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96" r:id="rId7"/>
    <p:sldId id="261" r:id="rId8"/>
    <p:sldId id="301" r:id="rId9"/>
    <p:sldId id="297" r:id="rId10"/>
    <p:sldId id="298" r:id="rId11"/>
    <p:sldId id="300" r:id="rId12"/>
  </p:sldIdLst>
  <p:sldSz cx="9144000" cy="5143500" type="screen16x9"/>
  <p:notesSz cx="6858000" cy="9144000"/>
  <p:embeddedFontLst>
    <p:embeddedFont>
      <p:font typeface="Amatic SC" panose="020B0604020202020204" charset="-79"/>
      <p:regular r:id="rId14"/>
      <p:bold r:id="rId15"/>
    </p:embeddedFont>
    <p:embeddedFont>
      <p:font typeface="Merriweather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161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18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205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90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67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19784" y="1383646"/>
            <a:ext cx="5995200" cy="23490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Báo cáo thiết kế cơ sở dữ liệu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Tổng kết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62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14"/>
          <p:cNvSpPr txBox="1"/>
          <p:nvPr/>
        </p:nvSpPr>
        <p:spPr>
          <a:xfrm>
            <a:off x="736242" y="1117214"/>
            <a:ext cx="3554160" cy="3857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Mục</a:t>
            </a:r>
            <a:r>
              <a:rPr lang="en-US" sz="2400" b="1" dirty="0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tiêu</a:t>
            </a:r>
            <a:r>
              <a:rPr lang="en-US" sz="2400" b="1" dirty="0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đạt</a:t>
            </a:r>
            <a:r>
              <a:rPr lang="en-US" sz="2400" b="1" dirty="0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được</a:t>
            </a:r>
            <a:r>
              <a:rPr lang="en-US" sz="2400" dirty="0" smtClean="0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lang="en-US" sz="2400" dirty="0" smtClean="0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Xây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dựng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được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ứng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dụng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để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quản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lý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thông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tin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của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phòng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khá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nha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khoa</a:t>
            </a:r>
            <a:endParaRPr lang="en-US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Đầy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đủ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các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chức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năng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cơ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bản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Thêm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xoá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,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sửa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cập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nhật</a:t>
            </a:r>
            <a:endParaRPr lang="en-US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Kỹ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năng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làm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việc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nhóm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và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kiến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thức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thông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qua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thực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hành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dự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án</a:t>
            </a:r>
            <a:endParaRPr lang="en-US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Google Shape;1897;p14"/>
          <p:cNvSpPr txBox="1"/>
          <p:nvPr/>
        </p:nvSpPr>
        <p:spPr>
          <a:xfrm>
            <a:off x="4611124" y="1117214"/>
            <a:ext cx="3554160" cy="3857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Khuyết</a:t>
            </a:r>
            <a:r>
              <a:rPr lang="en-US" sz="2400" b="1" dirty="0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điểm</a:t>
            </a:r>
            <a:r>
              <a:rPr lang="en-US" sz="2400" dirty="0" smtClean="0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lang="en-US" sz="2400" dirty="0" smtClean="0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Vẫn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còn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thiếu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nhiều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chức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năng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so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với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thực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tế</a:t>
            </a:r>
            <a:endParaRPr lang="en-US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Thiếu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kinh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nghiệm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và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kiến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thức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nên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vẫn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còn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nhiều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thiếu</a:t>
            </a:r>
            <a:r>
              <a:rPr lang="en-US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sót</a:t>
            </a:r>
            <a:endParaRPr lang="en-US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endParaRPr lang="en-US" sz="1200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35523" y="1201003"/>
            <a:ext cx="0" cy="3942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71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18102" y="38418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Giới thiệu về nhóm</a:t>
            </a:r>
            <a:endParaRPr dirty="0"/>
          </a:p>
        </p:txBody>
      </p:sp>
      <p:sp>
        <p:nvSpPr>
          <p:cNvPr id="1897" name="Google Shape;1897;p14"/>
          <p:cNvSpPr txBox="1"/>
          <p:nvPr/>
        </p:nvSpPr>
        <p:spPr>
          <a:xfrm>
            <a:off x="1261680" y="919322"/>
            <a:ext cx="6790498" cy="3857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Các</a:t>
            </a:r>
            <a:r>
              <a:rPr lang="en-US" sz="1800" b="1" dirty="0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t</a:t>
            </a:r>
            <a:r>
              <a:rPr lang="en-US" sz="18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hành</a:t>
            </a:r>
            <a:r>
              <a:rPr lang="en-US" sz="1800" b="1" dirty="0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 </a:t>
            </a:r>
            <a:r>
              <a:rPr lang="en-US" sz="18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viên</a:t>
            </a:r>
            <a:r>
              <a:rPr lang="en-US" sz="1800" b="1" dirty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 </a:t>
            </a:r>
            <a:r>
              <a:rPr lang="en-US" sz="18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trong</a:t>
            </a:r>
            <a:r>
              <a:rPr lang="en-US" sz="1800" b="1" dirty="0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 </a:t>
            </a:r>
            <a:r>
              <a:rPr lang="en-US" sz="18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nhóm</a:t>
            </a:r>
            <a:r>
              <a:rPr lang="en-US" sz="1800" dirty="0" smtClean="0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</a:p>
          <a:p>
            <a:pPr marL="798513" lvl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-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Nguyễn</a:t>
            </a: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Thị</a:t>
            </a: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Phương</a:t>
            </a: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Nga</a:t>
            </a:r>
            <a:endParaRPr lang="en-US" sz="1200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798513" lvl="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Phạm</a:t>
            </a: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Hoàng</a:t>
            </a: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Yến</a:t>
            </a:r>
            <a:endParaRPr lang="en-US" sz="1200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798513" lvl="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Phan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Thị</a:t>
            </a: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Kim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Nhung</a:t>
            </a:r>
            <a:endParaRPr lang="en-US" sz="1200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798513" lvl="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Nguyễn</a:t>
            </a: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Đăng</a:t>
            </a: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An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Ninh</a:t>
            </a:r>
            <a:endParaRPr lang="en-US"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en-US" sz="18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Đề</a:t>
            </a:r>
            <a:r>
              <a:rPr lang="en-US" sz="1800" b="1" dirty="0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 </a:t>
            </a:r>
            <a:r>
              <a:rPr lang="en-US" sz="18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tài</a:t>
            </a:r>
            <a:r>
              <a:rPr lang="en-US" sz="1800" b="1" dirty="0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 </a:t>
            </a:r>
            <a:r>
              <a:rPr lang="en-US" sz="18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thực</a:t>
            </a:r>
            <a:r>
              <a:rPr lang="en-US" sz="1800" b="1" dirty="0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 </a:t>
            </a:r>
            <a:r>
              <a:rPr lang="en-US" sz="18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hiện</a:t>
            </a:r>
            <a:r>
              <a:rPr lang="en-US" sz="1800" b="1" dirty="0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: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Quản</a:t>
            </a: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lý</a:t>
            </a: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phòng</a:t>
            </a: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khám</a:t>
            </a: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nha</a:t>
            </a: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khoa</a:t>
            </a:r>
            <a:endParaRPr lang="en-US" sz="1200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en-US" sz="18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Lớp</a:t>
            </a:r>
            <a:r>
              <a:rPr lang="en-US" sz="1800" b="1" dirty="0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:</a:t>
            </a:r>
            <a:r>
              <a:rPr lang="en-US" sz="1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CQ.CNTT.K61</a:t>
            </a:r>
          </a:p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en-US" sz="18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Giảng</a:t>
            </a:r>
            <a:r>
              <a:rPr lang="en-US" sz="1800" b="1" dirty="0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 </a:t>
            </a:r>
            <a:r>
              <a:rPr lang="en-US" sz="18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viên</a:t>
            </a:r>
            <a:r>
              <a:rPr lang="en-US" sz="1800" b="1" dirty="0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: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Phạm</a:t>
            </a: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Thị</a:t>
            </a: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Miên</a:t>
            </a:r>
            <a:endParaRPr lang="en-US" sz="1200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en-US" sz="18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Ngày</a:t>
            </a:r>
            <a:r>
              <a:rPr lang="en-US" sz="1800" b="1" dirty="0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 </a:t>
            </a:r>
            <a:r>
              <a:rPr lang="en-US" sz="18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báo</a:t>
            </a:r>
            <a:r>
              <a:rPr lang="en-US" sz="1800" b="1" dirty="0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 </a:t>
            </a:r>
            <a:r>
              <a:rPr lang="en-US" sz="1800" b="1" dirty="0" err="1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cáo</a:t>
            </a:r>
            <a:r>
              <a:rPr lang="en-US" sz="1800" b="1" dirty="0" smtClean="0">
                <a:solidFill>
                  <a:srgbClr val="C00000"/>
                </a:solidFill>
                <a:latin typeface="Amatic SC" panose="020B0604020202020204" charset="-79"/>
                <a:ea typeface="Merriweather"/>
                <a:cs typeface="Amatic SC" panose="020B0604020202020204" charset="-79"/>
                <a:sym typeface="Merriweather"/>
              </a:rPr>
              <a:t>: </a:t>
            </a:r>
            <a:r>
              <a:rPr lang="en-US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7/11/2022</a:t>
            </a:r>
          </a:p>
          <a:p>
            <a:pPr lvl="0" algn="l" rtl="0">
              <a:spcBef>
                <a:spcPts val="1200"/>
              </a:spcBef>
              <a:spcAft>
                <a:spcPts val="0"/>
              </a:spcAft>
            </a:pPr>
            <a:endParaRPr lang="en-US" sz="1200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15250" y="789203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Nội dung</a:t>
            </a:r>
            <a:endParaRPr sz="4800" dirty="0"/>
          </a:p>
        </p:txBody>
      </p:sp>
      <p:sp>
        <p:nvSpPr>
          <p:cNvPr id="1906" name="Google Shape;1906;p15"/>
          <p:cNvSpPr txBox="1">
            <a:spLocks noGrp="1"/>
          </p:cNvSpPr>
          <p:nvPr>
            <p:ph type="subTitle" idx="4294967295"/>
          </p:nvPr>
        </p:nvSpPr>
        <p:spPr>
          <a:xfrm>
            <a:off x="2099571" y="1617203"/>
            <a:ext cx="4944858" cy="2149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rtl="0">
              <a:spcBef>
                <a:spcPts val="1800"/>
              </a:spcBef>
              <a:spcAft>
                <a:spcPts val="0"/>
              </a:spcAft>
              <a:buAutoNum type="arabicPeriod"/>
            </a:pPr>
            <a:r>
              <a:rPr lang="en" sz="2000" dirty="0" smtClean="0"/>
              <a:t>Giới thiệu đề tài</a:t>
            </a:r>
          </a:p>
          <a:p>
            <a:pPr lvl="0" indent="-457200" rtl="0">
              <a:spcBef>
                <a:spcPts val="1800"/>
              </a:spcBef>
              <a:spcAft>
                <a:spcPts val="0"/>
              </a:spcAft>
              <a:buAutoNum type="arabicPeriod"/>
            </a:pPr>
            <a:r>
              <a:rPr lang="en" sz="2000" dirty="0" smtClean="0"/>
              <a:t>Phân tích</a:t>
            </a:r>
          </a:p>
          <a:p>
            <a:pPr lvl="0" indent="-457200" rtl="0">
              <a:spcBef>
                <a:spcPts val="1800"/>
              </a:spcBef>
              <a:spcAft>
                <a:spcPts val="0"/>
              </a:spcAft>
              <a:buAutoNum type="arabicPeriod"/>
            </a:pPr>
            <a:r>
              <a:rPr lang="en" sz="2000" dirty="0" smtClean="0"/>
              <a:t>Demo</a:t>
            </a:r>
          </a:p>
          <a:p>
            <a:pPr lvl="0" indent="-457200" rtl="0">
              <a:spcBef>
                <a:spcPts val="1800"/>
              </a:spcBef>
              <a:spcAft>
                <a:spcPts val="0"/>
              </a:spcAft>
              <a:buAutoNum type="arabicPeriod"/>
            </a:pPr>
            <a:r>
              <a:rPr lang="en" sz="2000" dirty="0" smtClean="0"/>
              <a:t>Tổng kết</a:t>
            </a:r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Giới thiệu đề tài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177305" y="1228299"/>
            <a:ext cx="6356259" cy="31321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400" dirty="0" smtClean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Ở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nước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ta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hiện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nay, </a:t>
            </a:r>
            <a:r>
              <a:rPr lang="vi-VN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tuy là 1 nước mạnh nông nghiệp nhưng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việc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áp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dụng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vi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tính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hóa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trong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quản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lý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tại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các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cơ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quan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xí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nghiệp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tổ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chức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đang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rất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phổ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biến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và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trở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nên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cấp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thiết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bởi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ngành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nghề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nào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cũng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đòi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hỏi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con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người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phải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xử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lý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khối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lượng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công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việc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lớn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và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khổng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lồ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và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những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kiến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thức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những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suy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nghĩ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những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đào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tạo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chuyên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sâu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.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Một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vấn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đề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cấp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thiết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đặt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ra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trong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quản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lý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là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làm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thế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nào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để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chuẩn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hóa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cách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xử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lý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dữ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liệu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ở </a:t>
            </a:r>
            <a:r>
              <a:rPr lang="en-US" sz="1400" dirty="0" err="1" smtClean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phòng</a:t>
            </a:r>
            <a:r>
              <a:rPr lang="en-US" sz="1400" dirty="0" smtClean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khám</a:t>
            </a:r>
            <a:r>
              <a:rPr lang="en-US" sz="1400" dirty="0" smtClean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nha</a:t>
            </a:r>
            <a:r>
              <a:rPr lang="en-US" sz="1400" dirty="0" smtClean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khoa</a:t>
            </a:r>
            <a:r>
              <a:rPr lang="en-US" sz="1400" dirty="0" smtClean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chính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vì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thế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chúng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em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chọn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đề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tài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vi-VN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Thiết kế cơ sở dữ liệu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phòng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khám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nha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khoa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Kim”</a:t>
            </a:r>
            <a:r>
              <a:rPr lang="en-US" sz="140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n w="6350"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Phân tích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152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317495" y="194919"/>
            <a:ext cx="1518127" cy="917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 smtClean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Mô</a:t>
            </a:r>
            <a:r>
              <a:rPr lang="en-US" sz="1800" dirty="0" smtClean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hình</a:t>
            </a:r>
            <a:r>
              <a:rPr lang="en-US" sz="1800" dirty="0" smtClean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 ER</a:t>
            </a:r>
            <a:endParaRPr sz="1800" dirty="0">
              <a:ln w="6350"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217487" y="0"/>
            <a:ext cx="1659865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rPr>
              <a:t>Diagrams</a:t>
            </a:r>
            <a:endParaRPr dirty="0">
              <a:ln w="6350"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18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308</Words>
  <Application>Microsoft Office PowerPoint</Application>
  <PresentationFormat>On-screen Show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Amatic SC</vt:lpstr>
      <vt:lpstr>Arial</vt:lpstr>
      <vt:lpstr>Merriweather</vt:lpstr>
      <vt:lpstr>Nathaniel template</vt:lpstr>
      <vt:lpstr>Báo cáo thiết kế cơ sở dữ liệu</vt:lpstr>
      <vt:lpstr>Giới thiệu về nhóm</vt:lpstr>
      <vt:lpstr>Nội dung</vt:lpstr>
      <vt:lpstr>1. Giới thiệu đề tài</vt:lpstr>
      <vt:lpstr>PowerPoint Presentation</vt:lpstr>
      <vt:lpstr>2. Phân tích</vt:lpstr>
      <vt:lpstr>PowerPoint Presentation</vt:lpstr>
      <vt:lpstr>PowerPoint Presentation</vt:lpstr>
      <vt:lpstr>3. Demo</vt:lpstr>
      <vt:lpstr>4. 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thiết kế cơ sở dữ liệu</dc:title>
  <cp:lastModifiedBy>ADMIN</cp:lastModifiedBy>
  <cp:revision>15</cp:revision>
  <dcterms:modified xsi:type="dcterms:W3CDTF">2022-11-06T18:06:11Z</dcterms:modified>
</cp:coreProperties>
</file>