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23" r:id="rId2"/>
    <p:sldId id="263" r:id="rId3"/>
    <p:sldId id="264" r:id="rId4"/>
    <p:sldId id="270" r:id="rId5"/>
    <p:sldId id="333" r:id="rId6"/>
    <p:sldId id="325" r:id="rId7"/>
    <p:sldId id="269" r:id="rId8"/>
    <p:sldId id="326" r:id="rId9"/>
    <p:sldId id="327" r:id="rId10"/>
    <p:sldId id="328" r:id="rId11"/>
    <p:sldId id="265" r:id="rId12"/>
    <p:sldId id="329" r:id="rId13"/>
    <p:sldId id="309" r:id="rId14"/>
    <p:sldId id="322" r:id="rId15"/>
    <p:sldId id="330" r:id="rId16"/>
    <p:sldId id="331" r:id="rId17"/>
    <p:sldId id="332" r:id="rId18"/>
    <p:sldId id="285" r:id="rId19"/>
    <p:sldId id="277" r:id="rId20"/>
    <p:sldId id="308" r:id="rId21"/>
    <p:sldId id="32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300C85-EF83-4E4A-890A-6D231BCB770D}">
          <p14:sldIdLst>
            <p14:sldId id="323"/>
            <p14:sldId id="263"/>
            <p14:sldId id="264"/>
            <p14:sldId id="270"/>
            <p14:sldId id="333"/>
            <p14:sldId id="325"/>
            <p14:sldId id="269"/>
            <p14:sldId id="326"/>
            <p14:sldId id="327"/>
            <p14:sldId id="328"/>
            <p14:sldId id="265"/>
            <p14:sldId id="329"/>
            <p14:sldId id="309"/>
            <p14:sldId id="322"/>
            <p14:sldId id="330"/>
            <p14:sldId id="331"/>
            <p14:sldId id="332"/>
            <p14:sldId id="285"/>
            <p14:sldId id="277"/>
            <p14:sldId id="308"/>
            <p14:sldId id="320"/>
          </p14:sldIdLst>
        </p14:section>
        <p14:section name="Untitled Section" id="{549B0D1B-9232-409C-86B1-957DBF6B3CFF}">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A41"/>
    <a:srgbClr val="483B2B"/>
    <a:srgbClr val="663300"/>
    <a:srgbClr val="333F50"/>
    <a:srgbClr val="2C344B"/>
    <a:srgbClr val="21273E"/>
    <a:srgbClr val="DADCE4"/>
    <a:srgbClr val="3A2E4F"/>
    <a:srgbClr val="528DA9"/>
    <a:srgbClr val="4A6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78" d="100"/>
          <a:sy n="78" d="100"/>
        </p:scale>
        <p:origin x="850"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Nguyen" userId="2ca06e97ac86b4ab" providerId="LiveId" clId="{75CD240B-6E79-4126-A75E-26617FAB5EA9}"/>
    <pc:docChg chg="undo custSel addSld modSld">
      <pc:chgData name="Dan Nguyen" userId="2ca06e97ac86b4ab" providerId="LiveId" clId="{75CD240B-6E79-4126-A75E-26617FAB5EA9}" dt="2021-09-09T00:55:07.411" v="9" actId="20577"/>
      <pc:docMkLst>
        <pc:docMk/>
      </pc:docMkLst>
      <pc:sldChg chg="modSp mod">
        <pc:chgData name="Dan Nguyen" userId="2ca06e97ac86b4ab" providerId="LiveId" clId="{75CD240B-6E79-4126-A75E-26617FAB5EA9}" dt="2021-09-09T00:55:07.411" v="9" actId="20577"/>
        <pc:sldMkLst>
          <pc:docMk/>
          <pc:sldMk cId="2538092723" sldId="264"/>
        </pc:sldMkLst>
        <pc:spChg chg="mod">
          <ac:chgData name="Dan Nguyen" userId="2ca06e97ac86b4ab" providerId="LiveId" clId="{75CD240B-6E79-4126-A75E-26617FAB5EA9}" dt="2021-09-09T00:55:03.217" v="6" actId="20577"/>
          <ac:spMkLst>
            <pc:docMk/>
            <pc:sldMk cId="2538092723" sldId="264"/>
            <ac:spMk id="23" creationId="{129A2C54-597E-429C-A936-7F6BE594B617}"/>
          </ac:spMkLst>
        </pc:spChg>
        <pc:spChg chg="mod">
          <ac:chgData name="Dan Nguyen" userId="2ca06e97ac86b4ab" providerId="LiveId" clId="{75CD240B-6E79-4126-A75E-26617FAB5EA9}" dt="2021-09-09T00:55:07.411" v="9" actId="20577"/>
          <ac:spMkLst>
            <pc:docMk/>
            <pc:sldMk cId="2538092723" sldId="264"/>
            <ac:spMk id="38" creationId="{826A9300-86C9-4C8B-A73B-3C281C38EC07}"/>
          </ac:spMkLst>
        </pc:spChg>
      </pc:sldChg>
      <pc:sldChg chg="modSp add mod">
        <pc:chgData name="Dan Nguyen" userId="2ca06e97ac86b4ab" providerId="LiveId" clId="{75CD240B-6E79-4126-A75E-26617FAB5EA9}" dt="2021-09-09T00:52:48.029" v="3" actId="20577"/>
        <pc:sldMkLst>
          <pc:docMk/>
          <pc:sldMk cId="2907972311" sldId="265"/>
        </pc:sldMkLst>
        <pc:spChg chg="mod">
          <ac:chgData name="Dan Nguyen" userId="2ca06e97ac86b4ab" providerId="LiveId" clId="{75CD240B-6E79-4126-A75E-26617FAB5EA9}" dt="2021-09-09T00:52:48.029" v="3" actId="20577"/>
          <ac:spMkLst>
            <pc:docMk/>
            <pc:sldMk cId="2907972311" sldId="265"/>
            <ac:spMk id="11" creationId="{00000000-0000-0000-0000-000000000000}"/>
          </ac:spMkLst>
        </pc:spChg>
      </pc:sldChg>
      <pc:sldChg chg="add">
        <pc:chgData name="Dan Nguyen" userId="2ca06e97ac86b4ab" providerId="LiveId" clId="{75CD240B-6E79-4126-A75E-26617FAB5EA9}" dt="2021-09-09T00:52:30.725" v="0"/>
        <pc:sldMkLst>
          <pc:docMk/>
          <pc:sldMk cId="1702627210" sldId="277"/>
        </pc:sldMkLst>
      </pc:sldChg>
      <pc:sldChg chg="add">
        <pc:chgData name="Dan Nguyen" userId="2ca06e97ac86b4ab" providerId="LiveId" clId="{75CD240B-6E79-4126-A75E-26617FAB5EA9}" dt="2021-09-09T00:52:30.725" v="0"/>
        <pc:sldMkLst>
          <pc:docMk/>
          <pc:sldMk cId="709948851" sldId="285"/>
        </pc:sldMkLst>
      </pc:sldChg>
      <pc:sldChg chg="add">
        <pc:chgData name="Dan Nguyen" userId="2ca06e97ac86b4ab" providerId="LiveId" clId="{75CD240B-6E79-4126-A75E-26617FAB5EA9}" dt="2021-09-09T00:52:30.725" v="0"/>
        <pc:sldMkLst>
          <pc:docMk/>
          <pc:sldMk cId="4215308075" sldId="308"/>
        </pc:sldMkLst>
      </pc:sldChg>
      <pc:sldChg chg="add">
        <pc:chgData name="Dan Nguyen" userId="2ca06e97ac86b4ab" providerId="LiveId" clId="{75CD240B-6E79-4126-A75E-26617FAB5EA9}" dt="2021-09-09T00:52:30.725" v="0"/>
        <pc:sldMkLst>
          <pc:docMk/>
          <pc:sldMk cId="2938644544" sldId="309"/>
        </pc:sldMkLst>
      </pc:sldChg>
      <pc:sldChg chg="add">
        <pc:chgData name="Dan Nguyen" userId="2ca06e97ac86b4ab" providerId="LiveId" clId="{75CD240B-6E79-4126-A75E-26617FAB5EA9}" dt="2021-09-09T00:52:30.725" v="0"/>
        <pc:sldMkLst>
          <pc:docMk/>
          <pc:sldMk cId="2488689301" sldId="320"/>
        </pc:sldMkLst>
      </pc:sldChg>
      <pc:sldChg chg="add">
        <pc:chgData name="Dan Nguyen" userId="2ca06e97ac86b4ab" providerId="LiveId" clId="{75CD240B-6E79-4126-A75E-26617FAB5EA9}" dt="2021-09-09T00:52:30.725" v="0"/>
        <pc:sldMkLst>
          <pc:docMk/>
          <pc:sldMk cId="956124029" sldId="322"/>
        </pc:sldMkLst>
      </pc:sldChg>
      <pc:sldChg chg="add">
        <pc:chgData name="Dan Nguyen" userId="2ca06e97ac86b4ab" providerId="LiveId" clId="{75CD240B-6E79-4126-A75E-26617FAB5EA9}" dt="2021-09-09T00:52:30.725" v="0"/>
        <pc:sldMkLst>
          <pc:docMk/>
          <pc:sldMk cId="2932131645" sldId="329"/>
        </pc:sldMkLst>
      </pc:sldChg>
      <pc:sldChg chg="add">
        <pc:chgData name="Dan Nguyen" userId="2ca06e97ac86b4ab" providerId="LiveId" clId="{75CD240B-6E79-4126-A75E-26617FAB5EA9}" dt="2021-09-09T00:52:30.725" v="0"/>
        <pc:sldMkLst>
          <pc:docMk/>
          <pc:sldMk cId="2834134238" sldId="330"/>
        </pc:sldMkLst>
      </pc:sldChg>
      <pc:sldChg chg="add">
        <pc:chgData name="Dan Nguyen" userId="2ca06e97ac86b4ab" providerId="LiveId" clId="{75CD240B-6E79-4126-A75E-26617FAB5EA9}" dt="2021-09-09T00:52:30.725" v="0"/>
        <pc:sldMkLst>
          <pc:docMk/>
          <pc:sldMk cId="2682327318" sldId="331"/>
        </pc:sldMkLst>
      </pc:sldChg>
      <pc:sldChg chg="add">
        <pc:chgData name="Dan Nguyen" userId="2ca06e97ac86b4ab" providerId="LiveId" clId="{75CD240B-6E79-4126-A75E-26617FAB5EA9}" dt="2021-09-09T00:52:30.725" v="0"/>
        <pc:sldMkLst>
          <pc:docMk/>
          <pc:sldMk cId="2230927146" sldId="3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778069-AE3B-40DB-8843-06A9CA99A1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3DEC2C-0DB7-4FB1-9DFD-994FB12B02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C9A58-B110-4552-9F36-4410A68B3C9F}" type="datetimeFigureOut">
              <a:rPr lang="en-US" smtClean="0"/>
              <a:t>9/10/2021</a:t>
            </a:fld>
            <a:endParaRPr lang="en-US"/>
          </a:p>
        </p:txBody>
      </p:sp>
      <p:sp>
        <p:nvSpPr>
          <p:cNvPr id="4" name="Footer Placeholder 3">
            <a:extLst>
              <a:ext uri="{FF2B5EF4-FFF2-40B4-BE49-F238E27FC236}">
                <a16:creationId xmlns:a16="http://schemas.microsoft.com/office/drawing/2014/main" id="{6BC3735E-BDFC-47CF-B06C-57B0F92727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3DE963-90EE-4F8C-8801-229E63C1C0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315232-267E-4496-9265-838EE1009FF0}" type="slidenum">
              <a:rPr lang="en-US" smtClean="0"/>
              <a:t>‹#›</a:t>
            </a:fld>
            <a:endParaRPr lang="en-US"/>
          </a:p>
        </p:txBody>
      </p:sp>
    </p:spTree>
    <p:extLst>
      <p:ext uri="{BB962C8B-B14F-4D97-AF65-F5344CB8AC3E}">
        <p14:creationId xmlns:p14="http://schemas.microsoft.com/office/powerpoint/2010/main" val="1768469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pPr/>
              <a:t>2021/9/10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pPr/>
              <a:t>‹#›</a:t>
            </a:fld>
            <a:endParaRPr lang="zh-CN" altLang="en-US" dirty="0"/>
          </a:p>
        </p:txBody>
      </p:sp>
    </p:spTree>
    <p:extLst>
      <p:ext uri="{BB962C8B-B14F-4D97-AF65-F5344CB8AC3E}">
        <p14:creationId xmlns:p14="http://schemas.microsoft.com/office/powerpoint/2010/main" val="38362724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
        <p:nvSpPr>
          <p:cNvPr id="5" name="Footer Placeholder 4">
            <a:extLst>
              <a:ext uri="{FF2B5EF4-FFF2-40B4-BE49-F238E27FC236}">
                <a16:creationId xmlns:a16="http://schemas.microsoft.com/office/drawing/2014/main" id="{1EA87262-AF25-48D4-93CC-0BB7A4D721E6}"/>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42642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262DF59D-783C-4127-A43B-3DD5BFFE881A}"/>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428753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7</a:t>
            </a:fld>
            <a:endParaRPr lang="zh-CN" altLang="en-US"/>
          </a:p>
        </p:txBody>
      </p:sp>
      <p:sp>
        <p:nvSpPr>
          <p:cNvPr id="5" name="Footer Placeholder 4">
            <a:extLst>
              <a:ext uri="{FF2B5EF4-FFF2-40B4-BE49-F238E27FC236}">
                <a16:creationId xmlns:a16="http://schemas.microsoft.com/office/drawing/2014/main" id="{3759A798-331C-4270-92A1-D212800E3260}"/>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413114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12</a:t>
            </a:fld>
            <a:endParaRPr lang="zh-CN" altLang="en-US"/>
          </a:p>
        </p:txBody>
      </p:sp>
      <p:sp>
        <p:nvSpPr>
          <p:cNvPr id="5" name="Footer Placeholder 4">
            <a:extLst>
              <a:ext uri="{FF2B5EF4-FFF2-40B4-BE49-F238E27FC236}">
                <a16:creationId xmlns:a16="http://schemas.microsoft.com/office/drawing/2014/main" id="{794DDD12-6EB4-47F1-B54D-277A95002489}"/>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83687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13</a:t>
            </a:fld>
            <a:endParaRPr lang="zh-CN" altLang="en-US"/>
          </a:p>
        </p:txBody>
      </p:sp>
      <p:sp>
        <p:nvSpPr>
          <p:cNvPr id="5" name="Footer Placeholder 4">
            <a:extLst>
              <a:ext uri="{FF2B5EF4-FFF2-40B4-BE49-F238E27FC236}">
                <a16:creationId xmlns:a16="http://schemas.microsoft.com/office/drawing/2014/main" id="{F0365577-B950-4618-868A-9A2818EE9699}"/>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99618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30AB0A-45A6-4513-BFD4-173701D9F98F}" type="slidenum">
              <a:rPr lang="zh-CN" altLang="en-US" smtClean="0"/>
              <a:t>15</a:t>
            </a:fld>
            <a:endParaRPr lang="zh-CN" altLang="en-US"/>
          </a:p>
        </p:txBody>
      </p:sp>
      <p:sp>
        <p:nvSpPr>
          <p:cNvPr id="5" name="Footer Placeholder 4">
            <a:extLst>
              <a:ext uri="{FF2B5EF4-FFF2-40B4-BE49-F238E27FC236}">
                <a16:creationId xmlns:a16="http://schemas.microsoft.com/office/drawing/2014/main" id="{24E1B3E3-A08C-4C91-928C-FF7F03848ED8}"/>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96221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16</a:t>
            </a:fld>
            <a:endParaRPr lang="en-ID"/>
          </a:p>
        </p:txBody>
      </p:sp>
      <p:sp>
        <p:nvSpPr>
          <p:cNvPr id="5" name="Footer Placeholder 4">
            <a:extLst>
              <a:ext uri="{FF2B5EF4-FFF2-40B4-BE49-F238E27FC236}">
                <a16:creationId xmlns:a16="http://schemas.microsoft.com/office/drawing/2014/main" id="{79EE5F82-8787-4C19-926B-DC7FA2D1ECD3}"/>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19452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t>17</a:t>
            </a:fld>
            <a:endParaRPr lang="zh-CN" altLang="en-US"/>
          </a:p>
        </p:txBody>
      </p:sp>
      <p:sp>
        <p:nvSpPr>
          <p:cNvPr id="5" name="Footer Placeholder 4">
            <a:extLst>
              <a:ext uri="{FF2B5EF4-FFF2-40B4-BE49-F238E27FC236}">
                <a16:creationId xmlns:a16="http://schemas.microsoft.com/office/drawing/2014/main" id="{4DE9D169-496B-477A-8219-2FCB44B4A740}"/>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413114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
        <p:nvSpPr>
          <p:cNvPr id="5" name="Footer Placeholder 4">
            <a:extLst>
              <a:ext uri="{FF2B5EF4-FFF2-40B4-BE49-F238E27FC236}">
                <a16:creationId xmlns:a16="http://schemas.microsoft.com/office/drawing/2014/main" id="{A1B130FF-90EB-4ADE-9A1E-6BEB5CBD2B91}"/>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3834241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
        <p:nvSpPr>
          <p:cNvPr id="5" name="Footer Placeholder 4">
            <a:extLst>
              <a:ext uri="{FF2B5EF4-FFF2-40B4-BE49-F238E27FC236}">
                <a16:creationId xmlns:a16="http://schemas.microsoft.com/office/drawing/2014/main" id="{0DC6BF42-4F9C-4101-91F1-F8E987EBDC53}"/>
              </a:ext>
            </a:extLst>
          </p:cNvPr>
          <p:cNvSpPr>
            <a:spLocks noGrp="1"/>
          </p:cNvSpPr>
          <p:nvPr>
            <p:ph type="ftr" sz="quarter" idx="4"/>
          </p:nvPr>
        </p:nvSpPr>
        <p:spPr/>
        <p:txBody>
          <a:bodyPr/>
          <a:lstStyle/>
          <a:p>
            <a:endParaRPr lang="zh-CN" altLang="en-US" dirty="0"/>
          </a:p>
        </p:txBody>
      </p:sp>
    </p:spTree>
    <p:extLst>
      <p:ext uri="{BB962C8B-B14F-4D97-AF65-F5344CB8AC3E}">
        <p14:creationId xmlns:p14="http://schemas.microsoft.com/office/powerpoint/2010/main" val="2690973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2" y="178671"/>
            <a:ext cx="1002244" cy="1068651"/>
          </a:xfrm>
          <a:prstGeom prst="rect">
            <a:avLst/>
          </a:prstGeom>
        </p:spPr>
      </p:pic>
      <p:sp>
        <p:nvSpPr>
          <p:cNvPr id="3" name="文本框 2"/>
          <p:cNvSpPr txBox="1"/>
          <p:nvPr userDrawn="1"/>
        </p:nvSpPr>
        <p:spPr>
          <a:xfrm>
            <a:off x="10630528" y="514214"/>
            <a:ext cx="986167"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extLst>
      <p:ext uri="{BB962C8B-B14F-4D97-AF65-F5344CB8AC3E}">
        <p14:creationId xmlns:p14="http://schemas.microsoft.com/office/powerpoint/2010/main" val="72718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3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821337"/>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9"/>
            <a:ext cx="9144000" cy="1655763"/>
          </a:xfrm>
          <a:prstGeom prst="rect">
            <a:avLst/>
          </a:prstGeom>
        </p:spPr>
        <p:txBody>
          <a:bodyPr/>
          <a:lstStyle>
            <a:lvl1pPr marL="0" indent="0" algn="ctr">
              <a:buNone/>
              <a:defRPr sz="2400">
                <a:ea typeface="Adobe 黑体 Std R" panose="020B0400000000000000" pitchFamily="34" charset="-122"/>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3"/>
            <a:ext cx="27432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3"/>
            <a:ext cx="4114800" cy="365125"/>
          </a:xfrm>
          <a:prstGeom prst="rect">
            <a:avLst/>
          </a:prstGeom>
        </p:spPr>
        <p:txBody>
          <a:bodyPr/>
          <a:lstStyle>
            <a:lvl1pPr>
              <a:defRPr>
                <a:ea typeface="Adobe 黑体 Std R" panose="020B0400000000000000" pitchFamily="34" charset="-122"/>
              </a:defRPr>
            </a:lvl1pPr>
          </a:lstStyle>
          <a:p>
            <a:r>
              <a:rPr lang="en-US" altLang="zh-CN">
                <a:solidFill>
                  <a:prstClr val="black">
                    <a:tint val="75000"/>
                  </a:prstClr>
                </a:solidFill>
              </a:rPr>
              <a:t>1</a:t>
            </a:r>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01044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FB86A-A4B3-41D7-896C-B1AAF170ABA1}"/>
              </a:ext>
            </a:extLst>
          </p:cNvPr>
          <p:cNvSpPr>
            <a:spLocks noGrp="1"/>
          </p:cNvSpPr>
          <p:nvPr>
            <p:ph type="dt" sz="half" idx="10"/>
          </p:nvPr>
        </p:nvSpPr>
        <p:spPr>
          <a:xfrm>
            <a:off x="838200" y="6356353"/>
            <a:ext cx="27432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3" name="页脚占位符 2">
            <a:extLst>
              <a:ext uri="{FF2B5EF4-FFF2-40B4-BE49-F238E27FC236}">
                <a16:creationId xmlns:a16="http://schemas.microsoft.com/office/drawing/2014/main" id="{3DE48D47-F4E5-4BC3-8B93-F8AEDB87B5E7}"/>
              </a:ext>
            </a:extLst>
          </p:cNvPr>
          <p:cNvSpPr>
            <a:spLocks noGrp="1"/>
          </p:cNvSpPr>
          <p:nvPr>
            <p:ph type="ftr" sz="quarter" idx="11"/>
          </p:nvPr>
        </p:nvSpPr>
        <p:spPr>
          <a:xfrm>
            <a:off x="4038600" y="6356353"/>
            <a:ext cx="4114800" cy="365125"/>
          </a:xfrm>
          <a:prstGeom prst="rect">
            <a:avLst/>
          </a:prstGeom>
        </p:spPr>
        <p:txBody>
          <a:bodyPr/>
          <a:lstStyle>
            <a:lvl1pPr>
              <a:defRPr>
                <a:ea typeface="Adobe 黑体 Std R" panose="020B0400000000000000" pitchFamily="34" charset="-122"/>
              </a:defRPr>
            </a:lvl1pPr>
          </a:lstStyle>
          <a:p>
            <a:r>
              <a:rPr lang="en-US" altLang="zh-CN">
                <a:solidFill>
                  <a:srgbClr val="000000">
                    <a:tint val="75000"/>
                  </a:srgbClr>
                </a:solidFill>
              </a:rPr>
              <a:t>1</a:t>
            </a:r>
            <a:endParaRPr lang="zh-CN" altLang="en-US" dirty="0">
              <a:solidFill>
                <a:srgbClr val="000000">
                  <a:tint val="75000"/>
                </a:srgbClr>
              </a:solidFill>
            </a:endParaRPr>
          </a:p>
        </p:txBody>
      </p:sp>
      <p:sp>
        <p:nvSpPr>
          <p:cNvPr id="4" name="灯片编号占位符 3">
            <a:extLst>
              <a:ext uri="{FF2B5EF4-FFF2-40B4-BE49-F238E27FC236}">
                <a16:creationId xmlns:a16="http://schemas.microsoft.com/office/drawing/2014/main" id="{D514D83C-A030-4768-9BC5-8784D4613076}"/>
              </a:ext>
            </a:extLst>
          </p:cNvPr>
          <p:cNvSpPr>
            <a:spLocks noGrp="1"/>
          </p:cNvSpPr>
          <p:nvPr>
            <p:ph type="sldNum" sz="quarter" idx="12"/>
          </p:nvPr>
        </p:nvSpPr>
        <p:spPr>
          <a:xfrm>
            <a:off x="8610600" y="6356353"/>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pPr/>
              <a:t>‹#›</a:t>
            </a:fld>
            <a:endParaRPr lang="zh-CN" altLang="en-US" dirty="0">
              <a:solidFill>
                <a:srgbClr val="000000">
                  <a:tint val="75000"/>
                </a:srgbClr>
              </a:solidFill>
            </a:endParaRPr>
          </a:p>
        </p:txBody>
      </p:sp>
    </p:spTree>
    <p:extLst>
      <p:ext uri="{BB962C8B-B14F-4D97-AF65-F5344CB8AC3E}">
        <p14:creationId xmlns:p14="http://schemas.microsoft.com/office/powerpoint/2010/main" val="348576121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60"/>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60"/>
            <a:ext cx="3860800" cy="365127"/>
          </a:xfrm>
          <a:prstGeom prst="rect">
            <a:avLst/>
          </a:prstGeom>
        </p:spPr>
        <p:txBody>
          <a:bodyPr/>
          <a:lstStyle>
            <a:lvl1pPr>
              <a:defRPr>
                <a:ea typeface="Adobe 黑体 Std R" panose="020B0400000000000000" pitchFamily="34" charset="-122"/>
              </a:defRPr>
            </a:lvl1pPr>
          </a:lstStyle>
          <a:p>
            <a:r>
              <a:rPr lang="en-US" altLang="zh-CN"/>
              <a:t>1</a:t>
            </a:r>
            <a:endParaRPr lang="zh-CN" altLang="en-US" dirty="0"/>
          </a:p>
        </p:txBody>
      </p:sp>
      <p:sp>
        <p:nvSpPr>
          <p:cNvPr id="6" name="灯片编号占位符 5"/>
          <p:cNvSpPr>
            <a:spLocks noGrp="1"/>
          </p:cNvSpPr>
          <p:nvPr>
            <p:ph type="sldNum" sz="quarter" idx="12"/>
          </p:nvPr>
        </p:nvSpPr>
        <p:spPr>
          <a:xfrm>
            <a:off x="11448163" y="6382176"/>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pPr/>
              <a:t>‹#›</a:t>
            </a:fld>
            <a:endParaRPr lang="zh-CN" altLang="en-US" dirty="0"/>
          </a:p>
        </p:txBody>
      </p:sp>
    </p:spTree>
    <p:extLst>
      <p:ext uri="{BB962C8B-B14F-4D97-AF65-F5344CB8AC3E}">
        <p14:creationId xmlns:p14="http://schemas.microsoft.com/office/powerpoint/2010/main" val="900614203"/>
      </p:ext>
    </p:extLst>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391" y="6356750"/>
            <a:ext cx="2742447"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038413" y="6356750"/>
            <a:ext cx="4115176" cy="364275"/>
          </a:xfrm>
          <a:prstGeom prst="rect">
            <a:avLst/>
          </a:prstGeom>
        </p:spPr>
        <p:txBody>
          <a:bodyPr/>
          <a:lstStyle>
            <a:lvl1pPr>
              <a:defRPr>
                <a:ea typeface="Adobe 黑体 Std R" panose="020B0400000000000000" pitchFamily="34" charset="-122"/>
              </a:defRPr>
            </a:lvl1pPr>
          </a:lstStyle>
          <a:p>
            <a:r>
              <a:rPr lang="en-US" altLang="zh-CN"/>
              <a:t>1</a:t>
            </a:r>
            <a:endParaRPr lang="zh-CN" altLang="en-US" dirty="0"/>
          </a:p>
        </p:txBody>
      </p:sp>
      <p:sp>
        <p:nvSpPr>
          <p:cNvPr id="6" name="灯片编号占位符 5"/>
          <p:cNvSpPr>
            <a:spLocks noGrp="1"/>
          </p:cNvSpPr>
          <p:nvPr>
            <p:ph type="sldNum" sz="quarter" idx="12"/>
          </p:nvPr>
        </p:nvSpPr>
        <p:spPr>
          <a:xfrm>
            <a:off x="8611169" y="6356750"/>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pPr/>
              <a:t>‹#›</a:t>
            </a:fld>
            <a:endParaRPr lang="zh-CN" altLang="en-US" dirty="0"/>
          </a:p>
        </p:txBody>
      </p:sp>
    </p:spTree>
    <p:extLst>
      <p:ext uri="{BB962C8B-B14F-4D97-AF65-F5344CB8AC3E}">
        <p14:creationId xmlns:p14="http://schemas.microsoft.com/office/powerpoint/2010/main" val="54730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AE08152-A475-4578-96BC-976F0E3609CE}"/>
              </a:ext>
            </a:extLst>
          </p:cNvPr>
          <p:cNvSpPr/>
          <p:nvPr userDrawn="1"/>
        </p:nvSpPr>
        <p:spPr>
          <a:xfrm>
            <a:off x="3"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F18B2CE7-FAC2-4C41-B9A9-6349097B3E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3" y="1156519"/>
            <a:ext cx="9199044" cy="5146631"/>
          </a:xfrm>
          <a:prstGeom prst="rect">
            <a:avLst/>
          </a:prstGeom>
        </p:spPr>
      </p:pic>
      <p:sp>
        <p:nvSpPr>
          <p:cNvPr id="8" name="Picture Placeholder 7">
            <a:extLst>
              <a:ext uri="{FF2B5EF4-FFF2-40B4-BE49-F238E27FC236}">
                <a16:creationId xmlns:a16="http://schemas.microsoft.com/office/drawing/2014/main" id="{5A945485-1983-44CD-BB44-2B5EF9E48ED1}"/>
              </a:ext>
            </a:extLst>
          </p:cNvPr>
          <p:cNvSpPr>
            <a:spLocks noGrp="1"/>
          </p:cNvSpPr>
          <p:nvPr>
            <p:ph type="pic" sz="quarter" idx="10"/>
          </p:nvPr>
        </p:nvSpPr>
        <p:spPr>
          <a:xfrm>
            <a:off x="4930142" y="1410614"/>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extLst>
      <p:ext uri="{BB962C8B-B14F-4D97-AF65-F5344CB8AC3E}">
        <p14:creationId xmlns:p14="http://schemas.microsoft.com/office/powerpoint/2010/main" val="285124745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8" y="397694"/>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spTree>
    <p:extLst>
      <p:ext uri="{BB962C8B-B14F-4D97-AF65-F5344CB8AC3E}">
        <p14:creationId xmlns:p14="http://schemas.microsoft.com/office/powerpoint/2010/main" val="325908708"/>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9"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96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7" r:id="rId6"/>
    <p:sldLayoutId id="2147483658" r:id="rId7"/>
    <p:sldLayoutId id="2147483659" r:id="rId8"/>
    <p:sldLayoutId id="2147483660" r:id="rId9"/>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5.jpe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44582" y="3289686"/>
            <a:ext cx="8061351" cy="923458"/>
          </a:xfrm>
          <a:prstGeom prst="rect">
            <a:avLst/>
          </a:prstGeom>
          <a:noFill/>
        </p:spPr>
        <p:txBody>
          <a:bodyPr wrap="square" rtlCol="0">
            <a:spAutoFit/>
          </a:bodyPr>
          <a:lstStyle/>
          <a:p>
            <a:pPr algn="ctr"/>
            <a:r>
              <a:rPr lang="en-US" altLang="zh-CN" sz="5401" dirty="0">
                <a:solidFill>
                  <a:schemeClr val="tx2">
                    <a:lumMod val="75000"/>
                  </a:schemeClr>
                </a:solidFill>
                <a:effectLst>
                  <a:outerShdw blurRad="38100" dist="38100" dir="2700000" algn="tl">
                    <a:srgbClr val="000000">
                      <a:alpha val="30000"/>
                    </a:srgbClr>
                  </a:outerShdw>
                </a:effectLst>
                <a:latin typeface="Algerian" panose="04020705040A02060702" pitchFamily="82" charset="0"/>
                <a:ea typeface="Adobe 黑体 Std R" panose="020B0400000000000000" pitchFamily="34" charset="-122"/>
                <a:cs typeface="Times New Roman" panose="02020603050405020304" pitchFamily="18" charset="0"/>
              </a:rPr>
              <a:t>E-PORTFOLIO</a:t>
            </a:r>
            <a:endParaRPr lang="zh-CN" altLang="en-US" sz="5401" dirty="0">
              <a:solidFill>
                <a:schemeClr val="tx2">
                  <a:lumMod val="75000"/>
                </a:schemeClr>
              </a:solidFill>
              <a:effectLst>
                <a:outerShdw blurRad="38100" dist="38100" dir="2700000" algn="tl">
                  <a:srgbClr val="000000">
                    <a:alpha val="30000"/>
                  </a:srgbClr>
                </a:outerShdw>
              </a:effectLst>
              <a:latin typeface="Algerian" panose="04020705040A02060702" pitchFamily="82" charset="0"/>
              <a:ea typeface="Adobe 黑体 Std R" panose="020B0400000000000000" pitchFamily="34" charset="-122"/>
              <a:cs typeface="Times New Roman" panose="02020603050405020304" pitchFamily="18" charset="0"/>
            </a:endParaRPr>
          </a:p>
        </p:txBody>
      </p:sp>
      <p:sp>
        <p:nvSpPr>
          <p:cNvPr id="3" name="文本框 2"/>
          <p:cNvSpPr txBox="1"/>
          <p:nvPr/>
        </p:nvSpPr>
        <p:spPr>
          <a:xfrm>
            <a:off x="1527001" y="1026536"/>
            <a:ext cx="9496505" cy="2215991"/>
          </a:xfrm>
          <a:prstGeom prst="rect">
            <a:avLst/>
          </a:prstGeom>
          <a:noFill/>
        </p:spPr>
        <p:txBody>
          <a:bodyPr wrap="square" rtlCol="0">
            <a:spAutoFit/>
          </a:bodyPr>
          <a:lstStyle/>
          <a:p>
            <a:pPr algn="ctr"/>
            <a:r>
              <a:rPr lang="en-US" altLang="zh-CN" sz="13800" dirty="0">
                <a:solidFill>
                  <a:schemeClr val="tx1">
                    <a:lumMod val="95000"/>
                    <a:lumOff val="5000"/>
                  </a:schemeClr>
                </a:solidFill>
                <a:effectLst>
                  <a:outerShdw blurRad="38100" dist="38100" dir="2700000" algn="tl">
                    <a:srgbClr val="000000">
                      <a:alpha val="25000"/>
                    </a:srgbClr>
                  </a:outerShdw>
                </a:effectLst>
                <a:latin typeface="Times New Roman" panose="02020603050405020304" pitchFamily="18" charset="0"/>
                <a:ea typeface="微软雅黑" panose="020B0503020204020204" pitchFamily="34" charset="-122"/>
                <a:cs typeface="Times New Roman" panose="02020603050405020304" pitchFamily="18" charset="0"/>
              </a:rPr>
              <a:t>JÂV TEAM</a:t>
            </a:r>
            <a:endParaRPr lang="zh-CN" altLang="en-US" sz="13800" dirty="0">
              <a:solidFill>
                <a:schemeClr val="tx1">
                  <a:lumMod val="95000"/>
                  <a:lumOff val="5000"/>
                </a:schemeClr>
              </a:solidFill>
              <a:effectLst>
                <a:outerShdw blurRad="38100" dist="38100" dir="2700000" algn="tl">
                  <a:srgbClr val="000000">
                    <a:alpha val="2500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PA-文本框 50">
            <a:extLst>
              <a:ext uri="{FF2B5EF4-FFF2-40B4-BE49-F238E27FC236}">
                <a16:creationId xmlns:a16="http://schemas.microsoft.com/office/drawing/2014/main" id="{46630D7B-4BA5-4989-8F72-A67D800FFF51}"/>
              </a:ext>
            </a:extLst>
          </p:cNvPr>
          <p:cNvSpPr txBox="1"/>
          <p:nvPr>
            <p:custDataLst>
              <p:tags r:id="rId1"/>
            </p:custDataLst>
          </p:nvPr>
        </p:nvSpPr>
        <p:spPr>
          <a:xfrm>
            <a:off x="4123573" y="5621255"/>
            <a:ext cx="4639988" cy="515206"/>
          </a:xfrm>
          <a:prstGeom prst="rect">
            <a:avLst/>
          </a:prstGeom>
          <a:noFill/>
        </p:spPr>
        <p:txBody>
          <a:bodyPr wrap="square" rtlCol="0">
            <a:spAutoFit/>
          </a:bodyPr>
          <a:lstStyle/>
          <a:p>
            <a:pPr algn="ctr">
              <a:lnSpc>
                <a:spcPct val="150000"/>
              </a:lnSpc>
            </a:pPr>
            <a:r>
              <a:rPr lang="en-US" altLang="zh-CN" sz="2052" dirty="0">
                <a:solidFill>
                  <a:schemeClr val="tx1">
                    <a:lumMod val="85000"/>
                    <a:lumOff val="15000"/>
                    <a:alpha val="70000"/>
                  </a:schemeClr>
                </a:solidFill>
                <a:latin typeface="Tw Cen MT" panose="020B0602020104020603" pitchFamily="34" charset="0"/>
                <a:ea typeface="方正黑体简体" panose="02010601030101010101" pitchFamily="2" charset="-122"/>
              </a:rPr>
              <a:t>Developer Student Clubs</a:t>
            </a:r>
            <a:endParaRPr lang="zh-CN" altLang="en-US" sz="2052" dirty="0">
              <a:solidFill>
                <a:schemeClr val="tx1">
                  <a:lumMod val="85000"/>
                  <a:lumOff val="15000"/>
                  <a:alpha val="70000"/>
                </a:schemeClr>
              </a:solidFill>
              <a:latin typeface="Tw Cen MT" panose="020B0602020104020603" pitchFamily="34" charset="0"/>
              <a:ea typeface="方正黑体简体" panose="02010601030101010101" pitchFamily="2"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615912" flipV="1">
            <a:off x="7864807" y="2404743"/>
            <a:ext cx="6930283" cy="6930283"/>
          </a:xfrm>
          <a:prstGeom prst="rect">
            <a:avLst/>
          </a:prstGeom>
        </p:spPr>
      </p:pic>
      <p:pic>
        <p:nvPicPr>
          <p:cNvPr id="1026" name="Picture 2">
            <a:extLst>
              <a:ext uri="{FF2B5EF4-FFF2-40B4-BE49-F238E27FC236}">
                <a16:creationId xmlns:a16="http://schemas.microsoft.com/office/drawing/2014/main" id="{47F5557F-C1AE-4B74-BF80-EE0A9DC85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852" y="5715564"/>
            <a:ext cx="444240" cy="44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4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anim calcmode="lin" valueType="num">
                                      <p:cBhvr>
                                        <p:cTn id="8" dur="2500" fill="hold"/>
                                        <p:tgtEl>
                                          <p:spTgt spid="2"/>
                                        </p:tgtEl>
                                        <p:attrNameLst>
                                          <p:attrName>ppt_w</p:attrName>
                                        </p:attrNameLst>
                                      </p:cBhvr>
                                      <p:tavLst>
                                        <p:tav tm="0" fmla="#ppt_w*sin(2.5*pi*$)">
                                          <p:val>
                                            <p:fltVal val="0"/>
                                          </p:val>
                                        </p:tav>
                                        <p:tav tm="100000">
                                          <p:val>
                                            <p:fltVal val="1"/>
                                          </p:val>
                                        </p:tav>
                                      </p:tavLst>
                                    </p:anim>
                                    <p:anim calcmode="lin" valueType="num">
                                      <p:cBhvr>
                                        <p:cTn id="9" dur="2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CAB2E0-2B01-475E-90FF-35F627600816}"/>
              </a:ext>
            </a:extLst>
          </p:cNvPr>
          <p:cNvSpPr txBox="1"/>
          <p:nvPr/>
        </p:nvSpPr>
        <p:spPr>
          <a:xfrm>
            <a:off x="1199540" y="179151"/>
            <a:ext cx="5928847" cy="1200329"/>
          </a:xfrm>
          <a:prstGeom prst="rect">
            <a:avLst/>
          </a:prstGeom>
          <a:noFill/>
        </p:spPr>
        <p:txBody>
          <a:bodyPr wrap="square" rtlCol="0">
            <a:sp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mẹo</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để</a:t>
            </a:r>
            <a:r>
              <a:rPr lang="en-US" sz="3600" dirty="0">
                <a:solidFill>
                  <a:schemeClr val="bg1"/>
                </a:solidFill>
                <a:latin typeface="Times New Roman" panose="02020603050405020304" pitchFamily="18" charset="0"/>
                <a:cs typeface="Times New Roman" panose="02020603050405020304" pitchFamily="18" charset="0"/>
              </a:rPr>
              <a:t> portfolio </a:t>
            </a:r>
            <a:r>
              <a:rPr lang="en-US" sz="3600" dirty="0" err="1">
                <a:solidFill>
                  <a:schemeClr val="bg1"/>
                </a:solidFill>
                <a:latin typeface="Times New Roman" panose="02020603050405020304" pitchFamily="18" charset="0"/>
                <a:cs typeface="Times New Roman" panose="02020603050405020304" pitchFamily="18" charset="0"/>
              </a:rPr>
              <a:t>trở</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nên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ấn</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tượng</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A17299-62D7-4E54-B54E-36BE28720D88}"/>
              </a:ext>
            </a:extLst>
          </p:cNvPr>
          <p:cNvSpPr txBox="1"/>
          <p:nvPr/>
        </p:nvSpPr>
        <p:spPr>
          <a:xfrm>
            <a:off x="206482" y="2123804"/>
            <a:ext cx="4473679" cy="707886"/>
          </a:xfrm>
          <a:prstGeom prst="rect">
            <a:avLst/>
          </a:prstGeom>
          <a:noFill/>
        </p:spPr>
        <p:txBody>
          <a:bodyPr wrap="square" rtlCol="0">
            <a:spAutoFit/>
          </a:bodyPr>
          <a:lstStyle/>
          <a:p>
            <a:pPr marL="342882" indent="-342882">
              <a:buFont typeface="Wingdings" panose="05000000000000000000" pitchFamily="2" charset="2"/>
              <a:buChar char="v"/>
            </a:pPr>
            <a:r>
              <a:rPr lang="vi-VN" sz="2000" dirty="0">
                <a:solidFill>
                  <a:schemeClr val="bg1"/>
                </a:solidFill>
                <a:latin typeface="Times New Roman" panose="02020603050405020304" pitchFamily="18" charset="0"/>
              </a:rPr>
              <a:t>Thuê người thiết kế đồ họa cho mình, tại sao không?</a:t>
            </a:r>
            <a:endParaRPr lang="en-US" sz="2000" dirty="0">
              <a:solidFill>
                <a:schemeClr val="bg1"/>
              </a:solidFill>
            </a:endParaRPr>
          </a:p>
        </p:txBody>
      </p:sp>
      <p:sp>
        <p:nvSpPr>
          <p:cNvPr id="8" name="TextBox 7">
            <a:extLst>
              <a:ext uri="{FF2B5EF4-FFF2-40B4-BE49-F238E27FC236}">
                <a16:creationId xmlns:a16="http://schemas.microsoft.com/office/drawing/2014/main" id="{E80799A7-57B4-4120-9A33-459C5B5BE657}"/>
              </a:ext>
            </a:extLst>
          </p:cNvPr>
          <p:cNvSpPr txBox="1"/>
          <p:nvPr/>
        </p:nvSpPr>
        <p:spPr>
          <a:xfrm>
            <a:off x="206478" y="3235407"/>
            <a:ext cx="4080388" cy="400110"/>
          </a:xfrm>
          <a:prstGeom prst="rect">
            <a:avLst/>
          </a:prstGeom>
          <a:noFill/>
        </p:spPr>
        <p:txBody>
          <a:bodyPr wrap="square" rtlCol="0">
            <a:spAutoFit/>
          </a:bodyPr>
          <a:lstStyle/>
          <a:p>
            <a:pPr marL="342882" indent="-342882">
              <a:buFont typeface="Wingdings" panose="05000000000000000000" pitchFamily="2" charset="2"/>
              <a:buChar char="v"/>
            </a:pPr>
            <a:r>
              <a:rPr lang="vi-VN" sz="2000" dirty="0">
                <a:solidFill>
                  <a:schemeClr val="bg1"/>
                </a:solidFill>
                <a:latin typeface="Times New Roman" panose="02020603050405020304" pitchFamily="18" charset="0"/>
              </a:rPr>
              <a:t>Thường xuyên cập nhật portfolio</a:t>
            </a:r>
            <a:endParaRPr lang="en-US" sz="2000" dirty="0">
              <a:solidFill>
                <a:schemeClr val="bg1"/>
              </a:solidFill>
              <a:latin typeface="Times New Roman" panose="02020603050405020304" pitchFamily="18" charset="0"/>
            </a:endParaRPr>
          </a:p>
        </p:txBody>
      </p:sp>
      <p:sp>
        <p:nvSpPr>
          <p:cNvPr id="9" name="TextBox 8">
            <a:extLst>
              <a:ext uri="{FF2B5EF4-FFF2-40B4-BE49-F238E27FC236}">
                <a16:creationId xmlns:a16="http://schemas.microsoft.com/office/drawing/2014/main" id="{BA2061AF-1FA3-4E5C-AD38-6F0BCEC4E500}"/>
              </a:ext>
            </a:extLst>
          </p:cNvPr>
          <p:cNvSpPr txBox="1"/>
          <p:nvPr/>
        </p:nvSpPr>
        <p:spPr>
          <a:xfrm>
            <a:off x="206481" y="4709669"/>
            <a:ext cx="3864079" cy="707886"/>
          </a:xfrm>
          <a:prstGeom prst="rect">
            <a:avLst/>
          </a:prstGeom>
          <a:noFill/>
        </p:spPr>
        <p:txBody>
          <a:bodyPr wrap="square" rtlCol="0">
            <a:spAutoFit/>
          </a:bodyPr>
          <a:lstStyle/>
          <a:p>
            <a:pPr marL="342882" indent="-342882">
              <a:buFont typeface="Wingdings" panose="05000000000000000000" pitchFamily="2" charset="2"/>
              <a:buChar char="v"/>
            </a:pPr>
            <a:r>
              <a:rPr lang="en-US" sz="2000" dirty="0" err="1">
                <a:solidFill>
                  <a:schemeClr val="tx1">
                    <a:lumMod val="95000"/>
                    <a:lumOff val="5000"/>
                  </a:schemeClr>
                </a:solidFill>
                <a:latin typeface="Times New Roman" panose="02020603050405020304" pitchFamily="18" charset="0"/>
              </a:rPr>
              <a:t>Nếu</a:t>
            </a:r>
            <a:r>
              <a:rPr lang="en-US" sz="2000" dirty="0">
                <a:solidFill>
                  <a:schemeClr val="tx1">
                    <a:lumMod val="95000"/>
                    <a:lumOff val="5000"/>
                  </a:schemeClr>
                </a:solidFill>
                <a:latin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rPr>
              <a:t>có</a:t>
            </a:r>
            <a:r>
              <a:rPr lang="en-US" sz="2000" dirty="0">
                <a:solidFill>
                  <a:schemeClr val="tx1">
                    <a:lumMod val="95000"/>
                    <a:lumOff val="5000"/>
                  </a:schemeClr>
                </a:solidFill>
                <a:latin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rPr>
              <a:t>thể</a:t>
            </a:r>
            <a:r>
              <a:rPr lang="en-US" sz="2000" dirty="0">
                <a:solidFill>
                  <a:schemeClr val="tx1">
                    <a:lumMod val="95000"/>
                    <a:lumOff val="5000"/>
                  </a:schemeClr>
                </a:solidFill>
                <a:latin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rPr>
              <a:t>hãy</a:t>
            </a:r>
            <a:r>
              <a:rPr lang="en-US" sz="2000" dirty="0">
                <a:solidFill>
                  <a:schemeClr val="tx1">
                    <a:lumMod val="95000"/>
                    <a:lumOff val="5000"/>
                  </a:schemeClr>
                </a:solidFill>
                <a:latin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rPr>
              <a:t>trình</a:t>
            </a:r>
            <a:r>
              <a:rPr lang="en-US" sz="2000" dirty="0">
                <a:solidFill>
                  <a:schemeClr val="tx1">
                    <a:lumMod val="95000"/>
                    <a:lumOff val="5000"/>
                  </a:schemeClr>
                </a:solidFill>
                <a:latin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rPr>
              <a:t>bày</a:t>
            </a:r>
            <a:r>
              <a:rPr lang="en-US" sz="2000" dirty="0">
                <a:solidFill>
                  <a:schemeClr val="tx1">
                    <a:lumMod val="95000"/>
                    <a:lumOff val="5000"/>
                  </a:schemeClr>
                </a:solidFill>
                <a:latin typeface="Times New Roman" panose="02020603050405020304" pitchFamily="18" charset="0"/>
              </a:rPr>
              <a:t> portfolio </a:t>
            </a:r>
            <a:r>
              <a:rPr lang="en-US" sz="2000" dirty="0" err="1">
                <a:solidFill>
                  <a:schemeClr val="tx1">
                    <a:lumMod val="95000"/>
                    <a:lumOff val="5000"/>
                  </a:schemeClr>
                </a:solidFill>
                <a:latin typeface="Times New Roman" panose="02020603050405020304" pitchFamily="18" charset="0"/>
              </a:rPr>
              <a:t>bằng</a:t>
            </a:r>
            <a:r>
              <a:rPr lang="en-US" sz="2000" dirty="0">
                <a:solidFill>
                  <a:schemeClr val="tx1">
                    <a:lumMod val="95000"/>
                    <a:lumOff val="5000"/>
                  </a:schemeClr>
                </a:solidFill>
                <a:latin typeface="Times New Roman" panose="02020603050405020304" pitchFamily="18" charset="0"/>
              </a:rPr>
              <a:t> </a:t>
            </a:r>
            <a:r>
              <a:rPr lang="en-US" sz="2000" dirty="0" err="1">
                <a:solidFill>
                  <a:schemeClr val="tx1">
                    <a:lumMod val="95000"/>
                    <a:lumOff val="5000"/>
                  </a:schemeClr>
                </a:solidFill>
                <a:latin typeface="Times New Roman" panose="02020603050405020304" pitchFamily="18" charset="0"/>
              </a:rPr>
              <a:t>tiếng</a:t>
            </a:r>
            <a:r>
              <a:rPr lang="en-US" sz="2000" dirty="0">
                <a:solidFill>
                  <a:schemeClr val="tx1">
                    <a:lumMod val="95000"/>
                    <a:lumOff val="5000"/>
                  </a:schemeClr>
                </a:solidFill>
                <a:latin typeface="Times New Roman" panose="02020603050405020304" pitchFamily="18" charset="0"/>
              </a:rPr>
              <a:t> Anh</a:t>
            </a:r>
          </a:p>
        </p:txBody>
      </p:sp>
      <p:sp>
        <p:nvSpPr>
          <p:cNvPr id="10" name="TextBox 9">
            <a:extLst>
              <a:ext uri="{FF2B5EF4-FFF2-40B4-BE49-F238E27FC236}">
                <a16:creationId xmlns:a16="http://schemas.microsoft.com/office/drawing/2014/main" id="{CF923E00-371B-4597-8599-4BC782CE185B}"/>
              </a:ext>
            </a:extLst>
          </p:cNvPr>
          <p:cNvSpPr txBox="1"/>
          <p:nvPr/>
        </p:nvSpPr>
        <p:spPr>
          <a:xfrm>
            <a:off x="2443319" y="6091608"/>
            <a:ext cx="4080388" cy="400110"/>
          </a:xfrm>
          <a:prstGeom prst="rect">
            <a:avLst/>
          </a:prstGeom>
          <a:noFill/>
        </p:spPr>
        <p:txBody>
          <a:bodyPr wrap="square" rtlCol="0">
            <a:spAutoFit/>
          </a:bodyPr>
          <a:lstStyle/>
          <a:p>
            <a:pPr marL="342882" indent="-342882">
              <a:buFont typeface="Wingdings" panose="05000000000000000000" pitchFamily="2" charset="2"/>
              <a:buChar char="Ø"/>
            </a:pPr>
            <a:r>
              <a:rPr lang="vi-VN" sz="2000" dirty="0">
                <a:solidFill>
                  <a:schemeClr val="tx1">
                    <a:lumMod val="95000"/>
                    <a:lumOff val="5000"/>
                  </a:schemeClr>
                </a:solidFill>
                <a:latin typeface="Times New Roman" panose="02020603050405020304" pitchFamily="18" charset="0"/>
              </a:rPr>
              <a:t>Tốt gỗ hơn tốt nước sơn</a:t>
            </a:r>
            <a:endParaRPr lang="en-US" sz="2000" dirty="0">
              <a:solidFill>
                <a:schemeClr val="tx1">
                  <a:lumMod val="95000"/>
                  <a:lumOff val="5000"/>
                </a:schemeClr>
              </a:solidFill>
              <a:latin typeface="Times New Roman" panose="02020603050405020304" pitchFamily="18" charset="0"/>
            </a:endParaRPr>
          </a:p>
        </p:txBody>
      </p:sp>
      <p:pic>
        <p:nvPicPr>
          <p:cNvPr id="11" name="Picture 10">
            <a:extLst>
              <a:ext uri="{FF2B5EF4-FFF2-40B4-BE49-F238E27FC236}">
                <a16:creationId xmlns:a16="http://schemas.microsoft.com/office/drawing/2014/main" id="{F1B7395A-A522-4870-9566-EFE502F0AF4B}"/>
              </a:ext>
            </a:extLst>
          </p:cNvPr>
          <p:cNvPicPr>
            <a:picLocks noChangeAspect="1"/>
          </p:cNvPicPr>
          <p:nvPr/>
        </p:nvPicPr>
        <p:blipFill>
          <a:blip r:embed="rId2"/>
          <a:stretch>
            <a:fillRect/>
          </a:stretch>
        </p:blipFill>
        <p:spPr>
          <a:xfrm>
            <a:off x="4920897" y="1327361"/>
            <a:ext cx="5815935" cy="3753996"/>
          </a:xfrm>
          <a:prstGeom prst="rect">
            <a:avLst/>
          </a:prstGeom>
        </p:spPr>
      </p:pic>
      <p:sp>
        <p:nvSpPr>
          <p:cNvPr id="13" name="Rectangle: Rounded Corners 12">
            <a:extLst>
              <a:ext uri="{FF2B5EF4-FFF2-40B4-BE49-F238E27FC236}">
                <a16:creationId xmlns:a16="http://schemas.microsoft.com/office/drawing/2014/main" id="{D520BCFF-B21E-41A0-8185-E3C75B13831A}"/>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9</a:t>
            </a:r>
          </a:p>
        </p:txBody>
      </p:sp>
    </p:spTree>
    <p:extLst>
      <p:ext uri="{BB962C8B-B14F-4D97-AF65-F5344CB8AC3E}">
        <p14:creationId xmlns:p14="http://schemas.microsoft.com/office/powerpoint/2010/main" val="593572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12287" y="2778607"/>
            <a:ext cx="4268411" cy="956800"/>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SẢN PHẨM</a:t>
            </a:r>
            <a:endParaRPr lang="zh-CN" altLang="en-US" sz="48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5902016" y="4149421"/>
            <a:ext cx="387977"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grpSp>
        <p:nvGrpSpPr>
          <p:cNvPr id="13" name="组合 12"/>
          <p:cNvGrpSpPr/>
          <p:nvPr/>
        </p:nvGrpSpPr>
        <p:grpSpPr>
          <a:xfrm>
            <a:off x="5677182" y="1563950"/>
            <a:ext cx="837647" cy="953508"/>
            <a:chOff x="5568043" y="1174090"/>
            <a:chExt cx="1383041" cy="1574345"/>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11" name="文本框 10"/>
            <p:cNvSpPr txBox="1"/>
            <p:nvPr/>
          </p:nvSpPr>
          <p:spPr>
            <a:xfrm>
              <a:off x="5633973" y="1223706"/>
              <a:ext cx="1256626" cy="1524729"/>
            </a:xfrm>
            <a:prstGeom prst="rect">
              <a:avLst/>
            </a:prstGeom>
            <a:noFill/>
          </p:spPr>
          <p:txBody>
            <a:bodyPr wrap="square" rtlCol="0">
              <a:spAutoFit/>
            </a:bodyPr>
            <a:lstStyle/>
            <a:p>
              <a:pPr algn="ctr"/>
              <a:r>
                <a:rPr lang="en-US" altLang="zh-CN"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04</a:t>
              </a:r>
              <a:endParaRPr lang="zh-CN" altLang="en-US"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847266" y="3429000"/>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9015486" y="3300831"/>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016B933C-57BE-4A55-A2CD-1AE571C66691}"/>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10</a:t>
            </a:r>
          </a:p>
        </p:txBody>
      </p:sp>
    </p:spTree>
    <p:extLst>
      <p:ext uri="{BB962C8B-B14F-4D97-AF65-F5344CB8AC3E}">
        <p14:creationId xmlns:p14="http://schemas.microsoft.com/office/powerpoint/2010/main" val="29079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1250"/>
                                  </p:stCondLst>
                                  <p:iterate type="lt">
                                    <p:tmPct val="10000"/>
                                  </p:iterate>
                                  <p:childTnLst>
                                    <p:set>
                                      <p:cBhvr>
                                        <p:cTn id="11" dur="1" fill="hold">
                                          <p:stCondLst>
                                            <p:cond delay="0"/>
                                          </p:stCondLst>
                                        </p:cTn>
                                        <p:tgtEl>
                                          <p:spTgt spid="9"/>
                                        </p:tgtEl>
                                        <p:attrNameLst>
                                          <p:attrName>style.visibility</p:attrName>
                                        </p:attrNameLst>
                                      </p:cBhvr>
                                      <p:to>
                                        <p:strVal val="visible"/>
                                      </p:to>
                                    </p:set>
                                    <p:anim calcmode="lin" valueType="num">
                                      <p:cBhvr>
                                        <p:cTn id="12"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9"/>
                                        </p:tgtEl>
                                        <p:attrNameLst>
                                          <p:attrName>ppt_y</p:attrName>
                                        </p:attrNameLst>
                                      </p:cBhvr>
                                      <p:tavLst>
                                        <p:tav tm="0">
                                          <p:val>
                                            <p:strVal val="#ppt_y"/>
                                          </p:val>
                                        </p:tav>
                                        <p:tav tm="100000">
                                          <p:val>
                                            <p:strVal val="#ppt_y"/>
                                          </p:val>
                                        </p:tav>
                                      </p:tavLst>
                                    </p:anim>
                                    <p:anim calcmode="lin" valueType="num">
                                      <p:cBhvr>
                                        <p:cTn id="14"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stretch>
            <a:fillRect/>
          </a:stretch>
        </p:blipFill>
        <p:spPr>
          <a:xfrm>
            <a:off x="4140505" y="1642002"/>
            <a:ext cx="4286164" cy="3574004"/>
          </a:xfrm>
          <a:prstGeom prst="rect">
            <a:avLst/>
          </a:prstGeom>
        </p:spPr>
      </p:pic>
      <p:sp>
        <p:nvSpPr>
          <p:cNvPr id="3" name="矩形 2"/>
          <p:cNvSpPr/>
          <p:nvPr/>
        </p:nvSpPr>
        <p:spPr>
          <a:xfrm>
            <a:off x="4270599" y="1757189"/>
            <a:ext cx="4032000" cy="2289680"/>
          </a:xfrm>
          <a:prstGeom prst="rect">
            <a:avLst/>
          </a:prstGeom>
          <a:blipFill>
            <a:blip r:embed="rId4">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pic>
        <p:nvPicPr>
          <p:cNvPr id="4" name="Picture 3"/>
          <p:cNvPicPr>
            <a:picLocks noChangeAspect="1"/>
          </p:cNvPicPr>
          <p:nvPr/>
        </p:nvPicPr>
        <p:blipFill rotWithShape="1">
          <a:blip r:embed="rId5" cstate="print"/>
          <a:srcRect l="19221" t="29398" r="17922" b="13718"/>
          <a:stretch>
            <a:fillRect/>
          </a:stretch>
        </p:blipFill>
        <p:spPr>
          <a:xfrm>
            <a:off x="125484" y="2006473"/>
            <a:ext cx="3639856" cy="2195947"/>
          </a:xfrm>
          <a:prstGeom prst="rect">
            <a:avLst/>
          </a:prstGeom>
        </p:spPr>
      </p:pic>
      <p:sp>
        <p:nvSpPr>
          <p:cNvPr id="5" name="Rectangle 19"/>
          <p:cNvSpPr/>
          <p:nvPr/>
        </p:nvSpPr>
        <p:spPr>
          <a:xfrm>
            <a:off x="646863" y="2266824"/>
            <a:ext cx="2544000" cy="1632000"/>
          </a:xfrm>
          <a:prstGeom prst="rect">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85000"/>
                  <a:lumOff val="15000"/>
                </a:schemeClr>
              </a:solidFill>
              <a:cs typeface="+mn-ea"/>
              <a:sym typeface="+mn-lt"/>
            </a:endParaRPr>
          </a:p>
        </p:txBody>
      </p:sp>
      <p:grpSp>
        <p:nvGrpSpPr>
          <p:cNvPr id="6" name="组合 5"/>
          <p:cNvGrpSpPr/>
          <p:nvPr/>
        </p:nvGrpSpPr>
        <p:grpSpPr>
          <a:xfrm>
            <a:off x="9633090" y="2320042"/>
            <a:ext cx="1446180" cy="1882383"/>
            <a:chOff x="915591" y="1453733"/>
            <a:chExt cx="2490788" cy="3242072"/>
          </a:xfrm>
        </p:grpSpPr>
        <p:pic>
          <p:nvPicPr>
            <p:cNvPr id="7" name="Picture 1"/>
            <p:cNvPicPr>
              <a:picLocks noChangeAspect="1"/>
            </p:cNvPicPr>
            <p:nvPr/>
          </p:nvPicPr>
          <p:blipFill>
            <a:blip r:embed="rId7" cstate="print"/>
            <a:stretch>
              <a:fillRect/>
            </a:stretch>
          </p:blipFill>
          <p:spPr bwMode="auto">
            <a:xfrm>
              <a:off x="915591" y="1453733"/>
              <a:ext cx="2490788" cy="3242072"/>
            </a:xfrm>
            <a:prstGeom prst="rect">
              <a:avLst/>
            </a:prstGeom>
            <a:effectLst/>
          </p:spPr>
        </p:pic>
        <p:sp>
          <p:nvSpPr>
            <p:cNvPr id="8" name="Right Triangle 49"/>
            <p:cNvSpPr/>
            <p:nvPr/>
          </p:nvSpPr>
          <p:spPr bwMode="auto">
            <a:xfrm rot="10800000">
              <a:off x="2125266" y="1763295"/>
              <a:ext cx="1019175" cy="2109787"/>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67" dirty="0">
                <a:solidFill>
                  <a:prstClr val="white"/>
                </a:solidFill>
                <a:cs typeface="+mn-ea"/>
                <a:sym typeface="+mn-lt"/>
              </a:endParaRPr>
            </a:p>
          </p:txBody>
        </p:sp>
      </p:grpSp>
      <p:sp>
        <p:nvSpPr>
          <p:cNvPr id="9" name="圆角矩形 8"/>
          <p:cNvSpPr/>
          <p:nvPr/>
        </p:nvSpPr>
        <p:spPr bwMode="auto">
          <a:xfrm>
            <a:off x="9785520" y="2476401"/>
            <a:ext cx="1141321" cy="1529135"/>
          </a:xfrm>
          <a:prstGeom prst="roundRect">
            <a:avLst>
              <a:gd name="adj" fmla="val 758"/>
            </a:avLst>
          </a:prstGeom>
          <a:blipFill>
            <a:blip r:embed="rId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cs typeface="+mn-ea"/>
              <a:sym typeface="+mn-lt"/>
            </a:endParaRPr>
          </a:p>
        </p:txBody>
      </p:sp>
      <p:sp>
        <p:nvSpPr>
          <p:cNvPr id="10" name="Rectangle 9">
            <a:extLst>
              <a:ext uri="{FF2B5EF4-FFF2-40B4-BE49-F238E27FC236}">
                <a16:creationId xmlns:a16="http://schemas.microsoft.com/office/drawing/2014/main" id="{E60EFB01-C961-4D9E-9046-0E3E396027BD}"/>
              </a:ext>
            </a:extLst>
          </p:cNvPr>
          <p:cNvSpPr/>
          <p:nvPr/>
        </p:nvSpPr>
        <p:spPr>
          <a:xfrm>
            <a:off x="1031033" y="317290"/>
            <a:ext cx="3040640" cy="769443"/>
          </a:xfrm>
          <a:prstGeom prst="rect">
            <a:avLst/>
          </a:prstGeom>
          <a:noFill/>
        </p:spPr>
        <p:txBody>
          <a:bodyPr wrap="none" lIns="91440" tIns="45721" rIns="91440" bIns="45721">
            <a:spAutoFit/>
          </a:bodyPr>
          <a:lstStyle/>
          <a:p>
            <a:pPr algn="ctr"/>
            <a:r>
              <a:rPr lang="en-US" sz="44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NỀN TẢNG</a:t>
            </a:r>
          </a:p>
        </p:txBody>
      </p:sp>
      <p:pic>
        <p:nvPicPr>
          <p:cNvPr id="11" name="Picture 10">
            <a:extLst>
              <a:ext uri="{FF2B5EF4-FFF2-40B4-BE49-F238E27FC236}">
                <a16:creationId xmlns:a16="http://schemas.microsoft.com/office/drawing/2014/main" id="{44388533-DB47-4AE1-98E3-771DF88725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00562" y="244591"/>
            <a:ext cx="2012655" cy="914843"/>
          </a:xfrm>
          <a:prstGeom prst="rect">
            <a:avLst/>
          </a:prstGeom>
        </p:spPr>
      </p:pic>
      <p:sp>
        <p:nvSpPr>
          <p:cNvPr id="14" name="Rectangle: Rounded Corners 13">
            <a:extLst>
              <a:ext uri="{FF2B5EF4-FFF2-40B4-BE49-F238E27FC236}">
                <a16:creationId xmlns:a16="http://schemas.microsoft.com/office/drawing/2014/main" id="{48A6DBE1-8A82-4250-9186-E791EC887204}"/>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a:t>
            </a:r>
          </a:p>
        </p:txBody>
      </p:sp>
    </p:spTree>
    <p:extLst>
      <p:ext uri="{BB962C8B-B14F-4D97-AF65-F5344CB8AC3E}">
        <p14:creationId xmlns:p14="http://schemas.microsoft.com/office/powerpoint/2010/main" val="2932131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4B4FBB1-0D96-4EB9-97CA-103C5FF82435}"/>
              </a:ext>
            </a:extLst>
          </p:cNvPr>
          <p:cNvSpPr txBox="1"/>
          <p:nvPr/>
        </p:nvSpPr>
        <p:spPr>
          <a:xfrm>
            <a:off x="353028" y="1334833"/>
            <a:ext cx="4193988" cy="1200329"/>
          </a:xfrm>
          <a:prstGeom prst="rect">
            <a:avLst/>
          </a:prstGeom>
          <a:noFill/>
        </p:spPr>
        <p:txBody>
          <a:bodyPr wrap="square" rtlCol="0">
            <a:spAutoFit/>
          </a:bodyPr>
          <a:lstStyle/>
          <a:p>
            <a:r>
              <a:rPr lang="en-US" altLang="zh-CN" sz="3600" b="1"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rPr>
              <a:t>CÁC CHỨC NĂNG CHÍNH</a:t>
            </a:r>
            <a:endParaRPr lang="zh-CN" altLang="en-US" sz="3600" b="1"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1DDFE56B-2AC0-40D1-A65D-FD1744AB5440}"/>
              </a:ext>
            </a:extLst>
          </p:cNvPr>
          <p:cNvCxnSpPr>
            <a:cxnSpLocks/>
          </p:cNvCxnSpPr>
          <p:nvPr/>
        </p:nvCxnSpPr>
        <p:spPr>
          <a:xfrm>
            <a:off x="900846" y="1077881"/>
            <a:ext cx="60938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CB01F52-2789-4A7C-8D4D-8CA74B639941}"/>
              </a:ext>
            </a:extLst>
          </p:cNvPr>
          <p:cNvSpPr txBox="1"/>
          <p:nvPr/>
        </p:nvSpPr>
        <p:spPr>
          <a:xfrm>
            <a:off x="736153" y="4717385"/>
            <a:ext cx="1996523" cy="307905"/>
          </a:xfrm>
          <a:prstGeom prst="rect">
            <a:avLst/>
          </a:prstGeom>
          <a:noFill/>
        </p:spPr>
        <p:txBody>
          <a:bodyPr wrap="square" rtlCol="0">
            <a:spAutoFit/>
          </a:bodyPr>
          <a:lstStyle/>
          <a:p>
            <a:r>
              <a:rPr lang="zh-CN" altLang="en-US" sz="1401" b="1" dirty="0">
                <a:solidFill>
                  <a:schemeClr val="bg1"/>
                </a:solidFill>
                <a:latin typeface="Montserrat" panose="00000500000000000000" pitchFamily="50" charset="0"/>
                <a:ea typeface="Adobe 黑体 Std R" panose="020B0400000000000000" pitchFamily="34" charset="-122"/>
                <a:cs typeface="Lato" panose="020F0502020204030203" pitchFamily="34" charset="0"/>
              </a:rPr>
              <a:t>产 品 策 略</a:t>
            </a:r>
            <a:r>
              <a:rPr lang="en-US" sz="1401" b="1" dirty="0">
                <a:solidFill>
                  <a:schemeClr val="bg1"/>
                </a:solidFill>
                <a:latin typeface="Montserrat" panose="00000500000000000000" pitchFamily="50" charset="0"/>
                <a:cs typeface="Lato" panose="020F0502020204030203" pitchFamily="34" charset="0"/>
              </a:rPr>
              <a:t> 1</a:t>
            </a:r>
            <a:endParaRPr lang="id-ID" sz="1401" b="1" dirty="0">
              <a:solidFill>
                <a:schemeClr val="bg1"/>
              </a:solidFill>
              <a:latin typeface="Montserrat" panose="00000500000000000000" pitchFamily="50" charset="0"/>
              <a:cs typeface="Lato" panose="020F0502020204030203" pitchFamily="34" charset="0"/>
            </a:endParaRPr>
          </a:p>
        </p:txBody>
      </p:sp>
      <p:pic>
        <p:nvPicPr>
          <p:cNvPr id="5" name="图片占位符 4">
            <a:extLst>
              <a:ext uri="{FF2B5EF4-FFF2-40B4-BE49-F238E27FC236}">
                <a16:creationId xmlns:a16="http://schemas.microsoft.com/office/drawing/2014/main" id="{7C882F9B-8707-4520-971F-A2A8DC72BA88}"/>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24986" b="24986"/>
          <a:stretch>
            <a:fillRect/>
          </a:stretch>
        </p:blipFill>
        <p:spPr/>
      </p:pic>
      <p:sp>
        <p:nvSpPr>
          <p:cNvPr id="6" name="Rectangle: Rounded Corners 5">
            <a:extLst>
              <a:ext uri="{FF2B5EF4-FFF2-40B4-BE49-F238E27FC236}">
                <a16:creationId xmlns:a16="http://schemas.microsoft.com/office/drawing/2014/main" id="{68C44A40-7403-4BD0-930D-76E134683760}"/>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12</a:t>
            </a:r>
          </a:p>
        </p:txBody>
      </p:sp>
    </p:spTree>
    <p:extLst>
      <p:ext uri="{BB962C8B-B14F-4D97-AF65-F5344CB8AC3E}">
        <p14:creationId xmlns:p14="http://schemas.microsoft.com/office/powerpoint/2010/main" val="293864454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3573" y="1539377"/>
            <a:ext cx="3169460" cy="3047439"/>
          </a:xfrm>
          <a:prstGeom prst="rect">
            <a:avLst/>
          </a:prstGeom>
          <a:blipFill>
            <a:blip r:embed="rId2">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12" name="矩形 11"/>
          <p:cNvSpPr/>
          <p:nvPr/>
        </p:nvSpPr>
        <p:spPr>
          <a:xfrm>
            <a:off x="433573" y="4494846"/>
            <a:ext cx="3169460" cy="666575"/>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endParaRPr>
          </a:p>
          <a:p>
            <a:endPar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endParaRPr>
          </a:p>
          <a:p>
            <a:r>
              <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rPr>
              <a:t>KINH NGHIỆM CÁ NHÂN</a:t>
            </a:r>
            <a:endParaRPr lang="en-US" altLang="zh-CN" sz="2000" dirty="0">
              <a:solidFill>
                <a:schemeClr val="bg1"/>
              </a:solidFill>
              <a:latin typeface="Times New Roman" panose="02020603050405020304" pitchFamily="18" charset="0"/>
              <a:ea typeface="方正兰亭黑_GBK" panose="02000000000000000000" pitchFamily="2" charset="-122"/>
              <a:cs typeface="Times New Roman" panose="02020603050405020304" pitchFamily="18" charset="0"/>
              <a:sym typeface="Calibri" panose="020F0502020204030204" pitchFamily="34" charset="0"/>
            </a:endParaRPr>
          </a:p>
          <a:p>
            <a:endPar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5" name="矩形 4"/>
          <p:cNvSpPr/>
          <p:nvPr/>
        </p:nvSpPr>
        <p:spPr>
          <a:xfrm>
            <a:off x="4121408" y="1585543"/>
            <a:ext cx="3325161" cy="2771679"/>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13" name="矩形 12"/>
          <p:cNvSpPr/>
          <p:nvPr/>
        </p:nvSpPr>
        <p:spPr>
          <a:xfrm>
            <a:off x="4121408" y="4490266"/>
            <a:ext cx="3325161" cy="666576"/>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endParaRPr>
          </a:p>
          <a:p>
            <a:pPr algn="ctr"/>
            <a:endPar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endParaRPr>
          </a:p>
          <a:p>
            <a:pPr algn="ctr"/>
            <a:r>
              <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PROJECT CỦA BẠN</a:t>
            </a:r>
            <a:endParaRPr lang="en-US" altLang="zh-CN" sz="2000" dirty="0">
              <a:solidFill>
                <a:schemeClr val="bg1"/>
              </a:solidFill>
              <a:latin typeface="Times New Roman" panose="02020603050405020304" pitchFamily="18" charset="0"/>
              <a:ea typeface="方正兰亭黑_GBK" panose="02000000000000000000" pitchFamily="2" charset="-122"/>
              <a:cs typeface="Times New Roman" panose="02020603050405020304" pitchFamily="18" charset="0"/>
              <a:sym typeface="Calibri" panose="020F0502020204030204" pitchFamily="34" charset="0"/>
            </a:endParaRPr>
          </a:p>
          <a:p>
            <a:endParaRPr lang="en-US" altLang="zh-CN" sz="20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6" name="矩形 5"/>
          <p:cNvSpPr/>
          <p:nvPr/>
        </p:nvSpPr>
        <p:spPr>
          <a:xfrm>
            <a:off x="8079803" y="1644698"/>
            <a:ext cx="3492766" cy="2955471"/>
          </a:xfrm>
          <a:prstGeom prst="rect">
            <a:avLst/>
          </a:prstGeom>
          <a:blipFill>
            <a:blip r:embed="rId4">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14" name="矩形 13"/>
          <p:cNvSpPr/>
          <p:nvPr/>
        </p:nvSpPr>
        <p:spPr>
          <a:xfrm>
            <a:off x="8079802" y="4490266"/>
            <a:ext cx="3492766" cy="666575"/>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00000"/>
              </a:lnSpc>
            </a:pPr>
            <a:r>
              <a:rPr lang="en-US" altLang="zh-CN" sz="1700" dirty="0">
                <a:solidFill>
                  <a:schemeClr val="bg1"/>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CÁC LOẠI CHỨNG CHỈ CỦA BẠN</a:t>
            </a:r>
            <a:endParaRPr lang="en-US" altLang="zh-CN" sz="1700" dirty="0">
              <a:solidFill>
                <a:schemeClr val="bg1"/>
              </a:solidFill>
              <a:latin typeface="Times New Roman" panose="02020603050405020304" pitchFamily="18" charset="0"/>
              <a:ea typeface="方正兰亭黑_GBK" panose="02000000000000000000" pitchFamily="2" charset="-122"/>
              <a:cs typeface="Times New Roman" panose="02020603050405020304" pitchFamily="18" charset="0"/>
              <a:sym typeface="Calibri" panose="020F0502020204030204" pitchFamily="34" charset="0"/>
            </a:endParaRPr>
          </a:p>
        </p:txBody>
      </p:sp>
      <p:sp>
        <p:nvSpPr>
          <p:cNvPr id="15" name="矩形 14"/>
          <p:cNvSpPr/>
          <p:nvPr/>
        </p:nvSpPr>
        <p:spPr>
          <a:xfrm>
            <a:off x="153696" y="5218618"/>
            <a:ext cx="12038304" cy="1307537"/>
          </a:xfrm>
          <a:prstGeom prst="rect">
            <a:avLst/>
          </a:prstGeom>
        </p:spPr>
        <p:txBody>
          <a:bodyPr wrap="square">
            <a:spAutoFit/>
          </a:bodyPr>
          <a:lstStyle/>
          <a:p>
            <a:pPr algn="ctr">
              <a:lnSpc>
                <a:spcPct val="150000"/>
              </a:lnSpc>
            </a:pP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hỉ cần lướt qua trang của bạn là biết được bạn đã học và làm gì 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vi-VN" sz="2800" dirty="0">
                <a:latin typeface="Times New Roman" panose="02020603050405020304" pitchFamily="18" charset="0"/>
                <a:cs typeface="Times New Roman" panose="02020603050405020304" pitchFamily="18" charset="0"/>
              </a:rPr>
              <a:t> năm đại học.</a:t>
            </a:r>
            <a:endParaRPr lang="en-US" altLang="zh-CN" sz="2000" dirty="0">
              <a:solidFill>
                <a:schemeClr val="tx1">
                  <a:lumMod val="95000"/>
                  <a:lumOff val="5000"/>
                </a:schemeClr>
              </a:solidFill>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17" name="Rectangle 16">
            <a:extLst>
              <a:ext uri="{FF2B5EF4-FFF2-40B4-BE49-F238E27FC236}">
                <a16:creationId xmlns:a16="http://schemas.microsoft.com/office/drawing/2014/main" id="{CAF0AC71-8542-4FC7-9B67-FC2F6AE7AA25}"/>
              </a:ext>
            </a:extLst>
          </p:cNvPr>
          <p:cNvSpPr/>
          <p:nvPr/>
        </p:nvSpPr>
        <p:spPr>
          <a:xfrm>
            <a:off x="937667" y="323629"/>
            <a:ext cx="3552576" cy="769443"/>
          </a:xfrm>
          <a:prstGeom prst="rect">
            <a:avLst/>
          </a:prstGeom>
          <a:noFill/>
        </p:spPr>
        <p:txBody>
          <a:bodyPr wrap="none" lIns="91440" tIns="45721" rIns="91440" bIns="45721">
            <a:spAutoFit/>
          </a:bodyPr>
          <a:lstStyle/>
          <a:p>
            <a:pPr algn="ctr"/>
            <a:r>
              <a:rPr lang="en-US" sz="44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CHỨC NĂNG</a:t>
            </a:r>
          </a:p>
        </p:txBody>
      </p:sp>
      <p:pic>
        <p:nvPicPr>
          <p:cNvPr id="10" name="Picture 9">
            <a:extLst>
              <a:ext uri="{FF2B5EF4-FFF2-40B4-BE49-F238E27FC236}">
                <a16:creationId xmlns:a16="http://schemas.microsoft.com/office/drawing/2014/main" id="{EB0C5C1F-077E-4E18-BD38-F0DA4F2806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0562" y="244591"/>
            <a:ext cx="2012655" cy="914843"/>
          </a:xfrm>
          <a:prstGeom prst="rect">
            <a:avLst/>
          </a:prstGeom>
        </p:spPr>
      </p:pic>
      <p:sp>
        <p:nvSpPr>
          <p:cNvPr id="11" name="Rectangle: Rounded Corners 10">
            <a:extLst>
              <a:ext uri="{FF2B5EF4-FFF2-40B4-BE49-F238E27FC236}">
                <a16:creationId xmlns:a16="http://schemas.microsoft.com/office/drawing/2014/main" id="{D3A82091-8FEF-402B-83DD-ED3CFD61A04B}"/>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13</a:t>
            </a:r>
          </a:p>
        </p:txBody>
      </p:sp>
    </p:spTree>
    <p:extLst>
      <p:ext uri="{BB962C8B-B14F-4D97-AF65-F5344CB8AC3E}">
        <p14:creationId xmlns:p14="http://schemas.microsoft.com/office/powerpoint/2010/main" val="956124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82"/>
            <a:ext cx="12192000" cy="6863020"/>
          </a:xfrm>
          <a:prstGeom prst="rect">
            <a:avLst/>
          </a:prstGeom>
        </p:spPr>
      </p:pic>
      <p:sp>
        <p:nvSpPr>
          <p:cNvPr id="10" name="Rectangle 1"/>
          <p:cNvSpPr>
            <a:spLocks noChangeArrowheads="1"/>
          </p:cNvSpPr>
          <p:nvPr/>
        </p:nvSpPr>
        <p:spPr bwMode="auto">
          <a:xfrm>
            <a:off x="687018" y="1413022"/>
            <a:ext cx="6897355" cy="794557"/>
          </a:xfrm>
          <a:prstGeom prst="rect">
            <a:avLst/>
          </a:prstGeom>
          <a:noFill/>
          <a:ln>
            <a:noFill/>
          </a:ln>
          <a:effectLst/>
        </p:spPr>
        <p:txBody>
          <a:bodyPr vert="horz" wrap="square" lIns="0" tIns="0" rIns="0" bIns="63481" numCol="1" anchor="ctr" anchorCtr="0" compatLnSpc="1">
            <a:prstTxWarp prst="textNoShape">
              <a:avLst/>
            </a:prstTxWarp>
            <a:spAutoFit/>
          </a:bodyPr>
          <a:lstStyle/>
          <a:p>
            <a:pPr>
              <a:lnSpc>
                <a:spcPct val="20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Bạn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có</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thể</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chọn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template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mà</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bạn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muốn</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7" name="图片 4">
            <a:extLst>
              <a:ext uri="{FF2B5EF4-FFF2-40B4-BE49-F238E27FC236}">
                <a16:creationId xmlns:a16="http://schemas.microsoft.com/office/drawing/2014/main" id="{8BF2AB2F-40F2-4089-917C-F508494B26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717549" flipV="1">
            <a:off x="-138492" y="32412"/>
            <a:ext cx="1221159" cy="1302073"/>
          </a:xfrm>
          <a:prstGeom prst="rect">
            <a:avLst/>
          </a:prstGeom>
        </p:spPr>
      </p:pic>
      <p:pic>
        <p:nvPicPr>
          <p:cNvPr id="18" name="Picture 2">
            <a:extLst>
              <a:ext uri="{FF2B5EF4-FFF2-40B4-BE49-F238E27FC236}">
                <a16:creationId xmlns:a16="http://schemas.microsoft.com/office/drawing/2014/main" id="{4D6E4A6E-4EA7-4817-9E6D-CD40FE3E6D73}"/>
              </a:ext>
            </a:extLst>
          </p:cNvPr>
          <p:cNvPicPr>
            <a:picLocks noChangeAspect="1"/>
          </p:cNvPicPr>
          <p:nvPr/>
        </p:nvPicPr>
        <p:blipFill>
          <a:blip r:embed="rId5" cstate="print"/>
          <a:stretch>
            <a:fillRect/>
          </a:stretch>
        </p:blipFill>
        <p:spPr>
          <a:xfrm>
            <a:off x="7080651" y="1384743"/>
            <a:ext cx="4286164" cy="3574004"/>
          </a:xfrm>
          <a:prstGeom prst="rect">
            <a:avLst/>
          </a:prstGeom>
        </p:spPr>
      </p:pic>
      <p:sp>
        <p:nvSpPr>
          <p:cNvPr id="19" name="矩形 2">
            <a:extLst>
              <a:ext uri="{FF2B5EF4-FFF2-40B4-BE49-F238E27FC236}">
                <a16:creationId xmlns:a16="http://schemas.microsoft.com/office/drawing/2014/main" id="{1589DAEB-1AB8-4D5C-8632-38C51B599F35}"/>
              </a:ext>
            </a:extLst>
          </p:cNvPr>
          <p:cNvSpPr/>
          <p:nvPr/>
        </p:nvSpPr>
        <p:spPr>
          <a:xfrm>
            <a:off x="7210747" y="1499931"/>
            <a:ext cx="4032000" cy="2289680"/>
          </a:xfrm>
          <a:prstGeom prst="rect">
            <a:avLst/>
          </a:prstGeom>
          <a:blipFill>
            <a:blip r:embed="rId6">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pic>
        <p:nvPicPr>
          <p:cNvPr id="20" name="Picture 19">
            <a:extLst>
              <a:ext uri="{FF2B5EF4-FFF2-40B4-BE49-F238E27FC236}">
                <a16:creationId xmlns:a16="http://schemas.microsoft.com/office/drawing/2014/main" id="{2A83C2E7-33C6-4E5E-A553-7DA5687650A8}"/>
              </a:ext>
            </a:extLst>
          </p:cNvPr>
          <p:cNvPicPr>
            <a:picLocks noChangeAspect="1"/>
          </p:cNvPicPr>
          <p:nvPr/>
        </p:nvPicPr>
        <p:blipFill rotWithShape="1">
          <a:blip r:embed="rId7" cstate="print"/>
          <a:srcRect l="19221" t="29398" r="17922" b="13718"/>
          <a:stretch>
            <a:fillRect/>
          </a:stretch>
        </p:blipFill>
        <p:spPr>
          <a:xfrm>
            <a:off x="5652072" y="2877985"/>
            <a:ext cx="3639856" cy="2195947"/>
          </a:xfrm>
          <a:prstGeom prst="rect">
            <a:avLst/>
          </a:prstGeom>
        </p:spPr>
      </p:pic>
      <p:sp>
        <p:nvSpPr>
          <p:cNvPr id="21" name="Rectangle 19">
            <a:extLst>
              <a:ext uri="{FF2B5EF4-FFF2-40B4-BE49-F238E27FC236}">
                <a16:creationId xmlns:a16="http://schemas.microsoft.com/office/drawing/2014/main" id="{EC1DADE5-9A13-4072-A982-ACD52ACA07A4}"/>
              </a:ext>
            </a:extLst>
          </p:cNvPr>
          <p:cNvSpPr/>
          <p:nvPr/>
        </p:nvSpPr>
        <p:spPr>
          <a:xfrm>
            <a:off x="6173451" y="3138337"/>
            <a:ext cx="2544000" cy="1632000"/>
          </a:xfrm>
          <a:prstGeom prst="rect">
            <a:avLst/>
          </a:prstGeom>
          <a:blipFill>
            <a:blip r:embed="rId6">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85000"/>
                  <a:lumOff val="15000"/>
                </a:schemeClr>
              </a:solidFill>
              <a:cs typeface="+mn-ea"/>
              <a:sym typeface="+mn-lt"/>
            </a:endParaRPr>
          </a:p>
        </p:txBody>
      </p:sp>
      <p:grpSp>
        <p:nvGrpSpPr>
          <p:cNvPr id="22" name="组合 5">
            <a:extLst>
              <a:ext uri="{FF2B5EF4-FFF2-40B4-BE49-F238E27FC236}">
                <a16:creationId xmlns:a16="http://schemas.microsoft.com/office/drawing/2014/main" id="{5EE4F0D6-D38B-47DA-80BD-AED2C107FB3D}"/>
              </a:ext>
            </a:extLst>
          </p:cNvPr>
          <p:cNvGrpSpPr/>
          <p:nvPr/>
        </p:nvGrpSpPr>
        <p:grpSpPr>
          <a:xfrm>
            <a:off x="10309971" y="2963611"/>
            <a:ext cx="1446180" cy="1882383"/>
            <a:chOff x="915591" y="1453733"/>
            <a:chExt cx="2490788" cy="3242072"/>
          </a:xfrm>
        </p:grpSpPr>
        <p:pic>
          <p:nvPicPr>
            <p:cNvPr id="23" name="Picture 1">
              <a:extLst>
                <a:ext uri="{FF2B5EF4-FFF2-40B4-BE49-F238E27FC236}">
                  <a16:creationId xmlns:a16="http://schemas.microsoft.com/office/drawing/2014/main" id="{082C12E7-3063-4938-B575-BF33A7BED613}"/>
                </a:ext>
              </a:extLst>
            </p:cNvPr>
            <p:cNvPicPr>
              <a:picLocks noChangeAspect="1"/>
            </p:cNvPicPr>
            <p:nvPr/>
          </p:nvPicPr>
          <p:blipFill>
            <a:blip r:embed="rId8" cstate="print"/>
            <a:stretch>
              <a:fillRect/>
            </a:stretch>
          </p:blipFill>
          <p:spPr bwMode="auto">
            <a:xfrm>
              <a:off x="915591" y="1453733"/>
              <a:ext cx="2490788" cy="3242072"/>
            </a:xfrm>
            <a:prstGeom prst="rect">
              <a:avLst/>
            </a:prstGeom>
            <a:effectLst/>
          </p:spPr>
        </p:pic>
        <p:sp>
          <p:nvSpPr>
            <p:cNvPr id="24" name="Right Triangle 49">
              <a:extLst>
                <a:ext uri="{FF2B5EF4-FFF2-40B4-BE49-F238E27FC236}">
                  <a16:creationId xmlns:a16="http://schemas.microsoft.com/office/drawing/2014/main" id="{D4DF000A-F33F-46C5-8B73-ED348BE7B921}"/>
                </a:ext>
              </a:extLst>
            </p:cNvPr>
            <p:cNvSpPr/>
            <p:nvPr/>
          </p:nvSpPr>
          <p:spPr bwMode="auto">
            <a:xfrm rot="10800000">
              <a:off x="2125266" y="1763295"/>
              <a:ext cx="1019175" cy="2109787"/>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67" dirty="0">
                <a:solidFill>
                  <a:prstClr val="white"/>
                </a:solidFill>
                <a:cs typeface="+mn-ea"/>
                <a:sym typeface="+mn-lt"/>
              </a:endParaRPr>
            </a:p>
          </p:txBody>
        </p:sp>
      </p:grpSp>
      <p:sp>
        <p:nvSpPr>
          <p:cNvPr id="25" name="圆角矩形 8">
            <a:extLst>
              <a:ext uri="{FF2B5EF4-FFF2-40B4-BE49-F238E27FC236}">
                <a16:creationId xmlns:a16="http://schemas.microsoft.com/office/drawing/2014/main" id="{C41DCF58-EAC9-4886-B898-9673662B8B2F}"/>
              </a:ext>
            </a:extLst>
          </p:cNvPr>
          <p:cNvSpPr/>
          <p:nvPr/>
        </p:nvSpPr>
        <p:spPr bwMode="auto">
          <a:xfrm>
            <a:off x="10462404" y="3119971"/>
            <a:ext cx="1141321" cy="1529135"/>
          </a:xfrm>
          <a:prstGeom prst="roundRect">
            <a:avLst>
              <a:gd name="adj" fmla="val 758"/>
            </a:avLst>
          </a:prstGeom>
          <a:blipFill>
            <a:blip r:embed="rId6">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prstClr val="white"/>
              </a:solidFill>
              <a:cs typeface="+mn-ea"/>
              <a:sym typeface="+mn-lt"/>
            </a:endParaRPr>
          </a:p>
        </p:txBody>
      </p:sp>
      <p:sp>
        <p:nvSpPr>
          <p:cNvPr id="14" name="Rectangle 13">
            <a:extLst>
              <a:ext uri="{FF2B5EF4-FFF2-40B4-BE49-F238E27FC236}">
                <a16:creationId xmlns:a16="http://schemas.microsoft.com/office/drawing/2014/main" id="{DD89B70B-BA1E-4258-9CDC-FA03E584946E}"/>
              </a:ext>
            </a:extLst>
          </p:cNvPr>
          <p:cNvSpPr/>
          <p:nvPr/>
        </p:nvSpPr>
        <p:spPr>
          <a:xfrm>
            <a:off x="927833" y="286939"/>
            <a:ext cx="3552576" cy="769443"/>
          </a:xfrm>
          <a:prstGeom prst="rect">
            <a:avLst/>
          </a:prstGeom>
          <a:noFill/>
        </p:spPr>
        <p:txBody>
          <a:bodyPr wrap="none" lIns="91440" tIns="45721" rIns="91440" bIns="45721">
            <a:spAutoFit/>
          </a:bodyPr>
          <a:lstStyle/>
          <a:p>
            <a:pPr algn="ctr"/>
            <a:r>
              <a:rPr lang="en-US" sz="44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CHỨC NĂNG</a:t>
            </a:r>
          </a:p>
        </p:txBody>
      </p:sp>
      <p:sp>
        <p:nvSpPr>
          <p:cNvPr id="26" name="Rectangle: Rounded Corners 25">
            <a:extLst>
              <a:ext uri="{FF2B5EF4-FFF2-40B4-BE49-F238E27FC236}">
                <a16:creationId xmlns:a16="http://schemas.microsoft.com/office/drawing/2014/main" id="{23E35F1F-78BE-4B90-B299-A2B7C0C9336A}"/>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14</a:t>
            </a:r>
          </a:p>
        </p:txBody>
      </p:sp>
    </p:spTree>
    <p:extLst>
      <p:ext uri="{BB962C8B-B14F-4D97-AF65-F5344CB8AC3E}">
        <p14:creationId xmlns:p14="http://schemas.microsoft.com/office/powerpoint/2010/main" val="2834134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par>
                                <p:cTn id="19" presetID="2" presetClass="entr" presetSubtype="2" decel="10000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750" fill="hold"/>
                                        <p:tgtEl>
                                          <p:spTgt spid="17"/>
                                        </p:tgtEl>
                                        <p:attrNameLst>
                                          <p:attrName>ppt_x</p:attrName>
                                        </p:attrNameLst>
                                      </p:cBhvr>
                                      <p:tavLst>
                                        <p:tav tm="0">
                                          <p:val>
                                            <p:strVal val="1+#ppt_w/2"/>
                                          </p:val>
                                        </p:tav>
                                        <p:tav tm="100000">
                                          <p:val>
                                            <p:strVal val="#ppt_x"/>
                                          </p:val>
                                        </p:tav>
                                      </p:tavLst>
                                    </p:anim>
                                    <p:anim calcmode="lin" valueType="num">
                                      <p:cBhvr additive="base">
                                        <p:cTn id="22" dur="750" fill="hold"/>
                                        <p:tgtEl>
                                          <p:spTgt spid="17"/>
                                        </p:tgtEl>
                                        <p:attrNameLst>
                                          <p:attrName>ppt_y</p:attrName>
                                        </p:attrNameLst>
                                      </p:cBhvr>
                                      <p:tavLst>
                                        <p:tav tm="0">
                                          <p:val>
                                            <p:strVal val="#ppt_y"/>
                                          </p:val>
                                        </p:tav>
                                        <p:tav tm="100000">
                                          <p:val>
                                            <p:strVal val="#ppt_y"/>
                                          </p:val>
                                        </p:tav>
                                      </p:tavLst>
                                    </p:anim>
                                  </p:childTnLst>
                                </p:cTn>
                              </p:par>
                            </p:childTnLst>
                          </p:cTn>
                        </p:par>
                        <p:par>
                          <p:cTn id="23" fill="hold">
                            <p:stCondLst>
                              <p:cond delay="2700"/>
                            </p:stCondLst>
                            <p:childTnLst>
                              <p:par>
                                <p:cTn id="24" presetID="42"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750"/>
                                        <p:tgtEl>
                                          <p:spTgt spid="22"/>
                                        </p:tgtEl>
                                      </p:cBhvr>
                                    </p:animEffect>
                                    <p:anim calcmode="lin" valueType="num">
                                      <p:cBhvr>
                                        <p:cTn id="27" dur="750" fill="hold"/>
                                        <p:tgtEl>
                                          <p:spTgt spid="22"/>
                                        </p:tgtEl>
                                        <p:attrNameLst>
                                          <p:attrName>ppt_x</p:attrName>
                                        </p:attrNameLst>
                                      </p:cBhvr>
                                      <p:tavLst>
                                        <p:tav tm="0">
                                          <p:val>
                                            <p:strVal val="#ppt_x"/>
                                          </p:val>
                                        </p:tav>
                                        <p:tav tm="100000">
                                          <p:val>
                                            <p:strVal val="#ppt_x"/>
                                          </p:val>
                                        </p:tav>
                                      </p:tavLst>
                                    </p:anim>
                                    <p:anim calcmode="lin" valueType="num">
                                      <p:cBhvr>
                                        <p:cTn id="28" dur="75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750"/>
                                        <p:tgtEl>
                                          <p:spTgt spid="20"/>
                                        </p:tgtEl>
                                      </p:cBhvr>
                                    </p:animEffect>
                                    <p:anim calcmode="lin" valueType="num">
                                      <p:cBhvr>
                                        <p:cTn id="32" dur="750" fill="hold"/>
                                        <p:tgtEl>
                                          <p:spTgt spid="20"/>
                                        </p:tgtEl>
                                        <p:attrNameLst>
                                          <p:attrName>ppt_x</p:attrName>
                                        </p:attrNameLst>
                                      </p:cBhvr>
                                      <p:tavLst>
                                        <p:tav tm="0">
                                          <p:val>
                                            <p:strVal val="#ppt_x"/>
                                          </p:val>
                                        </p:tav>
                                        <p:tav tm="100000">
                                          <p:val>
                                            <p:strVal val="#ppt_x"/>
                                          </p:val>
                                        </p:tav>
                                      </p:tavLst>
                                    </p:anim>
                                    <p:anim calcmode="lin" valueType="num">
                                      <p:cBhvr>
                                        <p:cTn id="33" dur="750" fill="hold"/>
                                        <p:tgtEl>
                                          <p:spTgt spid="2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par>
                          <p:cTn id="39" fill="hold">
                            <p:stCondLst>
                              <p:cond delay="37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up)">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animBg="1"/>
      <p:bldP spid="21"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Freeform: Shape 138">
            <a:extLst>
              <a:ext uri="{FF2B5EF4-FFF2-40B4-BE49-F238E27FC236}">
                <a16:creationId xmlns:a16="http://schemas.microsoft.com/office/drawing/2014/main" id="{CCF968F8-5811-42C4-A8E6-8CB260101B7D}"/>
              </a:ext>
            </a:extLst>
          </p:cNvPr>
          <p:cNvSpPr>
            <a:spLocks/>
          </p:cNvSpPr>
          <p:nvPr/>
        </p:nvSpPr>
        <p:spPr bwMode="auto">
          <a:xfrm>
            <a:off x="5" y="1852727"/>
            <a:ext cx="3752561" cy="5005275"/>
          </a:xfrm>
          <a:custGeom>
            <a:avLst/>
            <a:gdLst>
              <a:gd name="connsiteX0" fmla="*/ 1668983 w 3752561"/>
              <a:gd name="connsiteY0" fmla="*/ 30 h 5005274"/>
              <a:gd name="connsiteX1" fmla="*/ 2828104 w 3752561"/>
              <a:gd name="connsiteY1" fmla="*/ 1907244 h 5005274"/>
              <a:gd name="connsiteX2" fmla="*/ 3162572 w 3752561"/>
              <a:gd name="connsiteY2" fmla="*/ 2761979 h 5005274"/>
              <a:gd name="connsiteX3" fmla="*/ 3688950 w 3752561"/>
              <a:gd name="connsiteY3" fmla="*/ 3468779 h 5005274"/>
              <a:gd name="connsiteX4" fmla="*/ 3447694 w 3752561"/>
              <a:gd name="connsiteY4" fmla="*/ 4553635 h 5005274"/>
              <a:gd name="connsiteX5" fmla="*/ 2853977 w 3752561"/>
              <a:gd name="connsiteY5" fmla="*/ 4975096 h 5005274"/>
              <a:gd name="connsiteX6" fmla="*/ 2775614 w 3752561"/>
              <a:gd name="connsiteY6" fmla="*/ 5005274 h 5005274"/>
              <a:gd name="connsiteX7" fmla="*/ 0 w 3752561"/>
              <a:gd name="connsiteY7" fmla="*/ 5005274 h 5005274"/>
              <a:gd name="connsiteX8" fmla="*/ 0 w 3752561"/>
              <a:gd name="connsiteY8" fmla="*/ 1011924 h 5005274"/>
              <a:gd name="connsiteX9" fmla="*/ 48174 w 3752561"/>
              <a:gd name="connsiteY9" fmla="*/ 953886 h 5005274"/>
              <a:gd name="connsiteX10" fmla="*/ 1391532 w 3752561"/>
              <a:gd name="connsiteY10" fmla="*/ 16965 h 5005274"/>
              <a:gd name="connsiteX11" fmla="*/ 1668983 w 3752561"/>
              <a:gd name="connsiteY11" fmla="*/ 30 h 500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2561" h="5005274">
                <a:moveTo>
                  <a:pt x="1668983" y="30"/>
                </a:moveTo>
                <a:cubicBezTo>
                  <a:pt x="2964967" y="7333"/>
                  <a:pt x="2920631" y="1347352"/>
                  <a:pt x="2828104" y="1907244"/>
                </a:cubicBezTo>
                <a:cubicBezTo>
                  <a:pt x="2762306" y="2274342"/>
                  <a:pt x="2926799" y="2477067"/>
                  <a:pt x="3162572" y="2761979"/>
                </a:cubicBezTo>
                <a:cubicBezTo>
                  <a:pt x="3354481" y="2997579"/>
                  <a:pt x="3562839" y="3107161"/>
                  <a:pt x="3688950" y="3468779"/>
                </a:cubicBezTo>
                <a:cubicBezTo>
                  <a:pt x="3831510" y="3852314"/>
                  <a:pt x="3727331" y="4257766"/>
                  <a:pt x="3447694" y="4553635"/>
                </a:cubicBezTo>
                <a:cubicBezTo>
                  <a:pt x="3279089" y="4730335"/>
                  <a:pt x="3076557" y="4873134"/>
                  <a:pt x="2853977" y="4975096"/>
                </a:cubicBezTo>
                <a:lnTo>
                  <a:pt x="2775614" y="5005274"/>
                </a:lnTo>
                <a:lnTo>
                  <a:pt x="0" y="5005274"/>
                </a:lnTo>
                <a:lnTo>
                  <a:pt x="0" y="1011924"/>
                </a:lnTo>
                <a:lnTo>
                  <a:pt x="48174" y="953886"/>
                </a:lnTo>
                <a:cubicBezTo>
                  <a:pt x="377159" y="521039"/>
                  <a:pt x="821290" y="88193"/>
                  <a:pt x="1391532" y="16965"/>
                </a:cubicBezTo>
                <a:cubicBezTo>
                  <a:pt x="1490228" y="4979"/>
                  <a:pt x="1582584" y="-457"/>
                  <a:pt x="1668983" y="30"/>
                </a:cubicBezTo>
                <a:close/>
              </a:path>
            </a:pathLst>
          </a:custGeom>
          <a:gradFill>
            <a:gsLst>
              <a:gs pos="0">
                <a:schemeClr val="bg1">
                  <a:alpha val="0"/>
                </a:schemeClr>
              </a:gs>
              <a:gs pos="100000">
                <a:srgbClr val="61E5CB"/>
              </a:gs>
            </a:gsLst>
            <a:lin ang="18900000" scaled="1"/>
          </a:gradFill>
          <a:ln>
            <a:noFill/>
          </a:ln>
        </p:spPr>
        <p:txBody>
          <a:bodyPr vert="horz" wrap="square" lIns="91440" tIns="45721" rIns="91440" bIns="45721" numCol="1" anchor="t" anchorCtr="0" compatLnSpc="1">
            <a:prstTxWarp prst="textNoShape">
              <a:avLst/>
            </a:prstTxWarp>
            <a:noAutofit/>
          </a:bodyPr>
          <a:lstStyle/>
          <a:p>
            <a:endParaRPr lang="en-ID" sz="1801"/>
          </a:p>
        </p:txBody>
      </p:sp>
      <p:sp>
        <p:nvSpPr>
          <p:cNvPr id="141" name="Freeform: Shape 140">
            <a:extLst>
              <a:ext uri="{FF2B5EF4-FFF2-40B4-BE49-F238E27FC236}">
                <a16:creationId xmlns:a16="http://schemas.microsoft.com/office/drawing/2014/main" id="{27A56269-3AA0-4DC0-B557-9C58A75B7157}"/>
              </a:ext>
            </a:extLst>
          </p:cNvPr>
          <p:cNvSpPr/>
          <p:nvPr/>
        </p:nvSpPr>
        <p:spPr>
          <a:xfrm>
            <a:off x="0" y="2895602"/>
            <a:ext cx="2839130" cy="3962399"/>
          </a:xfrm>
          <a:custGeom>
            <a:avLst/>
            <a:gdLst>
              <a:gd name="connsiteX0" fmla="*/ 661987 w 2839130"/>
              <a:gd name="connsiteY0" fmla="*/ 0 h 3962399"/>
              <a:gd name="connsiteX1" fmla="*/ 2839130 w 2839130"/>
              <a:gd name="connsiteY1" fmla="*/ 2177143 h 3962399"/>
              <a:gd name="connsiteX2" fmla="*/ 2046852 w 2839130"/>
              <a:gd name="connsiteY2" fmla="*/ 3857133 h 3962399"/>
              <a:gd name="connsiteX3" fmla="*/ 1906081 w 2839130"/>
              <a:gd name="connsiteY3" fmla="*/ 3962399 h 3962399"/>
              <a:gd name="connsiteX4" fmla="*/ 0 w 2839130"/>
              <a:gd name="connsiteY4" fmla="*/ 3962399 h 3962399"/>
              <a:gd name="connsiteX5" fmla="*/ 0 w 2839130"/>
              <a:gd name="connsiteY5" fmla="*/ 103213 h 3962399"/>
              <a:gd name="connsiteX6" fmla="*/ 14571 w 2839130"/>
              <a:gd name="connsiteY6" fmla="*/ 97880 h 3962399"/>
              <a:gd name="connsiteX7" fmla="*/ 661987 w 2839130"/>
              <a:gd name="connsiteY7" fmla="*/ 0 h 396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9130" h="3962399">
                <a:moveTo>
                  <a:pt x="661987" y="0"/>
                </a:moveTo>
                <a:cubicBezTo>
                  <a:pt x="1864390" y="0"/>
                  <a:pt x="2839130" y="974740"/>
                  <a:pt x="2839130" y="2177143"/>
                </a:cubicBezTo>
                <a:cubicBezTo>
                  <a:pt x="2839130" y="2853495"/>
                  <a:pt x="2530716" y="3457813"/>
                  <a:pt x="2046852" y="3857133"/>
                </a:cubicBezTo>
                <a:lnTo>
                  <a:pt x="1906081" y="3962399"/>
                </a:lnTo>
                <a:lnTo>
                  <a:pt x="0" y="3962399"/>
                </a:lnTo>
                <a:lnTo>
                  <a:pt x="0" y="103213"/>
                </a:lnTo>
                <a:lnTo>
                  <a:pt x="14571" y="97880"/>
                </a:lnTo>
                <a:cubicBezTo>
                  <a:pt x="219090" y="34268"/>
                  <a:pt x="436537" y="0"/>
                  <a:pt x="661987" y="0"/>
                </a:cubicBezTo>
                <a:close/>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801"/>
          </a:p>
        </p:txBody>
      </p:sp>
      <p:sp>
        <p:nvSpPr>
          <p:cNvPr id="67" name="Oval 66">
            <a:extLst>
              <a:ext uri="{FF2B5EF4-FFF2-40B4-BE49-F238E27FC236}">
                <a16:creationId xmlns:a16="http://schemas.microsoft.com/office/drawing/2014/main" id="{9F7917A2-3A6A-4930-A9A8-71BAD2D03D8C}"/>
              </a:ext>
            </a:extLst>
          </p:cNvPr>
          <p:cNvSpPr/>
          <p:nvPr/>
        </p:nvSpPr>
        <p:spPr>
          <a:xfrm rot="10800000">
            <a:off x="49046" y="3716229"/>
            <a:ext cx="1356519" cy="135651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1"/>
          </a:p>
        </p:txBody>
      </p:sp>
      <p:sp>
        <p:nvSpPr>
          <p:cNvPr id="16" name="Freeform 11">
            <a:extLst>
              <a:ext uri="{FF2B5EF4-FFF2-40B4-BE49-F238E27FC236}">
                <a16:creationId xmlns:a16="http://schemas.microsoft.com/office/drawing/2014/main" id="{F5C8453D-786D-4EC5-AE07-1951F8126F46}"/>
              </a:ext>
            </a:extLst>
          </p:cNvPr>
          <p:cNvSpPr>
            <a:spLocks/>
          </p:cNvSpPr>
          <p:nvPr/>
        </p:nvSpPr>
        <p:spPr bwMode="auto">
          <a:xfrm>
            <a:off x="7259637" y="2867031"/>
            <a:ext cx="4932363"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solidFill>
            <a:srgbClr val="61E5CB">
              <a:alpha val="40000"/>
            </a:srgbClr>
          </a:solidFill>
          <a:ln>
            <a:noFill/>
          </a:ln>
        </p:spPr>
        <p:txBody>
          <a:bodyPr vert="horz" wrap="square" lIns="91440" tIns="45721" rIns="91440" bIns="45721" numCol="1" anchor="t" anchorCtr="0" compatLnSpc="1">
            <a:prstTxWarp prst="textNoShape">
              <a:avLst/>
            </a:prstTxWarp>
          </a:bodyPr>
          <a:lstStyle/>
          <a:p>
            <a:endParaRPr lang="en-ID" sz="1801"/>
          </a:p>
        </p:txBody>
      </p:sp>
      <p:sp>
        <p:nvSpPr>
          <p:cNvPr id="144" name="Freeform: Shape 143">
            <a:extLst>
              <a:ext uri="{FF2B5EF4-FFF2-40B4-BE49-F238E27FC236}">
                <a16:creationId xmlns:a16="http://schemas.microsoft.com/office/drawing/2014/main" id="{87520F2B-E780-4D36-9045-876687F6720B}"/>
              </a:ext>
            </a:extLst>
          </p:cNvPr>
          <p:cNvSpPr/>
          <p:nvPr/>
        </p:nvSpPr>
        <p:spPr>
          <a:xfrm>
            <a:off x="9157045" y="1333281"/>
            <a:ext cx="3034961" cy="4354287"/>
          </a:xfrm>
          <a:custGeom>
            <a:avLst/>
            <a:gdLst>
              <a:gd name="connsiteX0" fmla="*/ 2177143 w 3034961"/>
              <a:gd name="connsiteY0" fmla="*/ 0 h 4354286"/>
              <a:gd name="connsiteX1" fmla="*/ 3024585 w 3034961"/>
              <a:gd name="connsiteY1" fmla="*/ 171091 h 4354286"/>
              <a:gd name="connsiteX2" fmla="*/ 3034961 w 3034961"/>
              <a:gd name="connsiteY2" fmla="*/ 176089 h 4354286"/>
              <a:gd name="connsiteX3" fmla="*/ 3034961 w 3034961"/>
              <a:gd name="connsiteY3" fmla="*/ 4178197 h 4354286"/>
              <a:gd name="connsiteX4" fmla="*/ 3024585 w 3034961"/>
              <a:gd name="connsiteY4" fmla="*/ 4183196 h 4354286"/>
              <a:gd name="connsiteX5" fmla="*/ 2177143 w 3034961"/>
              <a:gd name="connsiteY5" fmla="*/ 4354286 h 4354286"/>
              <a:gd name="connsiteX6" fmla="*/ 0 w 3034961"/>
              <a:gd name="connsiteY6" fmla="*/ 2177143 h 4354286"/>
              <a:gd name="connsiteX7" fmla="*/ 2177143 w 3034961"/>
              <a:gd name="connsiteY7" fmla="*/ 0 h 435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4961" h="4354286">
                <a:moveTo>
                  <a:pt x="2177143" y="0"/>
                </a:moveTo>
                <a:cubicBezTo>
                  <a:pt x="2477744" y="0"/>
                  <a:pt x="2764116" y="60921"/>
                  <a:pt x="3024585" y="171091"/>
                </a:cubicBezTo>
                <a:lnTo>
                  <a:pt x="3034961" y="176089"/>
                </a:lnTo>
                <a:lnTo>
                  <a:pt x="3034961" y="4178197"/>
                </a:lnTo>
                <a:lnTo>
                  <a:pt x="3024585" y="4183196"/>
                </a:lnTo>
                <a:cubicBezTo>
                  <a:pt x="2764116" y="4293365"/>
                  <a:pt x="2477744" y="4354286"/>
                  <a:pt x="2177143" y="4354286"/>
                </a:cubicBezTo>
                <a:cubicBezTo>
                  <a:pt x="974740" y="4354286"/>
                  <a:pt x="0" y="3379546"/>
                  <a:pt x="0" y="2177143"/>
                </a:cubicBezTo>
                <a:cubicBezTo>
                  <a:pt x="0" y="974740"/>
                  <a:pt x="974740" y="0"/>
                  <a:pt x="2177143" y="0"/>
                </a:cubicBezTo>
                <a:close/>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801"/>
          </a:p>
        </p:txBody>
      </p:sp>
      <p:sp>
        <p:nvSpPr>
          <p:cNvPr id="6" name="Oval 5">
            <a:extLst>
              <a:ext uri="{FF2B5EF4-FFF2-40B4-BE49-F238E27FC236}">
                <a16:creationId xmlns:a16="http://schemas.microsoft.com/office/drawing/2014/main" id="{B5FF1169-7E22-4AA8-8F15-DAEF6BFB7EE3}"/>
              </a:ext>
            </a:extLst>
          </p:cNvPr>
          <p:cNvSpPr/>
          <p:nvPr/>
        </p:nvSpPr>
        <p:spPr>
          <a:xfrm rot="9900000">
            <a:off x="9478170" y="4807394"/>
            <a:ext cx="1413332" cy="1413332"/>
          </a:xfrm>
          <a:prstGeom prst="ellipse">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1"/>
          </a:p>
        </p:txBody>
      </p:sp>
      <p:grpSp>
        <p:nvGrpSpPr>
          <p:cNvPr id="77" name="Group 76">
            <a:extLst>
              <a:ext uri="{FF2B5EF4-FFF2-40B4-BE49-F238E27FC236}">
                <a16:creationId xmlns:a16="http://schemas.microsoft.com/office/drawing/2014/main" id="{26A99E82-D07D-4A53-BD60-DB3AEEEFD0E6}"/>
              </a:ext>
            </a:extLst>
          </p:cNvPr>
          <p:cNvGrpSpPr/>
          <p:nvPr/>
        </p:nvGrpSpPr>
        <p:grpSpPr>
          <a:xfrm rot="3600000">
            <a:off x="10984158" y="1564887"/>
            <a:ext cx="552452" cy="762000"/>
            <a:chOff x="10496550" y="741363"/>
            <a:chExt cx="552450" cy="762000"/>
          </a:xfrm>
          <a:solidFill>
            <a:schemeClr val="bg1"/>
          </a:solidFill>
        </p:grpSpPr>
        <p:sp>
          <p:nvSpPr>
            <p:cNvPr id="30" name="Freeform 23">
              <a:extLst>
                <a:ext uri="{FF2B5EF4-FFF2-40B4-BE49-F238E27FC236}">
                  <a16:creationId xmlns:a16="http://schemas.microsoft.com/office/drawing/2014/main" id="{24632F00-5EA6-49D5-A772-7CF255CD1E39}"/>
                </a:ext>
              </a:extLst>
            </p:cNvPr>
            <p:cNvSpPr>
              <a:spLocks noEditPoints="1"/>
            </p:cNvSpPr>
            <p:nvPr/>
          </p:nvSpPr>
          <p:spPr bwMode="auto">
            <a:xfrm>
              <a:off x="10496550" y="741363"/>
              <a:ext cx="538163" cy="696913"/>
            </a:xfrm>
            <a:custGeom>
              <a:avLst/>
              <a:gdLst>
                <a:gd name="T0" fmla="*/ 275 w 344"/>
                <a:gd name="T1" fmla="*/ 441 h 446"/>
                <a:gd name="T2" fmla="*/ 225 w 344"/>
                <a:gd name="T3" fmla="*/ 441 h 446"/>
                <a:gd name="T4" fmla="*/ 188 w 344"/>
                <a:gd name="T5" fmla="*/ 408 h 446"/>
                <a:gd name="T6" fmla="*/ 133 w 344"/>
                <a:gd name="T7" fmla="*/ 330 h 446"/>
                <a:gd name="T8" fmla="*/ 27 w 344"/>
                <a:gd name="T9" fmla="*/ 227 h 446"/>
                <a:gd name="T10" fmla="*/ 129 w 344"/>
                <a:gd name="T11" fmla="*/ 27 h 446"/>
                <a:gd name="T12" fmla="*/ 329 w 344"/>
                <a:gd name="T13" fmla="*/ 129 h 446"/>
                <a:gd name="T14" fmla="*/ 312 w 344"/>
                <a:gd name="T15" fmla="*/ 263 h 446"/>
                <a:gd name="T16" fmla="*/ 325 w 344"/>
                <a:gd name="T17" fmla="*/ 353 h 446"/>
                <a:gd name="T18" fmla="*/ 280 w 344"/>
                <a:gd name="T19" fmla="*/ 439 h 446"/>
                <a:gd name="T20" fmla="*/ 275 w 344"/>
                <a:gd name="T21" fmla="*/ 441 h 446"/>
                <a:gd name="T22" fmla="*/ 133 w 344"/>
                <a:gd name="T23" fmla="*/ 39 h 446"/>
                <a:gd name="T24" fmla="*/ 39 w 344"/>
                <a:gd name="T25" fmla="*/ 223 h 446"/>
                <a:gd name="T26" fmla="*/ 138 w 344"/>
                <a:gd name="T27" fmla="*/ 318 h 446"/>
                <a:gd name="T28" fmla="*/ 140 w 344"/>
                <a:gd name="T29" fmla="*/ 319 h 446"/>
                <a:gd name="T30" fmla="*/ 142 w 344"/>
                <a:gd name="T31" fmla="*/ 320 h 446"/>
                <a:gd name="T32" fmla="*/ 200 w 344"/>
                <a:gd name="T33" fmla="*/ 402 h 446"/>
                <a:gd name="T34" fmla="*/ 200 w 344"/>
                <a:gd name="T35" fmla="*/ 403 h 446"/>
                <a:gd name="T36" fmla="*/ 229 w 344"/>
                <a:gd name="T37" fmla="*/ 429 h 446"/>
                <a:gd name="T38" fmla="*/ 275 w 344"/>
                <a:gd name="T39" fmla="*/ 427 h 446"/>
                <a:gd name="T40" fmla="*/ 313 w 344"/>
                <a:gd name="T41" fmla="*/ 357 h 446"/>
                <a:gd name="T42" fmla="*/ 313 w 344"/>
                <a:gd name="T43" fmla="*/ 357 h 446"/>
                <a:gd name="T44" fmla="*/ 313 w 344"/>
                <a:gd name="T45" fmla="*/ 357 h 446"/>
                <a:gd name="T46" fmla="*/ 299 w 344"/>
                <a:gd name="T47" fmla="*/ 262 h 446"/>
                <a:gd name="T48" fmla="*/ 298 w 344"/>
                <a:gd name="T49" fmla="*/ 260 h 446"/>
                <a:gd name="T50" fmla="*/ 300 w 344"/>
                <a:gd name="T51" fmla="*/ 258 h 446"/>
                <a:gd name="T52" fmla="*/ 317 w 344"/>
                <a:gd name="T53" fmla="*/ 133 h 446"/>
                <a:gd name="T54" fmla="*/ 133 w 344"/>
                <a:gd name="T55" fmla="*/ 3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446">
                  <a:moveTo>
                    <a:pt x="275" y="441"/>
                  </a:moveTo>
                  <a:cubicBezTo>
                    <a:pt x="258" y="446"/>
                    <a:pt x="241" y="446"/>
                    <a:pt x="225" y="441"/>
                  </a:cubicBezTo>
                  <a:cubicBezTo>
                    <a:pt x="208" y="435"/>
                    <a:pt x="195" y="424"/>
                    <a:pt x="188" y="408"/>
                  </a:cubicBezTo>
                  <a:cubicBezTo>
                    <a:pt x="173" y="377"/>
                    <a:pt x="150" y="349"/>
                    <a:pt x="133" y="330"/>
                  </a:cubicBezTo>
                  <a:cubicBezTo>
                    <a:pt x="83" y="315"/>
                    <a:pt x="43" y="277"/>
                    <a:pt x="27" y="227"/>
                  </a:cubicBezTo>
                  <a:cubicBezTo>
                    <a:pt x="0" y="143"/>
                    <a:pt x="45" y="54"/>
                    <a:pt x="129" y="27"/>
                  </a:cubicBezTo>
                  <a:cubicBezTo>
                    <a:pt x="212" y="0"/>
                    <a:pt x="302" y="45"/>
                    <a:pt x="329" y="129"/>
                  </a:cubicBezTo>
                  <a:cubicBezTo>
                    <a:pt x="344" y="174"/>
                    <a:pt x="337" y="223"/>
                    <a:pt x="312" y="263"/>
                  </a:cubicBezTo>
                  <a:cubicBezTo>
                    <a:pt x="313" y="298"/>
                    <a:pt x="317" y="328"/>
                    <a:pt x="325" y="353"/>
                  </a:cubicBezTo>
                  <a:cubicBezTo>
                    <a:pt x="338" y="385"/>
                    <a:pt x="318" y="424"/>
                    <a:pt x="280" y="439"/>
                  </a:cubicBezTo>
                  <a:cubicBezTo>
                    <a:pt x="278" y="440"/>
                    <a:pt x="277" y="440"/>
                    <a:pt x="275" y="441"/>
                  </a:cubicBezTo>
                  <a:close/>
                  <a:moveTo>
                    <a:pt x="133" y="39"/>
                  </a:moveTo>
                  <a:cubicBezTo>
                    <a:pt x="56" y="64"/>
                    <a:pt x="14" y="146"/>
                    <a:pt x="39" y="223"/>
                  </a:cubicBezTo>
                  <a:cubicBezTo>
                    <a:pt x="54" y="269"/>
                    <a:pt x="91" y="305"/>
                    <a:pt x="138" y="318"/>
                  </a:cubicBezTo>
                  <a:cubicBezTo>
                    <a:pt x="140" y="319"/>
                    <a:pt x="140" y="319"/>
                    <a:pt x="140" y="319"/>
                  </a:cubicBezTo>
                  <a:cubicBezTo>
                    <a:pt x="142" y="320"/>
                    <a:pt x="142" y="320"/>
                    <a:pt x="142" y="320"/>
                  </a:cubicBezTo>
                  <a:cubicBezTo>
                    <a:pt x="159" y="340"/>
                    <a:pt x="184" y="370"/>
                    <a:pt x="200" y="402"/>
                  </a:cubicBezTo>
                  <a:cubicBezTo>
                    <a:pt x="200" y="403"/>
                    <a:pt x="200" y="403"/>
                    <a:pt x="200" y="403"/>
                  </a:cubicBezTo>
                  <a:cubicBezTo>
                    <a:pt x="205" y="415"/>
                    <a:pt x="215" y="424"/>
                    <a:pt x="229" y="429"/>
                  </a:cubicBezTo>
                  <a:cubicBezTo>
                    <a:pt x="244" y="434"/>
                    <a:pt x="260" y="433"/>
                    <a:pt x="275" y="427"/>
                  </a:cubicBezTo>
                  <a:cubicBezTo>
                    <a:pt x="307" y="414"/>
                    <a:pt x="323" y="383"/>
                    <a:pt x="313" y="357"/>
                  </a:cubicBezTo>
                  <a:cubicBezTo>
                    <a:pt x="313" y="357"/>
                    <a:pt x="313" y="357"/>
                    <a:pt x="313" y="357"/>
                  </a:cubicBezTo>
                  <a:cubicBezTo>
                    <a:pt x="313" y="357"/>
                    <a:pt x="313" y="357"/>
                    <a:pt x="313" y="357"/>
                  </a:cubicBezTo>
                  <a:cubicBezTo>
                    <a:pt x="305" y="330"/>
                    <a:pt x="300" y="298"/>
                    <a:pt x="299" y="262"/>
                  </a:cubicBezTo>
                  <a:cubicBezTo>
                    <a:pt x="298" y="260"/>
                    <a:pt x="298" y="260"/>
                    <a:pt x="298" y="260"/>
                  </a:cubicBezTo>
                  <a:cubicBezTo>
                    <a:pt x="300" y="258"/>
                    <a:pt x="300" y="258"/>
                    <a:pt x="300" y="258"/>
                  </a:cubicBezTo>
                  <a:cubicBezTo>
                    <a:pt x="324" y="221"/>
                    <a:pt x="330" y="175"/>
                    <a:pt x="317" y="133"/>
                  </a:cubicBezTo>
                  <a:cubicBezTo>
                    <a:pt x="292" y="56"/>
                    <a:pt x="209" y="14"/>
                    <a:pt x="13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1" name="Freeform 24">
              <a:extLst>
                <a:ext uri="{FF2B5EF4-FFF2-40B4-BE49-F238E27FC236}">
                  <a16:creationId xmlns:a16="http://schemas.microsoft.com/office/drawing/2014/main" id="{69E6CD7E-CBD8-4D02-A248-B0E16BF1112F}"/>
                </a:ext>
              </a:extLst>
            </p:cNvPr>
            <p:cNvSpPr>
              <a:spLocks/>
            </p:cNvSpPr>
            <p:nvPr/>
          </p:nvSpPr>
          <p:spPr bwMode="auto">
            <a:xfrm>
              <a:off x="10718800" y="1065213"/>
              <a:ext cx="234950" cy="304800"/>
            </a:xfrm>
            <a:custGeom>
              <a:avLst/>
              <a:gdLst>
                <a:gd name="T0" fmla="*/ 84 w 148"/>
                <a:gd name="T1" fmla="*/ 192 h 192"/>
                <a:gd name="T2" fmla="*/ 0 w 148"/>
                <a:gd name="T3" fmla="*/ 42 h 192"/>
                <a:gd name="T4" fmla="*/ 45 w 148"/>
                <a:gd name="T5" fmla="*/ 56 h 192"/>
                <a:gd name="T6" fmla="*/ 55 w 148"/>
                <a:gd name="T7" fmla="*/ 25 h 192"/>
                <a:gd name="T8" fmla="*/ 82 w 148"/>
                <a:gd name="T9" fmla="*/ 38 h 192"/>
                <a:gd name="T10" fmla="*/ 102 w 148"/>
                <a:gd name="T11" fmla="*/ 0 h 192"/>
                <a:gd name="T12" fmla="*/ 148 w 148"/>
                <a:gd name="T13" fmla="*/ 165 h 192"/>
                <a:gd name="T14" fmla="*/ 135 w 148"/>
                <a:gd name="T15" fmla="*/ 169 h 192"/>
                <a:gd name="T16" fmla="*/ 98 w 148"/>
                <a:gd name="T17" fmla="*/ 35 h 192"/>
                <a:gd name="T18" fmla="*/ 87 w 148"/>
                <a:gd name="T19" fmla="*/ 56 h 192"/>
                <a:gd name="T20" fmla="*/ 62 w 148"/>
                <a:gd name="T21" fmla="*/ 43 h 192"/>
                <a:gd name="T22" fmla="*/ 52 w 148"/>
                <a:gd name="T23" fmla="*/ 72 h 192"/>
                <a:gd name="T24" fmla="*/ 27 w 148"/>
                <a:gd name="T25" fmla="*/ 64 h 192"/>
                <a:gd name="T26" fmla="*/ 95 w 148"/>
                <a:gd name="T27" fmla="*/ 186 h 192"/>
                <a:gd name="T28" fmla="*/ 84 w 148"/>
                <a:gd name="T2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92">
                  <a:moveTo>
                    <a:pt x="84" y="192"/>
                  </a:moveTo>
                  <a:lnTo>
                    <a:pt x="0" y="42"/>
                  </a:lnTo>
                  <a:lnTo>
                    <a:pt x="45" y="56"/>
                  </a:lnTo>
                  <a:lnTo>
                    <a:pt x="55" y="25"/>
                  </a:lnTo>
                  <a:lnTo>
                    <a:pt x="82" y="38"/>
                  </a:lnTo>
                  <a:lnTo>
                    <a:pt x="102" y="0"/>
                  </a:lnTo>
                  <a:lnTo>
                    <a:pt x="148" y="165"/>
                  </a:lnTo>
                  <a:lnTo>
                    <a:pt x="135" y="169"/>
                  </a:lnTo>
                  <a:lnTo>
                    <a:pt x="98" y="35"/>
                  </a:lnTo>
                  <a:lnTo>
                    <a:pt x="87" y="56"/>
                  </a:lnTo>
                  <a:lnTo>
                    <a:pt x="62" y="43"/>
                  </a:lnTo>
                  <a:lnTo>
                    <a:pt x="52" y="72"/>
                  </a:lnTo>
                  <a:lnTo>
                    <a:pt x="27" y="64"/>
                  </a:lnTo>
                  <a:lnTo>
                    <a:pt x="95" y="186"/>
                  </a:lnTo>
                  <a:lnTo>
                    <a:pt x="84"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2" name="Freeform 25">
              <a:extLst>
                <a:ext uri="{FF2B5EF4-FFF2-40B4-BE49-F238E27FC236}">
                  <a16:creationId xmlns:a16="http://schemas.microsoft.com/office/drawing/2014/main" id="{EE4CF410-0FB1-4D97-8E14-34A745DE934B}"/>
                </a:ext>
              </a:extLst>
            </p:cNvPr>
            <p:cNvSpPr>
              <a:spLocks/>
            </p:cNvSpPr>
            <p:nvPr/>
          </p:nvSpPr>
          <p:spPr bwMode="auto">
            <a:xfrm>
              <a:off x="10844213" y="1371600"/>
              <a:ext cx="188913" cy="131763"/>
            </a:xfrm>
            <a:custGeom>
              <a:avLst/>
              <a:gdLst>
                <a:gd name="T0" fmla="*/ 119 w 119"/>
                <a:gd name="T1" fmla="*/ 41 h 83"/>
                <a:gd name="T2" fmla="*/ 17 w 119"/>
                <a:gd name="T3" fmla="*/ 83 h 83"/>
                <a:gd name="T4" fmla="*/ 0 w 119"/>
                <a:gd name="T5" fmla="*/ 41 h 83"/>
                <a:gd name="T6" fmla="*/ 104 w 119"/>
                <a:gd name="T7" fmla="*/ 0 h 83"/>
                <a:gd name="T8" fmla="*/ 119 w 119"/>
                <a:gd name="T9" fmla="*/ 41 h 83"/>
              </a:gdLst>
              <a:ahLst/>
              <a:cxnLst>
                <a:cxn ang="0">
                  <a:pos x="T0" y="T1"/>
                </a:cxn>
                <a:cxn ang="0">
                  <a:pos x="T2" y="T3"/>
                </a:cxn>
                <a:cxn ang="0">
                  <a:pos x="T4" y="T5"/>
                </a:cxn>
                <a:cxn ang="0">
                  <a:pos x="T6" y="T7"/>
                </a:cxn>
                <a:cxn ang="0">
                  <a:pos x="T8" y="T9"/>
                </a:cxn>
              </a:cxnLst>
              <a:rect l="0" t="0" r="r" b="b"/>
              <a:pathLst>
                <a:path w="119" h="83">
                  <a:moveTo>
                    <a:pt x="119" y="41"/>
                  </a:moveTo>
                  <a:lnTo>
                    <a:pt x="17" y="83"/>
                  </a:lnTo>
                  <a:lnTo>
                    <a:pt x="0" y="41"/>
                  </a:lnTo>
                  <a:lnTo>
                    <a:pt x="104" y="0"/>
                  </a:lnTo>
                  <a:lnTo>
                    <a:pt x="11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3" name="Freeform 26">
              <a:extLst>
                <a:ext uri="{FF2B5EF4-FFF2-40B4-BE49-F238E27FC236}">
                  <a16:creationId xmlns:a16="http://schemas.microsoft.com/office/drawing/2014/main" id="{BA5EEA1C-818F-48DC-986C-68D67BA96E87}"/>
                </a:ext>
              </a:extLst>
            </p:cNvPr>
            <p:cNvSpPr>
              <a:spLocks/>
            </p:cNvSpPr>
            <p:nvPr/>
          </p:nvSpPr>
          <p:spPr bwMode="auto">
            <a:xfrm>
              <a:off x="10791825" y="1295400"/>
              <a:ext cx="257175" cy="192088"/>
            </a:xfrm>
            <a:custGeom>
              <a:avLst/>
              <a:gdLst>
                <a:gd name="T0" fmla="*/ 162 w 162"/>
                <a:gd name="T1" fmla="*/ 66 h 121"/>
                <a:gd name="T2" fmla="*/ 26 w 162"/>
                <a:gd name="T3" fmla="*/ 121 h 121"/>
                <a:gd name="T4" fmla="*/ 0 w 162"/>
                <a:gd name="T5" fmla="*/ 54 h 121"/>
                <a:gd name="T6" fmla="*/ 136 w 162"/>
                <a:gd name="T7" fmla="*/ 0 h 121"/>
                <a:gd name="T8" fmla="*/ 162 w 162"/>
                <a:gd name="T9" fmla="*/ 66 h 121"/>
              </a:gdLst>
              <a:ahLst/>
              <a:cxnLst>
                <a:cxn ang="0">
                  <a:pos x="T0" y="T1"/>
                </a:cxn>
                <a:cxn ang="0">
                  <a:pos x="T2" y="T3"/>
                </a:cxn>
                <a:cxn ang="0">
                  <a:pos x="T4" y="T5"/>
                </a:cxn>
                <a:cxn ang="0">
                  <a:pos x="T6" y="T7"/>
                </a:cxn>
                <a:cxn ang="0">
                  <a:pos x="T8" y="T9"/>
                </a:cxn>
              </a:cxnLst>
              <a:rect l="0" t="0" r="r" b="b"/>
              <a:pathLst>
                <a:path w="162" h="121">
                  <a:moveTo>
                    <a:pt x="162" y="66"/>
                  </a:moveTo>
                  <a:lnTo>
                    <a:pt x="26" y="121"/>
                  </a:lnTo>
                  <a:lnTo>
                    <a:pt x="0" y="54"/>
                  </a:lnTo>
                  <a:lnTo>
                    <a:pt x="136" y="0"/>
                  </a:lnTo>
                  <a:lnTo>
                    <a:pt x="16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grpSp>
      <p:grpSp>
        <p:nvGrpSpPr>
          <p:cNvPr id="78" name="Group 77">
            <a:extLst>
              <a:ext uri="{FF2B5EF4-FFF2-40B4-BE49-F238E27FC236}">
                <a16:creationId xmlns:a16="http://schemas.microsoft.com/office/drawing/2014/main" id="{C1E6D952-27AB-4AA6-828D-B1AD1DD5C15C}"/>
              </a:ext>
            </a:extLst>
          </p:cNvPr>
          <p:cNvGrpSpPr/>
          <p:nvPr/>
        </p:nvGrpSpPr>
        <p:grpSpPr>
          <a:xfrm>
            <a:off x="9208294" y="1920876"/>
            <a:ext cx="2667001" cy="4387851"/>
            <a:chOff x="8861425" y="1920875"/>
            <a:chExt cx="2667000" cy="4387850"/>
          </a:xfrm>
        </p:grpSpPr>
        <p:sp>
          <p:nvSpPr>
            <p:cNvPr id="34" name="Freeform 27">
              <a:extLst>
                <a:ext uri="{FF2B5EF4-FFF2-40B4-BE49-F238E27FC236}">
                  <a16:creationId xmlns:a16="http://schemas.microsoft.com/office/drawing/2014/main" id="{C8BF0158-58D0-4B02-8E19-0C2D65B8A30D}"/>
                </a:ext>
              </a:extLst>
            </p:cNvPr>
            <p:cNvSpPr>
              <a:spLocks/>
            </p:cNvSpPr>
            <p:nvPr/>
          </p:nvSpPr>
          <p:spPr bwMode="auto">
            <a:xfrm>
              <a:off x="10666413" y="4608513"/>
              <a:ext cx="242888" cy="1360488"/>
            </a:xfrm>
            <a:custGeom>
              <a:avLst/>
              <a:gdLst>
                <a:gd name="T0" fmla="*/ 129 w 153"/>
                <a:gd name="T1" fmla="*/ 857 h 857"/>
                <a:gd name="T2" fmla="*/ 0 w 153"/>
                <a:gd name="T3" fmla="*/ 2 h 857"/>
                <a:gd name="T4" fmla="*/ 24 w 153"/>
                <a:gd name="T5" fmla="*/ 0 h 857"/>
                <a:gd name="T6" fmla="*/ 153 w 153"/>
                <a:gd name="T7" fmla="*/ 853 h 857"/>
                <a:gd name="T8" fmla="*/ 129 w 153"/>
                <a:gd name="T9" fmla="*/ 857 h 857"/>
              </a:gdLst>
              <a:ahLst/>
              <a:cxnLst>
                <a:cxn ang="0">
                  <a:pos x="T0" y="T1"/>
                </a:cxn>
                <a:cxn ang="0">
                  <a:pos x="T2" y="T3"/>
                </a:cxn>
                <a:cxn ang="0">
                  <a:pos x="T4" y="T5"/>
                </a:cxn>
                <a:cxn ang="0">
                  <a:pos x="T6" y="T7"/>
                </a:cxn>
                <a:cxn ang="0">
                  <a:pos x="T8" y="T9"/>
                </a:cxn>
              </a:cxnLst>
              <a:rect l="0" t="0" r="r" b="b"/>
              <a:pathLst>
                <a:path w="153" h="857">
                  <a:moveTo>
                    <a:pt x="129" y="857"/>
                  </a:moveTo>
                  <a:lnTo>
                    <a:pt x="0" y="2"/>
                  </a:lnTo>
                  <a:lnTo>
                    <a:pt x="24" y="0"/>
                  </a:lnTo>
                  <a:lnTo>
                    <a:pt x="153" y="853"/>
                  </a:lnTo>
                  <a:lnTo>
                    <a:pt x="129" y="857"/>
                  </a:lnTo>
                  <a:close/>
                </a:path>
              </a:pathLst>
            </a:custGeom>
            <a:solidFill>
              <a:srgbClr val="5D51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5" name="Freeform 28">
              <a:extLst>
                <a:ext uri="{FF2B5EF4-FFF2-40B4-BE49-F238E27FC236}">
                  <a16:creationId xmlns:a16="http://schemas.microsoft.com/office/drawing/2014/main" id="{912CC7FF-4D79-448B-B1E2-06730EEC560D}"/>
                </a:ext>
              </a:extLst>
            </p:cNvPr>
            <p:cNvSpPr>
              <a:spLocks/>
            </p:cNvSpPr>
            <p:nvPr/>
          </p:nvSpPr>
          <p:spPr bwMode="auto">
            <a:xfrm>
              <a:off x="10417175" y="4608513"/>
              <a:ext cx="244475" cy="1360488"/>
            </a:xfrm>
            <a:custGeom>
              <a:avLst/>
              <a:gdLst>
                <a:gd name="T0" fmla="*/ 128 w 154"/>
                <a:gd name="T1" fmla="*/ 857 h 857"/>
                <a:gd name="T2" fmla="*/ 0 w 154"/>
                <a:gd name="T3" fmla="*/ 2 h 857"/>
                <a:gd name="T4" fmla="*/ 24 w 154"/>
                <a:gd name="T5" fmla="*/ 0 h 857"/>
                <a:gd name="T6" fmla="*/ 154 w 154"/>
                <a:gd name="T7" fmla="*/ 853 h 857"/>
                <a:gd name="T8" fmla="*/ 128 w 154"/>
                <a:gd name="T9" fmla="*/ 857 h 857"/>
              </a:gdLst>
              <a:ahLst/>
              <a:cxnLst>
                <a:cxn ang="0">
                  <a:pos x="T0" y="T1"/>
                </a:cxn>
                <a:cxn ang="0">
                  <a:pos x="T2" y="T3"/>
                </a:cxn>
                <a:cxn ang="0">
                  <a:pos x="T4" y="T5"/>
                </a:cxn>
                <a:cxn ang="0">
                  <a:pos x="T6" y="T7"/>
                </a:cxn>
                <a:cxn ang="0">
                  <a:pos x="T8" y="T9"/>
                </a:cxn>
              </a:cxnLst>
              <a:rect l="0" t="0" r="r" b="b"/>
              <a:pathLst>
                <a:path w="154" h="857">
                  <a:moveTo>
                    <a:pt x="128" y="857"/>
                  </a:moveTo>
                  <a:lnTo>
                    <a:pt x="0" y="2"/>
                  </a:lnTo>
                  <a:lnTo>
                    <a:pt x="24" y="0"/>
                  </a:lnTo>
                  <a:lnTo>
                    <a:pt x="154" y="853"/>
                  </a:lnTo>
                  <a:lnTo>
                    <a:pt x="128" y="857"/>
                  </a:lnTo>
                  <a:close/>
                </a:path>
              </a:pathLst>
            </a:custGeom>
            <a:solidFill>
              <a:srgbClr val="5D51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6" name="Freeform 29">
              <a:extLst>
                <a:ext uri="{FF2B5EF4-FFF2-40B4-BE49-F238E27FC236}">
                  <a16:creationId xmlns:a16="http://schemas.microsoft.com/office/drawing/2014/main" id="{E8E22906-A130-444E-89E0-6FB4E57CF2A2}"/>
                </a:ext>
              </a:extLst>
            </p:cNvPr>
            <p:cNvSpPr>
              <a:spLocks/>
            </p:cNvSpPr>
            <p:nvPr/>
          </p:nvSpPr>
          <p:spPr bwMode="auto">
            <a:xfrm>
              <a:off x="9353550" y="4608513"/>
              <a:ext cx="244475" cy="1360488"/>
            </a:xfrm>
            <a:custGeom>
              <a:avLst/>
              <a:gdLst>
                <a:gd name="T0" fmla="*/ 25 w 154"/>
                <a:gd name="T1" fmla="*/ 857 h 857"/>
                <a:gd name="T2" fmla="*/ 0 w 154"/>
                <a:gd name="T3" fmla="*/ 853 h 857"/>
                <a:gd name="T4" fmla="*/ 129 w 154"/>
                <a:gd name="T5" fmla="*/ 0 h 857"/>
                <a:gd name="T6" fmla="*/ 154 w 154"/>
                <a:gd name="T7" fmla="*/ 2 h 857"/>
                <a:gd name="T8" fmla="*/ 25 w 154"/>
                <a:gd name="T9" fmla="*/ 857 h 857"/>
              </a:gdLst>
              <a:ahLst/>
              <a:cxnLst>
                <a:cxn ang="0">
                  <a:pos x="T0" y="T1"/>
                </a:cxn>
                <a:cxn ang="0">
                  <a:pos x="T2" y="T3"/>
                </a:cxn>
                <a:cxn ang="0">
                  <a:pos x="T4" y="T5"/>
                </a:cxn>
                <a:cxn ang="0">
                  <a:pos x="T6" y="T7"/>
                </a:cxn>
                <a:cxn ang="0">
                  <a:pos x="T8" y="T9"/>
                </a:cxn>
              </a:cxnLst>
              <a:rect l="0" t="0" r="r" b="b"/>
              <a:pathLst>
                <a:path w="154" h="857">
                  <a:moveTo>
                    <a:pt x="25" y="857"/>
                  </a:moveTo>
                  <a:lnTo>
                    <a:pt x="0" y="853"/>
                  </a:lnTo>
                  <a:lnTo>
                    <a:pt x="129" y="0"/>
                  </a:lnTo>
                  <a:lnTo>
                    <a:pt x="154" y="2"/>
                  </a:lnTo>
                  <a:lnTo>
                    <a:pt x="25" y="857"/>
                  </a:lnTo>
                  <a:close/>
                </a:path>
              </a:pathLst>
            </a:custGeom>
            <a:solidFill>
              <a:srgbClr val="5D51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7" name="Freeform 30">
              <a:extLst>
                <a:ext uri="{FF2B5EF4-FFF2-40B4-BE49-F238E27FC236}">
                  <a16:creationId xmlns:a16="http://schemas.microsoft.com/office/drawing/2014/main" id="{3D809EB2-4E5B-4E58-878D-B5558C6DB008}"/>
                </a:ext>
              </a:extLst>
            </p:cNvPr>
            <p:cNvSpPr>
              <a:spLocks/>
            </p:cNvSpPr>
            <p:nvPr/>
          </p:nvSpPr>
          <p:spPr bwMode="auto">
            <a:xfrm>
              <a:off x="10186988" y="2909888"/>
              <a:ext cx="703263" cy="1716088"/>
            </a:xfrm>
            <a:custGeom>
              <a:avLst/>
              <a:gdLst>
                <a:gd name="T0" fmla="*/ 347 w 449"/>
                <a:gd name="T1" fmla="*/ 1098 h 1098"/>
                <a:gd name="T2" fmla="*/ 449 w 449"/>
                <a:gd name="T3" fmla="*/ 24 h 1098"/>
                <a:gd name="T4" fmla="*/ 163 w 449"/>
                <a:gd name="T5" fmla="*/ 6 h 1098"/>
                <a:gd name="T6" fmla="*/ 0 w 449"/>
                <a:gd name="T7" fmla="*/ 1098 h 1098"/>
                <a:gd name="T8" fmla="*/ 347 w 449"/>
                <a:gd name="T9" fmla="*/ 1098 h 1098"/>
              </a:gdLst>
              <a:ahLst/>
              <a:cxnLst>
                <a:cxn ang="0">
                  <a:pos x="T0" y="T1"/>
                </a:cxn>
                <a:cxn ang="0">
                  <a:pos x="T2" y="T3"/>
                </a:cxn>
                <a:cxn ang="0">
                  <a:pos x="T4" y="T5"/>
                </a:cxn>
                <a:cxn ang="0">
                  <a:pos x="T6" y="T7"/>
                </a:cxn>
                <a:cxn ang="0">
                  <a:pos x="T8" y="T9"/>
                </a:cxn>
              </a:cxnLst>
              <a:rect l="0" t="0" r="r" b="b"/>
              <a:pathLst>
                <a:path w="449" h="1098">
                  <a:moveTo>
                    <a:pt x="347" y="1098"/>
                  </a:moveTo>
                  <a:cubicBezTo>
                    <a:pt x="449" y="24"/>
                    <a:pt x="449" y="24"/>
                    <a:pt x="449" y="24"/>
                  </a:cubicBezTo>
                  <a:cubicBezTo>
                    <a:pt x="449" y="24"/>
                    <a:pt x="271" y="0"/>
                    <a:pt x="163" y="6"/>
                  </a:cubicBezTo>
                  <a:cubicBezTo>
                    <a:pt x="0" y="1098"/>
                    <a:pt x="0" y="1098"/>
                    <a:pt x="0" y="1098"/>
                  </a:cubicBezTo>
                  <a:lnTo>
                    <a:pt x="347" y="1098"/>
                  </a:lnTo>
                  <a:close/>
                </a:path>
              </a:pathLst>
            </a:custGeom>
            <a:solidFill>
              <a:srgbClr val="FAB4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8" name="Rectangle 31">
              <a:extLst>
                <a:ext uri="{FF2B5EF4-FFF2-40B4-BE49-F238E27FC236}">
                  <a16:creationId xmlns:a16="http://schemas.microsoft.com/office/drawing/2014/main" id="{F0161D59-F220-4EEC-95A0-ECD81DC696F7}"/>
                </a:ext>
              </a:extLst>
            </p:cNvPr>
            <p:cNvSpPr>
              <a:spLocks noChangeArrowheads="1"/>
            </p:cNvSpPr>
            <p:nvPr/>
          </p:nvSpPr>
          <p:spPr bwMode="auto">
            <a:xfrm>
              <a:off x="10186988" y="4541838"/>
              <a:ext cx="542925" cy="84138"/>
            </a:xfrm>
            <a:prstGeom prst="rect">
              <a:avLst/>
            </a:prstGeom>
            <a:solidFill>
              <a:srgbClr val="FAB46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39" name="Freeform 32">
              <a:extLst>
                <a:ext uri="{FF2B5EF4-FFF2-40B4-BE49-F238E27FC236}">
                  <a16:creationId xmlns:a16="http://schemas.microsoft.com/office/drawing/2014/main" id="{56544183-239D-4DFA-8C1D-6248E7F733AA}"/>
                </a:ext>
              </a:extLst>
            </p:cNvPr>
            <p:cNvSpPr>
              <a:spLocks/>
            </p:cNvSpPr>
            <p:nvPr/>
          </p:nvSpPr>
          <p:spPr bwMode="auto">
            <a:xfrm>
              <a:off x="9747250" y="2879725"/>
              <a:ext cx="1143000" cy="1677988"/>
            </a:xfrm>
            <a:custGeom>
              <a:avLst/>
              <a:gdLst>
                <a:gd name="T0" fmla="*/ 55 w 730"/>
                <a:gd name="T1" fmla="*/ 1073 h 1073"/>
                <a:gd name="T2" fmla="*/ 0 w 730"/>
                <a:gd name="T3" fmla="*/ 50 h 1073"/>
                <a:gd name="T4" fmla="*/ 730 w 730"/>
                <a:gd name="T5" fmla="*/ 43 h 1073"/>
                <a:gd name="T6" fmla="*/ 55 w 730"/>
                <a:gd name="T7" fmla="*/ 1073 h 1073"/>
              </a:gdLst>
              <a:ahLst/>
              <a:cxnLst>
                <a:cxn ang="0">
                  <a:pos x="T0" y="T1"/>
                </a:cxn>
                <a:cxn ang="0">
                  <a:pos x="T2" y="T3"/>
                </a:cxn>
                <a:cxn ang="0">
                  <a:pos x="T4" y="T5"/>
                </a:cxn>
                <a:cxn ang="0">
                  <a:pos x="T6" y="T7"/>
                </a:cxn>
              </a:cxnLst>
              <a:rect l="0" t="0" r="r" b="b"/>
              <a:pathLst>
                <a:path w="730" h="1073">
                  <a:moveTo>
                    <a:pt x="55" y="1073"/>
                  </a:moveTo>
                  <a:cubicBezTo>
                    <a:pt x="0" y="50"/>
                    <a:pt x="0" y="50"/>
                    <a:pt x="0" y="50"/>
                  </a:cubicBezTo>
                  <a:cubicBezTo>
                    <a:pt x="0" y="50"/>
                    <a:pt x="453" y="0"/>
                    <a:pt x="730" y="43"/>
                  </a:cubicBezTo>
                  <a:lnTo>
                    <a:pt x="55" y="1073"/>
                  </a:lnTo>
                  <a:close/>
                </a:path>
              </a:pathLst>
            </a:custGeom>
            <a:solidFill>
              <a:srgbClr val="FAB4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40" name="Freeform 33">
              <a:extLst>
                <a:ext uri="{FF2B5EF4-FFF2-40B4-BE49-F238E27FC236}">
                  <a16:creationId xmlns:a16="http://schemas.microsoft.com/office/drawing/2014/main" id="{F305E709-DD9E-4FB0-9A1C-B38055AE279A}"/>
                </a:ext>
              </a:extLst>
            </p:cNvPr>
            <p:cNvSpPr>
              <a:spLocks/>
            </p:cNvSpPr>
            <p:nvPr/>
          </p:nvSpPr>
          <p:spPr bwMode="auto">
            <a:xfrm>
              <a:off x="9705975" y="1920875"/>
              <a:ext cx="801688" cy="1244600"/>
            </a:xfrm>
            <a:custGeom>
              <a:avLst/>
              <a:gdLst>
                <a:gd name="T0" fmla="*/ 442 w 512"/>
                <a:gd name="T1" fmla="*/ 332 h 796"/>
                <a:gd name="T2" fmla="*/ 378 w 512"/>
                <a:gd name="T3" fmla="*/ 64 h 796"/>
                <a:gd name="T4" fmla="*/ 111 w 512"/>
                <a:gd name="T5" fmla="*/ 142 h 796"/>
                <a:gd name="T6" fmla="*/ 113 w 512"/>
                <a:gd name="T7" fmla="*/ 345 h 796"/>
                <a:gd name="T8" fmla="*/ 89 w 512"/>
                <a:gd name="T9" fmla="*/ 535 h 796"/>
                <a:gd name="T10" fmla="*/ 3 w 512"/>
                <a:gd name="T11" fmla="*/ 729 h 796"/>
                <a:gd name="T12" fmla="*/ 267 w 512"/>
                <a:gd name="T13" fmla="*/ 557 h 796"/>
                <a:gd name="T14" fmla="*/ 442 w 512"/>
                <a:gd name="T15" fmla="*/ 332 h 7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2" h="796">
                  <a:moveTo>
                    <a:pt x="442" y="332"/>
                  </a:moveTo>
                  <a:cubicBezTo>
                    <a:pt x="442" y="332"/>
                    <a:pt x="512" y="127"/>
                    <a:pt x="378" y="64"/>
                  </a:cubicBezTo>
                  <a:cubicBezTo>
                    <a:pt x="245" y="0"/>
                    <a:pt x="132" y="92"/>
                    <a:pt x="111" y="142"/>
                  </a:cubicBezTo>
                  <a:cubicBezTo>
                    <a:pt x="89" y="191"/>
                    <a:pt x="95" y="282"/>
                    <a:pt x="113" y="345"/>
                  </a:cubicBezTo>
                  <a:cubicBezTo>
                    <a:pt x="131" y="407"/>
                    <a:pt x="129" y="503"/>
                    <a:pt x="89" y="535"/>
                  </a:cubicBezTo>
                  <a:cubicBezTo>
                    <a:pt x="50" y="567"/>
                    <a:pt x="0" y="621"/>
                    <a:pt x="3" y="729"/>
                  </a:cubicBezTo>
                  <a:cubicBezTo>
                    <a:pt x="4" y="796"/>
                    <a:pt x="267" y="557"/>
                    <a:pt x="267" y="557"/>
                  </a:cubicBezTo>
                  <a:lnTo>
                    <a:pt x="442" y="332"/>
                  </a:lnTo>
                  <a:close/>
                </a:path>
              </a:pathLst>
            </a:custGeom>
            <a:solidFill>
              <a:srgbClr val="FDC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41" name="Freeform 34">
              <a:extLst>
                <a:ext uri="{FF2B5EF4-FFF2-40B4-BE49-F238E27FC236}">
                  <a16:creationId xmlns:a16="http://schemas.microsoft.com/office/drawing/2014/main" id="{D2046C9E-6A86-48D6-BFDC-3A974A208F08}"/>
                </a:ext>
              </a:extLst>
            </p:cNvPr>
            <p:cNvSpPr>
              <a:spLocks/>
            </p:cNvSpPr>
            <p:nvPr/>
          </p:nvSpPr>
          <p:spPr bwMode="auto">
            <a:xfrm>
              <a:off x="10036175" y="5505450"/>
              <a:ext cx="371475" cy="631825"/>
            </a:xfrm>
            <a:custGeom>
              <a:avLst/>
              <a:gdLst>
                <a:gd name="T0" fmla="*/ 53 w 237"/>
                <a:gd name="T1" fmla="*/ 242 h 404"/>
                <a:gd name="T2" fmla="*/ 69 w 237"/>
                <a:gd name="T3" fmla="*/ 395 h 404"/>
                <a:gd name="T4" fmla="*/ 203 w 237"/>
                <a:gd name="T5" fmla="*/ 304 h 404"/>
                <a:gd name="T6" fmla="*/ 147 w 237"/>
                <a:gd name="T7" fmla="*/ 74 h 404"/>
                <a:gd name="T8" fmla="*/ 51 w 237"/>
                <a:gd name="T9" fmla="*/ 13 h 404"/>
                <a:gd name="T10" fmla="*/ 0 w 237"/>
                <a:gd name="T11" fmla="*/ 62 h 404"/>
                <a:gd name="T12" fmla="*/ 53 w 237"/>
                <a:gd name="T13" fmla="*/ 242 h 404"/>
              </a:gdLst>
              <a:ahLst/>
              <a:cxnLst>
                <a:cxn ang="0">
                  <a:pos x="T0" y="T1"/>
                </a:cxn>
                <a:cxn ang="0">
                  <a:pos x="T2" y="T3"/>
                </a:cxn>
                <a:cxn ang="0">
                  <a:pos x="T4" y="T5"/>
                </a:cxn>
                <a:cxn ang="0">
                  <a:pos x="T6" y="T7"/>
                </a:cxn>
                <a:cxn ang="0">
                  <a:pos x="T8" y="T9"/>
                </a:cxn>
                <a:cxn ang="0">
                  <a:pos x="T10" y="T11"/>
                </a:cxn>
                <a:cxn ang="0">
                  <a:pos x="T12" y="T13"/>
                </a:cxn>
              </a:cxnLst>
              <a:rect l="0" t="0" r="r" b="b"/>
              <a:pathLst>
                <a:path w="237" h="404">
                  <a:moveTo>
                    <a:pt x="53" y="242"/>
                  </a:moveTo>
                  <a:cubicBezTo>
                    <a:pt x="53" y="242"/>
                    <a:pt x="49" y="387"/>
                    <a:pt x="69" y="395"/>
                  </a:cubicBezTo>
                  <a:cubicBezTo>
                    <a:pt x="90" y="404"/>
                    <a:pt x="168" y="354"/>
                    <a:pt x="203" y="304"/>
                  </a:cubicBezTo>
                  <a:cubicBezTo>
                    <a:pt x="237" y="254"/>
                    <a:pt x="160" y="138"/>
                    <a:pt x="147" y="74"/>
                  </a:cubicBezTo>
                  <a:cubicBezTo>
                    <a:pt x="141" y="48"/>
                    <a:pt x="81" y="0"/>
                    <a:pt x="51" y="13"/>
                  </a:cubicBezTo>
                  <a:cubicBezTo>
                    <a:pt x="21" y="27"/>
                    <a:pt x="0" y="62"/>
                    <a:pt x="0" y="62"/>
                  </a:cubicBezTo>
                  <a:cubicBezTo>
                    <a:pt x="0" y="62"/>
                    <a:pt x="75" y="114"/>
                    <a:pt x="53" y="242"/>
                  </a:cubicBezTo>
                  <a:close/>
                </a:path>
              </a:pathLst>
            </a:custGeom>
            <a:solidFill>
              <a:srgbClr val="452C4A"/>
            </a:solidFill>
            <a:ln>
              <a:noFill/>
            </a:ln>
          </p:spPr>
          <p:txBody>
            <a:bodyPr vert="horz" wrap="square" lIns="91440" tIns="45721" rIns="91440" bIns="45721" numCol="1" anchor="t" anchorCtr="0" compatLnSpc="1">
              <a:prstTxWarp prst="textNoShape">
                <a:avLst/>
              </a:prstTxWarp>
            </a:bodyPr>
            <a:lstStyle/>
            <a:p>
              <a:endParaRPr lang="en-ID" sz="1801"/>
            </a:p>
          </p:txBody>
        </p:sp>
        <p:sp>
          <p:nvSpPr>
            <p:cNvPr id="42" name="Freeform 35">
              <a:extLst>
                <a:ext uri="{FF2B5EF4-FFF2-40B4-BE49-F238E27FC236}">
                  <a16:creationId xmlns:a16="http://schemas.microsoft.com/office/drawing/2014/main" id="{BDF3A896-98A0-44F7-9CB8-FA80B5EFEDA7}"/>
                </a:ext>
              </a:extLst>
            </p:cNvPr>
            <p:cNvSpPr>
              <a:spLocks/>
            </p:cNvSpPr>
            <p:nvPr/>
          </p:nvSpPr>
          <p:spPr bwMode="auto">
            <a:xfrm>
              <a:off x="10036175" y="5526088"/>
              <a:ext cx="241300" cy="461963"/>
            </a:xfrm>
            <a:custGeom>
              <a:avLst/>
              <a:gdLst>
                <a:gd name="T0" fmla="*/ 0 w 154"/>
                <a:gd name="T1" fmla="*/ 49 h 296"/>
                <a:gd name="T2" fmla="*/ 39 w 154"/>
                <a:gd name="T3" fmla="*/ 137 h 296"/>
                <a:gd name="T4" fmla="*/ 63 w 154"/>
                <a:gd name="T5" fmla="*/ 289 h 296"/>
                <a:gd name="T6" fmla="*/ 145 w 154"/>
                <a:gd name="T7" fmla="*/ 224 h 296"/>
                <a:gd name="T8" fmla="*/ 102 w 154"/>
                <a:gd name="T9" fmla="*/ 63 h 296"/>
                <a:gd name="T10" fmla="*/ 51 w 154"/>
                <a:gd name="T11" fmla="*/ 0 h 296"/>
                <a:gd name="T12" fmla="*/ 0 w 154"/>
                <a:gd name="T13" fmla="*/ 49 h 296"/>
              </a:gdLst>
              <a:ahLst/>
              <a:cxnLst>
                <a:cxn ang="0">
                  <a:pos x="T0" y="T1"/>
                </a:cxn>
                <a:cxn ang="0">
                  <a:pos x="T2" y="T3"/>
                </a:cxn>
                <a:cxn ang="0">
                  <a:pos x="T4" y="T5"/>
                </a:cxn>
                <a:cxn ang="0">
                  <a:pos x="T6" y="T7"/>
                </a:cxn>
                <a:cxn ang="0">
                  <a:pos x="T8" y="T9"/>
                </a:cxn>
                <a:cxn ang="0">
                  <a:pos x="T10" y="T11"/>
                </a:cxn>
                <a:cxn ang="0">
                  <a:pos x="T12" y="T13"/>
                </a:cxn>
              </a:cxnLst>
              <a:rect l="0" t="0" r="r" b="b"/>
              <a:pathLst>
                <a:path w="154" h="296">
                  <a:moveTo>
                    <a:pt x="0" y="49"/>
                  </a:moveTo>
                  <a:cubicBezTo>
                    <a:pt x="0" y="49"/>
                    <a:pt x="26" y="99"/>
                    <a:pt x="39" y="137"/>
                  </a:cubicBezTo>
                  <a:cubicBezTo>
                    <a:pt x="52" y="175"/>
                    <a:pt x="54" y="282"/>
                    <a:pt x="63" y="289"/>
                  </a:cubicBezTo>
                  <a:cubicBezTo>
                    <a:pt x="71" y="296"/>
                    <a:pt x="137" y="263"/>
                    <a:pt x="145" y="224"/>
                  </a:cubicBezTo>
                  <a:cubicBezTo>
                    <a:pt x="154" y="184"/>
                    <a:pt x="127" y="105"/>
                    <a:pt x="102" y="63"/>
                  </a:cubicBezTo>
                  <a:cubicBezTo>
                    <a:pt x="77" y="21"/>
                    <a:pt x="51" y="0"/>
                    <a:pt x="51" y="0"/>
                  </a:cubicBezTo>
                  <a:cubicBezTo>
                    <a:pt x="51" y="0"/>
                    <a:pt x="6" y="9"/>
                    <a:pt x="0" y="49"/>
                  </a:cubicBezTo>
                  <a:close/>
                </a:path>
              </a:pathLst>
            </a:custGeom>
            <a:solidFill>
              <a:srgbClr val="DE9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43" name="Freeform 36">
              <a:extLst>
                <a:ext uri="{FF2B5EF4-FFF2-40B4-BE49-F238E27FC236}">
                  <a16:creationId xmlns:a16="http://schemas.microsoft.com/office/drawing/2014/main" id="{C8FDD98F-6E69-44C2-AA5C-2C628AC3ABD0}"/>
                </a:ext>
              </a:extLst>
            </p:cNvPr>
            <p:cNvSpPr>
              <a:spLocks/>
            </p:cNvSpPr>
            <p:nvPr/>
          </p:nvSpPr>
          <p:spPr bwMode="auto">
            <a:xfrm>
              <a:off x="10266363" y="5621338"/>
              <a:ext cx="109538" cy="174625"/>
            </a:xfrm>
            <a:custGeom>
              <a:avLst/>
              <a:gdLst>
                <a:gd name="T0" fmla="*/ 0 w 69"/>
                <a:gd name="T1" fmla="*/ 0 h 110"/>
                <a:gd name="T2" fmla="*/ 69 w 69"/>
                <a:gd name="T3" fmla="*/ 101 h 110"/>
                <a:gd name="T4" fmla="*/ 56 w 69"/>
                <a:gd name="T5" fmla="*/ 110 h 110"/>
                <a:gd name="T6" fmla="*/ 2 w 69"/>
                <a:gd name="T7" fmla="*/ 32 h 110"/>
                <a:gd name="T8" fmla="*/ 0 w 69"/>
                <a:gd name="T9" fmla="*/ 0 h 110"/>
              </a:gdLst>
              <a:ahLst/>
              <a:cxnLst>
                <a:cxn ang="0">
                  <a:pos x="T0" y="T1"/>
                </a:cxn>
                <a:cxn ang="0">
                  <a:pos x="T2" y="T3"/>
                </a:cxn>
                <a:cxn ang="0">
                  <a:pos x="T4" y="T5"/>
                </a:cxn>
                <a:cxn ang="0">
                  <a:pos x="T6" y="T7"/>
                </a:cxn>
                <a:cxn ang="0">
                  <a:pos x="T8" y="T9"/>
                </a:cxn>
              </a:cxnLst>
              <a:rect l="0" t="0" r="r" b="b"/>
              <a:pathLst>
                <a:path w="69" h="110">
                  <a:moveTo>
                    <a:pt x="0" y="0"/>
                  </a:moveTo>
                  <a:lnTo>
                    <a:pt x="69" y="101"/>
                  </a:lnTo>
                  <a:lnTo>
                    <a:pt x="56" y="110"/>
                  </a:lnTo>
                  <a:lnTo>
                    <a:pt x="2" y="32"/>
                  </a:lnTo>
                  <a:lnTo>
                    <a:pt x="0" y="0"/>
                  </a:lnTo>
                  <a:close/>
                </a:path>
              </a:pathLst>
            </a:custGeom>
            <a:solidFill>
              <a:srgbClr val="452C4A"/>
            </a:solidFill>
            <a:ln>
              <a:noFill/>
            </a:ln>
          </p:spPr>
          <p:txBody>
            <a:bodyPr vert="horz" wrap="square" lIns="91440" tIns="45721" rIns="91440" bIns="45721" numCol="1" anchor="t" anchorCtr="0" compatLnSpc="1">
              <a:prstTxWarp prst="textNoShape">
                <a:avLst/>
              </a:prstTxWarp>
            </a:bodyPr>
            <a:lstStyle/>
            <a:p>
              <a:endParaRPr lang="en-ID" sz="1801"/>
            </a:p>
          </p:txBody>
        </p:sp>
        <p:sp>
          <p:nvSpPr>
            <p:cNvPr id="44" name="Freeform 37">
              <a:extLst>
                <a:ext uri="{FF2B5EF4-FFF2-40B4-BE49-F238E27FC236}">
                  <a16:creationId xmlns:a16="http://schemas.microsoft.com/office/drawing/2014/main" id="{29064AD9-B035-42F3-BB47-0ACEFC13E384}"/>
                </a:ext>
              </a:extLst>
            </p:cNvPr>
            <p:cNvSpPr>
              <a:spLocks/>
            </p:cNvSpPr>
            <p:nvPr/>
          </p:nvSpPr>
          <p:spPr bwMode="auto">
            <a:xfrm>
              <a:off x="9451975" y="3698875"/>
              <a:ext cx="990600" cy="2087563"/>
            </a:xfrm>
            <a:custGeom>
              <a:avLst/>
              <a:gdLst>
                <a:gd name="T0" fmla="*/ 266 w 632"/>
                <a:gd name="T1" fmla="*/ 93 h 1335"/>
                <a:gd name="T2" fmla="*/ 266 w 632"/>
                <a:gd name="T3" fmla="*/ 194 h 1335"/>
                <a:gd name="T4" fmla="*/ 2 w 632"/>
                <a:gd name="T5" fmla="*/ 420 h 1335"/>
                <a:gd name="T6" fmla="*/ 61 w 632"/>
                <a:gd name="T7" fmla="*/ 618 h 1335"/>
                <a:gd name="T8" fmla="*/ 162 w 632"/>
                <a:gd name="T9" fmla="*/ 821 h 1335"/>
                <a:gd name="T10" fmla="*/ 393 w 632"/>
                <a:gd name="T11" fmla="*/ 1265 h 1335"/>
                <a:gd name="T12" fmla="*/ 406 w 632"/>
                <a:gd name="T13" fmla="*/ 986 h 1335"/>
                <a:gd name="T14" fmla="*/ 237 w 632"/>
                <a:gd name="T15" fmla="*/ 490 h 1335"/>
                <a:gd name="T16" fmla="*/ 632 w 632"/>
                <a:gd name="T17" fmla="*/ 106 h 1335"/>
                <a:gd name="T18" fmla="*/ 266 w 632"/>
                <a:gd name="T19" fmla="*/ 93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2" h="1335">
                  <a:moveTo>
                    <a:pt x="266" y="93"/>
                  </a:moveTo>
                  <a:cubicBezTo>
                    <a:pt x="266" y="93"/>
                    <a:pt x="301" y="151"/>
                    <a:pt x="266" y="194"/>
                  </a:cubicBezTo>
                  <a:cubicBezTo>
                    <a:pt x="232" y="236"/>
                    <a:pt x="0" y="352"/>
                    <a:pt x="2" y="420"/>
                  </a:cubicBezTo>
                  <a:cubicBezTo>
                    <a:pt x="4" y="487"/>
                    <a:pt x="46" y="592"/>
                    <a:pt x="61" y="618"/>
                  </a:cubicBezTo>
                  <a:cubicBezTo>
                    <a:pt x="77" y="645"/>
                    <a:pt x="133" y="756"/>
                    <a:pt x="162" y="821"/>
                  </a:cubicBezTo>
                  <a:cubicBezTo>
                    <a:pt x="191" y="885"/>
                    <a:pt x="360" y="1195"/>
                    <a:pt x="393" y="1265"/>
                  </a:cubicBezTo>
                  <a:cubicBezTo>
                    <a:pt x="426" y="1335"/>
                    <a:pt x="406" y="986"/>
                    <a:pt x="406" y="986"/>
                  </a:cubicBezTo>
                  <a:cubicBezTo>
                    <a:pt x="237" y="490"/>
                    <a:pt x="237" y="490"/>
                    <a:pt x="237" y="490"/>
                  </a:cubicBezTo>
                  <a:cubicBezTo>
                    <a:pt x="632" y="106"/>
                    <a:pt x="632" y="106"/>
                    <a:pt x="632" y="106"/>
                  </a:cubicBezTo>
                  <a:cubicBezTo>
                    <a:pt x="632" y="106"/>
                    <a:pt x="584" y="0"/>
                    <a:pt x="266" y="93"/>
                  </a:cubicBezTo>
                  <a:close/>
                </a:path>
              </a:pathLst>
            </a:custGeom>
            <a:solidFill>
              <a:srgbClr val="DE96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45" name="Freeform 38">
              <a:extLst>
                <a:ext uri="{FF2B5EF4-FFF2-40B4-BE49-F238E27FC236}">
                  <a16:creationId xmlns:a16="http://schemas.microsoft.com/office/drawing/2014/main" id="{FFFC3FE4-AA83-47A5-AEBB-627A1F5DEED2}"/>
                </a:ext>
              </a:extLst>
            </p:cNvPr>
            <p:cNvSpPr>
              <a:spLocks/>
            </p:cNvSpPr>
            <p:nvPr/>
          </p:nvSpPr>
          <p:spPr bwMode="auto">
            <a:xfrm>
              <a:off x="9647238" y="2800350"/>
              <a:ext cx="1198563" cy="1006475"/>
            </a:xfrm>
            <a:custGeom>
              <a:avLst/>
              <a:gdLst>
                <a:gd name="T0" fmla="*/ 292 w 766"/>
                <a:gd name="T1" fmla="*/ 12 h 644"/>
                <a:gd name="T2" fmla="*/ 140 w 766"/>
                <a:gd name="T3" fmla="*/ 62 h 644"/>
                <a:gd name="T4" fmla="*/ 0 w 766"/>
                <a:gd name="T5" fmla="*/ 255 h 644"/>
                <a:gd name="T6" fmla="*/ 422 w 766"/>
                <a:gd name="T7" fmla="*/ 352 h 644"/>
                <a:gd name="T8" fmla="*/ 502 w 766"/>
                <a:gd name="T9" fmla="*/ 644 h 644"/>
                <a:gd name="T10" fmla="*/ 740 w 766"/>
                <a:gd name="T11" fmla="*/ 549 h 644"/>
                <a:gd name="T12" fmla="*/ 641 w 766"/>
                <a:gd name="T13" fmla="*/ 133 h 644"/>
                <a:gd name="T14" fmla="*/ 457 w 766"/>
                <a:gd name="T15" fmla="*/ 12 h 644"/>
                <a:gd name="T16" fmla="*/ 292 w 766"/>
                <a:gd name="T17" fmla="*/ 12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644">
                  <a:moveTo>
                    <a:pt x="292" y="12"/>
                  </a:moveTo>
                  <a:cubicBezTo>
                    <a:pt x="292" y="12"/>
                    <a:pt x="183" y="37"/>
                    <a:pt x="140" y="62"/>
                  </a:cubicBezTo>
                  <a:cubicBezTo>
                    <a:pt x="96" y="88"/>
                    <a:pt x="0" y="204"/>
                    <a:pt x="0" y="255"/>
                  </a:cubicBezTo>
                  <a:cubicBezTo>
                    <a:pt x="0" y="305"/>
                    <a:pt x="422" y="352"/>
                    <a:pt x="422" y="352"/>
                  </a:cubicBezTo>
                  <a:cubicBezTo>
                    <a:pt x="502" y="644"/>
                    <a:pt x="502" y="644"/>
                    <a:pt x="502" y="644"/>
                  </a:cubicBezTo>
                  <a:cubicBezTo>
                    <a:pt x="502" y="644"/>
                    <a:pt x="715" y="592"/>
                    <a:pt x="740" y="549"/>
                  </a:cubicBezTo>
                  <a:cubicBezTo>
                    <a:pt x="766" y="505"/>
                    <a:pt x="656" y="198"/>
                    <a:pt x="641" y="133"/>
                  </a:cubicBezTo>
                  <a:cubicBezTo>
                    <a:pt x="626" y="69"/>
                    <a:pt x="546" y="25"/>
                    <a:pt x="457" y="12"/>
                  </a:cubicBezTo>
                  <a:cubicBezTo>
                    <a:pt x="368" y="0"/>
                    <a:pt x="292" y="12"/>
                    <a:pt x="292" y="12"/>
                  </a:cubicBezTo>
                  <a:close/>
                </a:path>
              </a:pathLst>
            </a:custGeom>
            <a:solidFill>
              <a:srgbClr val="754A7D"/>
            </a:solidFill>
            <a:ln>
              <a:noFill/>
            </a:ln>
          </p:spPr>
          <p:txBody>
            <a:bodyPr vert="horz" wrap="square" lIns="91440" tIns="45721" rIns="91440" bIns="45721" numCol="1" anchor="t" anchorCtr="0" compatLnSpc="1">
              <a:prstTxWarp prst="textNoShape">
                <a:avLst/>
              </a:prstTxWarp>
            </a:bodyPr>
            <a:lstStyle/>
            <a:p>
              <a:endParaRPr lang="en-ID" sz="1801"/>
            </a:p>
          </p:txBody>
        </p:sp>
        <p:sp>
          <p:nvSpPr>
            <p:cNvPr id="46" name="Freeform 39">
              <a:extLst>
                <a:ext uri="{FF2B5EF4-FFF2-40B4-BE49-F238E27FC236}">
                  <a16:creationId xmlns:a16="http://schemas.microsoft.com/office/drawing/2014/main" id="{BF28FAE7-FD8E-473C-822B-5FBF489426DC}"/>
                </a:ext>
              </a:extLst>
            </p:cNvPr>
            <p:cNvSpPr>
              <a:spLocks/>
            </p:cNvSpPr>
            <p:nvPr/>
          </p:nvSpPr>
          <p:spPr bwMode="auto">
            <a:xfrm>
              <a:off x="9682163" y="3860800"/>
              <a:ext cx="1025525" cy="2016125"/>
            </a:xfrm>
            <a:custGeom>
              <a:avLst/>
              <a:gdLst>
                <a:gd name="T0" fmla="*/ 528 w 655"/>
                <a:gd name="T1" fmla="*/ 0 h 1290"/>
                <a:gd name="T2" fmla="*/ 541 w 655"/>
                <a:gd name="T3" fmla="*/ 71 h 1290"/>
                <a:gd name="T4" fmla="*/ 605 w 655"/>
                <a:gd name="T5" fmla="*/ 337 h 1290"/>
                <a:gd name="T6" fmla="*/ 472 w 655"/>
                <a:gd name="T7" fmla="*/ 446 h 1290"/>
                <a:gd name="T8" fmla="*/ 335 w 655"/>
                <a:gd name="T9" fmla="*/ 446 h 1290"/>
                <a:gd name="T10" fmla="*/ 362 w 655"/>
                <a:gd name="T11" fmla="*/ 779 h 1290"/>
                <a:gd name="T12" fmla="*/ 288 w 655"/>
                <a:gd name="T13" fmla="*/ 1227 h 1290"/>
                <a:gd name="T14" fmla="*/ 213 w 655"/>
                <a:gd name="T15" fmla="*/ 1266 h 1290"/>
                <a:gd name="T16" fmla="*/ 203 w 655"/>
                <a:gd name="T17" fmla="*/ 1016 h 1290"/>
                <a:gd name="T18" fmla="*/ 145 w 655"/>
                <a:gd name="T19" fmla="*/ 632 h 1290"/>
                <a:gd name="T20" fmla="*/ 66 w 655"/>
                <a:gd name="T21" fmla="*/ 456 h 1290"/>
                <a:gd name="T22" fmla="*/ 144 w 655"/>
                <a:gd name="T23" fmla="*/ 194 h 1290"/>
                <a:gd name="T24" fmla="*/ 528 w 655"/>
                <a:gd name="T25"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5" h="1290">
                  <a:moveTo>
                    <a:pt x="528" y="0"/>
                  </a:moveTo>
                  <a:cubicBezTo>
                    <a:pt x="528" y="0"/>
                    <a:pt x="521" y="50"/>
                    <a:pt x="541" y="71"/>
                  </a:cubicBezTo>
                  <a:cubicBezTo>
                    <a:pt x="561" y="92"/>
                    <a:pt x="655" y="216"/>
                    <a:pt x="605" y="337"/>
                  </a:cubicBezTo>
                  <a:cubicBezTo>
                    <a:pt x="560" y="448"/>
                    <a:pt x="472" y="446"/>
                    <a:pt x="472" y="446"/>
                  </a:cubicBezTo>
                  <a:cubicBezTo>
                    <a:pt x="335" y="446"/>
                    <a:pt x="335" y="446"/>
                    <a:pt x="335" y="446"/>
                  </a:cubicBezTo>
                  <a:cubicBezTo>
                    <a:pt x="335" y="446"/>
                    <a:pt x="375" y="646"/>
                    <a:pt x="362" y="779"/>
                  </a:cubicBezTo>
                  <a:cubicBezTo>
                    <a:pt x="349" y="911"/>
                    <a:pt x="289" y="1212"/>
                    <a:pt x="288" y="1227"/>
                  </a:cubicBezTo>
                  <a:cubicBezTo>
                    <a:pt x="286" y="1243"/>
                    <a:pt x="230" y="1290"/>
                    <a:pt x="213" y="1266"/>
                  </a:cubicBezTo>
                  <a:cubicBezTo>
                    <a:pt x="213" y="1266"/>
                    <a:pt x="212" y="1085"/>
                    <a:pt x="203" y="1016"/>
                  </a:cubicBezTo>
                  <a:cubicBezTo>
                    <a:pt x="194" y="947"/>
                    <a:pt x="156" y="673"/>
                    <a:pt x="145" y="632"/>
                  </a:cubicBezTo>
                  <a:cubicBezTo>
                    <a:pt x="133" y="592"/>
                    <a:pt x="66" y="469"/>
                    <a:pt x="66" y="456"/>
                  </a:cubicBezTo>
                  <a:cubicBezTo>
                    <a:pt x="66" y="443"/>
                    <a:pt x="0" y="244"/>
                    <a:pt x="144" y="194"/>
                  </a:cubicBezTo>
                  <a:cubicBezTo>
                    <a:pt x="287" y="143"/>
                    <a:pt x="338" y="1"/>
                    <a:pt x="528"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47" name="Freeform 40">
              <a:extLst>
                <a:ext uri="{FF2B5EF4-FFF2-40B4-BE49-F238E27FC236}">
                  <a16:creationId xmlns:a16="http://schemas.microsoft.com/office/drawing/2014/main" id="{DC667121-5801-4461-BB24-C2AA1B021342}"/>
                </a:ext>
              </a:extLst>
            </p:cNvPr>
            <p:cNvSpPr>
              <a:spLocks/>
            </p:cNvSpPr>
            <p:nvPr/>
          </p:nvSpPr>
          <p:spPr bwMode="auto">
            <a:xfrm>
              <a:off x="9763125" y="5765800"/>
              <a:ext cx="446088" cy="542925"/>
            </a:xfrm>
            <a:custGeom>
              <a:avLst/>
              <a:gdLst>
                <a:gd name="T0" fmla="*/ 94 w 285"/>
                <a:gd name="T1" fmla="*/ 187 h 347"/>
                <a:gd name="T2" fmla="*/ 11 w 285"/>
                <a:gd name="T3" fmla="*/ 317 h 347"/>
                <a:gd name="T4" fmla="*/ 172 w 285"/>
                <a:gd name="T5" fmla="*/ 330 h 347"/>
                <a:gd name="T6" fmla="*/ 273 w 285"/>
                <a:gd name="T7" fmla="*/ 116 h 347"/>
                <a:gd name="T8" fmla="*/ 237 w 285"/>
                <a:gd name="T9" fmla="*/ 8 h 347"/>
                <a:gd name="T10" fmla="*/ 166 w 285"/>
                <a:gd name="T11" fmla="*/ 14 h 347"/>
                <a:gd name="T12" fmla="*/ 94 w 285"/>
                <a:gd name="T13" fmla="*/ 187 h 347"/>
              </a:gdLst>
              <a:ahLst/>
              <a:cxnLst>
                <a:cxn ang="0">
                  <a:pos x="T0" y="T1"/>
                </a:cxn>
                <a:cxn ang="0">
                  <a:pos x="T2" y="T3"/>
                </a:cxn>
                <a:cxn ang="0">
                  <a:pos x="T4" y="T5"/>
                </a:cxn>
                <a:cxn ang="0">
                  <a:pos x="T6" y="T7"/>
                </a:cxn>
                <a:cxn ang="0">
                  <a:pos x="T8" y="T9"/>
                </a:cxn>
                <a:cxn ang="0">
                  <a:pos x="T10" y="T11"/>
                </a:cxn>
                <a:cxn ang="0">
                  <a:pos x="T12" y="T13"/>
                </a:cxn>
              </a:cxnLst>
              <a:rect l="0" t="0" r="r" b="b"/>
              <a:pathLst>
                <a:path w="285" h="347">
                  <a:moveTo>
                    <a:pt x="94" y="187"/>
                  </a:moveTo>
                  <a:cubicBezTo>
                    <a:pt x="94" y="187"/>
                    <a:pt x="0" y="297"/>
                    <a:pt x="11" y="317"/>
                  </a:cubicBezTo>
                  <a:cubicBezTo>
                    <a:pt x="21" y="337"/>
                    <a:pt x="114" y="347"/>
                    <a:pt x="172" y="330"/>
                  </a:cubicBezTo>
                  <a:cubicBezTo>
                    <a:pt x="230" y="313"/>
                    <a:pt x="242" y="174"/>
                    <a:pt x="273" y="116"/>
                  </a:cubicBezTo>
                  <a:cubicBezTo>
                    <a:pt x="285" y="92"/>
                    <a:pt x="268" y="16"/>
                    <a:pt x="237" y="8"/>
                  </a:cubicBezTo>
                  <a:cubicBezTo>
                    <a:pt x="205" y="0"/>
                    <a:pt x="166" y="14"/>
                    <a:pt x="166" y="14"/>
                  </a:cubicBezTo>
                  <a:cubicBezTo>
                    <a:pt x="166" y="14"/>
                    <a:pt x="192" y="102"/>
                    <a:pt x="94" y="187"/>
                  </a:cubicBezTo>
                  <a:close/>
                </a:path>
              </a:pathLst>
            </a:custGeom>
            <a:solidFill>
              <a:srgbClr val="452C4A"/>
            </a:solidFill>
            <a:ln>
              <a:noFill/>
            </a:ln>
          </p:spPr>
          <p:txBody>
            <a:bodyPr vert="horz" wrap="square" lIns="91440" tIns="45721" rIns="91440" bIns="45721" numCol="1" anchor="t" anchorCtr="0" compatLnSpc="1">
              <a:prstTxWarp prst="textNoShape">
                <a:avLst/>
              </a:prstTxWarp>
            </a:bodyPr>
            <a:lstStyle/>
            <a:p>
              <a:endParaRPr lang="en-ID" sz="1801"/>
            </a:p>
          </p:txBody>
        </p:sp>
        <p:sp>
          <p:nvSpPr>
            <p:cNvPr id="48" name="Freeform 41">
              <a:extLst>
                <a:ext uri="{FF2B5EF4-FFF2-40B4-BE49-F238E27FC236}">
                  <a16:creationId xmlns:a16="http://schemas.microsoft.com/office/drawing/2014/main" id="{2E91ED68-356B-45F7-AB66-6B1220EDB6FB}"/>
                </a:ext>
              </a:extLst>
            </p:cNvPr>
            <p:cNvSpPr>
              <a:spLocks/>
            </p:cNvSpPr>
            <p:nvPr/>
          </p:nvSpPr>
          <p:spPr bwMode="auto">
            <a:xfrm>
              <a:off x="9859963" y="5745163"/>
              <a:ext cx="282575" cy="436563"/>
            </a:xfrm>
            <a:custGeom>
              <a:avLst/>
              <a:gdLst>
                <a:gd name="T0" fmla="*/ 104 w 181"/>
                <a:gd name="T1" fmla="*/ 27 h 279"/>
                <a:gd name="T2" fmla="*/ 79 w 181"/>
                <a:gd name="T3" fmla="*/ 120 h 279"/>
                <a:gd name="T4" fmla="*/ 2 w 181"/>
                <a:gd name="T5" fmla="*/ 253 h 279"/>
                <a:gd name="T6" fmla="*/ 107 w 181"/>
                <a:gd name="T7" fmla="*/ 254 h 279"/>
                <a:gd name="T8" fmla="*/ 175 w 181"/>
                <a:gd name="T9" fmla="*/ 102 h 279"/>
                <a:gd name="T10" fmla="*/ 175 w 181"/>
                <a:gd name="T11" fmla="*/ 21 h 279"/>
                <a:gd name="T12" fmla="*/ 104 w 181"/>
                <a:gd name="T13" fmla="*/ 27 h 279"/>
              </a:gdLst>
              <a:ahLst/>
              <a:cxnLst>
                <a:cxn ang="0">
                  <a:pos x="T0" y="T1"/>
                </a:cxn>
                <a:cxn ang="0">
                  <a:pos x="T2" y="T3"/>
                </a:cxn>
                <a:cxn ang="0">
                  <a:pos x="T4" y="T5"/>
                </a:cxn>
                <a:cxn ang="0">
                  <a:pos x="T6" y="T7"/>
                </a:cxn>
                <a:cxn ang="0">
                  <a:pos x="T8" y="T9"/>
                </a:cxn>
                <a:cxn ang="0">
                  <a:pos x="T10" y="T11"/>
                </a:cxn>
                <a:cxn ang="0">
                  <a:pos x="T12" y="T13"/>
                </a:cxn>
              </a:cxnLst>
              <a:rect l="0" t="0" r="r" b="b"/>
              <a:pathLst>
                <a:path w="181" h="279">
                  <a:moveTo>
                    <a:pt x="104" y="27"/>
                  </a:moveTo>
                  <a:cubicBezTo>
                    <a:pt x="104" y="27"/>
                    <a:pt x="93" y="82"/>
                    <a:pt x="79" y="120"/>
                  </a:cubicBezTo>
                  <a:cubicBezTo>
                    <a:pt x="65" y="158"/>
                    <a:pt x="0" y="242"/>
                    <a:pt x="2" y="253"/>
                  </a:cubicBezTo>
                  <a:cubicBezTo>
                    <a:pt x="4" y="264"/>
                    <a:pt x="76" y="279"/>
                    <a:pt x="107" y="254"/>
                  </a:cubicBezTo>
                  <a:cubicBezTo>
                    <a:pt x="139" y="229"/>
                    <a:pt x="168" y="150"/>
                    <a:pt x="175" y="102"/>
                  </a:cubicBezTo>
                  <a:cubicBezTo>
                    <a:pt x="181" y="54"/>
                    <a:pt x="175" y="21"/>
                    <a:pt x="175" y="21"/>
                  </a:cubicBezTo>
                  <a:cubicBezTo>
                    <a:pt x="175" y="21"/>
                    <a:pt x="134" y="0"/>
                    <a:pt x="104" y="27"/>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49" name="Freeform 42">
              <a:extLst>
                <a:ext uri="{FF2B5EF4-FFF2-40B4-BE49-F238E27FC236}">
                  <a16:creationId xmlns:a16="http://schemas.microsoft.com/office/drawing/2014/main" id="{BDC84354-86FF-485E-996A-4C9DEADA95F7}"/>
                </a:ext>
              </a:extLst>
            </p:cNvPr>
            <p:cNvSpPr>
              <a:spLocks/>
            </p:cNvSpPr>
            <p:nvPr/>
          </p:nvSpPr>
          <p:spPr bwMode="auto">
            <a:xfrm>
              <a:off x="10148888" y="5946775"/>
              <a:ext cx="41275" cy="195263"/>
            </a:xfrm>
            <a:custGeom>
              <a:avLst/>
              <a:gdLst>
                <a:gd name="T0" fmla="*/ 26 w 26"/>
                <a:gd name="T1" fmla="*/ 0 h 123"/>
                <a:gd name="T2" fmla="*/ 16 w 26"/>
                <a:gd name="T3" fmla="*/ 123 h 123"/>
                <a:gd name="T4" fmla="*/ 0 w 26"/>
                <a:gd name="T5" fmla="*/ 122 h 123"/>
                <a:gd name="T6" fmla="*/ 7 w 26"/>
                <a:gd name="T7" fmla="*/ 27 h 123"/>
                <a:gd name="T8" fmla="*/ 26 w 26"/>
                <a:gd name="T9" fmla="*/ 0 h 123"/>
              </a:gdLst>
              <a:ahLst/>
              <a:cxnLst>
                <a:cxn ang="0">
                  <a:pos x="T0" y="T1"/>
                </a:cxn>
                <a:cxn ang="0">
                  <a:pos x="T2" y="T3"/>
                </a:cxn>
                <a:cxn ang="0">
                  <a:pos x="T4" y="T5"/>
                </a:cxn>
                <a:cxn ang="0">
                  <a:pos x="T6" y="T7"/>
                </a:cxn>
                <a:cxn ang="0">
                  <a:pos x="T8" y="T9"/>
                </a:cxn>
              </a:cxnLst>
              <a:rect l="0" t="0" r="r" b="b"/>
              <a:pathLst>
                <a:path w="26" h="123">
                  <a:moveTo>
                    <a:pt x="26" y="0"/>
                  </a:moveTo>
                  <a:lnTo>
                    <a:pt x="16" y="123"/>
                  </a:lnTo>
                  <a:lnTo>
                    <a:pt x="0" y="122"/>
                  </a:lnTo>
                  <a:lnTo>
                    <a:pt x="7" y="27"/>
                  </a:lnTo>
                  <a:lnTo>
                    <a:pt x="26" y="0"/>
                  </a:lnTo>
                  <a:close/>
                </a:path>
              </a:pathLst>
            </a:custGeom>
            <a:solidFill>
              <a:srgbClr val="452C4A"/>
            </a:solidFill>
            <a:ln>
              <a:noFill/>
            </a:ln>
          </p:spPr>
          <p:txBody>
            <a:bodyPr vert="horz" wrap="square" lIns="91440" tIns="45721" rIns="91440" bIns="45721" numCol="1" anchor="t" anchorCtr="0" compatLnSpc="1">
              <a:prstTxWarp prst="textNoShape">
                <a:avLst/>
              </a:prstTxWarp>
            </a:bodyPr>
            <a:lstStyle/>
            <a:p>
              <a:endParaRPr lang="en-ID" sz="1801"/>
            </a:p>
          </p:txBody>
        </p:sp>
        <p:sp>
          <p:nvSpPr>
            <p:cNvPr id="50" name="Freeform 43">
              <a:extLst>
                <a:ext uri="{FF2B5EF4-FFF2-40B4-BE49-F238E27FC236}">
                  <a16:creationId xmlns:a16="http://schemas.microsoft.com/office/drawing/2014/main" id="{A165D222-FD32-4C46-8241-AE683F7E06FF}"/>
                </a:ext>
              </a:extLst>
            </p:cNvPr>
            <p:cNvSpPr>
              <a:spLocks/>
            </p:cNvSpPr>
            <p:nvPr/>
          </p:nvSpPr>
          <p:spPr bwMode="auto">
            <a:xfrm>
              <a:off x="9440863" y="3698875"/>
              <a:ext cx="1262063" cy="865188"/>
            </a:xfrm>
            <a:custGeom>
              <a:avLst/>
              <a:gdLst>
                <a:gd name="T0" fmla="*/ 759 w 806"/>
                <a:gd name="T1" fmla="*/ 440 h 553"/>
                <a:gd name="T2" fmla="*/ 626 w 806"/>
                <a:gd name="T3" fmla="*/ 549 h 553"/>
                <a:gd name="T4" fmla="*/ 489 w 806"/>
                <a:gd name="T5" fmla="*/ 549 h 553"/>
                <a:gd name="T6" fmla="*/ 292 w 806"/>
                <a:gd name="T7" fmla="*/ 443 h 553"/>
                <a:gd name="T8" fmla="*/ 187 w 806"/>
                <a:gd name="T9" fmla="*/ 446 h 553"/>
                <a:gd name="T10" fmla="*/ 186 w 806"/>
                <a:gd name="T11" fmla="*/ 446 h 553"/>
                <a:gd name="T12" fmla="*/ 37 w 806"/>
                <a:gd name="T13" fmla="*/ 543 h 553"/>
                <a:gd name="T14" fmla="*/ 9 w 806"/>
                <a:gd name="T15" fmla="*/ 414 h 553"/>
                <a:gd name="T16" fmla="*/ 273 w 806"/>
                <a:gd name="T17" fmla="*/ 194 h 553"/>
                <a:gd name="T18" fmla="*/ 273 w 806"/>
                <a:gd name="T19" fmla="*/ 93 h 553"/>
                <a:gd name="T20" fmla="*/ 639 w 806"/>
                <a:gd name="T21" fmla="*/ 106 h 553"/>
                <a:gd name="T22" fmla="*/ 703 w 806"/>
                <a:gd name="T23" fmla="*/ 83 h 553"/>
                <a:gd name="T24" fmla="*/ 731 w 806"/>
                <a:gd name="T25" fmla="*/ 149 h 553"/>
                <a:gd name="T26" fmla="*/ 759 w 806"/>
                <a:gd name="T27" fmla="*/ 44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6" h="553">
                  <a:moveTo>
                    <a:pt x="759" y="440"/>
                  </a:moveTo>
                  <a:cubicBezTo>
                    <a:pt x="716" y="553"/>
                    <a:pt x="626" y="549"/>
                    <a:pt x="626" y="549"/>
                  </a:cubicBezTo>
                  <a:cubicBezTo>
                    <a:pt x="489" y="549"/>
                    <a:pt x="489" y="549"/>
                    <a:pt x="489" y="549"/>
                  </a:cubicBezTo>
                  <a:cubicBezTo>
                    <a:pt x="489" y="549"/>
                    <a:pt x="432" y="459"/>
                    <a:pt x="292" y="443"/>
                  </a:cubicBezTo>
                  <a:cubicBezTo>
                    <a:pt x="262" y="440"/>
                    <a:pt x="227" y="440"/>
                    <a:pt x="187" y="446"/>
                  </a:cubicBezTo>
                  <a:cubicBezTo>
                    <a:pt x="187" y="446"/>
                    <a:pt x="186" y="446"/>
                    <a:pt x="186" y="446"/>
                  </a:cubicBezTo>
                  <a:cubicBezTo>
                    <a:pt x="0" y="473"/>
                    <a:pt x="36" y="541"/>
                    <a:pt x="37" y="543"/>
                  </a:cubicBezTo>
                  <a:cubicBezTo>
                    <a:pt x="21" y="506"/>
                    <a:pt x="5" y="446"/>
                    <a:pt x="9" y="414"/>
                  </a:cubicBezTo>
                  <a:cubicBezTo>
                    <a:pt x="27" y="267"/>
                    <a:pt x="239" y="236"/>
                    <a:pt x="273" y="194"/>
                  </a:cubicBezTo>
                  <a:cubicBezTo>
                    <a:pt x="308" y="151"/>
                    <a:pt x="273" y="93"/>
                    <a:pt x="273" y="93"/>
                  </a:cubicBezTo>
                  <a:cubicBezTo>
                    <a:pt x="591" y="0"/>
                    <a:pt x="639" y="106"/>
                    <a:pt x="639" y="106"/>
                  </a:cubicBezTo>
                  <a:cubicBezTo>
                    <a:pt x="653" y="104"/>
                    <a:pt x="688" y="84"/>
                    <a:pt x="703" y="83"/>
                  </a:cubicBezTo>
                  <a:cubicBezTo>
                    <a:pt x="703" y="83"/>
                    <a:pt x="719" y="118"/>
                    <a:pt x="731" y="149"/>
                  </a:cubicBezTo>
                  <a:cubicBezTo>
                    <a:pt x="740" y="177"/>
                    <a:pt x="806" y="317"/>
                    <a:pt x="759" y="440"/>
                  </a:cubicBezTo>
                  <a:close/>
                </a:path>
              </a:pathLst>
            </a:custGeom>
            <a:solidFill>
              <a:srgbClr val="754A7D"/>
            </a:solidFill>
            <a:ln>
              <a:noFill/>
            </a:ln>
          </p:spPr>
          <p:txBody>
            <a:bodyPr vert="horz" wrap="square" lIns="91440" tIns="45721" rIns="91440" bIns="45721" numCol="1" anchor="t" anchorCtr="0" compatLnSpc="1">
              <a:prstTxWarp prst="textNoShape">
                <a:avLst/>
              </a:prstTxWarp>
            </a:bodyPr>
            <a:lstStyle/>
            <a:p>
              <a:endParaRPr lang="en-ID" sz="1801"/>
            </a:p>
          </p:txBody>
        </p:sp>
        <p:sp>
          <p:nvSpPr>
            <p:cNvPr id="51" name="Freeform 44">
              <a:extLst>
                <a:ext uri="{FF2B5EF4-FFF2-40B4-BE49-F238E27FC236}">
                  <a16:creationId xmlns:a16="http://schemas.microsoft.com/office/drawing/2014/main" id="{D637A11C-E03F-4C78-A7BC-5DD6B3336070}"/>
                </a:ext>
              </a:extLst>
            </p:cNvPr>
            <p:cNvSpPr>
              <a:spLocks/>
            </p:cNvSpPr>
            <p:nvPr/>
          </p:nvSpPr>
          <p:spPr bwMode="auto">
            <a:xfrm>
              <a:off x="9455150" y="3124200"/>
              <a:ext cx="1042988" cy="682625"/>
            </a:xfrm>
            <a:custGeom>
              <a:avLst/>
              <a:gdLst>
                <a:gd name="T0" fmla="*/ 611 w 657"/>
                <a:gd name="T1" fmla="*/ 0 h 430"/>
                <a:gd name="T2" fmla="*/ 657 w 657"/>
                <a:gd name="T3" fmla="*/ 430 h 430"/>
                <a:gd name="T4" fmla="*/ 47 w 657"/>
                <a:gd name="T5" fmla="*/ 430 h 430"/>
                <a:gd name="T6" fmla="*/ 0 w 657"/>
                <a:gd name="T7" fmla="*/ 0 h 430"/>
                <a:gd name="T8" fmla="*/ 611 w 657"/>
                <a:gd name="T9" fmla="*/ 0 h 430"/>
              </a:gdLst>
              <a:ahLst/>
              <a:cxnLst>
                <a:cxn ang="0">
                  <a:pos x="T0" y="T1"/>
                </a:cxn>
                <a:cxn ang="0">
                  <a:pos x="T2" y="T3"/>
                </a:cxn>
                <a:cxn ang="0">
                  <a:pos x="T4" y="T5"/>
                </a:cxn>
                <a:cxn ang="0">
                  <a:pos x="T6" y="T7"/>
                </a:cxn>
                <a:cxn ang="0">
                  <a:pos x="T8" y="T9"/>
                </a:cxn>
              </a:cxnLst>
              <a:rect l="0" t="0" r="r" b="b"/>
              <a:pathLst>
                <a:path w="657" h="430">
                  <a:moveTo>
                    <a:pt x="611" y="0"/>
                  </a:moveTo>
                  <a:lnTo>
                    <a:pt x="657" y="430"/>
                  </a:lnTo>
                  <a:lnTo>
                    <a:pt x="47" y="430"/>
                  </a:lnTo>
                  <a:lnTo>
                    <a:pt x="0" y="0"/>
                  </a:lnTo>
                  <a:lnTo>
                    <a:pt x="61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2" name="Rectangle 45">
              <a:extLst>
                <a:ext uri="{FF2B5EF4-FFF2-40B4-BE49-F238E27FC236}">
                  <a16:creationId xmlns:a16="http://schemas.microsoft.com/office/drawing/2014/main" id="{3D18CCC6-DB5F-4D55-B685-6606482FFDB4}"/>
                </a:ext>
              </a:extLst>
            </p:cNvPr>
            <p:cNvSpPr>
              <a:spLocks noChangeArrowheads="1"/>
            </p:cNvSpPr>
            <p:nvPr/>
          </p:nvSpPr>
          <p:spPr bwMode="auto">
            <a:xfrm>
              <a:off x="10412413" y="3746500"/>
              <a:ext cx="161925" cy="6032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3" name="Rectangle 46">
              <a:extLst>
                <a:ext uri="{FF2B5EF4-FFF2-40B4-BE49-F238E27FC236}">
                  <a16:creationId xmlns:a16="http://schemas.microsoft.com/office/drawing/2014/main" id="{6125486B-F6BF-492A-90FF-A83441B742AE}"/>
                </a:ext>
              </a:extLst>
            </p:cNvPr>
            <p:cNvSpPr>
              <a:spLocks noChangeArrowheads="1"/>
            </p:cNvSpPr>
            <p:nvPr/>
          </p:nvSpPr>
          <p:spPr bwMode="auto">
            <a:xfrm>
              <a:off x="8861425" y="3806825"/>
              <a:ext cx="2667000" cy="92075"/>
            </a:xfrm>
            <a:prstGeom prst="rect">
              <a:avLst/>
            </a:prstGeom>
            <a:solidFill>
              <a:srgbClr val="BC85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4" name="Freeform 47">
              <a:extLst>
                <a:ext uri="{FF2B5EF4-FFF2-40B4-BE49-F238E27FC236}">
                  <a16:creationId xmlns:a16="http://schemas.microsoft.com/office/drawing/2014/main" id="{C2B92C76-D3F9-4B87-B3FE-33591A3E2230}"/>
                </a:ext>
              </a:extLst>
            </p:cNvPr>
            <p:cNvSpPr>
              <a:spLocks/>
            </p:cNvSpPr>
            <p:nvPr/>
          </p:nvSpPr>
          <p:spPr bwMode="auto">
            <a:xfrm>
              <a:off x="9923463" y="2011363"/>
              <a:ext cx="504825" cy="728663"/>
            </a:xfrm>
            <a:custGeom>
              <a:avLst/>
              <a:gdLst>
                <a:gd name="T0" fmla="*/ 184 w 322"/>
                <a:gd name="T1" fmla="*/ 41 h 466"/>
                <a:gd name="T2" fmla="*/ 303 w 322"/>
                <a:gd name="T3" fmla="*/ 274 h 466"/>
                <a:gd name="T4" fmla="*/ 184 w 322"/>
                <a:gd name="T5" fmla="*/ 458 h 466"/>
                <a:gd name="T6" fmla="*/ 34 w 322"/>
                <a:gd name="T7" fmla="*/ 233 h 466"/>
                <a:gd name="T8" fmla="*/ 184 w 322"/>
                <a:gd name="T9" fmla="*/ 41 h 466"/>
              </a:gdLst>
              <a:ahLst/>
              <a:cxnLst>
                <a:cxn ang="0">
                  <a:pos x="T0" y="T1"/>
                </a:cxn>
                <a:cxn ang="0">
                  <a:pos x="T2" y="T3"/>
                </a:cxn>
                <a:cxn ang="0">
                  <a:pos x="T4" y="T5"/>
                </a:cxn>
                <a:cxn ang="0">
                  <a:pos x="T6" y="T7"/>
                </a:cxn>
                <a:cxn ang="0">
                  <a:pos x="T8" y="T9"/>
                </a:cxn>
              </a:cxnLst>
              <a:rect l="0" t="0" r="r" b="b"/>
              <a:pathLst>
                <a:path w="322" h="466">
                  <a:moveTo>
                    <a:pt x="184" y="41"/>
                  </a:moveTo>
                  <a:cubicBezTo>
                    <a:pt x="184" y="41"/>
                    <a:pt x="322" y="82"/>
                    <a:pt x="303" y="274"/>
                  </a:cubicBezTo>
                  <a:cubicBezTo>
                    <a:pt x="283" y="466"/>
                    <a:pt x="192" y="456"/>
                    <a:pt x="184" y="458"/>
                  </a:cubicBezTo>
                  <a:cubicBezTo>
                    <a:pt x="175" y="459"/>
                    <a:pt x="68" y="466"/>
                    <a:pt x="34" y="233"/>
                  </a:cubicBezTo>
                  <a:cubicBezTo>
                    <a:pt x="0" y="0"/>
                    <a:pt x="184" y="41"/>
                    <a:pt x="184" y="41"/>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5" name="Freeform 48">
              <a:extLst>
                <a:ext uri="{FF2B5EF4-FFF2-40B4-BE49-F238E27FC236}">
                  <a16:creationId xmlns:a16="http://schemas.microsoft.com/office/drawing/2014/main" id="{ABEC4F32-0F43-4B40-A176-1FD7375756E3}"/>
                </a:ext>
              </a:extLst>
            </p:cNvPr>
            <p:cNvSpPr>
              <a:spLocks/>
            </p:cNvSpPr>
            <p:nvPr/>
          </p:nvSpPr>
          <p:spPr bwMode="auto">
            <a:xfrm>
              <a:off x="10045700" y="2541588"/>
              <a:ext cx="295275" cy="354013"/>
            </a:xfrm>
            <a:custGeom>
              <a:avLst/>
              <a:gdLst>
                <a:gd name="T0" fmla="*/ 172 w 189"/>
                <a:gd name="T1" fmla="*/ 83 h 227"/>
                <a:gd name="T2" fmla="*/ 177 w 189"/>
                <a:gd name="T3" fmla="*/ 187 h 227"/>
                <a:gd name="T4" fmla="*/ 16 w 189"/>
                <a:gd name="T5" fmla="*/ 195 h 227"/>
                <a:gd name="T6" fmla="*/ 17 w 189"/>
                <a:gd name="T7" fmla="*/ 63 h 227"/>
                <a:gd name="T8" fmla="*/ 172 w 189"/>
                <a:gd name="T9" fmla="*/ 83 h 227"/>
              </a:gdLst>
              <a:ahLst/>
              <a:cxnLst>
                <a:cxn ang="0">
                  <a:pos x="T0" y="T1"/>
                </a:cxn>
                <a:cxn ang="0">
                  <a:pos x="T2" y="T3"/>
                </a:cxn>
                <a:cxn ang="0">
                  <a:pos x="T4" y="T5"/>
                </a:cxn>
                <a:cxn ang="0">
                  <a:pos x="T6" y="T7"/>
                </a:cxn>
                <a:cxn ang="0">
                  <a:pos x="T8" y="T9"/>
                </a:cxn>
              </a:cxnLst>
              <a:rect l="0" t="0" r="r" b="b"/>
              <a:pathLst>
                <a:path w="189" h="227">
                  <a:moveTo>
                    <a:pt x="172" y="83"/>
                  </a:moveTo>
                  <a:cubicBezTo>
                    <a:pt x="172" y="83"/>
                    <a:pt x="165" y="147"/>
                    <a:pt x="177" y="187"/>
                  </a:cubicBezTo>
                  <a:cubicBezTo>
                    <a:pt x="189" y="226"/>
                    <a:pt x="15" y="227"/>
                    <a:pt x="16" y="195"/>
                  </a:cubicBezTo>
                  <a:cubicBezTo>
                    <a:pt x="16" y="158"/>
                    <a:pt x="33" y="127"/>
                    <a:pt x="17" y="63"/>
                  </a:cubicBezTo>
                  <a:cubicBezTo>
                    <a:pt x="0" y="0"/>
                    <a:pt x="172" y="83"/>
                    <a:pt x="172" y="8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6" name="Freeform 49">
              <a:extLst>
                <a:ext uri="{FF2B5EF4-FFF2-40B4-BE49-F238E27FC236}">
                  <a16:creationId xmlns:a16="http://schemas.microsoft.com/office/drawing/2014/main" id="{D747DC15-9871-4D02-93D0-7B2A6904B115}"/>
                </a:ext>
              </a:extLst>
            </p:cNvPr>
            <p:cNvSpPr>
              <a:spLocks/>
            </p:cNvSpPr>
            <p:nvPr/>
          </p:nvSpPr>
          <p:spPr bwMode="auto">
            <a:xfrm>
              <a:off x="9906000" y="1993900"/>
              <a:ext cx="558800" cy="484188"/>
            </a:xfrm>
            <a:custGeom>
              <a:avLst/>
              <a:gdLst>
                <a:gd name="T0" fmla="*/ 159 w 357"/>
                <a:gd name="T1" fmla="*/ 137 h 310"/>
                <a:gd name="T2" fmla="*/ 314 w 357"/>
                <a:gd name="T3" fmla="*/ 285 h 310"/>
                <a:gd name="T4" fmla="*/ 178 w 357"/>
                <a:gd name="T5" fmla="*/ 42 h 310"/>
                <a:gd name="T6" fmla="*/ 41 w 357"/>
                <a:gd name="T7" fmla="*/ 310 h 310"/>
                <a:gd name="T8" fmla="*/ 159 w 357"/>
                <a:gd name="T9" fmla="*/ 137 h 310"/>
              </a:gdLst>
              <a:ahLst/>
              <a:cxnLst>
                <a:cxn ang="0">
                  <a:pos x="T0" y="T1"/>
                </a:cxn>
                <a:cxn ang="0">
                  <a:pos x="T2" y="T3"/>
                </a:cxn>
                <a:cxn ang="0">
                  <a:pos x="T4" y="T5"/>
                </a:cxn>
                <a:cxn ang="0">
                  <a:pos x="T6" y="T7"/>
                </a:cxn>
                <a:cxn ang="0">
                  <a:pos x="T8" y="T9"/>
                </a:cxn>
              </a:cxnLst>
              <a:rect l="0" t="0" r="r" b="b"/>
              <a:pathLst>
                <a:path w="357" h="310">
                  <a:moveTo>
                    <a:pt x="159" y="137"/>
                  </a:moveTo>
                  <a:cubicBezTo>
                    <a:pt x="159" y="137"/>
                    <a:pt x="234" y="257"/>
                    <a:pt x="314" y="285"/>
                  </a:cubicBezTo>
                  <a:cubicBezTo>
                    <a:pt x="314" y="285"/>
                    <a:pt x="357" y="84"/>
                    <a:pt x="178" y="42"/>
                  </a:cubicBezTo>
                  <a:cubicBezTo>
                    <a:pt x="0" y="0"/>
                    <a:pt x="28" y="245"/>
                    <a:pt x="41" y="310"/>
                  </a:cubicBezTo>
                  <a:cubicBezTo>
                    <a:pt x="41" y="310"/>
                    <a:pt x="78" y="214"/>
                    <a:pt x="159" y="137"/>
                  </a:cubicBezTo>
                  <a:close/>
                </a:path>
              </a:pathLst>
            </a:custGeom>
            <a:solidFill>
              <a:srgbClr val="FDCD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7" name="Freeform 50">
              <a:extLst>
                <a:ext uri="{FF2B5EF4-FFF2-40B4-BE49-F238E27FC236}">
                  <a16:creationId xmlns:a16="http://schemas.microsoft.com/office/drawing/2014/main" id="{46890D39-A53C-48C0-BEC0-652A64312B14}"/>
                </a:ext>
              </a:extLst>
            </p:cNvPr>
            <p:cNvSpPr>
              <a:spLocks/>
            </p:cNvSpPr>
            <p:nvPr/>
          </p:nvSpPr>
          <p:spPr bwMode="auto">
            <a:xfrm>
              <a:off x="10104438" y="2682875"/>
              <a:ext cx="195263" cy="90488"/>
            </a:xfrm>
            <a:custGeom>
              <a:avLst/>
              <a:gdLst>
                <a:gd name="T0" fmla="*/ 0 w 125"/>
                <a:gd name="T1" fmla="*/ 0 h 58"/>
                <a:gd name="T2" fmla="*/ 125 w 125"/>
                <a:gd name="T3" fmla="*/ 6 h 58"/>
                <a:gd name="T4" fmla="*/ 69 w 125"/>
                <a:gd name="T5" fmla="*/ 48 h 58"/>
                <a:gd name="T6" fmla="*/ 0 w 125"/>
                <a:gd name="T7" fmla="*/ 0 h 58"/>
              </a:gdLst>
              <a:ahLst/>
              <a:cxnLst>
                <a:cxn ang="0">
                  <a:pos x="T0" y="T1"/>
                </a:cxn>
                <a:cxn ang="0">
                  <a:pos x="T2" y="T3"/>
                </a:cxn>
                <a:cxn ang="0">
                  <a:pos x="T4" y="T5"/>
                </a:cxn>
                <a:cxn ang="0">
                  <a:pos x="T6" y="T7"/>
                </a:cxn>
              </a:cxnLst>
              <a:rect l="0" t="0" r="r" b="b"/>
              <a:pathLst>
                <a:path w="125" h="58">
                  <a:moveTo>
                    <a:pt x="0" y="0"/>
                  </a:moveTo>
                  <a:cubicBezTo>
                    <a:pt x="0" y="0"/>
                    <a:pt x="55" y="58"/>
                    <a:pt x="125" y="6"/>
                  </a:cubicBezTo>
                  <a:cubicBezTo>
                    <a:pt x="125" y="6"/>
                    <a:pt x="119" y="43"/>
                    <a:pt x="69" y="48"/>
                  </a:cubicBezTo>
                  <a:cubicBezTo>
                    <a:pt x="19" y="52"/>
                    <a:pt x="0" y="0"/>
                    <a:pt x="0" y="0"/>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8" name="Freeform 51">
              <a:extLst>
                <a:ext uri="{FF2B5EF4-FFF2-40B4-BE49-F238E27FC236}">
                  <a16:creationId xmlns:a16="http://schemas.microsoft.com/office/drawing/2014/main" id="{59FBDBAD-3D79-439D-9938-09BA3AB56863}"/>
                </a:ext>
              </a:extLst>
            </p:cNvPr>
            <p:cNvSpPr>
              <a:spLocks/>
            </p:cNvSpPr>
            <p:nvPr/>
          </p:nvSpPr>
          <p:spPr bwMode="auto">
            <a:xfrm>
              <a:off x="9996488" y="2038350"/>
              <a:ext cx="334963" cy="141288"/>
            </a:xfrm>
            <a:custGeom>
              <a:avLst/>
              <a:gdLst>
                <a:gd name="T0" fmla="*/ 0 w 213"/>
                <a:gd name="T1" fmla="*/ 91 h 91"/>
                <a:gd name="T2" fmla="*/ 107 w 213"/>
                <a:gd name="T3" fmla="*/ 11 h 91"/>
                <a:gd name="T4" fmla="*/ 213 w 213"/>
                <a:gd name="T5" fmla="*/ 66 h 91"/>
                <a:gd name="T6" fmla="*/ 107 w 213"/>
                <a:gd name="T7" fmla="*/ 0 h 91"/>
                <a:gd name="T8" fmla="*/ 0 w 213"/>
                <a:gd name="T9" fmla="*/ 91 h 91"/>
              </a:gdLst>
              <a:ahLst/>
              <a:cxnLst>
                <a:cxn ang="0">
                  <a:pos x="T0" y="T1"/>
                </a:cxn>
                <a:cxn ang="0">
                  <a:pos x="T2" y="T3"/>
                </a:cxn>
                <a:cxn ang="0">
                  <a:pos x="T4" y="T5"/>
                </a:cxn>
                <a:cxn ang="0">
                  <a:pos x="T6" y="T7"/>
                </a:cxn>
                <a:cxn ang="0">
                  <a:pos x="T8" y="T9"/>
                </a:cxn>
              </a:cxnLst>
              <a:rect l="0" t="0" r="r" b="b"/>
              <a:pathLst>
                <a:path w="213" h="91">
                  <a:moveTo>
                    <a:pt x="0" y="91"/>
                  </a:moveTo>
                  <a:cubicBezTo>
                    <a:pt x="0" y="91"/>
                    <a:pt x="40" y="15"/>
                    <a:pt x="107" y="11"/>
                  </a:cubicBezTo>
                  <a:cubicBezTo>
                    <a:pt x="174" y="8"/>
                    <a:pt x="213" y="66"/>
                    <a:pt x="213" y="66"/>
                  </a:cubicBezTo>
                  <a:cubicBezTo>
                    <a:pt x="213" y="66"/>
                    <a:pt x="187" y="0"/>
                    <a:pt x="107" y="0"/>
                  </a:cubicBezTo>
                  <a:cubicBezTo>
                    <a:pt x="26" y="0"/>
                    <a:pt x="0" y="91"/>
                    <a:pt x="0" y="91"/>
                  </a:cubicBezTo>
                  <a:close/>
                </a:path>
              </a:pathLst>
            </a:custGeom>
            <a:solidFill>
              <a:srgbClr val="233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59" name="Freeform 52">
              <a:extLst>
                <a:ext uri="{FF2B5EF4-FFF2-40B4-BE49-F238E27FC236}">
                  <a16:creationId xmlns:a16="http://schemas.microsoft.com/office/drawing/2014/main" id="{6C604A27-8F77-4D22-8B15-1FE210BA4F74}"/>
                </a:ext>
              </a:extLst>
            </p:cNvPr>
            <p:cNvSpPr>
              <a:spLocks/>
            </p:cNvSpPr>
            <p:nvPr/>
          </p:nvSpPr>
          <p:spPr bwMode="auto">
            <a:xfrm>
              <a:off x="10015538" y="2784475"/>
              <a:ext cx="334963" cy="254000"/>
            </a:xfrm>
            <a:custGeom>
              <a:avLst/>
              <a:gdLst>
                <a:gd name="T0" fmla="*/ 214 w 214"/>
                <a:gd name="T1" fmla="*/ 21 h 162"/>
                <a:gd name="T2" fmla="*/ 106 w 214"/>
                <a:gd name="T3" fmla="*/ 158 h 162"/>
                <a:gd name="T4" fmla="*/ 22 w 214"/>
                <a:gd name="T5" fmla="*/ 31 h 162"/>
                <a:gd name="T6" fmla="*/ 214 w 214"/>
                <a:gd name="T7" fmla="*/ 21 h 162"/>
              </a:gdLst>
              <a:ahLst/>
              <a:cxnLst>
                <a:cxn ang="0">
                  <a:pos x="T0" y="T1"/>
                </a:cxn>
                <a:cxn ang="0">
                  <a:pos x="T2" y="T3"/>
                </a:cxn>
                <a:cxn ang="0">
                  <a:pos x="T4" y="T5"/>
                </a:cxn>
                <a:cxn ang="0">
                  <a:pos x="T6" y="T7"/>
                </a:cxn>
              </a:cxnLst>
              <a:rect l="0" t="0" r="r" b="b"/>
              <a:pathLst>
                <a:path w="214" h="162">
                  <a:moveTo>
                    <a:pt x="214" y="21"/>
                  </a:moveTo>
                  <a:cubicBezTo>
                    <a:pt x="214" y="21"/>
                    <a:pt x="211" y="155"/>
                    <a:pt x="106" y="158"/>
                  </a:cubicBezTo>
                  <a:cubicBezTo>
                    <a:pt x="0" y="162"/>
                    <a:pt x="22" y="31"/>
                    <a:pt x="22" y="31"/>
                  </a:cubicBezTo>
                  <a:cubicBezTo>
                    <a:pt x="22" y="31"/>
                    <a:pt x="99" y="0"/>
                    <a:pt x="214" y="21"/>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60" name="Rectangle 53">
              <a:extLst>
                <a:ext uri="{FF2B5EF4-FFF2-40B4-BE49-F238E27FC236}">
                  <a16:creationId xmlns:a16="http://schemas.microsoft.com/office/drawing/2014/main" id="{0ED54EB0-510D-48DB-9999-85F66E251C63}"/>
                </a:ext>
              </a:extLst>
            </p:cNvPr>
            <p:cNvSpPr>
              <a:spLocks noChangeArrowheads="1"/>
            </p:cNvSpPr>
            <p:nvPr/>
          </p:nvSpPr>
          <p:spPr bwMode="auto">
            <a:xfrm>
              <a:off x="11461750" y="3898900"/>
              <a:ext cx="66675" cy="2136775"/>
            </a:xfrm>
            <a:prstGeom prst="rect">
              <a:avLst/>
            </a:prstGeom>
            <a:solidFill>
              <a:srgbClr val="8071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61" name="Rectangle 54">
              <a:extLst>
                <a:ext uri="{FF2B5EF4-FFF2-40B4-BE49-F238E27FC236}">
                  <a16:creationId xmlns:a16="http://schemas.microsoft.com/office/drawing/2014/main" id="{043EB40D-BBA5-45E6-A827-DBB8211569F2}"/>
                </a:ext>
              </a:extLst>
            </p:cNvPr>
            <p:cNvSpPr>
              <a:spLocks noChangeArrowheads="1"/>
            </p:cNvSpPr>
            <p:nvPr/>
          </p:nvSpPr>
          <p:spPr bwMode="auto">
            <a:xfrm>
              <a:off x="8861425" y="3898900"/>
              <a:ext cx="69850" cy="2136775"/>
            </a:xfrm>
            <a:prstGeom prst="rect">
              <a:avLst/>
            </a:prstGeom>
            <a:solidFill>
              <a:srgbClr val="8071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grpSp>
      <p:grpSp>
        <p:nvGrpSpPr>
          <p:cNvPr id="83" name="Group 82">
            <a:extLst>
              <a:ext uri="{FF2B5EF4-FFF2-40B4-BE49-F238E27FC236}">
                <a16:creationId xmlns:a16="http://schemas.microsoft.com/office/drawing/2014/main" id="{047D5009-69B1-4339-8CFF-3600E4CC5A19}"/>
              </a:ext>
            </a:extLst>
          </p:cNvPr>
          <p:cNvGrpSpPr/>
          <p:nvPr/>
        </p:nvGrpSpPr>
        <p:grpSpPr>
          <a:xfrm>
            <a:off x="9342894" y="770734"/>
            <a:ext cx="1325111" cy="1100935"/>
            <a:chOff x="8739020" y="942055"/>
            <a:chExt cx="1325110" cy="1100934"/>
          </a:xfrm>
        </p:grpSpPr>
        <p:grpSp>
          <p:nvGrpSpPr>
            <p:cNvPr id="79" name="Group 78">
              <a:extLst>
                <a:ext uri="{FF2B5EF4-FFF2-40B4-BE49-F238E27FC236}">
                  <a16:creationId xmlns:a16="http://schemas.microsoft.com/office/drawing/2014/main" id="{8D870737-BE3B-4237-8935-31E4D7935970}"/>
                </a:ext>
              </a:extLst>
            </p:cNvPr>
            <p:cNvGrpSpPr/>
            <p:nvPr/>
          </p:nvGrpSpPr>
          <p:grpSpPr>
            <a:xfrm flipH="1">
              <a:off x="8739020" y="942055"/>
              <a:ext cx="1325110" cy="1100934"/>
              <a:chOff x="8874917" y="1399822"/>
              <a:chExt cx="1325110" cy="1100934"/>
            </a:xfrm>
          </p:grpSpPr>
          <p:sp>
            <p:nvSpPr>
              <p:cNvPr id="80" name="Isosceles Triangle 79">
                <a:extLst>
                  <a:ext uri="{FF2B5EF4-FFF2-40B4-BE49-F238E27FC236}">
                    <a16:creationId xmlns:a16="http://schemas.microsoft.com/office/drawing/2014/main" id="{7601BE53-E19A-4E6B-94B9-2E40F7342AF0}"/>
                  </a:ext>
                </a:extLst>
              </p:cNvPr>
              <p:cNvSpPr/>
              <p:nvPr/>
            </p:nvSpPr>
            <p:spPr>
              <a:xfrm rot="10800000">
                <a:off x="9092347" y="2412256"/>
                <a:ext cx="326288" cy="88500"/>
              </a:xfrm>
              <a:prstGeom prst="triangle">
                <a:avLst/>
              </a:prstGeom>
              <a:solidFill>
                <a:srgbClr val="69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1"/>
              </a:p>
            </p:txBody>
          </p:sp>
          <p:sp>
            <p:nvSpPr>
              <p:cNvPr id="81" name="Rectangle: Rounded Corners 80">
                <a:extLst>
                  <a:ext uri="{FF2B5EF4-FFF2-40B4-BE49-F238E27FC236}">
                    <a16:creationId xmlns:a16="http://schemas.microsoft.com/office/drawing/2014/main" id="{B64FD776-C0C3-4FD8-87A3-CC6F78CACA4C}"/>
                  </a:ext>
                </a:extLst>
              </p:cNvPr>
              <p:cNvSpPr/>
              <p:nvPr/>
            </p:nvSpPr>
            <p:spPr>
              <a:xfrm>
                <a:off x="8874917" y="1399822"/>
                <a:ext cx="1325110" cy="1021559"/>
              </a:xfrm>
              <a:prstGeom prst="roundRect">
                <a:avLst>
                  <a:gd name="adj" fmla="val 23427"/>
                </a:avLst>
              </a:prstGeom>
              <a:gradFill>
                <a:gsLst>
                  <a:gs pos="0">
                    <a:srgbClr val="754A7D"/>
                  </a:gs>
                  <a:gs pos="100000">
                    <a:srgbClr val="61E5CB"/>
                  </a:gs>
                </a:gsLst>
                <a:lin ang="18900000" scaled="1"/>
              </a:gradFill>
              <a:ln>
                <a:noFill/>
              </a:ln>
              <a:effectLst>
                <a:outerShdw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ID" sz="1801"/>
              </a:p>
            </p:txBody>
          </p:sp>
        </p:grpSp>
        <p:grpSp>
          <p:nvGrpSpPr>
            <p:cNvPr id="82" name="Group 81">
              <a:extLst>
                <a:ext uri="{FF2B5EF4-FFF2-40B4-BE49-F238E27FC236}">
                  <a16:creationId xmlns:a16="http://schemas.microsoft.com/office/drawing/2014/main" id="{CFD4E023-4C63-4A16-8152-6836C457A1A2}"/>
                </a:ext>
              </a:extLst>
            </p:cNvPr>
            <p:cNvGrpSpPr/>
            <p:nvPr/>
          </p:nvGrpSpPr>
          <p:grpSpPr>
            <a:xfrm>
              <a:off x="8964800" y="1357141"/>
              <a:ext cx="873551" cy="207262"/>
              <a:chOff x="7939088" y="1184275"/>
              <a:chExt cx="1090612" cy="258763"/>
            </a:xfrm>
          </p:grpSpPr>
          <p:sp>
            <p:nvSpPr>
              <p:cNvPr id="27" name="Freeform 20">
                <a:extLst>
                  <a:ext uri="{FF2B5EF4-FFF2-40B4-BE49-F238E27FC236}">
                    <a16:creationId xmlns:a16="http://schemas.microsoft.com/office/drawing/2014/main" id="{80456A53-EB1F-41F1-A618-C3711A05BB09}"/>
                  </a:ext>
                </a:extLst>
              </p:cNvPr>
              <p:cNvSpPr>
                <a:spLocks/>
              </p:cNvSpPr>
              <p:nvPr/>
            </p:nvSpPr>
            <p:spPr bwMode="auto">
              <a:xfrm>
                <a:off x="8361363" y="1185863"/>
                <a:ext cx="257175" cy="255588"/>
              </a:xfrm>
              <a:custGeom>
                <a:avLst/>
                <a:gdLst>
                  <a:gd name="T0" fmla="*/ 0 w 164"/>
                  <a:gd name="T1" fmla="*/ 82 h 164"/>
                  <a:gd name="T2" fmla="*/ 81 w 164"/>
                  <a:gd name="T3" fmla="*/ 164 h 164"/>
                  <a:gd name="T4" fmla="*/ 164 w 164"/>
                  <a:gd name="T5" fmla="*/ 82 h 164"/>
                  <a:gd name="T6" fmla="*/ 82 w 164"/>
                  <a:gd name="T7" fmla="*/ 0 h 164"/>
                  <a:gd name="T8" fmla="*/ 0 w 164"/>
                  <a:gd name="T9" fmla="*/ 82 h 164"/>
                </a:gdLst>
                <a:ahLst/>
                <a:cxnLst>
                  <a:cxn ang="0">
                    <a:pos x="T0" y="T1"/>
                  </a:cxn>
                  <a:cxn ang="0">
                    <a:pos x="T2" y="T3"/>
                  </a:cxn>
                  <a:cxn ang="0">
                    <a:pos x="T4" y="T5"/>
                  </a:cxn>
                  <a:cxn ang="0">
                    <a:pos x="T6" y="T7"/>
                  </a:cxn>
                  <a:cxn ang="0">
                    <a:pos x="T8" y="T9"/>
                  </a:cxn>
                </a:cxnLst>
                <a:rect l="0" t="0" r="r" b="b"/>
                <a:pathLst>
                  <a:path w="164" h="164">
                    <a:moveTo>
                      <a:pt x="0" y="82"/>
                    </a:moveTo>
                    <a:cubicBezTo>
                      <a:pt x="0" y="127"/>
                      <a:pt x="36" y="164"/>
                      <a:pt x="81" y="164"/>
                    </a:cubicBezTo>
                    <a:cubicBezTo>
                      <a:pt x="127" y="164"/>
                      <a:pt x="163" y="128"/>
                      <a:pt x="164" y="82"/>
                    </a:cubicBezTo>
                    <a:cubicBezTo>
                      <a:pt x="164" y="37"/>
                      <a:pt x="127" y="0"/>
                      <a:pt x="82" y="0"/>
                    </a:cubicBezTo>
                    <a:cubicBezTo>
                      <a:pt x="37" y="0"/>
                      <a:pt x="0" y="37"/>
                      <a:pt x="0"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28" name="Freeform 21">
                <a:extLst>
                  <a:ext uri="{FF2B5EF4-FFF2-40B4-BE49-F238E27FC236}">
                    <a16:creationId xmlns:a16="http://schemas.microsoft.com/office/drawing/2014/main" id="{E51A5470-6117-40E6-9944-FE9D74888846}"/>
                  </a:ext>
                </a:extLst>
              </p:cNvPr>
              <p:cNvSpPr>
                <a:spLocks/>
              </p:cNvSpPr>
              <p:nvPr/>
            </p:nvSpPr>
            <p:spPr bwMode="auto">
              <a:xfrm>
                <a:off x="7939088" y="1184275"/>
                <a:ext cx="257175" cy="255588"/>
              </a:xfrm>
              <a:custGeom>
                <a:avLst/>
                <a:gdLst>
                  <a:gd name="T0" fmla="*/ 1 w 165"/>
                  <a:gd name="T1" fmla="*/ 82 h 164"/>
                  <a:gd name="T2" fmla="*/ 82 w 165"/>
                  <a:gd name="T3" fmla="*/ 164 h 164"/>
                  <a:gd name="T4" fmla="*/ 164 w 165"/>
                  <a:gd name="T5" fmla="*/ 83 h 164"/>
                  <a:gd name="T6" fmla="*/ 83 w 165"/>
                  <a:gd name="T7" fmla="*/ 0 h 164"/>
                  <a:gd name="T8" fmla="*/ 1 w 165"/>
                  <a:gd name="T9" fmla="*/ 82 h 164"/>
                </a:gdLst>
                <a:ahLst/>
                <a:cxnLst>
                  <a:cxn ang="0">
                    <a:pos x="T0" y="T1"/>
                  </a:cxn>
                  <a:cxn ang="0">
                    <a:pos x="T2" y="T3"/>
                  </a:cxn>
                  <a:cxn ang="0">
                    <a:pos x="T4" y="T5"/>
                  </a:cxn>
                  <a:cxn ang="0">
                    <a:pos x="T6" y="T7"/>
                  </a:cxn>
                  <a:cxn ang="0">
                    <a:pos x="T8" y="T9"/>
                  </a:cxn>
                </a:cxnLst>
                <a:rect l="0" t="0" r="r" b="b"/>
                <a:pathLst>
                  <a:path w="165" h="164">
                    <a:moveTo>
                      <a:pt x="1" y="82"/>
                    </a:moveTo>
                    <a:cubicBezTo>
                      <a:pt x="0" y="127"/>
                      <a:pt x="37" y="164"/>
                      <a:pt x="82" y="164"/>
                    </a:cubicBezTo>
                    <a:cubicBezTo>
                      <a:pt x="128" y="164"/>
                      <a:pt x="164" y="128"/>
                      <a:pt x="164" y="83"/>
                    </a:cubicBezTo>
                    <a:cubicBezTo>
                      <a:pt x="165" y="37"/>
                      <a:pt x="128" y="1"/>
                      <a:pt x="83" y="0"/>
                    </a:cubicBezTo>
                    <a:cubicBezTo>
                      <a:pt x="38" y="0"/>
                      <a:pt x="1" y="37"/>
                      <a:pt x="1"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29" name="Freeform 22">
                <a:extLst>
                  <a:ext uri="{FF2B5EF4-FFF2-40B4-BE49-F238E27FC236}">
                    <a16:creationId xmlns:a16="http://schemas.microsoft.com/office/drawing/2014/main" id="{48FAB477-93E7-4604-A091-B48A65E6E1C3}"/>
                  </a:ext>
                </a:extLst>
              </p:cNvPr>
              <p:cNvSpPr>
                <a:spLocks/>
              </p:cNvSpPr>
              <p:nvPr/>
            </p:nvSpPr>
            <p:spPr bwMode="auto">
              <a:xfrm>
                <a:off x="8772525" y="1187450"/>
                <a:ext cx="257175" cy="255588"/>
              </a:xfrm>
              <a:custGeom>
                <a:avLst/>
                <a:gdLst>
                  <a:gd name="T0" fmla="*/ 0 w 164"/>
                  <a:gd name="T1" fmla="*/ 82 h 164"/>
                  <a:gd name="T2" fmla="*/ 81 w 164"/>
                  <a:gd name="T3" fmla="*/ 164 h 164"/>
                  <a:gd name="T4" fmla="*/ 164 w 164"/>
                  <a:gd name="T5" fmla="*/ 82 h 164"/>
                  <a:gd name="T6" fmla="*/ 82 w 164"/>
                  <a:gd name="T7" fmla="*/ 0 h 164"/>
                  <a:gd name="T8" fmla="*/ 0 w 164"/>
                  <a:gd name="T9" fmla="*/ 82 h 164"/>
                </a:gdLst>
                <a:ahLst/>
                <a:cxnLst>
                  <a:cxn ang="0">
                    <a:pos x="T0" y="T1"/>
                  </a:cxn>
                  <a:cxn ang="0">
                    <a:pos x="T2" y="T3"/>
                  </a:cxn>
                  <a:cxn ang="0">
                    <a:pos x="T4" y="T5"/>
                  </a:cxn>
                  <a:cxn ang="0">
                    <a:pos x="T6" y="T7"/>
                  </a:cxn>
                  <a:cxn ang="0">
                    <a:pos x="T8" y="T9"/>
                  </a:cxn>
                </a:cxnLst>
                <a:rect l="0" t="0" r="r" b="b"/>
                <a:pathLst>
                  <a:path w="164" h="164">
                    <a:moveTo>
                      <a:pt x="0" y="82"/>
                    </a:moveTo>
                    <a:cubicBezTo>
                      <a:pt x="0" y="127"/>
                      <a:pt x="36" y="164"/>
                      <a:pt x="81" y="164"/>
                    </a:cubicBezTo>
                    <a:cubicBezTo>
                      <a:pt x="127" y="164"/>
                      <a:pt x="163" y="128"/>
                      <a:pt x="164" y="82"/>
                    </a:cubicBezTo>
                    <a:cubicBezTo>
                      <a:pt x="164" y="37"/>
                      <a:pt x="127" y="0"/>
                      <a:pt x="82" y="0"/>
                    </a:cubicBezTo>
                    <a:cubicBezTo>
                      <a:pt x="37" y="0"/>
                      <a:pt x="0" y="37"/>
                      <a:pt x="0"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grpSp>
      </p:grpSp>
      <p:grpSp>
        <p:nvGrpSpPr>
          <p:cNvPr id="127" name="Group 126">
            <a:extLst>
              <a:ext uri="{FF2B5EF4-FFF2-40B4-BE49-F238E27FC236}">
                <a16:creationId xmlns:a16="http://schemas.microsoft.com/office/drawing/2014/main" id="{842FD2D9-BA13-4F21-8F01-7FC4B35F45EF}"/>
              </a:ext>
            </a:extLst>
          </p:cNvPr>
          <p:cNvGrpSpPr/>
          <p:nvPr/>
        </p:nvGrpSpPr>
        <p:grpSpPr>
          <a:xfrm flipH="1">
            <a:off x="1553379" y="1571525"/>
            <a:ext cx="1325111" cy="1100935"/>
            <a:chOff x="8739020" y="942055"/>
            <a:chExt cx="1325110" cy="1100934"/>
          </a:xfrm>
        </p:grpSpPr>
        <p:grpSp>
          <p:nvGrpSpPr>
            <p:cNvPr id="128" name="Group 127">
              <a:extLst>
                <a:ext uri="{FF2B5EF4-FFF2-40B4-BE49-F238E27FC236}">
                  <a16:creationId xmlns:a16="http://schemas.microsoft.com/office/drawing/2014/main" id="{A8894A72-CB30-4E59-A155-E161B35EBAFB}"/>
                </a:ext>
              </a:extLst>
            </p:cNvPr>
            <p:cNvGrpSpPr/>
            <p:nvPr/>
          </p:nvGrpSpPr>
          <p:grpSpPr>
            <a:xfrm flipH="1">
              <a:off x="8739020" y="942055"/>
              <a:ext cx="1325110" cy="1100934"/>
              <a:chOff x="8874917" y="1399822"/>
              <a:chExt cx="1325110" cy="1100934"/>
            </a:xfrm>
          </p:grpSpPr>
          <p:sp>
            <p:nvSpPr>
              <p:cNvPr id="133" name="Isosceles Triangle 132">
                <a:extLst>
                  <a:ext uri="{FF2B5EF4-FFF2-40B4-BE49-F238E27FC236}">
                    <a16:creationId xmlns:a16="http://schemas.microsoft.com/office/drawing/2014/main" id="{38FE272B-6ECF-406B-B3AC-8D8874F30349}"/>
                  </a:ext>
                </a:extLst>
              </p:cNvPr>
              <p:cNvSpPr/>
              <p:nvPr/>
            </p:nvSpPr>
            <p:spPr>
              <a:xfrm rot="10800000">
                <a:off x="9092347" y="2412256"/>
                <a:ext cx="326288" cy="88500"/>
              </a:xfrm>
              <a:prstGeom prst="triangle">
                <a:avLst/>
              </a:prstGeom>
              <a:solidFill>
                <a:srgbClr val="69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1"/>
              </a:p>
            </p:txBody>
          </p:sp>
          <p:sp>
            <p:nvSpPr>
              <p:cNvPr id="134" name="Rectangle: Rounded Corners 133">
                <a:extLst>
                  <a:ext uri="{FF2B5EF4-FFF2-40B4-BE49-F238E27FC236}">
                    <a16:creationId xmlns:a16="http://schemas.microsoft.com/office/drawing/2014/main" id="{F20CD320-5564-4370-947D-33AC9363ED3E}"/>
                  </a:ext>
                </a:extLst>
              </p:cNvPr>
              <p:cNvSpPr/>
              <p:nvPr/>
            </p:nvSpPr>
            <p:spPr>
              <a:xfrm>
                <a:off x="8874917" y="1399822"/>
                <a:ext cx="1325110" cy="1021559"/>
              </a:xfrm>
              <a:prstGeom prst="roundRect">
                <a:avLst>
                  <a:gd name="adj" fmla="val 23427"/>
                </a:avLst>
              </a:prstGeom>
              <a:gradFill>
                <a:gsLst>
                  <a:gs pos="0">
                    <a:srgbClr val="754A7D"/>
                  </a:gs>
                  <a:gs pos="100000">
                    <a:srgbClr val="61E5CB"/>
                  </a:gs>
                </a:gsLst>
                <a:lin ang="18900000" scaled="1"/>
              </a:gradFill>
              <a:ln>
                <a:noFill/>
              </a:ln>
              <a:effectLst>
                <a:outerShdw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ID" sz="1801"/>
              </a:p>
            </p:txBody>
          </p:sp>
        </p:grpSp>
        <p:grpSp>
          <p:nvGrpSpPr>
            <p:cNvPr id="129" name="Group 128">
              <a:extLst>
                <a:ext uri="{FF2B5EF4-FFF2-40B4-BE49-F238E27FC236}">
                  <a16:creationId xmlns:a16="http://schemas.microsoft.com/office/drawing/2014/main" id="{2F14DC83-55C7-4801-B2FC-96B31EE7192C}"/>
                </a:ext>
              </a:extLst>
            </p:cNvPr>
            <p:cNvGrpSpPr/>
            <p:nvPr/>
          </p:nvGrpSpPr>
          <p:grpSpPr>
            <a:xfrm>
              <a:off x="8964800" y="1357141"/>
              <a:ext cx="873551" cy="207262"/>
              <a:chOff x="7939088" y="1184275"/>
              <a:chExt cx="1090612" cy="258763"/>
            </a:xfrm>
          </p:grpSpPr>
          <p:sp>
            <p:nvSpPr>
              <p:cNvPr id="130" name="Freeform 20">
                <a:extLst>
                  <a:ext uri="{FF2B5EF4-FFF2-40B4-BE49-F238E27FC236}">
                    <a16:creationId xmlns:a16="http://schemas.microsoft.com/office/drawing/2014/main" id="{86CBB346-D833-45F1-9B38-BFE8867C020F}"/>
                  </a:ext>
                </a:extLst>
              </p:cNvPr>
              <p:cNvSpPr>
                <a:spLocks/>
              </p:cNvSpPr>
              <p:nvPr/>
            </p:nvSpPr>
            <p:spPr bwMode="auto">
              <a:xfrm>
                <a:off x="8361363" y="1185863"/>
                <a:ext cx="257175" cy="255588"/>
              </a:xfrm>
              <a:custGeom>
                <a:avLst/>
                <a:gdLst>
                  <a:gd name="T0" fmla="*/ 0 w 164"/>
                  <a:gd name="T1" fmla="*/ 82 h 164"/>
                  <a:gd name="T2" fmla="*/ 81 w 164"/>
                  <a:gd name="T3" fmla="*/ 164 h 164"/>
                  <a:gd name="T4" fmla="*/ 164 w 164"/>
                  <a:gd name="T5" fmla="*/ 82 h 164"/>
                  <a:gd name="T6" fmla="*/ 82 w 164"/>
                  <a:gd name="T7" fmla="*/ 0 h 164"/>
                  <a:gd name="T8" fmla="*/ 0 w 164"/>
                  <a:gd name="T9" fmla="*/ 82 h 164"/>
                </a:gdLst>
                <a:ahLst/>
                <a:cxnLst>
                  <a:cxn ang="0">
                    <a:pos x="T0" y="T1"/>
                  </a:cxn>
                  <a:cxn ang="0">
                    <a:pos x="T2" y="T3"/>
                  </a:cxn>
                  <a:cxn ang="0">
                    <a:pos x="T4" y="T5"/>
                  </a:cxn>
                  <a:cxn ang="0">
                    <a:pos x="T6" y="T7"/>
                  </a:cxn>
                  <a:cxn ang="0">
                    <a:pos x="T8" y="T9"/>
                  </a:cxn>
                </a:cxnLst>
                <a:rect l="0" t="0" r="r" b="b"/>
                <a:pathLst>
                  <a:path w="164" h="164">
                    <a:moveTo>
                      <a:pt x="0" y="82"/>
                    </a:moveTo>
                    <a:cubicBezTo>
                      <a:pt x="0" y="127"/>
                      <a:pt x="36" y="164"/>
                      <a:pt x="81" y="164"/>
                    </a:cubicBezTo>
                    <a:cubicBezTo>
                      <a:pt x="127" y="164"/>
                      <a:pt x="163" y="128"/>
                      <a:pt x="164" y="82"/>
                    </a:cubicBezTo>
                    <a:cubicBezTo>
                      <a:pt x="164" y="37"/>
                      <a:pt x="127" y="0"/>
                      <a:pt x="82" y="0"/>
                    </a:cubicBezTo>
                    <a:cubicBezTo>
                      <a:pt x="37" y="0"/>
                      <a:pt x="0" y="37"/>
                      <a:pt x="0"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31" name="Freeform 21">
                <a:extLst>
                  <a:ext uri="{FF2B5EF4-FFF2-40B4-BE49-F238E27FC236}">
                    <a16:creationId xmlns:a16="http://schemas.microsoft.com/office/drawing/2014/main" id="{8C620413-8A2A-4F94-9CBC-0F499F2EF891}"/>
                  </a:ext>
                </a:extLst>
              </p:cNvPr>
              <p:cNvSpPr>
                <a:spLocks/>
              </p:cNvSpPr>
              <p:nvPr/>
            </p:nvSpPr>
            <p:spPr bwMode="auto">
              <a:xfrm>
                <a:off x="7939088" y="1184275"/>
                <a:ext cx="257175" cy="255588"/>
              </a:xfrm>
              <a:custGeom>
                <a:avLst/>
                <a:gdLst>
                  <a:gd name="T0" fmla="*/ 1 w 165"/>
                  <a:gd name="T1" fmla="*/ 82 h 164"/>
                  <a:gd name="T2" fmla="*/ 82 w 165"/>
                  <a:gd name="T3" fmla="*/ 164 h 164"/>
                  <a:gd name="T4" fmla="*/ 164 w 165"/>
                  <a:gd name="T5" fmla="*/ 83 h 164"/>
                  <a:gd name="T6" fmla="*/ 83 w 165"/>
                  <a:gd name="T7" fmla="*/ 0 h 164"/>
                  <a:gd name="T8" fmla="*/ 1 w 165"/>
                  <a:gd name="T9" fmla="*/ 82 h 164"/>
                </a:gdLst>
                <a:ahLst/>
                <a:cxnLst>
                  <a:cxn ang="0">
                    <a:pos x="T0" y="T1"/>
                  </a:cxn>
                  <a:cxn ang="0">
                    <a:pos x="T2" y="T3"/>
                  </a:cxn>
                  <a:cxn ang="0">
                    <a:pos x="T4" y="T5"/>
                  </a:cxn>
                  <a:cxn ang="0">
                    <a:pos x="T6" y="T7"/>
                  </a:cxn>
                  <a:cxn ang="0">
                    <a:pos x="T8" y="T9"/>
                  </a:cxn>
                </a:cxnLst>
                <a:rect l="0" t="0" r="r" b="b"/>
                <a:pathLst>
                  <a:path w="165" h="164">
                    <a:moveTo>
                      <a:pt x="1" y="82"/>
                    </a:moveTo>
                    <a:cubicBezTo>
                      <a:pt x="0" y="127"/>
                      <a:pt x="37" y="164"/>
                      <a:pt x="82" y="164"/>
                    </a:cubicBezTo>
                    <a:cubicBezTo>
                      <a:pt x="128" y="164"/>
                      <a:pt x="164" y="128"/>
                      <a:pt x="164" y="83"/>
                    </a:cubicBezTo>
                    <a:cubicBezTo>
                      <a:pt x="165" y="37"/>
                      <a:pt x="128" y="1"/>
                      <a:pt x="83" y="0"/>
                    </a:cubicBezTo>
                    <a:cubicBezTo>
                      <a:pt x="38" y="0"/>
                      <a:pt x="1" y="37"/>
                      <a:pt x="1"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32" name="Freeform 22">
                <a:extLst>
                  <a:ext uri="{FF2B5EF4-FFF2-40B4-BE49-F238E27FC236}">
                    <a16:creationId xmlns:a16="http://schemas.microsoft.com/office/drawing/2014/main" id="{23DDEC2F-98CC-4A84-AA6C-B457C44BC876}"/>
                  </a:ext>
                </a:extLst>
              </p:cNvPr>
              <p:cNvSpPr>
                <a:spLocks/>
              </p:cNvSpPr>
              <p:nvPr/>
            </p:nvSpPr>
            <p:spPr bwMode="auto">
              <a:xfrm>
                <a:off x="8772525" y="1187450"/>
                <a:ext cx="257175" cy="255588"/>
              </a:xfrm>
              <a:custGeom>
                <a:avLst/>
                <a:gdLst>
                  <a:gd name="T0" fmla="*/ 0 w 164"/>
                  <a:gd name="T1" fmla="*/ 82 h 164"/>
                  <a:gd name="T2" fmla="*/ 81 w 164"/>
                  <a:gd name="T3" fmla="*/ 164 h 164"/>
                  <a:gd name="T4" fmla="*/ 164 w 164"/>
                  <a:gd name="T5" fmla="*/ 82 h 164"/>
                  <a:gd name="T6" fmla="*/ 82 w 164"/>
                  <a:gd name="T7" fmla="*/ 0 h 164"/>
                  <a:gd name="T8" fmla="*/ 0 w 164"/>
                  <a:gd name="T9" fmla="*/ 82 h 164"/>
                </a:gdLst>
                <a:ahLst/>
                <a:cxnLst>
                  <a:cxn ang="0">
                    <a:pos x="T0" y="T1"/>
                  </a:cxn>
                  <a:cxn ang="0">
                    <a:pos x="T2" y="T3"/>
                  </a:cxn>
                  <a:cxn ang="0">
                    <a:pos x="T4" y="T5"/>
                  </a:cxn>
                  <a:cxn ang="0">
                    <a:pos x="T6" y="T7"/>
                  </a:cxn>
                  <a:cxn ang="0">
                    <a:pos x="T8" y="T9"/>
                  </a:cxn>
                </a:cxnLst>
                <a:rect l="0" t="0" r="r" b="b"/>
                <a:pathLst>
                  <a:path w="164" h="164">
                    <a:moveTo>
                      <a:pt x="0" y="82"/>
                    </a:moveTo>
                    <a:cubicBezTo>
                      <a:pt x="0" y="127"/>
                      <a:pt x="36" y="164"/>
                      <a:pt x="81" y="164"/>
                    </a:cubicBezTo>
                    <a:cubicBezTo>
                      <a:pt x="127" y="164"/>
                      <a:pt x="163" y="128"/>
                      <a:pt x="164" y="82"/>
                    </a:cubicBezTo>
                    <a:cubicBezTo>
                      <a:pt x="164" y="37"/>
                      <a:pt x="127" y="0"/>
                      <a:pt x="82" y="0"/>
                    </a:cubicBezTo>
                    <a:cubicBezTo>
                      <a:pt x="37" y="0"/>
                      <a:pt x="0" y="37"/>
                      <a:pt x="0"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grpSp>
      </p:grpSp>
      <p:grpSp>
        <p:nvGrpSpPr>
          <p:cNvPr id="161" name="Group 160">
            <a:extLst>
              <a:ext uri="{FF2B5EF4-FFF2-40B4-BE49-F238E27FC236}">
                <a16:creationId xmlns:a16="http://schemas.microsoft.com/office/drawing/2014/main" id="{170A017C-6D72-4EB2-93FE-58E9F1FE561C}"/>
              </a:ext>
            </a:extLst>
          </p:cNvPr>
          <p:cNvGrpSpPr/>
          <p:nvPr/>
        </p:nvGrpSpPr>
        <p:grpSpPr>
          <a:xfrm>
            <a:off x="193681" y="2120906"/>
            <a:ext cx="2659065" cy="4275143"/>
            <a:chOff x="193676" y="2120902"/>
            <a:chExt cx="2659065" cy="4275142"/>
          </a:xfrm>
        </p:grpSpPr>
        <p:grpSp>
          <p:nvGrpSpPr>
            <p:cNvPr id="122" name="Group 121">
              <a:extLst>
                <a:ext uri="{FF2B5EF4-FFF2-40B4-BE49-F238E27FC236}">
                  <a16:creationId xmlns:a16="http://schemas.microsoft.com/office/drawing/2014/main" id="{3A04827A-7102-4D12-A0C4-B38243FB219E}"/>
                </a:ext>
              </a:extLst>
            </p:cNvPr>
            <p:cNvGrpSpPr/>
            <p:nvPr/>
          </p:nvGrpSpPr>
          <p:grpSpPr>
            <a:xfrm flipH="1">
              <a:off x="193676" y="2120902"/>
              <a:ext cx="2659065" cy="4275142"/>
              <a:chOff x="193676" y="2120902"/>
              <a:chExt cx="2659065" cy="4275142"/>
            </a:xfrm>
          </p:grpSpPr>
          <p:sp>
            <p:nvSpPr>
              <p:cNvPr id="94" name="Freeform 58">
                <a:extLst>
                  <a:ext uri="{FF2B5EF4-FFF2-40B4-BE49-F238E27FC236}">
                    <a16:creationId xmlns:a16="http://schemas.microsoft.com/office/drawing/2014/main" id="{06EDB292-764B-46FB-9B88-168735CD45A9}"/>
                  </a:ext>
                </a:extLst>
              </p:cNvPr>
              <p:cNvSpPr>
                <a:spLocks/>
              </p:cNvSpPr>
              <p:nvPr/>
            </p:nvSpPr>
            <p:spPr bwMode="auto">
              <a:xfrm>
                <a:off x="193676" y="2897190"/>
                <a:ext cx="552451" cy="442913"/>
              </a:xfrm>
              <a:custGeom>
                <a:avLst/>
                <a:gdLst>
                  <a:gd name="T0" fmla="*/ 164 w 164"/>
                  <a:gd name="T1" fmla="*/ 106 h 132"/>
                  <a:gd name="T2" fmla="*/ 132 w 164"/>
                  <a:gd name="T3" fmla="*/ 75 h 132"/>
                  <a:gd name="T4" fmla="*/ 102 w 164"/>
                  <a:gd name="T5" fmla="*/ 22 h 132"/>
                  <a:gd name="T6" fmla="*/ 51 w 164"/>
                  <a:gd name="T7" fmla="*/ 1 h 132"/>
                  <a:gd name="T8" fmla="*/ 5 w 164"/>
                  <a:gd name="T9" fmla="*/ 9 h 132"/>
                  <a:gd name="T10" fmla="*/ 45 w 164"/>
                  <a:gd name="T11" fmla="*/ 17 h 132"/>
                  <a:gd name="T12" fmla="*/ 50 w 164"/>
                  <a:gd name="T13" fmla="*/ 20 h 132"/>
                  <a:gd name="T14" fmla="*/ 47 w 164"/>
                  <a:gd name="T15" fmla="*/ 32 h 132"/>
                  <a:gd name="T16" fmla="*/ 42 w 164"/>
                  <a:gd name="T17" fmla="*/ 51 h 132"/>
                  <a:gd name="T18" fmla="*/ 44 w 164"/>
                  <a:gd name="T19" fmla="*/ 66 h 132"/>
                  <a:gd name="T20" fmla="*/ 72 w 164"/>
                  <a:gd name="T21" fmla="*/ 83 h 132"/>
                  <a:gd name="T22" fmla="*/ 99 w 164"/>
                  <a:gd name="T23" fmla="*/ 106 h 132"/>
                  <a:gd name="T24" fmla="*/ 140 w 164"/>
                  <a:gd name="T25" fmla="*/ 132 h 132"/>
                  <a:gd name="T26" fmla="*/ 164 w 164"/>
                  <a:gd name="T27" fmla="*/ 10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32">
                    <a:moveTo>
                      <a:pt x="164" y="106"/>
                    </a:moveTo>
                    <a:cubicBezTo>
                      <a:pt x="164" y="106"/>
                      <a:pt x="133" y="84"/>
                      <a:pt x="132" y="75"/>
                    </a:cubicBezTo>
                    <a:cubicBezTo>
                      <a:pt x="131" y="66"/>
                      <a:pt x="109" y="29"/>
                      <a:pt x="102" y="22"/>
                    </a:cubicBezTo>
                    <a:cubicBezTo>
                      <a:pt x="95" y="14"/>
                      <a:pt x="59" y="2"/>
                      <a:pt x="51" y="1"/>
                    </a:cubicBezTo>
                    <a:cubicBezTo>
                      <a:pt x="44" y="0"/>
                      <a:pt x="0" y="3"/>
                      <a:pt x="5" y="9"/>
                    </a:cubicBezTo>
                    <a:cubicBezTo>
                      <a:pt x="11" y="15"/>
                      <a:pt x="39" y="13"/>
                      <a:pt x="45" y="17"/>
                    </a:cubicBezTo>
                    <a:cubicBezTo>
                      <a:pt x="50" y="20"/>
                      <a:pt x="50" y="20"/>
                      <a:pt x="50" y="20"/>
                    </a:cubicBezTo>
                    <a:cubicBezTo>
                      <a:pt x="50" y="20"/>
                      <a:pt x="45" y="27"/>
                      <a:pt x="47" y="32"/>
                    </a:cubicBezTo>
                    <a:cubicBezTo>
                      <a:pt x="49" y="36"/>
                      <a:pt x="37" y="43"/>
                      <a:pt x="42" y="51"/>
                    </a:cubicBezTo>
                    <a:cubicBezTo>
                      <a:pt x="46" y="59"/>
                      <a:pt x="40" y="58"/>
                      <a:pt x="44" y="66"/>
                    </a:cubicBezTo>
                    <a:cubicBezTo>
                      <a:pt x="51" y="79"/>
                      <a:pt x="67" y="87"/>
                      <a:pt x="72" y="83"/>
                    </a:cubicBezTo>
                    <a:cubicBezTo>
                      <a:pt x="75" y="91"/>
                      <a:pt x="87" y="107"/>
                      <a:pt x="99" y="106"/>
                    </a:cubicBezTo>
                    <a:cubicBezTo>
                      <a:pt x="111" y="105"/>
                      <a:pt x="140" y="132"/>
                      <a:pt x="140" y="132"/>
                    </a:cubicBezTo>
                    <a:cubicBezTo>
                      <a:pt x="164" y="106"/>
                      <a:pt x="164" y="106"/>
                      <a:pt x="164"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95" name="Freeform 59">
                <a:extLst>
                  <a:ext uri="{FF2B5EF4-FFF2-40B4-BE49-F238E27FC236}">
                    <a16:creationId xmlns:a16="http://schemas.microsoft.com/office/drawing/2014/main" id="{507C9559-D7A2-4AD3-96C9-40E23C8E0E60}"/>
                  </a:ext>
                </a:extLst>
              </p:cNvPr>
              <p:cNvSpPr>
                <a:spLocks/>
              </p:cNvSpPr>
              <p:nvPr/>
            </p:nvSpPr>
            <p:spPr bwMode="auto">
              <a:xfrm>
                <a:off x="1885953" y="2732090"/>
                <a:ext cx="546101" cy="514351"/>
              </a:xfrm>
              <a:custGeom>
                <a:avLst/>
                <a:gdLst>
                  <a:gd name="T0" fmla="*/ 131 w 162"/>
                  <a:gd name="T1" fmla="*/ 0 h 153"/>
                  <a:gd name="T2" fmla="*/ 137 w 162"/>
                  <a:gd name="T3" fmla="*/ 62 h 153"/>
                  <a:gd name="T4" fmla="*/ 162 w 162"/>
                  <a:gd name="T5" fmla="*/ 67 h 153"/>
                  <a:gd name="T6" fmla="*/ 87 w 162"/>
                  <a:gd name="T7" fmla="*/ 149 h 153"/>
                  <a:gd name="T8" fmla="*/ 18 w 162"/>
                  <a:gd name="T9" fmla="*/ 75 h 153"/>
                  <a:gd name="T10" fmla="*/ 54 w 162"/>
                  <a:gd name="T11" fmla="*/ 63 h 153"/>
                  <a:gd name="T12" fmla="*/ 52 w 162"/>
                  <a:gd name="T13" fmla="*/ 34 h 153"/>
                  <a:gd name="T14" fmla="*/ 131 w 162"/>
                  <a:gd name="T15" fmla="*/ 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53">
                    <a:moveTo>
                      <a:pt x="131" y="0"/>
                    </a:moveTo>
                    <a:cubicBezTo>
                      <a:pt x="132" y="21"/>
                      <a:pt x="131" y="57"/>
                      <a:pt x="137" y="62"/>
                    </a:cubicBezTo>
                    <a:cubicBezTo>
                      <a:pt x="143" y="68"/>
                      <a:pt x="162" y="67"/>
                      <a:pt x="162" y="67"/>
                    </a:cubicBezTo>
                    <a:cubicBezTo>
                      <a:pt x="162" y="67"/>
                      <a:pt x="93" y="153"/>
                      <a:pt x="87" y="149"/>
                    </a:cubicBezTo>
                    <a:cubicBezTo>
                      <a:pt x="81" y="144"/>
                      <a:pt x="0" y="78"/>
                      <a:pt x="18" y="75"/>
                    </a:cubicBezTo>
                    <a:cubicBezTo>
                      <a:pt x="37" y="71"/>
                      <a:pt x="54" y="72"/>
                      <a:pt x="54" y="63"/>
                    </a:cubicBezTo>
                    <a:cubicBezTo>
                      <a:pt x="53" y="53"/>
                      <a:pt x="53" y="44"/>
                      <a:pt x="52" y="34"/>
                    </a:cubicBezTo>
                    <a:cubicBezTo>
                      <a:pt x="131" y="0"/>
                      <a:pt x="131" y="0"/>
                      <a:pt x="131"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96" name="Freeform 60">
                <a:extLst>
                  <a:ext uri="{FF2B5EF4-FFF2-40B4-BE49-F238E27FC236}">
                    <a16:creationId xmlns:a16="http://schemas.microsoft.com/office/drawing/2014/main" id="{3B50B615-D028-4C77-A905-58A2755FC313}"/>
                  </a:ext>
                </a:extLst>
              </p:cNvPr>
              <p:cNvSpPr>
                <a:spLocks/>
              </p:cNvSpPr>
              <p:nvPr/>
            </p:nvSpPr>
            <p:spPr bwMode="auto">
              <a:xfrm>
                <a:off x="1768477" y="2951165"/>
                <a:ext cx="1006476" cy="1387476"/>
              </a:xfrm>
              <a:custGeom>
                <a:avLst/>
                <a:gdLst>
                  <a:gd name="T0" fmla="*/ 244 w 299"/>
                  <a:gd name="T1" fmla="*/ 397 h 413"/>
                  <a:gd name="T2" fmla="*/ 80 w 299"/>
                  <a:gd name="T3" fmla="*/ 413 h 413"/>
                  <a:gd name="T4" fmla="*/ 51 w 299"/>
                  <a:gd name="T5" fmla="*/ 397 h 413"/>
                  <a:gd name="T6" fmla="*/ 37 w 299"/>
                  <a:gd name="T7" fmla="*/ 257 h 413"/>
                  <a:gd name="T8" fmla="*/ 24 w 299"/>
                  <a:gd name="T9" fmla="*/ 198 h 413"/>
                  <a:gd name="T10" fmla="*/ 0 w 299"/>
                  <a:gd name="T11" fmla="*/ 69 h 413"/>
                  <a:gd name="T12" fmla="*/ 80 w 299"/>
                  <a:gd name="T13" fmla="*/ 5 h 413"/>
                  <a:gd name="T14" fmla="*/ 122 w 299"/>
                  <a:gd name="T15" fmla="*/ 30 h 413"/>
                  <a:gd name="T16" fmla="*/ 180 w 299"/>
                  <a:gd name="T17" fmla="*/ 0 h 413"/>
                  <a:gd name="T18" fmla="*/ 289 w 299"/>
                  <a:gd name="T19" fmla="*/ 72 h 413"/>
                  <a:gd name="T20" fmla="*/ 299 w 299"/>
                  <a:gd name="T21" fmla="*/ 247 h 413"/>
                  <a:gd name="T22" fmla="*/ 286 w 299"/>
                  <a:gd name="T23" fmla="*/ 392 h 413"/>
                  <a:gd name="T24" fmla="*/ 244 w 299"/>
                  <a:gd name="T25" fmla="*/ 39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413">
                    <a:moveTo>
                      <a:pt x="244" y="397"/>
                    </a:moveTo>
                    <a:cubicBezTo>
                      <a:pt x="244" y="397"/>
                      <a:pt x="111" y="412"/>
                      <a:pt x="80" y="413"/>
                    </a:cubicBezTo>
                    <a:cubicBezTo>
                      <a:pt x="49" y="413"/>
                      <a:pt x="51" y="397"/>
                      <a:pt x="51" y="397"/>
                    </a:cubicBezTo>
                    <a:cubicBezTo>
                      <a:pt x="49" y="364"/>
                      <a:pt x="44" y="284"/>
                      <a:pt x="37" y="257"/>
                    </a:cubicBezTo>
                    <a:cubicBezTo>
                      <a:pt x="31" y="232"/>
                      <a:pt x="29" y="222"/>
                      <a:pt x="24" y="198"/>
                    </a:cubicBezTo>
                    <a:cubicBezTo>
                      <a:pt x="12" y="145"/>
                      <a:pt x="13" y="135"/>
                      <a:pt x="0" y="69"/>
                    </a:cubicBezTo>
                    <a:cubicBezTo>
                      <a:pt x="80" y="5"/>
                      <a:pt x="80" y="5"/>
                      <a:pt x="80" y="5"/>
                    </a:cubicBezTo>
                    <a:cubicBezTo>
                      <a:pt x="80" y="5"/>
                      <a:pt x="88" y="30"/>
                      <a:pt x="122" y="30"/>
                    </a:cubicBezTo>
                    <a:cubicBezTo>
                      <a:pt x="166" y="31"/>
                      <a:pt x="180" y="0"/>
                      <a:pt x="180" y="0"/>
                    </a:cubicBezTo>
                    <a:cubicBezTo>
                      <a:pt x="289" y="72"/>
                      <a:pt x="289" y="72"/>
                      <a:pt x="289" y="72"/>
                    </a:cubicBezTo>
                    <a:cubicBezTo>
                      <a:pt x="299" y="247"/>
                      <a:pt x="299" y="247"/>
                      <a:pt x="299" y="247"/>
                    </a:cubicBezTo>
                    <a:cubicBezTo>
                      <a:pt x="286" y="392"/>
                      <a:pt x="286" y="392"/>
                      <a:pt x="286" y="392"/>
                    </a:cubicBezTo>
                    <a:cubicBezTo>
                      <a:pt x="244" y="397"/>
                      <a:pt x="244" y="397"/>
                      <a:pt x="244" y="397"/>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97" name="Freeform 61">
                <a:extLst>
                  <a:ext uri="{FF2B5EF4-FFF2-40B4-BE49-F238E27FC236}">
                    <a16:creationId xmlns:a16="http://schemas.microsoft.com/office/drawing/2014/main" id="{C8EB32F1-D52D-4FB7-9E11-AD8C4EA8008B}"/>
                  </a:ext>
                </a:extLst>
              </p:cNvPr>
              <p:cNvSpPr>
                <a:spLocks/>
              </p:cNvSpPr>
              <p:nvPr/>
            </p:nvSpPr>
            <p:spPr bwMode="auto">
              <a:xfrm>
                <a:off x="1862140" y="2278065"/>
                <a:ext cx="561976" cy="585788"/>
              </a:xfrm>
              <a:custGeom>
                <a:avLst/>
                <a:gdLst>
                  <a:gd name="T0" fmla="*/ 140 w 167"/>
                  <a:gd name="T1" fmla="*/ 117 h 174"/>
                  <a:gd name="T2" fmla="*/ 130 w 167"/>
                  <a:gd name="T3" fmla="*/ 147 h 174"/>
                  <a:gd name="T4" fmla="*/ 93 w 167"/>
                  <a:gd name="T5" fmla="*/ 173 h 174"/>
                  <a:gd name="T6" fmla="*/ 53 w 167"/>
                  <a:gd name="T7" fmla="*/ 174 h 174"/>
                  <a:gd name="T8" fmla="*/ 21 w 167"/>
                  <a:gd name="T9" fmla="*/ 167 h 174"/>
                  <a:gd name="T10" fmla="*/ 10 w 167"/>
                  <a:gd name="T11" fmla="*/ 137 h 174"/>
                  <a:gd name="T12" fmla="*/ 5 w 167"/>
                  <a:gd name="T13" fmla="*/ 98 h 174"/>
                  <a:gd name="T14" fmla="*/ 1 w 167"/>
                  <a:gd name="T15" fmla="*/ 22 h 174"/>
                  <a:gd name="T16" fmla="*/ 2 w 167"/>
                  <a:gd name="T17" fmla="*/ 11 h 174"/>
                  <a:gd name="T18" fmla="*/ 4 w 167"/>
                  <a:gd name="T19" fmla="*/ 7 h 174"/>
                  <a:gd name="T20" fmla="*/ 9 w 167"/>
                  <a:gd name="T21" fmla="*/ 5 h 174"/>
                  <a:gd name="T22" fmla="*/ 86 w 167"/>
                  <a:gd name="T23" fmla="*/ 0 h 174"/>
                  <a:gd name="T24" fmla="*/ 138 w 167"/>
                  <a:gd name="T25" fmla="*/ 14 h 174"/>
                  <a:gd name="T26" fmla="*/ 165 w 167"/>
                  <a:gd name="T27" fmla="*/ 61 h 174"/>
                  <a:gd name="T28" fmla="*/ 165 w 167"/>
                  <a:gd name="T29" fmla="*/ 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174">
                    <a:moveTo>
                      <a:pt x="140" y="117"/>
                    </a:moveTo>
                    <a:cubicBezTo>
                      <a:pt x="137" y="127"/>
                      <a:pt x="134" y="137"/>
                      <a:pt x="130" y="147"/>
                    </a:cubicBezTo>
                    <a:cubicBezTo>
                      <a:pt x="123" y="166"/>
                      <a:pt x="113" y="172"/>
                      <a:pt x="93" y="173"/>
                    </a:cubicBezTo>
                    <a:cubicBezTo>
                      <a:pt x="80" y="173"/>
                      <a:pt x="66" y="173"/>
                      <a:pt x="53" y="174"/>
                    </a:cubicBezTo>
                    <a:cubicBezTo>
                      <a:pt x="42" y="174"/>
                      <a:pt x="29" y="174"/>
                      <a:pt x="21" y="167"/>
                    </a:cubicBezTo>
                    <a:cubicBezTo>
                      <a:pt x="12" y="160"/>
                      <a:pt x="12" y="147"/>
                      <a:pt x="10" y="137"/>
                    </a:cubicBezTo>
                    <a:cubicBezTo>
                      <a:pt x="8" y="124"/>
                      <a:pt x="6" y="112"/>
                      <a:pt x="5" y="98"/>
                    </a:cubicBezTo>
                    <a:cubicBezTo>
                      <a:pt x="2" y="73"/>
                      <a:pt x="0" y="47"/>
                      <a:pt x="1" y="22"/>
                    </a:cubicBezTo>
                    <a:cubicBezTo>
                      <a:pt x="1" y="18"/>
                      <a:pt x="1" y="15"/>
                      <a:pt x="2" y="11"/>
                    </a:cubicBezTo>
                    <a:cubicBezTo>
                      <a:pt x="2" y="10"/>
                      <a:pt x="3" y="8"/>
                      <a:pt x="4" y="7"/>
                    </a:cubicBezTo>
                    <a:cubicBezTo>
                      <a:pt x="5" y="6"/>
                      <a:pt x="7" y="6"/>
                      <a:pt x="9" y="5"/>
                    </a:cubicBezTo>
                    <a:cubicBezTo>
                      <a:pt x="34" y="1"/>
                      <a:pt x="60" y="0"/>
                      <a:pt x="86" y="0"/>
                    </a:cubicBezTo>
                    <a:cubicBezTo>
                      <a:pt x="104" y="1"/>
                      <a:pt x="123" y="3"/>
                      <a:pt x="138" y="14"/>
                    </a:cubicBezTo>
                    <a:cubicBezTo>
                      <a:pt x="152" y="26"/>
                      <a:pt x="159" y="44"/>
                      <a:pt x="165" y="61"/>
                    </a:cubicBezTo>
                    <a:cubicBezTo>
                      <a:pt x="166" y="64"/>
                      <a:pt x="167" y="67"/>
                      <a:pt x="165" y="69"/>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98" name="Freeform 62">
                <a:extLst>
                  <a:ext uri="{FF2B5EF4-FFF2-40B4-BE49-F238E27FC236}">
                    <a16:creationId xmlns:a16="http://schemas.microsoft.com/office/drawing/2014/main" id="{40DD8052-BE12-446B-8743-1DA487A329CA}"/>
                  </a:ext>
                </a:extLst>
              </p:cNvPr>
              <p:cNvSpPr>
                <a:spLocks/>
              </p:cNvSpPr>
              <p:nvPr/>
            </p:nvSpPr>
            <p:spPr bwMode="auto">
              <a:xfrm>
                <a:off x="1325565" y="5821368"/>
                <a:ext cx="152400" cy="211138"/>
              </a:xfrm>
              <a:custGeom>
                <a:avLst/>
                <a:gdLst>
                  <a:gd name="T0" fmla="*/ 0 w 45"/>
                  <a:gd name="T1" fmla="*/ 19 h 63"/>
                  <a:gd name="T2" fmla="*/ 8 w 45"/>
                  <a:gd name="T3" fmla="*/ 54 h 63"/>
                  <a:gd name="T4" fmla="*/ 43 w 45"/>
                  <a:gd name="T5" fmla="*/ 49 h 63"/>
                  <a:gd name="T6" fmla="*/ 33 w 45"/>
                  <a:gd name="T7" fmla="*/ 0 h 63"/>
                </a:gdLst>
                <a:ahLst/>
                <a:cxnLst>
                  <a:cxn ang="0">
                    <a:pos x="T0" y="T1"/>
                  </a:cxn>
                  <a:cxn ang="0">
                    <a:pos x="T2" y="T3"/>
                  </a:cxn>
                  <a:cxn ang="0">
                    <a:pos x="T4" y="T5"/>
                  </a:cxn>
                  <a:cxn ang="0">
                    <a:pos x="T6" y="T7"/>
                  </a:cxn>
                </a:cxnLst>
                <a:rect l="0" t="0" r="r" b="b"/>
                <a:pathLst>
                  <a:path w="45" h="63">
                    <a:moveTo>
                      <a:pt x="0" y="19"/>
                    </a:moveTo>
                    <a:cubicBezTo>
                      <a:pt x="0" y="19"/>
                      <a:pt x="4" y="45"/>
                      <a:pt x="8" y="54"/>
                    </a:cubicBezTo>
                    <a:cubicBezTo>
                      <a:pt x="11" y="63"/>
                      <a:pt x="41" y="55"/>
                      <a:pt x="43" y="49"/>
                    </a:cubicBezTo>
                    <a:cubicBezTo>
                      <a:pt x="45" y="43"/>
                      <a:pt x="33" y="0"/>
                      <a:pt x="33" y="0"/>
                    </a:cubicBezTo>
                  </a:path>
                </a:pathLst>
              </a:custGeom>
              <a:solidFill>
                <a:srgbClr val="ED9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99" name="Freeform 63">
                <a:extLst>
                  <a:ext uri="{FF2B5EF4-FFF2-40B4-BE49-F238E27FC236}">
                    <a16:creationId xmlns:a16="http://schemas.microsoft.com/office/drawing/2014/main" id="{2AE2E454-F270-4B5E-B70B-FC54EE8B7ECC}"/>
                  </a:ext>
                </a:extLst>
              </p:cNvPr>
              <p:cNvSpPr>
                <a:spLocks/>
              </p:cNvSpPr>
              <p:nvPr/>
            </p:nvSpPr>
            <p:spPr bwMode="auto">
              <a:xfrm>
                <a:off x="1076327" y="5975356"/>
                <a:ext cx="449263" cy="239713"/>
              </a:xfrm>
              <a:custGeom>
                <a:avLst/>
                <a:gdLst>
                  <a:gd name="T0" fmla="*/ 127 w 133"/>
                  <a:gd name="T1" fmla="*/ 11 h 71"/>
                  <a:gd name="T2" fmla="*/ 133 w 133"/>
                  <a:gd name="T3" fmla="*/ 39 h 71"/>
                  <a:gd name="T4" fmla="*/ 103 w 133"/>
                  <a:gd name="T5" fmla="*/ 52 h 71"/>
                  <a:gd name="T6" fmla="*/ 98 w 133"/>
                  <a:gd name="T7" fmla="*/ 47 h 71"/>
                  <a:gd name="T8" fmla="*/ 82 w 133"/>
                  <a:gd name="T9" fmla="*/ 61 h 71"/>
                  <a:gd name="T10" fmla="*/ 53 w 133"/>
                  <a:gd name="T11" fmla="*/ 69 h 71"/>
                  <a:gd name="T12" fmla="*/ 6 w 133"/>
                  <a:gd name="T13" fmla="*/ 63 h 71"/>
                  <a:gd name="T14" fmla="*/ 41 w 133"/>
                  <a:gd name="T15" fmla="*/ 42 h 71"/>
                  <a:gd name="T16" fmla="*/ 74 w 133"/>
                  <a:gd name="T17" fmla="*/ 9 h 71"/>
                  <a:gd name="T18" fmla="*/ 78 w 133"/>
                  <a:gd name="T19" fmla="*/ 0 h 71"/>
                  <a:gd name="T20" fmla="*/ 85 w 133"/>
                  <a:gd name="T21" fmla="*/ 4 h 71"/>
                  <a:gd name="T22" fmla="*/ 106 w 133"/>
                  <a:gd name="T23" fmla="*/ 9 h 71"/>
                  <a:gd name="T24" fmla="*/ 117 w 133"/>
                  <a:gd name="T25" fmla="*/ 0 h 71"/>
                  <a:gd name="T26" fmla="*/ 127 w 133"/>
                  <a:gd name="T27"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1">
                    <a:moveTo>
                      <a:pt x="127" y="11"/>
                    </a:moveTo>
                    <a:cubicBezTo>
                      <a:pt x="130" y="20"/>
                      <a:pt x="133" y="39"/>
                      <a:pt x="133" y="39"/>
                    </a:cubicBezTo>
                    <a:cubicBezTo>
                      <a:pt x="103" y="52"/>
                      <a:pt x="103" y="52"/>
                      <a:pt x="103" y="52"/>
                    </a:cubicBezTo>
                    <a:cubicBezTo>
                      <a:pt x="98" y="47"/>
                      <a:pt x="98" y="47"/>
                      <a:pt x="98" y="47"/>
                    </a:cubicBezTo>
                    <a:cubicBezTo>
                      <a:pt x="98" y="47"/>
                      <a:pt x="91" y="56"/>
                      <a:pt x="82" y="61"/>
                    </a:cubicBezTo>
                    <a:cubicBezTo>
                      <a:pt x="75" y="64"/>
                      <a:pt x="60" y="68"/>
                      <a:pt x="53" y="69"/>
                    </a:cubicBezTo>
                    <a:cubicBezTo>
                      <a:pt x="27" y="71"/>
                      <a:pt x="8" y="66"/>
                      <a:pt x="6" y="63"/>
                    </a:cubicBezTo>
                    <a:cubicBezTo>
                      <a:pt x="0" y="48"/>
                      <a:pt x="34" y="44"/>
                      <a:pt x="41" y="42"/>
                    </a:cubicBezTo>
                    <a:cubicBezTo>
                      <a:pt x="61" y="37"/>
                      <a:pt x="72" y="20"/>
                      <a:pt x="74" y="9"/>
                    </a:cubicBezTo>
                    <a:cubicBezTo>
                      <a:pt x="75" y="1"/>
                      <a:pt x="73" y="0"/>
                      <a:pt x="78" y="0"/>
                    </a:cubicBezTo>
                    <a:cubicBezTo>
                      <a:pt x="78" y="0"/>
                      <a:pt x="82" y="0"/>
                      <a:pt x="85" y="4"/>
                    </a:cubicBezTo>
                    <a:cubicBezTo>
                      <a:pt x="91" y="9"/>
                      <a:pt x="99" y="12"/>
                      <a:pt x="106" y="9"/>
                    </a:cubicBezTo>
                    <a:cubicBezTo>
                      <a:pt x="111" y="7"/>
                      <a:pt x="115" y="4"/>
                      <a:pt x="117" y="0"/>
                    </a:cubicBezTo>
                    <a:cubicBezTo>
                      <a:pt x="117" y="0"/>
                      <a:pt x="125" y="1"/>
                      <a:pt x="127" y="11"/>
                    </a:cubicBez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0" name="Freeform 64">
                <a:extLst>
                  <a:ext uri="{FF2B5EF4-FFF2-40B4-BE49-F238E27FC236}">
                    <a16:creationId xmlns:a16="http://schemas.microsoft.com/office/drawing/2014/main" id="{8DC7E889-AA34-454F-AE91-B439C4826DBF}"/>
                  </a:ext>
                </a:extLst>
              </p:cNvPr>
              <p:cNvSpPr>
                <a:spLocks/>
              </p:cNvSpPr>
              <p:nvPr/>
            </p:nvSpPr>
            <p:spPr bwMode="auto">
              <a:xfrm>
                <a:off x="895352" y="4251329"/>
                <a:ext cx="942976" cy="1711327"/>
              </a:xfrm>
              <a:custGeom>
                <a:avLst/>
                <a:gdLst>
                  <a:gd name="T0" fmla="*/ 259 w 280"/>
                  <a:gd name="T1" fmla="*/ 139 h 509"/>
                  <a:gd name="T2" fmla="*/ 107 w 280"/>
                  <a:gd name="T3" fmla="*/ 143 h 509"/>
                  <a:gd name="T4" fmla="*/ 136 w 280"/>
                  <a:gd name="T5" fmla="*/ 212 h 509"/>
                  <a:gd name="T6" fmla="*/ 168 w 280"/>
                  <a:gd name="T7" fmla="*/ 490 h 509"/>
                  <a:gd name="T8" fmla="*/ 128 w 280"/>
                  <a:gd name="T9" fmla="*/ 494 h 509"/>
                  <a:gd name="T10" fmla="*/ 0 w 280"/>
                  <a:gd name="T11" fmla="*/ 96 h 509"/>
                  <a:gd name="T12" fmla="*/ 280 w 280"/>
                  <a:gd name="T13" fmla="*/ 0 h 509"/>
                  <a:gd name="T14" fmla="*/ 259 w 280"/>
                  <a:gd name="T15" fmla="*/ 139 h 5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509">
                    <a:moveTo>
                      <a:pt x="259" y="139"/>
                    </a:moveTo>
                    <a:cubicBezTo>
                      <a:pt x="212" y="148"/>
                      <a:pt x="154" y="149"/>
                      <a:pt x="107" y="143"/>
                    </a:cubicBezTo>
                    <a:cubicBezTo>
                      <a:pt x="114" y="161"/>
                      <a:pt x="130" y="185"/>
                      <a:pt x="136" y="212"/>
                    </a:cubicBezTo>
                    <a:cubicBezTo>
                      <a:pt x="156" y="300"/>
                      <a:pt x="163" y="417"/>
                      <a:pt x="168" y="490"/>
                    </a:cubicBezTo>
                    <a:cubicBezTo>
                      <a:pt x="168" y="490"/>
                      <a:pt x="159" y="509"/>
                      <a:pt x="128" y="494"/>
                    </a:cubicBezTo>
                    <a:cubicBezTo>
                      <a:pt x="81" y="379"/>
                      <a:pt x="0" y="146"/>
                      <a:pt x="0" y="96"/>
                    </a:cubicBezTo>
                    <a:cubicBezTo>
                      <a:pt x="1" y="31"/>
                      <a:pt x="162" y="16"/>
                      <a:pt x="280" y="0"/>
                    </a:cubicBezTo>
                    <a:cubicBezTo>
                      <a:pt x="259" y="139"/>
                      <a:pt x="259" y="139"/>
                      <a:pt x="259" y="139"/>
                    </a:cubicBezTo>
                  </a:path>
                </a:pathLst>
              </a:custGeom>
              <a:solidFill>
                <a:srgbClr val="5A4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1" name="Freeform 65">
                <a:extLst>
                  <a:ext uri="{FF2B5EF4-FFF2-40B4-BE49-F238E27FC236}">
                    <a16:creationId xmlns:a16="http://schemas.microsoft.com/office/drawing/2014/main" id="{115B4590-4A6F-4973-B4B4-1EEA8131AC76}"/>
                  </a:ext>
                </a:extLst>
              </p:cNvPr>
              <p:cNvSpPr>
                <a:spLocks/>
              </p:cNvSpPr>
              <p:nvPr/>
            </p:nvSpPr>
            <p:spPr bwMode="auto">
              <a:xfrm>
                <a:off x="955677" y="4244979"/>
                <a:ext cx="1627189" cy="500063"/>
              </a:xfrm>
              <a:custGeom>
                <a:avLst/>
                <a:gdLst>
                  <a:gd name="T0" fmla="*/ 446 w 483"/>
                  <a:gd name="T1" fmla="*/ 12 h 149"/>
                  <a:gd name="T2" fmla="*/ 241 w 483"/>
                  <a:gd name="T3" fmla="*/ 141 h 149"/>
                  <a:gd name="T4" fmla="*/ 162 w 483"/>
                  <a:gd name="T5" fmla="*/ 149 h 149"/>
                  <a:gd name="T6" fmla="*/ 156 w 483"/>
                  <a:gd name="T7" fmla="*/ 133 h 149"/>
                  <a:gd name="T8" fmla="*/ 154 w 483"/>
                  <a:gd name="T9" fmla="*/ 112 h 149"/>
                  <a:gd name="T10" fmla="*/ 130 w 483"/>
                  <a:gd name="T11" fmla="*/ 79 h 149"/>
                  <a:gd name="T12" fmla="*/ 90 w 483"/>
                  <a:gd name="T13" fmla="*/ 67 h 149"/>
                  <a:gd name="T14" fmla="*/ 0 w 483"/>
                  <a:gd name="T15" fmla="*/ 65 h 149"/>
                  <a:gd name="T16" fmla="*/ 291 w 483"/>
                  <a:gd name="T17" fmla="*/ 0 h 149"/>
                  <a:gd name="T18" fmla="*/ 407 w 483"/>
                  <a:gd name="T19" fmla="*/ 12 h 149"/>
                  <a:gd name="T20" fmla="*/ 446 w 483"/>
                  <a:gd name="T21" fmla="*/ 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149">
                    <a:moveTo>
                      <a:pt x="446" y="12"/>
                    </a:moveTo>
                    <a:cubicBezTo>
                      <a:pt x="483" y="39"/>
                      <a:pt x="241" y="141"/>
                      <a:pt x="241" y="141"/>
                    </a:cubicBezTo>
                    <a:cubicBezTo>
                      <a:pt x="214" y="146"/>
                      <a:pt x="188" y="149"/>
                      <a:pt x="162" y="149"/>
                    </a:cubicBezTo>
                    <a:cubicBezTo>
                      <a:pt x="159" y="144"/>
                      <a:pt x="157" y="139"/>
                      <a:pt x="156" y="133"/>
                    </a:cubicBezTo>
                    <a:cubicBezTo>
                      <a:pt x="154" y="126"/>
                      <a:pt x="155" y="119"/>
                      <a:pt x="154" y="112"/>
                    </a:cubicBezTo>
                    <a:cubicBezTo>
                      <a:pt x="151" y="98"/>
                      <a:pt x="142" y="87"/>
                      <a:pt x="130" y="79"/>
                    </a:cubicBezTo>
                    <a:cubicBezTo>
                      <a:pt x="118" y="72"/>
                      <a:pt x="104" y="69"/>
                      <a:pt x="90" y="67"/>
                    </a:cubicBezTo>
                    <a:cubicBezTo>
                      <a:pt x="57" y="61"/>
                      <a:pt x="0" y="65"/>
                      <a:pt x="0" y="65"/>
                    </a:cubicBezTo>
                    <a:cubicBezTo>
                      <a:pt x="73" y="11"/>
                      <a:pt x="222" y="4"/>
                      <a:pt x="291" y="0"/>
                    </a:cubicBezTo>
                    <a:cubicBezTo>
                      <a:pt x="300" y="15"/>
                      <a:pt x="364" y="13"/>
                      <a:pt x="407" y="12"/>
                    </a:cubicBezTo>
                    <a:cubicBezTo>
                      <a:pt x="428" y="11"/>
                      <a:pt x="444" y="11"/>
                      <a:pt x="446" y="12"/>
                    </a:cubicBezTo>
                  </a:path>
                </a:pathLst>
              </a:custGeom>
              <a:solidFill>
                <a:srgbClr val="42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2" name="Freeform 66">
                <a:extLst>
                  <a:ext uri="{FF2B5EF4-FFF2-40B4-BE49-F238E27FC236}">
                    <a16:creationId xmlns:a16="http://schemas.microsoft.com/office/drawing/2014/main" id="{C1753454-F2D1-43AE-BFD0-DD57C152EAEB}"/>
                  </a:ext>
                </a:extLst>
              </p:cNvPr>
              <p:cNvSpPr>
                <a:spLocks/>
              </p:cNvSpPr>
              <p:nvPr/>
            </p:nvSpPr>
            <p:spPr bwMode="auto">
              <a:xfrm>
                <a:off x="1582740" y="6046794"/>
                <a:ext cx="138113" cy="198438"/>
              </a:xfrm>
              <a:custGeom>
                <a:avLst/>
                <a:gdLst>
                  <a:gd name="T0" fmla="*/ 0 w 41"/>
                  <a:gd name="T1" fmla="*/ 13 h 59"/>
                  <a:gd name="T2" fmla="*/ 2 w 41"/>
                  <a:gd name="T3" fmla="*/ 49 h 59"/>
                  <a:gd name="T4" fmla="*/ 38 w 41"/>
                  <a:gd name="T5" fmla="*/ 50 h 59"/>
                  <a:gd name="T6" fmla="*/ 37 w 41"/>
                  <a:gd name="T7" fmla="*/ 0 h 59"/>
                </a:gdLst>
                <a:ahLst/>
                <a:cxnLst>
                  <a:cxn ang="0">
                    <a:pos x="T0" y="T1"/>
                  </a:cxn>
                  <a:cxn ang="0">
                    <a:pos x="T2" y="T3"/>
                  </a:cxn>
                  <a:cxn ang="0">
                    <a:pos x="T4" y="T5"/>
                  </a:cxn>
                  <a:cxn ang="0">
                    <a:pos x="T6" y="T7"/>
                  </a:cxn>
                </a:cxnLst>
                <a:rect l="0" t="0" r="r" b="b"/>
                <a:pathLst>
                  <a:path w="41" h="59">
                    <a:moveTo>
                      <a:pt x="0" y="13"/>
                    </a:moveTo>
                    <a:cubicBezTo>
                      <a:pt x="0" y="13"/>
                      <a:pt x="0" y="40"/>
                      <a:pt x="2" y="49"/>
                    </a:cubicBezTo>
                    <a:cubicBezTo>
                      <a:pt x="4" y="59"/>
                      <a:pt x="35" y="56"/>
                      <a:pt x="38" y="50"/>
                    </a:cubicBezTo>
                    <a:cubicBezTo>
                      <a:pt x="41" y="45"/>
                      <a:pt x="37" y="0"/>
                      <a:pt x="37" y="0"/>
                    </a:cubicBezTo>
                  </a:path>
                </a:pathLst>
              </a:custGeom>
              <a:solidFill>
                <a:srgbClr val="ED9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3" name="Freeform 67">
                <a:extLst>
                  <a:ext uri="{FF2B5EF4-FFF2-40B4-BE49-F238E27FC236}">
                    <a16:creationId xmlns:a16="http://schemas.microsoft.com/office/drawing/2014/main" id="{244D5C78-9F29-4629-AE60-0D4D0950ADA1}"/>
                  </a:ext>
                </a:extLst>
              </p:cNvPr>
              <p:cNvSpPr>
                <a:spLocks/>
              </p:cNvSpPr>
              <p:nvPr/>
            </p:nvSpPr>
            <p:spPr bwMode="auto">
              <a:xfrm>
                <a:off x="1295402" y="6180144"/>
                <a:ext cx="446088" cy="215900"/>
              </a:xfrm>
              <a:custGeom>
                <a:avLst/>
                <a:gdLst>
                  <a:gd name="T0" fmla="*/ 132 w 132"/>
                  <a:gd name="T1" fmla="*/ 19 h 64"/>
                  <a:gd name="T2" fmla="*/ 132 w 132"/>
                  <a:gd name="T3" fmla="*/ 49 h 64"/>
                  <a:gd name="T4" fmla="*/ 101 w 132"/>
                  <a:gd name="T5" fmla="*/ 56 h 64"/>
                  <a:gd name="T6" fmla="*/ 97 w 132"/>
                  <a:gd name="T7" fmla="*/ 51 h 64"/>
                  <a:gd name="T8" fmla="*/ 78 w 132"/>
                  <a:gd name="T9" fmla="*/ 61 h 64"/>
                  <a:gd name="T10" fmla="*/ 48 w 132"/>
                  <a:gd name="T11" fmla="*/ 64 h 64"/>
                  <a:gd name="T12" fmla="*/ 4 w 132"/>
                  <a:gd name="T13" fmla="*/ 50 h 64"/>
                  <a:gd name="T14" fmla="*/ 42 w 132"/>
                  <a:gd name="T15" fmla="*/ 36 h 64"/>
                  <a:gd name="T16" fmla="*/ 79 w 132"/>
                  <a:gd name="T17" fmla="*/ 9 h 64"/>
                  <a:gd name="T18" fmla="*/ 85 w 132"/>
                  <a:gd name="T19" fmla="*/ 1 h 64"/>
                  <a:gd name="T20" fmla="*/ 92 w 132"/>
                  <a:gd name="T21" fmla="*/ 6 h 64"/>
                  <a:gd name="T22" fmla="*/ 111 w 132"/>
                  <a:gd name="T23" fmla="*/ 14 h 64"/>
                  <a:gd name="T24" fmla="*/ 123 w 132"/>
                  <a:gd name="T25" fmla="*/ 7 h 64"/>
                  <a:gd name="T26" fmla="*/ 132 w 132"/>
                  <a:gd name="T27" fmla="*/ 1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64">
                    <a:moveTo>
                      <a:pt x="132" y="19"/>
                    </a:moveTo>
                    <a:cubicBezTo>
                      <a:pt x="132" y="30"/>
                      <a:pt x="132" y="49"/>
                      <a:pt x="132" y="49"/>
                    </a:cubicBezTo>
                    <a:cubicBezTo>
                      <a:pt x="101" y="56"/>
                      <a:pt x="101" y="56"/>
                      <a:pt x="101" y="56"/>
                    </a:cubicBezTo>
                    <a:cubicBezTo>
                      <a:pt x="97" y="51"/>
                      <a:pt x="97" y="51"/>
                      <a:pt x="97" y="51"/>
                    </a:cubicBezTo>
                    <a:cubicBezTo>
                      <a:pt x="97" y="51"/>
                      <a:pt x="88" y="58"/>
                      <a:pt x="78" y="61"/>
                    </a:cubicBezTo>
                    <a:cubicBezTo>
                      <a:pt x="71" y="63"/>
                      <a:pt x="56" y="64"/>
                      <a:pt x="48" y="64"/>
                    </a:cubicBezTo>
                    <a:cubicBezTo>
                      <a:pt x="22" y="62"/>
                      <a:pt x="4" y="54"/>
                      <a:pt x="4" y="50"/>
                    </a:cubicBezTo>
                    <a:cubicBezTo>
                      <a:pt x="0" y="34"/>
                      <a:pt x="34" y="36"/>
                      <a:pt x="42" y="36"/>
                    </a:cubicBezTo>
                    <a:cubicBezTo>
                      <a:pt x="62" y="34"/>
                      <a:pt x="75" y="19"/>
                      <a:pt x="79" y="9"/>
                    </a:cubicBezTo>
                    <a:cubicBezTo>
                      <a:pt x="82" y="2"/>
                      <a:pt x="80" y="0"/>
                      <a:pt x="85" y="1"/>
                    </a:cubicBezTo>
                    <a:cubicBezTo>
                      <a:pt x="85" y="1"/>
                      <a:pt x="89" y="1"/>
                      <a:pt x="92" y="6"/>
                    </a:cubicBezTo>
                    <a:cubicBezTo>
                      <a:pt x="96" y="12"/>
                      <a:pt x="104" y="16"/>
                      <a:pt x="111" y="14"/>
                    </a:cubicBezTo>
                    <a:cubicBezTo>
                      <a:pt x="116" y="13"/>
                      <a:pt x="120" y="11"/>
                      <a:pt x="123" y="7"/>
                    </a:cubicBezTo>
                    <a:cubicBezTo>
                      <a:pt x="123" y="7"/>
                      <a:pt x="131" y="9"/>
                      <a:pt x="132" y="19"/>
                    </a:cubicBez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4" name="Freeform 68">
                <a:extLst>
                  <a:ext uri="{FF2B5EF4-FFF2-40B4-BE49-F238E27FC236}">
                    <a16:creationId xmlns:a16="http://schemas.microsoft.com/office/drawing/2014/main" id="{23E26871-EE31-4DA1-A945-AA54EB84A6BC}"/>
                  </a:ext>
                </a:extLst>
              </p:cNvPr>
              <p:cNvSpPr>
                <a:spLocks/>
              </p:cNvSpPr>
              <p:nvPr/>
            </p:nvSpPr>
            <p:spPr bwMode="auto">
              <a:xfrm>
                <a:off x="1438277" y="4268792"/>
                <a:ext cx="1354139" cy="1898652"/>
              </a:xfrm>
              <a:custGeom>
                <a:avLst/>
                <a:gdLst>
                  <a:gd name="T0" fmla="*/ 384 w 402"/>
                  <a:gd name="T1" fmla="*/ 0 h 565"/>
                  <a:gd name="T2" fmla="*/ 220 w 402"/>
                  <a:gd name="T3" fmla="*/ 5 h 565"/>
                  <a:gd name="T4" fmla="*/ 25 w 402"/>
                  <a:gd name="T5" fmla="*/ 62 h 565"/>
                  <a:gd name="T6" fmla="*/ 38 w 402"/>
                  <a:gd name="T7" fmla="*/ 549 h 565"/>
                  <a:gd name="T8" fmla="*/ 90 w 402"/>
                  <a:gd name="T9" fmla="*/ 550 h 565"/>
                  <a:gd name="T10" fmla="*/ 115 w 402"/>
                  <a:gd name="T11" fmla="*/ 145 h 565"/>
                  <a:gd name="T12" fmla="*/ 353 w 402"/>
                  <a:gd name="T13" fmla="*/ 142 h 565"/>
                  <a:gd name="T14" fmla="*/ 394 w 402"/>
                  <a:gd name="T15" fmla="*/ 98 h 565"/>
                  <a:gd name="T16" fmla="*/ 384 w 402"/>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565">
                    <a:moveTo>
                      <a:pt x="384" y="0"/>
                    </a:moveTo>
                    <a:cubicBezTo>
                      <a:pt x="384" y="0"/>
                      <a:pt x="310" y="7"/>
                      <a:pt x="220" y="5"/>
                    </a:cubicBezTo>
                    <a:cubicBezTo>
                      <a:pt x="199" y="5"/>
                      <a:pt x="40" y="35"/>
                      <a:pt x="25" y="62"/>
                    </a:cubicBezTo>
                    <a:cubicBezTo>
                      <a:pt x="0" y="106"/>
                      <a:pt x="41" y="364"/>
                      <a:pt x="38" y="549"/>
                    </a:cubicBezTo>
                    <a:cubicBezTo>
                      <a:pt x="38" y="549"/>
                      <a:pt x="57" y="565"/>
                      <a:pt x="90" y="550"/>
                    </a:cubicBezTo>
                    <a:cubicBezTo>
                      <a:pt x="99" y="459"/>
                      <a:pt x="152" y="245"/>
                      <a:pt x="115" y="145"/>
                    </a:cubicBezTo>
                    <a:cubicBezTo>
                      <a:pt x="203" y="156"/>
                      <a:pt x="273" y="168"/>
                      <a:pt x="353" y="142"/>
                    </a:cubicBezTo>
                    <a:cubicBezTo>
                      <a:pt x="371" y="135"/>
                      <a:pt x="385" y="122"/>
                      <a:pt x="394" y="98"/>
                    </a:cubicBezTo>
                    <a:cubicBezTo>
                      <a:pt x="402" y="74"/>
                      <a:pt x="398" y="21"/>
                      <a:pt x="384" y="0"/>
                    </a:cubicBezTo>
                  </a:path>
                </a:pathLst>
              </a:custGeom>
              <a:solidFill>
                <a:srgbClr val="5A4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5" name="Freeform 69">
                <a:extLst>
                  <a:ext uri="{FF2B5EF4-FFF2-40B4-BE49-F238E27FC236}">
                    <a16:creationId xmlns:a16="http://schemas.microsoft.com/office/drawing/2014/main" id="{DC6AE292-FBC0-48C9-9329-2E947A3291EB}"/>
                  </a:ext>
                </a:extLst>
              </p:cNvPr>
              <p:cNvSpPr>
                <a:spLocks/>
              </p:cNvSpPr>
              <p:nvPr/>
            </p:nvSpPr>
            <p:spPr bwMode="auto">
              <a:xfrm>
                <a:off x="554039" y="2967040"/>
                <a:ext cx="1482726" cy="806451"/>
              </a:xfrm>
              <a:custGeom>
                <a:avLst/>
                <a:gdLst>
                  <a:gd name="T0" fmla="*/ 440 w 440"/>
                  <a:gd name="T1" fmla="*/ 0 h 240"/>
                  <a:gd name="T2" fmla="*/ 417 w 440"/>
                  <a:gd name="T3" fmla="*/ 2 h 240"/>
                  <a:gd name="T4" fmla="*/ 370 w 440"/>
                  <a:gd name="T5" fmla="*/ 11 h 240"/>
                  <a:gd name="T6" fmla="*/ 316 w 440"/>
                  <a:gd name="T7" fmla="*/ 54 h 240"/>
                  <a:gd name="T8" fmla="*/ 195 w 440"/>
                  <a:gd name="T9" fmla="*/ 156 h 240"/>
                  <a:gd name="T10" fmla="*/ 35 w 440"/>
                  <a:gd name="T11" fmla="*/ 61 h 240"/>
                  <a:gd name="T12" fmla="*/ 0 w 440"/>
                  <a:gd name="T13" fmla="*/ 96 h 240"/>
                  <a:gd name="T14" fmla="*/ 202 w 440"/>
                  <a:gd name="T15" fmla="*/ 240 h 240"/>
                  <a:gd name="T16" fmla="*/ 389 w 440"/>
                  <a:gd name="T17" fmla="*/ 149 h 240"/>
                  <a:gd name="T18" fmla="*/ 440 w 440"/>
                  <a:gd name="T1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0" h="240">
                    <a:moveTo>
                      <a:pt x="440" y="0"/>
                    </a:moveTo>
                    <a:cubicBezTo>
                      <a:pt x="440" y="0"/>
                      <a:pt x="421" y="1"/>
                      <a:pt x="417" y="2"/>
                    </a:cubicBezTo>
                    <a:cubicBezTo>
                      <a:pt x="401" y="3"/>
                      <a:pt x="385" y="5"/>
                      <a:pt x="370" y="11"/>
                    </a:cubicBezTo>
                    <a:cubicBezTo>
                      <a:pt x="349" y="19"/>
                      <a:pt x="333" y="39"/>
                      <a:pt x="316" y="54"/>
                    </a:cubicBezTo>
                    <a:cubicBezTo>
                      <a:pt x="299" y="70"/>
                      <a:pt x="211" y="153"/>
                      <a:pt x="195" y="156"/>
                    </a:cubicBezTo>
                    <a:cubicBezTo>
                      <a:pt x="178" y="159"/>
                      <a:pt x="35" y="61"/>
                      <a:pt x="35" y="61"/>
                    </a:cubicBezTo>
                    <a:cubicBezTo>
                      <a:pt x="0" y="96"/>
                      <a:pt x="0" y="96"/>
                      <a:pt x="0" y="96"/>
                    </a:cubicBezTo>
                    <a:cubicBezTo>
                      <a:pt x="0" y="96"/>
                      <a:pt x="155" y="240"/>
                      <a:pt x="202" y="240"/>
                    </a:cubicBezTo>
                    <a:cubicBezTo>
                      <a:pt x="225" y="240"/>
                      <a:pt x="349" y="175"/>
                      <a:pt x="389" y="149"/>
                    </a:cubicBezTo>
                    <a:cubicBezTo>
                      <a:pt x="440" y="0"/>
                      <a:pt x="440" y="0"/>
                      <a:pt x="440" y="0"/>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6" name="Freeform 70">
                <a:extLst>
                  <a:ext uri="{FF2B5EF4-FFF2-40B4-BE49-F238E27FC236}">
                    <a16:creationId xmlns:a16="http://schemas.microsoft.com/office/drawing/2014/main" id="{6212D0C0-2BA8-4771-A650-87DC086B804E}"/>
                  </a:ext>
                </a:extLst>
              </p:cNvPr>
              <p:cNvSpPr>
                <a:spLocks noEditPoints="1"/>
              </p:cNvSpPr>
              <p:nvPr/>
            </p:nvSpPr>
            <p:spPr bwMode="auto">
              <a:xfrm>
                <a:off x="554039" y="3267078"/>
                <a:ext cx="1266826" cy="331788"/>
              </a:xfrm>
              <a:custGeom>
                <a:avLst/>
                <a:gdLst>
                  <a:gd name="T0" fmla="*/ 368 w 376"/>
                  <a:gd name="T1" fmla="*/ 20 h 99"/>
                  <a:gd name="T2" fmla="*/ 256 w 376"/>
                  <a:gd name="T3" fmla="*/ 99 h 99"/>
                  <a:gd name="T4" fmla="*/ 310 w 376"/>
                  <a:gd name="T5" fmla="*/ 99 h 99"/>
                  <a:gd name="T6" fmla="*/ 310 w 376"/>
                  <a:gd name="T7" fmla="*/ 99 h 99"/>
                  <a:gd name="T8" fmla="*/ 319 w 376"/>
                  <a:gd name="T9" fmla="*/ 99 h 99"/>
                  <a:gd name="T10" fmla="*/ 322 w 376"/>
                  <a:gd name="T11" fmla="*/ 99 h 99"/>
                  <a:gd name="T12" fmla="*/ 363 w 376"/>
                  <a:gd name="T13" fmla="*/ 76 h 99"/>
                  <a:gd name="T14" fmla="*/ 376 w 376"/>
                  <a:gd name="T15" fmla="*/ 68 h 99"/>
                  <a:gd name="T16" fmla="*/ 368 w 376"/>
                  <a:gd name="T17" fmla="*/ 20 h 99"/>
                  <a:gd name="T18" fmla="*/ 6 w 376"/>
                  <a:gd name="T19" fmla="*/ 0 h 99"/>
                  <a:gd name="T20" fmla="*/ 0 w 376"/>
                  <a:gd name="T21" fmla="*/ 7 h 99"/>
                  <a:gd name="T22" fmla="*/ 108 w 376"/>
                  <a:gd name="T23" fmla="*/ 99 h 99"/>
                  <a:gd name="T24" fmla="*/ 146 w 376"/>
                  <a:gd name="T25" fmla="*/ 99 h 99"/>
                  <a:gd name="T26" fmla="*/ 6 w 376"/>
                  <a:gd name="T2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99">
                    <a:moveTo>
                      <a:pt x="368" y="20"/>
                    </a:moveTo>
                    <a:cubicBezTo>
                      <a:pt x="368" y="20"/>
                      <a:pt x="306" y="68"/>
                      <a:pt x="256" y="99"/>
                    </a:cubicBezTo>
                    <a:cubicBezTo>
                      <a:pt x="310" y="99"/>
                      <a:pt x="310" y="99"/>
                      <a:pt x="310" y="99"/>
                    </a:cubicBezTo>
                    <a:cubicBezTo>
                      <a:pt x="310" y="99"/>
                      <a:pt x="310" y="99"/>
                      <a:pt x="310" y="99"/>
                    </a:cubicBezTo>
                    <a:cubicBezTo>
                      <a:pt x="319" y="99"/>
                      <a:pt x="319" y="99"/>
                      <a:pt x="319" y="99"/>
                    </a:cubicBezTo>
                    <a:cubicBezTo>
                      <a:pt x="320" y="99"/>
                      <a:pt x="321" y="99"/>
                      <a:pt x="322" y="99"/>
                    </a:cubicBezTo>
                    <a:cubicBezTo>
                      <a:pt x="336" y="91"/>
                      <a:pt x="350" y="83"/>
                      <a:pt x="363" y="76"/>
                    </a:cubicBezTo>
                    <a:cubicBezTo>
                      <a:pt x="376" y="68"/>
                      <a:pt x="376" y="68"/>
                      <a:pt x="376" y="68"/>
                    </a:cubicBezTo>
                    <a:cubicBezTo>
                      <a:pt x="368" y="20"/>
                      <a:pt x="368" y="20"/>
                      <a:pt x="368" y="20"/>
                    </a:cubicBezTo>
                    <a:moveTo>
                      <a:pt x="6" y="0"/>
                    </a:moveTo>
                    <a:cubicBezTo>
                      <a:pt x="0" y="7"/>
                      <a:pt x="0" y="7"/>
                      <a:pt x="0" y="7"/>
                    </a:cubicBezTo>
                    <a:cubicBezTo>
                      <a:pt x="0" y="7"/>
                      <a:pt x="54" y="57"/>
                      <a:pt x="108" y="99"/>
                    </a:cubicBezTo>
                    <a:cubicBezTo>
                      <a:pt x="146" y="99"/>
                      <a:pt x="146" y="99"/>
                      <a:pt x="146" y="99"/>
                    </a:cubicBezTo>
                    <a:cubicBezTo>
                      <a:pt x="91" y="65"/>
                      <a:pt x="18" y="9"/>
                      <a:pt x="6" y="0"/>
                    </a:cubicBezTo>
                  </a:path>
                </a:pathLst>
              </a:custGeom>
              <a:solidFill>
                <a:srgbClr val="EB8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7" name="Freeform 71">
                <a:extLst>
                  <a:ext uri="{FF2B5EF4-FFF2-40B4-BE49-F238E27FC236}">
                    <a16:creationId xmlns:a16="http://schemas.microsoft.com/office/drawing/2014/main" id="{DCB7B079-218E-4D4F-9334-B22855AE97DA}"/>
                  </a:ext>
                </a:extLst>
              </p:cNvPr>
              <p:cNvSpPr>
                <a:spLocks/>
              </p:cNvSpPr>
              <p:nvPr/>
            </p:nvSpPr>
            <p:spPr bwMode="auto">
              <a:xfrm>
                <a:off x="508001" y="3598866"/>
                <a:ext cx="1428751" cy="766763"/>
              </a:xfrm>
              <a:custGeom>
                <a:avLst/>
                <a:gdLst>
                  <a:gd name="T0" fmla="*/ 67 w 424"/>
                  <a:gd name="T1" fmla="*/ 228 h 228"/>
                  <a:gd name="T2" fmla="*/ 424 w 424"/>
                  <a:gd name="T3" fmla="*/ 228 h 228"/>
                  <a:gd name="T4" fmla="*/ 360 w 424"/>
                  <a:gd name="T5" fmla="*/ 19 h 228"/>
                  <a:gd name="T6" fmla="*/ 333 w 424"/>
                  <a:gd name="T7" fmla="*/ 0 h 228"/>
                  <a:gd name="T8" fmla="*/ 21 w 424"/>
                  <a:gd name="T9" fmla="*/ 0 h 228"/>
                  <a:gd name="T10" fmla="*/ 4 w 424"/>
                  <a:gd name="T11" fmla="*/ 23 h 228"/>
                  <a:gd name="T12" fmla="*/ 67 w 424"/>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424" h="228">
                    <a:moveTo>
                      <a:pt x="67" y="228"/>
                    </a:moveTo>
                    <a:cubicBezTo>
                      <a:pt x="424" y="228"/>
                      <a:pt x="424" y="228"/>
                      <a:pt x="424" y="228"/>
                    </a:cubicBezTo>
                    <a:cubicBezTo>
                      <a:pt x="360" y="19"/>
                      <a:pt x="360" y="19"/>
                      <a:pt x="360" y="19"/>
                    </a:cubicBezTo>
                    <a:cubicBezTo>
                      <a:pt x="356" y="7"/>
                      <a:pt x="345" y="0"/>
                      <a:pt x="333" y="0"/>
                    </a:cubicBezTo>
                    <a:cubicBezTo>
                      <a:pt x="21" y="0"/>
                      <a:pt x="21" y="0"/>
                      <a:pt x="21" y="0"/>
                    </a:cubicBezTo>
                    <a:cubicBezTo>
                      <a:pt x="9" y="0"/>
                      <a:pt x="0" y="11"/>
                      <a:pt x="4" y="23"/>
                    </a:cubicBezTo>
                    <a:cubicBezTo>
                      <a:pt x="67" y="228"/>
                      <a:pt x="67" y="228"/>
                      <a:pt x="67" y="228"/>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8" name="Freeform 72">
                <a:extLst>
                  <a:ext uri="{FF2B5EF4-FFF2-40B4-BE49-F238E27FC236}">
                    <a16:creationId xmlns:a16="http://schemas.microsoft.com/office/drawing/2014/main" id="{924A67BF-6DCB-49E7-AC7A-388D7816DBA3}"/>
                  </a:ext>
                </a:extLst>
              </p:cNvPr>
              <p:cNvSpPr>
                <a:spLocks/>
              </p:cNvSpPr>
              <p:nvPr/>
            </p:nvSpPr>
            <p:spPr bwMode="auto">
              <a:xfrm>
                <a:off x="477839" y="3598866"/>
                <a:ext cx="1423989" cy="766763"/>
              </a:xfrm>
              <a:custGeom>
                <a:avLst/>
                <a:gdLst>
                  <a:gd name="T0" fmla="*/ 71 w 423"/>
                  <a:gd name="T1" fmla="*/ 228 h 228"/>
                  <a:gd name="T2" fmla="*/ 423 w 423"/>
                  <a:gd name="T3" fmla="*/ 228 h 228"/>
                  <a:gd name="T4" fmla="*/ 359 w 423"/>
                  <a:gd name="T5" fmla="*/ 19 h 228"/>
                  <a:gd name="T6" fmla="*/ 333 w 423"/>
                  <a:gd name="T7" fmla="*/ 0 h 228"/>
                  <a:gd name="T8" fmla="*/ 20 w 423"/>
                  <a:gd name="T9" fmla="*/ 0 h 228"/>
                  <a:gd name="T10" fmla="*/ 3 w 423"/>
                  <a:gd name="T11" fmla="*/ 23 h 228"/>
                  <a:gd name="T12" fmla="*/ 64 w 423"/>
                  <a:gd name="T13" fmla="*/ 222 h 228"/>
                  <a:gd name="T14" fmla="*/ 71 w 423"/>
                  <a:gd name="T15" fmla="*/ 228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228">
                    <a:moveTo>
                      <a:pt x="71" y="228"/>
                    </a:moveTo>
                    <a:cubicBezTo>
                      <a:pt x="423" y="228"/>
                      <a:pt x="423" y="228"/>
                      <a:pt x="423" y="228"/>
                    </a:cubicBezTo>
                    <a:cubicBezTo>
                      <a:pt x="359" y="19"/>
                      <a:pt x="359" y="19"/>
                      <a:pt x="359" y="19"/>
                    </a:cubicBezTo>
                    <a:cubicBezTo>
                      <a:pt x="355" y="7"/>
                      <a:pt x="345" y="0"/>
                      <a:pt x="333" y="0"/>
                    </a:cubicBezTo>
                    <a:cubicBezTo>
                      <a:pt x="20" y="0"/>
                      <a:pt x="20" y="0"/>
                      <a:pt x="20" y="0"/>
                    </a:cubicBezTo>
                    <a:cubicBezTo>
                      <a:pt x="8" y="0"/>
                      <a:pt x="0" y="11"/>
                      <a:pt x="3" y="23"/>
                    </a:cubicBezTo>
                    <a:cubicBezTo>
                      <a:pt x="64" y="222"/>
                      <a:pt x="64" y="222"/>
                      <a:pt x="64" y="222"/>
                    </a:cubicBezTo>
                    <a:cubicBezTo>
                      <a:pt x="65" y="225"/>
                      <a:pt x="68" y="228"/>
                      <a:pt x="71" y="228"/>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09" name="Freeform 73">
                <a:extLst>
                  <a:ext uri="{FF2B5EF4-FFF2-40B4-BE49-F238E27FC236}">
                    <a16:creationId xmlns:a16="http://schemas.microsoft.com/office/drawing/2014/main" id="{E5D294A8-0B7C-4AD5-962E-24DCE454B830}"/>
                  </a:ext>
                </a:extLst>
              </p:cNvPr>
              <p:cNvSpPr>
                <a:spLocks/>
              </p:cNvSpPr>
              <p:nvPr/>
            </p:nvSpPr>
            <p:spPr bwMode="auto">
              <a:xfrm>
                <a:off x="2374903" y="2951165"/>
                <a:ext cx="477838" cy="1203326"/>
              </a:xfrm>
              <a:custGeom>
                <a:avLst/>
                <a:gdLst>
                  <a:gd name="T0" fmla="*/ 0 w 142"/>
                  <a:gd name="T1" fmla="*/ 0 h 358"/>
                  <a:gd name="T2" fmla="*/ 0 w 142"/>
                  <a:gd name="T3" fmla="*/ 0 h 358"/>
                  <a:gd name="T4" fmla="*/ 3 w 142"/>
                  <a:gd name="T5" fmla="*/ 1 h 358"/>
                  <a:gd name="T6" fmla="*/ 14 w 142"/>
                  <a:gd name="T7" fmla="*/ 2 h 358"/>
                  <a:gd name="T8" fmla="*/ 17 w 142"/>
                  <a:gd name="T9" fmla="*/ 2 h 358"/>
                  <a:gd name="T10" fmla="*/ 17 w 142"/>
                  <a:gd name="T11" fmla="*/ 2 h 358"/>
                  <a:gd name="T12" fmla="*/ 17 w 142"/>
                  <a:gd name="T13" fmla="*/ 2 h 358"/>
                  <a:gd name="T14" fmla="*/ 12 w 142"/>
                  <a:gd name="T15" fmla="*/ 8 h 358"/>
                  <a:gd name="T16" fmla="*/ 109 w 142"/>
                  <a:gd name="T17" fmla="*/ 72 h 358"/>
                  <a:gd name="T18" fmla="*/ 119 w 142"/>
                  <a:gd name="T19" fmla="*/ 247 h 358"/>
                  <a:gd name="T20" fmla="*/ 109 w 142"/>
                  <a:gd name="T21" fmla="*/ 358 h 358"/>
                  <a:gd name="T22" fmla="*/ 142 w 142"/>
                  <a:gd name="T23" fmla="*/ 84 h 358"/>
                  <a:gd name="T24" fmla="*/ 132 w 142"/>
                  <a:gd name="T25" fmla="*/ 42 h 358"/>
                  <a:gd name="T26" fmla="*/ 114 w 142"/>
                  <a:gd name="T27" fmla="*/ 28 h 358"/>
                  <a:gd name="T28" fmla="*/ 0 w 142"/>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358">
                    <a:moveTo>
                      <a:pt x="0" y="0"/>
                    </a:moveTo>
                    <a:cubicBezTo>
                      <a:pt x="0" y="0"/>
                      <a:pt x="0" y="0"/>
                      <a:pt x="0" y="0"/>
                    </a:cubicBezTo>
                    <a:cubicBezTo>
                      <a:pt x="3" y="1"/>
                      <a:pt x="3" y="1"/>
                      <a:pt x="3" y="1"/>
                    </a:cubicBezTo>
                    <a:cubicBezTo>
                      <a:pt x="7" y="2"/>
                      <a:pt x="11" y="2"/>
                      <a:pt x="14" y="2"/>
                    </a:cubicBezTo>
                    <a:cubicBezTo>
                      <a:pt x="16" y="2"/>
                      <a:pt x="17" y="2"/>
                      <a:pt x="17" y="2"/>
                    </a:cubicBezTo>
                    <a:cubicBezTo>
                      <a:pt x="17" y="2"/>
                      <a:pt x="17" y="2"/>
                      <a:pt x="17" y="2"/>
                    </a:cubicBezTo>
                    <a:cubicBezTo>
                      <a:pt x="17" y="2"/>
                      <a:pt x="17" y="2"/>
                      <a:pt x="17" y="2"/>
                    </a:cubicBezTo>
                    <a:cubicBezTo>
                      <a:pt x="17" y="2"/>
                      <a:pt x="15" y="4"/>
                      <a:pt x="12" y="8"/>
                    </a:cubicBezTo>
                    <a:cubicBezTo>
                      <a:pt x="109" y="72"/>
                      <a:pt x="109" y="72"/>
                      <a:pt x="109" y="72"/>
                    </a:cubicBezTo>
                    <a:cubicBezTo>
                      <a:pt x="119" y="247"/>
                      <a:pt x="119" y="247"/>
                      <a:pt x="119" y="247"/>
                    </a:cubicBezTo>
                    <a:cubicBezTo>
                      <a:pt x="109" y="358"/>
                      <a:pt x="109" y="358"/>
                      <a:pt x="109" y="358"/>
                    </a:cubicBezTo>
                    <a:cubicBezTo>
                      <a:pt x="122" y="306"/>
                      <a:pt x="141" y="167"/>
                      <a:pt x="142" y="84"/>
                    </a:cubicBezTo>
                    <a:cubicBezTo>
                      <a:pt x="142" y="69"/>
                      <a:pt x="142" y="53"/>
                      <a:pt x="132" y="42"/>
                    </a:cubicBezTo>
                    <a:cubicBezTo>
                      <a:pt x="128" y="36"/>
                      <a:pt x="121" y="32"/>
                      <a:pt x="114" y="28"/>
                    </a:cubicBezTo>
                    <a:cubicBezTo>
                      <a:pt x="74" y="8"/>
                      <a:pt x="45" y="2"/>
                      <a:pt x="0" y="0"/>
                    </a:cubicBezTo>
                  </a:path>
                </a:pathLst>
              </a:custGeom>
              <a:solidFill>
                <a:srgbClr val="EFCA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0" name="Freeform 74">
                <a:extLst>
                  <a:ext uri="{FF2B5EF4-FFF2-40B4-BE49-F238E27FC236}">
                    <a16:creationId xmlns:a16="http://schemas.microsoft.com/office/drawing/2014/main" id="{650ABC04-CDD3-4B38-9464-5E4C9BB467A0}"/>
                  </a:ext>
                </a:extLst>
              </p:cNvPr>
              <p:cNvSpPr>
                <a:spLocks/>
              </p:cNvSpPr>
              <p:nvPr/>
            </p:nvSpPr>
            <p:spPr bwMode="auto">
              <a:xfrm>
                <a:off x="2384428" y="2954340"/>
                <a:ext cx="47625" cy="23813"/>
              </a:xfrm>
              <a:custGeom>
                <a:avLst/>
                <a:gdLst>
                  <a:gd name="T0" fmla="*/ 0 w 14"/>
                  <a:gd name="T1" fmla="*/ 0 h 7"/>
                  <a:gd name="T2" fmla="*/ 9 w 14"/>
                  <a:gd name="T3" fmla="*/ 7 h 7"/>
                  <a:gd name="T4" fmla="*/ 14 w 14"/>
                  <a:gd name="T5" fmla="*/ 1 h 7"/>
                  <a:gd name="T6" fmla="*/ 11 w 14"/>
                  <a:gd name="T7" fmla="*/ 1 h 7"/>
                  <a:gd name="T8" fmla="*/ 0 w 14"/>
                  <a:gd name="T9" fmla="*/ 0 h 7"/>
                </a:gdLst>
                <a:ahLst/>
                <a:cxnLst>
                  <a:cxn ang="0">
                    <a:pos x="T0" y="T1"/>
                  </a:cxn>
                  <a:cxn ang="0">
                    <a:pos x="T2" y="T3"/>
                  </a:cxn>
                  <a:cxn ang="0">
                    <a:pos x="T4" y="T5"/>
                  </a:cxn>
                  <a:cxn ang="0">
                    <a:pos x="T6" y="T7"/>
                  </a:cxn>
                  <a:cxn ang="0">
                    <a:pos x="T8" y="T9"/>
                  </a:cxn>
                </a:cxnLst>
                <a:rect l="0" t="0" r="r" b="b"/>
                <a:pathLst>
                  <a:path w="14" h="7">
                    <a:moveTo>
                      <a:pt x="0" y="0"/>
                    </a:moveTo>
                    <a:cubicBezTo>
                      <a:pt x="9" y="7"/>
                      <a:pt x="9" y="7"/>
                      <a:pt x="9" y="7"/>
                    </a:cubicBezTo>
                    <a:cubicBezTo>
                      <a:pt x="12" y="3"/>
                      <a:pt x="14" y="1"/>
                      <a:pt x="14" y="1"/>
                    </a:cubicBezTo>
                    <a:cubicBezTo>
                      <a:pt x="14" y="1"/>
                      <a:pt x="13" y="1"/>
                      <a:pt x="11" y="1"/>
                    </a:cubicBezTo>
                    <a:cubicBezTo>
                      <a:pt x="8" y="1"/>
                      <a:pt x="4" y="1"/>
                      <a:pt x="0" y="0"/>
                    </a:cubicBezTo>
                  </a:path>
                </a:pathLst>
              </a:custGeom>
              <a:solidFill>
                <a:srgbClr val="EA9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1" name="Freeform 75">
                <a:extLst>
                  <a:ext uri="{FF2B5EF4-FFF2-40B4-BE49-F238E27FC236}">
                    <a16:creationId xmlns:a16="http://schemas.microsoft.com/office/drawing/2014/main" id="{CB615325-D302-47FB-BBF0-31F0E927E822}"/>
                  </a:ext>
                </a:extLst>
              </p:cNvPr>
              <p:cNvSpPr>
                <a:spLocks/>
              </p:cNvSpPr>
              <p:nvPr/>
            </p:nvSpPr>
            <p:spPr bwMode="auto">
              <a:xfrm>
                <a:off x="1987553" y="2951165"/>
                <a:ext cx="787401" cy="1336676"/>
              </a:xfrm>
              <a:custGeom>
                <a:avLst/>
                <a:gdLst>
                  <a:gd name="T0" fmla="*/ 115 w 234"/>
                  <a:gd name="T1" fmla="*/ 0 h 398"/>
                  <a:gd name="T2" fmla="*/ 172 w 234"/>
                  <a:gd name="T3" fmla="*/ 106 h 398"/>
                  <a:gd name="T4" fmla="*/ 146 w 234"/>
                  <a:gd name="T5" fmla="*/ 307 h 398"/>
                  <a:gd name="T6" fmla="*/ 0 w 234"/>
                  <a:gd name="T7" fmla="*/ 393 h 398"/>
                  <a:gd name="T8" fmla="*/ 48 w 234"/>
                  <a:gd name="T9" fmla="*/ 398 h 398"/>
                  <a:gd name="T10" fmla="*/ 57 w 234"/>
                  <a:gd name="T11" fmla="*/ 397 h 398"/>
                  <a:gd name="T12" fmla="*/ 90 w 234"/>
                  <a:gd name="T13" fmla="*/ 397 h 398"/>
                  <a:gd name="T14" fmla="*/ 91 w 234"/>
                  <a:gd name="T15" fmla="*/ 397 h 398"/>
                  <a:gd name="T16" fmla="*/ 101 w 234"/>
                  <a:gd name="T17" fmla="*/ 397 h 398"/>
                  <a:gd name="T18" fmla="*/ 131 w 234"/>
                  <a:gd name="T19" fmla="*/ 396 h 398"/>
                  <a:gd name="T20" fmla="*/ 138 w 234"/>
                  <a:gd name="T21" fmla="*/ 397 h 398"/>
                  <a:gd name="T22" fmla="*/ 151 w 234"/>
                  <a:gd name="T23" fmla="*/ 396 h 398"/>
                  <a:gd name="T24" fmla="*/ 216 w 234"/>
                  <a:gd name="T25" fmla="*/ 379 h 398"/>
                  <a:gd name="T26" fmla="*/ 224 w 234"/>
                  <a:gd name="T27" fmla="*/ 358 h 398"/>
                  <a:gd name="T28" fmla="*/ 234 w 234"/>
                  <a:gd name="T29" fmla="*/ 247 h 398"/>
                  <a:gd name="T30" fmla="*/ 224 w 234"/>
                  <a:gd name="T31" fmla="*/ 72 h 398"/>
                  <a:gd name="T32" fmla="*/ 127 w 234"/>
                  <a:gd name="T33" fmla="*/ 8 h 398"/>
                  <a:gd name="T34" fmla="*/ 118 w 234"/>
                  <a:gd name="T35" fmla="*/ 1 h 398"/>
                  <a:gd name="T36" fmla="*/ 115 w 234"/>
                  <a:gd name="T3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398">
                    <a:moveTo>
                      <a:pt x="115" y="0"/>
                    </a:moveTo>
                    <a:cubicBezTo>
                      <a:pt x="172" y="106"/>
                      <a:pt x="172" y="106"/>
                      <a:pt x="172" y="106"/>
                    </a:cubicBezTo>
                    <a:cubicBezTo>
                      <a:pt x="154" y="186"/>
                      <a:pt x="151" y="249"/>
                      <a:pt x="146" y="307"/>
                    </a:cubicBezTo>
                    <a:cubicBezTo>
                      <a:pt x="85" y="330"/>
                      <a:pt x="59" y="366"/>
                      <a:pt x="0" y="393"/>
                    </a:cubicBezTo>
                    <a:cubicBezTo>
                      <a:pt x="12" y="396"/>
                      <a:pt x="29" y="397"/>
                      <a:pt x="48" y="398"/>
                    </a:cubicBezTo>
                    <a:cubicBezTo>
                      <a:pt x="52" y="397"/>
                      <a:pt x="55" y="397"/>
                      <a:pt x="57" y="397"/>
                    </a:cubicBezTo>
                    <a:cubicBezTo>
                      <a:pt x="68" y="397"/>
                      <a:pt x="79" y="397"/>
                      <a:pt x="90" y="397"/>
                    </a:cubicBezTo>
                    <a:cubicBezTo>
                      <a:pt x="90" y="397"/>
                      <a:pt x="91" y="397"/>
                      <a:pt x="91" y="397"/>
                    </a:cubicBezTo>
                    <a:cubicBezTo>
                      <a:pt x="95" y="397"/>
                      <a:pt x="98" y="397"/>
                      <a:pt x="101" y="397"/>
                    </a:cubicBezTo>
                    <a:cubicBezTo>
                      <a:pt x="113" y="397"/>
                      <a:pt x="124" y="396"/>
                      <a:pt x="131" y="396"/>
                    </a:cubicBezTo>
                    <a:cubicBezTo>
                      <a:pt x="134" y="396"/>
                      <a:pt x="136" y="396"/>
                      <a:pt x="138" y="397"/>
                    </a:cubicBezTo>
                    <a:cubicBezTo>
                      <a:pt x="143" y="396"/>
                      <a:pt x="147" y="396"/>
                      <a:pt x="151" y="396"/>
                    </a:cubicBezTo>
                    <a:cubicBezTo>
                      <a:pt x="185" y="388"/>
                      <a:pt x="212" y="380"/>
                      <a:pt x="216" y="379"/>
                    </a:cubicBezTo>
                    <a:cubicBezTo>
                      <a:pt x="218" y="379"/>
                      <a:pt x="221" y="371"/>
                      <a:pt x="224" y="358"/>
                    </a:cubicBezTo>
                    <a:cubicBezTo>
                      <a:pt x="234" y="247"/>
                      <a:pt x="234" y="247"/>
                      <a:pt x="234" y="247"/>
                    </a:cubicBezTo>
                    <a:cubicBezTo>
                      <a:pt x="224" y="72"/>
                      <a:pt x="224" y="72"/>
                      <a:pt x="224" y="72"/>
                    </a:cubicBezTo>
                    <a:cubicBezTo>
                      <a:pt x="127" y="8"/>
                      <a:pt x="127" y="8"/>
                      <a:pt x="127" y="8"/>
                    </a:cubicBezTo>
                    <a:cubicBezTo>
                      <a:pt x="118" y="1"/>
                      <a:pt x="118" y="1"/>
                      <a:pt x="118" y="1"/>
                    </a:cubicBezTo>
                    <a:cubicBezTo>
                      <a:pt x="115" y="0"/>
                      <a:pt x="115" y="0"/>
                      <a:pt x="115" y="0"/>
                    </a:cubicBezTo>
                  </a:path>
                </a:pathLst>
              </a:custGeom>
              <a:solidFill>
                <a:srgbClr val="EB8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2" name="Freeform 76">
                <a:extLst>
                  <a:ext uri="{FF2B5EF4-FFF2-40B4-BE49-F238E27FC236}">
                    <a16:creationId xmlns:a16="http://schemas.microsoft.com/office/drawing/2014/main" id="{EFBFC7E1-227D-40EA-A9FB-98D96F8FCAF8}"/>
                  </a:ext>
                </a:extLst>
              </p:cNvPr>
              <p:cNvSpPr>
                <a:spLocks noEditPoints="1"/>
              </p:cNvSpPr>
              <p:nvPr/>
            </p:nvSpPr>
            <p:spPr bwMode="auto">
              <a:xfrm>
                <a:off x="1906590" y="4268792"/>
                <a:ext cx="544513" cy="60325"/>
              </a:xfrm>
              <a:custGeom>
                <a:avLst/>
                <a:gdLst>
                  <a:gd name="T0" fmla="*/ 155 w 162"/>
                  <a:gd name="T1" fmla="*/ 4 h 18"/>
                  <a:gd name="T2" fmla="*/ 125 w 162"/>
                  <a:gd name="T3" fmla="*/ 5 h 18"/>
                  <a:gd name="T4" fmla="*/ 115 w 162"/>
                  <a:gd name="T5" fmla="*/ 5 h 18"/>
                  <a:gd name="T6" fmla="*/ 162 w 162"/>
                  <a:gd name="T7" fmla="*/ 5 h 18"/>
                  <a:gd name="T8" fmla="*/ 155 w 162"/>
                  <a:gd name="T9" fmla="*/ 4 h 18"/>
                  <a:gd name="T10" fmla="*/ 0 w 162"/>
                  <a:gd name="T11" fmla="*/ 0 h 18"/>
                  <a:gd name="T12" fmla="*/ 5 w 162"/>
                  <a:gd name="T13" fmla="*/ 18 h 18"/>
                  <a:gd name="T14" fmla="*/ 72 w 162"/>
                  <a:gd name="T15" fmla="*/ 6 h 18"/>
                  <a:gd name="T16" fmla="*/ 24 w 162"/>
                  <a:gd name="T17" fmla="*/ 1 h 18"/>
                  <a:gd name="T18" fmla="*/ 21 w 162"/>
                  <a:gd name="T19" fmla="*/ 2 h 18"/>
                  <a:gd name="T20" fmla="*/ 0 w 162"/>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8">
                    <a:moveTo>
                      <a:pt x="155" y="4"/>
                    </a:moveTo>
                    <a:cubicBezTo>
                      <a:pt x="148" y="4"/>
                      <a:pt x="137" y="5"/>
                      <a:pt x="125" y="5"/>
                    </a:cubicBezTo>
                    <a:cubicBezTo>
                      <a:pt x="122" y="5"/>
                      <a:pt x="119" y="5"/>
                      <a:pt x="115" y="5"/>
                    </a:cubicBezTo>
                    <a:cubicBezTo>
                      <a:pt x="132" y="5"/>
                      <a:pt x="148" y="5"/>
                      <a:pt x="162" y="5"/>
                    </a:cubicBezTo>
                    <a:cubicBezTo>
                      <a:pt x="160" y="4"/>
                      <a:pt x="158" y="4"/>
                      <a:pt x="155" y="4"/>
                    </a:cubicBezTo>
                    <a:moveTo>
                      <a:pt x="0" y="0"/>
                    </a:moveTo>
                    <a:cubicBezTo>
                      <a:pt x="5" y="18"/>
                      <a:pt x="5" y="18"/>
                      <a:pt x="5" y="18"/>
                    </a:cubicBezTo>
                    <a:cubicBezTo>
                      <a:pt x="33" y="12"/>
                      <a:pt x="58" y="7"/>
                      <a:pt x="72" y="6"/>
                    </a:cubicBezTo>
                    <a:cubicBezTo>
                      <a:pt x="53" y="5"/>
                      <a:pt x="36" y="4"/>
                      <a:pt x="24" y="1"/>
                    </a:cubicBezTo>
                    <a:cubicBezTo>
                      <a:pt x="23" y="1"/>
                      <a:pt x="22" y="2"/>
                      <a:pt x="21" y="2"/>
                    </a:cubicBezTo>
                    <a:cubicBezTo>
                      <a:pt x="21" y="2"/>
                      <a:pt x="11" y="0"/>
                      <a:pt x="0" y="0"/>
                    </a:cubicBezTo>
                  </a:path>
                </a:pathLst>
              </a:custGeom>
              <a:solidFill>
                <a:srgbClr val="392F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3" name="Freeform 77">
                <a:extLst>
                  <a:ext uri="{FF2B5EF4-FFF2-40B4-BE49-F238E27FC236}">
                    <a16:creationId xmlns:a16="http://schemas.microsoft.com/office/drawing/2014/main" id="{0EA9C5D8-44BB-440E-8F3E-F876C27C44B4}"/>
                  </a:ext>
                </a:extLst>
              </p:cNvPr>
              <p:cNvSpPr>
                <a:spLocks/>
              </p:cNvSpPr>
              <p:nvPr/>
            </p:nvSpPr>
            <p:spPr bwMode="auto">
              <a:xfrm>
                <a:off x="1922465" y="4281492"/>
                <a:ext cx="573088" cy="90488"/>
              </a:xfrm>
              <a:custGeom>
                <a:avLst/>
                <a:gdLst>
                  <a:gd name="T0" fmla="*/ 170 w 170"/>
                  <a:gd name="T1" fmla="*/ 0 h 27"/>
                  <a:gd name="T2" fmla="*/ 157 w 170"/>
                  <a:gd name="T3" fmla="*/ 1 h 27"/>
                  <a:gd name="T4" fmla="*/ 110 w 170"/>
                  <a:gd name="T5" fmla="*/ 1 h 27"/>
                  <a:gd name="T6" fmla="*/ 109 w 170"/>
                  <a:gd name="T7" fmla="*/ 1 h 27"/>
                  <a:gd name="T8" fmla="*/ 76 w 170"/>
                  <a:gd name="T9" fmla="*/ 1 h 27"/>
                  <a:gd name="T10" fmla="*/ 67 w 170"/>
                  <a:gd name="T11" fmla="*/ 2 h 27"/>
                  <a:gd name="T12" fmla="*/ 0 w 170"/>
                  <a:gd name="T13" fmla="*/ 14 h 27"/>
                  <a:gd name="T14" fmla="*/ 4 w 170"/>
                  <a:gd name="T15" fmla="*/ 24 h 27"/>
                  <a:gd name="T16" fmla="*/ 19 w 170"/>
                  <a:gd name="T17" fmla="*/ 27 h 27"/>
                  <a:gd name="T18" fmla="*/ 20 w 170"/>
                  <a:gd name="T19" fmla="*/ 27 h 27"/>
                  <a:gd name="T20" fmla="*/ 170 w 17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7">
                    <a:moveTo>
                      <a:pt x="170" y="0"/>
                    </a:moveTo>
                    <a:cubicBezTo>
                      <a:pt x="166" y="0"/>
                      <a:pt x="162" y="0"/>
                      <a:pt x="157" y="1"/>
                    </a:cubicBezTo>
                    <a:cubicBezTo>
                      <a:pt x="143" y="1"/>
                      <a:pt x="127" y="1"/>
                      <a:pt x="110" y="1"/>
                    </a:cubicBezTo>
                    <a:cubicBezTo>
                      <a:pt x="110" y="1"/>
                      <a:pt x="109" y="1"/>
                      <a:pt x="109" y="1"/>
                    </a:cubicBezTo>
                    <a:cubicBezTo>
                      <a:pt x="98" y="1"/>
                      <a:pt x="87" y="1"/>
                      <a:pt x="76" y="1"/>
                    </a:cubicBezTo>
                    <a:cubicBezTo>
                      <a:pt x="74" y="1"/>
                      <a:pt x="71" y="1"/>
                      <a:pt x="67" y="2"/>
                    </a:cubicBezTo>
                    <a:cubicBezTo>
                      <a:pt x="53" y="3"/>
                      <a:pt x="28" y="8"/>
                      <a:pt x="0" y="14"/>
                    </a:cubicBezTo>
                    <a:cubicBezTo>
                      <a:pt x="4" y="24"/>
                      <a:pt x="4" y="24"/>
                      <a:pt x="4" y="24"/>
                    </a:cubicBezTo>
                    <a:cubicBezTo>
                      <a:pt x="13" y="26"/>
                      <a:pt x="19" y="27"/>
                      <a:pt x="19" y="27"/>
                    </a:cubicBezTo>
                    <a:cubicBezTo>
                      <a:pt x="20" y="27"/>
                      <a:pt x="20" y="27"/>
                      <a:pt x="20" y="27"/>
                    </a:cubicBezTo>
                    <a:cubicBezTo>
                      <a:pt x="54" y="27"/>
                      <a:pt x="120" y="12"/>
                      <a:pt x="170" y="0"/>
                    </a:cubicBezTo>
                  </a:path>
                </a:pathLst>
              </a:custGeom>
              <a:solidFill>
                <a:srgbClr val="473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4" name="Freeform 78">
                <a:extLst>
                  <a:ext uri="{FF2B5EF4-FFF2-40B4-BE49-F238E27FC236}">
                    <a16:creationId xmlns:a16="http://schemas.microsoft.com/office/drawing/2014/main" id="{1451A2C0-A272-4E06-9650-DC396DC14ECC}"/>
                  </a:ext>
                </a:extLst>
              </p:cNvPr>
              <p:cNvSpPr>
                <a:spLocks/>
              </p:cNvSpPr>
              <p:nvPr/>
            </p:nvSpPr>
            <p:spPr bwMode="auto">
              <a:xfrm>
                <a:off x="1871665" y="4268792"/>
                <a:ext cx="65088" cy="93663"/>
              </a:xfrm>
              <a:custGeom>
                <a:avLst/>
                <a:gdLst>
                  <a:gd name="T0" fmla="*/ 9 w 19"/>
                  <a:gd name="T1" fmla="*/ 0 h 28"/>
                  <a:gd name="T2" fmla="*/ 0 w 19"/>
                  <a:gd name="T3" fmla="*/ 1 h 28"/>
                  <a:gd name="T4" fmla="*/ 8 w 19"/>
                  <a:gd name="T5" fmla="*/ 26 h 28"/>
                  <a:gd name="T6" fmla="*/ 19 w 19"/>
                  <a:gd name="T7" fmla="*/ 28 h 28"/>
                  <a:gd name="T8" fmla="*/ 15 w 19"/>
                  <a:gd name="T9" fmla="*/ 18 h 28"/>
                  <a:gd name="T10" fmla="*/ 10 w 19"/>
                  <a:gd name="T11" fmla="*/ 0 h 28"/>
                  <a:gd name="T12" fmla="*/ 9 w 19"/>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9" h="28">
                    <a:moveTo>
                      <a:pt x="9" y="0"/>
                    </a:moveTo>
                    <a:cubicBezTo>
                      <a:pt x="6" y="0"/>
                      <a:pt x="3" y="0"/>
                      <a:pt x="0" y="1"/>
                    </a:cubicBezTo>
                    <a:cubicBezTo>
                      <a:pt x="8" y="26"/>
                      <a:pt x="8" y="26"/>
                      <a:pt x="8" y="26"/>
                    </a:cubicBezTo>
                    <a:cubicBezTo>
                      <a:pt x="12" y="27"/>
                      <a:pt x="15" y="28"/>
                      <a:pt x="19" y="28"/>
                    </a:cubicBezTo>
                    <a:cubicBezTo>
                      <a:pt x="15" y="18"/>
                      <a:pt x="15" y="18"/>
                      <a:pt x="15" y="18"/>
                    </a:cubicBezTo>
                    <a:cubicBezTo>
                      <a:pt x="10" y="0"/>
                      <a:pt x="10" y="0"/>
                      <a:pt x="10" y="0"/>
                    </a:cubicBezTo>
                    <a:cubicBezTo>
                      <a:pt x="10" y="0"/>
                      <a:pt x="9" y="0"/>
                      <a:pt x="9" y="0"/>
                    </a:cubicBezTo>
                  </a:path>
                </a:pathLst>
              </a:custGeom>
              <a:solidFill>
                <a:srgbClr val="A68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5" name="Freeform 79">
                <a:extLst>
                  <a:ext uri="{FF2B5EF4-FFF2-40B4-BE49-F238E27FC236}">
                    <a16:creationId xmlns:a16="http://schemas.microsoft.com/office/drawing/2014/main" id="{986426A1-935B-4455-964C-9741929BABC2}"/>
                  </a:ext>
                </a:extLst>
              </p:cNvPr>
              <p:cNvSpPr>
                <a:spLocks/>
              </p:cNvSpPr>
              <p:nvPr/>
            </p:nvSpPr>
            <p:spPr bwMode="auto">
              <a:xfrm>
                <a:off x="1795465" y="4271967"/>
                <a:ext cx="103188" cy="84138"/>
              </a:xfrm>
              <a:custGeom>
                <a:avLst/>
                <a:gdLst>
                  <a:gd name="T0" fmla="*/ 23 w 31"/>
                  <a:gd name="T1" fmla="*/ 0 h 25"/>
                  <a:gd name="T2" fmla="*/ 1 w 31"/>
                  <a:gd name="T3" fmla="*/ 11 h 25"/>
                  <a:gd name="T4" fmla="*/ 31 w 31"/>
                  <a:gd name="T5" fmla="*/ 25 h 25"/>
                  <a:gd name="T6" fmla="*/ 23 w 31"/>
                  <a:gd name="T7" fmla="*/ 0 h 25"/>
                </a:gdLst>
                <a:ahLst/>
                <a:cxnLst>
                  <a:cxn ang="0">
                    <a:pos x="T0" y="T1"/>
                  </a:cxn>
                  <a:cxn ang="0">
                    <a:pos x="T2" y="T3"/>
                  </a:cxn>
                  <a:cxn ang="0">
                    <a:pos x="T4" y="T5"/>
                  </a:cxn>
                  <a:cxn ang="0">
                    <a:pos x="T6" y="T7"/>
                  </a:cxn>
                </a:cxnLst>
                <a:rect l="0" t="0" r="r" b="b"/>
                <a:pathLst>
                  <a:path w="31" h="25">
                    <a:moveTo>
                      <a:pt x="23" y="0"/>
                    </a:moveTo>
                    <a:cubicBezTo>
                      <a:pt x="13" y="1"/>
                      <a:pt x="3" y="4"/>
                      <a:pt x="1" y="11"/>
                    </a:cubicBezTo>
                    <a:cubicBezTo>
                      <a:pt x="0" y="17"/>
                      <a:pt x="16" y="22"/>
                      <a:pt x="31" y="25"/>
                    </a:cubicBezTo>
                    <a:cubicBezTo>
                      <a:pt x="23" y="0"/>
                      <a:pt x="23" y="0"/>
                      <a:pt x="23" y="0"/>
                    </a:cubicBezTo>
                  </a:path>
                </a:pathLst>
              </a:custGeom>
              <a:solidFill>
                <a:srgbClr val="7B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6" name="Freeform 80">
                <a:extLst>
                  <a:ext uri="{FF2B5EF4-FFF2-40B4-BE49-F238E27FC236}">
                    <a16:creationId xmlns:a16="http://schemas.microsoft.com/office/drawing/2014/main" id="{6D59F35A-210B-4B48-A18C-4CC074DCF960}"/>
                  </a:ext>
                </a:extLst>
              </p:cNvPr>
              <p:cNvSpPr>
                <a:spLocks/>
              </p:cNvSpPr>
              <p:nvPr/>
            </p:nvSpPr>
            <p:spPr bwMode="auto">
              <a:xfrm>
                <a:off x="1670052" y="4284667"/>
                <a:ext cx="354013" cy="114300"/>
              </a:xfrm>
              <a:custGeom>
                <a:avLst/>
                <a:gdLst>
                  <a:gd name="T0" fmla="*/ 100 w 105"/>
                  <a:gd name="T1" fmla="*/ 9 h 34"/>
                  <a:gd name="T2" fmla="*/ 70 w 105"/>
                  <a:gd name="T3" fmla="*/ 0 h 34"/>
                  <a:gd name="T4" fmla="*/ 46 w 105"/>
                  <a:gd name="T5" fmla="*/ 2 h 34"/>
                  <a:gd name="T6" fmla="*/ 38 w 105"/>
                  <a:gd name="T7" fmla="*/ 7 h 34"/>
                  <a:gd name="T8" fmla="*/ 65 w 105"/>
                  <a:gd name="T9" fmla="*/ 10 h 34"/>
                  <a:gd name="T10" fmla="*/ 10 w 105"/>
                  <a:gd name="T11" fmla="*/ 11 h 34"/>
                  <a:gd name="T12" fmla="*/ 3 w 105"/>
                  <a:gd name="T13" fmla="*/ 12 h 34"/>
                  <a:gd name="T14" fmla="*/ 0 w 105"/>
                  <a:gd name="T15" fmla="*/ 17 h 34"/>
                  <a:gd name="T16" fmla="*/ 2 w 105"/>
                  <a:gd name="T17" fmla="*/ 21 h 34"/>
                  <a:gd name="T18" fmla="*/ 21 w 105"/>
                  <a:gd name="T19" fmla="*/ 29 h 34"/>
                  <a:gd name="T20" fmla="*/ 105 w 105"/>
                  <a:gd name="T21" fmla="*/ 2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34">
                    <a:moveTo>
                      <a:pt x="100" y="9"/>
                    </a:moveTo>
                    <a:cubicBezTo>
                      <a:pt x="93" y="1"/>
                      <a:pt x="81" y="0"/>
                      <a:pt x="70" y="0"/>
                    </a:cubicBezTo>
                    <a:cubicBezTo>
                      <a:pt x="62" y="0"/>
                      <a:pt x="54" y="1"/>
                      <a:pt x="46" y="2"/>
                    </a:cubicBezTo>
                    <a:cubicBezTo>
                      <a:pt x="43" y="2"/>
                      <a:pt x="38" y="3"/>
                      <a:pt x="38" y="7"/>
                    </a:cubicBezTo>
                    <a:cubicBezTo>
                      <a:pt x="38" y="11"/>
                      <a:pt x="56" y="7"/>
                      <a:pt x="65" y="10"/>
                    </a:cubicBezTo>
                    <a:cubicBezTo>
                      <a:pt x="47" y="11"/>
                      <a:pt x="28" y="12"/>
                      <a:pt x="10" y="11"/>
                    </a:cubicBezTo>
                    <a:cubicBezTo>
                      <a:pt x="8" y="11"/>
                      <a:pt x="5" y="11"/>
                      <a:pt x="3" y="12"/>
                    </a:cubicBezTo>
                    <a:cubicBezTo>
                      <a:pt x="1" y="13"/>
                      <a:pt x="0" y="15"/>
                      <a:pt x="0" y="17"/>
                    </a:cubicBezTo>
                    <a:cubicBezTo>
                      <a:pt x="0" y="18"/>
                      <a:pt x="1" y="20"/>
                      <a:pt x="2" y="21"/>
                    </a:cubicBezTo>
                    <a:cubicBezTo>
                      <a:pt x="7" y="26"/>
                      <a:pt x="15" y="27"/>
                      <a:pt x="21" y="29"/>
                    </a:cubicBezTo>
                    <a:cubicBezTo>
                      <a:pt x="49" y="34"/>
                      <a:pt x="79" y="33"/>
                      <a:pt x="105" y="2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17" name="Freeform 81">
                <a:extLst>
                  <a:ext uri="{FF2B5EF4-FFF2-40B4-BE49-F238E27FC236}">
                    <a16:creationId xmlns:a16="http://schemas.microsoft.com/office/drawing/2014/main" id="{4B2340A1-F974-4B84-88AF-61E0B0C44687}"/>
                  </a:ext>
                </a:extLst>
              </p:cNvPr>
              <p:cNvSpPr>
                <a:spLocks/>
              </p:cNvSpPr>
              <p:nvPr/>
            </p:nvSpPr>
            <p:spPr bwMode="auto">
              <a:xfrm>
                <a:off x="1970090" y="2951165"/>
                <a:ext cx="882651" cy="1428752"/>
              </a:xfrm>
              <a:custGeom>
                <a:avLst/>
                <a:gdLst>
                  <a:gd name="T0" fmla="*/ 173 w 262"/>
                  <a:gd name="T1" fmla="*/ 104 h 425"/>
                  <a:gd name="T2" fmla="*/ 167 w 262"/>
                  <a:gd name="T3" fmla="*/ 315 h 425"/>
                  <a:gd name="T4" fmla="*/ 3 w 262"/>
                  <a:gd name="T5" fmla="*/ 401 h 425"/>
                  <a:gd name="T6" fmla="*/ 5 w 262"/>
                  <a:gd name="T7" fmla="*/ 423 h 425"/>
                  <a:gd name="T8" fmla="*/ 227 w 262"/>
                  <a:gd name="T9" fmla="*/ 361 h 425"/>
                  <a:gd name="T10" fmla="*/ 262 w 262"/>
                  <a:gd name="T11" fmla="*/ 84 h 425"/>
                  <a:gd name="T12" fmla="*/ 252 w 262"/>
                  <a:gd name="T13" fmla="*/ 42 h 425"/>
                  <a:gd name="T14" fmla="*/ 234 w 262"/>
                  <a:gd name="T15" fmla="*/ 28 h 425"/>
                  <a:gd name="T16" fmla="*/ 120 w 262"/>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425">
                    <a:moveTo>
                      <a:pt x="173" y="104"/>
                    </a:moveTo>
                    <a:cubicBezTo>
                      <a:pt x="172" y="190"/>
                      <a:pt x="166" y="230"/>
                      <a:pt x="167" y="315"/>
                    </a:cubicBezTo>
                    <a:cubicBezTo>
                      <a:pt x="124" y="325"/>
                      <a:pt x="64" y="373"/>
                      <a:pt x="3" y="401"/>
                    </a:cubicBezTo>
                    <a:cubicBezTo>
                      <a:pt x="3" y="401"/>
                      <a:pt x="0" y="413"/>
                      <a:pt x="5" y="423"/>
                    </a:cubicBezTo>
                    <a:cubicBezTo>
                      <a:pt x="10" y="425"/>
                      <a:pt x="211" y="376"/>
                      <a:pt x="227" y="361"/>
                    </a:cubicBezTo>
                    <a:cubicBezTo>
                      <a:pt x="242" y="348"/>
                      <a:pt x="261" y="187"/>
                      <a:pt x="262" y="84"/>
                    </a:cubicBezTo>
                    <a:cubicBezTo>
                      <a:pt x="262" y="69"/>
                      <a:pt x="262" y="53"/>
                      <a:pt x="252" y="42"/>
                    </a:cubicBezTo>
                    <a:cubicBezTo>
                      <a:pt x="248" y="36"/>
                      <a:pt x="241" y="32"/>
                      <a:pt x="234" y="28"/>
                    </a:cubicBezTo>
                    <a:cubicBezTo>
                      <a:pt x="194" y="8"/>
                      <a:pt x="165" y="2"/>
                      <a:pt x="120" y="0"/>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20" name="Freeform 84">
                <a:extLst>
                  <a:ext uri="{FF2B5EF4-FFF2-40B4-BE49-F238E27FC236}">
                    <a16:creationId xmlns:a16="http://schemas.microsoft.com/office/drawing/2014/main" id="{7A6BA1B1-25E0-4221-AD38-1034875EFD42}"/>
                  </a:ext>
                </a:extLst>
              </p:cNvPr>
              <p:cNvSpPr>
                <a:spLocks noEditPoints="1"/>
              </p:cNvSpPr>
              <p:nvPr/>
            </p:nvSpPr>
            <p:spPr bwMode="auto">
              <a:xfrm>
                <a:off x="1801815" y="2473327"/>
                <a:ext cx="357188" cy="168275"/>
              </a:xfrm>
              <a:custGeom>
                <a:avLst/>
                <a:gdLst>
                  <a:gd name="T0" fmla="*/ 95 w 106"/>
                  <a:gd name="T1" fmla="*/ 4 h 50"/>
                  <a:gd name="T2" fmla="*/ 80 w 106"/>
                  <a:gd name="T3" fmla="*/ 1 h 50"/>
                  <a:gd name="T4" fmla="*/ 50 w 106"/>
                  <a:gd name="T5" fmla="*/ 7 h 50"/>
                  <a:gd name="T6" fmla="*/ 44 w 106"/>
                  <a:gd name="T7" fmla="*/ 13 h 50"/>
                  <a:gd name="T8" fmla="*/ 37 w 106"/>
                  <a:gd name="T9" fmla="*/ 9 h 50"/>
                  <a:gd name="T10" fmla="*/ 14 w 106"/>
                  <a:gd name="T11" fmla="*/ 9 h 50"/>
                  <a:gd name="T12" fmla="*/ 1 w 106"/>
                  <a:gd name="T13" fmla="*/ 15 h 50"/>
                  <a:gd name="T14" fmla="*/ 3 w 106"/>
                  <a:gd name="T15" fmla="*/ 25 h 50"/>
                  <a:gd name="T16" fmla="*/ 11 w 106"/>
                  <a:gd name="T17" fmla="*/ 38 h 50"/>
                  <a:gd name="T18" fmla="*/ 28 w 106"/>
                  <a:gd name="T19" fmla="*/ 48 h 50"/>
                  <a:gd name="T20" fmla="*/ 41 w 106"/>
                  <a:gd name="T21" fmla="*/ 26 h 50"/>
                  <a:gd name="T22" fmla="*/ 45 w 106"/>
                  <a:gd name="T23" fmla="*/ 20 h 50"/>
                  <a:gd name="T24" fmla="*/ 50 w 106"/>
                  <a:gd name="T25" fmla="*/ 25 h 50"/>
                  <a:gd name="T26" fmla="*/ 66 w 106"/>
                  <a:gd name="T27" fmla="*/ 43 h 50"/>
                  <a:gd name="T28" fmla="*/ 91 w 106"/>
                  <a:gd name="T29" fmla="*/ 28 h 50"/>
                  <a:gd name="T30" fmla="*/ 94 w 106"/>
                  <a:gd name="T31" fmla="*/ 13 h 50"/>
                  <a:gd name="T32" fmla="*/ 106 w 106"/>
                  <a:gd name="T33" fmla="*/ 14 h 50"/>
                  <a:gd name="T34" fmla="*/ 106 w 106"/>
                  <a:gd name="T35" fmla="*/ 10 h 50"/>
                  <a:gd name="T36" fmla="*/ 95 w 106"/>
                  <a:gd name="T37" fmla="*/ 4 h 50"/>
                  <a:gd name="T38" fmla="*/ 37 w 106"/>
                  <a:gd name="T39" fmla="*/ 31 h 50"/>
                  <a:gd name="T40" fmla="*/ 26 w 106"/>
                  <a:gd name="T41" fmla="*/ 46 h 50"/>
                  <a:gd name="T42" fmla="*/ 11 w 106"/>
                  <a:gd name="T43" fmla="*/ 34 h 50"/>
                  <a:gd name="T44" fmla="*/ 9 w 106"/>
                  <a:gd name="T45" fmla="*/ 17 h 50"/>
                  <a:gd name="T46" fmla="*/ 23 w 106"/>
                  <a:gd name="T47" fmla="*/ 14 h 50"/>
                  <a:gd name="T48" fmla="*/ 37 w 106"/>
                  <a:gd name="T49" fmla="*/ 17 h 50"/>
                  <a:gd name="T50" fmla="*/ 37 w 106"/>
                  <a:gd name="T51" fmla="*/ 31 h 50"/>
                  <a:gd name="T52" fmla="*/ 89 w 106"/>
                  <a:gd name="T53" fmla="*/ 24 h 50"/>
                  <a:gd name="T54" fmla="*/ 74 w 106"/>
                  <a:gd name="T55" fmla="*/ 40 h 50"/>
                  <a:gd name="T56" fmla="*/ 55 w 106"/>
                  <a:gd name="T57" fmla="*/ 29 h 50"/>
                  <a:gd name="T58" fmla="*/ 52 w 106"/>
                  <a:gd name="T59" fmla="*/ 15 h 50"/>
                  <a:gd name="T60" fmla="*/ 65 w 106"/>
                  <a:gd name="T61" fmla="*/ 9 h 50"/>
                  <a:gd name="T62" fmla="*/ 87 w 106"/>
                  <a:gd name="T63" fmla="*/ 7 h 50"/>
                  <a:gd name="T64" fmla="*/ 89 w 106"/>
                  <a:gd name="T65"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50">
                    <a:moveTo>
                      <a:pt x="95" y="4"/>
                    </a:moveTo>
                    <a:cubicBezTo>
                      <a:pt x="94" y="1"/>
                      <a:pt x="87" y="0"/>
                      <a:pt x="80" y="1"/>
                    </a:cubicBezTo>
                    <a:cubicBezTo>
                      <a:pt x="73" y="2"/>
                      <a:pt x="54" y="4"/>
                      <a:pt x="50" y="7"/>
                    </a:cubicBezTo>
                    <a:cubicBezTo>
                      <a:pt x="46" y="10"/>
                      <a:pt x="46" y="12"/>
                      <a:pt x="44" y="13"/>
                    </a:cubicBezTo>
                    <a:cubicBezTo>
                      <a:pt x="42" y="13"/>
                      <a:pt x="42" y="11"/>
                      <a:pt x="37" y="9"/>
                    </a:cubicBezTo>
                    <a:cubicBezTo>
                      <a:pt x="33" y="7"/>
                      <a:pt x="22" y="8"/>
                      <a:pt x="14" y="9"/>
                    </a:cubicBezTo>
                    <a:cubicBezTo>
                      <a:pt x="7" y="10"/>
                      <a:pt x="0" y="12"/>
                      <a:pt x="1" y="15"/>
                    </a:cubicBezTo>
                    <a:cubicBezTo>
                      <a:pt x="1" y="18"/>
                      <a:pt x="2" y="24"/>
                      <a:pt x="3" y="25"/>
                    </a:cubicBezTo>
                    <a:cubicBezTo>
                      <a:pt x="5" y="26"/>
                      <a:pt x="5" y="25"/>
                      <a:pt x="11" y="38"/>
                    </a:cubicBezTo>
                    <a:cubicBezTo>
                      <a:pt x="14" y="46"/>
                      <a:pt x="18" y="50"/>
                      <a:pt x="28" y="48"/>
                    </a:cubicBezTo>
                    <a:cubicBezTo>
                      <a:pt x="40" y="45"/>
                      <a:pt x="40" y="32"/>
                      <a:pt x="41" y="26"/>
                    </a:cubicBezTo>
                    <a:cubicBezTo>
                      <a:pt x="42" y="21"/>
                      <a:pt x="43" y="20"/>
                      <a:pt x="45" y="20"/>
                    </a:cubicBezTo>
                    <a:cubicBezTo>
                      <a:pt x="47" y="19"/>
                      <a:pt x="48" y="20"/>
                      <a:pt x="50" y="25"/>
                    </a:cubicBezTo>
                    <a:cubicBezTo>
                      <a:pt x="52" y="30"/>
                      <a:pt x="54" y="42"/>
                      <a:pt x="66" y="43"/>
                    </a:cubicBezTo>
                    <a:cubicBezTo>
                      <a:pt x="82" y="44"/>
                      <a:pt x="89" y="38"/>
                      <a:pt x="91" y="28"/>
                    </a:cubicBezTo>
                    <a:cubicBezTo>
                      <a:pt x="94" y="15"/>
                      <a:pt x="93" y="15"/>
                      <a:pt x="94" y="13"/>
                    </a:cubicBezTo>
                    <a:cubicBezTo>
                      <a:pt x="95" y="13"/>
                      <a:pt x="106" y="14"/>
                      <a:pt x="106" y="14"/>
                    </a:cubicBezTo>
                    <a:cubicBezTo>
                      <a:pt x="106" y="10"/>
                      <a:pt x="106" y="10"/>
                      <a:pt x="106" y="10"/>
                    </a:cubicBezTo>
                    <a:cubicBezTo>
                      <a:pt x="106" y="10"/>
                      <a:pt x="95" y="5"/>
                      <a:pt x="95" y="4"/>
                    </a:cubicBezTo>
                    <a:close/>
                    <a:moveTo>
                      <a:pt x="37" y="31"/>
                    </a:moveTo>
                    <a:cubicBezTo>
                      <a:pt x="37" y="38"/>
                      <a:pt x="34" y="45"/>
                      <a:pt x="26" y="46"/>
                    </a:cubicBezTo>
                    <a:cubicBezTo>
                      <a:pt x="19" y="47"/>
                      <a:pt x="15" y="43"/>
                      <a:pt x="11" y="34"/>
                    </a:cubicBezTo>
                    <a:cubicBezTo>
                      <a:pt x="8" y="26"/>
                      <a:pt x="8" y="19"/>
                      <a:pt x="9" y="17"/>
                    </a:cubicBezTo>
                    <a:cubicBezTo>
                      <a:pt x="10" y="15"/>
                      <a:pt x="14" y="15"/>
                      <a:pt x="23" y="14"/>
                    </a:cubicBezTo>
                    <a:cubicBezTo>
                      <a:pt x="32" y="14"/>
                      <a:pt x="35" y="13"/>
                      <a:pt x="37" y="17"/>
                    </a:cubicBezTo>
                    <a:cubicBezTo>
                      <a:pt x="37" y="19"/>
                      <a:pt x="38" y="24"/>
                      <a:pt x="37" y="31"/>
                    </a:cubicBezTo>
                    <a:close/>
                    <a:moveTo>
                      <a:pt x="89" y="24"/>
                    </a:moveTo>
                    <a:cubicBezTo>
                      <a:pt x="87" y="34"/>
                      <a:pt x="84" y="39"/>
                      <a:pt x="74" y="40"/>
                    </a:cubicBezTo>
                    <a:cubicBezTo>
                      <a:pt x="60" y="41"/>
                      <a:pt x="57" y="36"/>
                      <a:pt x="55" y="29"/>
                    </a:cubicBezTo>
                    <a:cubicBezTo>
                      <a:pt x="53" y="23"/>
                      <a:pt x="52" y="17"/>
                      <a:pt x="52" y="15"/>
                    </a:cubicBezTo>
                    <a:cubicBezTo>
                      <a:pt x="53" y="11"/>
                      <a:pt x="56" y="11"/>
                      <a:pt x="65" y="9"/>
                    </a:cubicBezTo>
                    <a:cubicBezTo>
                      <a:pt x="73" y="7"/>
                      <a:pt x="85" y="5"/>
                      <a:pt x="87" y="7"/>
                    </a:cubicBezTo>
                    <a:cubicBezTo>
                      <a:pt x="89" y="9"/>
                      <a:pt x="90" y="15"/>
                      <a:pt x="89" y="24"/>
                    </a:cubicBezTo>
                    <a:close/>
                  </a:path>
                </a:pathLst>
              </a:custGeom>
              <a:solidFill>
                <a:srgbClr val="4A3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sp>
            <p:nvSpPr>
              <p:cNvPr id="121" name="Freeform 85">
                <a:extLst>
                  <a:ext uri="{FF2B5EF4-FFF2-40B4-BE49-F238E27FC236}">
                    <a16:creationId xmlns:a16="http://schemas.microsoft.com/office/drawing/2014/main" id="{FC3FB214-32D0-40BA-A730-F82E3423D83C}"/>
                  </a:ext>
                </a:extLst>
              </p:cNvPr>
              <p:cNvSpPr>
                <a:spLocks/>
              </p:cNvSpPr>
              <p:nvPr/>
            </p:nvSpPr>
            <p:spPr bwMode="auto">
              <a:xfrm>
                <a:off x="1733552" y="2120902"/>
                <a:ext cx="717551" cy="661988"/>
              </a:xfrm>
              <a:custGeom>
                <a:avLst/>
                <a:gdLst>
                  <a:gd name="T0" fmla="*/ 210 w 213"/>
                  <a:gd name="T1" fmla="*/ 87 h 197"/>
                  <a:gd name="T2" fmla="*/ 206 w 213"/>
                  <a:gd name="T3" fmla="*/ 66 h 197"/>
                  <a:gd name="T4" fmla="*/ 173 w 213"/>
                  <a:gd name="T5" fmla="*/ 22 h 197"/>
                  <a:gd name="T6" fmla="*/ 99 w 213"/>
                  <a:gd name="T7" fmla="*/ 15 h 197"/>
                  <a:gd name="T8" fmla="*/ 73 w 213"/>
                  <a:gd name="T9" fmla="*/ 26 h 197"/>
                  <a:gd name="T10" fmla="*/ 54 w 213"/>
                  <a:gd name="T11" fmla="*/ 20 h 197"/>
                  <a:gd name="T12" fmla="*/ 15 w 213"/>
                  <a:gd name="T13" fmla="*/ 67 h 197"/>
                  <a:gd name="T14" fmla="*/ 31 w 213"/>
                  <a:gd name="T15" fmla="*/ 81 h 197"/>
                  <a:gd name="T16" fmla="*/ 34 w 213"/>
                  <a:gd name="T17" fmla="*/ 102 h 197"/>
                  <a:gd name="T18" fmla="*/ 40 w 213"/>
                  <a:gd name="T19" fmla="*/ 110 h 197"/>
                  <a:gd name="T20" fmla="*/ 41 w 213"/>
                  <a:gd name="T21" fmla="*/ 91 h 197"/>
                  <a:gd name="T22" fmla="*/ 49 w 213"/>
                  <a:gd name="T23" fmla="*/ 75 h 197"/>
                  <a:gd name="T24" fmla="*/ 68 w 213"/>
                  <a:gd name="T25" fmla="*/ 69 h 197"/>
                  <a:gd name="T26" fmla="*/ 107 w 213"/>
                  <a:gd name="T27" fmla="*/ 76 h 197"/>
                  <a:gd name="T28" fmla="*/ 123 w 213"/>
                  <a:gd name="T29" fmla="*/ 115 h 197"/>
                  <a:gd name="T30" fmla="*/ 128 w 213"/>
                  <a:gd name="T31" fmla="*/ 124 h 197"/>
                  <a:gd name="T32" fmla="*/ 144 w 213"/>
                  <a:gd name="T33" fmla="*/ 114 h 197"/>
                  <a:gd name="T34" fmla="*/ 152 w 213"/>
                  <a:gd name="T35" fmla="*/ 135 h 197"/>
                  <a:gd name="T36" fmla="*/ 136 w 213"/>
                  <a:gd name="T37" fmla="*/ 158 h 197"/>
                  <a:gd name="T38" fmla="*/ 149 w 213"/>
                  <a:gd name="T39" fmla="*/ 186 h 197"/>
                  <a:gd name="T40" fmla="*/ 155 w 213"/>
                  <a:gd name="T41" fmla="*/ 191 h 197"/>
                  <a:gd name="T42" fmla="*/ 161 w 213"/>
                  <a:gd name="T43" fmla="*/ 193 h 197"/>
                  <a:gd name="T44" fmla="*/ 169 w 213"/>
                  <a:gd name="T45" fmla="*/ 195 h 197"/>
                  <a:gd name="T46" fmla="*/ 179 w 213"/>
                  <a:gd name="T47" fmla="*/ 196 h 197"/>
                  <a:gd name="T48" fmla="*/ 190 w 213"/>
                  <a:gd name="T49" fmla="*/ 183 h 197"/>
                  <a:gd name="T50" fmla="*/ 203 w 213"/>
                  <a:gd name="T51" fmla="*/ 157 h 197"/>
                  <a:gd name="T52" fmla="*/ 210 w 213"/>
                  <a:gd name="T53"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3" h="197">
                    <a:moveTo>
                      <a:pt x="210" y="87"/>
                    </a:moveTo>
                    <a:cubicBezTo>
                      <a:pt x="209" y="80"/>
                      <a:pt x="208" y="72"/>
                      <a:pt x="206" y="66"/>
                    </a:cubicBezTo>
                    <a:cubicBezTo>
                      <a:pt x="201" y="47"/>
                      <a:pt x="190" y="32"/>
                      <a:pt x="173" y="22"/>
                    </a:cubicBezTo>
                    <a:cubicBezTo>
                      <a:pt x="152" y="11"/>
                      <a:pt x="122" y="8"/>
                      <a:pt x="99" y="15"/>
                    </a:cubicBezTo>
                    <a:cubicBezTo>
                      <a:pt x="85" y="19"/>
                      <a:pt x="80" y="26"/>
                      <a:pt x="73" y="26"/>
                    </a:cubicBezTo>
                    <a:cubicBezTo>
                      <a:pt x="68" y="26"/>
                      <a:pt x="61" y="22"/>
                      <a:pt x="54" y="20"/>
                    </a:cubicBezTo>
                    <a:cubicBezTo>
                      <a:pt x="0" y="0"/>
                      <a:pt x="9" y="53"/>
                      <a:pt x="15" y="67"/>
                    </a:cubicBezTo>
                    <a:cubicBezTo>
                      <a:pt x="18" y="73"/>
                      <a:pt x="30" y="78"/>
                      <a:pt x="31" y="81"/>
                    </a:cubicBezTo>
                    <a:cubicBezTo>
                      <a:pt x="33" y="83"/>
                      <a:pt x="33" y="96"/>
                      <a:pt x="34" y="102"/>
                    </a:cubicBezTo>
                    <a:cubicBezTo>
                      <a:pt x="35" y="108"/>
                      <a:pt x="40" y="110"/>
                      <a:pt x="40" y="110"/>
                    </a:cubicBezTo>
                    <a:cubicBezTo>
                      <a:pt x="40" y="110"/>
                      <a:pt x="41" y="93"/>
                      <a:pt x="41" y="91"/>
                    </a:cubicBezTo>
                    <a:cubicBezTo>
                      <a:pt x="42" y="85"/>
                      <a:pt x="44" y="78"/>
                      <a:pt x="49" y="75"/>
                    </a:cubicBezTo>
                    <a:cubicBezTo>
                      <a:pt x="54" y="71"/>
                      <a:pt x="62" y="71"/>
                      <a:pt x="68" y="69"/>
                    </a:cubicBezTo>
                    <a:cubicBezTo>
                      <a:pt x="75" y="68"/>
                      <a:pt x="105" y="74"/>
                      <a:pt x="107" y="76"/>
                    </a:cubicBezTo>
                    <a:cubicBezTo>
                      <a:pt x="117" y="85"/>
                      <a:pt x="120" y="104"/>
                      <a:pt x="123" y="115"/>
                    </a:cubicBezTo>
                    <a:cubicBezTo>
                      <a:pt x="124" y="121"/>
                      <a:pt x="125" y="124"/>
                      <a:pt x="128" y="124"/>
                    </a:cubicBezTo>
                    <a:cubicBezTo>
                      <a:pt x="129" y="109"/>
                      <a:pt x="135" y="108"/>
                      <a:pt x="144" y="114"/>
                    </a:cubicBezTo>
                    <a:cubicBezTo>
                      <a:pt x="149" y="116"/>
                      <a:pt x="152" y="126"/>
                      <a:pt x="152" y="135"/>
                    </a:cubicBezTo>
                    <a:cubicBezTo>
                      <a:pt x="152" y="145"/>
                      <a:pt x="147" y="156"/>
                      <a:pt x="136" y="158"/>
                    </a:cubicBezTo>
                    <a:cubicBezTo>
                      <a:pt x="132" y="159"/>
                      <a:pt x="144" y="181"/>
                      <a:pt x="149" y="186"/>
                    </a:cubicBezTo>
                    <a:cubicBezTo>
                      <a:pt x="151" y="188"/>
                      <a:pt x="153" y="190"/>
                      <a:pt x="155" y="191"/>
                    </a:cubicBezTo>
                    <a:cubicBezTo>
                      <a:pt x="157" y="192"/>
                      <a:pt x="159" y="193"/>
                      <a:pt x="161" y="193"/>
                    </a:cubicBezTo>
                    <a:cubicBezTo>
                      <a:pt x="164" y="194"/>
                      <a:pt x="166" y="195"/>
                      <a:pt x="169" y="195"/>
                    </a:cubicBezTo>
                    <a:cubicBezTo>
                      <a:pt x="172" y="196"/>
                      <a:pt x="176" y="197"/>
                      <a:pt x="179" y="196"/>
                    </a:cubicBezTo>
                    <a:cubicBezTo>
                      <a:pt x="185" y="195"/>
                      <a:pt x="188" y="189"/>
                      <a:pt x="190" y="183"/>
                    </a:cubicBezTo>
                    <a:cubicBezTo>
                      <a:pt x="194" y="175"/>
                      <a:pt x="199" y="166"/>
                      <a:pt x="203" y="157"/>
                    </a:cubicBezTo>
                    <a:cubicBezTo>
                      <a:pt x="211" y="136"/>
                      <a:pt x="213" y="111"/>
                      <a:pt x="210" y="87"/>
                    </a:cubicBezTo>
                    <a:close/>
                  </a:path>
                </a:pathLst>
              </a:custGeom>
              <a:solidFill>
                <a:srgbClr val="4A3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ID" sz="1801"/>
              </a:p>
            </p:txBody>
          </p:sp>
        </p:grpSp>
        <p:sp>
          <p:nvSpPr>
            <p:cNvPr id="160" name="Oval 159">
              <a:extLst>
                <a:ext uri="{FF2B5EF4-FFF2-40B4-BE49-F238E27FC236}">
                  <a16:creationId xmlns:a16="http://schemas.microsoft.com/office/drawing/2014/main" id="{B3B8D71D-B074-42DE-B30A-90BE37BECDCA}"/>
                </a:ext>
              </a:extLst>
            </p:cNvPr>
            <p:cNvSpPr/>
            <p:nvPr/>
          </p:nvSpPr>
          <p:spPr>
            <a:xfrm rot="10800000">
              <a:off x="1788714" y="3860800"/>
              <a:ext cx="265396" cy="265396"/>
            </a:xfrm>
            <a:prstGeom prst="ellipse">
              <a:avLst/>
            </a:prstGeom>
            <a:solidFill>
              <a:srgbClr val="754A7D">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1"/>
            </a:p>
          </p:txBody>
        </p:sp>
      </p:grpSp>
      <p:grpSp>
        <p:nvGrpSpPr>
          <p:cNvPr id="180" name="Group 179">
            <a:extLst>
              <a:ext uri="{FF2B5EF4-FFF2-40B4-BE49-F238E27FC236}">
                <a16:creationId xmlns:a16="http://schemas.microsoft.com/office/drawing/2014/main" id="{E1A10521-ED1A-4E11-95B0-7B783052722C}"/>
              </a:ext>
            </a:extLst>
          </p:cNvPr>
          <p:cNvGrpSpPr/>
          <p:nvPr/>
        </p:nvGrpSpPr>
        <p:grpSpPr>
          <a:xfrm>
            <a:off x="3641433" y="1760086"/>
            <a:ext cx="5136459" cy="3651627"/>
            <a:chOff x="3784297" y="2120901"/>
            <a:chExt cx="4693094" cy="3278198"/>
          </a:xfrm>
        </p:grpSpPr>
        <p:sp>
          <p:nvSpPr>
            <p:cNvPr id="158" name="Rectangle: Rounded Corners 157">
              <a:extLst>
                <a:ext uri="{FF2B5EF4-FFF2-40B4-BE49-F238E27FC236}">
                  <a16:creationId xmlns:a16="http://schemas.microsoft.com/office/drawing/2014/main" id="{123ABE93-B041-430D-B8CC-9C5CAB1F9AAD}"/>
                </a:ext>
              </a:extLst>
            </p:cNvPr>
            <p:cNvSpPr/>
            <p:nvPr/>
          </p:nvSpPr>
          <p:spPr>
            <a:xfrm>
              <a:off x="3784297" y="2120901"/>
              <a:ext cx="4693094" cy="774699"/>
            </a:xfrm>
            <a:prstGeom prst="roundRect">
              <a:avLst>
                <a:gd name="adj" fmla="val 50000"/>
              </a:avLst>
            </a:prstGeom>
            <a:solidFill>
              <a:srgbClr val="002060"/>
            </a:solidFill>
            <a:ln>
              <a:noFill/>
            </a:ln>
            <a:effectLst>
              <a:outerShdw dist="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ID" sz="2800" dirty="0" err="1">
                  <a:latin typeface="Times New Roman" panose="02020603050405020304" pitchFamily="18" charset="0"/>
                  <a:cs typeface="Times New Roman" panose="02020603050405020304" pitchFamily="18" charset="0"/>
                </a:rPr>
                <a:t>Tương</a:t>
              </a:r>
              <a:r>
                <a:rPr lang="en-ID" sz="2800" dirty="0">
                  <a:latin typeface="Times New Roman" panose="02020603050405020304" pitchFamily="18" charset="0"/>
                  <a:cs typeface="Times New Roman" panose="02020603050405020304" pitchFamily="18" charset="0"/>
                </a:rPr>
                <a:t> </a:t>
              </a:r>
              <a:r>
                <a:rPr lang="en-ID" sz="2800" dirty="0" err="1">
                  <a:latin typeface="Times New Roman" panose="02020603050405020304" pitchFamily="18" charset="0"/>
                  <a:cs typeface="Times New Roman" panose="02020603050405020304" pitchFamily="18" charset="0"/>
                </a:rPr>
                <a:t>tác</a:t>
              </a:r>
              <a:r>
                <a:rPr lang="en-ID" sz="2800" dirty="0">
                  <a:latin typeface="Times New Roman" panose="02020603050405020304" pitchFamily="18" charset="0"/>
                  <a:cs typeface="Times New Roman" panose="02020603050405020304" pitchFamily="18" charset="0"/>
                </a:rPr>
                <a:t> </a:t>
              </a:r>
              <a:r>
                <a:rPr lang="en-ID" sz="2800" dirty="0" err="1">
                  <a:latin typeface="Times New Roman" panose="02020603050405020304" pitchFamily="18" charset="0"/>
                  <a:cs typeface="Times New Roman" panose="02020603050405020304" pitchFamily="18" charset="0"/>
                </a:rPr>
                <a:t>giữa</a:t>
              </a:r>
              <a:r>
                <a:rPr lang="en-ID" sz="2800" dirty="0">
                  <a:latin typeface="Times New Roman" panose="02020603050405020304" pitchFamily="18" charset="0"/>
                  <a:cs typeface="Times New Roman" panose="02020603050405020304" pitchFamily="18" charset="0"/>
                </a:rPr>
                <a:t> </a:t>
              </a:r>
              <a:r>
                <a:rPr lang="en-ID" sz="2800" dirty="0" err="1">
                  <a:latin typeface="Times New Roman" panose="02020603050405020304" pitchFamily="18" charset="0"/>
                  <a:cs typeface="Times New Roman" panose="02020603050405020304" pitchFamily="18" charset="0"/>
                </a:rPr>
                <a:t>các</a:t>
              </a:r>
              <a:r>
                <a:rPr lang="en-ID" sz="2800" dirty="0">
                  <a:latin typeface="Times New Roman" panose="02020603050405020304" pitchFamily="18" charset="0"/>
                  <a:cs typeface="Times New Roman" panose="02020603050405020304" pitchFamily="18" charset="0"/>
                </a:rPr>
                <a:t> </a:t>
              </a:r>
              <a:r>
                <a:rPr lang="en-ID" sz="2800" dirty="0" err="1">
                  <a:latin typeface="Times New Roman" panose="02020603050405020304" pitchFamily="18" charset="0"/>
                  <a:cs typeface="Times New Roman" panose="02020603050405020304" pitchFamily="18" charset="0"/>
                </a:rPr>
                <a:t>người</a:t>
              </a:r>
              <a:r>
                <a:rPr lang="en-ID" sz="2800" dirty="0">
                  <a:latin typeface="Times New Roman" panose="02020603050405020304" pitchFamily="18" charset="0"/>
                  <a:cs typeface="Times New Roman" panose="02020603050405020304" pitchFamily="18" charset="0"/>
                </a:rPr>
                <a:t> </a:t>
              </a:r>
              <a:r>
                <a:rPr lang="en-ID" sz="2800" dirty="0" err="1">
                  <a:latin typeface="Times New Roman" panose="02020603050405020304" pitchFamily="18" charset="0"/>
                  <a:cs typeface="Times New Roman" panose="02020603050405020304" pitchFamily="18" charset="0"/>
                </a:rPr>
                <a:t>dùng</a:t>
              </a:r>
              <a:endParaRPr lang="en-ID" sz="2800" dirty="0">
                <a:latin typeface="Times New Roman" panose="02020603050405020304" pitchFamily="18" charset="0"/>
                <a:cs typeface="Times New Roman" panose="02020603050405020304" pitchFamily="18" charset="0"/>
              </a:endParaRPr>
            </a:p>
          </p:txBody>
        </p:sp>
        <p:grpSp>
          <p:nvGrpSpPr>
            <p:cNvPr id="179" name="Group 178">
              <a:extLst>
                <a:ext uri="{FF2B5EF4-FFF2-40B4-BE49-F238E27FC236}">
                  <a16:creationId xmlns:a16="http://schemas.microsoft.com/office/drawing/2014/main" id="{242F879A-DA40-4F31-BDDA-B599B3397A4F}"/>
                </a:ext>
              </a:extLst>
            </p:cNvPr>
            <p:cNvGrpSpPr/>
            <p:nvPr/>
          </p:nvGrpSpPr>
          <p:grpSpPr>
            <a:xfrm>
              <a:off x="3962708" y="3659191"/>
              <a:ext cx="4278016" cy="1739908"/>
              <a:chOff x="3857917" y="3659191"/>
              <a:chExt cx="4278016" cy="1739908"/>
            </a:xfrm>
          </p:grpSpPr>
          <p:cxnSp>
            <p:nvCxnSpPr>
              <p:cNvPr id="135" name="Straight Connector 134">
                <a:extLst>
                  <a:ext uri="{FF2B5EF4-FFF2-40B4-BE49-F238E27FC236}">
                    <a16:creationId xmlns:a16="http://schemas.microsoft.com/office/drawing/2014/main" id="{8964BEA0-D4A2-4274-BFA1-C51C84932440}"/>
                  </a:ext>
                </a:extLst>
              </p:cNvPr>
              <p:cNvCxnSpPr>
                <a:cxnSpLocks/>
              </p:cNvCxnSpPr>
              <p:nvPr/>
            </p:nvCxnSpPr>
            <p:spPr>
              <a:xfrm>
                <a:off x="5319546" y="4155163"/>
                <a:ext cx="0" cy="117975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B5F5E0A-C986-43D1-869E-0E2D84127F3B}"/>
                  </a:ext>
                </a:extLst>
              </p:cNvPr>
              <p:cNvCxnSpPr>
                <a:cxnSpLocks/>
              </p:cNvCxnSpPr>
              <p:nvPr/>
            </p:nvCxnSpPr>
            <p:spPr>
              <a:xfrm>
                <a:off x="6740873" y="4155163"/>
                <a:ext cx="0" cy="117975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14D029BC-0DC7-4759-AF90-02215954F638}"/>
                  </a:ext>
                </a:extLst>
              </p:cNvPr>
              <p:cNvSpPr/>
              <p:nvPr/>
            </p:nvSpPr>
            <p:spPr>
              <a:xfrm>
                <a:off x="3857917" y="4155163"/>
                <a:ext cx="1351986" cy="1243936"/>
              </a:xfrm>
              <a:prstGeom prst="rect">
                <a:avLst/>
              </a:prstGeom>
            </p:spPr>
            <p:txBody>
              <a:bodyPr wrap="square" lIns="0" tIns="0" rIns="0" bIns="0">
                <a:spAutoFit/>
              </a:bodyPr>
              <a:lstStyle/>
              <a:p>
                <a:pPr algn="ctr"/>
                <a:r>
                  <a:rPr lang="en-ID" sz="1801" dirty="0">
                    <a:solidFill>
                      <a:schemeClr val="tx1">
                        <a:lumMod val="75000"/>
                        <a:lumOff val="25000"/>
                      </a:schemeClr>
                    </a:solidFill>
                    <a:latin typeface="Segoe UI" panose="020B0502040204020203" pitchFamily="34" charset="0"/>
                    <a:cs typeface="Segoe UI" panose="020B0502040204020203" pitchFamily="34" charset="0"/>
                  </a:rPr>
                  <a:t>Vote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sao</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Đánh</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giá</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tổng</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quan</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về</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các</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hoạt</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động</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của</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người</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dùng</a:t>
                </a:r>
                <a:endParaRPr lang="en-ID" sz="180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48" name="Rectangle 147">
                <a:extLst>
                  <a:ext uri="{FF2B5EF4-FFF2-40B4-BE49-F238E27FC236}">
                    <a16:creationId xmlns:a16="http://schemas.microsoft.com/office/drawing/2014/main" id="{EDE4B505-2BB7-44DC-A0CC-55537CDACA7B}"/>
                  </a:ext>
                </a:extLst>
              </p:cNvPr>
              <p:cNvSpPr/>
              <p:nvPr/>
            </p:nvSpPr>
            <p:spPr>
              <a:xfrm>
                <a:off x="6953543" y="4155163"/>
                <a:ext cx="1182390" cy="995149"/>
              </a:xfrm>
              <a:prstGeom prst="rect">
                <a:avLst/>
              </a:prstGeom>
            </p:spPr>
            <p:txBody>
              <a:bodyPr wrap="square" lIns="0" tIns="0" rIns="0" bIns="0">
                <a:spAutoFit/>
              </a:bodyPr>
              <a:lstStyle/>
              <a:p>
                <a:pPr algn="ctr"/>
                <a:r>
                  <a:rPr lang="en-ID" sz="1801" dirty="0" err="1">
                    <a:solidFill>
                      <a:schemeClr val="tx1">
                        <a:lumMod val="75000"/>
                        <a:lumOff val="25000"/>
                      </a:schemeClr>
                    </a:solidFill>
                    <a:latin typeface="Segoe UI" panose="020B0502040204020203" pitchFamily="34" charset="0"/>
                    <a:cs typeface="Segoe UI" panose="020B0502040204020203" pitchFamily="34" charset="0"/>
                  </a:rPr>
                  <a:t>Tùy</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chọn</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hiển</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thị</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cho</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người</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dùng</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khác</a:t>
                </a:r>
                <a:endParaRPr lang="en-ID" sz="180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id="{EA0FC909-A3DC-4A2D-A8BF-8C61C0E38EFC}"/>
                  </a:ext>
                </a:extLst>
              </p:cNvPr>
              <p:cNvSpPr/>
              <p:nvPr/>
            </p:nvSpPr>
            <p:spPr>
              <a:xfrm>
                <a:off x="5315193" y="4155163"/>
                <a:ext cx="1408274" cy="1243936"/>
              </a:xfrm>
              <a:prstGeom prst="rect">
                <a:avLst/>
              </a:prstGeom>
            </p:spPr>
            <p:txBody>
              <a:bodyPr wrap="square" lIns="0" tIns="0" rIns="0" bIns="0">
                <a:spAutoFit/>
              </a:bodyPr>
              <a:lstStyle/>
              <a:p>
                <a:pPr algn="ctr"/>
                <a:r>
                  <a:rPr lang="en-ID" sz="1801" dirty="0">
                    <a:solidFill>
                      <a:schemeClr val="tx1">
                        <a:lumMod val="75000"/>
                        <a:lumOff val="25000"/>
                      </a:schemeClr>
                    </a:solidFill>
                    <a:latin typeface="Segoe UI" panose="020B0502040204020203" pitchFamily="34" charset="0"/>
                    <a:cs typeface="Segoe UI" panose="020B0502040204020203" pitchFamily="34" charset="0"/>
                  </a:rPr>
                  <a:t>Comment:</a:t>
                </a:r>
              </a:p>
              <a:p>
                <a:pPr algn="ctr"/>
                <a:r>
                  <a:rPr lang="en-ID" sz="1801" dirty="0" err="1">
                    <a:solidFill>
                      <a:schemeClr val="tx1">
                        <a:lumMod val="75000"/>
                        <a:lumOff val="25000"/>
                      </a:schemeClr>
                    </a:solidFill>
                    <a:latin typeface="Segoe UI" panose="020B0502040204020203" pitchFamily="34" charset="0"/>
                    <a:cs typeface="Segoe UI" panose="020B0502040204020203" pitchFamily="34" charset="0"/>
                  </a:rPr>
                  <a:t>Gợi</a:t>
                </a:r>
                <a:r>
                  <a:rPr lang="en-ID" sz="1801" dirty="0">
                    <a:solidFill>
                      <a:schemeClr val="tx1">
                        <a:lumMod val="75000"/>
                        <a:lumOff val="25000"/>
                      </a:schemeClr>
                    </a:solidFill>
                    <a:latin typeface="Segoe UI" panose="020B0502040204020203" pitchFamily="34" charset="0"/>
                    <a:cs typeface="Segoe UI" panose="020B0502040204020203" pitchFamily="34" charset="0"/>
                  </a:rPr>
                  <a:t> ý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người</a:t>
                </a:r>
                <a:r>
                  <a:rPr lang="en-ID" sz="1801" dirty="0">
                    <a:solidFill>
                      <a:schemeClr val="tx1">
                        <a:lumMod val="75000"/>
                        <a:lumOff val="25000"/>
                      </a:schemeClr>
                    </a:solidFill>
                    <a:latin typeface="Segoe UI" panose="020B0502040204020203" pitchFamily="34" charset="0"/>
                    <a:cs typeface="Segoe UI" panose="020B0502040204020203" pitchFamily="34" charset="0"/>
                  </a:rPr>
                  <a:t> dung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nên</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bổ</a:t>
                </a:r>
                <a:r>
                  <a:rPr lang="en-ID" sz="1801" dirty="0">
                    <a:solidFill>
                      <a:schemeClr val="tx1">
                        <a:lumMod val="75000"/>
                        <a:lumOff val="25000"/>
                      </a:schemeClr>
                    </a:solidFill>
                    <a:latin typeface="Segoe UI" panose="020B0502040204020203" pitchFamily="34" charset="0"/>
                    <a:cs typeface="Segoe UI" panose="020B0502040204020203" pitchFamily="34" charset="0"/>
                  </a:rPr>
                  <a:t> sung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những</a:t>
                </a:r>
                <a:r>
                  <a:rPr lang="en-ID" sz="1801" dirty="0">
                    <a:solidFill>
                      <a:schemeClr val="tx1">
                        <a:lumMod val="75000"/>
                        <a:lumOff val="25000"/>
                      </a:schemeClr>
                    </a:solidFill>
                    <a:latin typeface="Segoe UI" panose="020B0502040204020203" pitchFamily="34" charset="0"/>
                    <a:cs typeface="Segoe UI" panose="020B0502040204020203" pitchFamily="34" charset="0"/>
                  </a:rPr>
                  <a:t>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thông</a:t>
                </a:r>
                <a:r>
                  <a:rPr lang="en-ID" sz="1801" dirty="0">
                    <a:solidFill>
                      <a:schemeClr val="tx1">
                        <a:lumMod val="75000"/>
                        <a:lumOff val="25000"/>
                      </a:schemeClr>
                    </a:solidFill>
                    <a:latin typeface="Segoe UI" panose="020B0502040204020203" pitchFamily="34" charset="0"/>
                    <a:cs typeface="Segoe UI" panose="020B0502040204020203" pitchFamily="34" charset="0"/>
                  </a:rPr>
                  <a:t> tin </a:t>
                </a:r>
                <a:r>
                  <a:rPr lang="en-ID" sz="1801" dirty="0" err="1">
                    <a:solidFill>
                      <a:schemeClr val="tx1">
                        <a:lumMod val="75000"/>
                        <a:lumOff val="25000"/>
                      </a:schemeClr>
                    </a:solidFill>
                    <a:latin typeface="Segoe UI" panose="020B0502040204020203" pitchFamily="34" charset="0"/>
                    <a:cs typeface="Segoe UI" panose="020B0502040204020203" pitchFamily="34" charset="0"/>
                  </a:rPr>
                  <a:t>khác</a:t>
                </a:r>
                <a:endParaRPr lang="en-ID" sz="180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2" name="Group 161">
                <a:extLst>
                  <a:ext uri="{FF2B5EF4-FFF2-40B4-BE49-F238E27FC236}">
                    <a16:creationId xmlns:a16="http://schemas.microsoft.com/office/drawing/2014/main" id="{FB3AF9B3-9E12-4693-8938-2C68331FD406}"/>
                  </a:ext>
                </a:extLst>
              </p:cNvPr>
              <p:cNvGrpSpPr/>
              <p:nvPr/>
            </p:nvGrpSpPr>
            <p:grpSpPr>
              <a:xfrm>
                <a:off x="5889715" y="3665541"/>
                <a:ext cx="280988" cy="280988"/>
                <a:chOff x="6445250" y="2535238"/>
                <a:chExt cx="280988" cy="280988"/>
              </a:xfrm>
              <a:solidFill>
                <a:srgbClr val="754A7D"/>
              </a:solidFill>
            </p:grpSpPr>
            <p:sp>
              <p:nvSpPr>
                <p:cNvPr id="163" name="Freeform 2270">
                  <a:extLst>
                    <a:ext uri="{FF2B5EF4-FFF2-40B4-BE49-F238E27FC236}">
                      <a16:creationId xmlns:a16="http://schemas.microsoft.com/office/drawing/2014/main" id="{B61A26E2-88D2-4D4F-A634-642413790683}"/>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64" name="Freeform 2271">
                  <a:extLst>
                    <a:ext uri="{FF2B5EF4-FFF2-40B4-BE49-F238E27FC236}">
                      <a16:creationId xmlns:a16="http://schemas.microsoft.com/office/drawing/2014/main" id="{4AFB2CF6-3660-4257-922F-38FBF0A19C46}"/>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65" name="Freeform 2272">
                  <a:extLst>
                    <a:ext uri="{FF2B5EF4-FFF2-40B4-BE49-F238E27FC236}">
                      <a16:creationId xmlns:a16="http://schemas.microsoft.com/office/drawing/2014/main" id="{81879C5E-3754-4414-AF12-263F0DEE0BEA}"/>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66" name="Freeform 2273">
                  <a:extLst>
                    <a:ext uri="{FF2B5EF4-FFF2-40B4-BE49-F238E27FC236}">
                      <a16:creationId xmlns:a16="http://schemas.microsoft.com/office/drawing/2014/main" id="{73861BF9-6E69-4382-A282-1CE486F0159F}"/>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67" name="Freeform 2274">
                  <a:extLst>
                    <a:ext uri="{FF2B5EF4-FFF2-40B4-BE49-F238E27FC236}">
                      <a16:creationId xmlns:a16="http://schemas.microsoft.com/office/drawing/2014/main" id="{C3A4A797-8300-4ED0-A3E2-00B53A01DB64}"/>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68" name="Freeform 2275">
                  <a:extLst>
                    <a:ext uri="{FF2B5EF4-FFF2-40B4-BE49-F238E27FC236}">
                      <a16:creationId xmlns:a16="http://schemas.microsoft.com/office/drawing/2014/main" id="{FDAD5701-5F7A-44FD-9B54-DD17DBAF5F65}"/>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69" name="Freeform 2276">
                  <a:extLst>
                    <a:ext uri="{FF2B5EF4-FFF2-40B4-BE49-F238E27FC236}">
                      <a16:creationId xmlns:a16="http://schemas.microsoft.com/office/drawing/2014/main" id="{DFD89DB3-F1A2-4608-9A33-F6960A933FC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70" name="Freeform 2277">
                  <a:extLst>
                    <a:ext uri="{FF2B5EF4-FFF2-40B4-BE49-F238E27FC236}">
                      <a16:creationId xmlns:a16="http://schemas.microsoft.com/office/drawing/2014/main" id="{D6757447-9472-403A-8C04-38AE55953E6E}"/>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grpSp>
          <p:grpSp>
            <p:nvGrpSpPr>
              <p:cNvPr id="171" name="Group 170">
                <a:extLst>
                  <a:ext uri="{FF2B5EF4-FFF2-40B4-BE49-F238E27FC236}">
                    <a16:creationId xmlns:a16="http://schemas.microsoft.com/office/drawing/2014/main" id="{B683DD27-B455-4D1E-B04B-81D0E87B1376}"/>
                  </a:ext>
                </a:extLst>
              </p:cNvPr>
              <p:cNvGrpSpPr/>
              <p:nvPr/>
            </p:nvGrpSpPr>
            <p:grpSpPr>
              <a:xfrm>
                <a:off x="4392335" y="3659191"/>
                <a:ext cx="285750" cy="287338"/>
                <a:chOff x="9882188" y="3108325"/>
                <a:chExt cx="285750" cy="287338"/>
              </a:xfrm>
              <a:solidFill>
                <a:srgbClr val="754A7D"/>
              </a:solidFill>
            </p:grpSpPr>
            <p:sp>
              <p:nvSpPr>
                <p:cNvPr id="172" name="Freeform 2284">
                  <a:extLst>
                    <a:ext uri="{FF2B5EF4-FFF2-40B4-BE49-F238E27FC236}">
                      <a16:creationId xmlns:a16="http://schemas.microsoft.com/office/drawing/2014/main" id="{E66A577F-88B3-401C-AFD3-5AFF32A3DCEB}"/>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73" name="Freeform 2285">
                  <a:extLst>
                    <a:ext uri="{FF2B5EF4-FFF2-40B4-BE49-F238E27FC236}">
                      <a16:creationId xmlns:a16="http://schemas.microsoft.com/office/drawing/2014/main" id="{442ABE1D-98FF-4933-ADF3-905DEAF5131C}"/>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74" name="Freeform 2286">
                  <a:extLst>
                    <a:ext uri="{FF2B5EF4-FFF2-40B4-BE49-F238E27FC236}">
                      <a16:creationId xmlns:a16="http://schemas.microsoft.com/office/drawing/2014/main" id="{782A2404-EBDC-4860-A422-A4F76B54E196}"/>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75" name="Freeform 2287">
                  <a:extLst>
                    <a:ext uri="{FF2B5EF4-FFF2-40B4-BE49-F238E27FC236}">
                      <a16:creationId xmlns:a16="http://schemas.microsoft.com/office/drawing/2014/main" id="{F5E8C247-AE3D-454B-9E64-280A0415DC43}"/>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grpSp>
          <p:grpSp>
            <p:nvGrpSpPr>
              <p:cNvPr id="176" name="Group 175">
                <a:extLst>
                  <a:ext uri="{FF2B5EF4-FFF2-40B4-BE49-F238E27FC236}">
                    <a16:creationId xmlns:a16="http://schemas.microsoft.com/office/drawing/2014/main" id="{B89E9AAE-9B11-4629-BD1F-805F314BEF7B}"/>
                  </a:ext>
                </a:extLst>
              </p:cNvPr>
              <p:cNvGrpSpPr/>
              <p:nvPr/>
            </p:nvGrpSpPr>
            <p:grpSpPr>
              <a:xfrm>
                <a:off x="7309455" y="3662366"/>
                <a:ext cx="284163" cy="284163"/>
                <a:chOff x="7613650" y="1387475"/>
                <a:chExt cx="284163" cy="284163"/>
              </a:xfrm>
              <a:solidFill>
                <a:srgbClr val="754A7D"/>
              </a:solidFill>
            </p:grpSpPr>
            <p:sp>
              <p:nvSpPr>
                <p:cNvPr id="177" name="Freeform 4359">
                  <a:extLst>
                    <a:ext uri="{FF2B5EF4-FFF2-40B4-BE49-F238E27FC236}">
                      <a16:creationId xmlns:a16="http://schemas.microsoft.com/office/drawing/2014/main" id="{9AB2A194-47E8-4C2E-932D-4139FFC5CF7A}"/>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78" name="Freeform 4360">
                  <a:extLst>
                    <a:ext uri="{FF2B5EF4-FFF2-40B4-BE49-F238E27FC236}">
                      <a16:creationId xmlns:a16="http://schemas.microsoft.com/office/drawing/2014/main" id="{6E7DCE48-D392-4158-9BFC-A77D792B6A94}"/>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grpSp>
        </p:grpSp>
      </p:grpSp>
      <p:pic>
        <p:nvPicPr>
          <p:cNvPr id="119" name="图片 4">
            <a:extLst>
              <a:ext uri="{FF2B5EF4-FFF2-40B4-BE49-F238E27FC236}">
                <a16:creationId xmlns:a16="http://schemas.microsoft.com/office/drawing/2014/main" id="{D94DAA99-B8FD-452D-B5B1-89F39C7CC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17549" flipV="1">
            <a:off x="-138492" y="32412"/>
            <a:ext cx="1221159" cy="1302073"/>
          </a:xfrm>
          <a:prstGeom prst="rect">
            <a:avLst/>
          </a:prstGeom>
        </p:spPr>
      </p:pic>
      <p:sp>
        <p:nvSpPr>
          <p:cNvPr id="123" name="Rectangle 122">
            <a:extLst>
              <a:ext uri="{FF2B5EF4-FFF2-40B4-BE49-F238E27FC236}">
                <a16:creationId xmlns:a16="http://schemas.microsoft.com/office/drawing/2014/main" id="{74D8D141-DC59-4290-B7E7-DD6C6B3C60B5}"/>
              </a:ext>
            </a:extLst>
          </p:cNvPr>
          <p:cNvSpPr/>
          <p:nvPr/>
        </p:nvSpPr>
        <p:spPr>
          <a:xfrm>
            <a:off x="937667" y="323629"/>
            <a:ext cx="3552576" cy="769443"/>
          </a:xfrm>
          <a:prstGeom prst="rect">
            <a:avLst/>
          </a:prstGeom>
          <a:noFill/>
        </p:spPr>
        <p:txBody>
          <a:bodyPr wrap="none" lIns="91440" tIns="45721" rIns="91440" bIns="45721">
            <a:spAutoFit/>
          </a:bodyPr>
          <a:lstStyle/>
          <a:p>
            <a:pPr algn="ctr"/>
            <a:r>
              <a:rPr lang="en-US" sz="44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CHỨC NĂNG</a:t>
            </a:r>
          </a:p>
        </p:txBody>
      </p:sp>
      <p:sp>
        <p:nvSpPr>
          <p:cNvPr id="118" name="Rectangle: Rounded Corners 117">
            <a:extLst>
              <a:ext uri="{FF2B5EF4-FFF2-40B4-BE49-F238E27FC236}">
                <a16:creationId xmlns:a16="http://schemas.microsoft.com/office/drawing/2014/main" id="{99C8CEEC-DD28-4654-AF5E-40F28480BDE8}"/>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15</a:t>
            </a:r>
          </a:p>
        </p:txBody>
      </p:sp>
    </p:spTree>
    <p:extLst>
      <p:ext uri="{BB962C8B-B14F-4D97-AF65-F5344CB8AC3E}">
        <p14:creationId xmlns:p14="http://schemas.microsoft.com/office/powerpoint/2010/main" val="26823273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750" fill="hold"/>
                                        <p:tgtEl>
                                          <p:spTgt spid="119"/>
                                        </p:tgtEl>
                                        <p:attrNameLst>
                                          <p:attrName>ppt_x</p:attrName>
                                        </p:attrNameLst>
                                      </p:cBhvr>
                                      <p:tavLst>
                                        <p:tav tm="0">
                                          <p:val>
                                            <p:strVal val="1+#ppt_w/2"/>
                                          </p:val>
                                        </p:tav>
                                        <p:tav tm="100000">
                                          <p:val>
                                            <p:strVal val="#ppt_x"/>
                                          </p:val>
                                        </p:tav>
                                      </p:tavLst>
                                    </p:anim>
                                    <p:anim calcmode="lin" valueType="num">
                                      <p:cBhvr additive="base">
                                        <p:cTn id="8" dur="75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Isosceles Triangle 31">
            <a:extLst>
              <a:ext uri="{FF2B5EF4-FFF2-40B4-BE49-F238E27FC236}">
                <a16:creationId xmlns:a16="http://schemas.microsoft.com/office/drawing/2014/main" id="{C1EC14D8-BC5F-4A12-A647-E6BBD73FEC05}"/>
              </a:ext>
            </a:extLst>
          </p:cNvPr>
          <p:cNvSpPr/>
          <p:nvPr/>
        </p:nvSpPr>
        <p:spPr>
          <a:xfrm rot="16200000">
            <a:off x="5379890" y="-1705378"/>
            <a:ext cx="5103289" cy="8516524"/>
          </a:xfrm>
          <a:prstGeom prst="triangle">
            <a:avLst>
              <a:gd name="adj" fmla="val 100000"/>
            </a:avLst>
          </a:pr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grpSp>
        <p:nvGrpSpPr>
          <p:cNvPr id="2" name="Group 1">
            <a:extLst>
              <a:ext uri="{FF2B5EF4-FFF2-40B4-BE49-F238E27FC236}">
                <a16:creationId xmlns:a16="http://schemas.microsoft.com/office/drawing/2014/main" id="{BF293A6C-8E42-485B-BBDC-C6A7BC843BDA}"/>
              </a:ext>
            </a:extLst>
          </p:cNvPr>
          <p:cNvGrpSpPr/>
          <p:nvPr/>
        </p:nvGrpSpPr>
        <p:grpSpPr>
          <a:xfrm>
            <a:off x="5880096" y="498088"/>
            <a:ext cx="1782793" cy="3744777"/>
            <a:chOff x="5880014" y="497020"/>
            <a:chExt cx="1783437" cy="3746132"/>
          </a:xfrm>
        </p:grpSpPr>
        <p:sp>
          <p:nvSpPr>
            <p:cNvPr id="4" name="Freeform: Shape 3">
              <a:extLst>
                <a:ext uri="{FF2B5EF4-FFF2-40B4-BE49-F238E27FC236}">
                  <a16:creationId xmlns:a16="http://schemas.microsoft.com/office/drawing/2014/main" id="{C90052A4-83BA-40F2-8478-8D8DF0F4B536}"/>
                </a:ext>
              </a:extLst>
            </p:cNvPr>
            <p:cNvSpPr/>
            <p:nvPr/>
          </p:nvSpPr>
          <p:spPr>
            <a:xfrm flipH="1">
              <a:off x="5880014" y="497020"/>
              <a:ext cx="1783437" cy="374613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a:gsLst>
                <a:gs pos="0">
                  <a:schemeClr val="bg1"/>
                </a:gs>
                <a:gs pos="100000">
                  <a:schemeClr val="bg1">
                    <a:lumMod val="85000"/>
                  </a:schemeClr>
                </a:gs>
              </a:gsLst>
              <a:lin ang="2700000" scaled="1"/>
            </a:gradFill>
            <a:effectLst>
              <a:outerShdw blurRad="76200" dir="13500000" sy="23000" kx="1200000" algn="br" rotWithShape="0">
                <a:prstClr val="black">
                  <a:alpha val="2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601" tIns="793488" rIns="412601" bIns="793487" numCol="1" spcCol="1270" anchor="ctr" anchorCtr="0">
              <a:noAutofit/>
            </a:bodyPr>
            <a:lstStyle/>
            <a:p>
              <a:pPr algn="ctr" defTabSz="2887974">
                <a:lnSpc>
                  <a:spcPct val="90000"/>
                </a:lnSpc>
                <a:spcBef>
                  <a:spcPct val="0"/>
                </a:spcBef>
                <a:spcAft>
                  <a:spcPct val="35000"/>
                </a:spcAft>
              </a:pPr>
              <a:r>
                <a:rPr lang="en-US" sz="6497" dirty="0">
                  <a:solidFill>
                    <a:schemeClr val="tx1">
                      <a:lumMod val="65000"/>
                      <a:lumOff val="35000"/>
                    </a:schemeClr>
                  </a:solidFill>
                </a:rPr>
                <a:t> </a:t>
              </a:r>
            </a:p>
          </p:txBody>
        </p:sp>
        <p:sp>
          <p:nvSpPr>
            <p:cNvPr id="18" name="Freeform 30">
              <a:extLst>
                <a:ext uri="{FF2B5EF4-FFF2-40B4-BE49-F238E27FC236}">
                  <a16:creationId xmlns:a16="http://schemas.microsoft.com/office/drawing/2014/main" id="{88C18187-B43F-4926-A94B-08FF666BE65F}"/>
                </a:ext>
              </a:extLst>
            </p:cNvPr>
            <p:cNvSpPr>
              <a:spLocks noEditPoints="1"/>
            </p:cNvSpPr>
            <p:nvPr/>
          </p:nvSpPr>
          <p:spPr bwMode="auto">
            <a:xfrm>
              <a:off x="6551301" y="1706630"/>
              <a:ext cx="440860" cy="331463"/>
            </a:xfrm>
            <a:custGeom>
              <a:avLst/>
              <a:gdLst>
                <a:gd name="T0" fmla="*/ 212 w 228"/>
                <a:gd name="T1" fmla="*/ 19 h 172"/>
                <a:gd name="T2" fmla="*/ 19 w 228"/>
                <a:gd name="T3" fmla="*/ 0 h 172"/>
                <a:gd name="T4" fmla="*/ 0 w 228"/>
                <a:gd name="T5" fmla="*/ 121 h 172"/>
                <a:gd name="T6" fmla="*/ 86 w 228"/>
                <a:gd name="T7" fmla="*/ 140 h 172"/>
                <a:gd name="T8" fmla="*/ 72 w 228"/>
                <a:gd name="T9" fmla="*/ 164 h 172"/>
                <a:gd name="T10" fmla="*/ 72 w 228"/>
                <a:gd name="T11" fmla="*/ 172 h 172"/>
                <a:gd name="T12" fmla="*/ 144 w 228"/>
                <a:gd name="T13" fmla="*/ 168 h 172"/>
                <a:gd name="T14" fmla="*/ 128 w 228"/>
                <a:gd name="T15" fmla="*/ 164 h 172"/>
                <a:gd name="T16" fmla="*/ 156 w 228"/>
                <a:gd name="T17" fmla="*/ 140 h 172"/>
                <a:gd name="T18" fmla="*/ 175 w 228"/>
                <a:gd name="T19" fmla="*/ 172 h 172"/>
                <a:gd name="T20" fmla="*/ 228 w 228"/>
                <a:gd name="T21" fmla="*/ 153 h 172"/>
                <a:gd name="T22" fmla="*/ 212 w 228"/>
                <a:gd name="T23" fmla="*/ 40 h 172"/>
                <a:gd name="T24" fmla="*/ 94 w 228"/>
                <a:gd name="T25" fmla="*/ 140 h 172"/>
                <a:gd name="T26" fmla="*/ 120 w 228"/>
                <a:gd name="T27" fmla="*/ 164 h 172"/>
                <a:gd name="T28" fmla="*/ 156 w 228"/>
                <a:gd name="T29" fmla="*/ 132 h 172"/>
                <a:gd name="T30" fmla="*/ 8 w 228"/>
                <a:gd name="T31" fmla="*/ 121 h 172"/>
                <a:gd name="T32" fmla="*/ 156 w 228"/>
                <a:gd name="T33" fmla="*/ 120 h 172"/>
                <a:gd name="T34" fmla="*/ 156 w 228"/>
                <a:gd name="T35" fmla="*/ 59 h 172"/>
                <a:gd name="T36" fmla="*/ 8 w 228"/>
                <a:gd name="T37" fmla="*/ 112 h 172"/>
                <a:gd name="T38" fmla="*/ 19 w 228"/>
                <a:gd name="T39" fmla="*/ 8 h 172"/>
                <a:gd name="T40" fmla="*/ 204 w 228"/>
                <a:gd name="T41" fmla="*/ 19 h 172"/>
                <a:gd name="T42" fmla="*/ 175 w 228"/>
                <a:gd name="T43" fmla="*/ 40 h 172"/>
                <a:gd name="T44" fmla="*/ 220 w 228"/>
                <a:gd name="T45" fmla="*/ 153 h 172"/>
                <a:gd name="T46" fmla="*/ 175 w 228"/>
                <a:gd name="T47" fmla="*/ 164 h 172"/>
                <a:gd name="T48" fmla="*/ 164 w 228"/>
                <a:gd name="T49" fmla="*/ 59 h 172"/>
                <a:gd name="T50" fmla="*/ 209 w 228"/>
                <a:gd name="T51" fmla="*/ 48 h 172"/>
                <a:gd name="T52" fmla="*/ 220 w 228"/>
                <a:gd name="T53" fmla="*/ 153 h 172"/>
                <a:gd name="T54" fmla="*/ 188 w 228"/>
                <a:gd name="T55" fmla="*/ 56 h 172"/>
                <a:gd name="T56" fmla="*/ 188 w 228"/>
                <a:gd name="T57" fmla="*/ 64 h 172"/>
                <a:gd name="T58" fmla="*/ 200 w 228"/>
                <a:gd name="T59" fmla="*/ 60 h 172"/>
                <a:gd name="T60" fmla="*/ 193 w 228"/>
                <a:gd name="T61" fmla="*/ 140 h 172"/>
                <a:gd name="T62" fmla="*/ 184 w 228"/>
                <a:gd name="T63" fmla="*/ 148 h 172"/>
                <a:gd name="T64" fmla="*/ 192 w 228"/>
                <a:gd name="T65" fmla="*/ 156 h 172"/>
                <a:gd name="T66" fmla="*/ 200 w 228"/>
                <a:gd name="T67" fmla="*/ 149 h 172"/>
                <a:gd name="T68" fmla="*/ 193 w 228"/>
                <a:gd name="T69"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172">
                  <a:moveTo>
                    <a:pt x="212" y="40"/>
                  </a:moveTo>
                  <a:cubicBezTo>
                    <a:pt x="212" y="19"/>
                    <a:pt x="212" y="19"/>
                    <a:pt x="212" y="19"/>
                  </a:cubicBezTo>
                  <a:cubicBezTo>
                    <a:pt x="212" y="9"/>
                    <a:pt x="203" y="0"/>
                    <a:pt x="193" y="0"/>
                  </a:cubicBezTo>
                  <a:cubicBezTo>
                    <a:pt x="19" y="0"/>
                    <a:pt x="19" y="0"/>
                    <a:pt x="19" y="0"/>
                  </a:cubicBezTo>
                  <a:cubicBezTo>
                    <a:pt x="9" y="0"/>
                    <a:pt x="0" y="9"/>
                    <a:pt x="0" y="19"/>
                  </a:cubicBezTo>
                  <a:cubicBezTo>
                    <a:pt x="0" y="121"/>
                    <a:pt x="0" y="121"/>
                    <a:pt x="0" y="121"/>
                  </a:cubicBezTo>
                  <a:cubicBezTo>
                    <a:pt x="0" y="131"/>
                    <a:pt x="9" y="140"/>
                    <a:pt x="19" y="140"/>
                  </a:cubicBezTo>
                  <a:cubicBezTo>
                    <a:pt x="86" y="140"/>
                    <a:pt x="86" y="140"/>
                    <a:pt x="86" y="140"/>
                  </a:cubicBezTo>
                  <a:cubicBezTo>
                    <a:pt x="84" y="164"/>
                    <a:pt x="84" y="164"/>
                    <a:pt x="84" y="164"/>
                  </a:cubicBezTo>
                  <a:cubicBezTo>
                    <a:pt x="72" y="164"/>
                    <a:pt x="72" y="164"/>
                    <a:pt x="72" y="164"/>
                  </a:cubicBezTo>
                  <a:cubicBezTo>
                    <a:pt x="70" y="164"/>
                    <a:pt x="68" y="166"/>
                    <a:pt x="68" y="168"/>
                  </a:cubicBezTo>
                  <a:cubicBezTo>
                    <a:pt x="68" y="170"/>
                    <a:pt x="70" y="172"/>
                    <a:pt x="72" y="172"/>
                  </a:cubicBezTo>
                  <a:cubicBezTo>
                    <a:pt x="140" y="172"/>
                    <a:pt x="140" y="172"/>
                    <a:pt x="140" y="172"/>
                  </a:cubicBezTo>
                  <a:cubicBezTo>
                    <a:pt x="142" y="172"/>
                    <a:pt x="144" y="170"/>
                    <a:pt x="144" y="168"/>
                  </a:cubicBezTo>
                  <a:cubicBezTo>
                    <a:pt x="144" y="166"/>
                    <a:pt x="142" y="164"/>
                    <a:pt x="140" y="164"/>
                  </a:cubicBezTo>
                  <a:cubicBezTo>
                    <a:pt x="128" y="164"/>
                    <a:pt x="128" y="164"/>
                    <a:pt x="128" y="164"/>
                  </a:cubicBezTo>
                  <a:cubicBezTo>
                    <a:pt x="126" y="140"/>
                    <a:pt x="126" y="140"/>
                    <a:pt x="126" y="140"/>
                  </a:cubicBezTo>
                  <a:cubicBezTo>
                    <a:pt x="156" y="140"/>
                    <a:pt x="156" y="140"/>
                    <a:pt x="156" y="140"/>
                  </a:cubicBezTo>
                  <a:cubicBezTo>
                    <a:pt x="156" y="153"/>
                    <a:pt x="156" y="153"/>
                    <a:pt x="156" y="153"/>
                  </a:cubicBezTo>
                  <a:cubicBezTo>
                    <a:pt x="156" y="163"/>
                    <a:pt x="165" y="172"/>
                    <a:pt x="175" y="172"/>
                  </a:cubicBezTo>
                  <a:cubicBezTo>
                    <a:pt x="209" y="172"/>
                    <a:pt x="209" y="172"/>
                    <a:pt x="209" y="172"/>
                  </a:cubicBezTo>
                  <a:cubicBezTo>
                    <a:pt x="219" y="172"/>
                    <a:pt x="228" y="163"/>
                    <a:pt x="228" y="153"/>
                  </a:cubicBezTo>
                  <a:cubicBezTo>
                    <a:pt x="228" y="59"/>
                    <a:pt x="228" y="59"/>
                    <a:pt x="228" y="59"/>
                  </a:cubicBezTo>
                  <a:cubicBezTo>
                    <a:pt x="228" y="50"/>
                    <a:pt x="221" y="42"/>
                    <a:pt x="212" y="40"/>
                  </a:cubicBezTo>
                  <a:close/>
                  <a:moveTo>
                    <a:pt x="92" y="164"/>
                  </a:moveTo>
                  <a:cubicBezTo>
                    <a:pt x="94" y="140"/>
                    <a:pt x="94" y="140"/>
                    <a:pt x="94" y="140"/>
                  </a:cubicBezTo>
                  <a:cubicBezTo>
                    <a:pt x="118" y="140"/>
                    <a:pt x="118" y="140"/>
                    <a:pt x="118" y="140"/>
                  </a:cubicBezTo>
                  <a:cubicBezTo>
                    <a:pt x="120" y="164"/>
                    <a:pt x="120" y="164"/>
                    <a:pt x="120" y="164"/>
                  </a:cubicBezTo>
                  <a:lnTo>
                    <a:pt x="92" y="164"/>
                  </a:lnTo>
                  <a:close/>
                  <a:moveTo>
                    <a:pt x="156" y="132"/>
                  </a:moveTo>
                  <a:cubicBezTo>
                    <a:pt x="19" y="132"/>
                    <a:pt x="19" y="132"/>
                    <a:pt x="19" y="132"/>
                  </a:cubicBezTo>
                  <a:cubicBezTo>
                    <a:pt x="13" y="132"/>
                    <a:pt x="8" y="127"/>
                    <a:pt x="8" y="121"/>
                  </a:cubicBezTo>
                  <a:cubicBezTo>
                    <a:pt x="8" y="120"/>
                    <a:pt x="8" y="120"/>
                    <a:pt x="8" y="120"/>
                  </a:cubicBezTo>
                  <a:cubicBezTo>
                    <a:pt x="156" y="120"/>
                    <a:pt x="156" y="120"/>
                    <a:pt x="156" y="120"/>
                  </a:cubicBezTo>
                  <a:lnTo>
                    <a:pt x="156" y="132"/>
                  </a:lnTo>
                  <a:close/>
                  <a:moveTo>
                    <a:pt x="156" y="59"/>
                  </a:moveTo>
                  <a:cubicBezTo>
                    <a:pt x="156" y="112"/>
                    <a:pt x="156" y="112"/>
                    <a:pt x="156" y="112"/>
                  </a:cubicBezTo>
                  <a:cubicBezTo>
                    <a:pt x="8" y="112"/>
                    <a:pt x="8" y="112"/>
                    <a:pt x="8" y="112"/>
                  </a:cubicBezTo>
                  <a:cubicBezTo>
                    <a:pt x="8" y="19"/>
                    <a:pt x="8" y="19"/>
                    <a:pt x="8" y="19"/>
                  </a:cubicBezTo>
                  <a:cubicBezTo>
                    <a:pt x="8" y="13"/>
                    <a:pt x="13" y="8"/>
                    <a:pt x="19" y="8"/>
                  </a:cubicBezTo>
                  <a:cubicBezTo>
                    <a:pt x="193" y="8"/>
                    <a:pt x="193" y="8"/>
                    <a:pt x="193" y="8"/>
                  </a:cubicBezTo>
                  <a:cubicBezTo>
                    <a:pt x="199" y="8"/>
                    <a:pt x="204" y="13"/>
                    <a:pt x="204" y="19"/>
                  </a:cubicBezTo>
                  <a:cubicBezTo>
                    <a:pt x="204" y="40"/>
                    <a:pt x="204" y="40"/>
                    <a:pt x="204" y="40"/>
                  </a:cubicBezTo>
                  <a:cubicBezTo>
                    <a:pt x="175" y="40"/>
                    <a:pt x="175" y="40"/>
                    <a:pt x="175" y="40"/>
                  </a:cubicBezTo>
                  <a:cubicBezTo>
                    <a:pt x="165" y="40"/>
                    <a:pt x="156" y="49"/>
                    <a:pt x="156" y="59"/>
                  </a:cubicBezTo>
                  <a:close/>
                  <a:moveTo>
                    <a:pt x="220" y="153"/>
                  </a:moveTo>
                  <a:cubicBezTo>
                    <a:pt x="220" y="159"/>
                    <a:pt x="215" y="164"/>
                    <a:pt x="209" y="164"/>
                  </a:cubicBezTo>
                  <a:cubicBezTo>
                    <a:pt x="175" y="164"/>
                    <a:pt x="175" y="164"/>
                    <a:pt x="175" y="164"/>
                  </a:cubicBezTo>
                  <a:cubicBezTo>
                    <a:pt x="169" y="164"/>
                    <a:pt x="164" y="159"/>
                    <a:pt x="164" y="153"/>
                  </a:cubicBezTo>
                  <a:cubicBezTo>
                    <a:pt x="164" y="59"/>
                    <a:pt x="164" y="59"/>
                    <a:pt x="164" y="59"/>
                  </a:cubicBezTo>
                  <a:cubicBezTo>
                    <a:pt x="164" y="53"/>
                    <a:pt x="169" y="48"/>
                    <a:pt x="175" y="48"/>
                  </a:cubicBezTo>
                  <a:cubicBezTo>
                    <a:pt x="209" y="48"/>
                    <a:pt x="209" y="48"/>
                    <a:pt x="209" y="48"/>
                  </a:cubicBezTo>
                  <a:cubicBezTo>
                    <a:pt x="215" y="48"/>
                    <a:pt x="220" y="53"/>
                    <a:pt x="220" y="59"/>
                  </a:cubicBezTo>
                  <a:lnTo>
                    <a:pt x="220" y="153"/>
                  </a:lnTo>
                  <a:close/>
                  <a:moveTo>
                    <a:pt x="196" y="56"/>
                  </a:moveTo>
                  <a:cubicBezTo>
                    <a:pt x="188" y="56"/>
                    <a:pt x="188" y="56"/>
                    <a:pt x="188" y="56"/>
                  </a:cubicBezTo>
                  <a:cubicBezTo>
                    <a:pt x="186" y="56"/>
                    <a:pt x="184" y="58"/>
                    <a:pt x="184" y="60"/>
                  </a:cubicBezTo>
                  <a:cubicBezTo>
                    <a:pt x="184" y="62"/>
                    <a:pt x="186" y="64"/>
                    <a:pt x="188" y="64"/>
                  </a:cubicBezTo>
                  <a:cubicBezTo>
                    <a:pt x="196" y="64"/>
                    <a:pt x="196" y="64"/>
                    <a:pt x="196" y="64"/>
                  </a:cubicBezTo>
                  <a:cubicBezTo>
                    <a:pt x="198" y="64"/>
                    <a:pt x="200" y="62"/>
                    <a:pt x="200" y="60"/>
                  </a:cubicBezTo>
                  <a:cubicBezTo>
                    <a:pt x="200" y="58"/>
                    <a:pt x="198" y="56"/>
                    <a:pt x="196" y="56"/>
                  </a:cubicBezTo>
                  <a:close/>
                  <a:moveTo>
                    <a:pt x="193" y="140"/>
                  </a:moveTo>
                  <a:cubicBezTo>
                    <a:pt x="192" y="140"/>
                    <a:pt x="192" y="140"/>
                    <a:pt x="192" y="140"/>
                  </a:cubicBezTo>
                  <a:cubicBezTo>
                    <a:pt x="187" y="140"/>
                    <a:pt x="184" y="143"/>
                    <a:pt x="184" y="148"/>
                  </a:cubicBezTo>
                  <a:cubicBezTo>
                    <a:pt x="184" y="149"/>
                    <a:pt x="184" y="149"/>
                    <a:pt x="184" y="149"/>
                  </a:cubicBezTo>
                  <a:cubicBezTo>
                    <a:pt x="184" y="153"/>
                    <a:pt x="187" y="156"/>
                    <a:pt x="192" y="156"/>
                  </a:cubicBezTo>
                  <a:cubicBezTo>
                    <a:pt x="193" y="156"/>
                    <a:pt x="193" y="156"/>
                    <a:pt x="193" y="156"/>
                  </a:cubicBezTo>
                  <a:cubicBezTo>
                    <a:pt x="197" y="156"/>
                    <a:pt x="200" y="153"/>
                    <a:pt x="200" y="149"/>
                  </a:cubicBezTo>
                  <a:cubicBezTo>
                    <a:pt x="200" y="148"/>
                    <a:pt x="200" y="148"/>
                    <a:pt x="200" y="148"/>
                  </a:cubicBezTo>
                  <a:cubicBezTo>
                    <a:pt x="200" y="143"/>
                    <a:pt x="197" y="140"/>
                    <a:pt x="193" y="140"/>
                  </a:cubicBezTo>
                  <a:close/>
                </a:path>
              </a:pathLst>
            </a:custGeom>
            <a:solidFill>
              <a:srgbClr val="2C344B"/>
            </a:solidFill>
            <a:ln>
              <a:noFill/>
            </a:ln>
          </p:spPr>
          <p:txBody>
            <a:bodyPr vert="horz" wrap="square" lIns="91407" tIns="45705" rIns="91407" bIns="45705" numCol="1" anchor="t" anchorCtr="0" compatLnSpc="1">
              <a:prstTxWarp prst="textNoShape">
                <a:avLst/>
              </a:prstTxWarp>
            </a:bodyPr>
            <a:lstStyle/>
            <a:p>
              <a:endParaRPr lang="en-US" sz="2000">
                <a:solidFill>
                  <a:schemeClr val="tx1">
                    <a:lumMod val="65000"/>
                    <a:lumOff val="35000"/>
                  </a:schemeClr>
                </a:solidFill>
              </a:endParaRPr>
            </a:p>
          </p:txBody>
        </p:sp>
        <p:sp>
          <p:nvSpPr>
            <p:cNvPr id="19" name="TextBox 18">
              <a:extLst>
                <a:ext uri="{FF2B5EF4-FFF2-40B4-BE49-F238E27FC236}">
                  <a16:creationId xmlns:a16="http://schemas.microsoft.com/office/drawing/2014/main" id="{E484787B-E383-4604-A0E4-58A9B6A32827}"/>
                </a:ext>
              </a:extLst>
            </p:cNvPr>
            <p:cNvSpPr txBox="1"/>
            <p:nvPr/>
          </p:nvSpPr>
          <p:spPr>
            <a:xfrm>
              <a:off x="5970933" y="2148892"/>
              <a:ext cx="1601594" cy="461802"/>
            </a:xfrm>
            <a:prstGeom prst="rect">
              <a:avLst/>
            </a:prstGeom>
            <a:noFill/>
          </p:spPr>
          <p:txBody>
            <a:bodyPr wrap="square" lIns="91407" tIns="45705" rIns="91407" bIns="45705" rtlCol="0">
              <a:spAutoFit/>
            </a:bodyPr>
            <a:lstStyle/>
            <a:p>
              <a:pPr algn="ctr"/>
              <a:r>
                <a:rPr lang="en-US" altLang="zh-CN" sz="2400" b="1"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rPr>
                <a:t>User</a:t>
              </a:r>
              <a:endParaRPr lang="id-ID" altLang="zh-CN" sz="2400" b="1"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endParaRPr>
            </a:p>
          </p:txBody>
        </p:sp>
        <p:sp>
          <p:nvSpPr>
            <p:cNvPr id="20" name="Rectangle 19">
              <a:extLst>
                <a:ext uri="{FF2B5EF4-FFF2-40B4-BE49-F238E27FC236}">
                  <a16:creationId xmlns:a16="http://schemas.microsoft.com/office/drawing/2014/main" id="{907C2877-58C3-49B0-8764-EF54DC110712}"/>
                </a:ext>
              </a:extLst>
            </p:cNvPr>
            <p:cNvSpPr/>
            <p:nvPr/>
          </p:nvSpPr>
          <p:spPr>
            <a:xfrm>
              <a:off x="5973722" y="2721496"/>
              <a:ext cx="1601594" cy="735532"/>
            </a:xfrm>
            <a:prstGeom prst="rect">
              <a:avLst/>
            </a:prstGeom>
          </p:spPr>
          <p:txBody>
            <a:bodyPr wrap="square">
              <a:spAutoFit/>
            </a:bodyPr>
            <a:lstStyle/>
            <a:p>
              <a:pPr algn="ctr">
                <a:lnSpc>
                  <a:spcPct val="120000"/>
                </a:lnSpc>
              </a:pPr>
              <a:r>
                <a:rPr lang="en-US" sz="1801" dirty="0" err="1">
                  <a:solidFill>
                    <a:schemeClr val="tx1">
                      <a:lumMod val="65000"/>
                      <a:lumOff val="35000"/>
                    </a:schemeClr>
                  </a:solidFill>
                  <a:cs typeface="Segoe UI Light" panose="020B0502040204020203" pitchFamily="34" charset="0"/>
                </a:rPr>
                <a:t>Người</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dùng</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của</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hệ</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thống</a:t>
              </a:r>
              <a:endParaRPr lang="en-US" sz="1801" dirty="0">
                <a:solidFill>
                  <a:schemeClr val="tx1">
                    <a:lumMod val="65000"/>
                    <a:lumOff val="35000"/>
                  </a:schemeClr>
                </a:solidFill>
                <a:cs typeface="Segoe UI Light" panose="020B0502040204020203" pitchFamily="34" charset="0"/>
              </a:endParaRPr>
            </a:p>
          </p:txBody>
        </p:sp>
      </p:grpSp>
      <p:sp>
        <p:nvSpPr>
          <p:cNvPr id="21" name="TextBox 20">
            <a:extLst>
              <a:ext uri="{FF2B5EF4-FFF2-40B4-BE49-F238E27FC236}">
                <a16:creationId xmlns:a16="http://schemas.microsoft.com/office/drawing/2014/main" id="{3607174B-7CD8-4286-864A-DFE8159F3A47}"/>
              </a:ext>
            </a:extLst>
          </p:cNvPr>
          <p:cNvSpPr txBox="1"/>
          <p:nvPr/>
        </p:nvSpPr>
        <p:spPr>
          <a:xfrm>
            <a:off x="738703" y="1661450"/>
            <a:ext cx="3986506" cy="769441"/>
          </a:xfrm>
          <a:prstGeom prst="rect">
            <a:avLst/>
          </a:prstGeom>
          <a:noFill/>
        </p:spPr>
        <p:txBody>
          <a:bodyPr wrap="square" rtlCol="0">
            <a:spAutoFit/>
          </a:bodyPr>
          <a:lstStyle/>
          <a:p>
            <a:r>
              <a:rPr lang="en-US" altLang="zh-CN" sz="4400" dirty="0">
                <a:solidFill>
                  <a:srgbClr val="2C344B"/>
                </a:solidFill>
                <a:latin typeface="Times New Roman" panose="02020603050405020304" pitchFamily="18" charset="0"/>
                <a:ea typeface="Adobe 黑体 Std R" panose="020B0400000000000000" pitchFamily="34" charset="-122"/>
                <a:cs typeface="Times New Roman" panose="02020603050405020304" pitchFamily="18" charset="0"/>
              </a:rPr>
              <a:t>CÁC MODULE</a:t>
            </a:r>
            <a:endParaRPr lang="zh-CN" altLang="en-US" sz="4400" dirty="0">
              <a:solidFill>
                <a:srgbClr val="2C344B"/>
              </a:solidFill>
              <a:latin typeface="Times New Roman" panose="02020603050405020304" pitchFamily="18" charset="0"/>
              <a:ea typeface="Adobe 黑体 Std R" panose="020B0400000000000000" pitchFamily="34" charset="-122"/>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85358F15-7A8B-41B6-AF0C-D259D14A8960}"/>
              </a:ext>
            </a:extLst>
          </p:cNvPr>
          <p:cNvCxnSpPr>
            <a:cxnSpLocks/>
          </p:cNvCxnSpPr>
          <p:nvPr/>
        </p:nvCxnSpPr>
        <p:spPr>
          <a:xfrm>
            <a:off x="855911" y="1395565"/>
            <a:ext cx="609380" cy="0"/>
          </a:xfrm>
          <a:prstGeom prst="line">
            <a:avLst/>
          </a:prstGeom>
          <a:ln w="44450">
            <a:solidFill>
              <a:srgbClr val="21273E"/>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BE96B5E-B009-4758-8EF6-C46896EE43CD}"/>
              </a:ext>
            </a:extLst>
          </p:cNvPr>
          <p:cNvGrpSpPr/>
          <p:nvPr/>
        </p:nvGrpSpPr>
        <p:grpSpPr>
          <a:xfrm>
            <a:off x="7886473" y="1345937"/>
            <a:ext cx="1805004" cy="3744777"/>
            <a:chOff x="7887114" y="1345176"/>
            <a:chExt cx="1805657" cy="3746132"/>
          </a:xfrm>
        </p:grpSpPr>
        <p:sp>
          <p:nvSpPr>
            <p:cNvPr id="6" name="Freeform: Shape 5">
              <a:extLst>
                <a:ext uri="{FF2B5EF4-FFF2-40B4-BE49-F238E27FC236}">
                  <a16:creationId xmlns:a16="http://schemas.microsoft.com/office/drawing/2014/main" id="{2F9B0799-AD0B-4BAF-BE9E-C52DA2EE9526}"/>
                </a:ext>
              </a:extLst>
            </p:cNvPr>
            <p:cNvSpPr/>
            <p:nvPr/>
          </p:nvSpPr>
          <p:spPr>
            <a:xfrm flipH="1">
              <a:off x="7887114" y="1345176"/>
              <a:ext cx="1783437" cy="374613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bg1"/>
                </a:gs>
                <a:gs pos="100000">
                  <a:schemeClr val="bg1">
                    <a:lumMod val="85000"/>
                  </a:schemeClr>
                </a:gs>
              </a:gsLst>
              <a:lin ang="2700000" scaled="1"/>
              <a:tileRect/>
            </a:gradFill>
            <a:effectLst>
              <a:outerShdw blurRad="76200" dir="13500000" sy="23000" kx="1200000" algn="br" rotWithShape="0">
                <a:prstClr val="black">
                  <a:alpha val="2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601" tIns="793488" rIns="412601" bIns="793487" numCol="1" spcCol="1270" anchor="ctr" anchorCtr="0">
              <a:noAutofit/>
            </a:bodyPr>
            <a:lstStyle/>
            <a:p>
              <a:pPr algn="ctr" defTabSz="2887974">
                <a:lnSpc>
                  <a:spcPct val="90000"/>
                </a:lnSpc>
                <a:spcBef>
                  <a:spcPct val="0"/>
                </a:spcBef>
                <a:spcAft>
                  <a:spcPct val="35000"/>
                </a:spcAft>
              </a:pPr>
              <a:r>
                <a:rPr lang="en-US" sz="6497"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4401E432-0464-46E9-A037-4B1202F4B35F}"/>
                </a:ext>
              </a:extLst>
            </p:cNvPr>
            <p:cNvSpPr/>
            <p:nvPr/>
          </p:nvSpPr>
          <p:spPr>
            <a:xfrm>
              <a:off x="7939280" y="3456706"/>
              <a:ext cx="1753491" cy="1068179"/>
            </a:xfrm>
            <a:prstGeom prst="rect">
              <a:avLst/>
            </a:prstGeom>
          </p:spPr>
          <p:txBody>
            <a:bodyPr wrap="square">
              <a:spAutoFit/>
            </a:bodyPr>
            <a:lstStyle/>
            <a:p>
              <a:pPr algn="ctr">
                <a:lnSpc>
                  <a:spcPct val="120000"/>
                </a:lnSpc>
              </a:pPr>
              <a:r>
                <a:rPr lang="en-US" sz="1801" dirty="0">
                  <a:solidFill>
                    <a:schemeClr val="tx1">
                      <a:lumMod val="65000"/>
                      <a:lumOff val="35000"/>
                    </a:schemeClr>
                  </a:solidFill>
                  <a:cs typeface="Segoe UI Light" panose="020B0502040204020203" pitchFamily="34" charset="0"/>
                </a:rPr>
                <a:t>Trang CV in để in </a:t>
              </a:r>
              <a:r>
                <a:rPr lang="en-US" sz="1801" dirty="0" err="1">
                  <a:solidFill>
                    <a:schemeClr val="tx1">
                      <a:lumMod val="65000"/>
                      <a:lumOff val="35000"/>
                    </a:schemeClr>
                  </a:solidFill>
                  <a:cs typeface="Segoe UI Light" panose="020B0502040204020203" pitchFamily="34" charset="0"/>
                </a:rPr>
                <a:t>nộp</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nhà</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tuyển</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dụng</a:t>
              </a:r>
              <a:endParaRPr lang="en-US" sz="1801" dirty="0">
                <a:solidFill>
                  <a:schemeClr val="tx1">
                    <a:lumMod val="65000"/>
                    <a:lumOff val="35000"/>
                  </a:schemeClr>
                </a:solidFill>
                <a:cs typeface="Segoe UI Light" panose="020B0502040204020203" pitchFamily="34" charset="0"/>
              </a:endParaRPr>
            </a:p>
          </p:txBody>
        </p:sp>
        <p:sp>
          <p:nvSpPr>
            <p:cNvPr id="33" name="TextBox 32">
              <a:extLst>
                <a:ext uri="{FF2B5EF4-FFF2-40B4-BE49-F238E27FC236}">
                  <a16:creationId xmlns:a16="http://schemas.microsoft.com/office/drawing/2014/main" id="{F8DC6B16-1919-4733-BF27-886B479CDF1D}"/>
                </a:ext>
              </a:extLst>
            </p:cNvPr>
            <p:cNvSpPr txBox="1"/>
            <p:nvPr/>
          </p:nvSpPr>
          <p:spPr>
            <a:xfrm>
              <a:off x="7982312" y="2929993"/>
              <a:ext cx="1614070" cy="461802"/>
            </a:xfrm>
            <a:prstGeom prst="rect">
              <a:avLst/>
            </a:prstGeom>
            <a:noFill/>
          </p:spPr>
          <p:txBody>
            <a:bodyPr wrap="square" lIns="91407" tIns="45705" rIns="91407" bIns="45705" rtlCol="0">
              <a:spAutoFit/>
            </a:bodyPr>
            <a:lstStyle/>
            <a:p>
              <a:pPr algn="ctr"/>
              <a:r>
                <a:rPr lang="en-US" altLang="zh-CN" sz="2400" b="1" dirty="0">
                  <a:solidFill>
                    <a:schemeClr val="tx1">
                      <a:lumMod val="65000"/>
                      <a:lumOff val="35000"/>
                    </a:schemeClr>
                  </a:solidFill>
                  <a:ea typeface="Adobe 黑体 Std R" panose="020B0400000000000000" pitchFamily="34" charset="-122"/>
                </a:rPr>
                <a:t>CV</a:t>
              </a:r>
              <a:endParaRPr lang="id-ID" altLang="zh-CN" sz="2400" b="1" dirty="0">
                <a:solidFill>
                  <a:schemeClr val="tx1">
                    <a:lumMod val="65000"/>
                    <a:lumOff val="35000"/>
                  </a:schemeClr>
                </a:solidFill>
                <a:ea typeface="Adobe 黑体 Std R" panose="020B0400000000000000" pitchFamily="34" charset="-122"/>
              </a:endParaRPr>
            </a:p>
          </p:txBody>
        </p:sp>
        <p:sp>
          <p:nvSpPr>
            <p:cNvPr id="35" name="Freeform 18">
              <a:extLst>
                <a:ext uri="{FF2B5EF4-FFF2-40B4-BE49-F238E27FC236}">
                  <a16:creationId xmlns:a16="http://schemas.microsoft.com/office/drawing/2014/main" id="{CB0B0943-655E-47A0-852C-6BAFDD932ADD}"/>
                </a:ext>
              </a:extLst>
            </p:cNvPr>
            <p:cNvSpPr>
              <a:spLocks noEditPoints="1"/>
            </p:cNvSpPr>
            <p:nvPr/>
          </p:nvSpPr>
          <p:spPr bwMode="auto">
            <a:xfrm>
              <a:off x="8545796" y="2538200"/>
              <a:ext cx="466070" cy="350500"/>
            </a:xfrm>
            <a:custGeom>
              <a:avLst/>
              <a:gdLst>
                <a:gd name="T0" fmla="*/ 192 w 208"/>
                <a:gd name="T1" fmla="*/ 24 h 156"/>
                <a:gd name="T2" fmla="*/ 138 w 208"/>
                <a:gd name="T3" fmla="*/ 24 h 156"/>
                <a:gd name="T4" fmla="*/ 124 w 208"/>
                <a:gd name="T5" fmla="*/ 0 h 156"/>
                <a:gd name="T6" fmla="*/ 80 w 208"/>
                <a:gd name="T7" fmla="*/ 0 h 156"/>
                <a:gd name="T8" fmla="*/ 66 w 208"/>
                <a:gd name="T9" fmla="*/ 24 h 156"/>
                <a:gd name="T10" fmla="*/ 16 w 208"/>
                <a:gd name="T11" fmla="*/ 24 h 156"/>
                <a:gd name="T12" fmla="*/ 0 w 208"/>
                <a:gd name="T13" fmla="*/ 40 h 156"/>
                <a:gd name="T14" fmla="*/ 0 w 208"/>
                <a:gd name="T15" fmla="*/ 140 h 156"/>
                <a:gd name="T16" fmla="*/ 16 w 208"/>
                <a:gd name="T17" fmla="*/ 156 h 156"/>
                <a:gd name="T18" fmla="*/ 192 w 208"/>
                <a:gd name="T19" fmla="*/ 156 h 156"/>
                <a:gd name="T20" fmla="*/ 208 w 208"/>
                <a:gd name="T21" fmla="*/ 140 h 156"/>
                <a:gd name="T22" fmla="*/ 208 w 208"/>
                <a:gd name="T23" fmla="*/ 40 h 156"/>
                <a:gd name="T24" fmla="*/ 192 w 208"/>
                <a:gd name="T25" fmla="*/ 24 h 156"/>
                <a:gd name="T26" fmla="*/ 200 w 208"/>
                <a:gd name="T27" fmla="*/ 140 h 156"/>
                <a:gd name="T28" fmla="*/ 192 w 208"/>
                <a:gd name="T29" fmla="*/ 148 h 156"/>
                <a:gd name="T30" fmla="*/ 16 w 208"/>
                <a:gd name="T31" fmla="*/ 148 h 156"/>
                <a:gd name="T32" fmla="*/ 8 w 208"/>
                <a:gd name="T33" fmla="*/ 140 h 156"/>
                <a:gd name="T34" fmla="*/ 8 w 208"/>
                <a:gd name="T35" fmla="*/ 40 h 156"/>
                <a:gd name="T36" fmla="*/ 16 w 208"/>
                <a:gd name="T37" fmla="*/ 32 h 156"/>
                <a:gd name="T38" fmla="*/ 71 w 208"/>
                <a:gd name="T39" fmla="*/ 32 h 156"/>
                <a:gd name="T40" fmla="*/ 73 w 208"/>
                <a:gd name="T41" fmla="*/ 28 h 156"/>
                <a:gd name="T42" fmla="*/ 85 w 208"/>
                <a:gd name="T43" fmla="*/ 8 h 156"/>
                <a:gd name="T44" fmla="*/ 120 w 208"/>
                <a:gd name="T45" fmla="*/ 8 h 156"/>
                <a:gd name="T46" fmla="*/ 131 w 208"/>
                <a:gd name="T47" fmla="*/ 28 h 156"/>
                <a:gd name="T48" fmla="*/ 133 w 208"/>
                <a:gd name="T49" fmla="*/ 32 h 156"/>
                <a:gd name="T50" fmla="*/ 192 w 208"/>
                <a:gd name="T51" fmla="*/ 32 h 156"/>
                <a:gd name="T52" fmla="*/ 200 w 208"/>
                <a:gd name="T53" fmla="*/ 40 h 156"/>
                <a:gd name="T54" fmla="*/ 200 w 208"/>
                <a:gd name="T55" fmla="*/ 140 h 156"/>
                <a:gd name="T56" fmla="*/ 20 w 208"/>
                <a:gd name="T57" fmla="*/ 20 h 156"/>
                <a:gd name="T58" fmla="*/ 52 w 208"/>
                <a:gd name="T59" fmla="*/ 20 h 156"/>
                <a:gd name="T60" fmla="*/ 56 w 208"/>
                <a:gd name="T61" fmla="*/ 16 h 156"/>
                <a:gd name="T62" fmla="*/ 52 w 208"/>
                <a:gd name="T63" fmla="*/ 12 h 156"/>
                <a:gd name="T64" fmla="*/ 20 w 208"/>
                <a:gd name="T65" fmla="*/ 12 h 156"/>
                <a:gd name="T66" fmla="*/ 16 w 208"/>
                <a:gd name="T67" fmla="*/ 16 h 156"/>
                <a:gd name="T68" fmla="*/ 20 w 208"/>
                <a:gd name="T69" fmla="*/ 20 h 156"/>
                <a:gd name="T70" fmla="*/ 172 w 208"/>
                <a:gd name="T71" fmla="*/ 47 h 156"/>
                <a:gd name="T72" fmla="*/ 161 w 208"/>
                <a:gd name="T73" fmla="*/ 59 h 156"/>
                <a:gd name="T74" fmla="*/ 172 w 208"/>
                <a:gd name="T75" fmla="*/ 71 h 156"/>
                <a:gd name="T76" fmla="*/ 184 w 208"/>
                <a:gd name="T77" fmla="*/ 59 h 156"/>
                <a:gd name="T78" fmla="*/ 172 w 208"/>
                <a:gd name="T79" fmla="*/ 47 h 156"/>
                <a:gd name="T80" fmla="*/ 172 w 208"/>
                <a:gd name="T81" fmla="*/ 63 h 156"/>
                <a:gd name="T82" fmla="*/ 169 w 208"/>
                <a:gd name="T83" fmla="*/ 59 h 156"/>
                <a:gd name="T84" fmla="*/ 172 w 208"/>
                <a:gd name="T85" fmla="*/ 55 h 156"/>
                <a:gd name="T86" fmla="*/ 176 w 208"/>
                <a:gd name="T87" fmla="*/ 59 h 156"/>
                <a:gd name="T88" fmla="*/ 172 w 208"/>
                <a:gd name="T89" fmla="*/ 63 h 156"/>
                <a:gd name="T90" fmla="*/ 99 w 208"/>
                <a:gd name="T91" fmla="*/ 39 h 156"/>
                <a:gd name="T92" fmla="*/ 48 w 208"/>
                <a:gd name="T93" fmla="*/ 89 h 156"/>
                <a:gd name="T94" fmla="*/ 99 w 208"/>
                <a:gd name="T95" fmla="*/ 140 h 156"/>
                <a:gd name="T96" fmla="*/ 150 w 208"/>
                <a:gd name="T97" fmla="*/ 89 h 156"/>
                <a:gd name="T98" fmla="*/ 99 w 208"/>
                <a:gd name="T99" fmla="*/ 39 h 156"/>
                <a:gd name="T100" fmla="*/ 99 w 208"/>
                <a:gd name="T101" fmla="*/ 132 h 156"/>
                <a:gd name="T102" fmla="*/ 56 w 208"/>
                <a:gd name="T103" fmla="*/ 89 h 156"/>
                <a:gd name="T104" fmla="*/ 99 w 208"/>
                <a:gd name="T105" fmla="*/ 47 h 156"/>
                <a:gd name="T106" fmla="*/ 142 w 208"/>
                <a:gd name="T107" fmla="*/ 89 h 156"/>
                <a:gd name="T108" fmla="*/ 99 w 208"/>
                <a:gd name="T109"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56">
                  <a:moveTo>
                    <a:pt x="192" y="24"/>
                  </a:moveTo>
                  <a:cubicBezTo>
                    <a:pt x="138" y="24"/>
                    <a:pt x="138" y="24"/>
                    <a:pt x="138" y="24"/>
                  </a:cubicBezTo>
                  <a:cubicBezTo>
                    <a:pt x="124" y="0"/>
                    <a:pt x="124" y="0"/>
                    <a:pt x="124" y="0"/>
                  </a:cubicBezTo>
                  <a:cubicBezTo>
                    <a:pt x="80" y="0"/>
                    <a:pt x="80" y="0"/>
                    <a:pt x="80" y="0"/>
                  </a:cubicBezTo>
                  <a:cubicBezTo>
                    <a:pt x="66" y="24"/>
                    <a:pt x="66" y="24"/>
                    <a:pt x="66" y="24"/>
                  </a:cubicBezTo>
                  <a:cubicBezTo>
                    <a:pt x="16" y="24"/>
                    <a:pt x="16" y="24"/>
                    <a:pt x="16" y="24"/>
                  </a:cubicBezTo>
                  <a:cubicBezTo>
                    <a:pt x="7" y="24"/>
                    <a:pt x="0" y="31"/>
                    <a:pt x="0" y="40"/>
                  </a:cubicBezTo>
                  <a:cubicBezTo>
                    <a:pt x="0" y="140"/>
                    <a:pt x="0" y="140"/>
                    <a:pt x="0" y="140"/>
                  </a:cubicBezTo>
                  <a:cubicBezTo>
                    <a:pt x="0" y="149"/>
                    <a:pt x="7" y="156"/>
                    <a:pt x="16" y="156"/>
                  </a:cubicBezTo>
                  <a:cubicBezTo>
                    <a:pt x="192" y="156"/>
                    <a:pt x="192" y="156"/>
                    <a:pt x="192" y="156"/>
                  </a:cubicBezTo>
                  <a:cubicBezTo>
                    <a:pt x="201" y="156"/>
                    <a:pt x="208" y="149"/>
                    <a:pt x="208" y="140"/>
                  </a:cubicBezTo>
                  <a:cubicBezTo>
                    <a:pt x="208" y="40"/>
                    <a:pt x="208" y="40"/>
                    <a:pt x="208" y="40"/>
                  </a:cubicBezTo>
                  <a:cubicBezTo>
                    <a:pt x="208" y="31"/>
                    <a:pt x="201" y="24"/>
                    <a:pt x="192" y="24"/>
                  </a:cubicBezTo>
                  <a:close/>
                  <a:moveTo>
                    <a:pt x="200" y="140"/>
                  </a:moveTo>
                  <a:cubicBezTo>
                    <a:pt x="200" y="144"/>
                    <a:pt x="196" y="148"/>
                    <a:pt x="192" y="148"/>
                  </a:cubicBezTo>
                  <a:cubicBezTo>
                    <a:pt x="16" y="148"/>
                    <a:pt x="16" y="148"/>
                    <a:pt x="16" y="148"/>
                  </a:cubicBezTo>
                  <a:cubicBezTo>
                    <a:pt x="12" y="148"/>
                    <a:pt x="8" y="144"/>
                    <a:pt x="8" y="140"/>
                  </a:cubicBezTo>
                  <a:cubicBezTo>
                    <a:pt x="8" y="40"/>
                    <a:pt x="8" y="40"/>
                    <a:pt x="8" y="40"/>
                  </a:cubicBezTo>
                  <a:cubicBezTo>
                    <a:pt x="8" y="36"/>
                    <a:pt x="12" y="32"/>
                    <a:pt x="16" y="32"/>
                  </a:cubicBezTo>
                  <a:cubicBezTo>
                    <a:pt x="71" y="32"/>
                    <a:pt x="71" y="32"/>
                    <a:pt x="71" y="32"/>
                  </a:cubicBezTo>
                  <a:cubicBezTo>
                    <a:pt x="73" y="28"/>
                    <a:pt x="73" y="28"/>
                    <a:pt x="73" y="28"/>
                  </a:cubicBezTo>
                  <a:cubicBezTo>
                    <a:pt x="85" y="8"/>
                    <a:pt x="85" y="8"/>
                    <a:pt x="85" y="8"/>
                  </a:cubicBezTo>
                  <a:cubicBezTo>
                    <a:pt x="120" y="8"/>
                    <a:pt x="120" y="8"/>
                    <a:pt x="120" y="8"/>
                  </a:cubicBezTo>
                  <a:cubicBezTo>
                    <a:pt x="131" y="28"/>
                    <a:pt x="131" y="28"/>
                    <a:pt x="131" y="28"/>
                  </a:cubicBezTo>
                  <a:cubicBezTo>
                    <a:pt x="133" y="32"/>
                    <a:pt x="133" y="32"/>
                    <a:pt x="133" y="32"/>
                  </a:cubicBezTo>
                  <a:cubicBezTo>
                    <a:pt x="192" y="32"/>
                    <a:pt x="192" y="32"/>
                    <a:pt x="192" y="32"/>
                  </a:cubicBezTo>
                  <a:cubicBezTo>
                    <a:pt x="196" y="32"/>
                    <a:pt x="200" y="36"/>
                    <a:pt x="200" y="40"/>
                  </a:cubicBezTo>
                  <a:lnTo>
                    <a:pt x="200" y="140"/>
                  </a:lnTo>
                  <a:close/>
                  <a:moveTo>
                    <a:pt x="20" y="20"/>
                  </a:moveTo>
                  <a:cubicBezTo>
                    <a:pt x="52" y="20"/>
                    <a:pt x="52" y="20"/>
                    <a:pt x="52" y="20"/>
                  </a:cubicBezTo>
                  <a:cubicBezTo>
                    <a:pt x="54" y="20"/>
                    <a:pt x="56" y="18"/>
                    <a:pt x="56" y="16"/>
                  </a:cubicBezTo>
                  <a:cubicBezTo>
                    <a:pt x="56" y="14"/>
                    <a:pt x="54" y="12"/>
                    <a:pt x="52" y="12"/>
                  </a:cubicBezTo>
                  <a:cubicBezTo>
                    <a:pt x="20" y="12"/>
                    <a:pt x="20" y="12"/>
                    <a:pt x="20" y="12"/>
                  </a:cubicBezTo>
                  <a:cubicBezTo>
                    <a:pt x="18" y="12"/>
                    <a:pt x="16" y="14"/>
                    <a:pt x="16" y="16"/>
                  </a:cubicBezTo>
                  <a:cubicBezTo>
                    <a:pt x="16" y="18"/>
                    <a:pt x="18" y="20"/>
                    <a:pt x="20" y="20"/>
                  </a:cubicBezTo>
                  <a:close/>
                  <a:moveTo>
                    <a:pt x="172" y="47"/>
                  </a:moveTo>
                  <a:cubicBezTo>
                    <a:pt x="166" y="47"/>
                    <a:pt x="161" y="53"/>
                    <a:pt x="161" y="59"/>
                  </a:cubicBezTo>
                  <a:cubicBezTo>
                    <a:pt x="161" y="65"/>
                    <a:pt x="166" y="71"/>
                    <a:pt x="172" y="71"/>
                  </a:cubicBezTo>
                  <a:cubicBezTo>
                    <a:pt x="179" y="71"/>
                    <a:pt x="184" y="65"/>
                    <a:pt x="184" y="59"/>
                  </a:cubicBezTo>
                  <a:cubicBezTo>
                    <a:pt x="184" y="53"/>
                    <a:pt x="179" y="47"/>
                    <a:pt x="172" y="47"/>
                  </a:cubicBezTo>
                  <a:close/>
                  <a:moveTo>
                    <a:pt x="172" y="63"/>
                  </a:moveTo>
                  <a:cubicBezTo>
                    <a:pt x="170" y="63"/>
                    <a:pt x="169" y="61"/>
                    <a:pt x="169" y="59"/>
                  </a:cubicBezTo>
                  <a:cubicBezTo>
                    <a:pt x="169" y="57"/>
                    <a:pt x="170" y="55"/>
                    <a:pt x="172" y="55"/>
                  </a:cubicBezTo>
                  <a:cubicBezTo>
                    <a:pt x="174" y="55"/>
                    <a:pt x="176" y="57"/>
                    <a:pt x="176" y="59"/>
                  </a:cubicBezTo>
                  <a:cubicBezTo>
                    <a:pt x="176" y="61"/>
                    <a:pt x="174" y="63"/>
                    <a:pt x="172" y="63"/>
                  </a:cubicBezTo>
                  <a:close/>
                  <a:moveTo>
                    <a:pt x="99" y="39"/>
                  </a:moveTo>
                  <a:cubicBezTo>
                    <a:pt x="71" y="39"/>
                    <a:pt x="48" y="61"/>
                    <a:pt x="48" y="89"/>
                  </a:cubicBezTo>
                  <a:cubicBezTo>
                    <a:pt x="48" y="117"/>
                    <a:pt x="71" y="140"/>
                    <a:pt x="99" y="140"/>
                  </a:cubicBezTo>
                  <a:cubicBezTo>
                    <a:pt x="127" y="140"/>
                    <a:pt x="150" y="117"/>
                    <a:pt x="150" y="89"/>
                  </a:cubicBezTo>
                  <a:cubicBezTo>
                    <a:pt x="150" y="61"/>
                    <a:pt x="127" y="39"/>
                    <a:pt x="99" y="39"/>
                  </a:cubicBezTo>
                  <a:close/>
                  <a:moveTo>
                    <a:pt x="99" y="132"/>
                  </a:moveTo>
                  <a:cubicBezTo>
                    <a:pt x="75" y="132"/>
                    <a:pt x="56" y="113"/>
                    <a:pt x="56" y="89"/>
                  </a:cubicBezTo>
                  <a:cubicBezTo>
                    <a:pt x="56" y="66"/>
                    <a:pt x="75" y="47"/>
                    <a:pt x="99" y="47"/>
                  </a:cubicBezTo>
                  <a:cubicBezTo>
                    <a:pt x="123" y="47"/>
                    <a:pt x="142" y="66"/>
                    <a:pt x="142" y="89"/>
                  </a:cubicBezTo>
                  <a:cubicBezTo>
                    <a:pt x="142" y="113"/>
                    <a:pt x="123" y="132"/>
                    <a:pt x="99" y="132"/>
                  </a:cubicBezTo>
                  <a:close/>
                </a:path>
              </a:pathLst>
            </a:custGeom>
            <a:solidFill>
              <a:srgbClr val="2C344B"/>
            </a:solidFill>
            <a:ln>
              <a:noFill/>
            </a:ln>
          </p:spPr>
          <p:txBody>
            <a:bodyPr vert="horz" wrap="square" lIns="91407" tIns="45705" rIns="91407" bIns="45705" numCol="1" anchor="t" anchorCtr="0" compatLnSpc="1">
              <a:prstTxWarp prst="textNoShape">
                <a:avLst/>
              </a:prstTxWarp>
            </a:bodyPr>
            <a:lstStyle/>
            <a:p>
              <a:endParaRPr lang="en-US" sz="1349" dirty="0">
                <a:solidFill>
                  <a:schemeClr val="tx1">
                    <a:lumMod val="65000"/>
                    <a:lumOff val="35000"/>
                  </a:schemeClr>
                </a:solidFill>
              </a:endParaRPr>
            </a:p>
          </p:txBody>
        </p:sp>
      </p:grpSp>
      <p:grpSp>
        <p:nvGrpSpPr>
          <p:cNvPr id="7" name="Group 6">
            <a:extLst>
              <a:ext uri="{FF2B5EF4-FFF2-40B4-BE49-F238E27FC236}">
                <a16:creationId xmlns:a16="http://schemas.microsoft.com/office/drawing/2014/main" id="{58E22B28-A704-4E87-8CFC-8F074CE5E6B4}"/>
              </a:ext>
            </a:extLst>
          </p:cNvPr>
          <p:cNvGrpSpPr/>
          <p:nvPr/>
        </p:nvGrpSpPr>
        <p:grpSpPr>
          <a:xfrm>
            <a:off x="9892844" y="2190733"/>
            <a:ext cx="1782793" cy="3744777"/>
            <a:chOff x="9894213" y="2190278"/>
            <a:chExt cx="1783437" cy="3746132"/>
          </a:xfrm>
        </p:grpSpPr>
        <p:sp>
          <p:nvSpPr>
            <p:cNvPr id="5" name="Freeform: Shape 4">
              <a:extLst>
                <a:ext uri="{FF2B5EF4-FFF2-40B4-BE49-F238E27FC236}">
                  <a16:creationId xmlns:a16="http://schemas.microsoft.com/office/drawing/2014/main" id="{6BE96C98-B444-4A74-8A44-57E6949FD489}"/>
                </a:ext>
              </a:extLst>
            </p:cNvPr>
            <p:cNvSpPr/>
            <p:nvPr/>
          </p:nvSpPr>
          <p:spPr>
            <a:xfrm flipH="1">
              <a:off x="9894213" y="2190278"/>
              <a:ext cx="1783437" cy="374613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bg1"/>
                </a:gs>
                <a:gs pos="100000">
                  <a:schemeClr val="bg1">
                    <a:lumMod val="85000"/>
                  </a:schemeClr>
                </a:gs>
              </a:gsLst>
              <a:lin ang="2700000" scaled="1"/>
              <a:tileRect/>
            </a:gradFill>
            <a:effectLst>
              <a:outerShdw blurRad="76200" dir="13500000" sy="23000" kx="1200000" algn="br" rotWithShape="0">
                <a:prstClr val="black">
                  <a:alpha val="2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601" tIns="793488" rIns="412601" bIns="793487" numCol="1" spcCol="1270" anchor="ctr" anchorCtr="0">
              <a:noAutofit/>
            </a:bodyPr>
            <a:lstStyle/>
            <a:p>
              <a:pPr algn="ctr" defTabSz="2887974">
                <a:lnSpc>
                  <a:spcPct val="90000"/>
                </a:lnSpc>
                <a:spcBef>
                  <a:spcPct val="0"/>
                </a:spcBef>
                <a:spcAft>
                  <a:spcPct val="35000"/>
                </a:spcAft>
              </a:pPr>
              <a:r>
                <a:rPr lang="en-US" sz="6497" dirty="0">
                  <a:solidFill>
                    <a:schemeClr val="tx1">
                      <a:lumMod val="65000"/>
                      <a:lumOff val="35000"/>
                    </a:schemeClr>
                  </a:solidFill>
                </a:rPr>
                <a:t> </a:t>
              </a:r>
            </a:p>
          </p:txBody>
        </p:sp>
        <p:sp>
          <p:nvSpPr>
            <p:cNvPr id="15" name="Rectangle 14">
              <a:extLst>
                <a:ext uri="{FF2B5EF4-FFF2-40B4-BE49-F238E27FC236}">
                  <a16:creationId xmlns:a16="http://schemas.microsoft.com/office/drawing/2014/main" id="{AC48D843-1AB7-4A0F-9D55-39C90E9237E7}"/>
                </a:ext>
              </a:extLst>
            </p:cNvPr>
            <p:cNvSpPr/>
            <p:nvPr/>
          </p:nvSpPr>
          <p:spPr>
            <a:xfrm>
              <a:off x="9894213" y="4438184"/>
              <a:ext cx="1781338" cy="735532"/>
            </a:xfrm>
            <a:prstGeom prst="rect">
              <a:avLst/>
            </a:prstGeom>
          </p:spPr>
          <p:txBody>
            <a:bodyPr wrap="square">
              <a:spAutoFit/>
            </a:bodyPr>
            <a:lstStyle/>
            <a:p>
              <a:pPr algn="ctr">
                <a:lnSpc>
                  <a:spcPct val="120000"/>
                </a:lnSpc>
              </a:pPr>
              <a:r>
                <a:rPr lang="en-US" sz="1801" dirty="0">
                  <a:solidFill>
                    <a:schemeClr val="tx1">
                      <a:lumMod val="65000"/>
                      <a:lumOff val="35000"/>
                    </a:schemeClr>
                  </a:solidFill>
                  <a:cs typeface="Segoe UI Light" panose="020B0502040204020203" pitchFamily="34" charset="0"/>
                </a:rPr>
                <a:t>Trang </a:t>
              </a:r>
              <a:r>
                <a:rPr lang="en-US" sz="1801" dirty="0" err="1">
                  <a:solidFill>
                    <a:schemeClr val="tx1">
                      <a:lumMod val="65000"/>
                      <a:lumOff val="35000"/>
                    </a:schemeClr>
                  </a:solidFill>
                  <a:cs typeface="Segoe UI Light" panose="020B0502040204020203" pitchFamily="34" charset="0"/>
                </a:rPr>
                <a:t>lưu</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trữ</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của</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người</a:t>
              </a:r>
              <a:r>
                <a:rPr lang="en-US" sz="1801" dirty="0">
                  <a:solidFill>
                    <a:schemeClr val="tx1">
                      <a:lumMod val="65000"/>
                      <a:lumOff val="35000"/>
                    </a:schemeClr>
                  </a:solidFill>
                  <a:cs typeface="Segoe UI Light" panose="020B0502040204020203" pitchFamily="34" charset="0"/>
                </a:rPr>
                <a:t> </a:t>
              </a:r>
              <a:r>
                <a:rPr lang="en-US" sz="1801" dirty="0" err="1">
                  <a:solidFill>
                    <a:schemeClr val="tx1">
                      <a:lumMod val="65000"/>
                      <a:lumOff val="35000"/>
                    </a:schemeClr>
                  </a:solidFill>
                  <a:cs typeface="Segoe UI Light" panose="020B0502040204020203" pitchFamily="34" charset="0"/>
                </a:rPr>
                <a:t>dùng</a:t>
              </a:r>
              <a:endParaRPr lang="en-US" sz="1801" dirty="0">
                <a:solidFill>
                  <a:schemeClr val="tx1">
                    <a:lumMod val="65000"/>
                    <a:lumOff val="35000"/>
                  </a:schemeClr>
                </a:solidFill>
                <a:cs typeface="Segoe UI Light" panose="020B0502040204020203" pitchFamily="34" charset="0"/>
              </a:endParaRPr>
            </a:p>
          </p:txBody>
        </p:sp>
        <p:sp>
          <p:nvSpPr>
            <p:cNvPr id="34" name="TextBox 33">
              <a:extLst>
                <a:ext uri="{FF2B5EF4-FFF2-40B4-BE49-F238E27FC236}">
                  <a16:creationId xmlns:a16="http://schemas.microsoft.com/office/drawing/2014/main" id="{3BE6D2A8-BDAE-490B-9B1E-9468E354D6B2}"/>
                </a:ext>
              </a:extLst>
            </p:cNvPr>
            <p:cNvSpPr txBox="1"/>
            <p:nvPr/>
          </p:nvSpPr>
          <p:spPr>
            <a:xfrm>
              <a:off x="9957432" y="3779417"/>
              <a:ext cx="1661482" cy="506125"/>
            </a:xfrm>
            <a:prstGeom prst="rect">
              <a:avLst/>
            </a:prstGeom>
            <a:noFill/>
          </p:spPr>
          <p:txBody>
            <a:bodyPr wrap="square" lIns="91407" tIns="45705" rIns="91407" bIns="45705" rtlCol="0">
              <a:spAutoFit/>
            </a:bodyPr>
            <a:lstStyle/>
            <a:p>
              <a:pPr algn="ctr">
                <a:lnSpc>
                  <a:spcPct val="120000"/>
                </a:lnSpc>
              </a:pPr>
              <a:r>
                <a:rPr lang="en-US" altLang="zh-CN" sz="2400" b="1" dirty="0">
                  <a:solidFill>
                    <a:schemeClr val="tx1">
                      <a:lumMod val="65000"/>
                      <a:lumOff val="35000"/>
                    </a:schemeClr>
                  </a:solidFill>
                  <a:ea typeface="Adobe 黑体 Std R" panose="020B0400000000000000" pitchFamily="34" charset="-122"/>
                </a:rPr>
                <a:t>Portfolio</a:t>
              </a:r>
              <a:endParaRPr lang="id-ID" altLang="zh-CN" sz="2400" b="1" dirty="0">
                <a:solidFill>
                  <a:schemeClr val="tx1">
                    <a:lumMod val="65000"/>
                    <a:lumOff val="35000"/>
                  </a:schemeClr>
                </a:solidFill>
                <a:ea typeface="Adobe 黑体 Std R" panose="020B0400000000000000" pitchFamily="34" charset="-122"/>
              </a:endParaRPr>
            </a:p>
          </p:txBody>
        </p:sp>
      </p:gr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029813" flipH="1" flipV="1">
            <a:off x="673603" y="176143"/>
            <a:ext cx="1002244" cy="1068651"/>
          </a:xfrm>
          <a:prstGeom prst="rect">
            <a:avLst/>
          </a:prstGeom>
        </p:spPr>
      </p:pic>
      <p:sp>
        <p:nvSpPr>
          <p:cNvPr id="38" name="Freeform 7">
            <a:extLst>
              <a:ext uri="{FF2B5EF4-FFF2-40B4-BE49-F238E27FC236}">
                <a16:creationId xmlns:a16="http://schemas.microsoft.com/office/drawing/2014/main" id="{42796441-BBBD-4FF4-BA84-93357266D5E4}"/>
              </a:ext>
            </a:extLst>
          </p:cNvPr>
          <p:cNvSpPr>
            <a:spLocks noEditPoints="1"/>
          </p:cNvSpPr>
          <p:nvPr/>
        </p:nvSpPr>
        <p:spPr bwMode="auto">
          <a:xfrm>
            <a:off x="67053" y="4709594"/>
            <a:ext cx="2017127" cy="20378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40" name="Oval 9">
            <a:extLst>
              <a:ext uri="{FF2B5EF4-FFF2-40B4-BE49-F238E27FC236}">
                <a16:creationId xmlns:a16="http://schemas.microsoft.com/office/drawing/2014/main" id="{2CD72810-0041-45BF-847B-E1AC49C31D61}"/>
              </a:ext>
            </a:extLst>
          </p:cNvPr>
          <p:cNvSpPr>
            <a:spLocks noChangeArrowheads="1"/>
          </p:cNvSpPr>
          <p:nvPr/>
        </p:nvSpPr>
        <p:spPr bwMode="auto">
          <a:xfrm>
            <a:off x="442873" y="5105965"/>
            <a:ext cx="1215289" cy="122776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42" name="Freeform 13">
            <a:extLst>
              <a:ext uri="{FF2B5EF4-FFF2-40B4-BE49-F238E27FC236}">
                <a16:creationId xmlns:a16="http://schemas.microsoft.com/office/drawing/2014/main" id="{98902533-ECBA-4E69-9EA2-0E249F6C3A8C}"/>
              </a:ext>
            </a:extLst>
          </p:cNvPr>
          <p:cNvSpPr>
            <a:spLocks noEditPoints="1"/>
          </p:cNvSpPr>
          <p:nvPr/>
        </p:nvSpPr>
        <p:spPr bwMode="auto">
          <a:xfrm>
            <a:off x="4223853" y="4564726"/>
            <a:ext cx="2017127" cy="20378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43" name="Oval 14">
            <a:extLst>
              <a:ext uri="{FF2B5EF4-FFF2-40B4-BE49-F238E27FC236}">
                <a16:creationId xmlns:a16="http://schemas.microsoft.com/office/drawing/2014/main" id="{5CE9AD65-39CD-4DF9-89C5-8B4DD6B16F0D}"/>
              </a:ext>
            </a:extLst>
          </p:cNvPr>
          <p:cNvSpPr>
            <a:spLocks noChangeArrowheads="1"/>
          </p:cNvSpPr>
          <p:nvPr/>
        </p:nvSpPr>
        <p:spPr bwMode="auto">
          <a:xfrm>
            <a:off x="4630457" y="4965579"/>
            <a:ext cx="1215289" cy="122776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46" name="Freeform 17">
            <a:extLst>
              <a:ext uri="{FF2B5EF4-FFF2-40B4-BE49-F238E27FC236}">
                <a16:creationId xmlns:a16="http://schemas.microsoft.com/office/drawing/2014/main" id="{E2A2A5EF-1AD7-411E-BE88-3BE1B647C575}"/>
              </a:ext>
            </a:extLst>
          </p:cNvPr>
          <p:cNvSpPr>
            <a:spLocks noEditPoints="1"/>
          </p:cNvSpPr>
          <p:nvPr/>
        </p:nvSpPr>
        <p:spPr bwMode="auto">
          <a:xfrm>
            <a:off x="1896859" y="2631318"/>
            <a:ext cx="2017127" cy="20378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47" name="Oval 18">
            <a:extLst>
              <a:ext uri="{FF2B5EF4-FFF2-40B4-BE49-F238E27FC236}">
                <a16:creationId xmlns:a16="http://schemas.microsoft.com/office/drawing/2014/main" id="{59254E91-21AE-4E3E-896F-9D37ABF5AB06}"/>
              </a:ext>
            </a:extLst>
          </p:cNvPr>
          <p:cNvSpPr>
            <a:spLocks noChangeArrowheads="1"/>
          </p:cNvSpPr>
          <p:nvPr/>
        </p:nvSpPr>
        <p:spPr bwMode="auto">
          <a:xfrm>
            <a:off x="2303460" y="3032171"/>
            <a:ext cx="1215289" cy="122776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50" name="AutoShape 59">
            <a:extLst>
              <a:ext uri="{FF2B5EF4-FFF2-40B4-BE49-F238E27FC236}">
                <a16:creationId xmlns:a16="http://schemas.microsoft.com/office/drawing/2014/main" id="{0F577B88-A93D-4E58-8500-A8EDD88FD472}"/>
              </a:ext>
            </a:extLst>
          </p:cNvPr>
          <p:cNvSpPr/>
          <p:nvPr/>
        </p:nvSpPr>
        <p:spPr bwMode="auto">
          <a:xfrm>
            <a:off x="773729" y="5471089"/>
            <a:ext cx="490164" cy="48983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C344B"/>
          </a:solid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nvGrpSpPr>
          <p:cNvPr id="51" name="组合 67">
            <a:extLst>
              <a:ext uri="{FF2B5EF4-FFF2-40B4-BE49-F238E27FC236}">
                <a16:creationId xmlns:a16="http://schemas.microsoft.com/office/drawing/2014/main" id="{A3B6A134-87EF-4E99-B41D-BE3790ABC4FE}"/>
              </a:ext>
            </a:extLst>
          </p:cNvPr>
          <p:cNvGrpSpPr/>
          <p:nvPr/>
        </p:nvGrpSpPr>
        <p:grpSpPr>
          <a:xfrm>
            <a:off x="4998309" y="5394385"/>
            <a:ext cx="504459" cy="443895"/>
            <a:chOff x="1035050" y="1447800"/>
            <a:chExt cx="360363" cy="315913"/>
          </a:xfrm>
          <a:solidFill>
            <a:srgbClr val="2C344B"/>
          </a:solidFill>
        </p:grpSpPr>
        <p:sp>
          <p:nvSpPr>
            <p:cNvPr id="52" name="AutoShape 147">
              <a:extLst>
                <a:ext uri="{FF2B5EF4-FFF2-40B4-BE49-F238E27FC236}">
                  <a16:creationId xmlns:a16="http://schemas.microsoft.com/office/drawing/2014/main" id="{09901A6E-EEC9-4BBE-90E3-3D89E48236BB}"/>
                </a:ext>
              </a:extLst>
            </p:cNvPr>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3" name="AutoShape 148">
              <a:extLst>
                <a:ext uri="{FF2B5EF4-FFF2-40B4-BE49-F238E27FC236}">
                  <a16:creationId xmlns:a16="http://schemas.microsoft.com/office/drawing/2014/main" id="{81305857-1DC4-4662-AD30-0FE3B270473E}"/>
                </a:ext>
              </a:extLst>
            </p:cNvPr>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65" name="组合 81">
            <a:extLst>
              <a:ext uri="{FF2B5EF4-FFF2-40B4-BE49-F238E27FC236}">
                <a16:creationId xmlns:a16="http://schemas.microsoft.com/office/drawing/2014/main" id="{1B089F78-9CDF-4B29-8169-3E759E2659A2}"/>
              </a:ext>
            </a:extLst>
          </p:cNvPr>
          <p:cNvGrpSpPr/>
          <p:nvPr/>
        </p:nvGrpSpPr>
        <p:grpSpPr>
          <a:xfrm>
            <a:off x="2643919" y="3397815"/>
            <a:ext cx="537692" cy="539708"/>
            <a:chOff x="3191434" y="2145028"/>
            <a:chExt cx="359165" cy="359165"/>
          </a:xfrm>
          <a:solidFill>
            <a:srgbClr val="2C344B"/>
          </a:solidFill>
        </p:grpSpPr>
        <p:sp>
          <p:nvSpPr>
            <p:cNvPr id="66" name="AutoShape 123">
              <a:extLst>
                <a:ext uri="{FF2B5EF4-FFF2-40B4-BE49-F238E27FC236}">
                  <a16:creationId xmlns:a16="http://schemas.microsoft.com/office/drawing/2014/main" id="{1EE634F5-BBCD-4293-816F-3D7273A2FD49}"/>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67" name="AutoShape 124">
              <a:extLst>
                <a:ext uri="{FF2B5EF4-FFF2-40B4-BE49-F238E27FC236}">
                  <a16:creationId xmlns:a16="http://schemas.microsoft.com/office/drawing/2014/main" id="{4BEAC9FB-47EB-4361-84FE-3EE384E2AAFA}"/>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68" name="AutoShape 125">
              <a:extLst>
                <a:ext uri="{FF2B5EF4-FFF2-40B4-BE49-F238E27FC236}">
                  <a16:creationId xmlns:a16="http://schemas.microsoft.com/office/drawing/2014/main" id="{D1AD27B6-CAA7-4F4D-A634-FF30BC615A63}"/>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sp>
        <p:nvSpPr>
          <p:cNvPr id="39" name="Freeform 18">
            <a:extLst>
              <a:ext uri="{FF2B5EF4-FFF2-40B4-BE49-F238E27FC236}">
                <a16:creationId xmlns:a16="http://schemas.microsoft.com/office/drawing/2014/main" id="{CB551484-62DF-46C4-95A3-FDFE536DEC11}"/>
              </a:ext>
            </a:extLst>
          </p:cNvPr>
          <p:cNvSpPr>
            <a:spLocks noEditPoints="1"/>
          </p:cNvSpPr>
          <p:nvPr/>
        </p:nvSpPr>
        <p:spPr bwMode="auto">
          <a:xfrm>
            <a:off x="10550238" y="3391810"/>
            <a:ext cx="465903" cy="350373"/>
          </a:xfrm>
          <a:custGeom>
            <a:avLst/>
            <a:gdLst>
              <a:gd name="T0" fmla="*/ 192 w 208"/>
              <a:gd name="T1" fmla="*/ 24 h 156"/>
              <a:gd name="T2" fmla="*/ 138 w 208"/>
              <a:gd name="T3" fmla="*/ 24 h 156"/>
              <a:gd name="T4" fmla="*/ 124 w 208"/>
              <a:gd name="T5" fmla="*/ 0 h 156"/>
              <a:gd name="T6" fmla="*/ 80 w 208"/>
              <a:gd name="T7" fmla="*/ 0 h 156"/>
              <a:gd name="T8" fmla="*/ 66 w 208"/>
              <a:gd name="T9" fmla="*/ 24 h 156"/>
              <a:gd name="T10" fmla="*/ 16 w 208"/>
              <a:gd name="T11" fmla="*/ 24 h 156"/>
              <a:gd name="T12" fmla="*/ 0 w 208"/>
              <a:gd name="T13" fmla="*/ 40 h 156"/>
              <a:gd name="T14" fmla="*/ 0 w 208"/>
              <a:gd name="T15" fmla="*/ 140 h 156"/>
              <a:gd name="T16" fmla="*/ 16 w 208"/>
              <a:gd name="T17" fmla="*/ 156 h 156"/>
              <a:gd name="T18" fmla="*/ 192 w 208"/>
              <a:gd name="T19" fmla="*/ 156 h 156"/>
              <a:gd name="T20" fmla="*/ 208 w 208"/>
              <a:gd name="T21" fmla="*/ 140 h 156"/>
              <a:gd name="T22" fmla="*/ 208 w 208"/>
              <a:gd name="T23" fmla="*/ 40 h 156"/>
              <a:gd name="T24" fmla="*/ 192 w 208"/>
              <a:gd name="T25" fmla="*/ 24 h 156"/>
              <a:gd name="T26" fmla="*/ 200 w 208"/>
              <a:gd name="T27" fmla="*/ 140 h 156"/>
              <a:gd name="T28" fmla="*/ 192 w 208"/>
              <a:gd name="T29" fmla="*/ 148 h 156"/>
              <a:gd name="T30" fmla="*/ 16 w 208"/>
              <a:gd name="T31" fmla="*/ 148 h 156"/>
              <a:gd name="T32" fmla="*/ 8 w 208"/>
              <a:gd name="T33" fmla="*/ 140 h 156"/>
              <a:gd name="T34" fmla="*/ 8 w 208"/>
              <a:gd name="T35" fmla="*/ 40 h 156"/>
              <a:gd name="T36" fmla="*/ 16 w 208"/>
              <a:gd name="T37" fmla="*/ 32 h 156"/>
              <a:gd name="T38" fmla="*/ 71 w 208"/>
              <a:gd name="T39" fmla="*/ 32 h 156"/>
              <a:gd name="T40" fmla="*/ 73 w 208"/>
              <a:gd name="T41" fmla="*/ 28 h 156"/>
              <a:gd name="T42" fmla="*/ 85 w 208"/>
              <a:gd name="T43" fmla="*/ 8 h 156"/>
              <a:gd name="T44" fmla="*/ 120 w 208"/>
              <a:gd name="T45" fmla="*/ 8 h 156"/>
              <a:gd name="T46" fmla="*/ 131 w 208"/>
              <a:gd name="T47" fmla="*/ 28 h 156"/>
              <a:gd name="T48" fmla="*/ 133 w 208"/>
              <a:gd name="T49" fmla="*/ 32 h 156"/>
              <a:gd name="T50" fmla="*/ 192 w 208"/>
              <a:gd name="T51" fmla="*/ 32 h 156"/>
              <a:gd name="T52" fmla="*/ 200 w 208"/>
              <a:gd name="T53" fmla="*/ 40 h 156"/>
              <a:gd name="T54" fmla="*/ 200 w 208"/>
              <a:gd name="T55" fmla="*/ 140 h 156"/>
              <a:gd name="T56" fmla="*/ 20 w 208"/>
              <a:gd name="T57" fmla="*/ 20 h 156"/>
              <a:gd name="T58" fmla="*/ 52 w 208"/>
              <a:gd name="T59" fmla="*/ 20 h 156"/>
              <a:gd name="T60" fmla="*/ 56 w 208"/>
              <a:gd name="T61" fmla="*/ 16 h 156"/>
              <a:gd name="T62" fmla="*/ 52 w 208"/>
              <a:gd name="T63" fmla="*/ 12 h 156"/>
              <a:gd name="T64" fmla="*/ 20 w 208"/>
              <a:gd name="T65" fmla="*/ 12 h 156"/>
              <a:gd name="T66" fmla="*/ 16 w 208"/>
              <a:gd name="T67" fmla="*/ 16 h 156"/>
              <a:gd name="T68" fmla="*/ 20 w 208"/>
              <a:gd name="T69" fmla="*/ 20 h 156"/>
              <a:gd name="T70" fmla="*/ 172 w 208"/>
              <a:gd name="T71" fmla="*/ 47 h 156"/>
              <a:gd name="T72" fmla="*/ 161 w 208"/>
              <a:gd name="T73" fmla="*/ 59 h 156"/>
              <a:gd name="T74" fmla="*/ 172 w 208"/>
              <a:gd name="T75" fmla="*/ 71 h 156"/>
              <a:gd name="T76" fmla="*/ 184 w 208"/>
              <a:gd name="T77" fmla="*/ 59 h 156"/>
              <a:gd name="T78" fmla="*/ 172 w 208"/>
              <a:gd name="T79" fmla="*/ 47 h 156"/>
              <a:gd name="T80" fmla="*/ 172 w 208"/>
              <a:gd name="T81" fmla="*/ 63 h 156"/>
              <a:gd name="T82" fmla="*/ 169 w 208"/>
              <a:gd name="T83" fmla="*/ 59 h 156"/>
              <a:gd name="T84" fmla="*/ 172 w 208"/>
              <a:gd name="T85" fmla="*/ 55 h 156"/>
              <a:gd name="T86" fmla="*/ 176 w 208"/>
              <a:gd name="T87" fmla="*/ 59 h 156"/>
              <a:gd name="T88" fmla="*/ 172 w 208"/>
              <a:gd name="T89" fmla="*/ 63 h 156"/>
              <a:gd name="T90" fmla="*/ 99 w 208"/>
              <a:gd name="T91" fmla="*/ 39 h 156"/>
              <a:gd name="T92" fmla="*/ 48 w 208"/>
              <a:gd name="T93" fmla="*/ 89 h 156"/>
              <a:gd name="T94" fmla="*/ 99 w 208"/>
              <a:gd name="T95" fmla="*/ 140 h 156"/>
              <a:gd name="T96" fmla="*/ 150 w 208"/>
              <a:gd name="T97" fmla="*/ 89 h 156"/>
              <a:gd name="T98" fmla="*/ 99 w 208"/>
              <a:gd name="T99" fmla="*/ 39 h 156"/>
              <a:gd name="T100" fmla="*/ 99 w 208"/>
              <a:gd name="T101" fmla="*/ 132 h 156"/>
              <a:gd name="T102" fmla="*/ 56 w 208"/>
              <a:gd name="T103" fmla="*/ 89 h 156"/>
              <a:gd name="T104" fmla="*/ 99 w 208"/>
              <a:gd name="T105" fmla="*/ 47 h 156"/>
              <a:gd name="T106" fmla="*/ 142 w 208"/>
              <a:gd name="T107" fmla="*/ 89 h 156"/>
              <a:gd name="T108" fmla="*/ 99 w 208"/>
              <a:gd name="T109"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56">
                <a:moveTo>
                  <a:pt x="192" y="24"/>
                </a:moveTo>
                <a:cubicBezTo>
                  <a:pt x="138" y="24"/>
                  <a:pt x="138" y="24"/>
                  <a:pt x="138" y="24"/>
                </a:cubicBezTo>
                <a:cubicBezTo>
                  <a:pt x="124" y="0"/>
                  <a:pt x="124" y="0"/>
                  <a:pt x="124" y="0"/>
                </a:cubicBezTo>
                <a:cubicBezTo>
                  <a:pt x="80" y="0"/>
                  <a:pt x="80" y="0"/>
                  <a:pt x="80" y="0"/>
                </a:cubicBezTo>
                <a:cubicBezTo>
                  <a:pt x="66" y="24"/>
                  <a:pt x="66" y="24"/>
                  <a:pt x="66" y="24"/>
                </a:cubicBezTo>
                <a:cubicBezTo>
                  <a:pt x="16" y="24"/>
                  <a:pt x="16" y="24"/>
                  <a:pt x="16" y="24"/>
                </a:cubicBezTo>
                <a:cubicBezTo>
                  <a:pt x="7" y="24"/>
                  <a:pt x="0" y="31"/>
                  <a:pt x="0" y="40"/>
                </a:cubicBezTo>
                <a:cubicBezTo>
                  <a:pt x="0" y="140"/>
                  <a:pt x="0" y="140"/>
                  <a:pt x="0" y="140"/>
                </a:cubicBezTo>
                <a:cubicBezTo>
                  <a:pt x="0" y="149"/>
                  <a:pt x="7" y="156"/>
                  <a:pt x="16" y="156"/>
                </a:cubicBezTo>
                <a:cubicBezTo>
                  <a:pt x="192" y="156"/>
                  <a:pt x="192" y="156"/>
                  <a:pt x="192" y="156"/>
                </a:cubicBezTo>
                <a:cubicBezTo>
                  <a:pt x="201" y="156"/>
                  <a:pt x="208" y="149"/>
                  <a:pt x="208" y="140"/>
                </a:cubicBezTo>
                <a:cubicBezTo>
                  <a:pt x="208" y="40"/>
                  <a:pt x="208" y="40"/>
                  <a:pt x="208" y="40"/>
                </a:cubicBezTo>
                <a:cubicBezTo>
                  <a:pt x="208" y="31"/>
                  <a:pt x="201" y="24"/>
                  <a:pt x="192" y="24"/>
                </a:cubicBezTo>
                <a:close/>
                <a:moveTo>
                  <a:pt x="200" y="140"/>
                </a:moveTo>
                <a:cubicBezTo>
                  <a:pt x="200" y="144"/>
                  <a:pt x="196" y="148"/>
                  <a:pt x="192" y="148"/>
                </a:cubicBezTo>
                <a:cubicBezTo>
                  <a:pt x="16" y="148"/>
                  <a:pt x="16" y="148"/>
                  <a:pt x="16" y="148"/>
                </a:cubicBezTo>
                <a:cubicBezTo>
                  <a:pt x="12" y="148"/>
                  <a:pt x="8" y="144"/>
                  <a:pt x="8" y="140"/>
                </a:cubicBezTo>
                <a:cubicBezTo>
                  <a:pt x="8" y="40"/>
                  <a:pt x="8" y="40"/>
                  <a:pt x="8" y="40"/>
                </a:cubicBezTo>
                <a:cubicBezTo>
                  <a:pt x="8" y="36"/>
                  <a:pt x="12" y="32"/>
                  <a:pt x="16" y="32"/>
                </a:cubicBezTo>
                <a:cubicBezTo>
                  <a:pt x="71" y="32"/>
                  <a:pt x="71" y="32"/>
                  <a:pt x="71" y="32"/>
                </a:cubicBezTo>
                <a:cubicBezTo>
                  <a:pt x="73" y="28"/>
                  <a:pt x="73" y="28"/>
                  <a:pt x="73" y="28"/>
                </a:cubicBezTo>
                <a:cubicBezTo>
                  <a:pt x="85" y="8"/>
                  <a:pt x="85" y="8"/>
                  <a:pt x="85" y="8"/>
                </a:cubicBezTo>
                <a:cubicBezTo>
                  <a:pt x="120" y="8"/>
                  <a:pt x="120" y="8"/>
                  <a:pt x="120" y="8"/>
                </a:cubicBezTo>
                <a:cubicBezTo>
                  <a:pt x="131" y="28"/>
                  <a:pt x="131" y="28"/>
                  <a:pt x="131" y="28"/>
                </a:cubicBezTo>
                <a:cubicBezTo>
                  <a:pt x="133" y="32"/>
                  <a:pt x="133" y="32"/>
                  <a:pt x="133" y="32"/>
                </a:cubicBezTo>
                <a:cubicBezTo>
                  <a:pt x="192" y="32"/>
                  <a:pt x="192" y="32"/>
                  <a:pt x="192" y="32"/>
                </a:cubicBezTo>
                <a:cubicBezTo>
                  <a:pt x="196" y="32"/>
                  <a:pt x="200" y="36"/>
                  <a:pt x="200" y="40"/>
                </a:cubicBezTo>
                <a:lnTo>
                  <a:pt x="200" y="140"/>
                </a:lnTo>
                <a:close/>
                <a:moveTo>
                  <a:pt x="20" y="20"/>
                </a:moveTo>
                <a:cubicBezTo>
                  <a:pt x="52" y="20"/>
                  <a:pt x="52" y="20"/>
                  <a:pt x="52" y="20"/>
                </a:cubicBezTo>
                <a:cubicBezTo>
                  <a:pt x="54" y="20"/>
                  <a:pt x="56" y="18"/>
                  <a:pt x="56" y="16"/>
                </a:cubicBezTo>
                <a:cubicBezTo>
                  <a:pt x="56" y="14"/>
                  <a:pt x="54" y="12"/>
                  <a:pt x="52" y="12"/>
                </a:cubicBezTo>
                <a:cubicBezTo>
                  <a:pt x="20" y="12"/>
                  <a:pt x="20" y="12"/>
                  <a:pt x="20" y="12"/>
                </a:cubicBezTo>
                <a:cubicBezTo>
                  <a:pt x="18" y="12"/>
                  <a:pt x="16" y="14"/>
                  <a:pt x="16" y="16"/>
                </a:cubicBezTo>
                <a:cubicBezTo>
                  <a:pt x="16" y="18"/>
                  <a:pt x="18" y="20"/>
                  <a:pt x="20" y="20"/>
                </a:cubicBezTo>
                <a:close/>
                <a:moveTo>
                  <a:pt x="172" y="47"/>
                </a:moveTo>
                <a:cubicBezTo>
                  <a:pt x="166" y="47"/>
                  <a:pt x="161" y="53"/>
                  <a:pt x="161" y="59"/>
                </a:cubicBezTo>
                <a:cubicBezTo>
                  <a:pt x="161" y="65"/>
                  <a:pt x="166" y="71"/>
                  <a:pt x="172" y="71"/>
                </a:cubicBezTo>
                <a:cubicBezTo>
                  <a:pt x="179" y="71"/>
                  <a:pt x="184" y="65"/>
                  <a:pt x="184" y="59"/>
                </a:cubicBezTo>
                <a:cubicBezTo>
                  <a:pt x="184" y="53"/>
                  <a:pt x="179" y="47"/>
                  <a:pt x="172" y="47"/>
                </a:cubicBezTo>
                <a:close/>
                <a:moveTo>
                  <a:pt x="172" y="63"/>
                </a:moveTo>
                <a:cubicBezTo>
                  <a:pt x="170" y="63"/>
                  <a:pt x="169" y="61"/>
                  <a:pt x="169" y="59"/>
                </a:cubicBezTo>
                <a:cubicBezTo>
                  <a:pt x="169" y="57"/>
                  <a:pt x="170" y="55"/>
                  <a:pt x="172" y="55"/>
                </a:cubicBezTo>
                <a:cubicBezTo>
                  <a:pt x="174" y="55"/>
                  <a:pt x="176" y="57"/>
                  <a:pt x="176" y="59"/>
                </a:cubicBezTo>
                <a:cubicBezTo>
                  <a:pt x="176" y="61"/>
                  <a:pt x="174" y="63"/>
                  <a:pt x="172" y="63"/>
                </a:cubicBezTo>
                <a:close/>
                <a:moveTo>
                  <a:pt x="99" y="39"/>
                </a:moveTo>
                <a:cubicBezTo>
                  <a:pt x="71" y="39"/>
                  <a:pt x="48" y="61"/>
                  <a:pt x="48" y="89"/>
                </a:cubicBezTo>
                <a:cubicBezTo>
                  <a:pt x="48" y="117"/>
                  <a:pt x="71" y="140"/>
                  <a:pt x="99" y="140"/>
                </a:cubicBezTo>
                <a:cubicBezTo>
                  <a:pt x="127" y="140"/>
                  <a:pt x="150" y="117"/>
                  <a:pt x="150" y="89"/>
                </a:cubicBezTo>
                <a:cubicBezTo>
                  <a:pt x="150" y="61"/>
                  <a:pt x="127" y="39"/>
                  <a:pt x="99" y="39"/>
                </a:cubicBezTo>
                <a:close/>
                <a:moveTo>
                  <a:pt x="99" y="132"/>
                </a:moveTo>
                <a:cubicBezTo>
                  <a:pt x="75" y="132"/>
                  <a:pt x="56" y="113"/>
                  <a:pt x="56" y="89"/>
                </a:cubicBezTo>
                <a:cubicBezTo>
                  <a:pt x="56" y="66"/>
                  <a:pt x="75" y="47"/>
                  <a:pt x="99" y="47"/>
                </a:cubicBezTo>
                <a:cubicBezTo>
                  <a:pt x="123" y="47"/>
                  <a:pt x="142" y="66"/>
                  <a:pt x="142" y="89"/>
                </a:cubicBezTo>
                <a:cubicBezTo>
                  <a:pt x="142" y="113"/>
                  <a:pt x="123" y="132"/>
                  <a:pt x="99" y="132"/>
                </a:cubicBezTo>
                <a:close/>
              </a:path>
            </a:pathLst>
          </a:custGeom>
          <a:solidFill>
            <a:srgbClr val="2C344B"/>
          </a:solidFill>
          <a:ln>
            <a:noFill/>
          </a:ln>
        </p:spPr>
        <p:txBody>
          <a:bodyPr vert="horz" wrap="square" lIns="91407" tIns="45705" rIns="91407" bIns="45705" numCol="1" anchor="t" anchorCtr="0" compatLnSpc="1">
            <a:prstTxWarp prst="textNoShape">
              <a:avLst/>
            </a:prstTxWarp>
          </a:bodyPr>
          <a:lstStyle/>
          <a:p>
            <a:endParaRPr lang="en-US" sz="1349" dirty="0">
              <a:solidFill>
                <a:schemeClr val="tx1">
                  <a:lumMod val="65000"/>
                  <a:lumOff val="35000"/>
                </a:schemeClr>
              </a:solidFill>
            </a:endParaRPr>
          </a:p>
        </p:txBody>
      </p:sp>
      <p:sp>
        <p:nvSpPr>
          <p:cNvPr id="36" name="Rectangle: Rounded Corners 35">
            <a:extLst>
              <a:ext uri="{FF2B5EF4-FFF2-40B4-BE49-F238E27FC236}">
                <a16:creationId xmlns:a16="http://schemas.microsoft.com/office/drawing/2014/main" id="{4D61CEB7-780E-4D13-9470-A710A741245F}"/>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16</a:t>
            </a:r>
          </a:p>
        </p:txBody>
      </p:sp>
    </p:spTree>
    <p:extLst>
      <p:ext uri="{BB962C8B-B14F-4D97-AF65-F5344CB8AC3E}">
        <p14:creationId xmlns:p14="http://schemas.microsoft.com/office/powerpoint/2010/main" val="2230927146"/>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decel="10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1+#ppt_w/2"/>
                                          </p:val>
                                        </p:tav>
                                        <p:tav tm="100000">
                                          <p:val>
                                            <p:strVal val="#ppt_x"/>
                                          </p:val>
                                        </p:tav>
                                      </p:tavLst>
                                    </p:anim>
                                    <p:anim calcmode="lin" valueType="num">
                                      <p:cBhvr additive="base">
                                        <p:cTn id="13" dur="75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decel="10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1+#ppt_w/2"/>
                                          </p:val>
                                        </p:tav>
                                        <p:tav tm="100000">
                                          <p:val>
                                            <p:strVal val="#ppt_x"/>
                                          </p:val>
                                        </p:tav>
                                      </p:tavLst>
                                    </p:anim>
                                    <p:anim calcmode="lin" valueType="num">
                                      <p:cBhvr additive="base">
                                        <p:cTn id="18" dur="75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4" decel="100000" fill="hold" grpId="0" nodeType="withEffect">
                                  <p:stCondLst>
                                    <p:cond delay="50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750" fill="hold"/>
                                        <p:tgtEl>
                                          <p:spTgt spid="21"/>
                                        </p:tgtEl>
                                        <p:attrNameLst>
                                          <p:attrName>ppt_x</p:attrName>
                                        </p:attrNameLst>
                                      </p:cBhvr>
                                      <p:tavLst>
                                        <p:tav tm="0">
                                          <p:val>
                                            <p:strVal val="#ppt_x"/>
                                          </p:val>
                                        </p:tav>
                                        <p:tav tm="100000">
                                          <p:val>
                                            <p:strVal val="#ppt_x"/>
                                          </p:val>
                                        </p:tav>
                                      </p:tavLst>
                                    </p:anim>
                                    <p:anim calcmode="lin" valueType="num">
                                      <p:cBhvr additive="base">
                                        <p:cTn id="22" dur="75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50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750" fill="hold"/>
                                        <p:tgtEl>
                                          <p:spTgt spid="23"/>
                                        </p:tgtEl>
                                        <p:attrNameLst>
                                          <p:attrName>ppt_x</p:attrName>
                                        </p:attrNameLst>
                                      </p:cBhvr>
                                      <p:tavLst>
                                        <p:tav tm="0">
                                          <p:val>
                                            <p:strVal val="#ppt_x"/>
                                          </p:val>
                                        </p:tav>
                                        <p:tav tm="100000">
                                          <p:val>
                                            <p:strVal val="#ppt_x"/>
                                          </p:val>
                                        </p:tav>
                                      </p:tavLst>
                                    </p:anim>
                                    <p:anim calcmode="lin" valueType="num">
                                      <p:cBhvr additive="base">
                                        <p:cTn id="26" dur="750" fill="hold"/>
                                        <p:tgtEl>
                                          <p:spTgt spid="23"/>
                                        </p:tgtEl>
                                        <p:attrNameLst>
                                          <p:attrName>ppt_y</p:attrName>
                                        </p:attrNameLst>
                                      </p:cBhvr>
                                      <p:tavLst>
                                        <p:tav tm="0">
                                          <p:val>
                                            <p:strVal val="1+#ppt_h/2"/>
                                          </p:val>
                                        </p:tav>
                                        <p:tav tm="100000">
                                          <p:val>
                                            <p:strVal val="#ppt_y"/>
                                          </p:val>
                                        </p:tav>
                                      </p:tavLst>
                                    </p:anim>
                                  </p:childTnLst>
                                </p:cTn>
                              </p:par>
                              <p:par>
                                <p:cTn id="27" presetID="22" presetClass="entr" presetSubtype="8"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500"/>
                                        <p:tgtEl>
                                          <p:spTgt spid="4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left)">
                                      <p:cBhvr>
                                        <p:cTn id="47" dur="500"/>
                                        <p:tgtEl>
                                          <p:spTgt spid="50"/>
                                        </p:tgtEl>
                                      </p:cBhvr>
                                    </p:animEffect>
                                  </p:childTnLst>
                                </p:cTn>
                              </p:par>
                              <p:par>
                                <p:cTn id="48" presetID="22" presetClass="entr" presetSubtype="8"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animBg="1"/>
      <p:bldP spid="40" grpId="0" animBg="1"/>
      <p:bldP spid="42" grpId="0" animBg="1"/>
      <p:bldP spid="43" grpId="0" animBg="1"/>
      <p:bldP spid="46" grpId="0" animBg="1"/>
      <p:bldP spid="47" grpId="0" animBg="1"/>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224498" y="1787036"/>
            <a:ext cx="3251735" cy="4309669"/>
            <a:chOff x="4177112" y="1402950"/>
            <a:chExt cx="3406890" cy="4515304"/>
          </a:xfrm>
          <a:gradFill>
            <a:gsLst>
              <a:gs pos="0">
                <a:srgbClr val="2C344B"/>
              </a:gs>
              <a:gs pos="100000">
                <a:srgbClr val="21273E"/>
              </a:gs>
            </a:gsLst>
          </a:gradFill>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grpSp>
          <p:nvGrpSpPr>
            <p:cNvPr id="27" name="组合 26"/>
            <p:cNvGrpSpPr/>
            <p:nvPr/>
          </p:nvGrpSpPr>
          <p:grpSpPr>
            <a:xfrm>
              <a:off x="5218905" y="1763218"/>
              <a:ext cx="1667103" cy="2557414"/>
              <a:chOff x="8575675" y="857250"/>
              <a:chExt cx="1631950" cy="2503488"/>
            </a:xfrm>
            <a:grp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p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7" dirty="0">
                  <a:ea typeface="Adobe 黑体 Std R" panose="020B0400000000000000" pitchFamily="34" charset="-122"/>
                </a:endParaRPr>
              </a:p>
            </p:txBody>
          </p:sp>
        </p:grpSp>
      </p:grpSp>
      <p:sp>
        <p:nvSpPr>
          <p:cNvPr id="69" name="Oval 6"/>
          <p:cNvSpPr/>
          <p:nvPr/>
        </p:nvSpPr>
        <p:spPr>
          <a:xfrm>
            <a:off x="3593857" y="2130898"/>
            <a:ext cx="535327" cy="535327"/>
          </a:xfrm>
          <a:prstGeom prst="ellipse">
            <a:avLst/>
          </a:prstGeom>
          <a:gradFill>
            <a:gsLst>
              <a:gs pos="0">
                <a:srgbClr val="2C344B"/>
              </a:gs>
              <a:gs pos="100000">
                <a:srgbClr val="21273E"/>
              </a:gs>
            </a:gsLst>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p>
        </p:txBody>
      </p:sp>
      <p:sp>
        <p:nvSpPr>
          <p:cNvPr id="70" name="Oval 6"/>
          <p:cNvSpPr/>
          <p:nvPr/>
        </p:nvSpPr>
        <p:spPr>
          <a:xfrm>
            <a:off x="7677450" y="2130898"/>
            <a:ext cx="535327" cy="535327"/>
          </a:xfrm>
          <a:prstGeom prst="ellipse">
            <a:avLst/>
          </a:prstGeom>
          <a:gradFill>
            <a:gsLst>
              <a:gs pos="0">
                <a:srgbClr val="2C344B"/>
              </a:gs>
              <a:gs pos="100000">
                <a:srgbClr val="21273E"/>
              </a:gs>
            </a:gsLst>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p>
        </p:txBody>
      </p:sp>
      <p:sp>
        <p:nvSpPr>
          <p:cNvPr id="71" name="Oval 6"/>
          <p:cNvSpPr/>
          <p:nvPr/>
        </p:nvSpPr>
        <p:spPr>
          <a:xfrm>
            <a:off x="3593857" y="4537111"/>
            <a:ext cx="535327" cy="535327"/>
          </a:xfrm>
          <a:prstGeom prst="ellipse">
            <a:avLst/>
          </a:prstGeom>
          <a:gradFill>
            <a:gsLst>
              <a:gs pos="0">
                <a:srgbClr val="2C344B"/>
              </a:gs>
              <a:gs pos="100000">
                <a:srgbClr val="21273E"/>
              </a:gs>
            </a:gsLst>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p>
        </p:txBody>
      </p:sp>
      <p:sp>
        <p:nvSpPr>
          <p:cNvPr id="72" name="Oval 6"/>
          <p:cNvSpPr/>
          <p:nvPr/>
        </p:nvSpPr>
        <p:spPr>
          <a:xfrm>
            <a:off x="7677450" y="4537111"/>
            <a:ext cx="535327" cy="535327"/>
          </a:xfrm>
          <a:prstGeom prst="ellipse">
            <a:avLst/>
          </a:prstGeom>
          <a:gradFill>
            <a:gsLst>
              <a:gs pos="0">
                <a:srgbClr val="2C344B"/>
              </a:gs>
              <a:gs pos="100000">
                <a:srgbClr val="21273E"/>
              </a:gs>
            </a:gsLst>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7"/>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4336" y="2169329"/>
            <a:ext cx="3919691" cy="431015"/>
          </a:xfrm>
          <a:prstGeom prst="rect">
            <a:avLst/>
          </a:prstGeom>
        </p:spPr>
        <p:txBody>
          <a:bodyPr wrap="square">
            <a:spAutoFit/>
          </a:bodyPr>
          <a:lstStyle/>
          <a:p>
            <a:pPr lvl="0" fontAlgn="base">
              <a:spcBef>
                <a:spcPct val="0"/>
              </a:spcBef>
              <a:spcAft>
                <a:spcPct val="0"/>
              </a:spcAft>
            </a:pP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Đăng nhập, đăng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kí</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tài</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khoản</a:t>
            </a:r>
            <a:endParaRPr lang="zh-CN" altLang="en-US"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endParaRPr>
          </a:p>
        </p:txBody>
      </p:sp>
      <p:cxnSp>
        <p:nvCxnSpPr>
          <p:cNvPr id="75" name="直接连接符 74"/>
          <p:cNvCxnSpPr/>
          <p:nvPr/>
        </p:nvCxnSpPr>
        <p:spPr>
          <a:xfrm>
            <a:off x="3115687" y="2657916"/>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372071" y="4528807"/>
            <a:ext cx="3338212" cy="431015"/>
          </a:xfrm>
          <a:prstGeom prst="rect">
            <a:avLst/>
          </a:prstGeom>
        </p:spPr>
        <p:txBody>
          <a:bodyPr wrap="square">
            <a:spAutoFit/>
          </a:bodyPr>
          <a:lstStyle/>
          <a:p>
            <a:pPr fontAlgn="base">
              <a:spcBef>
                <a:spcPct val="0"/>
              </a:spcBef>
              <a:spcAft>
                <a:spcPct val="0"/>
              </a:spcAft>
            </a:pP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Nhập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và</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quản</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lý</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thông</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tin</a:t>
            </a:r>
            <a:endParaRPr lang="zh-CN" altLang="en-US"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endParaRPr>
          </a:p>
        </p:txBody>
      </p:sp>
      <p:cxnSp>
        <p:nvCxnSpPr>
          <p:cNvPr id="78" name="直接连接符 77"/>
          <p:cNvCxnSpPr/>
          <p:nvPr/>
        </p:nvCxnSpPr>
        <p:spPr>
          <a:xfrm>
            <a:off x="3115687" y="4962909"/>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8363062" y="4272209"/>
            <a:ext cx="2838677" cy="769698"/>
          </a:xfrm>
          <a:prstGeom prst="rect">
            <a:avLst/>
          </a:prstGeom>
        </p:spPr>
        <p:txBody>
          <a:bodyPr wrap="square">
            <a:spAutoFit/>
          </a:bodyPr>
          <a:lstStyle/>
          <a:p>
            <a:pPr fontAlgn="base">
              <a:spcBef>
                <a:spcPct val="0"/>
              </a:spcBef>
              <a:spcAft>
                <a:spcPct val="0"/>
              </a:spcAft>
            </a:pP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Liên</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kết</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load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dữ</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liệu</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từ</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trang</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online/</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UTEx</a:t>
            </a:r>
            <a:endParaRPr lang="zh-CN" altLang="en-US"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endParaRPr>
          </a:p>
        </p:txBody>
      </p:sp>
      <p:cxnSp>
        <p:nvCxnSpPr>
          <p:cNvPr id="81" name="直接连接符 80"/>
          <p:cNvCxnSpPr/>
          <p:nvPr/>
        </p:nvCxnSpPr>
        <p:spPr>
          <a:xfrm>
            <a:off x="8443028" y="5174184"/>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8363066" y="2105792"/>
            <a:ext cx="3439943" cy="431015"/>
          </a:xfrm>
          <a:prstGeom prst="rect">
            <a:avLst/>
          </a:prstGeom>
        </p:spPr>
        <p:txBody>
          <a:bodyPr wrap="square">
            <a:spAutoFit/>
          </a:bodyPr>
          <a:lstStyle/>
          <a:p>
            <a:pPr fontAlgn="base">
              <a:spcBef>
                <a:spcPct val="0"/>
              </a:spcBef>
              <a:spcAft>
                <a:spcPct val="0"/>
              </a:spcAft>
            </a:pP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Đăng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tải</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quản</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lý</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dữ</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r>
              <a:rPr lang="en-US" altLang="zh-CN" sz="2201" dirty="0" err="1">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liệu</a:t>
            </a:r>
            <a:r>
              <a:rPr lang="en-US" altLang="zh-CN"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rPr>
              <a:t> </a:t>
            </a:r>
            <a:endParaRPr lang="zh-CN" altLang="en-US" sz="2201" dirty="0">
              <a:solidFill>
                <a:schemeClr val="tx1">
                  <a:lumMod val="75000"/>
                  <a:lumOff val="25000"/>
                </a:schemeClr>
              </a:solidFill>
              <a:latin typeface="Times New Roman" panose="02020603050405020304" pitchFamily="18" charset="0"/>
              <a:ea typeface="Adobe 黑体 Std R" panose="020B0400000000000000" pitchFamily="34" charset="-122"/>
              <a:cs typeface="Times New Roman" panose="02020603050405020304" pitchFamily="18" charset="0"/>
              <a:sym typeface="Calibri" panose="020F0502020204030204" pitchFamily="34" charset="0"/>
            </a:endParaRPr>
          </a:p>
        </p:txBody>
      </p:sp>
      <p:cxnSp>
        <p:nvCxnSpPr>
          <p:cNvPr id="84" name="直接连接符 83"/>
          <p:cNvCxnSpPr/>
          <p:nvPr/>
        </p:nvCxnSpPr>
        <p:spPr>
          <a:xfrm>
            <a:off x="8469217" y="2536675"/>
            <a:ext cx="312448" cy="0"/>
          </a:xfrm>
          <a:prstGeom prst="line">
            <a:avLst/>
          </a:prstGeom>
          <a:ln w="19050">
            <a:solidFill>
              <a:srgbClr val="2C344B"/>
            </a:solidFill>
          </a:ln>
        </p:spPr>
        <p:style>
          <a:lnRef idx="1">
            <a:schemeClr val="accent1"/>
          </a:lnRef>
          <a:fillRef idx="0">
            <a:schemeClr val="accent1"/>
          </a:fillRef>
          <a:effectRef idx="0">
            <a:schemeClr val="accent1"/>
          </a:effectRef>
          <a:fontRef idx="minor">
            <a:schemeClr val="tx1"/>
          </a:fontRef>
        </p:style>
      </p:cxnSp>
      <p:grpSp>
        <p:nvGrpSpPr>
          <p:cNvPr id="38" name="Group 35"/>
          <p:cNvGrpSpPr/>
          <p:nvPr/>
        </p:nvGrpSpPr>
        <p:grpSpPr>
          <a:xfrm>
            <a:off x="7818703" y="4697966"/>
            <a:ext cx="289015" cy="243209"/>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3736830" y="2260992"/>
            <a:ext cx="245391" cy="280289"/>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3711917" y="2281322"/>
            <a:ext cx="4355759" cy="2637497"/>
            <a:chOff x="-3033448" y="2946400"/>
            <a:chExt cx="6340211" cy="3839119"/>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11">
                <a:defRPr/>
              </a:pPr>
              <a:endParaRPr lang="en-AU" sz="2400" kern="0" dirty="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3033448" y="6485481"/>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grpSp>
      <p:sp>
        <p:nvSpPr>
          <p:cNvPr id="104"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1117174" y="566932"/>
            <a:ext cx="1126912" cy="524695"/>
          </a:xfrm>
          <a:prstGeom prst="rect">
            <a:avLst/>
          </a:prstGeom>
          <a:noFill/>
        </p:spPr>
        <p:txBody>
          <a:bodyPr wrap="none" lIns="0" tIns="0" rIns="0" rtlCol="0">
            <a:spAutoFit/>
          </a:bodyPr>
          <a:lstStyle/>
          <a:p>
            <a:pPr>
              <a:lnSpc>
                <a:spcPts val="3600"/>
              </a:lnSpc>
            </a:pPr>
            <a:r>
              <a:rPr lang="en-US" altLang="zh-CN" sz="4400" b="1" dirty="0">
                <a:solidFill>
                  <a:srgbClr val="21273E"/>
                </a:solidFill>
                <a:latin typeface="Times New Roman" panose="02020603050405020304" pitchFamily="18" charset="0"/>
                <a:ea typeface="Adobe 黑体 Std R" panose="020B0400000000000000"/>
                <a:cs typeface="Times New Roman" panose="02020603050405020304" pitchFamily="18" charset="0"/>
                <a:sym typeface="+mn-lt"/>
              </a:rPr>
              <a:t>User</a:t>
            </a:r>
            <a:endParaRPr lang="zh-CN" altLang="en-US" sz="4400" b="1" dirty="0">
              <a:solidFill>
                <a:srgbClr val="21273E"/>
              </a:solidFill>
              <a:latin typeface="Times New Roman" panose="02020603050405020304" pitchFamily="18" charset="0"/>
              <a:ea typeface="Adobe 黑体 Std R" panose="020B0400000000000000"/>
              <a:cs typeface="Times New Roman" panose="02020603050405020304" pitchFamily="18" charset="0"/>
              <a:sym typeface="+mn-lt"/>
            </a:endParaRPr>
          </a:p>
        </p:txBody>
      </p:sp>
      <p:sp>
        <p:nvSpPr>
          <p:cNvPr id="115" name="AutoShape 59">
            <a:extLst>
              <a:ext uri="{FF2B5EF4-FFF2-40B4-BE49-F238E27FC236}">
                <a16:creationId xmlns:a16="http://schemas.microsoft.com/office/drawing/2014/main" id="{C26D9EB7-EC73-42BF-AFF7-EAFE824A360D}"/>
              </a:ext>
            </a:extLst>
          </p:cNvPr>
          <p:cNvSpPr/>
          <p:nvPr/>
        </p:nvSpPr>
        <p:spPr bwMode="auto">
          <a:xfrm>
            <a:off x="7772143" y="2298274"/>
            <a:ext cx="278859" cy="23168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C344B"/>
          </a:solidFill>
          <a:ln>
            <a:solidFill>
              <a:schemeClr val="bg1"/>
            </a:solid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pic>
        <p:nvPicPr>
          <p:cNvPr id="73" name="Picture 72">
            <a:extLst>
              <a:ext uri="{FF2B5EF4-FFF2-40B4-BE49-F238E27FC236}">
                <a16:creationId xmlns:a16="http://schemas.microsoft.com/office/drawing/2014/main" id="{F4BCBCE4-C634-427C-AF8C-2AA5C9AA6B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562" y="244591"/>
            <a:ext cx="2012655" cy="914843"/>
          </a:xfrm>
          <a:prstGeom prst="rect">
            <a:avLst/>
          </a:prstGeom>
        </p:spPr>
      </p:pic>
      <p:sp>
        <p:nvSpPr>
          <p:cNvPr id="76" name="Rectangle: Rounded Corners 75">
            <a:extLst>
              <a:ext uri="{FF2B5EF4-FFF2-40B4-BE49-F238E27FC236}">
                <a16:creationId xmlns:a16="http://schemas.microsoft.com/office/drawing/2014/main" id="{64455FE0-E63D-4853-9D9B-302084294A63}"/>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17</a:t>
            </a:r>
          </a:p>
        </p:txBody>
      </p:sp>
    </p:spTree>
    <p:extLst>
      <p:ext uri="{BB962C8B-B14F-4D97-AF65-F5344CB8AC3E}">
        <p14:creationId xmlns:p14="http://schemas.microsoft.com/office/powerpoint/2010/main" val="70994885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1000"/>
                                        <p:tgtEl>
                                          <p:spTgt spid="69"/>
                                        </p:tgtEl>
                                      </p:cBhvr>
                                    </p:animEffect>
                                    <p:anim calcmode="lin" valueType="num">
                                      <p:cBhvr>
                                        <p:cTn id="12" dur="1000" fill="hold"/>
                                        <p:tgtEl>
                                          <p:spTgt spid="69"/>
                                        </p:tgtEl>
                                        <p:attrNameLst>
                                          <p:attrName>ppt_x</p:attrName>
                                        </p:attrNameLst>
                                      </p:cBhvr>
                                      <p:tavLst>
                                        <p:tav tm="0">
                                          <p:val>
                                            <p:strVal val="#ppt_x"/>
                                          </p:val>
                                        </p:tav>
                                        <p:tav tm="100000">
                                          <p:val>
                                            <p:strVal val="#ppt_x"/>
                                          </p:val>
                                        </p:tav>
                                      </p:tavLst>
                                    </p:anim>
                                    <p:anim calcmode="lin" valueType="num">
                                      <p:cBhvr>
                                        <p:cTn id="13" dur="1000" fill="hold"/>
                                        <p:tgtEl>
                                          <p:spTgt spid="6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1000"/>
                                        <p:tgtEl>
                                          <p:spTgt spid="74"/>
                                        </p:tgtEl>
                                      </p:cBhvr>
                                    </p:animEffect>
                                    <p:anim calcmode="lin" valueType="num">
                                      <p:cBhvr>
                                        <p:cTn id="17" dur="1000" fill="hold"/>
                                        <p:tgtEl>
                                          <p:spTgt spid="74"/>
                                        </p:tgtEl>
                                        <p:attrNameLst>
                                          <p:attrName>ppt_x</p:attrName>
                                        </p:attrNameLst>
                                      </p:cBhvr>
                                      <p:tavLst>
                                        <p:tav tm="0">
                                          <p:val>
                                            <p:strVal val="#ppt_x"/>
                                          </p:val>
                                        </p:tav>
                                        <p:tav tm="100000">
                                          <p:val>
                                            <p:strVal val="#ppt_x"/>
                                          </p:val>
                                        </p:tav>
                                      </p:tavLst>
                                    </p:anim>
                                    <p:anim calcmode="lin" valueType="num">
                                      <p:cBhvr>
                                        <p:cTn id="18" dur="1000" fill="hold"/>
                                        <p:tgtEl>
                                          <p:spTgt spid="7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anim calcmode="lin" valueType="num">
                                      <p:cBhvr>
                                        <p:cTn id="28" dur="1000" fill="hold"/>
                                        <p:tgtEl>
                                          <p:spTgt spid="70"/>
                                        </p:tgtEl>
                                        <p:attrNameLst>
                                          <p:attrName>ppt_x</p:attrName>
                                        </p:attrNameLst>
                                      </p:cBhvr>
                                      <p:tavLst>
                                        <p:tav tm="0">
                                          <p:val>
                                            <p:strVal val="#ppt_x"/>
                                          </p:val>
                                        </p:tav>
                                        <p:tav tm="100000">
                                          <p:val>
                                            <p:strVal val="#ppt_x"/>
                                          </p:val>
                                        </p:tav>
                                      </p:tavLst>
                                    </p:anim>
                                    <p:anim calcmode="lin" valueType="num">
                                      <p:cBhvr>
                                        <p:cTn id="29" dur="1000" fill="hold"/>
                                        <p:tgtEl>
                                          <p:spTgt spid="7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1000"/>
                                        <p:tgtEl>
                                          <p:spTgt spid="84"/>
                                        </p:tgtEl>
                                      </p:cBhvr>
                                    </p:animEffect>
                                    <p:anim calcmode="lin" valueType="num">
                                      <p:cBhvr>
                                        <p:cTn id="38" dur="1000" fill="hold"/>
                                        <p:tgtEl>
                                          <p:spTgt spid="84"/>
                                        </p:tgtEl>
                                        <p:attrNameLst>
                                          <p:attrName>ppt_x</p:attrName>
                                        </p:attrNameLst>
                                      </p:cBhvr>
                                      <p:tavLst>
                                        <p:tav tm="0">
                                          <p:val>
                                            <p:strVal val="#ppt_x"/>
                                          </p:val>
                                        </p:tav>
                                        <p:tav tm="100000">
                                          <p:val>
                                            <p:strVal val="#ppt_x"/>
                                          </p:val>
                                        </p:tav>
                                      </p:tavLst>
                                    </p:anim>
                                    <p:anim calcmode="lin" valueType="num">
                                      <p:cBhvr>
                                        <p:cTn id="39" dur="1000" fill="hold"/>
                                        <p:tgtEl>
                                          <p:spTgt spid="8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1000"/>
                                        <p:tgtEl>
                                          <p:spTgt spid="97"/>
                                        </p:tgtEl>
                                      </p:cBhvr>
                                    </p:animEffect>
                                    <p:anim calcmode="lin" valueType="num">
                                      <p:cBhvr>
                                        <p:cTn id="43" dur="1000" fill="hold"/>
                                        <p:tgtEl>
                                          <p:spTgt spid="97"/>
                                        </p:tgtEl>
                                        <p:attrNameLst>
                                          <p:attrName>ppt_x</p:attrName>
                                        </p:attrNameLst>
                                      </p:cBhvr>
                                      <p:tavLst>
                                        <p:tav tm="0">
                                          <p:val>
                                            <p:strVal val="#ppt_x"/>
                                          </p:val>
                                        </p:tav>
                                        <p:tav tm="100000">
                                          <p:val>
                                            <p:strVal val="#ppt_x"/>
                                          </p:val>
                                        </p:tav>
                                      </p:tavLst>
                                    </p:anim>
                                    <p:anim calcmode="lin" valueType="num">
                                      <p:cBhvr>
                                        <p:cTn id="44" dur="1000" fill="hold"/>
                                        <p:tgtEl>
                                          <p:spTgt spid="9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1000"/>
                                        <p:tgtEl>
                                          <p:spTgt spid="71"/>
                                        </p:tgtEl>
                                      </p:cBhvr>
                                    </p:animEffect>
                                    <p:anim calcmode="lin" valueType="num">
                                      <p:cBhvr>
                                        <p:cTn id="49" dur="1000" fill="hold"/>
                                        <p:tgtEl>
                                          <p:spTgt spid="71"/>
                                        </p:tgtEl>
                                        <p:attrNameLst>
                                          <p:attrName>ppt_x</p:attrName>
                                        </p:attrNameLst>
                                      </p:cBhvr>
                                      <p:tavLst>
                                        <p:tav tm="0">
                                          <p:val>
                                            <p:strVal val="#ppt_x"/>
                                          </p:val>
                                        </p:tav>
                                        <p:tav tm="100000">
                                          <p:val>
                                            <p:strVal val="#ppt_x"/>
                                          </p:val>
                                        </p:tav>
                                      </p:tavLst>
                                    </p:anim>
                                    <p:anim calcmode="lin" valueType="num">
                                      <p:cBhvr>
                                        <p:cTn id="50" dur="1000" fill="hold"/>
                                        <p:tgtEl>
                                          <p:spTgt spid="7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1000"/>
                                        <p:tgtEl>
                                          <p:spTgt spid="77"/>
                                        </p:tgtEl>
                                      </p:cBhvr>
                                    </p:animEffect>
                                    <p:anim calcmode="lin" valueType="num">
                                      <p:cBhvr>
                                        <p:cTn id="54" dur="1000" fill="hold"/>
                                        <p:tgtEl>
                                          <p:spTgt spid="77"/>
                                        </p:tgtEl>
                                        <p:attrNameLst>
                                          <p:attrName>ppt_x</p:attrName>
                                        </p:attrNameLst>
                                      </p:cBhvr>
                                      <p:tavLst>
                                        <p:tav tm="0">
                                          <p:val>
                                            <p:strVal val="#ppt_x"/>
                                          </p:val>
                                        </p:tav>
                                        <p:tav tm="100000">
                                          <p:val>
                                            <p:strVal val="#ppt_x"/>
                                          </p:val>
                                        </p:tav>
                                      </p:tavLst>
                                    </p:anim>
                                    <p:anim calcmode="lin" valueType="num">
                                      <p:cBhvr>
                                        <p:cTn id="55" dur="1000" fill="hold"/>
                                        <p:tgtEl>
                                          <p:spTgt spid="7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1000"/>
                                        <p:tgtEl>
                                          <p:spTgt spid="78"/>
                                        </p:tgtEl>
                                      </p:cBhvr>
                                    </p:animEffect>
                                    <p:anim calcmode="lin" valueType="num">
                                      <p:cBhvr>
                                        <p:cTn id="59" dur="1000" fill="hold"/>
                                        <p:tgtEl>
                                          <p:spTgt spid="78"/>
                                        </p:tgtEl>
                                        <p:attrNameLst>
                                          <p:attrName>ppt_x</p:attrName>
                                        </p:attrNameLst>
                                      </p:cBhvr>
                                      <p:tavLst>
                                        <p:tav tm="0">
                                          <p:val>
                                            <p:strVal val="#ppt_x"/>
                                          </p:val>
                                        </p:tav>
                                        <p:tav tm="100000">
                                          <p:val>
                                            <p:strVal val="#ppt_x"/>
                                          </p:val>
                                        </p:tav>
                                      </p:tavLst>
                                    </p:anim>
                                    <p:anim calcmode="lin" valueType="num">
                                      <p:cBhvr>
                                        <p:cTn id="60" dur="1000" fill="hold"/>
                                        <p:tgtEl>
                                          <p:spTgt spid="78"/>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1000"/>
                                        <p:tgtEl>
                                          <p:spTgt spid="47"/>
                                        </p:tgtEl>
                                      </p:cBhvr>
                                    </p:animEffect>
                                    <p:anim calcmode="lin" valueType="num">
                                      <p:cBhvr>
                                        <p:cTn id="64" dur="1000" fill="hold"/>
                                        <p:tgtEl>
                                          <p:spTgt spid="47"/>
                                        </p:tgtEl>
                                        <p:attrNameLst>
                                          <p:attrName>ppt_x</p:attrName>
                                        </p:attrNameLst>
                                      </p:cBhvr>
                                      <p:tavLst>
                                        <p:tav tm="0">
                                          <p:val>
                                            <p:strVal val="#ppt_x"/>
                                          </p:val>
                                        </p:tav>
                                        <p:tav tm="100000">
                                          <p:val>
                                            <p:strVal val="#ppt_x"/>
                                          </p:val>
                                        </p:tav>
                                      </p:tavLst>
                                    </p:anim>
                                    <p:anim calcmode="lin" valueType="num">
                                      <p:cBhvr>
                                        <p:cTn id="65" dur="1000" fill="hold"/>
                                        <p:tgtEl>
                                          <p:spTgt spid="47"/>
                                        </p:tgtEl>
                                        <p:attrNameLst>
                                          <p:attrName>ppt_y</p:attrName>
                                        </p:attrNameLst>
                                      </p:cBhvr>
                                      <p:tavLst>
                                        <p:tav tm="0">
                                          <p:val>
                                            <p:strVal val="#ppt_y+.1"/>
                                          </p:val>
                                        </p:tav>
                                        <p:tav tm="100000">
                                          <p:val>
                                            <p:strVal val="#ppt_y"/>
                                          </p:val>
                                        </p:tav>
                                      </p:tavLst>
                                    </p:anim>
                                  </p:childTnLst>
                                </p:cTn>
                              </p:par>
                            </p:childTnLst>
                          </p:cTn>
                        </p:par>
                        <p:par>
                          <p:cTn id="66" fill="hold">
                            <p:stCondLst>
                              <p:cond delay="3500"/>
                            </p:stCondLst>
                            <p:childTnLst>
                              <p:par>
                                <p:cTn id="67" presetID="42" presetClass="entr" presetSubtype="0" fill="hold" grpId="0" nodeType="after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1000"/>
                                        <p:tgtEl>
                                          <p:spTgt spid="72"/>
                                        </p:tgtEl>
                                      </p:cBhvr>
                                    </p:animEffect>
                                    <p:anim calcmode="lin" valueType="num">
                                      <p:cBhvr>
                                        <p:cTn id="70" dur="1000" fill="hold"/>
                                        <p:tgtEl>
                                          <p:spTgt spid="72"/>
                                        </p:tgtEl>
                                        <p:attrNameLst>
                                          <p:attrName>ppt_x</p:attrName>
                                        </p:attrNameLst>
                                      </p:cBhvr>
                                      <p:tavLst>
                                        <p:tav tm="0">
                                          <p:val>
                                            <p:strVal val="#ppt_x"/>
                                          </p:val>
                                        </p:tav>
                                        <p:tav tm="100000">
                                          <p:val>
                                            <p:strVal val="#ppt_x"/>
                                          </p:val>
                                        </p:tav>
                                      </p:tavLst>
                                    </p:anim>
                                    <p:anim calcmode="lin" valueType="num">
                                      <p:cBhvr>
                                        <p:cTn id="71" dur="1000" fill="hold"/>
                                        <p:tgtEl>
                                          <p:spTgt spid="7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1000"/>
                                        <p:tgtEl>
                                          <p:spTgt spid="80"/>
                                        </p:tgtEl>
                                      </p:cBhvr>
                                    </p:animEffect>
                                    <p:anim calcmode="lin" valueType="num">
                                      <p:cBhvr>
                                        <p:cTn id="75" dur="1000" fill="hold"/>
                                        <p:tgtEl>
                                          <p:spTgt spid="80"/>
                                        </p:tgtEl>
                                        <p:attrNameLst>
                                          <p:attrName>ppt_x</p:attrName>
                                        </p:attrNameLst>
                                      </p:cBhvr>
                                      <p:tavLst>
                                        <p:tav tm="0">
                                          <p:val>
                                            <p:strVal val="#ppt_x"/>
                                          </p:val>
                                        </p:tav>
                                        <p:tav tm="100000">
                                          <p:val>
                                            <p:strVal val="#ppt_x"/>
                                          </p:val>
                                        </p:tav>
                                      </p:tavLst>
                                    </p:anim>
                                    <p:anim calcmode="lin" valueType="num">
                                      <p:cBhvr>
                                        <p:cTn id="76" dur="1000" fill="hold"/>
                                        <p:tgtEl>
                                          <p:spTgt spid="80"/>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1000"/>
                                        <p:tgtEl>
                                          <p:spTgt spid="81"/>
                                        </p:tgtEl>
                                      </p:cBhvr>
                                    </p:animEffect>
                                    <p:anim calcmode="lin" valueType="num">
                                      <p:cBhvr>
                                        <p:cTn id="80" dur="1000" fill="hold"/>
                                        <p:tgtEl>
                                          <p:spTgt spid="81"/>
                                        </p:tgtEl>
                                        <p:attrNameLst>
                                          <p:attrName>ppt_x</p:attrName>
                                        </p:attrNameLst>
                                      </p:cBhvr>
                                      <p:tavLst>
                                        <p:tav tm="0">
                                          <p:val>
                                            <p:strVal val="#ppt_x"/>
                                          </p:val>
                                        </p:tav>
                                        <p:tav tm="100000">
                                          <p:val>
                                            <p:strVal val="#ppt_x"/>
                                          </p:val>
                                        </p:tav>
                                      </p:tavLst>
                                    </p:anim>
                                    <p:anim calcmode="lin" valueType="num">
                                      <p:cBhvr>
                                        <p:cTn id="81" dur="1000" fill="hold"/>
                                        <p:tgtEl>
                                          <p:spTgt spid="8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1000"/>
                                        <p:tgtEl>
                                          <p:spTgt spid="38"/>
                                        </p:tgtEl>
                                      </p:cBhvr>
                                    </p:animEffect>
                                    <p:anim calcmode="lin" valueType="num">
                                      <p:cBhvr>
                                        <p:cTn id="85" dur="1000" fill="hold"/>
                                        <p:tgtEl>
                                          <p:spTgt spid="38"/>
                                        </p:tgtEl>
                                        <p:attrNameLst>
                                          <p:attrName>ppt_x</p:attrName>
                                        </p:attrNameLst>
                                      </p:cBhvr>
                                      <p:tavLst>
                                        <p:tav tm="0">
                                          <p:val>
                                            <p:strVal val="#ppt_x"/>
                                          </p:val>
                                        </p:tav>
                                        <p:tav tm="100000">
                                          <p:val>
                                            <p:strVal val="#ppt_x"/>
                                          </p:val>
                                        </p:tav>
                                      </p:tavLst>
                                    </p:anim>
                                    <p:anim calcmode="lin" valueType="num">
                                      <p:cBhvr>
                                        <p:cTn id="86" dur="1000" fill="hold"/>
                                        <p:tgtEl>
                                          <p:spTgt spid="38"/>
                                        </p:tgtEl>
                                        <p:attrNameLst>
                                          <p:attrName>ppt_y</p:attrName>
                                        </p:attrNameLst>
                                      </p:cBhvr>
                                      <p:tavLst>
                                        <p:tav tm="0">
                                          <p:val>
                                            <p:strVal val="#ppt_y+.1"/>
                                          </p:val>
                                        </p:tav>
                                        <p:tav tm="100000">
                                          <p:val>
                                            <p:strVal val="#ppt_y"/>
                                          </p:val>
                                        </p:tav>
                                      </p:tavLst>
                                    </p:anim>
                                  </p:childTnLst>
                                </p:cTn>
                              </p:par>
                              <p:par>
                                <p:cTn id="87" presetID="22" presetClass="entr" presetSubtype="8" fill="hold" grpId="0" nodeType="withEffect">
                                  <p:stCondLst>
                                    <p:cond delay="0"/>
                                  </p:stCondLst>
                                  <p:childTnLst>
                                    <p:set>
                                      <p:cBhvr>
                                        <p:cTn id="88" dur="1" fill="hold">
                                          <p:stCondLst>
                                            <p:cond delay="0"/>
                                          </p:stCondLst>
                                        </p:cTn>
                                        <p:tgtEl>
                                          <p:spTgt spid="115"/>
                                        </p:tgtEl>
                                        <p:attrNameLst>
                                          <p:attrName>style.visibility</p:attrName>
                                        </p:attrNameLst>
                                      </p:cBhvr>
                                      <p:to>
                                        <p:strVal val="visible"/>
                                      </p:to>
                                    </p:set>
                                    <p:animEffect transition="in" filter="wipe(left)">
                                      <p:cBhvr>
                                        <p:cTn id="89"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74" grpId="0"/>
      <p:bldP spid="77" grpId="0"/>
      <p:bldP spid="80" grpId="0"/>
      <p:bldP spid="83" grpId="0"/>
      <p:bldP spid="1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7"/>
          <p:cNvSpPr>
            <a:spLocks noEditPoints="1"/>
          </p:cNvSpPr>
          <p:nvPr/>
        </p:nvSpPr>
        <p:spPr bwMode="auto">
          <a:xfrm>
            <a:off x="777259" y="2172868"/>
            <a:ext cx="2045748"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56" name="Freeform 8"/>
          <p:cNvSpPr/>
          <p:nvPr/>
        </p:nvSpPr>
        <p:spPr bwMode="auto">
          <a:xfrm>
            <a:off x="502506" y="2010775"/>
            <a:ext cx="823381" cy="94565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57" name="Oval 9"/>
          <p:cNvSpPr>
            <a:spLocks noChangeArrowheads="1"/>
          </p:cNvSpPr>
          <p:nvPr/>
        </p:nvSpPr>
        <p:spPr bwMode="auto">
          <a:xfrm>
            <a:off x="1153083" y="2577660"/>
            <a:ext cx="1232532" cy="124053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58" name="Freeform 11"/>
          <p:cNvSpPr/>
          <p:nvPr/>
        </p:nvSpPr>
        <p:spPr bwMode="auto">
          <a:xfrm>
            <a:off x="10866116" y="3463131"/>
            <a:ext cx="823381" cy="94565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59" name="Freeform 13"/>
          <p:cNvSpPr>
            <a:spLocks noEditPoints="1"/>
          </p:cNvSpPr>
          <p:nvPr/>
        </p:nvSpPr>
        <p:spPr bwMode="auto">
          <a:xfrm>
            <a:off x="2853215" y="2168386"/>
            <a:ext cx="2045748"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60" name="Oval 14"/>
          <p:cNvSpPr>
            <a:spLocks noChangeArrowheads="1"/>
          </p:cNvSpPr>
          <p:nvPr/>
        </p:nvSpPr>
        <p:spPr bwMode="auto">
          <a:xfrm>
            <a:off x="3259823" y="2577660"/>
            <a:ext cx="1232532" cy="124053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61" name="Freeform 15"/>
          <p:cNvSpPr>
            <a:spLocks noEditPoints="1"/>
          </p:cNvSpPr>
          <p:nvPr/>
        </p:nvSpPr>
        <p:spPr bwMode="auto">
          <a:xfrm>
            <a:off x="4959955" y="2168386"/>
            <a:ext cx="2045748"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62" name="Oval 16"/>
          <p:cNvSpPr>
            <a:spLocks noChangeArrowheads="1"/>
          </p:cNvSpPr>
          <p:nvPr/>
        </p:nvSpPr>
        <p:spPr bwMode="auto">
          <a:xfrm>
            <a:off x="5366563" y="2577660"/>
            <a:ext cx="1232532" cy="124053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63" name="Freeform 17"/>
          <p:cNvSpPr>
            <a:spLocks noEditPoints="1"/>
          </p:cNvSpPr>
          <p:nvPr/>
        </p:nvSpPr>
        <p:spPr bwMode="auto">
          <a:xfrm>
            <a:off x="7066694" y="2168386"/>
            <a:ext cx="2045748"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64" name="Oval 18"/>
          <p:cNvSpPr>
            <a:spLocks noChangeArrowheads="1"/>
          </p:cNvSpPr>
          <p:nvPr/>
        </p:nvSpPr>
        <p:spPr bwMode="auto">
          <a:xfrm>
            <a:off x="7473301" y="2577660"/>
            <a:ext cx="1232532" cy="124053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65" name="Freeform 19"/>
          <p:cNvSpPr>
            <a:spLocks noEditPoints="1"/>
          </p:cNvSpPr>
          <p:nvPr/>
        </p:nvSpPr>
        <p:spPr bwMode="auto">
          <a:xfrm>
            <a:off x="9173429" y="2168386"/>
            <a:ext cx="2045748" cy="205908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rgbClr val="21273E"/>
              </a:gs>
              <a:gs pos="0">
                <a:srgbClr val="2C344B"/>
              </a:gs>
            </a:gsLst>
            <a:lin ang="540000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Adobe 黑体 Std R" panose="020B0400000000000000" pitchFamily="34" charset="-122"/>
            </a:endParaRPr>
          </a:p>
        </p:txBody>
      </p:sp>
      <p:sp>
        <p:nvSpPr>
          <p:cNvPr id="66" name="Oval 20"/>
          <p:cNvSpPr>
            <a:spLocks noChangeArrowheads="1"/>
          </p:cNvSpPr>
          <p:nvPr/>
        </p:nvSpPr>
        <p:spPr bwMode="auto">
          <a:xfrm>
            <a:off x="9580041" y="2577660"/>
            <a:ext cx="1232532" cy="1240537"/>
          </a:xfrm>
          <a:prstGeom prst="ellipse">
            <a:avLst/>
          </a:prstGeom>
          <a:noFill/>
          <a:ln w="6350">
            <a:solidFill>
              <a:schemeClr val="tx1">
                <a:lumMod val="75000"/>
                <a:lumOff val="25000"/>
              </a:schemeClr>
            </a:solidFill>
          </a:ln>
        </p:spPr>
        <p:txBody>
          <a:bodyPr vert="horz" wrap="square" lIns="162560" tIns="81280" rIns="162560" bIns="81280" numCol="1" anchor="t" anchorCtr="0" compatLnSpc="1"/>
          <a:lstStyle/>
          <a:p>
            <a:endParaRPr lang="zh-CN" altLang="en-US" sz="3200" dirty="0">
              <a:solidFill>
                <a:schemeClr val="tx1">
                  <a:lumMod val="75000"/>
                  <a:lumOff val="25000"/>
                </a:schemeClr>
              </a:solidFill>
              <a:ea typeface="Adobe 黑体 Std R" panose="020B0400000000000000" pitchFamily="34" charset="-122"/>
            </a:endParaRPr>
          </a:p>
        </p:txBody>
      </p:sp>
      <p:sp>
        <p:nvSpPr>
          <p:cNvPr id="67" name="AutoShape 59"/>
          <p:cNvSpPr/>
          <p:nvPr/>
        </p:nvSpPr>
        <p:spPr bwMode="auto">
          <a:xfrm>
            <a:off x="5692730" y="2968201"/>
            <a:ext cx="497119" cy="4949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C344B"/>
          </a:solid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nvGrpSpPr>
          <p:cNvPr id="68" name="组合 67"/>
          <p:cNvGrpSpPr/>
          <p:nvPr/>
        </p:nvGrpSpPr>
        <p:grpSpPr>
          <a:xfrm>
            <a:off x="7857751" y="3032955"/>
            <a:ext cx="511616" cy="448511"/>
            <a:chOff x="1035050" y="1447800"/>
            <a:chExt cx="360363" cy="315913"/>
          </a:xfrm>
          <a:solidFill>
            <a:srgbClr val="2C344B"/>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71" name="组合 70"/>
          <p:cNvGrpSpPr/>
          <p:nvPr/>
        </p:nvGrpSpPr>
        <p:grpSpPr>
          <a:xfrm>
            <a:off x="1543647" y="2933803"/>
            <a:ext cx="470580" cy="472663"/>
            <a:chOff x="5394325" y="3578225"/>
            <a:chExt cx="358775" cy="360363"/>
          </a:xfrm>
          <a:solidFill>
            <a:srgbClr val="2C344B"/>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82" name="组合 81"/>
          <p:cNvGrpSpPr/>
          <p:nvPr/>
        </p:nvGrpSpPr>
        <p:grpSpPr>
          <a:xfrm>
            <a:off x="3604890" y="2936146"/>
            <a:ext cx="545321" cy="545321"/>
            <a:chOff x="419348" y="2135596"/>
            <a:chExt cx="359165" cy="359165"/>
          </a:xfrm>
          <a:solidFill>
            <a:srgbClr val="2C344B"/>
          </a:solidFill>
        </p:grpSpPr>
        <p:sp>
          <p:nvSpPr>
            <p:cNvPr id="83" name="AutoShape 123"/>
            <p:cNvSpPr/>
            <p:nvPr/>
          </p:nvSpPr>
          <p:spPr bwMode="auto">
            <a:xfrm>
              <a:off x="419348" y="2135596"/>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84" name="AutoShape 124"/>
            <p:cNvSpPr/>
            <p:nvPr/>
          </p:nvSpPr>
          <p:spPr bwMode="auto">
            <a:xfrm>
              <a:off x="520652" y="2236285"/>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85" name="AutoShape 125"/>
            <p:cNvSpPr/>
            <p:nvPr/>
          </p:nvSpPr>
          <p:spPr bwMode="auto">
            <a:xfrm>
              <a:off x="553805" y="2270053"/>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25401" tIns="25401" rIns="25401" bIns="25401" anchor="ctr"/>
            <a:lstStyle/>
            <a:p>
              <a:pPr algn="ctr" defTabSz="304778" fontAlgn="base" hangingPunct="0">
                <a:spcBef>
                  <a:spcPct val="0"/>
                </a:spcBef>
                <a:spcAft>
                  <a:spcPct val="0"/>
                </a:spcAft>
                <a:defRPr/>
              </a:pPr>
              <a:endParaRPr lang="en-US" sz="2000" kern="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86" name="Group 85"/>
          <p:cNvGrpSpPr/>
          <p:nvPr/>
        </p:nvGrpSpPr>
        <p:grpSpPr>
          <a:xfrm>
            <a:off x="9936191" y="2972466"/>
            <a:ext cx="523319" cy="523319"/>
            <a:chOff x="1200150" y="3768725"/>
            <a:chExt cx="446088" cy="446088"/>
          </a:xfrm>
          <a:solidFill>
            <a:srgbClr val="2C344B"/>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1219111">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2" name="组合 1"/>
          <p:cNvGrpSpPr/>
          <p:nvPr/>
        </p:nvGrpSpPr>
        <p:grpSpPr>
          <a:xfrm>
            <a:off x="792791" y="4452077"/>
            <a:ext cx="1939040" cy="2072593"/>
            <a:chOff x="594593" y="3339057"/>
            <a:chExt cx="1454280" cy="1554444"/>
          </a:xfrm>
        </p:grpSpPr>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19524" y="3682305"/>
              <a:ext cx="1429349" cy="1211196"/>
            </a:xfrm>
            <a:prstGeom prst="rect">
              <a:avLst/>
            </a:prstGeom>
          </p:spPr>
          <p:txBody>
            <a:bodyPr wrap="square">
              <a:spAutoFit/>
            </a:bodyPr>
            <a:lstStyle/>
            <a:p>
              <a:pPr algn="ctr" defTabSz="1219111">
                <a:lnSpc>
                  <a:spcPct val="150000"/>
                </a:lnSpc>
                <a:defRPr/>
              </a:pP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Lấy</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toàn</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bộ</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thông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tin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của</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User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để</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cập</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nhật</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vào</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trang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Portifolio</a:t>
              </a:r>
              <a:endParaRPr lang="zh-CN" altLang="en-US" sz="17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3" y="3339057"/>
              <a:ext cx="1415143" cy="300082"/>
            </a:xfrm>
            <a:prstGeom prst="rect">
              <a:avLst/>
            </a:prstGeom>
          </p:spPr>
          <p:txBody>
            <a:bodyPr wrap="square">
              <a:spAutoFit/>
            </a:bodyPr>
            <a:lstStyle/>
            <a:p>
              <a:pPr algn="ctr"/>
              <a:r>
                <a:rPr lang="en-US" altLang="zh-CN"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Load User</a:t>
              </a:r>
              <a:endParaRPr lang="zh-CN" altLang="en-US"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1" y="3644659"/>
              <a:ext cx="344129"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852157" y="4479766"/>
            <a:ext cx="1905799" cy="1629982"/>
            <a:chOff x="2139114" y="3359822"/>
            <a:chExt cx="1429349" cy="1222485"/>
          </a:xfrm>
        </p:grpSpPr>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4" y="3665423"/>
              <a:ext cx="1429349" cy="916884"/>
            </a:xfrm>
            <a:prstGeom prst="rect">
              <a:avLst/>
            </a:prstGeom>
          </p:spPr>
          <p:txBody>
            <a:bodyPr wrap="square">
              <a:spAutoFit/>
            </a:bodyPr>
            <a:lstStyle/>
            <a:p>
              <a:pPr algn="ctr" defTabSz="1219111">
                <a:lnSpc>
                  <a:spcPct val="150000"/>
                </a:lnSpc>
                <a:defRPr/>
              </a:pP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Cho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phép</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người</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dung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bố</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trí</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trang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Portifolio</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của</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mình</a:t>
              </a:r>
              <a:endParaRPr lang="zh-CN" altLang="en-US" sz="17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7" y="3359822"/>
              <a:ext cx="1415142" cy="300082"/>
            </a:xfrm>
            <a:prstGeom prst="rect">
              <a:avLst/>
            </a:prstGeom>
          </p:spPr>
          <p:txBody>
            <a:bodyPr wrap="square">
              <a:spAutoFit/>
            </a:bodyPr>
            <a:lstStyle/>
            <a:p>
              <a:pPr algn="ctr"/>
              <a:r>
                <a:rPr lang="en-US" altLang="zh-CN"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Custom</a:t>
              </a:r>
              <a:endParaRPr lang="zh-CN" altLang="en-US"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4" y="3665423"/>
              <a:ext cx="344129"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4959954" y="4479773"/>
            <a:ext cx="2131076" cy="1629983"/>
            <a:chOff x="3719962" y="3359822"/>
            <a:chExt cx="1598307" cy="1222485"/>
          </a:xfrm>
        </p:grpSpPr>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19962" y="3665423"/>
              <a:ext cx="1598307" cy="916884"/>
            </a:xfrm>
            <a:prstGeom prst="rect">
              <a:avLst/>
            </a:prstGeom>
          </p:spPr>
          <p:txBody>
            <a:bodyPr wrap="square">
              <a:spAutoFit/>
            </a:bodyPr>
            <a:lstStyle/>
            <a:p>
              <a:pPr algn="ctr" defTabSz="1219111">
                <a:lnSpc>
                  <a:spcPct val="150000"/>
                </a:lnSpc>
                <a:defRPr/>
              </a:pP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Cho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phép</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người</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dùng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share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trang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Portfolio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của</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mình</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bằng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link</a:t>
              </a:r>
              <a:endParaRPr lang="zh-CN" altLang="en-US" sz="17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0" y="3359822"/>
              <a:ext cx="1415143" cy="300082"/>
            </a:xfrm>
            <a:prstGeom prst="rect">
              <a:avLst/>
            </a:prstGeom>
          </p:spPr>
          <p:txBody>
            <a:bodyPr wrap="square">
              <a:spAutoFit/>
            </a:bodyPr>
            <a:lstStyle/>
            <a:p>
              <a:pPr algn="ctr"/>
              <a:r>
                <a:rPr lang="en-US" altLang="zh-CN"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Share</a:t>
              </a:r>
              <a:endParaRPr lang="zh-CN" altLang="en-US"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7" y="3665423"/>
              <a:ext cx="344129"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066693" y="4479770"/>
            <a:ext cx="2240937" cy="2022399"/>
            <a:chOff x="5300017" y="3359821"/>
            <a:chExt cx="1680702" cy="1516797"/>
          </a:xfrm>
        </p:grpSpPr>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300017" y="3665423"/>
              <a:ext cx="1680701" cy="1211195"/>
            </a:xfrm>
            <a:prstGeom prst="rect">
              <a:avLst/>
            </a:prstGeom>
          </p:spPr>
          <p:txBody>
            <a:bodyPr wrap="square">
              <a:spAutoFit/>
            </a:bodyPr>
            <a:lstStyle/>
            <a:p>
              <a:pPr algn="ctr" defTabSz="1219111">
                <a:lnSpc>
                  <a:spcPct val="150000"/>
                </a:lnSpc>
                <a:defRPr/>
              </a:pP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Cho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phép</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người</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dùng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khác</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để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lại</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đánh</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giá</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hay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bình</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luận</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góp</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ý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trên</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trang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của</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mình</a:t>
              </a:r>
              <a:endParaRPr lang="zh-CN" altLang="en-US" sz="17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347072" y="3359821"/>
              <a:ext cx="1633647" cy="300082"/>
            </a:xfrm>
            <a:prstGeom prst="rect">
              <a:avLst/>
            </a:prstGeom>
          </p:spPr>
          <p:txBody>
            <a:bodyPr wrap="square">
              <a:spAutoFit/>
            </a:bodyPr>
            <a:lstStyle/>
            <a:p>
              <a:pPr algn="ctr"/>
              <a:r>
                <a:rPr lang="en-US" altLang="zh-CN"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Rating/ Comment</a:t>
              </a:r>
              <a:endParaRPr lang="zh-CN" altLang="en-US"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0" y="3665423"/>
              <a:ext cx="344129"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9307625" y="4452089"/>
            <a:ext cx="2380944" cy="2022397"/>
            <a:chOff x="6980719" y="3339058"/>
            <a:chExt cx="1785708" cy="1516796"/>
          </a:xfrm>
        </p:grpSpPr>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3644659"/>
              <a:ext cx="1785708" cy="1211195"/>
            </a:xfrm>
            <a:prstGeom prst="rect">
              <a:avLst/>
            </a:prstGeom>
          </p:spPr>
          <p:txBody>
            <a:bodyPr wrap="square">
              <a:spAutoFit/>
            </a:bodyPr>
            <a:lstStyle/>
            <a:p>
              <a:pPr algn="ctr" defTabSz="1219111">
                <a:lnSpc>
                  <a:spcPct val="150000"/>
                </a:lnSpc>
                <a:defRPr/>
              </a:pP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Cho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phép</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các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doanh</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nghiệp</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nhà</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tuyển</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dụng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tìm</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kiếm</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được</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thông</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tin public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trên</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hệ</a:t>
              </a:r>
              <a:r>
                <a:rPr lang="en-US" altLang="zh-CN" sz="1700" kern="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zh-CN" sz="1700" kern="0" dirty="0" err="1">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thốn</a:t>
              </a:r>
              <a:endParaRPr lang="zh-CN" altLang="en-US" sz="17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3339058"/>
              <a:ext cx="1415143" cy="300082"/>
            </a:xfrm>
            <a:prstGeom prst="rect">
              <a:avLst/>
            </a:prstGeom>
          </p:spPr>
          <p:txBody>
            <a:bodyPr wrap="square">
              <a:spAutoFit/>
            </a:bodyPr>
            <a:lstStyle/>
            <a:p>
              <a:pPr algn="ctr"/>
              <a:r>
                <a:rPr lang="en-US" altLang="zh-CN"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rPr>
                <a:t>Jobs</a:t>
              </a:r>
              <a:endParaRPr lang="zh-CN" altLang="en-US" sz="2000" b="1" dirty="0">
                <a:solidFill>
                  <a:schemeClr val="tx1">
                    <a:lumMod val="50000"/>
                    <a:lumOff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3644659"/>
              <a:ext cx="344129"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grpSp>
      <p:sp>
        <p:nvSpPr>
          <p:cNvPr id="109"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1129434" y="528834"/>
            <a:ext cx="2130391" cy="524695"/>
          </a:xfrm>
          <a:prstGeom prst="rect">
            <a:avLst/>
          </a:prstGeom>
          <a:noFill/>
        </p:spPr>
        <p:txBody>
          <a:bodyPr wrap="none" lIns="0" tIns="0" rIns="0" rtlCol="0">
            <a:spAutoFit/>
          </a:bodyPr>
          <a:lstStyle/>
          <a:p>
            <a:pPr>
              <a:lnSpc>
                <a:spcPts val="3600"/>
              </a:lnSpc>
            </a:pPr>
            <a:r>
              <a:rPr lang="en-US" altLang="zh-CN" sz="4400" b="1" dirty="0">
                <a:solidFill>
                  <a:srgbClr val="21273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Portfolio</a:t>
            </a:r>
            <a:endParaRPr lang="zh-CN" altLang="en-US" sz="4400" b="1" dirty="0">
              <a:solidFill>
                <a:srgbClr val="21273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pic>
        <p:nvPicPr>
          <p:cNvPr id="90" name="Picture 89">
            <a:extLst>
              <a:ext uri="{FF2B5EF4-FFF2-40B4-BE49-F238E27FC236}">
                <a16:creationId xmlns:a16="http://schemas.microsoft.com/office/drawing/2014/main" id="{38C2D5FE-754C-4C5A-848F-309E5B56A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562" y="244591"/>
            <a:ext cx="2012655" cy="914843"/>
          </a:xfrm>
          <a:prstGeom prst="rect">
            <a:avLst/>
          </a:prstGeom>
        </p:spPr>
      </p:pic>
      <p:sp>
        <p:nvSpPr>
          <p:cNvPr id="106" name="Rectangle: Rounded Corners 105">
            <a:extLst>
              <a:ext uri="{FF2B5EF4-FFF2-40B4-BE49-F238E27FC236}">
                <a16:creationId xmlns:a16="http://schemas.microsoft.com/office/drawing/2014/main" id="{22858C87-6FCD-4059-AF63-B83EDDAF4176}"/>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18</a:t>
            </a:r>
          </a:p>
        </p:txBody>
      </p:sp>
    </p:spTree>
    <p:extLst>
      <p:ext uri="{BB962C8B-B14F-4D97-AF65-F5344CB8AC3E}">
        <p14:creationId xmlns:p14="http://schemas.microsoft.com/office/powerpoint/2010/main" val="170262721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left)">
                                      <p:cBhvr>
                                        <p:cTn id="10" dur="500"/>
                                        <p:tgtEl>
                                          <p:spTgt spid="5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left)">
                                      <p:cBhvr>
                                        <p:cTn id="13" dur="500"/>
                                        <p:tgtEl>
                                          <p:spTgt spid="5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left)">
                                      <p:cBhvr>
                                        <p:cTn id="16" dur="500"/>
                                        <p:tgtEl>
                                          <p:spTgt spid="5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500"/>
                                        <p:tgtEl>
                                          <p:spTgt spid="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left)">
                                      <p:cBhvr>
                                        <p:cTn id="31" dur="500"/>
                                        <p:tgtEl>
                                          <p:spTgt spid="6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left)">
                                      <p:cBhvr>
                                        <p:cTn id="34" dur="500"/>
                                        <p:tgtEl>
                                          <p:spTgt spid="6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left)">
                                      <p:cBhvr>
                                        <p:cTn id="40" dur="500"/>
                                        <p:tgtEl>
                                          <p:spTgt spid="6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par>
                                <p:cTn id="44" presetID="22" presetClass="entr" presetSubtype="8" fill="hold"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left)">
                                      <p:cBhvr>
                                        <p:cTn id="46" dur="500"/>
                                        <p:tgtEl>
                                          <p:spTgt spid="68"/>
                                        </p:tgtEl>
                                      </p:cBhvr>
                                    </p:animEffect>
                                  </p:childTnLst>
                                </p:cTn>
                              </p:par>
                              <p:par>
                                <p:cTn id="47" presetID="22" presetClass="entr" presetSubtype="8"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left)">
                                      <p:cBhvr>
                                        <p:cTn id="49" dur="500"/>
                                        <p:tgtEl>
                                          <p:spTgt spid="71"/>
                                        </p:tgtEl>
                                      </p:cBhvr>
                                    </p:animEffect>
                                  </p:childTnLst>
                                </p:cTn>
                              </p:par>
                              <p:par>
                                <p:cTn id="50" presetID="22" presetClass="entr" presetSubtype="8"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left)">
                                      <p:cBhvr>
                                        <p:cTn id="52" dur="500"/>
                                        <p:tgtEl>
                                          <p:spTgt spid="82"/>
                                        </p:tgtEl>
                                      </p:cBhvr>
                                    </p:animEffect>
                                  </p:childTnLst>
                                </p:cTn>
                              </p:par>
                              <p:par>
                                <p:cTn id="53" presetID="22" presetClass="entr" presetSubtype="8" fill="hold" nodeType="with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wipe(left)">
                                      <p:cBhvr>
                                        <p:cTn id="55" dur="500"/>
                                        <p:tgtEl>
                                          <p:spTgt spid="86"/>
                                        </p:tgtEl>
                                      </p:cBhvr>
                                    </p:animEffect>
                                  </p:childTnLst>
                                </p:cTn>
                              </p:par>
                            </p:childTnLst>
                          </p:cTn>
                        </p:par>
                        <p:par>
                          <p:cTn id="56" fill="hold">
                            <p:stCondLst>
                              <p:cond delay="500"/>
                            </p:stCondLst>
                            <p:childTnLst>
                              <p:par>
                                <p:cTn id="57" presetID="42" presetClass="entr" presetSubtype="0"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1000" fill="hold"/>
                                        <p:tgtEl>
                                          <p:spTgt spid="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25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50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1000"/>
                                        <p:tgtEl>
                                          <p:spTgt spid="4"/>
                                        </p:tgtEl>
                                      </p:cBhvr>
                                    </p:animEffect>
                                    <p:anim calcmode="lin" valueType="num">
                                      <p:cBhvr>
                                        <p:cTn id="70" dur="1000" fill="hold"/>
                                        <p:tgtEl>
                                          <p:spTgt spid="4"/>
                                        </p:tgtEl>
                                        <p:attrNameLst>
                                          <p:attrName>ppt_x</p:attrName>
                                        </p:attrNameLst>
                                      </p:cBhvr>
                                      <p:tavLst>
                                        <p:tav tm="0">
                                          <p:val>
                                            <p:strVal val="#ppt_x"/>
                                          </p:val>
                                        </p:tav>
                                        <p:tav tm="100000">
                                          <p:val>
                                            <p:strVal val="#ppt_x"/>
                                          </p:val>
                                        </p:tav>
                                      </p:tavLst>
                                    </p:anim>
                                    <p:anim calcmode="lin" valueType="num">
                                      <p:cBhvr>
                                        <p:cTn id="71" dur="1000" fill="hold"/>
                                        <p:tgtEl>
                                          <p:spTgt spid="4"/>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75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1000"/>
                                        <p:tgtEl>
                                          <p:spTgt spid="5"/>
                                        </p:tgtEl>
                                      </p:cBhvr>
                                    </p:animEffect>
                                    <p:anim calcmode="lin" valueType="num">
                                      <p:cBhvr>
                                        <p:cTn id="75" dur="1000" fill="hold"/>
                                        <p:tgtEl>
                                          <p:spTgt spid="5"/>
                                        </p:tgtEl>
                                        <p:attrNameLst>
                                          <p:attrName>ppt_x</p:attrName>
                                        </p:attrNameLst>
                                      </p:cBhvr>
                                      <p:tavLst>
                                        <p:tav tm="0">
                                          <p:val>
                                            <p:strVal val="#ppt_x"/>
                                          </p:val>
                                        </p:tav>
                                        <p:tav tm="100000">
                                          <p:val>
                                            <p:strVal val="#ppt_x"/>
                                          </p:val>
                                        </p:tav>
                                      </p:tavLst>
                                    </p:anim>
                                    <p:anim calcmode="lin" valueType="num">
                                      <p:cBhvr>
                                        <p:cTn id="76" dur="1000" fill="hold"/>
                                        <p:tgtEl>
                                          <p:spTgt spid="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100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1000"/>
                                        <p:tgtEl>
                                          <p:spTgt spid="6"/>
                                        </p:tgtEl>
                                      </p:cBhvr>
                                    </p:animEffect>
                                    <p:anim calcmode="lin" valueType="num">
                                      <p:cBhvr>
                                        <p:cTn id="80" dur="1000" fill="hold"/>
                                        <p:tgtEl>
                                          <p:spTgt spid="6"/>
                                        </p:tgtEl>
                                        <p:attrNameLst>
                                          <p:attrName>ppt_x</p:attrName>
                                        </p:attrNameLst>
                                      </p:cBhvr>
                                      <p:tavLst>
                                        <p:tav tm="0">
                                          <p:val>
                                            <p:strVal val="#ppt_x"/>
                                          </p:val>
                                        </p:tav>
                                        <p:tav tm="100000">
                                          <p:val>
                                            <p:strVal val="#ppt_x"/>
                                          </p:val>
                                        </p:tav>
                                      </p:tavLst>
                                    </p:anim>
                                    <p:anim calcmode="lin" valueType="num">
                                      <p:cBhvr>
                                        <p:cTn id="8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7897" y="793866"/>
            <a:ext cx="2450363" cy="584775"/>
          </a:xfrm>
          <a:prstGeom prst="rect">
            <a:avLst/>
          </a:prstGeom>
          <a:noFill/>
        </p:spPr>
        <p:txBody>
          <a:bodyPr wrap="square" rtlCol="0">
            <a:spAutoFit/>
          </a:bodyPr>
          <a:lstStyle/>
          <a:p>
            <a:pPr algn="dist"/>
            <a:r>
              <a:rPr lang="en-US" altLang="zh-CN" sz="3200" spc="-3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rPr>
              <a:t>CONTENTS</a:t>
            </a:r>
            <a:endParaRPr lang="zh-CN" altLang="en-US" sz="3200" spc="-3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endParaRPr>
          </a:p>
        </p:txBody>
      </p:sp>
      <p:grpSp>
        <p:nvGrpSpPr>
          <p:cNvPr id="19" name="组合 18"/>
          <p:cNvGrpSpPr/>
          <p:nvPr/>
        </p:nvGrpSpPr>
        <p:grpSpPr>
          <a:xfrm>
            <a:off x="1090201" y="1779591"/>
            <a:ext cx="4042939" cy="1046031"/>
            <a:chOff x="7160548" y="2534162"/>
            <a:chExt cx="3308851" cy="585057"/>
          </a:xfrm>
        </p:grpSpPr>
        <p:grpSp>
          <p:nvGrpSpPr>
            <p:cNvPr id="9" name="组合 8"/>
            <p:cNvGrpSpPr/>
            <p:nvPr/>
          </p:nvGrpSpPr>
          <p:grpSpPr>
            <a:xfrm>
              <a:off x="7778133" y="2653409"/>
              <a:ext cx="2623615" cy="465810"/>
              <a:chOff x="7294374" y="2841023"/>
              <a:chExt cx="2623615" cy="465810"/>
            </a:xfrm>
          </p:grpSpPr>
          <p:sp>
            <p:nvSpPr>
              <p:cNvPr id="11" name="文本框 10"/>
              <p:cNvSpPr txBox="1"/>
              <p:nvPr/>
            </p:nvSpPr>
            <p:spPr>
              <a:xfrm>
                <a:off x="7294374" y="2841023"/>
                <a:ext cx="2325107" cy="258214"/>
              </a:xfrm>
              <a:prstGeom prst="rect">
                <a:avLst/>
              </a:prstGeom>
              <a:noFill/>
            </p:spPr>
            <p:txBody>
              <a:bodyPr wrap="square" rtlCol="0">
                <a:spAutoFit/>
              </a:bodyPr>
              <a:lstStyle/>
              <a:p>
                <a:r>
                  <a:rPr lang="en-US" altLang="zh-CN"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rPr>
                  <a:t>GIỚI THIỆU</a:t>
                </a:r>
                <a:endParaRPr lang="zh-CN" altLang="en-US"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12" name="文本框 11"/>
              <p:cNvSpPr txBox="1"/>
              <p:nvPr/>
            </p:nvSpPr>
            <p:spPr>
              <a:xfrm>
                <a:off x="8643609" y="3100190"/>
                <a:ext cx="1274380" cy="206643"/>
              </a:xfrm>
              <a:prstGeom prst="rect">
                <a:avLst/>
              </a:prstGeom>
              <a:noFill/>
            </p:spPr>
            <p:txBody>
              <a:bodyPr wrap="square" rtlCol="0">
                <a:spAutoFit/>
              </a:bodyPr>
              <a:lstStyle/>
              <a:p>
                <a:pPr algn="ctr"/>
                <a:r>
                  <a:rPr lang="en-US" altLang="zh-CN"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INTRODUCE</a:t>
                </a:r>
                <a:endParaRPr lang="zh-CN" altLang="en-US"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18" name="圆角矩形 17"/>
            <p:cNvSpPr/>
            <p:nvPr/>
          </p:nvSpPr>
          <p:spPr>
            <a:xfrm>
              <a:off x="7160548" y="2648692"/>
              <a:ext cx="3308851" cy="452423"/>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16" name="矩形 15"/>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50" name="组合 49"/>
          <p:cNvGrpSpPr/>
          <p:nvPr/>
        </p:nvGrpSpPr>
        <p:grpSpPr>
          <a:xfrm>
            <a:off x="7358262" y="2530487"/>
            <a:ext cx="4030553" cy="1064673"/>
            <a:chOff x="7160548" y="2534162"/>
            <a:chExt cx="3308851" cy="540195"/>
          </a:xfrm>
        </p:grpSpPr>
        <p:grpSp>
          <p:nvGrpSpPr>
            <p:cNvPr id="51" name="组合 50"/>
            <p:cNvGrpSpPr/>
            <p:nvPr/>
          </p:nvGrpSpPr>
          <p:grpSpPr>
            <a:xfrm>
              <a:off x="7160548" y="2643955"/>
              <a:ext cx="2684276" cy="430402"/>
              <a:chOff x="6676789" y="2831569"/>
              <a:chExt cx="2684276" cy="430402"/>
            </a:xfrm>
          </p:grpSpPr>
          <p:sp>
            <p:nvSpPr>
              <p:cNvPr id="54" name="文本框 53"/>
              <p:cNvSpPr txBox="1"/>
              <p:nvPr/>
            </p:nvSpPr>
            <p:spPr>
              <a:xfrm>
                <a:off x="7397662" y="2831569"/>
                <a:ext cx="1963403" cy="234240"/>
              </a:xfrm>
              <a:prstGeom prst="rect">
                <a:avLst/>
              </a:prstGeom>
              <a:noFill/>
            </p:spPr>
            <p:txBody>
              <a:bodyPr wrap="square" rtlCol="0">
                <a:spAutoFit/>
              </a:bodyPr>
              <a:lstStyle/>
              <a:p>
                <a:pPr algn="r"/>
                <a:r>
                  <a:rPr lang="en-US" altLang="zh-CN"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rPr>
                  <a:t>PORTFOLIO</a:t>
                </a:r>
                <a:endParaRPr lang="zh-CN" altLang="en-US"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55" name="文本框 54"/>
              <p:cNvSpPr txBox="1"/>
              <p:nvPr/>
            </p:nvSpPr>
            <p:spPr>
              <a:xfrm>
                <a:off x="6676789" y="3074514"/>
                <a:ext cx="1274379" cy="187457"/>
              </a:xfrm>
              <a:prstGeom prst="rect">
                <a:avLst/>
              </a:prstGeom>
              <a:noFill/>
            </p:spPr>
            <p:txBody>
              <a:bodyPr wrap="square" rtlCol="0">
                <a:spAutoFit/>
              </a:bodyPr>
              <a:lstStyle/>
              <a:p>
                <a:pPr algn="ctr"/>
                <a:r>
                  <a:rPr lang="en-US" altLang="zh-CN"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CONCEPTION</a:t>
                </a:r>
                <a:endParaRPr lang="zh-CN" altLang="en-US"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52" name="圆角矩形 5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53" name="矩形 5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74" name="组合 73"/>
          <p:cNvGrpSpPr/>
          <p:nvPr/>
        </p:nvGrpSpPr>
        <p:grpSpPr>
          <a:xfrm>
            <a:off x="1090201" y="3567043"/>
            <a:ext cx="4063436" cy="1067593"/>
            <a:chOff x="7160548" y="2534162"/>
            <a:chExt cx="3308851" cy="528685"/>
          </a:xfrm>
        </p:grpSpPr>
        <p:grpSp>
          <p:nvGrpSpPr>
            <p:cNvPr id="75" name="组合 74"/>
            <p:cNvGrpSpPr/>
            <p:nvPr/>
          </p:nvGrpSpPr>
          <p:grpSpPr>
            <a:xfrm>
              <a:off x="7761580" y="2643833"/>
              <a:ext cx="2402579" cy="415298"/>
              <a:chOff x="7277821" y="2831447"/>
              <a:chExt cx="2402579" cy="415298"/>
            </a:xfrm>
          </p:grpSpPr>
          <p:sp>
            <p:nvSpPr>
              <p:cNvPr id="78" name="文本框 77"/>
              <p:cNvSpPr txBox="1"/>
              <p:nvPr/>
            </p:nvSpPr>
            <p:spPr>
              <a:xfrm>
                <a:off x="7277821" y="2831447"/>
                <a:ext cx="2163579" cy="228622"/>
              </a:xfrm>
              <a:prstGeom prst="rect">
                <a:avLst/>
              </a:prstGeom>
              <a:noFill/>
            </p:spPr>
            <p:txBody>
              <a:bodyPr wrap="square" rtlCol="0">
                <a:spAutoFit/>
              </a:bodyPr>
              <a:lstStyle/>
              <a:p>
                <a:r>
                  <a:rPr lang="en-US" altLang="zh-CN"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rPr>
                  <a:t>E-PORTFOLIO</a:t>
                </a:r>
                <a:endParaRPr lang="zh-CN" altLang="en-US"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79" name="文本框 78"/>
              <p:cNvSpPr txBox="1"/>
              <p:nvPr/>
            </p:nvSpPr>
            <p:spPr>
              <a:xfrm>
                <a:off x="7964032" y="3063784"/>
                <a:ext cx="1716368" cy="182961"/>
              </a:xfrm>
              <a:prstGeom prst="rect">
                <a:avLst/>
              </a:prstGeom>
              <a:noFill/>
            </p:spPr>
            <p:txBody>
              <a:bodyPr wrap="square" rtlCol="0">
                <a:spAutoFit/>
              </a:bodyPr>
              <a:lstStyle/>
              <a:p>
                <a:pPr algn="ctr"/>
                <a:r>
                  <a:rPr lang="en-US" altLang="zh-CN"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CONCEPTION &amp; ROLE</a:t>
                </a:r>
                <a:endParaRPr lang="zh-CN" altLang="en-US"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76" name="圆角矩形 75"/>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77" name="矩形 76"/>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80" name="组合 79"/>
          <p:cNvGrpSpPr/>
          <p:nvPr/>
        </p:nvGrpSpPr>
        <p:grpSpPr>
          <a:xfrm>
            <a:off x="7216194" y="4618905"/>
            <a:ext cx="4172623" cy="1078124"/>
            <a:chOff x="7016730" y="2534162"/>
            <a:chExt cx="3452669" cy="529977"/>
          </a:xfrm>
        </p:grpSpPr>
        <p:grpSp>
          <p:nvGrpSpPr>
            <p:cNvPr id="81" name="组合 80"/>
            <p:cNvGrpSpPr/>
            <p:nvPr/>
          </p:nvGrpSpPr>
          <p:grpSpPr>
            <a:xfrm>
              <a:off x="7016730" y="2640259"/>
              <a:ext cx="2952520" cy="423880"/>
              <a:chOff x="6532971" y="2827873"/>
              <a:chExt cx="2952520" cy="423880"/>
            </a:xfrm>
          </p:grpSpPr>
          <p:sp>
            <p:nvSpPr>
              <p:cNvPr id="84" name="文本框 83"/>
              <p:cNvSpPr txBox="1"/>
              <p:nvPr/>
            </p:nvSpPr>
            <p:spPr>
              <a:xfrm>
                <a:off x="6740019" y="2827873"/>
                <a:ext cx="2745472" cy="226942"/>
              </a:xfrm>
              <a:prstGeom prst="rect">
                <a:avLst/>
              </a:prstGeom>
              <a:noFill/>
            </p:spPr>
            <p:txBody>
              <a:bodyPr wrap="square" rtlCol="0">
                <a:spAutoFit/>
              </a:bodyPr>
              <a:lstStyle/>
              <a:p>
                <a:r>
                  <a:rPr lang="en-US" altLang="zh-CN"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rPr>
                  <a:t>SẢN PHẨM DỰ KIẾN</a:t>
                </a:r>
                <a:endParaRPr lang="zh-CN" altLang="en-US" sz="2400" b="1" dirty="0">
                  <a:solidFill>
                    <a:srgbClr val="2C344B"/>
                  </a:solidFill>
                  <a:effectLst>
                    <a:outerShdw blurRad="38100" dist="38100" dir="2700000" algn="tl">
                      <a:srgbClr val="000000">
                        <a:alpha val="30000"/>
                      </a:srgbClr>
                    </a:outerShdw>
                  </a:effectLst>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85" name="文本框 84"/>
              <p:cNvSpPr txBox="1"/>
              <p:nvPr/>
            </p:nvSpPr>
            <p:spPr>
              <a:xfrm>
                <a:off x="6532971" y="3070136"/>
                <a:ext cx="1274379" cy="181617"/>
              </a:xfrm>
              <a:prstGeom prst="rect">
                <a:avLst/>
              </a:prstGeom>
              <a:noFill/>
            </p:spPr>
            <p:txBody>
              <a:bodyPr wrap="square" rtlCol="0">
                <a:spAutoFit/>
              </a:bodyPr>
              <a:lstStyle/>
              <a:p>
                <a:pPr algn="ctr"/>
                <a:r>
                  <a:rPr lang="en-US" altLang="zh-CN"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DETAIL</a:t>
                </a:r>
                <a:endParaRPr lang="zh-CN" altLang="en-US" sz="1801"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82" name="圆角矩形 8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83" name="矩形 8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04</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97" name="组合 96"/>
          <p:cNvGrpSpPr/>
          <p:nvPr/>
        </p:nvGrpSpPr>
        <p:grpSpPr>
          <a:xfrm>
            <a:off x="4973269" y="1323126"/>
            <a:ext cx="7218731" cy="69135"/>
            <a:chOff x="4973269" y="1609541"/>
            <a:chExt cx="7218731" cy="69134"/>
          </a:xfrm>
        </p:grpSpPr>
        <p:cxnSp>
          <p:nvCxnSpPr>
            <p:cNvPr id="15" name="直接连接符 14"/>
            <p:cNvCxnSpPr/>
            <p:nvPr/>
          </p:nvCxnSpPr>
          <p:spPr>
            <a:xfrm>
              <a:off x="4973269" y="1644108"/>
              <a:ext cx="7218731" cy="0"/>
            </a:xfrm>
            <a:prstGeom prst="line">
              <a:avLst/>
            </a:prstGeom>
            <a:ln w="12700">
              <a:solidFill>
                <a:srgbClr val="21273E"/>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978265" y="1609541"/>
              <a:ext cx="932856" cy="69134"/>
            </a:xfrm>
            <a:prstGeom prst="rect">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grpSp>
      <p:cxnSp>
        <p:nvCxnSpPr>
          <p:cNvPr id="7" name="Straight Connector 6">
            <a:extLst>
              <a:ext uri="{FF2B5EF4-FFF2-40B4-BE49-F238E27FC236}">
                <a16:creationId xmlns:a16="http://schemas.microsoft.com/office/drawing/2014/main" id="{34F21E53-088F-4FD6-B7BD-26256A8D029A}"/>
              </a:ext>
            </a:extLst>
          </p:cNvPr>
          <p:cNvCxnSpPr>
            <a:cxnSpLocks/>
          </p:cNvCxnSpPr>
          <p:nvPr/>
        </p:nvCxnSpPr>
        <p:spPr>
          <a:xfrm>
            <a:off x="6177280" y="2679584"/>
            <a:ext cx="30480" cy="3103979"/>
          </a:xfrm>
          <a:prstGeom prst="line">
            <a:avLst/>
          </a:prstGeom>
          <a:ln w="28575">
            <a:solidFill>
              <a:srgbClr val="333F50"/>
            </a:solidFill>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BA855626-70A4-4ED6-8C44-5905634A1483}"/>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Tree>
    <p:extLst>
      <p:ext uri="{BB962C8B-B14F-4D97-AF65-F5344CB8AC3E}">
        <p14:creationId xmlns:p14="http://schemas.microsoft.com/office/powerpoint/2010/main" val="104805783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97"/>
                                            </p:tgtEl>
                                            <p:attrNameLst>
                                              <p:attrName>style.visibility</p:attrName>
                                            </p:attrNameLst>
                                          </p:cBhvr>
                                          <p:to>
                                            <p:strVal val="visible"/>
                                          </p:to>
                                        </p:set>
                                        <p:animEffect transition="in" filter="wipe(right)">
                                          <p:cBhvr>
                                            <p:cTn id="7" dur="500"/>
                                            <p:tgtEl>
                                              <p:spTgt spid="97"/>
                                            </p:tgtEl>
                                          </p:cBhvr>
                                        </p:animEffect>
                                      </p:childTnLst>
                                    </p:cTn>
                                  </p:par>
                                  <p:par>
                                    <p:cTn id="8" presetID="2" presetClass="entr" presetSubtype="8"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par>
                              <p:cTn id="12" fill="hold">
                                <p:stCondLst>
                                  <p:cond delay="1250"/>
                                </p:stCondLst>
                                <p:childTnLst>
                                  <p:par>
                                    <p:cTn id="13" presetID="2" presetClass="entr" presetSubtype="2" fill="hold" nodeType="afterEffect" p14:presetBounceEnd="4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4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16" dur="75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2" fill="hold" nodeType="afterEffect" p14:presetBounceEnd="40000">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14:bounceEnd="40000">
                                          <p:cBhvr additive="base">
                                            <p:cTn id="20" dur="75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21" dur="750" fill="hold"/>
                                            <p:tgtEl>
                                              <p:spTgt spid="50"/>
                                            </p:tgtEl>
                                            <p:attrNameLst>
                                              <p:attrName>ppt_y</p:attrName>
                                            </p:attrNameLst>
                                          </p:cBhvr>
                                          <p:tavLst>
                                            <p:tav tm="0">
                                              <p:val>
                                                <p:strVal val="#ppt_y"/>
                                              </p:val>
                                            </p:tav>
                                            <p:tav tm="100000">
                                              <p:val>
                                                <p:strVal val="#ppt_y"/>
                                              </p:val>
                                            </p:tav>
                                          </p:tavLst>
                                        </p:anim>
                                      </p:childTnLst>
                                    </p:cTn>
                                  </p:par>
                                </p:childTnLst>
                              </p:cTn>
                            </p:par>
                            <p:par>
                              <p:cTn id="22" fill="hold">
                                <p:stCondLst>
                                  <p:cond delay="2750"/>
                                </p:stCondLst>
                                <p:childTnLst>
                                  <p:par>
                                    <p:cTn id="23" presetID="2" presetClass="entr" presetSubtype="2" fill="hold" nodeType="afterEffect" p14:presetBounceEnd="40000">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14:bounceEnd="40000">
                                          <p:cBhvr additive="base">
                                            <p:cTn id="25" dur="75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26" dur="750" fill="hold"/>
                                            <p:tgtEl>
                                              <p:spTgt spid="74"/>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2" fill="hold" nodeType="afterEffect" p14:presetBounceEnd="40000">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14:bounceEnd="40000">
                                          <p:cBhvr additive="base">
                                            <p:cTn id="30"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31" dur="750" fill="hold"/>
                                            <p:tgtEl>
                                              <p:spTgt spid="80"/>
                                            </p:tgtEl>
                                            <p:attrNameLst>
                                              <p:attrName>ppt_y</p:attrName>
                                            </p:attrNameLst>
                                          </p:cBhvr>
                                          <p:tavLst>
                                            <p:tav tm="0">
                                              <p:val>
                                                <p:strVal val="#ppt_y"/>
                                              </p:val>
                                            </p:tav>
                                            <p:tav tm="100000">
                                              <p:val>
                                                <p:strVal val="#ppt_y"/>
                                              </p:val>
                                            </p:tav>
                                          </p:tavLst>
                                        </p:anim>
                                      </p:childTnLst>
                                    </p:cTn>
                                  </p:par>
                                  <p:par>
                                    <p:cTn id="32" presetID="2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4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97"/>
                                            </p:tgtEl>
                                            <p:attrNameLst>
                                              <p:attrName>style.visibility</p:attrName>
                                            </p:attrNameLst>
                                          </p:cBhvr>
                                          <p:to>
                                            <p:strVal val="visible"/>
                                          </p:to>
                                        </p:set>
                                        <p:animEffect transition="in" filter="wipe(right)">
                                          <p:cBhvr>
                                            <p:cTn id="7" dur="500"/>
                                            <p:tgtEl>
                                              <p:spTgt spid="97"/>
                                            </p:tgtEl>
                                          </p:cBhvr>
                                        </p:animEffect>
                                      </p:childTnLst>
                                    </p:cTn>
                                  </p:par>
                                  <p:par>
                                    <p:cTn id="8" presetID="2" presetClass="entr" presetSubtype="8" fill="hold" grpId="0"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childTnLst>
                              </p:cTn>
                            </p:par>
                            <p:par>
                              <p:cTn id="12" fill="hold">
                                <p:stCondLst>
                                  <p:cond delay="1250"/>
                                </p:stCondLst>
                                <p:childTnLst>
                                  <p:par>
                                    <p:cTn id="13" presetID="2" presetClass="entr" presetSubtype="2"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1+#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childTnLst>
                              </p:cTn>
                            </p:par>
                            <p:par>
                              <p:cTn id="22" fill="hold">
                                <p:stCondLst>
                                  <p:cond delay="2750"/>
                                </p:stCondLst>
                                <p:childTnLst>
                                  <p:par>
                                    <p:cTn id="23" presetID="2" presetClass="entr" presetSubtype="2" fill="hold" nodeType="after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750" fill="hold"/>
                                            <p:tgtEl>
                                              <p:spTgt spid="74"/>
                                            </p:tgtEl>
                                            <p:attrNameLst>
                                              <p:attrName>ppt_x</p:attrName>
                                            </p:attrNameLst>
                                          </p:cBhvr>
                                          <p:tavLst>
                                            <p:tav tm="0">
                                              <p:val>
                                                <p:strVal val="1+#ppt_w/2"/>
                                              </p:val>
                                            </p:tav>
                                            <p:tav tm="100000">
                                              <p:val>
                                                <p:strVal val="#ppt_x"/>
                                              </p:val>
                                            </p:tav>
                                          </p:tavLst>
                                        </p:anim>
                                        <p:anim calcmode="lin" valueType="num">
                                          <p:cBhvr additive="base">
                                            <p:cTn id="26" dur="750" fill="hold"/>
                                            <p:tgtEl>
                                              <p:spTgt spid="74"/>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2" fill="hold" nodeType="after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750" fill="hold"/>
                                            <p:tgtEl>
                                              <p:spTgt spid="80"/>
                                            </p:tgtEl>
                                            <p:attrNameLst>
                                              <p:attrName>ppt_x</p:attrName>
                                            </p:attrNameLst>
                                          </p:cBhvr>
                                          <p:tavLst>
                                            <p:tav tm="0">
                                              <p:val>
                                                <p:strVal val="1+#ppt_w/2"/>
                                              </p:val>
                                            </p:tav>
                                            <p:tav tm="100000">
                                              <p:val>
                                                <p:strVal val="#ppt_x"/>
                                              </p:val>
                                            </p:tav>
                                          </p:tavLst>
                                        </p:anim>
                                        <p:anim calcmode="lin" valueType="num">
                                          <p:cBhvr additive="base">
                                            <p:cTn id="31" dur="750" fill="hold"/>
                                            <p:tgtEl>
                                              <p:spTgt spid="80"/>
                                            </p:tgtEl>
                                            <p:attrNameLst>
                                              <p:attrName>ppt_y</p:attrName>
                                            </p:attrNameLst>
                                          </p:cBhvr>
                                          <p:tavLst>
                                            <p:tav tm="0">
                                              <p:val>
                                                <p:strVal val="#ppt_y"/>
                                              </p:val>
                                            </p:tav>
                                            <p:tav tm="100000">
                                              <p:val>
                                                <p:strVal val="#ppt_y"/>
                                              </p:val>
                                            </p:tav>
                                          </p:tavLst>
                                        </p:anim>
                                      </p:childTnLst>
                                    </p:cTn>
                                  </p:par>
                                </p:childTnLst>
                              </p:cTn>
                            </p:par>
                            <p:par>
                              <p:cTn id="32" fill="hold">
                                <p:stCondLst>
                                  <p:cond delay="4250"/>
                                </p:stCondLst>
                                <p:childTnLst>
                                  <p:par>
                                    <p:cTn id="33" presetID="2" presetClass="entr" presetSubtype="2" fill="hold" nodeType="afterEffect">
                                      <p:stCondLst>
                                        <p:cond delay="0"/>
                                      </p:stCondLst>
                                      <p:childTnLst>
                                        <p:set>
                                          <p:cBhvr>
                                            <p:cTn id="34" dur="1" fill="hold">
                                              <p:stCondLst>
                                                <p:cond delay="0"/>
                                              </p:stCondLst>
                                            </p:cTn>
                                            <p:tgtEl>
                                              <p:spTgt spid="86"/>
                                            </p:tgtEl>
                                            <p:attrNameLst>
                                              <p:attrName>style.visibility</p:attrName>
                                            </p:attrNameLst>
                                          </p:cBhvr>
                                          <p:to>
                                            <p:strVal val="visible"/>
                                          </p:to>
                                        </p:set>
                                        <p:anim calcmode="lin" valueType="num">
                                          <p:cBhvr additive="base">
                                            <p:cTn id="35" dur="750" fill="hold"/>
                                            <p:tgtEl>
                                              <p:spTgt spid="86"/>
                                            </p:tgtEl>
                                            <p:attrNameLst>
                                              <p:attrName>ppt_x</p:attrName>
                                            </p:attrNameLst>
                                          </p:cBhvr>
                                          <p:tavLst>
                                            <p:tav tm="0">
                                              <p:val>
                                                <p:strVal val="1+#ppt_w/2"/>
                                              </p:val>
                                            </p:tav>
                                            <p:tav tm="100000">
                                              <p:val>
                                                <p:strVal val="#ppt_x"/>
                                              </p:val>
                                            </p:tav>
                                          </p:tavLst>
                                        </p:anim>
                                        <p:anim calcmode="lin" valueType="num">
                                          <p:cBhvr additive="base">
                                            <p:cTn id="36" dur="750" fill="hold"/>
                                            <p:tgtEl>
                                              <p:spTgt spid="86"/>
                                            </p:tgtEl>
                                            <p:attrNameLst>
                                              <p:attrName>ppt_y</p:attrName>
                                            </p:attrNameLst>
                                          </p:cBhvr>
                                          <p:tavLst>
                                            <p:tav tm="0">
                                              <p:val>
                                                <p:strVal val="#ppt_y"/>
                                              </p:val>
                                            </p:tav>
                                            <p:tav tm="100000">
                                              <p:val>
                                                <p:strVal val="#ppt_y"/>
                                              </p:val>
                                            </p:tav>
                                          </p:tavLst>
                                        </p:anim>
                                      </p:childTnLst>
                                    </p:cTn>
                                  </p:par>
                                  <p:par>
                                    <p:cTn id="37" presetID="2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4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1461" y="2222697"/>
            <a:ext cx="9068404" cy="4067785"/>
            <a:chOff x="1309447" y="1396318"/>
            <a:chExt cx="7020166" cy="3387096"/>
          </a:xfrm>
        </p:grpSpPr>
        <p:sp>
          <p:nvSpPr>
            <p:cNvPr id="17" name="任意多边形 126">
              <a:extLst>
                <a:ext uri="{FF2B5EF4-FFF2-40B4-BE49-F238E27FC236}">
                  <a16:creationId xmlns:a16="http://schemas.microsoft.com/office/drawing/2014/main" id="{4C8CB26C-2C8B-4D93-8EBD-49775FA6EEFF}"/>
                </a:ext>
              </a:extLst>
            </p:cNvPr>
            <p:cNvSpPr/>
            <p:nvPr/>
          </p:nvSpPr>
          <p:spPr>
            <a:xfrm>
              <a:off x="3080087" y="4308616"/>
              <a:ext cx="1574370" cy="474798"/>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dirty="0">
                <a:solidFill>
                  <a:srgbClr val="2C344B"/>
                </a:solidFill>
                <a:latin typeface="Arial"/>
                <a:ea typeface="微软雅黑"/>
              </a:endParaRPr>
            </a:p>
          </p:txBody>
        </p:sp>
        <p:sp>
          <p:nvSpPr>
            <p:cNvPr id="19" name="任意多边形 127">
              <a:extLst>
                <a:ext uri="{FF2B5EF4-FFF2-40B4-BE49-F238E27FC236}">
                  <a16:creationId xmlns:a16="http://schemas.microsoft.com/office/drawing/2014/main" id="{A86B8293-D6CD-48E1-B3A2-E88AC1DC8A2C}"/>
                </a:ext>
              </a:extLst>
            </p:cNvPr>
            <p:cNvSpPr/>
            <p:nvPr/>
          </p:nvSpPr>
          <p:spPr>
            <a:xfrm>
              <a:off x="4365847" y="4308616"/>
              <a:ext cx="1574370" cy="474798"/>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dirty="0">
                <a:solidFill>
                  <a:srgbClr val="2C344B"/>
                </a:solidFill>
                <a:latin typeface="Arial"/>
                <a:ea typeface="微软雅黑"/>
              </a:endParaRPr>
            </a:p>
          </p:txBody>
        </p:sp>
        <p:sp>
          <p:nvSpPr>
            <p:cNvPr id="20" name="任意多边形 128">
              <a:extLst>
                <a:ext uri="{FF2B5EF4-FFF2-40B4-BE49-F238E27FC236}">
                  <a16:creationId xmlns:a16="http://schemas.microsoft.com/office/drawing/2014/main" id="{FD134C5F-4C9C-415F-AD95-4056E93B384C}"/>
                </a:ext>
              </a:extLst>
            </p:cNvPr>
            <p:cNvSpPr/>
            <p:nvPr/>
          </p:nvSpPr>
          <p:spPr>
            <a:xfrm>
              <a:off x="5645519" y="4308616"/>
              <a:ext cx="1574370" cy="474798"/>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dirty="0">
                <a:solidFill>
                  <a:srgbClr val="2C344B"/>
                </a:solidFill>
                <a:latin typeface="Arial"/>
                <a:ea typeface="微软雅黑"/>
              </a:endParaRPr>
            </a:p>
          </p:txBody>
        </p:sp>
        <p:sp>
          <p:nvSpPr>
            <p:cNvPr id="21" name="任意多边形 129">
              <a:extLst>
                <a:ext uri="{FF2B5EF4-FFF2-40B4-BE49-F238E27FC236}">
                  <a16:creationId xmlns:a16="http://schemas.microsoft.com/office/drawing/2014/main" id="{73C23C4C-E3BC-427A-8784-461993B98412}"/>
                </a:ext>
              </a:extLst>
            </p:cNvPr>
            <p:cNvSpPr/>
            <p:nvPr/>
          </p:nvSpPr>
          <p:spPr>
            <a:xfrm>
              <a:off x="6897377" y="4331439"/>
              <a:ext cx="1432236" cy="396418"/>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dirty="0">
                <a:solidFill>
                  <a:srgbClr val="2C344B"/>
                </a:solidFill>
                <a:latin typeface="Arial"/>
                <a:ea typeface="微软雅黑"/>
              </a:endParaRPr>
            </a:p>
          </p:txBody>
        </p:sp>
        <p:sp>
          <p:nvSpPr>
            <p:cNvPr id="22" name="任意多边形 125">
              <a:extLst>
                <a:ext uri="{FF2B5EF4-FFF2-40B4-BE49-F238E27FC236}">
                  <a16:creationId xmlns:a16="http://schemas.microsoft.com/office/drawing/2014/main" id="{0C8B3B06-BDBD-4196-8AF8-AA93399AF0F4}"/>
                </a:ext>
              </a:extLst>
            </p:cNvPr>
            <p:cNvSpPr/>
            <p:nvPr/>
          </p:nvSpPr>
          <p:spPr>
            <a:xfrm>
              <a:off x="1816065" y="4308616"/>
              <a:ext cx="1574370" cy="474798"/>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dirty="0">
                <a:solidFill>
                  <a:srgbClr val="2C344B"/>
                </a:solidFill>
                <a:latin typeface="Arial"/>
                <a:ea typeface="微软雅黑"/>
              </a:endParaRPr>
            </a:p>
          </p:txBody>
        </p:sp>
        <p:grpSp>
          <p:nvGrpSpPr>
            <p:cNvPr id="23" name="组合 22">
              <a:extLst>
                <a:ext uri="{FF2B5EF4-FFF2-40B4-BE49-F238E27FC236}">
                  <a16:creationId xmlns:a16="http://schemas.microsoft.com/office/drawing/2014/main" id="{E6A408D2-5E07-4B8F-A16C-6EBDA13FF3F1}"/>
                </a:ext>
              </a:extLst>
            </p:cNvPr>
            <p:cNvGrpSpPr/>
            <p:nvPr/>
          </p:nvGrpSpPr>
          <p:grpSpPr>
            <a:xfrm>
              <a:off x="6432710" y="2926144"/>
              <a:ext cx="1288586" cy="1623501"/>
              <a:chOff x="3957953" y="3354387"/>
              <a:chExt cx="1882460" cy="2371728"/>
            </a:xfrm>
            <a:effectLst>
              <a:outerShdw blurRad="50800" dist="25400" dir="5400000" algn="t" rotWithShape="0">
                <a:prstClr val="black">
                  <a:alpha val="50000"/>
                </a:prstClr>
              </a:outerShdw>
            </a:effectLst>
          </p:grpSpPr>
          <p:grpSp>
            <p:nvGrpSpPr>
              <p:cNvPr id="24" name="组合 23">
                <a:extLst>
                  <a:ext uri="{FF2B5EF4-FFF2-40B4-BE49-F238E27FC236}">
                    <a16:creationId xmlns:a16="http://schemas.microsoft.com/office/drawing/2014/main" id="{CC9AA8D0-6231-4C00-BAD4-55E936B0EACF}"/>
                  </a:ext>
                </a:extLst>
              </p:cNvPr>
              <p:cNvGrpSpPr/>
              <p:nvPr/>
            </p:nvGrpSpPr>
            <p:grpSpPr>
              <a:xfrm>
                <a:off x="3961130" y="3354387"/>
                <a:ext cx="1879283" cy="2371728"/>
                <a:chOff x="1337945" y="3488054"/>
                <a:chExt cx="1879283" cy="2371728"/>
              </a:xfrm>
            </p:grpSpPr>
            <p:sp>
              <p:nvSpPr>
                <p:cNvPr id="27" name="任意多边形 112">
                  <a:extLst>
                    <a:ext uri="{FF2B5EF4-FFF2-40B4-BE49-F238E27FC236}">
                      <a16:creationId xmlns:a16="http://schemas.microsoft.com/office/drawing/2014/main" id="{23BFAE08-3E72-49B5-A4B6-C1AFB4D75A09}"/>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28" name="任意多边形 113">
                  <a:extLst>
                    <a:ext uri="{FF2B5EF4-FFF2-40B4-BE49-F238E27FC236}">
                      <a16:creationId xmlns:a16="http://schemas.microsoft.com/office/drawing/2014/main" id="{83724080-6B09-43C8-BA21-A6D2A7C75970}"/>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29" name="平行四边形 8">
                  <a:extLst>
                    <a:ext uri="{FF2B5EF4-FFF2-40B4-BE49-F238E27FC236}">
                      <a16:creationId xmlns:a16="http://schemas.microsoft.com/office/drawing/2014/main" id="{B7B1D4FA-EBD6-4F8F-96B4-28D77A67E42B}"/>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2C34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30" name="平行四边形 8">
                  <a:extLst>
                    <a:ext uri="{FF2B5EF4-FFF2-40B4-BE49-F238E27FC236}">
                      <a16:creationId xmlns:a16="http://schemas.microsoft.com/office/drawing/2014/main" id="{D933D7B5-511E-4510-975B-A4432413D996}"/>
                    </a:ext>
                  </a:extLst>
                </p:cNvPr>
                <p:cNvSpPr/>
                <p:nvPr/>
              </p:nvSpPr>
              <p:spPr>
                <a:xfrm rot="5400000">
                  <a:off x="2302410" y="3462436"/>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0">
                      <a:srgbClr val="2C344B"/>
                    </a:gs>
                    <a:gs pos="100000">
                      <a:srgbClr val="2127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sp>
            <p:nvSpPr>
              <p:cNvPr id="25" name="任意多边形 110">
                <a:extLst>
                  <a:ext uri="{FF2B5EF4-FFF2-40B4-BE49-F238E27FC236}">
                    <a16:creationId xmlns:a16="http://schemas.microsoft.com/office/drawing/2014/main" id="{90192A23-5CEB-4301-A307-C8BBFA1B4192}"/>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26" name="任意多边形 111">
                <a:extLst>
                  <a:ext uri="{FF2B5EF4-FFF2-40B4-BE49-F238E27FC236}">
                    <a16:creationId xmlns:a16="http://schemas.microsoft.com/office/drawing/2014/main" id="{C2941EAF-6F50-47C9-8C59-B2BA180A6F6B}"/>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sp>
          <p:nvSpPr>
            <p:cNvPr id="31" name="任意多边形 99">
              <a:extLst>
                <a:ext uri="{FF2B5EF4-FFF2-40B4-BE49-F238E27FC236}">
                  <a16:creationId xmlns:a16="http://schemas.microsoft.com/office/drawing/2014/main" id="{50B2477F-9C16-4C74-961B-FC1C5AE7864D}"/>
                </a:ext>
              </a:extLst>
            </p:cNvPr>
            <p:cNvSpPr/>
            <p:nvPr/>
          </p:nvSpPr>
          <p:spPr>
            <a:xfrm rot="16200000" flipH="1">
              <a:off x="5733063" y="3618231"/>
              <a:ext cx="1505453" cy="154318"/>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1" rIns="91440" bIns="45721" rtlCol="0" anchor="ctr">
              <a:noAutofit/>
            </a:bodyPr>
            <a:lstStyle/>
            <a:p>
              <a:pPr algn="ctr">
                <a:defRPr/>
              </a:pPr>
              <a:endParaRPr lang="zh-CN" altLang="en-US" sz="2400">
                <a:solidFill>
                  <a:srgbClr val="2C344B"/>
                </a:solidFill>
                <a:latin typeface="Arial"/>
                <a:ea typeface="微软雅黑"/>
              </a:endParaRPr>
            </a:p>
          </p:txBody>
        </p:sp>
        <p:grpSp>
          <p:nvGrpSpPr>
            <p:cNvPr id="32" name="组合 31">
              <a:extLst>
                <a:ext uri="{FF2B5EF4-FFF2-40B4-BE49-F238E27FC236}">
                  <a16:creationId xmlns:a16="http://schemas.microsoft.com/office/drawing/2014/main" id="{10E3A2F5-293B-4481-B56F-B93F9F3E3B90}"/>
                </a:ext>
              </a:extLst>
            </p:cNvPr>
            <p:cNvGrpSpPr/>
            <p:nvPr/>
          </p:nvGrpSpPr>
          <p:grpSpPr>
            <a:xfrm>
              <a:off x="1309447" y="2926144"/>
              <a:ext cx="1288586" cy="1623500"/>
              <a:chOff x="3957953" y="3354388"/>
              <a:chExt cx="1882461" cy="2371727"/>
            </a:xfrm>
            <a:effectLst>
              <a:outerShdw blurRad="50800" dist="25400" dir="5400000" algn="t" rotWithShape="0">
                <a:prstClr val="black">
                  <a:alpha val="50000"/>
                </a:prstClr>
              </a:outerShdw>
            </a:effectLst>
          </p:grpSpPr>
          <p:grpSp>
            <p:nvGrpSpPr>
              <p:cNvPr id="33" name="组合 32">
                <a:extLst>
                  <a:ext uri="{FF2B5EF4-FFF2-40B4-BE49-F238E27FC236}">
                    <a16:creationId xmlns:a16="http://schemas.microsoft.com/office/drawing/2014/main" id="{8946DF75-B68E-4358-9881-B2D46D40F115}"/>
                  </a:ext>
                </a:extLst>
              </p:cNvPr>
              <p:cNvGrpSpPr/>
              <p:nvPr/>
            </p:nvGrpSpPr>
            <p:grpSpPr>
              <a:xfrm>
                <a:off x="3961130" y="3354388"/>
                <a:ext cx="1879284" cy="2371727"/>
                <a:chOff x="1337945" y="3488055"/>
                <a:chExt cx="1879284" cy="2371727"/>
              </a:xfrm>
            </p:grpSpPr>
            <p:sp>
              <p:nvSpPr>
                <p:cNvPr id="36" name="任意多边形 7">
                  <a:extLst>
                    <a:ext uri="{FF2B5EF4-FFF2-40B4-BE49-F238E27FC236}">
                      <a16:creationId xmlns:a16="http://schemas.microsoft.com/office/drawing/2014/main" id="{FF93CA10-D9E6-42A8-971A-2913BB1C118F}"/>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37" name="任意多边形 10">
                  <a:extLst>
                    <a:ext uri="{FF2B5EF4-FFF2-40B4-BE49-F238E27FC236}">
                      <a16:creationId xmlns:a16="http://schemas.microsoft.com/office/drawing/2014/main" id="{72EA8098-7D10-4D1B-A276-44B6777D543E}"/>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38" name="平行四边形 8">
                  <a:extLst>
                    <a:ext uri="{FF2B5EF4-FFF2-40B4-BE49-F238E27FC236}">
                      <a16:creationId xmlns:a16="http://schemas.microsoft.com/office/drawing/2014/main" id="{D516EAB9-F290-4496-937A-3FE67F446907}"/>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2C34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39" name="平行四边形 8">
                  <a:extLst>
                    <a:ext uri="{FF2B5EF4-FFF2-40B4-BE49-F238E27FC236}">
                      <a16:creationId xmlns:a16="http://schemas.microsoft.com/office/drawing/2014/main" id="{E7ABDC97-9595-448E-BC82-3B1A65CD749B}"/>
                    </a:ext>
                  </a:extLst>
                </p:cNvPr>
                <p:cNvSpPr/>
                <p:nvPr/>
              </p:nvSpPr>
              <p:spPr>
                <a:xfrm rot="5400000">
                  <a:off x="2302411"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0">
                      <a:srgbClr val="2C344B"/>
                    </a:gs>
                    <a:gs pos="100000">
                      <a:srgbClr val="2127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sp>
            <p:nvSpPr>
              <p:cNvPr id="34" name="任意多边形 18">
                <a:extLst>
                  <a:ext uri="{FF2B5EF4-FFF2-40B4-BE49-F238E27FC236}">
                    <a16:creationId xmlns:a16="http://schemas.microsoft.com/office/drawing/2014/main" id="{E37B4D60-DD26-496A-BEEF-BA5D680116EA}"/>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0">
                    <a:srgbClr val="2C344B"/>
                  </a:gs>
                  <a:gs pos="100000">
                    <a:srgbClr val="2127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35" name="任意多边形 20">
                <a:extLst>
                  <a:ext uri="{FF2B5EF4-FFF2-40B4-BE49-F238E27FC236}">
                    <a16:creationId xmlns:a16="http://schemas.microsoft.com/office/drawing/2014/main" id="{55CAC83D-F8FB-42D2-AEF4-DCDF41ABE902}"/>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sp>
          <p:nvSpPr>
            <p:cNvPr id="40" name="任意多边形 96">
              <a:extLst>
                <a:ext uri="{FF2B5EF4-FFF2-40B4-BE49-F238E27FC236}">
                  <a16:creationId xmlns:a16="http://schemas.microsoft.com/office/drawing/2014/main" id="{CBF0F9E2-471A-4A11-A057-E3390E4E0782}"/>
                </a:ext>
              </a:extLst>
            </p:cNvPr>
            <p:cNvSpPr/>
            <p:nvPr/>
          </p:nvSpPr>
          <p:spPr>
            <a:xfrm rot="5400000">
              <a:off x="1800358" y="3619227"/>
              <a:ext cx="1505453" cy="154318"/>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1" rIns="91440" bIns="45721" rtlCol="0" anchor="ctr">
              <a:noAutofit/>
            </a:bodyPr>
            <a:lstStyle/>
            <a:p>
              <a:pPr algn="ctr">
                <a:defRPr/>
              </a:pPr>
              <a:endParaRPr lang="zh-CN" altLang="en-US" sz="2400">
                <a:solidFill>
                  <a:srgbClr val="2C344B"/>
                </a:solidFill>
                <a:latin typeface="Arial"/>
                <a:ea typeface="微软雅黑"/>
              </a:endParaRPr>
            </a:p>
          </p:txBody>
        </p:sp>
        <p:grpSp>
          <p:nvGrpSpPr>
            <p:cNvPr id="41" name="组合 40">
              <a:extLst>
                <a:ext uri="{FF2B5EF4-FFF2-40B4-BE49-F238E27FC236}">
                  <a16:creationId xmlns:a16="http://schemas.microsoft.com/office/drawing/2014/main" id="{38EA4FF9-5CFB-444C-B9E6-76645A5C273D}"/>
                </a:ext>
              </a:extLst>
            </p:cNvPr>
            <p:cNvGrpSpPr/>
            <p:nvPr/>
          </p:nvGrpSpPr>
          <p:grpSpPr>
            <a:xfrm>
              <a:off x="5149556" y="2195896"/>
              <a:ext cx="1291845" cy="2353748"/>
              <a:chOff x="3894614" y="2001838"/>
              <a:chExt cx="1887223" cy="3438527"/>
            </a:xfrm>
            <a:effectLst>
              <a:outerShdw blurRad="50800" dist="25400" dir="5400000" algn="t" rotWithShape="0">
                <a:prstClr val="black">
                  <a:alpha val="40000"/>
                </a:prstClr>
              </a:outerShdw>
            </a:effectLst>
          </p:grpSpPr>
          <p:sp>
            <p:nvSpPr>
              <p:cNvPr id="42" name="任意多边形 101">
                <a:extLst>
                  <a:ext uri="{FF2B5EF4-FFF2-40B4-BE49-F238E27FC236}">
                    <a16:creationId xmlns:a16="http://schemas.microsoft.com/office/drawing/2014/main" id="{70212880-98B6-4150-91B7-C54907D5B05F}"/>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43" name="任意多边形 102">
                <a:extLst>
                  <a:ext uri="{FF2B5EF4-FFF2-40B4-BE49-F238E27FC236}">
                    <a16:creationId xmlns:a16="http://schemas.microsoft.com/office/drawing/2014/main" id="{A82BDA3F-01BC-4605-B1A5-15D2F6698570}"/>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44" name="平行四边形 8">
                <a:extLst>
                  <a:ext uri="{FF2B5EF4-FFF2-40B4-BE49-F238E27FC236}">
                    <a16:creationId xmlns:a16="http://schemas.microsoft.com/office/drawing/2014/main" id="{C9817629-788E-4C68-92CA-C7428682C3A0}"/>
                  </a:ext>
                </a:extLst>
              </p:cNvPr>
              <p:cNvSpPr/>
              <p:nvPr/>
            </p:nvSpPr>
            <p:spPr>
              <a:xfrm rot="16200000" flipH="1">
                <a:off x="3932139" y="1978602"/>
                <a:ext cx="889200" cy="935672"/>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2C34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45" name="平行四边形 8">
                <a:extLst>
                  <a:ext uri="{FF2B5EF4-FFF2-40B4-BE49-F238E27FC236}">
                    <a16:creationId xmlns:a16="http://schemas.microsoft.com/office/drawing/2014/main" id="{7CCA4281-3770-4401-B78B-CD2D05C0141A}"/>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0">
                    <a:srgbClr val="2C344B"/>
                  </a:gs>
                  <a:gs pos="100000">
                    <a:srgbClr val="2127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nvGrpSpPr>
              <p:cNvPr id="46" name="组合 45">
                <a:extLst>
                  <a:ext uri="{FF2B5EF4-FFF2-40B4-BE49-F238E27FC236}">
                    <a16:creationId xmlns:a16="http://schemas.microsoft.com/office/drawing/2014/main" id="{856D83C7-D040-4A67-BC70-ADFE461844B2}"/>
                  </a:ext>
                </a:extLst>
              </p:cNvPr>
              <p:cNvGrpSpPr/>
              <p:nvPr/>
            </p:nvGrpSpPr>
            <p:grpSpPr>
              <a:xfrm>
                <a:off x="3894614" y="2552700"/>
                <a:ext cx="1885635" cy="338338"/>
                <a:chOff x="3896201" y="3619501"/>
                <a:chExt cx="1885635" cy="338338"/>
              </a:xfrm>
            </p:grpSpPr>
            <p:sp>
              <p:nvSpPr>
                <p:cNvPr id="47" name="任意多边形 106">
                  <a:extLst>
                    <a:ext uri="{FF2B5EF4-FFF2-40B4-BE49-F238E27FC236}">
                      <a16:creationId xmlns:a16="http://schemas.microsoft.com/office/drawing/2014/main" id="{11E9DA7A-585F-4625-93BA-B55CFF2123E5}"/>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48" name="任意多边形 107">
                  <a:extLst>
                    <a:ext uri="{FF2B5EF4-FFF2-40B4-BE49-F238E27FC236}">
                      <a16:creationId xmlns:a16="http://schemas.microsoft.com/office/drawing/2014/main" id="{3DCDD518-DDAD-465F-B94B-E20983D63F06}"/>
                    </a:ext>
                  </a:extLst>
                </p:cNvPr>
                <p:cNvSpPr/>
                <p:nvPr/>
              </p:nvSpPr>
              <p:spPr>
                <a:xfrm rot="16200000" flipH="1">
                  <a:off x="4197250"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grpSp>
        <p:grpSp>
          <p:nvGrpSpPr>
            <p:cNvPr id="49" name="组合 48">
              <a:extLst>
                <a:ext uri="{FF2B5EF4-FFF2-40B4-BE49-F238E27FC236}">
                  <a16:creationId xmlns:a16="http://schemas.microsoft.com/office/drawing/2014/main" id="{56BA39B5-05CF-4B37-8BA8-3FB2B7ABCB18}"/>
                </a:ext>
              </a:extLst>
            </p:cNvPr>
            <p:cNvGrpSpPr/>
            <p:nvPr/>
          </p:nvGrpSpPr>
          <p:grpSpPr>
            <a:xfrm>
              <a:off x="2591731" y="2195896"/>
              <a:ext cx="1289672" cy="2353748"/>
              <a:chOff x="3897789" y="2001838"/>
              <a:chExt cx="1884048" cy="3438527"/>
            </a:xfrm>
            <a:effectLst>
              <a:outerShdw blurRad="50800" dist="25400" dir="5400000" algn="t" rotWithShape="0">
                <a:prstClr val="black">
                  <a:alpha val="40000"/>
                </a:prstClr>
              </a:outerShdw>
            </a:effectLst>
          </p:grpSpPr>
          <p:sp>
            <p:nvSpPr>
              <p:cNvPr id="50" name="任意多边形 65">
                <a:extLst>
                  <a:ext uri="{FF2B5EF4-FFF2-40B4-BE49-F238E27FC236}">
                    <a16:creationId xmlns:a16="http://schemas.microsoft.com/office/drawing/2014/main" id="{47A66490-CE08-411C-A7E8-C58EA5CF4802}"/>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51" name="任意多边形 66">
                <a:extLst>
                  <a:ext uri="{FF2B5EF4-FFF2-40B4-BE49-F238E27FC236}">
                    <a16:creationId xmlns:a16="http://schemas.microsoft.com/office/drawing/2014/main" id="{574F48F8-6370-4120-8D1B-C94CC199E748}"/>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52" name="平行四边形 8">
                <a:extLst>
                  <a:ext uri="{FF2B5EF4-FFF2-40B4-BE49-F238E27FC236}">
                    <a16:creationId xmlns:a16="http://schemas.microsoft.com/office/drawing/2014/main" id="{A1891195-5F94-4595-B921-3F49B5B733E9}"/>
                  </a:ext>
                </a:extLst>
              </p:cNvPr>
              <p:cNvSpPr/>
              <p:nvPr/>
            </p:nvSpPr>
            <p:spPr>
              <a:xfrm rot="16200000" flipH="1">
                <a:off x="3928171"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2C34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53" name="平行四边形 8">
                <a:extLst>
                  <a:ext uri="{FF2B5EF4-FFF2-40B4-BE49-F238E27FC236}">
                    <a16:creationId xmlns:a16="http://schemas.microsoft.com/office/drawing/2014/main" id="{A48EA39A-3480-434A-9CEB-4AFE6FEE8811}"/>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0">
                    <a:srgbClr val="2C344B"/>
                  </a:gs>
                  <a:gs pos="100000">
                    <a:srgbClr val="2127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nvGrpSpPr>
              <p:cNvPr id="54" name="组合 53">
                <a:extLst>
                  <a:ext uri="{FF2B5EF4-FFF2-40B4-BE49-F238E27FC236}">
                    <a16:creationId xmlns:a16="http://schemas.microsoft.com/office/drawing/2014/main" id="{0A38ECD9-B175-4FC5-A8CE-562F683BDA78}"/>
                  </a:ext>
                </a:extLst>
              </p:cNvPr>
              <p:cNvGrpSpPr/>
              <p:nvPr/>
            </p:nvGrpSpPr>
            <p:grpSpPr>
              <a:xfrm>
                <a:off x="3897789" y="2552700"/>
                <a:ext cx="1882460" cy="338338"/>
                <a:chOff x="3899376" y="3619501"/>
                <a:chExt cx="1882460" cy="338338"/>
              </a:xfrm>
            </p:grpSpPr>
            <p:sp>
              <p:nvSpPr>
                <p:cNvPr id="55" name="任意多边形 48">
                  <a:extLst>
                    <a:ext uri="{FF2B5EF4-FFF2-40B4-BE49-F238E27FC236}">
                      <a16:creationId xmlns:a16="http://schemas.microsoft.com/office/drawing/2014/main" id="{E26D475C-2556-4A12-8898-C1450CEB6837}"/>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56" name="任意多边形 49">
                  <a:extLst>
                    <a:ext uri="{FF2B5EF4-FFF2-40B4-BE49-F238E27FC236}">
                      <a16:creationId xmlns:a16="http://schemas.microsoft.com/office/drawing/2014/main" id="{8356E0C5-169C-4D55-8309-489B8501B80F}"/>
                    </a:ext>
                  </a:extLst>
                </p:cNvPr>
                <p:cNvSpPr/>
                <p:nvPr/>
              </p:nvSpPr>
              <p:spPr>
                <a:xfrm rot="16200000" flipH="1">
                  <a:off x="4200425"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grpSp>
        <p:sp>
          <p:nvSpPr>
            <p:cNvPr id="57" name="任意多边形 97">
              <a:extLst>
                <a:ext uri="{FF2B5EF4-FFF2-40B4-BE49-F238E27FC236}">
                  <a16:creationId xmlns:a16="http://schemas.microsoft.com/office/drawing/2014/main" id="{E93A3400-B5F5-4ED9-A896-50E36EBAB234}"/>
                </a:ext>
              </a:extLst>
            </p:cNvPr>
            <p:cNvSpPr/>
            <p:nvPr/>
          </p:nvSpPr>
          <p:spPr>
            <a:xfrm rot="5400000">
              <a:off x="2693854" y="3261579"/>
              <a:ext cx="2262822" cy="154318"/>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1" rIns="91440" bIns="45721" rtlCol="0" anchor="ctr">
              <a:noAutofit/>
            </a:bodyPr>
            <a:lstStyle/>
            <a:p>
              <a:pPr algn="ctr">
                <a:defRPr/>
              </a:pPr>
              <a:endParaRPr lang="zh-CN" altLang="en-US" sz="2400">
                <a:solidFill>
                  <a:srgbClr val="2C344B"/>
                </a:solidFill>
                <a:latin typeface="Arial"/>
                <a:ea typeface="微软雅黑"/>
              </a:endParaRPr>
            </a:p>
          </p:txBody>
        </p:sp>
        <p:sp>
          <p:nvSpPr>
            <p:cNvPr id="58" name="任意多边形 98">
              <a:extLst>
                <a:ext uri="{FF2B5EF4-FFF2-40B4-BE49-F238E27FC236}">
                  <a16:creationId xmlns:a16="http://schemas.microsoft.com/office/drawing/2014/main" id="{2F077784-1717-44AB-B177-1B5FD47ABF1E}"/>
                </a:ext>
              </a:extLst>
            </p:cNvPr>
            <p:cNvSpPr/>
            <p:nvPr/>
          </p:nvSpPr>
          <p:spPr>
            <a:xfrm rot="16200000" flipH="1">
              <a:off x="4084613" y="3273009"/>
              <a:ext cx="2262822" cy="154318"/>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1" rIns="91440" bIns="45721" rtlCol="0" anchor="ctr">
              <a:noAutofit/>
            </a:bodyPr>
            <a:lstStyle/>
            <a:p>
              <a:pPr algn="ctr">
                <a:defRPr/>
              </a:pPr>
              <a:endParaRPr lang="zh-CN" altLang="en-US" sz="2400">
                <a:solidFill>
                  <a:srgbClr val="2C344B"/>
                </a:solidFill>
                <a:latin typeface="Arial"/>
                <a:ea typeface="微软雅黑"/>
              </a:endParaRPr>
            </a:p>
          </p:txBody>
        </p:sp>
        <p:sp>
          <p:nvSpPr>
            <p:cNvPr id="59" name="任意多边形 78">
              <a:extLst>
                <a:ext uri="{FF2B5EF4-FFF2-40B4-BE49-F238E27FC236}">
                  <a16:creationId xmlns:a16="http://schemas.microsoft.com/office/drawing/2014/main" id="{98DE69A1-DD57-4235-9B32-B41C39841A3C}"/>
                </a:ext>
              </a:extLst>
            </p:cNvPr>
            <p:cNvSpPr/>
            <p:nvPr/>
          </p:nvSpPr>
          <p:spPr>
            <a:xfrm rot="16200000" flipH="1">
              <a:off x="2619224" y="2657409"/>
              <a:ext cx="3153325" cy="641576"/>
            </a:xfrm>
            <a:custGeom>
              <a:avLst/>
              <a:gdLst>
                <a:gd name="connsiteX0" fmla="*/ 0 w 4606609"/>
                <a:gd name="connsiteY0" fmla="*/ 937262 h 937262"/>
                <a:gd name="connsiteX1" fmla="*/ 576261 w 4606609"/>
                <a:gd name="connsiteY1" fmla="*/ 937262 h 937262"/>
                <a:gd name="connsiteX2" fmla="*/ 1066800 w 4606609"/>
                <a:gd name="connsiteY2" fmla="*/ 937262 h 937262"/>
                <a:gd name="connsiteX3" fmla="*/ 1643061 w 4606609"/>
                <a:gd name="connsiteY3" fmla="*/ 937262 h 937262"/>
                <a:gd name="connsiteX4" fmla="*/ 2371726 w 4606609"/>
                <a:gd name="connsiteY4" fmla="*/ 937262 h 937262"/>
                <a:gd name="connsiteX5" fmla="*/ 3438526 w 4606609"/>
                <a:gd name="connsiteY5" fmla="*/ 937262 h 937262"/>
                <a:gd name="connsiteX6" fmla="*/ 3438526 w 4606609"/>
                <a:gd name="connsiteY6" fmla="*/ 937261 h 937262"/>
                <a:gd name="connsiteX7" fmla="*/ 3539809 w 4606609"/>
                <a:gd name="connsiteY7" fmla="*/ 937261 h 937262"/>
                <a:gd name="connsiteX8" fmla="*/ 4606609 w 4606609"/>
                <a:gd name="connsiteY8" fmla="*/ 937261 h 937262"/>
                <a:gd name="connsiteX9" fmla="*/ 4386011 w 4606609"/>
                <a:gd name="connsiteY9" fmla="*/ 4 h 937262"/>
                <a:gd name="connsiteX10" fmla="*/ 2844483 w 4606609"/>
                <a:gd name="connsiteY10" fmla="*/ 1 h 937262"/>
                <a:gd name="connsiteX11" fmla="*/ 2844483 w 4606609"/>
                <a:gd name="connsiteY11" fmla="*/ 0 h 937262"/>
                <a:gd name="connsiteX12" fmla="*/ 2268222 w 4606609"/>
                <a:gd name="connsiteY12" fmla="*/ 0 h 937262"/>
                <a:gd name="connsiteX13" fmla="*/ 2268222 w 4606609"/>
                <a:gd name="connsiteY13" fmla="*/ 2 h 937262"/>
                <a:gd name="connsiteX14" fmla="*/ 1777683 w 4606609"/>
                <a:gd name="connsiteY14" fmla="*/ 1 h 937262"/>
                <a:gd name="connsiteX15" fmla="*/ 1777683 w 4606609"/>
                <a:gd name="connsiteY15" fmla="*/ 0 h 937262"/>
                <a:gd name="connsiteX16" fmla="*/ 1201422 w 4606609"/>
                <a:gd name="connsiteY16" fmla="*/ 0 h 937262"/>
                <a:gd name="connsiteX17" fmla="*/ 1201422 w 4606609"/>
                <a:gd name="connsiteY17" fmla="*/ 1 h 937262"/>
                <a:gd name="connsiteX18" fmla="*/ 1100139 w 4606609"/>
                <a:gd name="connsiteY18" fmla="*/ 1 h 937262"/>
                <a:gd name="connsiteX19" fmla="*/ 1100139 w 4606609"/>
                <a:gd name="connsiteY19" fmla="*/ 3 h 937262"/>
                <a:gd name="connsiteX20" fmla="*/ 609600 w 4606609"/>
                <a:gd name="connsiteY20" fmla="*/ 2 h 937262"/>
                <a:gd name="connsiteX21" fmla="*/ 609600 w 4606609"/>
                <a:gd name="connsiteY21" fmla="*/ 1 h 937262"/>
                <a:gd name="connsiteX22" fmla="*/ 33339 w 4606609"/>
                <a:gd name="connsiteY22" fmla="*/ 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06609" h="937262">
                  <a:moveTo>
                    <a:pt x="0" y="937262"/>
                  </a:moveTo>
                  <a:lnTo>
                    <a:pt x="576261" y="937262"/>
                  </a:lnTo>
                  <a:lnTo>
                    <a:pt x="1066800" y="937262"/>
                  </a:lnTo>
                  <a:lnTo>
                    <a:pt x="1643061" y="937262"/>
                  </a:lnTo>
                  <a:lnTo>
                    <a:pt x="2371726" y="937262"/>
                  </a:lnTo>
                  <a:lnTo>
                    <a:pt x="3438526" y="937262"/>
                  </a:lnTo>
                  <a:lnTo>
                    <a:pt x="3438526" y="937261"/>
                  </a:lnTo>
                  <a:lnTo>
                    <a:pt x="3539809" y="937261"/>
                  </a:lnTo>
                  <a:lnTo>
                    <a:pt x="4606609" y="937261"/>
                  </a:lnTo>
                  <a:lnTo>
                    <a:pt x="4386011" y="4"/>
                  </a:lnTo>
                  <a:lnTo>
                    <a:pt x="2844483" y="1"/>
                  </a:lnTo>
                  <a:lnTo>
                    <a:pt x="2844483" y="0"/>
                  </a:lnTo>
                  <a:lnTo>
                    <a:pt x="2268222" y="0"/>
                  </a:lnTo>
                  <a:lnTo>
                    <a:pt x="2268222" y="2"/>
                  </a:lnTo>
                  <a:lnTo>
                    <a:pt x="1777683" y="1"/>
                  </a:lnTo>
                  <a:lnTo>
                    <a:pt x="1777683" y="0"/>
                  </a:lnTo>
                  <a:lnTo>
                    <a:pt x="1201422" y="0"/>
                  </a:lnTo>
                  <a:lnTo>
                    <a:pt x="1201422" y="1"/>
                  </a:lnTo>
                  <a:lnTo>
                    <a:pt x="1100139" y="1"/>
                  </a:lnTo>
                  <a:lnTo>
                    <a:pt x="1100139" y="3"/>
                  </a:lnTo>
                  <a:lnTo>
                    <a:pt x="609600" y="2"/>
                  </a:lnTo>
                  <a:lnTo>
                    <a:pt x="609600" y="1"/>
                  </a:lnTo>
                  <a:lnTo>
                    <a:pt x="33339" y="1"/>
                  </a:lnTo>
                  <a:close/>
                </a:path>
              </a:pathLst>
            </a:custGeom>
            <a:gradFill>
              <a:gsLst>
                <a:gs pos="0">
                  <a:srgbClr val="F6FAFD"/>
                </a:gs>
                <a:gs pos="100000">
                  <a:srgbClr val="FCFEFD"/>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a:solidFill>
                  <a:srgbClr val="2C344B"/>
                </a:solidFill>
                <a:latin typeface="Arial"/>
                <a:ea typeface="微软雅黑"/>
              </a:endParaRPr>
            </a:p>
          </p:txBody>
        </p:sp>
        <p:sp>
          <p:nvSpPr>
            <p:cNvPr id="60" name="任意多边形 79">
              <a:extLst>
                <a:ext uri="{FF2B5EF4-FFF2-40B4-BE49-F238E27FC236}">
                  <a16:creationId xmlns:a16="http://schemas.microsoft.com/office/drawing/2014/main" id="{C7B5D36A-528D-4815-8ADF-B30477093F39}"/>
                </a:ext>
              </a:extLst>
            </p:cNvPr>
            <p:cNvSpPr/>
            <p:nvPr/>
          </p:nvSpPr>
          <p:spPr>
            <a:xfrm rot="5400000">
              <a:off x="3260800" y="2652193"/>
              <a:ext cx="3153325" cy="641576"/>
            </a:xfrm>
            <a:custGeom>
              <a:avLst/>
              <a:gdLst>
                <a:gd name="connsiteX0" fmla="*/ 0 w 4606609"/>
                <a:gd name="connsiteY0" fmla="*/ 937261 h 937262"/>
                <a:gd name="connsiteX1" fmla="*/ 33339 w 4606609"/>
                <a:gd name="connsiteY1" fmla="*/ 0 h 937262"/>
                <a:gd name="connsiteX2" fmla="*/ 609600 w 4606609"/>
                <a:gd name="connsiteY2" fmla="*/ 0 h 937262"/>
                <a:gd name="connsiteX3" fmla="*/ 609600 w 4606609"/>
                <a:gd name="connsiteY3" fmla="*/ 1 h 937262"/>
                <a:gd name="connsiteX4" fmla="*/ 1100139 w 4606609"/>
                <a:gd name="connsiteY4" fmla="*/ 2 h 937262"/>
                <a:gd name="connsiteX5" fmla="*/ 1100139 w 4606609"/>
                <a:gd name="connsiteY5" fmla="*/ 0 h 937262"/>
                <a:gd name="connsiteX6" fmla="*/ 1676400 w 4606609"/>
                <a:gd name="connsiteY6" fmla="*/ 0 h 937262"/>
                <a:gd name="connsiteX7" fmla="*/ 1676400 w 4606609"/>
                <a:gd name="connsiteY7" fmla="*/ 1 h 937262"/>
                <a:gd name="connsiteX8" fmla="*/ 1777683 w 4606609"/>
                <a:gd name="connsiteY8" fmla="*/ 1 h 937262"/>
                <a:gd name="connsiteX9" fmla="*/ 1777683 w 4606609"/>
                <a:gd name="connsiteY9" fmla="*/ 1 h 937262"/>
                <a:gd name="connsiteX10" fmla="*/ 2268222 w 4606609"/>
                <a:gd name="connsiteY10" fmla="*/ 2 h 937262"/>
                <a:gd name="connsiteX11" fmla="*/ 2268222 w 4606609"/>
                <a:gd name="connsiteY11" fmla="*/ 1 h 937262"/>
                <a:gd name="connsiteX12" fmla="*/ 2844483 w 4606609"/>
                <a:gd name="connsiteY12" fmla="*/ 1 h 937262"/>
                <a:gd name="connsiteX13" fmla="*/ 2844483 w 4606609"/>
                <a:gd name="connsiteY13" fmla="*/ 2 h 937262"/>
                <a:gd name="connsiteX14" fmla="*/ 4386011 w 4606609"/>
                <a:gd name="connsiteY14" fmla="*/ 5 h 937262"/>
                <a:gd name="connsiteX15" fmla="*/ 4606609 w 4606609"/>
                <a:gd name="connsiteY15" fmla="*/ 937262 h 937262"/>
                <a:gd name="connsiteX16" fmla="*/ 3539809 w 4606609"/>
                <a:gd name="connsiteY16" fmla="*/ 937262 h 937262"/>
                <a:gd name="connsiteX17" fmla="*/ 2811144 w 4606609"/>
                <a:gd name="connsiteY17" fmla="*/ 937262 h 937262"/>
                <a:gd name="connsiteX18" fmla="*/ 2234883 w 4606609"/>
                <a:gd name="connsiteY18" fmla="*/ 937262 h 937262"/>
                <a:gd name="connsiteX19" fmla="*/ 1744344 w 4606609"/>
                <a:gd name="connsiteY19" fmla="*/ 937262 h 937262"/>
                <a:gd name="connsiteX20" fmla="*/ 1168083 w 4606609"/>
                <a:gd name="connsiteY20" fmla="*/ 937262 h 937262"/>
                <a:gd name="connsiteX21" fmla="*/ 1168083 w 4606609"/>
                <a:gd name="connsiteY21" fmla="*/ 937261 h 937262"/>
                <a:gd name="connsiteX22" fmla="*/ 1066800 w 4606609"/>
                <a:gd name="connsiteY22" fmla="*/ 937261 h 937262"/>
                <a:gd name="connsiteX23" fmla="*/ 576261 w 4606609"/>
                <a:gd name="connsiteY23" fmla="*/ 93726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06609" h="937262">
                  <a:moveTo>
                    <a:pt x="0" y="937261"/>
                  </a:moveTo>
                  <a:lnTo>
                    <a:pt x="33339" y="0"/>
                  </a:lnTo>
                  <a:lnTo>
                    <a:pt x="609600" y="0"/>
                  </a:lnTo>
                  <a:lnTo>
                    <a:pt x="609600" y="1"/>
                  </a:lnTo>
                  <a:lnTo>
                    <a:pt x="1100139" y="2"/>
                  </a:lnTo>
                  <a:lnTo>
                    <a:pt x="1100139" y="0"/>
                  </a:lnTo>
                  <a:lnTo>
                    <a:pt x="1676400" y="0"/>
                  </a:lnTo>
                  <a:lnTo>
                    <a:pt x="1676400" y="1"/>
                  </a:lnTo>
                  <a:lnTo>
                    <a:pt x="1777683" y="1"/>
                  </a:lnTo>
                  <a:lnTo>
                    <a:pt x="1777683" y="1"/>
                  </a:lnTo>
                  <a:lnTo>
                    <a:pt x="2268222" y="2"/>
                  </a:lnTo>
                  <a:lnTo>
                    <a:pt x="2268222" y="1"/>
                  </a:lnTo>
                  <a:lnTo>
                    <a:pt x="2844483" y="1"/>
                  </a:lnTo>
                  <a:lnTo>
                    <a:pt x="2844483" y="2"/>
                  </a:lnTo>
                  <a:lnTo>
                    <a:pt x="4386011" y="5"/>
                  </a:lnTo>
                  <a:lnTo>
                    <a:pt x="4606609" y="937262"/>
                  </a:lnTo>
                  <a:lnTo>
                    <a:pt x="3539809" y="937262"/>
                  </a:lnTo>
                  <a:lnTo>
                    <a:pt x="2811144" y="937262"/>
                  </a:lnTo>
                  <a:lnTo>
                    <a:pt x="2234883" y="937262"/>
                  </a:lnTo>
                  <a:lnTo>
                    <a:pt x="1744344" y="937262"/>
                  </a:lnTo>
                  <a:lnTo>
                    <a:pt x="1168083" y="937262"/>
                  </a:lnTo>
                  <a:lnTo>
                    <a:pt x="1168083" y="937261"/>
                  </a:lnTo>
                  <a:lnTo>
                    <a:pt x="1066800" y="937261"/>
                  </a:lnTo>
                  <a:lnTo>
                    <a:pt x="576261" y="937261"/>
                  </a:lnTo>
                  <a:close/>
                </a:path>
              </a:pathLst>
            </a:custGeom>
            <a:gradFill>
              <a:gsLst>
                <a:gs pos="100000">
                  <a:srgbClr val="D4DAD8"/>
                </a:gs>
                <a:gs pos="0">
                  <a:srgbClr val="F3F6F9"/>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a:solidFill>
                  <a:srgbClr val="2C344B"/>
                </a:solidFill>
                <a:latin typeface="Arial"/>
                <a:ea typeface="微软雅黑"/>
              </a:endParaRPr>
            </a:p>
          </p:txBody>
        </p:sp>
        <p:grpSp>
          <p:nvGrpSpPr>
            <p:cNvPr id="61" name="组合 60">
              <a:extLst>
                <a:ext uri="{FF2B5EF4-FFF2-40B4-BE49-F238E27FC236}">
                  <a16:creationId xmlns:a16="http://schemas.microsoft.com/office/drawing/2014/main" id="{FDD41102-56CF-44E1-93D4-67B324E4E511}"/>
                </a:ext>
              </a:extLst>
            </p:cNvPr>
            <p:cNvGrpSpPr/>
            <p:nvPr/>
          </p:nvGrpSpPr>
          <p:grpSpPr>
            <a:xfrm>
              <a:off x="3875099" y="1398682"/>
              <a:ext cx="1285104" cy="608677"/>
              <a:chOff x="5788188" y="837207"/>
              <a:chExt cx="1877375" cy="889200"/>
            </a:xfrm>
          </p:grpSpPr>
          <p:sp>
            <p:nvSpPr>
              <p:cNvPr id="62" name="平行四边形 8">
                <a:extLst>
                  <a:ext uri="{FF2B5EF4-FFF2-40B4-BE49-F238E27FC236}">
                    <a16:creationId xmlns:a16="http://schemas.microsoft.com/office/drawing/2014/main" id="{D7455B01-1C2E-49CD-99C4-A80A6DAE2338}"/>
                  </a:ext>
                </a:extLst>
              </p:cNvPr>
              <p:cNvSpPr/>
              <p:nvPr/>
            </p:nvSpPr>
            <p:spPr>
              <a:xfrm rot="16200000" flipH="1">
                <a:off x="5812218" y="813177"/>
                <a:ext cx="889200" cy="937260"/>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2C34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sp>
            <p:nvSpPr>
              <p:cNvPr id="63" name="平行四边形 8">
                <a:extLst>
                  <a:ext uri="{FF2B5EF4-FFF2-40B4-BE49-F238E27FC236}">
                    <a16:creationId xmlns:a16="http://schemas.microsoft.com/office/drawing/2014/main" id="{EF250E62-9B2D-40C8-A5AD-43CE9E7B3175}"/>
                  </a:ext>
                </a:extLst>
              </p:cNvPr>
              <p:cNvSpPr/>
              <p:nvPr/>
            </p:nvSpPr>
            <p:spPr>
              <a:xfrm rot="5400000">
                <a:off x="6749475" y="810319"/>
                <a:ext cx="889200" cy="94297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0">
                    <a:srgbClr val="2C344B"/>
                  </a:gs>
                  <a:gs pos="100000">
                    <a:srgbClr val="21273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2C344B"/>
                  </a:solidFill>
                  <a:latin typeface="Arial"/>
                  <a:ea typeface="微软雅黑"/>
                </a:endParaRPr>
              </a:p>
            </p:txBody>
          </p:sp>
        </p:grpSp>
        <p:sp>
          <p:nvSpPr>
            <p:cNvPr id="66" name="任意多边形 120">
              <a:extLst>
                <a:ext uri="{FF2B5EF4-FFF2-40B4-BE49-F238E27FC236}">
                  <a16:creationId xmlns:a16="http://schemas.microsoft.com/office/drawing/2014/main" id="{D5354D7E-85D3-43A6-B791-AB87943A2F15}"/>
                </a:ext>
              </a:extLst>
            </p:cNvPr>
            <p:cNvSpPr/>
            <p:nvPr/>
          </p:nvSpPr>
          <p:spPr>
            <a:xfrm>
              <a:off x="1950810" y="4174738"/>
              <a:ext cx="782408" cy="39555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a:solidFill>
                  <a:srgbClr val="2C344B"/>
                </a:solidFill>
                <a:latin typeface="Arial"/>
                <a:ea typeface="微软雅黑"/>
              </a:endParaRPr>
            </a:p>
          </p:txBody>
        </p:sp>
        <p:sp>
          <p:nvSpPr>
            <p:cNvPr id="67" name="任意多边形 121">
              <a:extLst>
                <a:ext uri="{FF2B5EF4-FFF2-40B4-BE49-F238E27FC236}">
                  <a16:creationId xmlns:a16="http://schemas.microsoft.com/office/drawing/2014/main" id="{D8FDEF2C-C101-4D0C-8D3E-614D26171C56}"/>
                </a:ext>
              </a:extLst>
            </p:cNvPr>
            <p:cNvSpPr/>
            <p:nvPr/>
          </p:nvSpPr>
          <p:spPr>
            <a:xfrm>
              <a:off x="3236134" y="4174738"/>
              <a:ext cx="782408" cy="39555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a:solidFill>
                  <a:srgbClr val="2C344B"/>
                </a:solidFill>
                <a:latin typeface="Arial"/>
                <a:ea typeface="微软雅黑"/>
              </a:endParaRPr>
            </a:p>
          </p:txBody>
        </p:sp>
        <p:sp>
          <p:nvSpPr>
            <p:cNvPr id="68" name="任意多边形 122">
              <a:extLst>
                <a:ext uri="{FF2B5EF4-FFF2-40B4-BE49-F238E27FC236}">
                  <a16:creationId xmlns:a16="http://schemas.microsoft.com/office/drawing/2014/main" id="{93248836-815E-449C-9256-8DD3A7FDD43D}"/>
                </a:ext>
              </a:extLst>
            </p:cNvPr>
            <p:cNvSpPr/>
            <p:nvPr/>
          </p:nvSpPr>
          <p:spPr>
            <a:xfrm>
              <a:off x="4515366" y="4174738"/>
              <a:ext cx="782408" cy="39555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a:solidFill>
                  <a:srgbClr val="2C344B"/>
                </a:solidFill>
                <a:latin typeface="Arial"/>
                <a:ea typeface="微软雅黑"/>
              </a:endParaRPr>
            </a:p>
          </p:txBody>
        </p:sp>
        <p:sp>
          <p:nvSpPr>
            <p:cNvPr id="69" name="任意多边形 123">
              <a:extLst>
                <a:ext uri="{FF2B5EF4-FFF2-40B4-BE49-F238E27FC236}">
                  <a16:creationId xmlns:a16="http://schemas.microsoft.com/office/drawing/2014/main" id="{D04BB147-1ED5-4933-982D-846875AADA60}"/>
                </a:ext>
              </a:extLst>
            </p:cNvPr>
            <p:cNvSpPr/>
            <p:nvPr/>
          </p:nvSpPr>
          <p:spPr>
            <a:xfrm>
              <a:off x="5782435" y="4174738"/>
              <a:ext cx="782408" cy="39555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a:solidFill>
                  <a:srgbClr val="2C344B"/>
                </a:solidFill>
                <a:latin typeface="Arial"/>
                <a:ea typeface="微软雅黑"/>
              </a:endParaRPr>
            </a:p>
          </p:txBody>
        </p:sp>
        <p:sp>
          <p:nvSpPr>
            <p:cNvPr id="70" name="任意多边形 124">
              <a:extLst>
                <a:ext uri="{FF2B5EF4-FFF2-40B4-BE49-F238E27FC236}">
                  <a16:creationId xmlns:a16="http://schemas.microsoft.com/office/drawing/2014/main" id="{28754A2C-00A2-4806-B411-EF139EF5F53C}"/>
                </a:ext>
              </a:extLst>
            </p:cNvPr>
            <p:cNvSpPr/>
            <p:nvPr/>
          </p:nvSpPr>
          <p:spPr>
            <a:xfrm>
              <a:off x="7057333" y="4174738"/>
              <a:ext cx="782408" cy="39555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1" rIns="91440" bIns="45721" rtlCol="0" anchor="ctr"/>
            <a:lstStyle/>
            <a:p>
              <a:pPr algn="ctr">
                <a:defRPr/>
              </a:pPr>
              <a:endParaRPr lang="zh-CN" altLang="en-US" sz="2400">
                <a:solidFill>
                  <a:srgbClr val="2C344B"/>
                </a:solidFill>
                <a:latin typeface="Arial"/>
                <a:ea typeface="微软雅黑"/>
              </a:endParaRPr>
            </a:p>
          </p:txBody>
        </p:sp>
        <p:sp>
          <p:nvSpPr>
            <p:cNvPr id="71" name="Freeform 987">
              <a:extLst>
                <a:ext uri="{FF2B5EF4-FFF2-40B4-BE49-F238E27FC236}">
                  <a16:creationId xmlns:a16="http://schemas.microsoft.com/office/drawing/2014/main" id="{8C8D1CC1-0C50-4B43-94C2-E3C2E065F1F2}"/>
                </a:ext>
              </a:extLst>
            </p:cNvPr>
            <p:cNvSpPr>
              <a:spLocks noEditPoints="1"/>
            </p:cNvSpPr>
            <p:nvPr/>
          </p:nvSpPr>
          <p:spPr bwMode="auto">
            <a:xfrm>
              <a:off x="2749739" y="3382236"/>
              <a:ext cx="336423" cy="541156"/>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gradFill>
              <a:gsLst>
                <a:gs pos="0">
                  <a:srgbClr val="2C344B"/>
                </a:gs>
                <a:gs pos="100000">
                  <a:srgbClr val="21273E"/>
                </a:gs>
              </a:gsLst>
              <a:lin ang="0" scaled="0"/>
            </a:gradFill>
            <a:ln>
              <a:noFill/>
            </a:ln>
            <a:effectLst>
              <a:reflection blurRad="25400" stA="52000" endPos="51000" dir="5400000" sy="-100000" algn="bl" rotWithShape="0"/>
            </a:effectLst>
          </p:spPr>
          <p:txBody>
            <a:bodyPr vert="horz" wrap="square" lIns="91440" tIns="45721" rIns="91440" bIns="45721" numCol="1" anchor="t" anchorCtr="0" compatLnSpc="1">
              <a:prstTxWarp prst="textNoShape">
                <a:avLst/>
              </a:prstTxWarp>
            </a:bodyPr>
            <a:lstStyle/>
            <a:p>
              <a:pPr>
                <a:defRPr/>
              </a:pPr>
              <a:endParaRPr lang="zh-CN" altLang="en-US" sz="2400">
                <a:solidFill>
                  <a:srgbClr val="2C344B"/>
                </a:solidFill>
                <a:latin typeface="Arial"/>
                <a:ea typeface="微软雅黑"/>
              </a:endParaRPr>
            </a:p>
          </p:txBody>
        </p:sp>
        <p:sp>
          <p:nvSpPr>
            <p:cNvPr id="72" name="Freeform 975">
              <a:extLst>
                <a:ext uri="{FF2B5EF4-FFF2-40B4-BE49-F238E27FC236}">
                  <a16:creationId xmlns:a16="http://schemas.microsoft.com/office/drawing/2014/main" id="{38D31409-E4ED-48AE-95AB-C6BA0BC9DE3A}"/>
                </a:ext>
              </a:extLst>
            </p:cNvPr>
            <p:cNvSpPr>
              <a:spLocks noEditPoints="1"/>
            </p:cNvSpPr>
            <p:nvPr/>
          </p:nvSpPr>
          <p:spPr bwMode="auto">
            <a:xfrm>
              <a:off x="4028794" y="2891844"/>
              <a:ext cx="320060" cy="395260"/>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gradFill>
              <a:gsLst>
                <a:gs pos="0">
                  <a:srgbClr val="2C344B"/>
                </a:gs>
                <a:gs pos="100000">
                  <a:srgbClr val="21273E"/>
                </a:gs>
              </a:gsLst>
              <a:lin ang="0" scaled="0"/>
            </a:gradFill>
            <a:ln>
              <a:noFill/>
            </a:ln>
            <a:effectLst>
              <a:reflection blurRad="25400" stA="52000" endPos="51000" dir="5400000" sy="-100000" algn="bl" rotWithShape="0"/>
            </a:effectLst>
          </p:spPr>
          <p:txBody>
            <a:bodyPr vert="horz" wrap="square" lIns="91440" tIns="45721" rIns="91440" bIns="45721" numCol="1" anchor="t" anchorCtr="0" compatLnSpc="1">
              <a:prstTxWarp prst="textNoShape">
                <a:avLst/>
              </a:prstTxWarp>
            </a:bodyPr>
            <a:lstStyle/>
            <a:p>
              <a:pPr>
                <a:defRPr/>
              </a:pPr>
              <a:endParaRPr lang="zh-CN" altLang="en-US" sz="2400">
                <a:solidFill>
                  <a:srgbClr val="2C344B"/>
                </a:solidFill>
                <a:latin typeface="Arial"/>
                <a:ea typeface="微软雅黑"/>
              </a:endParaRPr>
            </a:p>
          </p:txBody>
        </p:sp>
        <p:sp>
          <p:nvSpPr>
            <p:cNvPr id="73" name="Freeform 979">
              <a:extLst>
                <a:ext uri="{FF2B5EF4-FFF2-40B4-BE49-F238E27FC236}">
                  <a16:creationId xmlns:a16="http://schemas.microsoft.com/office/drawing/2014/main" id="{F68E5758-BEEF-457B-923B-02EB4DFFBD50}"/>
                </a:ext>
              </a:extLst>
            </p:cNvPr>
            <p:cNvSpPr>
              <a:spLocks noEditPoints="1"/>
            </p:cNvSpPr>
            <p:nvPr/>
          </p:nvSpPr>
          <p:spPr bwMode="auto">
            <a:xfrm>
              <a:off x="5251402" y="3540316"/>
              <a:ext cx="440060" cy="393524"/>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gradFill>
              <a:gsLst>
                <a:gs pos="0">
                  <a:srgbClr val="2C344B"/>
                </a:gs>
                <a:gs pos="100000">
                  <a:srgbClr val="21273E"/>
                </a:gs>
              </a:gsLst>
              <a:lin ang="0" scaled="0"/>
            </a:gradFill>
            <a:ln>
              <a:noFill/>
            </a:ln>
            <a:effectLst>
              <a:reflection blurRad="25400" stA="52000" endPos="51000" dir="5400000" sy="-100000" algn="bl" rotWithShape="0"/>
            </a:effectLst>
          </p:spPr>
          <p:txBody>
            <a:bodyPr vert="horz" wrap="square" lIns="91440" tIns="45721" rIns="91440" bIns="45721" numCol="1" anchor="t" anchorCtr="0" compatLnSpc="1">
              <a:prstTxWarp prst="textNoShape">
                <a:avLst/>
              </a:prstTxWarp>
            </a:bodyPr>
            <a:lstStyle/>
            <a:p>
              <a:pPr>
                <a:defRPr/>
              </a:pPr>
              <a:endParaRPr lang="zh-CN" altLang="en-US" sz="2400">
                <a:solidFill>
                  <a:srgbClr val="2C344B"/>
                </a:solidFill>
                <a:latin typeface="Arial"/>
                <a:ea typeface="微软雅黑"/>
              </a:endParaRPr>
            </a:p>
          </p:txBody>
        </p:sp>
        <p:sp>
          <p:nvSpPr>
            <p:cNvPr id="74" name="Freeform 983">
              <a:extLst>
                <a:ext uri="{FF2B5EF4-FFF2-40B4-BE49-F238E27FC236}">
                  <a16:creationId xmlns:a16="http://schemas.microsoft.com/office/drawing/2014/main" id="{F6BD7B97-1796-46B5-B7ED-A7991646E414}"/>
                </a:ext>
              </a:extLst>
            </p:cNvPr>
            <p:cNvSpPr>
              <a:spLocks noEditPoints="1"/>
            </p:cNvSpPr>
            <p:nvPr/>
          </p:nvSpPr>
          <p:spPr bwMode="auto">
            <a:xfrm>
              <a:off x="1407756" y="3714487"/>
              <a:ext cx="407171" cy="417764"/>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gradFill>
              <a:gsLst>
                <a:gs pos="0">
                  <a:srgbClr val="2C344B"/>
                </a:gs>
                <a:gs pos="100000">
                  <a:srgbClr val="21273E"/>
                </a:gs>
              </a:gsLst>
              <a:lin ang="0" scaled="0"/>
            </a:gradFill>
            <a:ln>
              <a:noFill/>
            </a:ln>
            <a:effectLst>
              <a:reflection blurRad="25400" stA="52000" endPos="51000" dir="5400000" sy="-100000" algn="bl" rotWithShape="0"/>
            </a:effectLst>
          </p:spPr>
          <p:txBody>
            <a:bodyPr vert="horz" wrap="square" lIns="91440" tIns="45721" rIns="91440" bIns="45721" numCol="1" anchor="t" anchorCtr="0" compatLnSpc="1">
              <a:prstTxWarp prst="textNoShape">
                <a:avLst/>
              </a:prstTxWarp>
            </a:bodyPr>
            <a:lstStyle/>
            <a:p>
              <a:pPr>
                <a:defRPr/>
              </a:pPr>
              <a:endParaRPr lang="zh-CN" altLang="en-US" sz="2400">
                <a:solidFill>
                  <a:srgbClr val="2C344B"/>
                </a:solidFill>
                <a:latin typeface="Arial"/>
                <a:ea typeface="微软雅黑"/>
              </a:endParaRPr>
            </a:p>
          </p:txBody>
        </p:sp>
        <p:grpSp>
          <p:nvGrpSpPr>
            <p:cNvPr id="75" name="Group 17">
              <a:extLst>
                <a:ext uri="{FF2B5EF4-FFF2-40B4-BE49-F238E27FC236}">
                  <a16:creationId xmlns:a16="http://schemas.microsoft.com/office/drawing/2014/main" id="{403DB7CE-1785-4943-ABFA-BF14C3C7359D}"/>
                </a:ext>
              </a:extLst>
            </p:cNvPr>
            <p:cNvGrpSpPr>
              <a:grpSpLocks noChangeAspect="1"/>
            </p:cNvGrpSpPr>
            <p:nvPr/>
          </p:nvGrpSpPr>
          <p:grpSpPr bwMode="auto">
            <a:xfrm>
              <a:off x="6630043" y="3784358"/>
              <a:ext cx="312956" cy="335939"/>
              <a:chOff x="231" y="1205"/>
              <a:chExt cx="640" cy="687"/>
            </a:xfrm>
            <a:solidFill>
              <a:srgbClr val="063D54"/>
            </a:solidFill>
            <a:effectLst>
              <a:reflection blurRad="25400" stA="52000" endPos="51000" dir="5400000" sy="-100000" algn="bl" rotWithShape="0"/>
            </a:effectLst>
          </p:grpSpPr>
          <p:sp>
            <p:nvSpPr>
              <p:cNvPr id="76" name="Freeform 18">
                <a:extLst>
                  <a:ext uri="{FF2B5EF4-FFF2-40B4-BE49-F238E27FC236}">
                    <a16:creationId xmlns:a16="http://schemas.microsoft.com/office/drawing/2014/main" id="{32067F18-F334-4D01-93ED-6033D3695F81}"/>
                  </a:ext>
                </a:extLst>
              </p:cNvPr>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adFill>
                <a:gsLst>
                  <a:gs pos="0">
                    <a:srgbClr val="2C344B"/>
                  </a:gs>
                  <a:gs pos="100000">
                    <a:srgbClr val="21273E"/>
                  </a:gs>
                </a:gsLst>
                <a:lin ang="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zh-CN" altLang="en-US" sz="2400">
                  <a:solidFill>
                    <a:srgbClr val="2C344B"/>
                  </a:solidFill>
                  <a:latin typeface="Arial"/>
                  <a:ea typeface="微软雅黑"/>
                </a:endParaRPr>
              </a:p>
            </p:txBody>
          </p:sp>
          <p:sp>
            <p:nvSpPr>
              <p:cNvPr id="77" name="Freeform 19">
                <a:extLst>
                  <a:ext uri="{FF2B5EF4-FFF2-40B4-BE49-F238E27FC236}">
                    <a16:creationId xmlns:a16="http://schemas.microsoft.com/office/drawing/2014/main" id="{F2EBCEA1-CA23-421B-A02A-28EE95547700}"/>
                  </a:ext>
                </a:extLst>
              </p:cNvPr>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a:defRPr/>
                </a:pPr>
                <a:endParaRPr lang="zh-CN" altLang="en-US" sz="2400">
                  <a:solidFill>
                    <a:srgbClr val="2C344B"/>
                  </a:solidFill>
                  <a:latin typeface="Arial"/>
                  <a:ea typeface="微软雅黑"/>
                </a:endParaRPr>
              </a:p>
            </p:txBody>
          </p:sp>
        </p:grpSp>
        <p:grpSp>
          <p:nvGrpSpPr>
            <p:cNvPr id="78" name="组合 77">
              <a:extLst>
                <a:ext uri="{FF2B5EF4-FFF2-40B4-BE49-F238E27FC236}">
                  <a16:creationId xmlns:a16="http://schemas.microsoft.com/office/drawing/2014/main" id="{172F9702-7BC1-469F-9538-ADFB3EDAE926}"/>
                </a:ext>
              </a:extLst>
            </p:cNvPr>
            <p:cNvGrpSpPr/>
            <p:nvPr/>
          </p:nvGrpSpPr>
          <p:grpSpPr>
            <a:xfrm>
              <a:off x="1979236" y="3603816"/>
              <a:ext cx="596102" cy="575591"/>
              <a:chOff x="2391028" y="4677759"/>
              <a:chExt cx="870829" cy="840864"/>
            </a:xfrm>
            <a:scene3d>
              <a:camera prst="orthographicFront">
                <a:rot lat="20820000" lon="1800000" rev="0"/>
              </a:camera>
              <a:lightRig rig="threePt" dir="t"/>
            </a:scene3d>
          </p:grpSpPr>
          <p:sp>
            <p:nvSpPr>
              <p:cNvPr id="79" name="文本框 78">
                <a:extLst>
                  <a:ext uri="{FF2B5EF4-FFF2-40B4-BE49-F238E27FC236}">
                    <a16:creationId xmlns:a16="http://schemas.microsoft.com/office/drawing/2014/main" id="{E95C306A-97B3-4CFB-9150-3FBB718AA1F0}"/>
                  </a:ext>
                </a:extLst>
              </p:cNvPr>
              <p:cNvSpPr txBox="1"/>
              <p:nvPr/>
            </p:nvSpPr>
            <p:spPr>
              <a:xfrm>
                <a:off x="2587311" y="4807294"/>
                <a:ext cx="529315" cy="711329"/>
              </a:xfrm>
              <a:prstGeom prst="rect">
                <a:avLst/>
              </a:prstGeom>
              <a:noFill/>
            </p:spPr>
            <p:txBody>
              <a:bodyPr wrap="square" rtlCol="0">
                <a:spAutoFit/>
              </a:bodyPr>
              <a:lstStyle/>
              <a:p>
                <a:pPr algn="ctr">
                  <a:defRPr/>
                </a:pPr>
                <a:r>
                  <a:rPr lang="en-US" altLang="zh-CN" sz="3200" dirty="0">
                    <a:solidFill>
                      <a:srgbClr val="2C344B"/>
                    </a:solidFill>
                    <a:latin typeface="Hiragino Sans GB W6" panose="020B0600000000000000" pitchFamily="34" charset="-122"/>
                    <a:ea typeface="Hiragino Sans GB W6" panose="020B0600000000000000" pitchFamily="34" charset="-122"/>
                  </a:rPr>
                  <a:t>A</a:t>
                </a:r>
                <a:endParaRPr lang="zh-CN" altLang="en-US" sz="3200" dirty="0">
                  <a:solidFill>
                    <a:srgbClr val="2C344B"/>
                  </a:solidFill>
                  <a:latin typeface="Hiragino Sans GB W6" panose="020B0600000000000000" pitchFamily="34" charset="-122"/>
                  <a:ea typeface="Hiragino Sans GB W6" panose="020B0600000000000000" pitchFamily="34" charset="-122"/>
                </a:endParaRPr>
              </a:p>
            </p:txBody>
          </p:sp>
          <p:sp>
            <p:nvSpPr>
              <p:cNvPr id="80" name="文本框 79">
                <a:extLst>
                  <a:ext uri="{FF2B5EF4-FFF2-40B4-BE49-F238E27FC236}">
                    <a16:creationId xmlns:a16="http://schemas.microsoft.com/office/drawing/2014/main" id="{0E7163B9-E8BD-48F9-934A-6ED89FA6385B}"/>
                  </a:ext>
                </a:extLst>
              </p:cNvPr>
              <p:cNvSpPr txBox="1"/>
              <p:nvPr/>
            </p:nvSpPr>
            <p:spPr>
              <a:xfrm>
                <a:off x="2391028" y="4677759"/>
                <a:ext cx="870829" cy="299662"/>
              </a:xfrm>
              <a:prstGeom prst="rect">
                <a:avLst/>
              </a:prstGeom>
              <a:noFill/>
            </p:spPr>
            <p:txBody>
              <a:bodyPr wrap="square" rtlCol="0">
                <a:spAutoFit/>
              </a:bodyPr>
              <a:lstStyle/>
              <a:p>
                <a:pPr algn="ctr">
                  <a:defRPr/>
                </a:pPr>
                <a:endParaRPr lang="zh-CN" altLang="en-US" sz="1001" dirty="0">
                  <a:solidFill>
                    <a:srgbClr val="2C344B"/>
                  </a:solidFill>
                  <a:latin typeface="Hiragino Sans GB W6" panose="020B0600000000000000" pitchFamily="34" charset="-122"/>
                  <a:ea typeface="Hiragino Sans GB W6" panose="020B0600000000000000" pitchFamily="34" charset="-122"/>
                </a:endParaRPr>
              </a:p>
            </p:txBody>
          </p:sp>
        </p:grpSp>
        <p:grpSp>
          <p:nvGrpSpPr>
            <p:cNvPr id="81" name="组合 80">
              <a:extLst>
                <a:ext uri="{FF2B5EF4-FFF2-40B4-BE49-F238E27FC236}">
                  <a16:creationId xmlns:a16="http://schemas.microsoft.com/office/drawing/2014/main" id="{B7570C92-FFE2-4BCC-AE3C-08A3A5AA9E23}"/>
                </a:ext>
              </a:extLst>
            </p:cNvPr>
            <p:cNvGrpSpPr/>
            <p:nvPr/>
          </p:nvGrpSpPr>
          <p:grpSpPr>
            <a:xfrm>
              <a:off x="3264871" y="2909470"/>
              <a:ext cx="596102" cy="575588"/>
              <a:chOff x="2391028" y="4677759"/>
              <a:chExt cx="870829" cy="840861"/>
            </a:xfrm>
            <a:scene3d>
              <a:camera prst="orthographicFront">
                <a:rot lat="20820000" lon="1800000" rev="0"/>
              </a:camera>
              <a:lightRig rig="threePt" dir="t"/>
            </a:scene3d>
          </p:grpSpPr>
          <p:sp>
            <p:nvSpPr>
              <p:cNvPr id="82" name="文本框 81">
                <a:extLst>
                  <a:ext uri="{FF2B5EF4-FFF2-40B4-BE49-F238E27FC236}">
                    <a16:creationId xmlns:a16="http://schemas.microsoft.com/office/drawing/2014/main" id="{4044817F-BD05-49D1-A02F-CC0830A9F646}"/>
                  </a:ext>
                </a:extLst>
              </p:cNvPr>
              <p:cNvSpPr txBox="1"/>
              <p:nvPr/>
            </p:nvSpPr>
            <p:spPr>
              <a:xfrm>
                <a:off x="2587311" y="4807291"/>
                <a:ext cx="529315" cy="711329"/>
              </a:xfrm>
              <a:prstGeom prst="rect">
                <a:avLst/>
              </a:prstGeom>
              <a:noFill/>
            </p:spPr>
            <p:txBody>
              <a:bodyPr wrap="square" rtlCol="0">
                <a:spAutoFit/>
              </a:bodyPr>
              <a:lstStyle/>
              <a:p>
                <a:pPr algn="ctr">
                  <a:defRPr/>
                </a:pPr>
                <a:r>
                  <a:rPr lang="en-US" altLang="zh-CN" sz="3200" dirty="0">
                    <a:solidFill>
                      <a:srgbClr val="2C344B"/>
                    </a:solidFill>
                    <a:latin typeface="Hiragino Sans GB W6" panose="020B0600000000000000" pitchFamily="34" charset="-122"/>
                    <a:ea typeface="Hiragino Sans GB W6" panose="020B0600000000000000" pitchFamily="34" charset="-122"/>
                  </a:rPr>
                  <a:t>B</a:t>
                </a:r>
                <a:endParaRPr lang="zh-CN" altLang="en-US" sz="3200" dirty="0">
                  <a:solidFill>
                    <a:srgbClr val="2C344B"/>
                  </a:solidFill>
                  <a:latin typeface="Hiragino Sans GB W6" panose="020B0600000000000000" pitchFamily="34" charset="-122"/>
                  <a:ea typeface="Hiragino Sans GB W6" panose="020B0600000000000000" pitchFamily="34" charset="-122"/>
                </a:endParaRPr>
              </a:p>
            </p:txBody>
          </p:sp>
          <p:sp>
            <p:nvSpPr>
              <p:cNvPr id="83" name="文本框 82">
                <a:extLst>
                  <a:ext uri="{FF2B5EF4-FFF2-40B4-BE49-F238E27FC236}">
                    <a16:creationId xmlns:a16="http://schemas.microsoft.com/office/drawing/2014/main" id="{4A8ED858-5B50-454E-8933-664D5A76D2C6}"/>
                  </a:ext>
                </a:extLst>
              </p:cNvPr>
              <p:cNvSpPr txBox="1"/>
              <p:nvPr/>
            </p:nvSpPr>
            <p:spPr>
              <a:xfrm>
                <a:off x="2391028" y="4677759"/>
                <a:ext cx="870829" cy="299663"/>
              </a:xfrm>
              <a:prstGeom prst="rect">
                <a:avLst/>
              </a:prstGeom>
              <a:noFill/>
            </p:spPr>
            <p:txBody>
              <a:bodyPr wrap="square" rtlCol="0">
                <a:spAutoFit/>
              </a:bodyPr>
              <a:lstStyle/>
              <a:p>
                <a:pPr algn="ctr">
                  <a:defRPr/>
                </a:pPr>
                <a:endParaRPr lang="zh-CN" altLang="en-US" sz="1001" dirty="0">
                  <a:solidFill>
                    <a:srgbClr val="2C344B"/>
                  </a:solidFill>
                  <a:latin typeface="Hiragino Sans GB W6" panose="020B0600000000000000" pitchFamily="34" charset="-122"/>
                  <a:ea typeface="Hiragino Sans GB W6" panose="020B0600000000000000" pitchFamily="34" charset="-122"/>
                </a:endParaRPr>
              </a:p>
            </p:txBody>
          </p:sp>
        </p:grpSp>
        <p:grpSp>
          <p:nvGrpSpPr>
            <p:cNvPr id="84" name="组合 83">
              <a:extLst>
                <a:ext uri="{FF2B5EF4-FFF2-40B4-BE49-F238E27FC236}">
                  <a16:creationId xmlns:a16="http://schemas.microsoft.com/office/drawing/2014/main" id="{A6E90359-82BE-43E9-95D5-91A57C4E4CE4}"/>
                </a:ext>
              </a:extLst>
            </p:cNvPr>
            <p:cNvGrpSpPr/>
            <p:nvPr/>
          </p:nvGrpSpPr>
          <p:grpSpPr>
            <a:xfrm>
              <a:off x="4543360" y="2143384"/>
              <a:ext cx="596102" cy="575588"/>
              <a:chOff x="2391028" y="4677759"/>
              <a:chExt cx="870829" cy="840861"/>
            </a:xfrm>
            <a:scene3d>
              <a:camera prst="orthographicFront">
                <a:rot lat="20820000" lon="1800000" rev="0"/>
              </a:camera>
              <a:lightRig rig="threePt" dir="t"/>
            </a:scene3d>
          </p:grpSpPr>
          <p:sp>
            <p:nvSpPr>
              <p:cNvPr id="85" name="文本框 84">
                <a:extLst>
                  <a:ext uri="{FF2B5EF4-FFF2-40B4-BE49-F238E27FC236}">
                    <a16:creationId xmlns:a16="http://schemas.microsoft.com/office/drawing/2014/main" id="{A7D9EA8C-E03B-46CF-938E-0BCB5937C9D4}"/>
                  </a:ext>
                </a:extLst>
              </p:cNvPr>
              <p:cNvSpPr txBox="1"/>
              <p:nvPr/>
            </p:nvSpPr>
            <p:spPr>
              <a:xfrm>
                <a:off x="2587311" y="4807291"/>
                <a:ext cx="529315" cy="711329"/>
              </a:xfrm>
              <a:prstGeom prst="rect">
                <a:avLst/>
              </a:prstGeom>
              <a:noFill/>
            </p:spPr>
            <p:txBody>
              <a:bodyPr wrap="square" rtlCol="0">
                <a:spAutoFit/>
              </a:bodyPr>
              <a:lstStyle/>
              <a:p>
                <a:pPr algn="ctr">
                  <a:defRPr/>
                </a:pPr>
                <a:r>
                  <a:rPr lang="en-US" altLang="zh-CN" sz="3200" dirty="0">
                    <a:solidFill>
                      <a:srgbClr val="2C344B"/>
                    </a:solidFill>
                    <a:latin typeface="Hiragino Sans GB W6" panose="020B0600000000000000" pitchFamily="34" charset="-122"/>
                    <a:ea typeface="Hiragino Sans GB W6" panose="020B0600000000000000" pitchFamily="34" charset="-122"/>
                  </a:rPr>
                  <a:t>C</a:t>
                </a:r>
                <a:endParaRPr lang="zh-CN" altLang="en-US" sz="3200" dirty="0">
                  <a:solidFill>
                    <a:srgbClr val="2C344B"/>
                  </a:solidFill>
                  <a:latin typeface="Hiragino Sans GB W6" panose="020B0600000000000000" pitchFamily="34" charset="-122"/>
                  <a:ea typeface="Hiragino Sans GB W6" panose="020B0600000000000000" pitchFamily="34" charset="-122"/>
                </a:endParaRPr>
              </a:p>
            </p:txBody>
          </p:sp>
          <p:sp>
            <p:nvSpPr>
              <p:cNvPr id="86" name="文本框 85">
                <a:extLst>
                  <a:ext uri="{FF2B5EF4-FFF2-40B4-BE49-F238E27FC236}">
                    <a16:creationId xmlns:a16="http://schemas.microsoft.com/office/drawing/2014/main" id="{C12F4AEB-0B2F-4C62-A2E6-B364C74B0837}"/>
                  </a:ext>
                </a:extLst>
              </p:cNvPr>
              <p:cNvSpPr txBox="1"/>
              <p:nvPr/>
            </p:nvSpPr>
            <p:spPr>
              <a:xfrm>
                <a:off x="2391028" y="4677759"/>
                <a:ext cx="870829" cy="299663"/>
              </a:xfrm>
              <a:prstGeom prst="rect">
                <a:avLst/>
              </a:prstGeom>
              <a:noFill/>
            </p:spPr>
            <p:txBody>
              <a:bodyPr wrap="square" rtlCol="0">
                <a:spAutoFit/>
              </a:bodyPr>
              <a:lstStyle/>
              <a:p>
                <a:pPr algn="ctr">
                  <a:defRPr/>
                </a:pPr>
                <a:endParaRPr lang="zh-CN" altLang="en-US" sz="1001" dirty="0">
                  <a:solidFill>
                    <a:srgbClr val="2C344B"/>
                  </a:solidFill>
                  <a:latin typeface="Hiragino Sans GB W6" panose="020B0600000000000000" pitchFamily="34" charset="-122"/>
                  <a:ea typeface="Hiragino Sans GB W6" panose="020B0600000000000000" pitchFamily="34" charset="-122"/>
                </a:endParaRPr>
              </a:p>
            </p:txBody>
          </p:sp>
        </p:grpSp>
        <p:grpSp>
          <p:nvGrpSpPr>
            <p:cNvPr id="87" name="组合 86">
              <a:extLst>
                <a:ext uri="{FF2B5EF4-FFF2-40B4-BE49-F238E27FC236}">
                  <a16:creationId xmlns:a16="http://schemas.microsoft.com/office/drawing/2014/main" id="{E39BDEE6-108E-4D52-8F78-23D2F6DDE1E7}"/>
                </a:ext>
              </a:extLst>
            </p:cNvPr>
            <p:cNvGrpSpPr/>
            <p:nvPr/>
          </p:nvGrpSpPr>
          <p:grpSpPr>
            <a:xfrm>
              <a:off x="5818759" y="2900967"/>
              <a:ext cx="596102" cy="575588"/>
              <a:chOff x="2391028" y="4677759"/>
              <a:chExt cx="870829" cy="840861"/>
            </a:xfrm>
            <a:scene3d>
              <a:camera prst="orthographicFront">
                <a:rot lat="20820000" lon="1800000" rev="0"/>
              </a:camera>
              <a:lightRig rig="threePt" dir="t"/>
            </a:scene3d>
          </p:grpSpPr>
          <p:sp>
            <p:nvSpPr>
              <p:cNvPr id="88" name="文本框 87">
                <a:extLst>
                  <a:ext uri="{FF2B5EF4-FFF2-40B4-BE49-F238E27FC236}">
                    <a16:creationId xmlns:a16="http://schemas.microsoft.com/office/drawing/2014/main" id="{6C7C5BB5-63C1-4CB5-8E5D-2167BAE071FF}"/>
                  </a:ext>
                </a:extLst>
              </p:cNvPr>
              <p:cNvSpPr txBox="1"/>
              <p:nvPr/>
            </p:nvSpPr>
            <p:spPr>
              <a:xfrm>
                <a:off x="2587311" y="4807291"/>
                <a:ext cx="529315" cy="711329"/>
              </a:xfrm>
              <a:prstGeom prst="rect">
                <a:avLst/>
              </a:prstGeom>
              <a:noFill/>
            </p:spPr>
            <p:txBody>
              <a:bodyPr wrap="square" rtlCol="0">
                <a:spAutoFit/>
              </a:bodyPr>
              <a:lstStyle/>
              <a:p>
                <a:pPr algn="ctr">
                  <a:defRPr/>
                </a:pPr>
                <a:r>
                  <a:rPr lang="en-US" altLang="zh-CN" sz="3200" dirty="0">
                    <a:solidFill>
                      <a:srgbClr val="2C344B"/>
                    </a:solidFill>
                    <a:latin typeface="Hiragino Sans GB W6" panose="020B0600000000000000" pitchFamily="34" charset="-122"/>
                    <a:ea typeface="Hiragino Sans GB W6" panose="020B0600000000000000" pitchFamily="34" charset="-122"/>
                  </a:rPr>
                  <a:t>D</a:t>
                </a:r>
                <a:endParaRPr lang="zh-CN" altLang="en-US" sz="3200" dirty="0">
                  <a:solidFill>
                    <a:srgbClr val="2C344B"/>
                  </a:solidFill>
                  <a:latin typeface="Hiragino Sans GB W6" panose="020B0600000000000000" pitchFamily="34" charset="-122"/>
                  <a:ea typeface="Hiragino Sans GB W6" panose="020B0600000000000000" pitchFamily="34" charset="-122"/>
                </a:endParaRPr>
              </a:p>
            </p:txBody>
          </p:sp>
          <p:sp>
            <p:nvSpPr>
              <p:cNvPr id="89" name="文本框 88">
                <a:extLst>
                  <a:ext uri="{FF2B5EF4-FFF2-40B4-BE49-F238E27FC236}">
                    <a16:creationId xmlns:a16="http://schemas.microsoft.com/office/drawing/2014/main" id="{D38C8394-B41C-4EF4-A05C-08011D89A456}"/>
                  </a:ext>
                </a:extLst>
              </p:cNvPr>
              <p:cNvSpPr txBox="1"/>
              <p:nvPr/>
            </p:nvSpPr>
            <p:spPr>
              <a:xfrm>
                <a:off x="2391028" y="4677759"/>
                <a:ext cx="870829" cy="299663"/>
              </a:xfrm>
              <a:prstGeom prst="rect">
                <a:avLst/>
              </a:prstGeom>
              <a:noFill/>
            </p:spPr>
            <p:txBody>
              <a:bodyPr wrap="square" rtlCol="0">
                <a:spAutoFit/>
              </a:bodyPr>
              <a:lstStyle/>
              <a:p>
                <a:pPr algn="ctr">
                  <a:defRPr/>
                </a:pPr>
                <a:endParaRPr lang="zh-CN" altLang="en-US" sz="1001" dirty="0">
                  <a:solidFill>
                    <a:srgbClr val="2C344B"/>
                  </a:solidFill>
                  <a:latin typeface="Hiragino Sans GB W6" panose="020B0600000000000000" pitchFamily="34" charset="-122"/>
                  <a:ea typeface="Hiragino Sans GB W6" panose="020B0600000000000000" pitchFamily="34" charset="-122"/>
                </a:endParaRPr>
              </a:p>
            </p:txBody>
          </p:sp>
        </p:grpSp>
        <p:grpSp>
          <p:nvGrpSpPr>
            <p:cNvPr id="90" name="组合 89">
              <a:extLst>
                <a:ext uri="{FF2B5EF4-FFF2-40B4-BE49-F238E27FC236}">
                  <a16:creationId xmlns:a16="http://schemas.microsoft.com/office/drawing/2014/main" id="{201E0018-C931-4DC5-8E22-7BF7AD9AC0EF}"/>
                </a:ext>
              </a:extLst>
            </p:cNvPr>
            <p:cNvGrpSpPr/>
            <p:nvPr/>
          </p:nvGrpSpPr>
          <p:grpSpPr>
            <a:xfrm>
              <a:off x="7128865" y="3603811"/>
              <a:ext cx="596102" cy="575588"/>
              <a:chOff x="2391028" y="4677759"/>
              <a:chExt cx="870829" cy="840861"/>
            </a:xfrm>
            <a:scene3d>
              <a:camera prst="orthographicFront">
                <a:rot lat="20820000" lon="1800000" rev="0"/>
              </a:camera>
              <a:lightRig rig="threePt" dir="t"/>
            </a:scene3d>
          </p:grpSpPr>
          <p:sp>
            <p:nvSpPr>
              <p:cNvPr id="91" name="文本框 90">
                <a:extLst>
                  <a:ext uri="{FF2B5EF4-FFF2-40B4-BE49-F238E27FC236}">
                    <a16:creationId xmlns:a16="http://schemas.microsoft.com/office/drawing/2014/main" id="{6805486D-C136-4B4C-AD88-95EBB697EC91}"/>
                  </a:ext>
                </a:extLst>
              </p:cNvPr>
              <p:cNvSpPr txBox="1"/>
              <p:nvPr/>
            </p:nvSpPr>
            <p:spPr>
              <a:xfrm>
                <a:off x="2587311" y="4807291"/>
                <a:ext cx="529315" cy="711329"/>
              </a:xfrm>
              <a:prstGeom prst="rect">
                <a:avLst/>
              </a:prstGeom>
              <a:noFill/>
            </p:spPr>
            <p:txBody>
              <a:bodyPr wrap="square" rtlCol="0">
                <a:spAutoFit/>
              </a:bodyPr>
              <a:lstStyle/>
              <a:p>
                <a:pPr algn="ctr">
                  <a:defRPr/>
                </a:pPr>
                <a:r>
                  <a:rPr lang="en-US" altLang="zh-CN" sz="3200" dirty="0">
                    <a:solidFill>
                      <a:srgbClr val="2C344B"/>
                    </a:solidFill>
                    <a:latin typeface="Hiragino Sans GB W6" panose="020B0600000000000000" pitchFamily="34" charset="-122"/>
                    <a:ea typeface="Hiragino Sans GB W6" panose="020B0600000000000000" pitchFamily="34" charset="-122"/>
                  </a:rPr>
                  <a:t>E</a:t>
                </a:r>
                <a:endParaRPr lang="zh-CN" altLang="en-US" sz="3200" dirty="0">
                  <a:solidFill>
                    <a:srgbClr val="2C344B"/>
                  </a:solidFill>
                  <a:latin typeface="Hiragino Sans GB W6" panose="020B0600000000000000" pitchFamily="34" charset="-122"/>
                  <a:ea typeface="Hiragino Sans GB W6" panose="020B0600000000000000" pitchFamily="34" charset="-122"/>
                </a:endParaRPr>
              </a:p>
            </p:txBody>
          </p:sp>
          <p:sp>
            <p:nvSpPr>
              <p:cNvPr id="92" name="文本框 91">
                <a:extLst>
                  <a:ext uri="{FF2B5EF4-FFF2-40B4-BE49-F238E27FC236}">
                    <a16:creationId xmlns:a16="http://schemas.microsoft.com/office/drawing/2014/main" id="{46905413-B2BD-4BFF-994A-F666DC62EE90}"/>
                  </a:ext>
                </a:extLst>
              </p:cNvPr>
              <p:cNvSpPr txBox="1"/>
              <p:nvPr/>
            </p:nvSpPr>
            <p:spPr>
              <a:xfrm>
                <a:off x="2391028" y="4677759"/>
                <a:ext cx="870829" cy="299663"/>
              </a:xfrm>
              <a:prstGeom prst="rect">
                <a:avLst/>
              </a:prstGeom>
              <a:noFill/>
            </p:spPr>
            <p:txBody>
              <a:bodyPr wrap="square" rtlCol="0">
                <a:spAutoFit/>
              </a:bodyPr>
              <a:lstStyle/>
              <a:p>
                <a:pPr algn="ctr">
                  <a:defRPr/>
                </a:pPr>
                <a:endParaRPr lang="zh-CN" altLang="en-US" sz="1001" dirty="0">
                  <a:solidFill>
                    <a:srgbClr val="2C344B"/>
                  </a:solidFill>
                  <a:latin typeface="Hiragino Sans GB W6" panose="020B0600000000000000" pitchFamily="34" charset="-122"/>
                  <a:ea typeface="Hiragino Sans GB W6" panose="020B0600000000000000" pitchFamily="34" charset="-122"/>
                </a:endParaRPr>
              </a:p>
            </p:txBody>
          </p:sp>
        </p:grpSp>
      </p:grpSp>
      <p:sp>
        <p:nvSpPr>
          <p:cNvPr id="10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371802" y="2097088"/>
            <a:ext cx="1674655" cy="923714"/>
          </a:xfrm>
          <a:prstGeom prst="rect">
            <a:avLst/>
          </a:prstGeom>
        </p:spPr>
        <p:txBody>
          <a:bodyPr wrap="square">
            <a:spAutoFit/>
          </a:bodyPr>
          <a:lstStyle/>
          <a:p>
            <a:pPr algn="ct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Cập</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nhật</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thông</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tin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từ</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trang</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online</a:t>
            </a:r>
            <a:endParaRPr lang="en-US"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0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18739" y="3109125"/>
            <a:ext cx="2084575" cy="923714"/>
          </a:xfrm>
          <a:prstGeom prst="rect">
            <a:avLst/>
          </a:prstGeom>
        </p:spPr>
        <p:txBody>
          <a:bodyPr wrap="square">
            <a:spAutoFit/>
          </a:bodyPr>
          <a:lstStyle/>
          <a:p>
            <a:pPr algn="ct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Tự</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thiết</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kế</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và</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đăng template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lên</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ứng</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dụng</a:t>
            </a:r>
            <a:endParaRPr lang="en-US"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0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952079" y="2122348"/>
            <a:ext cx="1833163" cy="923714"/>
          </a:xfrm>
          <a:prstGeom prst="rect">
            <a:avLst/>
          </a:prstGeom>
        </p:spPr>
        <p:txBody>
          <a:bodyPr wrap="square">
            <a:spAutoFit/>
          </a:bodyPr>
          <a:lstStyle/>
          <a:p>
            <a:pPr algn="ct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Chọn</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template,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xuất</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file HTML/PDF</a:t>
            </a:r>
            <a:endParaRPr lang="en-US"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0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400487" y="3331893"/>
            <a:ext cx="1634208" cy="646587"/>
          </a:xfrm>
          <a:prstGeom prst="rect">
            <a:avLst/>
          </a:prstGeom>
        </p:spPr>
        <p:txBody>
          <a:bodyPr wrap="square">
            <a:spAutoFit/>
          </a:bodyPr>
          <a:lstStyle/>
          <a:p>
            <a:pPr algn="ct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Load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thông</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tin </a:t>
            </a:r>
            <a:r>
              <a:rPr lang="en-US" altLang="zh-CN"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từ</a:t>
            </a:r>
            <a:r>
              <a:rPr lang="en-US" altLang="zh-CN"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User</a:t>
            </a:r>
            <a:endParaRPr lang="en-US"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0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407468" y="1445827"/>
            <a:ext cx="2342885" cy="646587"/>
          </a:xfrm>
          <a:prstGeom prst="rect">
            <a:avLst/>
          </a:prstGeom>
        </p:spPr>
        <p:txBody>
          <a:bodyPr wrap="square">
            <a:spAutoFit/>
          </a:bodyPr>
          <a:lstStyle/>
          <a:p>
            <a:pPr algn="ctr"/>
            <a:r>
              <a:rPr lang="en-US"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Share link CV </a:t>
            </a:r>
            <a:r>
              <a:rPr lang="en-US" sz="1801" b="1" dirty="0" err="1">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như</a:t>
            </a:r>
            <a:r>
              <a:rPr lang="en-US" sz="1801" b="1"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rPr>
              <a:t> page view</a:t>
            </a:r>
            <a:endParaRPr lang="en-US" sz="1200" dirty="0">
              <a:solidFill>
                <a:schemeClr val="bg2">
                  <a:lumMod val="2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94"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1110452" y="546883"/>
            <a:ext cx="5237716" cy="524695"/>
          </a:xfrm>
          <a:prstGeom prst="rect">
            <a:avLst/>
          </a:prstGeom>
          <a:noFill/>
        </p:spPr>
        <p:txBody>
          <a:bodyPr wrap="none" lIns="0" tIns="0" rIns="0" rtlCol="0">
            <a:spAutoFit/>
          </a:bodyPr>
          <a:lstStyle/>
          <a:p>
            <a:pPr>
              <a:lnSpc>
                <a:spcPts val="3600"/>
              </a:lnSpc>
            </a:pPr>
            <a:r>
              <a:rPr lang="en-US" altLang="zh-CN" sz="4400" b="1" dirty="0">
                <a:solidFill>
                  <a:srgbClr val="21273E"/>
                </a:solidFill>
                <a:latin typeface="Times New Roman" panose="02020603050405020304" pitchFamily="18" charset="0"/>
                <a:ea typeface="Adobe 黑体 Std R" panose="020B0400000000000000"/>
                <a:cs typeface="Times New Roman" panose="02020603050405020304" pitchFamily="18" charset="0"/>
                <a:sym typeface="+mn-lt"/>
              </a:rPr>
              <a:t>CV-</a:t>
            </a:r>
            <a:r>
              <a:rPr lang="en-GB" sz="4400" b="1" dirty="0">
                <a:solidFill>
                  <a:srgbClr val="21273E"/>
                </a:solidFill>
                <a:latin typeface="Times New Roman" panose="02020603050405020304" pitchFamily="18" charset="0"/>
                <a:ea typeface="Adobe 黑体 Std R" panose="020B0400000000000000"/>
                <a:cs typeface="Times New Roman" panose="02020603050405020304" pitchFamily="18" charset="0"/>
              </a:rPr>
              <a:t>Curriculum Vitae</a:t>
            </a:r>
            <a:endParaRPr lang="zh-CN" altLang="en-US" sz="4400" b="1" dirty="0">
              <a:solidFill>
                <a:srgbClr val="21273E"/>
              </a:solidFill>
              <a:latin typeface="Times New Roman" panose="02020603050405020304" pitchFamily="18" charset="0"/>
              <a:ea typeface="Adobe 黑体 Std R" panose="020B0400000000000000"/>
              <a:cs typeface="Times New Roman" panose="02020603050405020304" pitchFamily="18" charset="0"/>
              <a:sym typeface="+mn-lt"/>
            </a:endParaRPr>
          </a:p>
        </p:txBody>
      </p:sp>
      <p:pic>
        <p:nvPicPr>
          <p:cNvPr id="93" name="Picture 92">
            <a:extLst>
              <a:ext uri="{FF2B5EF4-FFF2-40B4-BE49-F238E27FC236}">
                <a16:creationId xmlns:a16="http://schemas.microsoft.com/office/drawing/2014/main" id="{35E6738F-F19C-42C0-99CF-60A5AD859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562" y="244591"/>
            <a:ext cx="2012655" cy="914843"/>
          </a:xfrm>
          <a:prstGeom prst="rect">
            <a:avLst/>
          </a:prstGeom>
        </p:spPr>
      </p:pic>
      <p:sp>
        <p:nvSpPr>
          <p:cNvPr id="95" name="Rectangle: Rounded Corners 94">
            <a:extLst>
              <a:ext uri="{FF2B5EF4-FFF2-40B4-BE49-F238E27FC236}">
                <a16:creationId xmlns:a16="http://schemas.microsoft.com/office/drawing/2014/main" id="{78C041BA-9100-4F62-A9E1-046DF75B4936}"/>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19</a:t>
            </a:r>
          </a:p>
        </p:txBody>
      </p:sp>
    </p:spTree>
    <p:extLst>
      <p:ext uri="{BB962C8B-B14F-4D97-AF65-F5344CB8AC3E}">
        <p14:creationId xmlns:p14="http://schemas.microsoft.com/office/powerpoint/2010/main" val="421530807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1750"/>
                                  </p:stCondLst>
                                  <p:childTnLst>
                                    <p:set>
                                      <p:cBhvr>
                                        <p:cTn id="11" dur="1" fill="hold">
                                          <p:stCondLst>
                                            <p:cond delay="0"/>
                                          </p:stCondLst>
                                        </p:cTn>
                                        <p:tgtEl>
                                          <p:spTgt spid="103"/>
                                        </p:tgtEl>
                                        <p:attrNameLst>
                                          <p:attrName>style.visibility</p:attrName>
                                        </p:attrNameLst>
                                      </p:cBhvr>
                                      <p:to>
                                        <p:strVal val="visible"/>
                                      </p:to>
                                    </p:set>
                                    <p:animEffect transition="in" filter="wipe(right)">
                                      <p:cBhvr>
                                        <p:cTn id="12" dur="1000"/>
                                        <p:tgtEl>
                                          <p:spTgt spid="103"/>
                                        </p:tgtEl>
                                      </p:cBhvr>
                                    </p:animEffect>
                                  </p:childTnLst>
                                </p:cTn>
                              </p:par>
                              <p:par>
                                <p:cTn id="13" presetID="22" presetClass="entr" presetSubtype="2" fill="hold" grpId="0" nodeType="withEffect">
                                  <p:stCondLst>
                                    <p:cond delay="2000"/>
                                  </p:stCondLst>
                                  <p:childTnLst>
                                    <p:set>
                                      <p:cBhvr>
                                        <p:cTn id="14" dur="1" fill="hold">
                                          <p:stCondLst>
                                            <p:cond delay="0"/>
                                          </p:stCondLst>
                                        </p:cTn>
                                        <p:tgtEl>
                                          <p:spTgt spid="105"/>
                                        </p:tgtEl>
                                        <p:attrNameLst>
                                          <p:attrName>style.visibility</p:attrName>
                                        </p:attrNameLst>
                                      </p:cBhvr>
                                      <p:to>
                                        <p:strVal val="visible"/>
                                      </p:to>
                                    </p:set>
                                    <p:animEffect transition="in" filter="wipe(right)">
                                      <p:cBhvr>
                                        <p:cTn id="15" dur="1000"/>
                                        <p:tgtEl>
                                          <p:spTgt spid="105"/>
                                        </p:tgtEl>
                                      </p:cBhvr>
                                    </p:animEffect>
                                  </p:childTnLst>
                                </p:cTn>
                              </p:par>
                              <p:par>
                                <p:cTn id="16" presetID="22" presetClass="entr" presetSubtype="2" fill="hold" grpId="0" nodeType="withEffect">
                                  <p:stCondLst>
                                    <p:cond delay="1750"/>
                                  </p:stCondLst>
                                  <p:childTnLst>
                                    <p:set>
                                      <p:cBhvr>
                                        <p:cTn id="17" dur="1" fill="hold">
                                          <p:stCondLst>
                                            <p:cond delay="0"/>
                                          </p:stCondLst>
                                        </p:cTn>
                                        <p:tgtEl>
                                          <p:spTgt spid="106"/>
                                        </p:tgtEl>
                                        <p:attrNameLst>
                                          <p:attrName>style.visibility</p:attrName>
                                        </p:attrNameLst>
                                      </p:cBhvr>
                                      <p:to>
                                        <p:strVal val="visible"/>
                                      </p:to>
                                    </p:set>
                                    <p:animEffect transition="in" filter="wipe(right)">
                                      <p:cBhvr>
                                        <p:cTn id="18" dur="1000"/>
                                        <p:tgtEl>
                                          <p:spTgt spid="106"/>
                                        </p:tgtEl>
                                      </p:cBhvr>
                                    </p:animEffect>
                                  </p:childTnLst>
                                </p:cTn>
                              </p:par>
                              <p:par>
                                <p:cTn id="19" presetID="22" presetClass="entr" presetSubtype="2" fill="hold" grpId="0" nodeType="withEffect">
                                  <p:stCondLst>
                                    <p:cond delay="2000"/>
                                  </p:stCondLst>
                                  <p:childTnLst>
                                    <p:set>
                                      <p:cBhvr>
                                        <p:cTn id="20" dur="1" fill="hold">
                                          <p:stCondLst>
                                            <p:cond delay="0"/>
                                          </p:stCondLst>
                                        </p:cTn>
                                        <p:tgtEl>
                                          <p:spTgt spid="107"/>
                                        </p:tgtEl>
                                        <p:attrNameLst>
                                          <p:attrName>style.visibility</p:attrName>
                                        </p:attrNameLst>
                                      </p:cBhvr>
                                      <p:to>
                                        <p:strVal val="visible"/>
                                      </p:to>
                                    </p:set>
                                    <p:animEffect transition="in" filter="wipe(right)">
                                      <p:cBhvr>
                                        <p:cTn id="21" dur="1000"/>
                                        <p:tgtEl>
                                          <p:spTgt spid="107"/>
                                        </p:tgtEl>
                                      </p:cBhvr>
                                    </p:animEffect>
                                  </p:childTnLst>
                                </p:cTn>
                              </p:par>
                              <p:par>
                                <p:cTn id="22" presetID="22" presetClass="entr" presetSubtype="2" fill="hold" grpId="0" nodeType="withEffect">
                                  <p:stCondLst>
                                    <p:cond delay="1500"/>
                                  </p:stCondLst>
                                  <p:childTnLst>
                                    <p:set>
                                      <p:cBhvr>
                                        <p:cTn id="23" dur="1" fill="hold">
                                          <p:stCondLst>
                                            <p:cond delay="0"/>
                                          </p:stCondLst>
                                        </p:cTn>
                                        <p:tgtEl>
                                          <p:spTgt spid="108"/>
                                        </p:tgtEl>
                                        <p:attrNameLst>
                                          <p:attrName>style.visibility</p:attrName>
                                        </p:attrNameLst>
                                      </p:cBhvr>
                                      <p:to>
                                        <p:strVal val="visible"/>
                                      </p:to>
                                    </p:set>
                                    <p:animEffect transition="in" filter="wipe(right)">
                                      <p:cBhvr>
                                        <p:cTn id="24"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5" grpId="0"/>
      <p:bldP spid="106" grpId="0"/>
      <p:bldP spid="107" grpId="0"/>
      <p:bldP spid="1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365938" y="1378499"/>
            <a:ext cx="9460135" cy="2215991"/>
          </a:xfrm>
          <a:prstGeom prst="rect">
            <a:avLst/>
          </a:prstGeom>
          <a:noFill/>
        </p:spPr>
        <p:txBody>
          <a:bodyPr wrap="square" rtlCol="0">
            <a:spAutoFit/>
          </a:bodyPr>
          <a:lstStyle/>
          <a:p>
            <a:pPr algn="ctr"/>
            <a:r>
              <a:rPr lang="en-US" altLang="zh-CN" sz="13800" dirty="0">
                <a:solidFill>
                  <a:schemeClr val="tx1">
                    <a:lumMod val="95000"/>
                    <a:lumOff val="5000"/>
                  </a:schemeClr>
                </a:solidFill>
                <a:effectLst>
                  <a:outerShdw blurRad="38100" dist="38100" dir="2700000" algn="tl">
                    <a:srgbClr val="000000">
                      <a:alpha val="25000"/>
                    </a:srgbClr>
                  </a:outerShdw>
                </a:effectLst>
                <a:latin typeface="Times New Roman" panose="02020603050405020304" pitchFamily="18" charset="0"/>
                <a:ea typeface="微软雅黑" panose="020B0503020204020204" pitchFamily="34" charset="-122"/>
                <a:cs typeface="Times New Roman" panose="02020603050405020304" pitchFamily="18" charset="0"/>
              </a:rPr>
              <a:t>JÂV TEAM</a:t>
            </a:r>
            <a:endParaRPr lang="zh-CN" altLang="en-US" sz="13800" dirty="0">
              <a:solidFill>
                <a:schemeClr val="tx1">
                  <a:lumMod val="95000"/>
                  <a:lumOff val="5000"/>
                </a:schemeClr>
              </a:solidFill>
              <a:effectLst>
                <a:outerShdw blurRad="38100" dist="38100" dir="2700000" algn="tl">
                  <a:srgbClr val="000000">
                    <a:alpha val="2500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p:cNvSpPr txBox="1"/>
          <p:nvPr/>
        </p:nvSpPr>
        <p:spPr>
          <a:xfrm>
            <a:off x="3626111" y="3594491"/>
            <a:ext cx="4939788" cy="830997"/>
          </a:xfrm>
          <a:prstGeom prst="rect">
            <a:avLst/>
          </a:prstGeom>
          <a:noFill/>
        </p:spPr>
        <p:txBody>
          <a:bodyPr wrap="square" rtlCol="0">
            <a:spAutoFit/>
          </a:bodyPr>
          <a:lstStyle/>
          <a:p>
            <a:pPr algn="ctr"/>
            <a:r>
              <a:rPr lang="en-US" altLang="zh-CN" sz="4800" b="1" dirty="0">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pitchFamily="34" charset="-122"/>
                <a:cs typeface="Aparajita" panose="020B0604020202020204" pitchFamily="34" charset="0"/>
              </a:rPr>
              <a:t>THANK YOU</a:t>
            </a:r>
            <a:endParaRPr lang="zh-CN" altLang="en-US" sz="4800" b="1" dirty="0">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pitchFamily="34" charset="-122"/>
              <a:cs typeface="Aparajita" panose="020B06040202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615912" flipV="1">
            <a:off x="7864807" y="2404743"/>
            <a:ext cx="6930283" cy="6930283"/>
          </a:xfrm>
          <a:prstGeom prst="rect">
            <a:avLst/>
          </a:prstGeom>
        </p:spPr>
      </p:pic>
      <p:sp>
        <p:nvSpPr>
          <p:cNvPr id="7" name="PA-文本框 50">
            <a:extLst>
              <a:ext uri="{FF2B5EF4-FFF2-40B4-BE49-F238E27FC236}">
                <a16:creationId xmlns:a16="http://schemas.microsoft.com/office/drawing/2014/main" id="{6731B794-937B-4F97-8FE2-2657B4F741DB}"/>
              </a:ext>
            </a:extLst>
          </p:cNvPr>
          <p:cNvSpPr txBox="1"/>
          <p:nvPr>
            <p:custDataLst>
              <p:tags r:id="rId1"/>
            </p:custDataLst>
          </p:nvPr>
        </p:nvSpPr>
        <p:spPr>
          <a:xfrm>
            <a:off x="4123573" y="5621255"/>
            <a:ext cx="4639988" cy="515206"/>
          </a:xfrm>
          <a:prstGeom prst="rect">
            <a:avLst/>
          </a:prstGeom>
          <a:noFill/>
        </p:spPr>
        <p:txBody>
          <a:bodyPr wrap="square" rtlCol="0">
            <a:spAutoFit/>
          </a:bodyPr>
          <a:lstStyle/>
          <a:p>
            <a:pPr algn="ctr">
              <a:lnSpc>
                <a:spcPct val="150000"/>
              </a:lnSpc>
            </a:pPr>
            <a:r>
              <a:rPr lang="en-US" altLang="zh-CN" sz="2052" dirty="0">
                <a:solidFill>
                  <a:schemeClr val="tx1">
                    <a:lumMod val="85000"/>
                    <a:lumOff val="15000"/>
                    <a:alpha val="70000"/>
                  </a:schemeClr>
                </a:solidFill>
                <a:latin typeface="Tw Cen MT" panose="020B0602020104020603" pitchFamily="34" charset="0"/>
                <a:ea typeface="方正黑体简体" panose="02010601030101010101" pitchFamily="2" charset="-122"/>
              </a:rPr>
              <a:t>Developer Student Clubs</a:t>
            </a:r>
            <a:endParaRPr lang="zh-CN" altLang="en-US" sz="2052" dirty="0">
              <a:solidFill>
                <a:schemeClr val="tx1">
                  <a:lumMod val="85000"/>
                  <a:lumOff val="15000"/>
                  <a:alpha val="70000"/>
                </a:schemeClr>
              </a:solidFill>
              <a:latin typeface="Tw Cen MT" panose="020B0602020104020603" pitchFamily="34" charset="0"/>
              <a:ea typeface="方正黑体简体" panose="02010601030101010101" pitchFamily="2" charset="-122"/>
            </a:endParaRPr>
          </a:p>
        </p:txBody>
      </p:sp>
      <p:pic>
        <p:nvPicPr>
          <p:cNvPr id="8" name="Picture 2">
            <a:extLst>
              <a:ext uri="{FF2B5EF4-FFF2-40B4-BE49-F238E27FC236}">
                <a16:creationId xmlns:a16="http://schemas.microsoft.com/office/drawing/2014/main" id="{999AD9F5-E621-4729-A806-4BE0B46D4E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852" y="5715564"/>
            <a:ext cx="444240" cy="44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689301"/>
      </p:ext>
    </p:extLst>
  </p:cSld>
  <p:clrMapOvr>
    <a:masterClrMapping/>
  </p:clrMapOvr>
  <mc:AlternateContent xmlns:mc="http://schemas.openxmlformats.org/markup-compatibility/2006" xmlns:p14="http://schemas.microsoft.com/office/powerpoint/2010/main">
    <mc:Choice Requires="p14">
      <p:transition p14:dur="250">
        <p:blinds dir="vert"/>
      </p:transition>
    </mc:Choice>
    <mc:Fallback xmlns="">
      <p:transition>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14:presetBounceEnd="40000">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14:bounceEnd="40000">
                                          <p:cBhvr additive="base">
                                            <p:cTn id="20"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28"/>
                                            </p:tgtEl>
                                            <p:attrNameLst>
                                              <p:attrName>ppt_y</p:attrName>
                                            </p:attrNameLst>
                                          </p:cBhvr>
                                          <p:tavLst>
                                            <p:tav tm="0">
                                              <p:val>
                                                <p:strVal val="0-#ppt_h/2"/>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750" fill="hold"/>
                                            <p:tgtEl>
                                              <p:spTgt spid="28"/>
                                            </p:tgtEl>
                                            <p:attrNameLst>
                                              <p:attrName>ppt_x</p:attrName>
                                            </p:attrNameLst>
                                          </p:cBhvr>
                                          <p:tavLst>
                                            <p:tav tm="0">
                                              <p:val>
                                                <p:strVal val="#ppt_x"/>
                                              </p:val>
                                            </p:tav>
                                            <p:tav tm="100000">
                                              <p:val>
                                                <p:strVal val="#ppt_x"/>
                                              </p:val>
                                            </p:tav>
                                          </p:tavLst>
                                        </p:anim>
                                        <p:anim calcmode="lin" valueType="num">
                                          <p:cBhvr additive="base">
                                            <p:cTn id="21" dur="750" fill="hold"/>
                                            <p:tgtEl>
                                              <p:spTgt spid="28"/>
                                            </p:tgtEl>
                                            <p:attrNameLst>
                                              <p:attrName>ppt_y</p:attrName>
                                            </p:attrNameLst>
                                          </p:cBhvr>
                                          <p:tavLst>
                                            <p:tav tm="0">
                                              <p:val>
                                                <p:strVal val="0-#ppt_h/2"/>
                                              </p:val>
                                            </p:tav>
                                            <p:tav tm="100000">
                                              <p:val>
                                                <p:strVal val="#ppt_y"/>
                                              </p:val>
                                            </p:tav>
                                          </p:tavLst>
                                        </p:anim>
                                      </p:childTnLst>
                                    </p:cTn>
                                  </p:par>
                                  <p:par>
                                    <p:cTn id="22" presetID="42" presetClass="entr" presetSubtype="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871562" y="1600538"/>
            <a:ext cx="4448884" cy="956800"/>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GIỚI THIỆU</a:t>
            </a:r>
            <a:endParaRPr lang="zh-CN" altLang="en-US" sz="48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4452883" y="3031266"/>
            <a:ext cx="382543"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grpSp>
        <p:nvGrpSpPr>
          <p:cNvPr id="13" name="组合 12"/>
          <p:cNvGrpSpPr/>
          <p:nvPr/>
        </p:nvGrpSpPr>
        <p:grpSpPr>
          <a:xfrm>
            <a:off x="5677182" y="595426"/>
            <a:ext cx="837647" cy="953508"/>
            <a:chOff x="5568043" y="1174090"/>
            <a:chExt cx="1383041" cy="1574345"/>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11" name="文本框 10"/>
            <p:cNvSpPr txBox="1"/>
            <p:nvPr/>
          </p:nvSpPr>
          <p:spPr>
            <a:xfrm>
              <a:off x="5633973" y="1223706"/>
              <a:ext cx="1256626" cy="1524729"/>
            </a:xfrm>
            <a:prstGeom prst="rect">
              <a:avLst/>
            </a:prstGeom>
            <a:noFill/>
          </p:spPr>
          <p:txBody>
            <a:bodyPr wrap="square" rtlCol="0">
              <a:spAutoFit/>
            </a:bodyPr>
            <a:lstStyle/>
            <a:p>
              <a:pPr algn="ctr"/>
              <a:r>
                <a:rPr lang="en-US" altLang="zh-CN"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1066772" y="2108995"/>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713598" y="2143955"/>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226D37B-F1A3-463B-AB97-6BF6D9A0F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034" y="120647"/>
            <a:ext cx="3389191" cy="1540543"/>
          </a:xfrm>
          <a:prstGeom prst="rect">
            <a:avLst/>
          </a:prstGeom>
        </p:spPr>
      </p:pic>
      <p:sp>
        <p:nvSpPr>
          <p:cNvPr id="4" name="TextBox 3">
            <a:extLst>
              <a:ext uri="{FF2B5EF4-FFF2-40B4-BE49-F238E27FC236}">
                <a16:creationId xmlns:a16="http://schemas.microsoft.com/office/drawing/2014/main" id="{60CE83E2-6A4C-4EA2-858C-8BA6708A8458}"/>
              </a:ext>
            </a:extLst>
          </p:cNvPr>
          <p:cNvSpPr txBox="1"/>
          <p:nvPr/>
        </p:nvSpPr>
        <p:spPr>
          <a:xfrm>
            <a:off x="9767963" y="1107479"/>
            <a:ext cx="2268655" cy="338554"/>
          </a:xfrm>
          <a:prstGeom prst="rect">
            <a:avLst/>
          </a:prstGeom>
          <a:noFill/>
        </p:spPr>
        <p:txBody>
          <a:bodyPr wrap="square" rtlCol="0">
            <a:spAutoFit/>
          </a:bodyPr>
          <a:lstStyle/>
          <a:p>
            <a:r>
              <a:rPr lang="en-US" sz="1600" dirty="0">
                <a:solidFill>
                  <a:srgbClr val="483B2B"/>
                </a:solidFill>
              </a:rPr>
              <a:t>Your video is ours.</a:t>
            </a:r>
          </a:p>
        </p:txBody>
      </p:sp>
      <p:sp>
        <p:nvSpPr>
          <p:cNvPr id="18" name="矩形 3">
            <a:extLst>
              <a:ext uri="{FF2B5EF4-FFF2-40B4-BE49-F238E27FC236}">
                <a16:creationId xmlns:a16="http://schemas.microsoft.com/office/drawing/2014/main" id="{113F7D63-500B-4A0F-A7AF-ADC5ECB5DBAE}"/>
              </a:ext>
            </a:extLst>
          </p:cNvPr>
          <p:cNvSpPr/>
          <p:nvPr/>
        </p:nvSpPr>
        <p:spPr>
          <a:xfrm>
            <a:off x="-88326" y="2716880"/>
            <a:ext cx="1716302" cy="293581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19" name="矩形 11">
            <a:extLst>
              <a:ext uri="{FF2B5EF4-FFF2-40B4-BE49-F238E27FC236}">
                <a16:creationId xmlns:a16="http://schemas.microsoft.com/office/drawing/2014/main" id="{FF0738AA-0EB9-442D-A524-AFB719F0057B}"/>
              </a:ext>
            </a:extLst>
          </p:cNvPr>
          <p:cNvSpPr/>
          <p:nvPr/>
        </p:nvSpPr>
        <p:spPr>
          <a:xfrm>
            <a:off x="-88326" y="5046029"/>
            <a:ext cx="1736622" cy="762252"/>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r>
              <a:rPr lang="en-US" altLang="zh-CN" sz="1700" dirty="0">
                <a:solidFill>
                  <a:schemeClr val="bg1"/>
                </a:solidFill>
                <a:latin typeface="Times New Roman" panose="02020603050405020304" pitchFamily="18" charset="0"/>
                <a:ea typeface="Adobe 黑体 Std R" panose="020B0400000000000000" pitchFamily="34" charset="-122"/>
                <a:cs typeface="Aparajita" panose="020B0604020202020204" pitchFamily="34" charset="0"/>
              </a:rPr>
              <a:t>NINH NGUYỄN</a:t>
            </a:r>
          </a:p>
          <a:p>
            <a:r>
              <a:rPr lang="en-US" altLang="zh-CN" sz="1600" dirty="0">
                <a:solidFill>
                  <a:schemeClr val="bg1">
                    <a:lumMod val="65000"/>
                  </a:schemeClr>
                </a:solidFill>
                <a:latin typeface="Arial" panose="020B0604020202020204"/>
                <a:ea typeface="方正兰亭黑_GBK" panose="02000000000000000000" pitchFamily="2" charset="-122"/>
                <a:sym typeface="Calibri" panose="020F0502020204030204" pitchFamily="34" charset="0"/>
              </a:rPr>
              <a:t>LEADER</a:t>
            </a:r>
          </a:p>
          <a:p>
            <a:endParaRPr lang="en-US" altLang="zh-CN" sz="1600" dirty="0">
              <a:latin typeface="Adobe 黑体 Std R" panose="020B0400000000000000" pitchFamily="34" charset="-122"/>
              <a:ea typeface="Adobe 黑体 Std R" panose="020B0400000000000000" pitchFamily="34" charset="-122"/>
              <a:cs typeface="Aparajita" panose="020B0604020202020204" pitchFamily="34" charset="0"/>
            </a:endParaRPr>
          </a:p>
        </p:txBody>
      </p:sp>
      <p:sp>
        <p:nvSpPr>
          <p:cNvPr id="22" name="矩形 5">
            <a:extLst>
              <a:ext uri="{FF2B5EF4-FFF2-40B4-BE49-F238E27FC236}">
                <a16:creationId xmlns:a16="http://schemas.microsoft.com/office/drawing/2014/main" id="{471E65CA-E6F0-4BD4-89B5-666C9E6A349A}"/>
              </a:ext>
            </a:extLst>
          </p:cNvPr>
          <p:cNvSpPr/>
          <p:nvPr/>
        </p:nvSpPr>
        <p:spPr>
          <a:xfrm>
            <a:off x="3450761" y="2872473"/>
            <a:ext cx="1716303" cy="293581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23" name="矩形 13">
            <a:extLst>
              <a:ext uri="{FF2B5EF4-FFF2-40B4-BE49-F238E27FC236}">
                <a16:creationId xmlns:a16="http://schemas.microsoft.com/office/drawing/2014/main" id="{129A2C54-597E-429C-A936-7F6BE594B617}"/>
              </a:ext>
            </a:extLst>
          </p:cNvPr>
          <p:cNvSpPr/>
          <p:nvPr/>
        </p:nvSpPr>
        <p:spPr>
          <a:xfrm>
            <a:off x="3450761" y="5145741"/>
            <a:ext cx="1716303" cy="818752"/>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r>
              <a:rPr lang="en-US" altLang="zh-CN" sz="1801" dirty="0">
                <a:solidFill>
                  <a:schemeClr val="bg1"/>
                </a:solidFill>
                <a:latin typeface="Times New Roman" panose="02020603050405020304" pitchFamily="18" charset="0"/>
                <a:ea typeface="Adobe 黑体 Std R" panose="020B0400000000000000" pitchFamily="34" charset="-122"/>
                <a:cs typeface="Aparajita" panose="020B0604020202020204" pitchFamily="34" charset="0"/>
              </a:rPr>
              <a:t>TÒNG HUỲNH</a:t>
            </a:r>
          </a:p>
          <a:p>
            <a:r>
              <a:rPr lang="en-US" altLang="zh-CN" sz="1600" dirty="0">
                <a:solidFill>
                  <a:schemeClr val="bg1">
                    <a:lumMod val="65000"/>
                  </a:schemeClr>
                </a:solidFill>
                <a:latin typeface="Arial" panose="020B0604020202020204"/>
                <a:ea typeface="方正兰亭黑_GBK" panose="02000000000000000000" pitchFamily="2" charset="-122"/>
                <a:sym typeface="Calibri" panose="020F0502020204030204" pitchFamily="34" charset="0"/>
              </a:rPr>
              <a:t>BE – DEV</a:t>
            </a:r>
          </a:p>
          <a:p>
            <a:endParaRPr lang="en-US" altLang="zh-CN" sz="1600" dirty="0">
              <a:latin typeface="Adobe 黑体 Std R" panose="020B0400000000000000" pitchFamily="34" charset="-122"/>
              <a:ea typeface="Adobe 黑体 Std R" panose="020B0400000000000000" pitchFamily="34" charset="-122"/>
              <a:cs typeface="Aparajita" panose="020B0604020202020204" pitchFamily="34" charset="0"/>
            </a:endParaRPr>
          </a:p>
        </p:txBody>
      </p:sp>
      <p:sp>
        <p:nvSpPr>
          <p:cNvPr id="26" name="矩形 9">
            <a:extLst>
              <a:ext uri="{FF2B5EF4-FFF2-40B4-BE49-F238E27FC236}">
                <a16:creationId xmlns:a16="http://schemas.microsoft.com/office/drawing/2014/main" id="{5C35A669-14C2-4F77-B09A-7777E02079FE}"/>
              </a:ext>
            </a:extLst>
          </p:cNvPr>
          <p:cNvSpPr/>
          <p:nvPr/>
        </p:nvSpPr>
        <p:spPr>
          <a:xfrm>
            <a:off x="7989602" y="3031266"/>
            <a:ext cx="382543"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27" name="矩形 5">
            <a:extLst>
              <a:ext uri="{FF2B5EF4-FFF2-40B4-BE49-F238E27FC236}">
                <a16:creationId xmlns:a16="http://schemas.microsoft.com/office/drawing/2014/main" id="{8C981D11-78B1-48B9-82B9-E1FEAFB809AA}"/>
              </a:ext>
            </a:extLst>
          </p:cNvPr>
          <p:cNvSpPr/>
          <p:nvPr/>
        </p:nvSpPr>
        <p:spPr>
          <a:xfrm>
            <a:off x="6987479" y="2872473"/>
            <a:ext cx="1716303" cy="293581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28" name="矩形 13">
            <a:extLst>
              <a:ext uri="{FF2B5EF4-FFF2-40B4-BE49-F238E27FC236}">
                <a16:creationId xmlns:a16="http://schemas.microsoft.com/office/drawing/2014/main" id="{5D885C64-DC79-48C4-B0D5-1C9074BBD845}"/>
              </a:ext>
            </a:extLst>
          </p:cNvPr>
          <p:cNvSpPr/>
          <p:nvPr/>
        </p:nvSpPr>
        <p:spPr>
          <a:xfrm>
            <a:off x="6987479" y="5145741"/>
            <a:ext cx="1716303" cy="818752"/>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r>
              <a:rPr lang="en-US" altLang="zh-CN" sz="1801" dirty="0">
                <a:solidFill>
                  <a:schemeClr val="bg1"/>
                </a:solidFill>
                <a:latin typeface="Times New Roman" panose="02020603050405020304" pitchFamily="18" charset="0"/>
                <a:ea typeface="Adobe 黑体 Std R" panose="020B0400000000000000" pitchFamily="34" charset="-122"/>
                <a:cs typeface="Aparajita" panose="020B0604020202020204" pitchFamily="34" charset="0"/>
              </a:rPr>
              <a:t>TÍNH BÙI</a:t>
            </a:r>
          </a:p>
          <a:p>
            <a:r>
              <a:rPr lang="en-US" altLang="zh-CN" sz="1600" dirty="0">
                <a:solidFill>
                  <a:schemeClr val="bg1">
                    <a:lumMod val="65000"/>
                  </a:schemeClr>
                </a:solidFill>
                <a:latin typeface="Arial" panose="020B0604020202020204"/>
                <a:ea typeface="方正兰亭黑_GBK" panose="02000000000000000000" pitchFamily="2" charset="-122"/>
                <a:sym typeface="Calibri" panose="020F0502020204030204" pitchFamily="34" charset="0"/>
              </a:rPr>
              <a:t>DEV</a:t>
            </a:r>
          </a:p>
          <a:p>
            <a:endParaRPr lang="en-US" altLang="zh-CN" sz="1600" dirty="0">
              <a:latin typeface="Adobe 黑体 Std R" panose="020B0400000000000000" pitchFamily="34" charset="-122"/>
              <a:ea typeface="Adobe 黑体 Std R" panose="020B0400000000000000" pitchFamily="34" charset="-122"/>
              <a:cs typeface="Aparajita" panose="020B0604020202020204" pitchFamily="34" charset="0"/>
            </a:endParaRPr>
          </a:p>
        </p:txBody>
      </p:sp>
      <p:sp>
        <p:nvSpPr>
          <p:cNvPr id="30" name="矩形 9">
            <a:extLst>
              <a:ext uri="{FF2B5EF4-FFF2-40B4-BE49-F238E27FC236}">
                <a16:creationId xmlns:a16="http://schemas.microsoft.com/office/drawing/2014/main" id="{CBB161F4-8F03-4A3A-998F-FD6C03344F0D}"/>
              </a:ext>
            </a:extLst>
          </p:cNvPr>
          <p:cNvSpPr/>
          <p:nvPr/>
        </p:nvSpPr>
        <p:spPr>
          <a:xfrm>
            <a:off x="2697315" y="3269106"/>
            <a:ext cx="382543"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31" name="矩形 5">
            <a:extLst>
              <a:ext uri="{FF2B5EF4-FFF2-40B4-BE49-F238E27FC236}">
                <a16:creationId xmlns:a16="http://schemas.microsoft.com/office/drawing/2014/main" id="{7ED83924-0B15-4C77-B671-2066A839E56D}"/>
              </a:ext>
            </a:extLst>
          </p:cNvPr>
          <p:cNvSpPr/>
          <p:nvPr/>
        </p:nvSpPr>
        <p:spPr>
          <a:xfrm>
            <a:off x="1690198" y="3110313"/>
            <a:ext cx="1716303" cy="293581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32" name="矩形 13">
            <a:extLst>
              <a:ext uri="{FF2B5EF4-FFF2-40B4-BE49-F238E27FC236}">
                <a16:creationId xmlns:a16="http://schemas.microsoft.com/office/drawing/2014/main" id="{27375D9E-A8C8-4892-AA04-0A948AF8A63E}"/>
              </a:ext>
            </a:extLst>
          </p:cNvPr>
          <p:cNvSpPr/>
          <p:nvPr/>
        </p:nvSpPr>
        <p:spPr>
          <a:xfrm>
            <a:off x="1690198" y="5383581"/>
            <a:ext cx="1716303" cy="818752"/>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r>
              <a:rPr lang="en-US" altLang="zh-CN" sz="1801" dirty="0">
                <a:solidFill>
                  <a:schemeClr val="bg1"/>
                </a:solidFill>
                <a:latin typeface="Times New Roman" panose="02020603050405020304" pitchFamily="18" charset="0"/>
                <a:ea typeface="Adobe 黑体 Std R" panose="020B0400000000000000" pitchFamily="34" charset="-122"/>
                <a:cs typeface="Aparajita" panose="020B0604020202020204" pitchFamily="34" charset="0"/>
              </a:rPr>
              <a:t>ĐỨC NGUYỄN</a:t>
            </a:r>
          </a:p>
          <a:p>
            <a:r>
              <a:rPr lang="en-US" altLang="zh-CN" sz="1600" dirty="0">
                <a:solidFill>
                  <a:schemeClr val="bg1">
                    <a:lumMod val="65000"/>
                  </a:schemeClr>
                </a:solidFill>
                <a:latin typeface="Arial" panose="020B0604020202020204"/>
                <a:ea typeface="方正兰亭黑_GBK" panose="02000000000000000000" pitchFamily="2" charset="-122"/>
                <a:sym typeface="Calibri" panose="020F0502020204030204" pitchFamily="34" charset="0"/>
              </a:rPr>
              <a:t>FE – DEV</a:t>
            </a:r>
          </a:p>
          <a:p>
            <a:endParaRPr lang="en-US" altLang="zh-CN" sz="1600" dirty="0">
              <a:latin typeface="Adobe 黑体 Std R" panose="020B0400000000000000" pitchFamily="34" charset="-122"/>
              <a:ea typeface="Adobe 黑体 Std R" panose="020B0400000000000000" pitchFamily="34" charset="-122"/>
              <a:cs typeface="Aparajita" panose="020B0604020202020204" pitchFamily="34" charset="0"/>
            </a:endParaRPr>
          </a:p>
        </p:txBody>
      </p:sp>
      <p:sp>
        <p:nvSpPr>
          <p:cNvPr id="33" name="矩形 9">
            <a:extLst>
              <a:ext uri="{FF2B5EF4-FFF2-40B4-BE49-F238E27FC236}">
                <a16:creationId xmlns:a16="http://schemas.microsoft.com/office/drawing/2014/main" id="{669E9C73-67DF-4C8C-AA3E-9F7EE2B3D87C}"/>
              </a:ext>
            </a:extLst>
          </p:cNvPr>
          <p:cNvSpPr/>
          <p:nvPr/>
        </p:nvSpPr>
        <p:spPr>
          <a:xfrm>
            <a:off x="6221243" y="3269106"/>
            <a:ext cx="382543"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34" name="矩形 5">
            <a:extLst>
              <a:ext uri="{FF2B5EF4-FFF2-40B4-BE49-F238E27FC236}">
                <a16:creationId xmlns:a16="http://schemas.microsoft.com/office/drawing/2014/main" id="{97F122D0-9480-4E3D-9D4C-EC9ECBF6AC6C}"/>
              </a:ext>
            </a:extLst>
          </p:cNvPr>
          <p:cNvSpPr/>
          <p:nvPr/>
        </p:nvSpPr>
        <p:spPr>
          <a:xfrm>
            <a:off x="5219121" y="3110313"/>
            <a:ext cx="1716303" cy="293581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35" name="矩形 13">
            <a:extLst>
              <a:ext uri="{FF2B5EF4-FFF2-40B4-BE49-F238E27FC236}">
                <a16:creationId xmlns:a16="http://schemas.microsoft.com/office/drawing/2014/main" id="{CB04D944-13DE-4E79-A5C1-CE58920586AA}"/>
              </a:ext>
            </a:extLst>
          </p:cNvPr>
          <p:cNvSpPr/>
          <p:nvPr/>
        </p:nvSpPr>
        <p:spPr>
          <a:xfrm>
            <a:off x="5219121" y="5383581"/>
            <a:ext cx="1716303" cy="818752"/>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r>
              <a:rPr lang="en-US" altLang="zh-CN" sz="1801" dirty="0">
                <a:solidFill>
                  <a:schemeClr val="bg1"/>
                </a:solidFill>
                <a:latin typeface="Times New Roman" panose="02020603050405020304" pitchFamily="18" charset="0"/>
                <a:ea typeface="Adobe 黑体 Std R" panose="020B0400000000000000" pitchFamily="34" charset="-122"/>
                <a:cs typeface="Aparajita" panose="020B0604020202020204" pitchFamily="34" charset="0"/>
              </a:rPr>
              <a:t>ĐAN NGUYỄN</a:t>
            </a:r>
          </a:p>
          <a:p>
            <a:r>
              <a:rPr lang="en-US" altLang="zh-CN" sz="1600" dirty="0">
                <a:solidFill>
                  <a:schemeClr val="bg1">
                    <a:lumMod val="65000"/>
                  </a:schemeClr>
                </a:solidFill>
                <a:latin typeface="Arial" panose="020B0604020202020204"/>
                <a:ea typeface="方正兰亭黑_GBK" panose="02000000000000000000" pitchFamily="2" charset="-122"/>
                <a:sym typeface="Calibri" panose="020F0502020204030204" pitchFamily="34" charset="0"/>
              </a:rPr>
              <a:t>DEV</a:t>
            </a:r>
          </a:p>
          <a:p>
            <a:endParaRPr lang="en-US" altLang="zh-CN" sz="1600" dirty="0">
              <a:latin typeface="Adobe 黑体 Std R" panose="020B0400000000000000" pitchFamily="34" charset="-122"/>
              <a:ea typeface="Adobe 黑体 Std R" panose="020B0400000000000000" pitchFamily="34" charset="-122"/>
              <a:cs typeface="Aparajita" panose="020B0604020202020204" pitchFamily="34" charset="0"/>
            </a:endParaRPr>
          </a:p>
        </p:txBody>
      </p:sp>
      <p:sp>
        <p:nvSpPr>
          <p:cNvPr id="36" name="矩形 9">
            <a:extLst>
              <a:ext uri="{FF2B5EF4-FFF2-40B4-BE49-F238E27FC236}">
                <a16:creationId xmlns:a16="http://schemas.microsoft.com/office/drawing/2014/main" id="{9E731100-02DC-4EEE-83B9-533503D67F06}"/>
              </a:ext>
            </a:extLst>
          </p:cNvPr>
          <p:cNvSpPr/>
          <p:nvPr/>
        </p:nvSpPr>
        <p:spPr>
          <a:xfrm>
            <a:off x="9753174" y="3269106"/>
            <a:ext cx="382543"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37" name="矩形 5">
            <a:extLst>
              <a:ext uri="{FF2B5EF4-FFF2-40B4-BE49-F238E27FC236}">
                <a16:creationId xmlns:a16="http://schemas.microsoft.com/office/drawing/2014/main" id="{483FB165-C51F-4E01-B99A-7E800BB3379C}"/>
              </a:ext>
            </a:extLst>
          </p:cNvPr>
          <p:cNvSpPr/>
          <p:nvPr/>
        </p:nvSpPr>
        <p:spPr>
          <a:xfrm>
            <a:off x="8751049" y="3110313"/>
            <a:ext cx="1716303" cy="293581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38" name="矩形 13">
            <a:extLst>
              <a:ext uri="{FF2B5EF4-FFF2-40B4-BE49-F238E27FC236}">
                <a16:creationId xmlns:a16="http://schemas.microsoft.com/office/drawing/2014/main" id="{826A9300-86C9-4C8B-A73B-3C281C38EC07}"/>
              </a:ext>
            </a:extLst>
          </p:cNvPr>
          <p:cNvSpPr/>
          <p:nvPr/>
        </p:nvSpPr>
        <p:spPr>
          <a:xfrm>
            <a:off x="8751049" y="5383581"/>
            <a:ext cx="1716303" cy="818752"/>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r>
              <a:rPr lang="en-US" altLang="zh-CN" sz="1600" dirty="0">
                <a:solidFill>
                  <a:schemeClr val="bg1"/>
                </a:solidFill>
                <a:latin typeface="Times New Roman" panose="02020603050405020304" pitchFamily="18" charset="0"/>
                <a:ea typeface="Adobe 黑体 Std R" panose="020B0400000000000000" pitchFamily="34" charset="-122"/>
                <a:cs typeface="Aparajita" panose="020B0604020202020204" pitchFamily="34" charset="0"/>
              </a:rPr>
              <a:t>THẮNG DƯƠNG</a:t>
            </a:r>
          </a:p>
          <a:p>
            <a:r>
              <a:rPr lang="en-US" altLang="zh-CN" sz="1600" dirty="0">
                <a:solidFill>
                  <a:schemeClr val="bg1">
                    <a:lumMod val="65000"/>
                  </a:schemeClr>
                </a:solidFill>
                <a:latin typeface="Arial" panose="020B0604020202020204"/>
                <a:ea typeface="方正兰亭黑_GBK" panose="02000000000000000000" pitchFamily="2" charset="-122"/>
                <a:sym typeface="Calibri" panose="020F0502020204030204" pitchFamily="34" charset="0"/>
              </a:rPr>
              <a:t>DEV</a:t>
            </a:r>
          </a:p>
          <a:p>
            <a:endParaRPr lang="en-US" altLang="zh-CN" sz="1600" dirty="0">
              <a:latin typeface="Adobe 黑体 Std R" panose="020B0400000000000000" pitchFamily="34" charset="-122"/>
              <a:ea typeface="Adobe 黑体 Std R" panose="020B0400000000000000" pitchFamily="34" charset="-122"/>
              <a:cs typeface="Aparajita" panose="020B0604020202020204" pitchFamily="34" charset="0"/>
            </a:endParaRPr>
          </a:p>
        </p:txBody>
      </p:sp>
      <p:sp>
        <p:nvSpPr>
          <p:cNvPr id="39" name="矩形 9">
            <a:extLst>
              <a:ext uri="{FF2B5EF4-FFF2-40B4-BE49-F238E27FC236}">
                <a16:creationId xmlns:a16="http://schemas.microsoft.com/office/drawing/2014/main" id="{0744F35A-A383-4062-A226-502106B8FE5A}"/>
              </a:ext>
            </a:extLst>
          </p:cNvPr>
          <p:cNvSpPr/>
          <p:nvPr/>
        </p:nvSpPr>
        <p:spPr>
          <a:xfrm>
            <a:off x="11516745" y="3031266"/>
            <a:ext cx="382543"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40" name="矩形 5">
            <a:extLst>
              <a:ext uri="{FF2B5EF4-FFF2-40B4-BE49-F238E27FC236}">
                <a16:creationId xmlns:a16="http://schemas.microsoft.com/office/drawing/2014/main" id="{7D25E86B-B6C9-40F8-AF16-F9269E70FBAE}"/>
              </a:ext>
            </a:extLst>
          </p:cNvPr>
          <p:cNvSpPr/>
          <p:nvPr/>
        </p:nvSpPr>
        <p:spPr>
          <a:xfrm>
            <a:off x="10514622" y="2872473"/>
            <a:ext cx="1716303" cy="293581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p>
        </p:txBody>
      </p:sp>
      <p:sp>
        <p:nvSpPr>
          <p:cNvPr id="41" name="矩形 13">
            <a:extLst>
              <a:ext uri="{FF2B5EF4-FFF2-40B4-BE49-F238E27FC236}">
                <a16:creationId xmlns:a16="http://schemas.microsoft.com/office/drawing/2014/main" id="{793F4513-F86C-41EA-9C2C-72710DD123E2}"/>
              </a:ext>
            </a:extLst>
          </p:cNvPr>
          <p:cNvSpPr/>
          <p:nvPr/>
        </p:nvSpPr>
        <p:spPr>
          <a:xfrm>
            <a:off x="10514618" y="5145741"/>
            <a:ext cx="1807429" cy="818752"/>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endParaRPr lang="en-US" altLang="zh-CN" sz="1600" dirty="0">
              <a:solidFill>
                <a:schemeClr val="bg1">
                  <a:lumMod val="85000"/>
                </a:schemeClr>
              </a:solidFill>
              <a:latin typeface="Adobe 黑体 Std R" panose="020B0400000000000000" pitchFamily="34" charset="-122"/>
              <a:ea typeface="Adobe 黑体 Std R" panose="020B0400000000000000" pitchFamily="34" charset="-122"/>
              <a:cs typeface="Aparajita" panose="020B0604020202020204" pitchFamily="34" charset="0"/>
            </a:endParaRPr>
          </a:p>
          <a:p>
            <a:r>
              <a:rPr lang="en-US" altLang="zh-CN" sz="1700" dirty="0">
                <a:solidFill>
                  <a:schemeClr val="bg1"/>
                </a:solidFill>
                <a:latin typeface="Times New Roman" panose="02020603050405020304" pitchFamily="18" charset="0"/>
                <a:ea typeface="Adobe 黑体 Std R" panose="020B0400000000000000" pitchFamily="34" charset="-122"/>
                <a:cs typeface="Aparajita" panose="020B0604020202020204" pitchFamily="34" charset="0"/>
              </a:rPr>
              <a:t>THẮNG HOÀNG</a:t>
            </a:r>
          </a:p>
          <a:p>
            <a:r>
              <a:rPr lang="en-US" altLang="zh-CN" sz="1600" dirty="0">
                <a:solidFill>
                  <a:schemeClr val="bg1">
                    <a:lumMod val="65000"/>
                  </a:schemeClr>
                </a:solidFill>
                <a:latin typeface="Arial" panose="020B0604020202020204"/>
                <a:ea typeface="方正兰亭黑_GBK" panose="02000000000000000000" pitchFamily="2" charset="-122"/>
                <a:sym typeface="Calibri" panose="020F0502020204030204" pitchFamily="34" charset="0"/>
              </a:rPr>
              <a:t>DEV</a:t>
            </a:r>
          </a:p>
          <a:p>
            <a:endParaRPr lang="en-US" altLang="zh-CN" sz="1600" dirty="0">
              <a:latin typeface="Adobe 黑体 Std R" panose="020B0400000000000000" pitchFamily="34" charset="-122"/>
              <a:ea typeface="Adobe 黑体 Std R" panose="020B0400000000000000" pitchFamily="34" charset="-122"/>
              <a:cs typeface="Aparajita" panose="020B0604020202020204" pitchFamily="34" charset="0"/>
            </a:endParaRPr>
          </a:p>
        </p:txBody>
      </p:sp>
      <p:sp>
        <p:nvSpPr>
          <p:cNvPr id="43" name="Rectangle: Rounded Corners 42">
            <a:extLst>
              <a:ext uri="{FF2B5EF4-FFF2-40B4-BE49-F238E27FC236}">
                <a16:creationId xmlns:a16="http://schemas.microsoft.com/office/drawing/2014/main" id="{7C7108B8-4B4E-4BF1-9400-81A8E20A92D6}"/>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a:t>
            </a:r>
          </a:p>
        </p:txBody>
      </p:sp>
    </p:spTree>
    <p:extLst>
      <p:ext uri="{BB962C8B-B14F-4D97-AF65-F5344CB8AC3E}">
        <p14:creationId xmlns:p14="http://schemas.microsoft.com/office/powerpoint/2010/main" val="2538092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1250"/>
                                  </p:stCondLst>
                                  <p:iterate type="lt">
                                    <p:tmPct val="10000"/>
                                  </p:iterate>
                                  <p:childTnLst>
                                    <p:set>
                                      <p:cBhvr>
                                        <p:cTn id="11" dur="1" fill="hold">
                                          <p:stCondLst>
                                            <p:cond delay="0"/>
                                          </p:stCondLst>
                                        </p:cTn>
                                        <p:tgtEl>
                                          <p:spTgt spid="9"/>
                                        </p:tgtEl>
                                        <p:attrNameLst>
                                          <p:attrName>style.visibility</p:attrName>
                                        </p:attrNameLst>
                                      </p:cBhvr>
                                      <p:to>
                                        <p:strVal val="visible"/>
                                      </p:to>
                                    </p:set>
                                    <p:anim calcmode="lin" valueType="num">
                                      <p:cBhvr>
                                        <p:cTn id="12"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9"/>
                                        </p:tgtEl>
                                        <p:attrNameLst>
                                          <p:attrName>ppt_y</p:attrName>
                                        </p:attrNameLst>
                                      </p:cBhvr>
                                      <p:tavLst>
                                        <p:tav tm="0">
                                          <p:val>
                                            <p:strVal val="#ppt_y"/>
                                          </p:val>
                                        </p:tav>
                                        <p:tav tm="100000">
                                          <p:val>
                                            <p:strVal val="#ppt_y"/>
                                          </p:val>
                                        </p:tav>
                                      </p:tavLst>
                                    </p:anim>
                                    <p:anim calcmode="lin" valueType="num">
                                      <p:cBhvr>
                                        <p:cTn id="14"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9"/>
                                        </p:tgtEl>
                                      </p:cBhvr>
                                    </p:animEffect>
                                  </p:childTnLst>
                                </p:cTn>
                              </p:par>
                              <p:par>
                                <p:cTn id="17" presetID="16" presetClass="entr" presetSubtype="37" fill="hold" grpId="0" nodeType="withEffect">
                                  <p:stCondLst>
                                    <p:cond delay="1750"/>
                                  </p:stCondLst>
                                  <p:childTnLst>
                                    <p:set>
                                      <p:cBhvr>
                                        <p:cTn id="18" dur="1" fill="hold">
                                          <p:stCondLst>
                                            <p:cond delay="0"/>
                                          </p:stCondLst>
                                        </p:cTn>
                                        <p:tgtEl>
                                          <p:spTgt spid="10"/>
                                        </p:tgtEl>
                                        <p:attrNameLst>
                                          <p:attrName>style.visibility</p:attrName>
                                        </p:attrNameLst>
                                      </p:cBhvr>
                                      <p:to>
                                        <p:strVal val="visible"/>
                                      </p:to>
                                    </p:set>
                                    <p:animEffect transition="in" filter="barn(outVertical)">
                                      <p:cBhvr>
                                        <p:cTn id="19" dur="500"/>
                                        <p:tgtEl>
                                          <p:spTgt spid="10"/>
                                        </p:tgtEl>
                                      </p:cBhvr>
                                    </p:animEffect>
                                  </p:childTnLst>
                                </p:cTn>
                              </p:par>
                              <p:par>
                                <p:cTn id="20" presetID="16" presetClass="entr" presetSubtype="37" fill="hold" grpId="0" nodeType="withEffect">
                                  <p:stCondLst>
                                    <p:cond delay="1750"/>
                                  </p:stCondLst>
                                  <p:childTnLst>
                                    <p:set>
                                      <p:cBhvr>
                                        <p:cTn id="21" dur="1" fill="hold">
                                          <p:stCondLst>
                                            <p:cond delay="0"/>
                                          </p:stCondLst>
                                        </p:cTn>
                                        <p:tgtEl>
                                          <p:spTgt spid="26"/>
                                        </p:tgtEl>
                                        <p:attrNameLst>
                                          <p:attrName>style.visibility</p:attrName>
                                        </p:attrNameLst>
                                      </p:cBhvr>
                                      <p:to>
                                        <p:strVal val="visible"/>
                                      </p:to>
                                    </p:set>
                                    <p:animEffect transition="in" filter="barn(outVertical)">
                                      <p:cBhvr>
                                        <p:cTn id="22" dur="500"/>
                                        <p:tgtEl>
                                          <p:spTgt spid="26"/>
                                        </p:tgtEl>
                                      </p:cBhvr>
                                    </p:animEffect>
                                  </p:childTnLst>
                                </p:cTn>
                              </p:par>
                              <p:par>
                                <p:cTn id="23" presetID="16" presetClass="entr" presetSubtype="37" fill="hold" grpId="0" nodeType="withEffect">
                                  <p:stCondLst>
                                    <p:cond delay="1750"/>
                                  </p:stCondLst>
                                  <p:childTnLst>
                                    <p:set>
                                      <p:cBhvr>
                                        <p:cTn id="24" dur="1" fill="hold">
                                          <p:stCondLst>
                                            <p:cond delay="0"/>
                                          </p:stCondLst>
                                        </p:cTn>
                                        <p:tgtEl>
                                          <p:spTgt spid="30"/>
                                        </p:tgtEl>
                                        <p:attrNameLst>
                                          <p:attrName>style.visibility</p:attrName>
                                        </p:attrNameLst>
                                      </p:cBhvr>
                                      <p:to>
                                        <p:strVal val="visible"/>
                                      </p:to>
                                    </p:set>
                                    <p:animEffect transition="in" filter="barn(outVertical)">
                                      <p:cBhvr>
                                        <p:cTn id="25" dur="500"/>
                                        <p:tgtEl>
                                          <p:spTgt spid="30"/>
                                        </p:tgtEl>
                                      </p:cBhvr>
                                    </p:animEffect>
                                  </p:childTnLst>
                                </p:cTn>
                              </p:par>
                              <p:par>
                                <p:cTn id="26" presetID="16" presetClass="entr" presetSubtype="37" fill="hold" grpId="0" nodeType="withEffect">
                                  <p:stCondLst>
                                    <p:cond delay="1750"/>
                                  </p:stCondLst>
                                  <p:childTnLst>
                                    <p:set>
                                      <p:cBhvr>
                                        <p:cTn id="27" dur="1" fill="hold">
                                          <p:stCondLst>
                                            <p:cond delay="0"/>
                                          </p:stCondLst>
                                        </p:cTn>
                                        <p:tgtEl>
                                          <p:spTgt spid="33"/>
                                        </p:tgtEl>
                                        <p:attrNameLst>
                                          <p:attrName>style.visibility</p:attrName>
                                        </p:attrNameLst>
                                      </p:cBhvr>
                                      <p:to>
                                        <p:strVal val="visible"/>
                                      </p:to>
                                    </p:set>
                                    <p:animEffect transition="in" filter="barn(outVertical)">
                                      <p:cBhvr>
                                        <p:cTn id="28" dur="500"/>
                                        <p:tgtEl>
                                          <p:spTgt spid="33"/>
                                        </p:tgtEl>
                                      </p:cBhvr>
                                    </p:animEffect>
                                  </p:childTnLst>
                                </p:cTn>
                              </p:par>
                              <p:par>
                                <p:cTn id="29" presetID="16" presetClass="entr" presetSubtype="37" fill="hold" grpId="0" nodeType="withEffect">
                                  <p:stCondLst>
                                    <p:cond delay="1750"/>
                                  </p:stCondLst>
                                  <p:childTnLst>
                                    <p:set>
                                      <p:cBhvr>
                                        <p:cTn id="30" dur="1" fill="hold">
                                          <p:stCondLst>
                                            <p:cond delay="0"/>
                                          </p:stCondLst>
                                        </p:cTn>
                                        <p:tgtEl>
                                          <p:spTgt spid="36"/>
                                        </p:tgtEl>
                                        <p:attrNameLst>
                                          <p:attrName>style.visibility</p:attrName>
                                        </p:attrNameLst>
                                      </p:cBhvr>
                                      <p:to>
                                        <p:strVal val="visible"/>
                                      </p:to>
                                    </p:set>
                                    <p:animEffect transition="in" filter="barn(outVertical)">
                                      <p:cBhvr>
                                        <p:cTn id="31" dur="500"/>
                                        <p:tgtEl>
                                          <p:spTgt spid="36"/>
                                        </p:tgtEl>
                                      </p:cBhvr>
                                    </p:animEffect>
                                  </p:childTnLst>
                                </p:cTn>
                              </p:par>
                              <p:par>
                                <p:cTn id="32" presetID="16" presetClass="entr" presetSubtype="37" fill="hold" grpId="0" nodeType="withEffect">
                                  <p:stCondLst>
                                    <p:cond delay="1750"/>
                                  </p:stCondLst>
                                  <p:childTnLst>
                                    <p:set>
                                      <p:cBhvr>
                                        <p:cTn id="33" dur="1" fill="hold">
                                          <p:stCondLst>
                                            <p:cond delay="0"/>
                                          </p:stCondLst>
                                        </p:cTn>
                                        <p:tgtEl>
                                          <p:spTgt spid="39"/>
                                        </p:tgtEl>
                                        <p:attrNameLst>
                                          <p:attrName>style.visibility</p:attrName>
                                        </p:attrNameLst>
                                      </p:cBhvr>
                                      <p:to>
                                        <p:strVal val="visible"/>
                                      </p:to>
                                    </p:set>
                                    <p:animEffect transition="in" filter="barn(outVertical)">
                                      <p:cBhvr>
                                        <p:cTn id="34" dur="500"/>
                                        <p:tgtEl>
                                          <p:spTgt spid="39"/>
                                        </p:tgtEl>
                                      </p:cBhvr>
                                    </p:animEffect>
                                  </p:childTnLst>
                                </p:cTn>
                              </p:par>
                              <p:par>
                                <p:cTn id="35" presetID="6" presetClass="emph" presetSubtype="0" fill="hold" grpId="0" nodeType="withEffect">
                                  <p:stCondLst>
                                    <p:cond delay="1750"/>
                                  </p:stCondLst>
                                  <p:childTnLst>
                                    <p:animScale>
                                      <p:cBhvr>
                                        <p:cTn id="3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4" grpId="0"/>
      <p:bldP spid="26" grpId="0" animBg="1"/>
      <p:bldP spid="30" grpId="0" animBg="1"/>
      <p:bldP spid="33" grpId="0" animBg="1"/>
      <p:bldP spid="36"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48531" y="2277296"/>
            <a:ext cx="5582063" cy="1553695"/>
          </a:xfrm>
          <a:prstGeom prst="rect">
            <a:avLst/>
          </a:prstGeom>
        </p:spPr>
        <p:txBody>
          <a:bodyPr wrap="square">
            <a:spAutoFit/>
          </a:bodyPr>
          <a:lstStyle/>
          <a:p>
            <a:pPr marL="342882" indent="-342882">
              <a:lnSpc>
                <a:spcPct val="150000"/>
              </a:lnSpc>
              <a:buFont typeface="Wingdings" panose="05000000000000000000" pitchFamily="2" charset="2"/>
              <a:buChar char="v"/>
            </a:pP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Portfolio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là</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một</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tài</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liệu</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tổng</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hợp</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những</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tác</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phẩm</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hoặc</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sản</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phẩm</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nổi</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bật</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bạn</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từng</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thực</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hiện</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trong</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quá</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khứ</a:t>
            </a:r>
            <a:endParaRPr lang="en-US" altLang="zh-CN"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24" name="文本框 5"/>
          <p:cNvSpPr txBox="1">
            <a:spLocks noChangeArrowheads="1"/>
          </p:cNvSpPr>
          <p:nvPr/>
        </p:nvSpPr>
        <p:spPr bwMode="auto">
          <a:xfrm>
            <a:off x="666344" y="1553150"/>
            <a:ext cx="47011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dirty="0">
                <a:solidFill>
                  <a:srgbClr val="2C344B"/>
                </a:solidFill>
                <a:latin typeface="Times New Roman" panose="02020603050405020304" pitchFamily="18" charset="0"/>
                <a:ea typeface="方正兰亭黑_GBK"/>
                <a:cs typeface="Times New Roman" panose="02020603050405020304" pitchFamily="18" charset="0"/>
              </a:rPr>
              <a:t>KHÁI NIỆM VỀ PORTFOLIO</a:t>
            </a:r>
          </a:p>
        </p:txBody>
      </p:sp>
      <p:cxnSp>
        <p:nvCxnSpPr>
          <p:cNvPr id="28" name="直接连接符 27"/>
          <p:cNvCxnSpPr/>
          <p:nvPr/>
        </p:nvCxnSpPr>
        <p:spPr>
          <a:xfrm>
            <a:off x="803974" y="2082920"/>
            <a:ext cx="466377" cy="0"/>
          </a:xfrm>
          <a:prstGeom prst="line">
            <a:avLst/>
          </a:prstGeom>
          <a:ln w="19050">
            <a:solidFill>
              <a:srgbClr val="21273E"/>
            </a:solidFill>
          </a:ln>
        </p:spPr>
        <p:style>
          <a:lnRef idx="1">
            <a:schemeClr val="accent1"/>
          </a:lnRef>
          <a:fillRef idx="0">
            <a:schemeClr val="accent1"/>
          </a:fillRef>
          <a:effectRef idx="0">
            <a:schemeClr val="accent1"/>
          </a:effectRef>
          <a:fontRef idx="minor">
            <a:schemeClr val="tx1"/>
          </a:fontRef>
        </p:style>
      </p:cxnSp>
      <p:sp>
        <p:nvSpPr>
          <p:cNvPr id="20" name="PA_文本框 1">
            <a:extLst>
              <a:ext uri="{FF2B5EF4-FFF2-40B4-BE49-F238E27FC236}">
                <a16:creationId xmlns:a16="http://schemas.microsoft.com/office/drawing/2014/main" id="{95CA5390-EAD3-40A5-BF6F-C69AB99948CD}"/>
              </a:ext>
            </a:extLst>
          </p:cNvPr>
          <p:cNvSpPr txBox="1"/>
          <p:nvPr>
            <p:custDataLst>
              <p:tags r:id="rId1"/>
            </p:custDataLst>
          </p:nvPr>
        </p:nvSpPr>
        <p:spPr>
          <a:xfrm>
            <a:off x="1472057" y="520992"/>
            <a:ext cx="5861348" cy="536685"/>
          </a:xfrm>
          <a:prstGeom prst="rect">
            <a:avLst/>
          </a:prstGeom>
          <a:noFill/>
        </p:spPr>
        <p:txBody>
          <a:bodyPr wrap="none" lIns="0" tIns="0" rIns="0" rtlCol="0">
            <a:spAutoFit/>
          </a:bodyPr>
          <a:lstStyle/>
          <a:p>
            <a:pPr>
              <a:lnSpc>
                <a:spcPts val="3600"/>
              </a:lnSpc>
            </a:pPr>
            <a:r>
              <a:rPr lang="en-US" altLang="zh-CN" sz="4800" b="1" dirty="0">
                <a:solidFill>
                  <a:srgbClr val="21273E"/>
                </a:solidFill>
                <a:latin typeface="Times New Roman" panose="02020603050405020304" pitchFamily="18" charset="0"/>
                <a:ea typeface="Adobe 黑体 Std R" panose="020B0400000000000000" pitchFamily="34" charset="-122"/>
                <a:cs typeface="Times New Roman" panose="02020603050405020304" pitchFamily="18" charset="0"/>
                <a:sym typeface="+mn-lt"/>
              </a:rPr>
              <a:t>PORTFOLIO LÀ GÌ?</a:t>
            </a:r>
            <a:endParaRPr lang="zh-CN" altLang="en-US" sz="4800" b="1" dirty="0">
              <a:solidFill>
                <a:srgbClr val="21273E"/>
              </a:solidFill>
              <a:latin typeface="Times New Roman" panose="02020603050405020304" pitchFamily="18" charset="0"/>
              <a:ea typeface="Adobe 黑体 Std R" panose="020B0400000000000000" pitchFamily="34" charset="-122"/>
              <a:cs typeface="Times New Roman" panose="02020603050405020304" pitchFamily="18" charset="0"/>
              <a:sym typeface="+mn-lt"/>
            </a:endParaRPr>
          </a:p>
        </p:txBody>
      </p:sp>
      <p:grpSp>
        <p:nvGrpSpPr>
          <p:cNvPr id="14" name="组合 12">
            <a:extLst>
              <a:ext uri="{FF2B5EF4-FFF2-40B4-BE49-F238E27FC236}">
                <a16:creationId xmlns:a16="http://schemas.microsoft.com/office/drawing/2014/main" id="{2CF1D57C-E26F-4E43-98A1-BB1DA1CAF43B}"/>
              </a:ext>
            </a:extLst>
          </p:cNvPr>
          <p:cNvGrpSpPr/>
          <p:nvPr/>
        </p:nvGrpSpPr>
        <p:grpSpPr>
          <a:xfrm>
            <a:off x="247521" y="283192"/>
            <a:ext cx="837647" cy="953508"/>
            <a:chOff x="5568043" y="1174090"/>
            <a:chExt cx="1383041" cy="1574345"/>
          </a:xfrm>
        </p:grpSpPr>
        <p:sp>
          <p:nvSpPr>
            <p:cNvPr id="15" name="圆角矩形 11">
              <a:extLst>
                <a:ext uri="{FF2B5EF4-FFF2-40B4-BE49-F238E27FC236}">
                  <a16:creationId xmlns:a16="http://schemas.microsoft.com/office/drawing/2014/main" id="{D95B7A0B-F64F-4AD1-AB93-B78811113A92}"/>
                </a:ext>
              </a:extLst>
            </p:cNvPr>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17" name="文本框 10">
              <a:extLst>
                <a:ext uri="{FF2B5EF4-FFF2-40B4-BE49-F238E27FC236}">
                  <a16:creationId xmlns:a16="http://schemas.microsoft.com/office/drawing/2014/main" id="{DD2A82CE-3038-4EFE-A487-479C82453929}"/>
                </a:ext>
              </a:extLst>
            </p:cNvPr>
            <p:cNvSpPr txBox="1"/>
            <p:nvPr/>
          </p:nvSpPr>
          <p:spPr>
            <a:xfrm>
              <a:off x="5633973" y="1223706"/>
              <a:ext cx="1256626" cy="1524729"/>
            </a:xfrm>
            <a:prstGeom prst="rect">
              <a:avLst/>
            </a:prstGeom>
            <a:noFill/>
          </p:spPr>
          <p:txBody>
            <a:bodyPr wrap="square" rtlCol="0">
              <a:spAutoFit/>
            </a:bodyPr>
            <a:lstStyle/>
            <a:p>
              <a:pPr algn="ctr"/>
              <a:r>
                <a:rPr lang="en-US" altLang="zh-CN"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4" name="TextBox 3">
            <a:extLst>
              <a:ext uri="{FF2B5EF4-FFF2-40B4-BE49-F238E27FC236}">
                <a16:creationId xmlns:a16="http://schemas.microsoft.com/office/drawing/2014/main" id="{E71474BF-9B1B-470E-A068-97BE33671B63}"/>
              </a:ext>
            </a:extLst>
          </p:cNvPr>
          <p:cNvSpPr txBox="1"/>
          <p:nvPr/>
        </p:nvSpPr>
        <p:spPr>
          <a:xfrm>
            <a:off x="4477423" y="4280906"/>
            <a:ext cx="7349840" cy="2069797"/>
          </a:xfrm>
          <a:prstGeom prst="rect">
            <a:avLst/>
          </a:prstGeom>
          <a:noFill/>
        </p:spPr>
        <p:txBody>
          <a:bodyPr wrap="square" rtlCol="0">
            <a:spAutoFit/>
          </a:bodyPr>
          <a:lstStyle/>
          <a:p>
            <a:pPr>
              <a:lnSpc>
                <a:spcPct val="150000"/>
              </a:lnSpc>
            </a:pPr>
            <a:r>
              <a:rPr lang="vi-VN" sz="2201" dirty="0">
                <a:solidFill>
                  <a:schemeClr val="tx1">
                    <a:lumMod val="95000"/>
                    <a:lumOff val="5000"/>
                  </a:schemeClr>
                </a:solidFill>
                <a:ea typeface="Adobe 黑体 Std R" panose="020B0400000000000000" pitchFamily="34" charset="-122"/>
                <a:cs typeface="Calibri" panose="020F0502020204030204" pitchFamily="34" charset="0"/>
              </a:rPr>
              <a:t>Ngoài yêu cầu cốt lõi là phải thể hiện được năng lực của bạn thì portfolio không có quy tắc cụ thể nào trong việc trình bày. Vậy nên bạn hoàn toàn có thể thỏa sức sáng tạo đúng với cá tính và sở thích của mình</a:t>
            </a:r>
            <a:endParaRPr lang="en-US" sz="2201" dirty="0">
              <a:solidFill>
                <a:schemeClr val="tx1">
                  <a:lumMod val="95000"/>
                  <a:lumOff val="5000"/>
                </a:schemeClr>
              </a:solidFill>
              <a:ea typeface="Adobe 黑体 Std R" panose="020B0400000000000000" pitchFamily="34" charset="-122"/>
              <a:cs typeface="Calibri" panose="020F0502020204030204" pitchFamily="34" charset="0"/>
            </a:endParaRPr>
          </a:p>
        </p:txBody>
      </p:sp>
      <p:pic>
        <p:nvPicPr>
          <p:cNvPr id="18" name="Picture 17">
            <a:extLst>
              <a:ext uri="{FF2B5EF4-FFF2-40B4-BE49-F238E27FC236}">
                <a16:creationId xmlns:a16="http://schemas.microsoft.com/office/drawing/2014/main" id="{9842C184-CCC6-40B5-BF57-604BB074B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562" y="244591"/>
            <a:ext cx="2012655" cy="914843"/>
          </a:xfrm>
          <a:prstGeom prst="rect">
            <a:avLst/>
          </a:prstGeom>
        </p:spPr>
      </p:pic>
      <p:cxnSp>
        <p:nvCxnSpPr>
          <p:cNvPr id="7" name="Straight Connector 6">
            <a:extLst>
              <a:ext uri="{FF2B5EF4-FFF2-40B4-BE49-F238E27FC236}">
                <a16:creationId xmlns:a16="http://schemas.microsoft.com/office/drawing/2014/main" id="{0DBA4F8A-F270-458A-8E87-93EDEA9B035D}"/>
              </a:ext>
            </a:extLst>
          </p:cNvPr>
          <p:cNvCxnSpPr>
            <a:cxnSpLocks/>
          </p:cNvCxnSpPr>
          <p:nvPr/>
        </p:nvCxnSpPr>
        <p:spPr>
          <a:xfrm>
            <a:off x="11913212" y="5998868"/>
            <a:ext cx="0" cy="566747"/>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3CDEAF-E03E-422A-B2CC-9B7D5E82CFE9}"/>
              </a:ext>
            </a:extLst>
          </p:cNvPr>
          <p:cNvCxnSpPr>
            <a:cxnSpLocks/>
          </p:cNvCxnSpPr>
          <p:nvPr/>
        </p:nvCxnSpPr>
        <p:spPr>
          <a:xfrm flipH="1">
            <a:off x="11516003" y="6565613"/>
            <a:ext cx="39721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6" name="Picture 4">
            <a:extLst>
              <a:ext uri="{FF2B5EF4-FFF2-40B4-BE49-F238E27FC236}">
                <a16:creationId xmlns:a16="http://schemas.microsoft.com/office/drawing/2014/main" id="{F82815EB-050C-4C60-8563-A7680BD166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00"/>
          <a:stretch/>
        </p:blipFill>
        <p:spPr bwMode="auto">
          <a:xfrm>
            <a:off x="7155941" y="1353810"/>
            <a:ext cx="3785419" cy="27198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F4735C10-A7B3-49A4-95A3-AE4A1754F24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24" r="1506" b="4012"/>
          <a:stretch/>
        </p:blipFill>
        <p:spPr bwMode="auto">
          <a:xfrm>
            <a:off x="803975" y="4062056"/>
            <a:ext cx="3235692" cy="259239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1CAE4258-C073-412A-9B5C-4FCA04C27596}"/>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3</a:t>
            </a:r>
          </a:p>
        </p:txBody>
      </p:sp>
    </p:spTree>
    <p:extLst>
      <p:ext uri="{BB962C8B-B14F-4D97-AF65-F5344CB8AC3E}">
        <p14:creationId xmlns:p14="http://schemas.microsoft.com/office/powerpoint/2010/main" val="333958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A41"/>
        </a:solidFill>
        <a:effectLst/>
      </p:bgPr>
    </p:bg>
    <p:spTree>
      <p:nvGrpSpPr>
        <p:cNvPr id="1" name=""/>
        <p:cNvGrpSpPr/>
        <p:nvPr/>
      </p:nvGrpSpPr>
      <p:grpSpPr>
        <a:xfrm>
          <a:off x="0" y="0"/>
          <a:ext cx="0" cy="0"/>
          <a:chOff x="0" y="0"/>
          <a:chExt cx="0" cy="0"/>
        </a:xfrm>
      </p:grpSpPr>
      <p:pic>
        <p:nvPicPr>
          <p:cNvPr id="2058" name="Picture 10">
            <a:extLst>
              <a:ext uri="{FF2B5EF4-FFF2-40B4-BE49-F238E27FC236}">
                <a16:creationId xmlns:a16="http://schemas.microsoft.com/office/drawing/2014/main" id="{66B964F1-DABA-4AD7-9BD4-36F774E43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26" y="62898"/>
            <a:ext cx="11742748" cy="6726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5C35C02D-AF77-4960-AC41-8B6480E775A9}"/>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a:t>
            </a:r>
          </a:p>
        </p:txBody>
      </p:sp>
    </p:spTree>
    <p:extLst>
      <p:ext uri="{BB962C8B-B14F-4D97-AF65-F5344CB8AC3E}">
        <p14:creationId xmlns:p14="http://schemas.microsoft.com/office/powerpoint/2010/main" val="383044240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400348" y="2935821"/>
            <a:ext cx="5533744" cy="956800"/>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E – PORTFOLIO </a:t>
            </a:r>
            <a:endParaRPr lang="zh-CN" altLang="en-US" sz="48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p:cNvSpPr/>
          <p:nvPr/>
        </p:nvSpPr>
        <p:spPr>
          <a:xfrm>
            <a:off x="5902016" y="4149421"/>
            <a:ext cx="387977" cy="79049"/>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grpSp>
        <p:nvGrpSpPr>
          <p:cNvPr id="13" name="组合 12"/>
          <p:cNvGrpSpPr/>
          <p:nvPr/>
        </p:nvGrpSpPr>
        <p:grpSpPr>
          <a:xfrm>
            <a:off x="5677182" y="1563950"/>
            <a:ext cx="837647" cy="953508"/>
            <a:chOff x="5568043" y="1174090"/>
            <a:chExt cx="1383041" cy="1574345"/>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dirty="0">
                <a:ea typeface="Adobe 黑体 Std R" panose="020B0400000000000000" pitchFamily="34" charset="-122"/>
              </a:endParaRPr>
            </a:p>
          </p:txBody>
        </p:sp>
        <p:sp>
          <p:nvSpPr>
            <p:cNvPr id="11" name="文本框 10"/>
            <p:cNvSpPr txBox="1"/>
            <p:nvPr/>
          </p:nvSpPr>
          <p:spPr>
            <a:xfrm>
              <a:off x="5633973" y="1223706"/>
              <a:ext cx="1256626" cy="1524729"/>
            </a:xfrm>
            <a:prstGeom prst="rect">
              <a:avLst/>
            </a:prstGeom>
            <a:noFill/>
          </p:spPr>
          <p:txBody>
            <a:bodyPr wrap="square" rtlCol="0">
              <a:spAutoFit/>
            </a:bodyPr>
            <a:lstStyle/>
            <a:p>
              <a:pPr algn="ctr"/>
              <a:r>
                <a:rPr lang="en-US" altLang="zh-CN"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5401"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861312" y="3475353"/>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8966324" y="3533996"/>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873E0D5-CCE8-4425-A2AC-0BFF66C05190}"/>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a:t>
            </a:r>
          </a:p>
        </p:txBody>
      </p:sp>
    </p:spTree>
    <p:extLst>
      <p:ext uri="{BB962C8B-B14F-4D97-AF65-F5344CB8AC3E}">
        <p14:creationId xmlns:p14="http://schemas.microsoft.com/office/powerpoint/2010/main" val="13389420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1250"/>
                                  </p:stCondLst>
                                  <p:iterate type="lt">
                                    <p:tmPct val="10000"/>
                                  </p:iterate>
                                  <p:childTnLst>
                                    <p:set>
                                      <p:cBhvr>
                                        <p:cTn id="11" dur="1" fill="hold">
                                          <p:stCondLst>
                                            <p:cond delay="0"/>
                                          </p:stCondLst>
                                        </p:cTn>
                                        <p:tgtEl>
                                          <p:spTgt spid="9"/>
                                        </p:tgtEl>
                                        <p:attrNameLst>
                                          <p:attrName>style.visibility</p:attrName>
                                        </p:attrNameLst>
                                      </p:cBhvr>
                                      <p:to>
                                        <p:strVal val="visible"/>
                                      </p:to>
                                    </p:set>
                                    <p:anim calcmode="lin" valueType="num">
                                      <p:cBhvr>
                                        <p:cTn id="12"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9"/>
                                        </p:tgtEl>
                                        <p:attrNameLst>
                                          <p:attrName>ppt_y</p:attrName>
                                        </p:attrNameLst>
                                      </p:cBhvr>
                                      <p:tavLst>
                                        <p:tav tm="0">
                                          <p:val>
                                            <p:strVal val="#ppt_y"/>
                                          </p:val>
                                        </p:tav>
                                        <p:tav tm="100000">
                                          <p:val>
                                            <p:strVal val="#ppt_y"/>
                                          </p:val>
                                        </p:tav>
                                      </p:tavLst>
                                    </p:anim>
                                    <p:anim calcmode="lin" valueType="num">
                                      <p:cBhvr>
                                        <p:cTn id="14"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Isosceles Triangle 31">
            <a:extLst>
              <a:ext uri="{FF2B5EF4-FFF2-40B4-BE49-F238E27FC236}">
                <a16:creationId xmlns:a16="http://schemas.microsoft.com/office/drawing/2014/main" id="{C1EC14D8-BC5F-4A12-A647-E6BBD73FEC05}"/>
              </a:ext>
            </a:extLst>
          </p:cNvPr>
          <p:cNvSpPr/>
          <p:nvPr/>
        </p:nvSpPr>
        <p:spPr>
          <a:xfrm rot="16200000">
            <a:off x="5379890" y="-1705378"/>
            <a:ext cx="5103289" cy="8516524"/>
          </a:xfrm>
          <a:prstGeom prst="triangle">
            <a:avLst>
              <a:gd name="adj" fmla="val 100000"/>
            </a:avLst>
          </a:pr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21" name="TextBox 20">
            <a:extLst>
              <a:ext uri="{FF2B5EF4-FFF2-40B4-BE49-F238E27FC236}">
                <a16:creationId xmlns:a16="http://schemas.microsoft.com/office/drawing/2014/main" id="{3607174B-7CD8-4286-864A-DFE8159F3A47}"/>
              </a:ext>
            </a:extLst>
          </p:cNvPr>
          <p:cNvSpPr txBox="1"/>
          <p:nvPr/>
        </p:nvSpPr>
        <p:spPr>
          <a:xfrm>
            <a:off x="130330" y="1499822"/>
            <a:ext cx="6514708" cy="584775"/>
          </a:xfrm>
          <a:prstGeom prst="rect">
            <a:avLst/>
          </a:prstGeom>
          <a:noFill/>
        </p:spPr>
        <p:txBody>
          <a:bodyPr wrap="square" rtlCol="0">
            <a:spAutoFit/>
          </a:bodyPr>
          <a:lstStyle/>
          <a:p>
            <a:r>
              <a:rPr lang="en-US" altLang="zh-CN" sz="3200" dirty="0">
                <a:solidFill>
                  <a:srgbClr val="2C344B"/>
                </a:solidFill>
                <a:latin typeface="Times New Roman" panose="02020603050405020304" pitchFamily="18" charset="0"/>
                <a:ea typeface="Adobe 黑体 Std R" panose="020B0400000000000000" pitchFamily="34" charset="-122"/>
                <a:cs typeface="Times New Roman" panose="02020603050405020304" pitchFamily="18" charset="0"/>
              </a:rPr>
              <a:t>VAI TRÒ CỦA E – PORTFOLIO</a:t>
            </a:r>
            <a:endParaRPr lang="zh-CN" altLang="en-US" sz="3200" dirty="0">
              <a:solidFill>
                <a:srgbClr val="2C344B"/>
              </a:solidFill>
              <a:latin typeface="Times New Roman" panose="02020603050405020304" pitchFamily="18" charset="0"/>
              <a:ea typeface="Adobe 黑体 Std R" panose="020B0400000000000000" pitchFamily="34" charset="-122"/>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85358F15-7A8B-41B6-AF0C-D259D14A8960}"/>
              </a:ext>
            </a:extLst>
          </p:cNvPr>
          <p:cNvCxnSpPr>
            <a:cxnSpLocks/>
          </p:cNvCxnSpPr>
          <p:nvPr/>
        </p:nvCxnSpPr>
        <p:spPr>
          <a:xfrm>
            <a:off x="855911" y="1395565"/>
            <a:ext cx="609380" cy="0"/>
          </a:xfrm>
          <a:prstGeom prst="line">
            <a:avLst/>
          </a:prstGeom>
          <a:ln w="44450">
            <a:solidFill>
              <a:srgbClr val="21273E"/>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6A7F7E5-F15C-4199-97F2-1696EE824CFD}"/>
              </a:ext>
            </a:extLst>
          </p:cNvPr>
          <p:cNvSpPr/>
          <p:nvPr/>
        </p:nvSpPr>
        <p:spPr>
          <a:xfrm>
            <a:off x="3899977" y="2335569"/>
            <a:ext cx="5831756" cy="1045671"/>
          </a:xfrm>
          <a:prstGeom prst="rect">
            <a:avLst/>
          </a:prstGeom>
        </p:spPr>
        <p:txBody>
          <a:bodyPr wrap="square">
            <a:spAutoFit/>
          </a:bodyPr>
          <a:lstStyle/>
          <a:p>
            <a:pPr marL="342882" indent="-342882">
              <a:lnSpc>
                <a:spcPct val="150000"/>
              </a:lnSpc>
              <a:buFont typeface="Wingdings" panose="05000000000000000000" pitchFamily="2" charset="2"/>
              <a:buChar char="v"/>
            </a:pP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G</a:t>
            </a:r>
            <a:r>
              <a:rPr lang="vi-VN"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iúp người đọc biết được các </a:t>
            </a:r>
            <a:r>
              <a:rPr lang="vi-VN" sz="2201" dirty="0">
                <a:solidFill>
                  <a:schemeClr val="bg1"/>
                </a:solidFill>
                <a:latin typeface="Arial" panose="020B0604020202020204" pitchFamily="34" charset="0"/>
                <a:ea typeface="Adobe 黑体 Std R" panose="020B0400000000000000" pitchFamily="34" charset="-122"/>
                <a:cs typeface="Arial" panose="020B0604020202020204" pitchFamily="34" charset="0"/>
              </a:rPr>
              <a:t>thông</a:t>
            </a:r>
            <a:r>
              <a:rPr lang="vi-VN"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vi-VN" sz="2201" dirty="0">
                <a:solidFill>
                  <a:schemeClr val="bg1"/>
                </a:solidFill>
                <a:latin typeface="Arial" panose="020B0604020202020204" pitchFamily="34" charset="0"/>
                <a:ea typeface="Adobe 黑体 Std R" panose="020B0400000000000000" pitchFamily="34" charset="-122"/>
                <a:cs typeface="Arial" panose="020B0604020202020204" pitchFamily="34" charset="0"/>
              </a:rPr>
              <a:t>tin về </a:t>
            </a:r>
            <a:r>
              <a:rPr lang="vi-VN"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bạn hoặc doanh nghiệp của bạn</a:t>
            </a:r>
            <a:endParaRPr lang="en-US" altLang="zh-CN"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029813" flipH="1" flipV="1">
            <a:off x="673603" y="176143"/>
            <a:ext cx="1002244" cy="1068651"/>
          </a:xfrm>
          <a:prstGeom prst="rect">
            <a:avLst/>
          </a:prstGeom>
        </p:spPr>
      </p:pic>
      <p:sp>
        <p:nvSpPr>
          <p:cNvPr id="11" name="TextBox 10">
            <a:extLst>
              <a:ext uri="{FF2B5EF4-FFF2-40B4-BE49-F238E27FC236}">
                <a16:creationId xmlns:a16="http://schemas.microsoft.com/office/drawing/2014/main" id="{429D853E-4DE6-42E3-962E-953BF95F0586}"/>
              </a:ext>
            </a:extLst>
          </p:cNvPr>
          <p:cNvSpPr txBox="1"/>
          <p:nvPr/>
        </p:nvSpPr>
        <p:spPr>
          <a:xfrm>
            <a:off x="127825" y="3773333"/>
            <a:ext cx="5968180" cy="1045671"/>
          </a:xfrm>
          <a:prstGeom prst="rect">
            <a:avLst/>
          </a:prstGeom>
          <a:noFill/>
        </p:spPr>
        <p:txBody>
          <a:bodyPr wrap="square" rtlCol="0">
            <a:spAutoFit/>
          </a:bodyPr>
          <a:lstStyle/>
          <a:p>
            <a:pPr marL="342882" indent="-342882">
              <a:lnSpc>
                <a:spcPct val="150000"/>
              </a:lnSpc>
              <a:buFont typeface="Wingdings" panose="05000000000000000000" pitchFamily="2" charset="2"/>
              <a:buChar char="v"/>
            </a:pP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Giúp</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chứng</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tỏ</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khả</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năng</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rõ</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ràng</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mạch</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lạc</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và</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nhanh</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gọn</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nhất</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đến</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với</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khách</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a:t>
            </a: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hàng</a:t>
            </a:r>
            <a:endPar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12" name="TextBox 11">
            <a:extLst>
              <a:ext uri="{FF2B5EF4-FFF2-40B4-BE49-F238E27FC236}">
                <a16:creationId xmlns:a16="http://schemas.microsoft.com/office/drawing/2014/main" id="{66EEC3BF-6A85-4509-9328-7D0886F969C6}"/>
              </a:ext>
            </a:extLst>
          </p:cNvPr>
          <p:cNvSpPr txBox="1"/>
          <p:nvPr/>
        </p:nvSpPr>
        <p:spPr>
          <a:xfrm>
            <a:off x="1188283" y="5400517"/>
            <a:ext cx="10913504" cy="1045671"/>
          </a:xfrm>
          <a:prstGeom prst="rect">
            <a:avLst/>
          </a:prstGeom>
          <a:noFill/>
        </p:spPr>
        <p:txBody>
          <a:bodyPr wrap="square" rtlCol="0">
            <a:spAutoFit/>
          </a:bodyPr>
          <a:lstStyle/>
          <a:p>
            <a:pPr marL="342882" indent="-342882">
              <a:lnSpc>
                <a:spcPct val="150000"/>
              </a:lnSpc>
              <a:buFont typeface="Wingdings" panose="05000000000000000000" pitchFamily="2" charset="2"/>
              <a:buChar char="v"/>
            </a:pPr>
            <a:r>
              <a:rPr lang="en-US" sz="2201" dirty="0" err="1">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Ngoài</a:t>
            </a:r>
            <a:r>
              <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 ra, </a:t>
            </a:r>
            <a:r>
              <a:rPr lang="vi-VN"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rPr>
              <a:t>việc xây dựng hình ảnh cho các doanh nghiệp, cá nhân hay những người xin việc giúp họ có cái nhìn tích cực hơn trong mắt đối tác hay nhà tuyển dụng.</a:t>
            </a:r>
            <a:endParaRPr lang="en-US" sz="2201" dirty="0">
              <a:solidFill>
                <a:schemeClr val="tx1">
                  <a:lumMod val="95000"/>
                  <a:lumOff val="5000"/>
                </a:schemeClr>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10" name="Rectangle: Rounded Corners 9">
            <a:extLst>
              <a:ext uri="{FF2B5EF4-FFF2-40B4-BE49-F238E27FC236}">
                <a16:creationId xmlns:a16="http://schemas.microsoft.com/office/drawing/2014/main" id="{3C90D161-7C37-4FDA-A224-7F298AE5BBF5}"/>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6</a:t>
            </a:r>
          </a:p>
        </p:txBody>
      </p:sp>
    </p:spTree>
    <p:extLst>
      <p:ext uri="{BB962C8B-B14F-4D97-AF65-F5344CB8AC3E}">
        <p14:creationId xmlns:p14="http://schemas.microsoft.com/office/powerpoint/2010/main" val="4232927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02296-C926-4C82-9AC0-8DB67739F7D6}"/>
              </a:ext>
            </a:extLst>
          </p:cNvPr>
          <p:cNvSpPr txBox="1"/>
          <p:nvPr/>
        </p:nvSpPr>
        <p:spPr>
          <a:xfrm>
            <a:off x="3532293" y="133137"/>
            <a:ext cx="6514708" cy="646331"/>
          </a:xfrm>
          <a:prstGeom prst="rect">
            <a:avLst/>
          </a:prstGeom>
          <a:noFill/>
        </p:spPr>
        <p:txBody>
          <a:bodyPr wrap="square" rtlCol="0">
            <a:spAutoFit/>
          </a:bodyPr>
          <a:lstStyle/>
          <a:p>
            <a:r>
              <a:rPr lang="en-US" altLang="zh-CN" sz="3600" dirty="0">
                <a:solidFill>
                  <a:srgbClr val="2C344B"/>
                </a:solidFill>
                <a:latin typeface="Times New Roman" panose="02020603050405020304" pitchFamily="18" charset="0"/>
                <a:ea typeface="Adobe 黑体 Std R" panose="020B0400000000000000" pitchFamily="34" charset="-122"/>
                <a:cs typeface="Times New Roman" panose="02020603050405020304" pitchFamily="18" charset="0"/>
              </a:rPr>
              <a:t>CÁC LOẠI E – PORTFOLIO</a:t>
            </a:r>
            <a:endParaRPr lang="zh-CN" altLang="en-US" sz="3600" dirty="0">
              <a:solidFill>
                <a:srgbClr val="2C344B"/>
              </a:solidFill>
              <a:latin typeface="Times New Roman" panose="02020603050405020304" pitchFamily="18" charset="0"/>
              <a:ea typeface="Adobe 黑体 Std R" panose="020B0400000000000000" pitchFamily="34" charset="-122"/>
              <a:cs typeface="Times New Roman" panose="02020603050405020304" pitchFamily="18" charset="0"/>
            </a:endParaRPr>
          </a:p>
        </p:txBody>
      </p:sp>
      <p:sp>
        <p:nvSpPr>
          <p:cNvPr id="3" name="文本框 5">
            <a:extLst>
              <a:ext uri="{FF2B5EF4-FFF2-40B4-BE49-F238E27FC236}">
                <a16:creationId xmlns:a16="http://schemas.microsoft.com/office/drawing/2014/main" id="{0C59D673-0EC9-4ED7-A2A1-4F2B4B61B2A8}"/>
              </a:ext>
            </a:extLst>
          </p:cNvPr>
          <p:cNvSpPr txBox="1">
            <a:spLocks noChangeArrowheads="1"/>
          </p:cNvSpPr>
          <p:nvPr/>
        </p:nvSpPr>
        <p:spPr bwMode="auto">
          <a:xfrm>
            <a:off x="4462112" y="890272"/>
            <a:ext cx="3744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PORTFOLIO DẠNG BLOG</a:t>
            </a:r>
          </a:p>
        </p:txBody>
      </p:sp>
      <p:pic>
        <p:nvPicPr>
          <p:cNvPr id="1028" name="Picture 4">
            <a:extLst>
              <a:ext uri="{FF2B5EF4-FFF2-40B4-BE49-F238E27FC236}">
                <a16:creationId xmlns:a16="http://schemas.microsoft.com/office/drawing/2014/main" id="{D37AD636-456C-49B3-9F26-4C46F3C60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80" y="1351941"/>
            <a:ext cx="9788560" cy="5506065"/>
          </a:xfrm>
          <a:prstGeom prst="roundRect">
            <a:avLst>
              <a:gd name="adj" fmla="val 8594"/>
            </a:avLst>
          </a:prstGeom>
          <a:solidFill>
            <a:srgbClr val="FFFFFF">
              <a:shade val="85000"/>
            </a:srgbClr>
          </a:solidFill>
          <a:ln w="19050">
            <a:solidFill>
              <a:schemeClr val="tx1"/>
            </a:solidFill>
          </a:ln>
          <a:effectLst>
            <a:reflection blurRad="12700" stA="38000" endPos="28000" dist="5000" dir="5400000" sy="-100000" algn="bl" rotWithShape="0"/>
          </a:effectLst>
        </p:spPr>
      </p:pic>
      <p:sp>
        <p:nvSpPr>
          <p:cNvPr id="6" name="Rectangle: Rounded Corners 5">
            <a:extLst>
              <a:ext uri="{FF2B5EF4-FFF2-40B4-BE49-F238E27FC236}">
                <a16:creationId xmlns:a16="http://schemas.microsoft.com/office/drawing/2014/main" id="{F48C6594-EED7-4840-86DD-7160E1D2F2D7}"/>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7</a:t>
            </a:r>
          </a:p>
        </p:txBody>
      </p:sp>
    </p:spTree>
    <p:extLst>
      <p:ext uri="{BB962C8B-B14F-4D97-AF65-F5344CB8AC3E}">
        <p14:creationId xmlns:p14="http://schemas.microsoft.com/office/powerpoint/2010/main" val="304625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4A8C5A-6A55-40CF-83A0-BDAA9DE37CCF}"/>
              </a:ext>
            </a:extLst>
          </p:cNvPr>
          <p:cNvPicPr>
            <a:picLocks noChangeAspect="1"/>
          </p:cNvPicPr>
          <p:nvPr/>
        </p:nvPicPr>
        <p:blipFill>
          <a:blip r:embed="rId2"/>
          <a:stretch>
            <a:fillRect/>
          </a:stretch>
        </p:blipFill>
        <p:spPr>
          <a:xfrm>
            <a:off x="2046677" y="4660494"/>
            <a:ext cx="5207975" cy="2197511"/>
          </a:xfrm>
          <a:prstGeom prst="rect">
            <a:avLst/>
          </a:prstGeom>
        </p:spPr>
      </p:pic>
      <p:pic>
        <p:nvPicPr>
          <p:cNvPr id="7" name="Picture 6">
            <a:extLst>
              <a:ext uri="{FF2B5EF4-FFF2-40B4-BE49-F238E27FC236}">
                <a16:creationId xmlns:a16="http://schemas.microsoft.com/office/drawing/2014/main" id="{86E528EC-2076-4C0E-80A8-AA4A4EF19B18}"/>
              </a:ext>
            </a:extLst>
          </p:cNvPr>
          <p:cNvPicPr>
            <a:picLocks noChangeAspect="1"/>
          </p:cNvPicPr>
          <p:nvPr/>
        </p:nvPicPr>
        <p:blipFill rotWithShape="1">
          <a:blip r:embed="rId3"/>
          <a:srcRect r="1532" b="6697"/>
          <a:stretch/>
        </p:blipFill>
        <p:spPr>
          <a:xfrm>
            <a:off x="3" y="1"/>
            <a:ext cx="12005188" cy="4660491"/>
          </a:xfrm>
          <a:prstGeom prst="rect">
            <a:avLst/>
          </a:prstGeom>
        </p:spPr>
      </p:pic>
      <p:sp>
        <p:nvSpPr>
          <p:cNvPr id="8" name="文本框 5">
            <a:extLst>
              <a:ext uri="{FF2B5EF4-FFF2-40B4-BE49-F238E27FC236}">
                <a16:creationId xmlns:a16="http://schemas.microsoft.com/office/drawing/2014/main" id="{870412A9-F6C0-485E-AA88-3EB2F45D8667}"/>
              </a:ext>
            </a:extLst>
          </p:cNvPr>
          <p:cNvSpPr txBox="1">
            <a:spLocks noChangeArrowheads="1"/>
          </p:cNvSpPr>
          <p:nvPr/>
        </p:nvSpPr>
        <p:spPr bwMode="auto">
          <a:xfrm>
            <a:off x="7959216" y="5159084"/>
            <a:ext cx="28562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PORTFOLIO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miễn</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phí</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hoặc</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dựa</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trên</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đăng</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kí</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và</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tùy</a:t>
            </a:r>
            <a:r>
              <a:rPr lang="en-US" altLang="zh-CN" sz="2400" dirty="0">
                <a:solidFill>
                  <a:srgbClr val="2C344B"/>
                </a:solidFill>
                <a:latin typeface="Times New Roman" panose="02020603050405020304" pitchFamily="18" charset="0"/>
                <a:ea typeface="方正兰亭黑_GBK"/>
                <a:cs typeface="Times New Roman" panose="02020603050405020304" pitchFamily="18" charset="0"/>
              </a:rPr>
              <a:t> </a:t>
            </a:r>
            <a:r>
              <a:rPr lang="en-US" altLang="zh-CN" sz="2400" dirty="0" err="1">
                <a:solidFill>
                  <a:srgbClr val="2C344B"/>
                </a:solidFill>
                <a:latin typeface="Times New Roman" panose="02020603050405020304" pitchFamily="18" charset="0"/>
                <a:ea typeface="方正兰亭黑_GBK"/>
                <a:cs typeface="Times New Roman" panose="02020603050405020304" pitchFamily="18" charset="0"/>
              </a:rPr>
              <a:t>chỉnh</a:t>
            </a:r>
            <a:endParaRPr lang="en-US" altLang="zh-CN" sz="2400" dirty="0">
              <a:solidFill>
                <a:srgbClr val="2C344B"/>
              </a:solidFill>
              <a:latin typeface="Times New Roman" panose="02020603050405020304" pitchFamily="18" charset="0"/>
              <a:ea typeface="方正兰亭黑_GBK"/>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5A85B71-EEAE-473D-9CE3-D76F9A7EA3E8}"/>
              </a:ext>
            </a:extLst>
          </p:cNvPr>
          <p:cNvSpPr/>
          <p:nvPr/>
        </p:nvSpPr>
        <p:spPr>
          <a:xfrm>
            <a:off x="150471" y="6308203"/>
            <a:ext cx="405114" cy="358815"/>
          </a:xfrm>
          <a:prstGeom prst="roundRect">
            <a:avLst/>
          </a:prstGeom>
          <a:solidFill>
            <a:schemeClr val="bg1"/>
          </a:solidFill>
          <a:ln w="12700">
            <a:solidFill>
              <a:schemeClr val="tx1"/>
            </a:solidFill>
          </a:ln>
          <a:effectLst>
            <a:outerShdw blurRad="50800" dist="38100" algn="l" rotWithShape="0">
              <a:prstClr val="black">
                <a:alpha val="4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8</a:t>
            </a:r>
          </a:p>
        </p:txBody>
      </p:sp>
    </p:spTree>
    <p:extLst>
      <p:ext uri="{BB962C8B-B14F-4D97-AF65-F5344CB8AC3E}">
        <p14:creationId xmlns:p14="http://schemas.microsoft.com/office/powerpoint/2010/main" val="65031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5.0.2"/>
  <p:tag name="RESOURCELIBID" val="4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TotalTime>
  <Words>602</Words>
  <Application>Microsoft Office PowerPoint</Application>
  <PresentationFormat>Widescreen</PresentationFormat>
  <Paragraphs>157</Paragraphs>
  <Slides>21</Slides>
  <Notes>10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等线</vt:lpstr>
      <vt:lpstr>微软雅黑</vt:lpstr>
      <vt:lpstr>Adobe 黑体 Std R</vt:lpstr>
      <vt:lpstr>Algerian</vt:lpstr>
      <vt:lpstr>Aparajita</vt:lpstr>
      <vt:lpstr>Arial</vt:lpstr>
      <vt:lpstr>Calibri</vt:lpstr>
      <vt:lpstr>Calibri Light</vt:lpstr>
      <vt:lpstr>Gill Sans</vt:lpstr>
      <vt:lpstr>Hiragino Sans GB W6</vt:lpstr>
      <vt:lpstr>Montserrat</vt:lpstr>
      <vt:lpstr>Segoe UI</vt:lpstr>
      <vt:lpstr>Times New Roman</vt:lpstr>
      <vt:lpstr>Tw Cen MT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duong duc thang</cp:lastModifiedBy>
  <cp:revision>143</cp:revision>
  <dcterms:created xsi:type="dcterms:W3CDTF">2020-08-06T03:23:41Z</dcterms:created>
  <dcterms:modified xsi:type="dcterms:W3CDTF">2021-09-10T03:52:09Z</dcterms:modified>
</cp:coreProperties>
</file>