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302" r:id="rId3"/>
    <p:sldId id="305" r:id="rId4"/>
    <p:sldId id="304" r:id="rId5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D5EB3-CFED-457B-BD3D-6F2087CA46DB}" type="datetimeFigureOut">
              <a:rPr lang="pt-BR" smtClean="0"/>
              <a:t>11/01/2023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C159A-3EF5-452B-A98E-204120804A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14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71859" y="5460490"/>
            <a:ext cx="1030224" cy="12908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192" y="48895"/>
            <a:ext cx="605155" cy="6051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0907" y="3428998"/>
            <a:ext cx="2476500" cy="334975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0448" y="605132"/>
            <a:ext cx="8071104" cy="248988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9338" y="48895"/>
            <a:ext cx="2973323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192" y="48895"/>
            <a:ext cx="605155" cy="605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3657600"/>
            <a:ext cx="89916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2246630" indent="-915035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Calibri"/>
                <a:cs typeface="Calibri"/>
              </a:rPr>
              <a:t>Curso: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Go-IT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35" dirty="0">
                <a:latin typeface="Calibri"/>
                <a:cs typeface="Calibri"/>
              </a:rPr>
              <a:t>Technology </a:t>
            </a:r>
            <a:r>
              <a:rPr sz="3600" spc="-30" dirty="0">
                <a:latin typeface="Calibri"/>
                <a:cs typeface="Calibri"/>
              </a:rPr>
              <a:t> </a:t>
            </a:r>
            <a:endParaRPr lang="pt-BR" sz="3600" spc="-30" dirty="0">
              <a:latin typeface="Calibri"/>
              <a:cs typeface="Calibri"/>
            </a:endParaRPr>
          </a:p>
          <a:p>
            <a:pPr marL="927100" marR="2246630" indent="-915035">
              <a:lnSpc>
                <a:spcPct val="100000"/>
              </a:lnSpc>
              <a:spcBef>
                <a:spcPts val="100"/>
              </a:spcBef>
            </a:pPr>
            <a:r>
              <a:rPr lang="pt-BR" sz="3600" spc="-30" dirty="0">
                <a:latin typeface="Calibri"/>
                <a:cs typeface="Calibri"/>
              </a:rPr>
              <a:t>	</a:t>
            </a:r>
            <a:r>
              <a:rPr sz="3600" spc="-5" dirty="0" err="1">
                <a:latin typeface="Calibri"/>
                <a:cs typeface="Calibri"/>
              </a:rPr>
              <a:t>Módulo</a:t>
            </a:r>
            <a:r>
              <a:rPr sz="3600" spc="-5" dirty="0">
                <a:latin typeface="Calibri"/>
                <a:cs typeface="Calibri"/>
              </a:rPr>
              <a:t>: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–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Fundamentos</a:t>
            </a:r>
            <a:endParaRPr sz="3600" dirty="0">
              <a:latin typeface="Calibri"/>
              <a:cs typeface="Calibri"/>
            </a:endParaRPr>
          </a:p>
          <a:p>
            <a:pPr marL="2755900" marR="5080" indent="-914400">
              <a:lnSpc>
                <a:spcPct val="100000"/>
              </a:lnSpc>
            </a:pPr>
            <a:r>
              <a:rPr sz="3600" spc="-10" dirty="0">
                <a:latin typeface="Calibri"/>
                <a:cs typeface="Calibri"/>
              </a:rPr>
              <a:t>Conteúdo: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lang="pt-BR" sz="3600" spc="-5" dirty="0">
                <a:latin typeface="Calibri"/>
                <a:cs typeface="Calibri"/>
              </a:rPr>
              <a:t>Python + MySQL</a:t>
            </a:r>
          </a:p>
          <a:p>
            <a:pPr marL="2755900" marR="5080" indent="-914400">
              <a:lnSpc>
                <a:spcPct val="100000"/>
              </a:lnSpc>
            </a:pPr>
            <a:r>
              <a:rPr lang="pt-BR" sz="3600" spc="-5" dirty="0">
                <a:latin typeface="Calibri"/>
                <a:cs typeface="Calibri"/>
              </a:rPr>
              <a:t>	</a:t>
            </a:r>
            <a:r>
              <a:rPr sz="3600" spc="-80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Professor</a:t>
            </a:r>
            <a:r>
              <a:rPr lang="pt-BR" sz="3600" spc="-20" dirty="0">
                <a:latin typeface="Calibri"/>
                <a:cs typeface="Calibri"/>
              </a:rPr>
              <a:t>a</a:t>
            </a:r>
            <a:r>
              <a:rPr sz="3600" spc="-20" dirty="0">
                <a:latin typeface="Calibri"/>
                <a:cs typeface="Calibri"/>
              </a:rPr>
              <a:t>: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lang="pt-BR" sz="3600" spc="-5" dirty="0">
                <a:latin typeface="Calibri"/>
                <a:cs typeface="Calibri"/>
              </a:rPr>
              <a:t>Ana Paula Rodrigues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338" y="48895"/>
            <a:ext cx="289306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pc="-5" dirty="0"/>
              <a:t>Projeto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7722" y="68580"/>
            <a:ext cx="11995785" cy="724535"/>
            <a:chOff x="77722" y="68580"/>
            <a:chExt cx="11995785" cy="7245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" y="68580"/>
              <a:ext cx="1763221" cy="59406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2" y="691832"/>
              <a:ext cx="11995407" cy="1007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678" y="726185"/>
              <a:ext cx="11934825" cy="0"/>
            </a:xfrm>
            <a:custGeom>
              <a:avLst/>
              <a:gdLst/>
              <a:ahLst/>
              <a:cxnLst/>
              <a:rect l="l" t="t" r="r" b="b"/>
              <a:pathLst>
                <a:path w="11934825">
                  <a:moveTo>
                    <a:pt x="0" y="0"/>
                  </a:moveTo>
                  <a:lnTo>
                    <a:pt x="11934571" y="0"/>
                  </a:lnTo>
                </a:path>
              </a:pathLst>
            </a:custGeom>
            <a:ln w="25400">
              <a:solidFill>
                <a:srgbClr val="E383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8655" y="6412179"/>
            <a:ext cx="31079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b="1" spc="-10" dirty="0" err="1">
                <a:solidFill>
                  <a:srgbClr val="FFFFFF"/>
                </a:solidFill>
                <a:latin typeface="Calibri"/>
                <a:cs typeface="Calibri"/>
              </a:rPr>
              <a:t>Profª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000" b="1" spc="-5" dirty="0">
                <a:solidFill>
                  <a:srgbClr val="FFFFFF"/>
                </a:solidFill>
                <a:latin typeface="Calibri"/>
                <a:cs typeface="Calibri"/>
              </a:rPr>
              <a:t>Ana Paula Rodrigues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4853" y="6412179"/>
            <a:ext cx="23291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000" b="1" spc="-5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9916" y="753045"/>
            <a:ext cx="11852086" cy="523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TEMA</a:t>
            </a:r>
          </a:p>
          <a:p>
            <a:pPr algn="just">
              <a:lnSpc>
                <a:spcPct val="115000"/>
              </a:lnSpc>
            </a:pPr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Automatizar uma empresa, isto é, a construção de um software de gerenciamento desta empresa. 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O Projeto será um software de controle. Este software deverá ter os itens abaixo: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Login: O Software deverá ter cadastro de usuários com login e com senha para permitir que somente usuários cadastrados tenham acesso ao sistema</a:t>
            </a:r>
          </a:p>
          <a:p>
            <a:pPr marL="1135380" algn="just"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Controle de Banco de Dados, isto é, cadastrar, pesquisar, excluir e alterar todos os dados (TABELAS) do banco de dados. </a:t>
            </a:r>
            <a:r>
              <a:rPr lang="pt-BR" sz="2000">
                <a:ea typeface="Calibri" panose="020F0502020204030204" pitchFamily="34" charset="0"/>
                <a:cs typeface="Times New Roman" panose="02020603050405020304" pitchFamily="18" charset="0"/>
              </a:rPr>
              <a:t>(CRUD)</a:t>
            </a:r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495043" y="2768962"/>
            <a:ext cx="944880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Todos os softwares deverão ser feitos em Python com </a:t>
            </a:r>
            <a:r>
              <a:rPr lang="pt-BR" sz="2400" b="1" dirty="0" err="1"/>
              <a:t>Tkinter</a:t>
            </a:r>
            <a:r>
              <a:rPr lang="pt-BR" sz="2400" b="1" dirty="0"/>
              <a:t> e ter banco de dados em MySQL.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964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338" y="48895"/>
            <a:ext cx="289306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pc="-5" dirty="0"/>
              <a:t>Projeto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7722" y="68580"/>
            <a:ext cx="11995785" cy="724535"/>
            <a:chOff x="77722" y="68580"/>
            <a:chExt cx="11995785" cy="7245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" y="68580"/>
              <a:ext cx="1763221" cy="59406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2" y="691832"/>
              <a:ext cx="11995407" cy="1007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678" y="726185"/>
              <a:ext cx="11934825" cy="0"/>
            </a:xfrm>
            <a:custGeom>
              <a:avLst/>
              <a:gdLst/>
              <a:ahLst/>
              <a:cxnLst/>
              <a:rect l="l" t="t" r="r" b="b"/>
              <a:pathLst>
                <a:path w="11934825">
                  <a:moveTo>
                    <a:pt x="0" y="0"/>
                  </a:moveTo>
                  <a:lnTo>
                    <a:pt x="11934571" y="0"/>
                  </a:lnTo>
                </a:path>
              </a:pathLst>
            </a:custGeom>
            <a:ln w="25400">
              <a:solidFill>
                <a:srgbClr val="E383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8655" y="6412179"/>
            <a:ext cx="31079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b="1" spc="-10" dirty="0" err="1">
                <a:solidFill>
                  <a:srgbClr val="FFFFFF"/>
                </a:solidFill>
                <a:latin typeface="Calibri"/>
                <a:cs typeface="Calibri"/>
              </a:rPr>
              <a:t>Profª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000" b="1" spc="-5" dirty="0">
                <a:solidFill>
                  <a:srgbClr val="FFFFFF"/>
                </a:solidFill>
                <a:latin typeface="Calibri"/>
                <a:cs typeface="Calibri"/>
              </a:rPr>
              <a:t>Ana Paula Rodrigues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4853" y="6412179"/>
            <a:ext cx="23291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000" b="1" spc="-5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9916" y="753045"/>
            <a:ext cx="11852086" cy="921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Exemplo Banco de Dados</a:t>
            </a:r>
          </a:p>
          <a:p>
            <a:pPr algn="just">
              <a:lnSpc>
                <a:spcPct val="115000"/>
              </a:lnSpc>
            </a:pPr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5FD05A-4AC6-C273-1D83-E68E03912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62" y="1447800"/>
            <a:ext cx="5784081" cy="45266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3CDE8F-E563-E478-2465-36664858F203}"/>
              </a:ext>
            </a:extLst>
          </p:cNvPr>
          <p:cNvSpPr txBox="1"/>
          <p:nvPr/>
        </p:nvSpPr>
        <p:spPr>
          <a:xfrm>
            <a:off x="6469699" y="1815221"/>
            <a:ext cx="5472303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dirty="0"/>
              <a:t>Neste database temos a tabela de </a:t>
            </a:r>
            <a:r>
              <a:rPr lang="pt-BR" b="1" dirty="0"/>
              <a:t>usuários</a:t>
            </a:r>
            <a:r>
              <a:rPr lang="pt-BR" dirty="0"/>
              <a:t>, que será utilizada para o </a:t>
            </a:r>
            <a:r>
              <a:rPr lang="pt-BR" b="1" dirty="0"/>
              <a:t>login de acesso ao sistema </a:t>
            </a:r>
            <a:r>
              <a:rPr lang="pt-BR" dirty="0"/>
              <a:t>e as tabelas </a:t>
            </a:r>
            <a:r>
              <a:rPr lang="pt-BR" b="1" dirty="0"/>
              <a:t>pizzas, bebidas, formaentrega e vendas </a:t>
            </a:r>
            <a:r>
              <a:rPr lang="pt-BR" dirty="0"/>
              <a:t>que fazem parte da </a:t>
            </a:r>
            <a:r>
              <a:rPr lang="pt-BR" b="1" dirty="0"/>
              <a:t>automação da empresa </a:t>
            </a:r>
            <a:r>
              <a:rPr lang="pt-BR" dirty="0"/>
              <a:t>(PIZZARIA)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projeto deverá fazer controle de todo o database, isto é, de todas as tabelas.</a:t>
            </a:r>
          </a:p>
        </p:txBody>
      </p:sp>
    </p:spTree>
    <p:extLst>
      <p:ext uri="{BB962C8B-B14F-4D97-AF65-F5344CB8AC3E}">
        <p14:creationId xmlns:p14="http://schemas.microsoft.com/office/powerpoint/2010/main" val="278935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338" y="48895"/>
            <a:ext cx="289306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pc="-5" dirty="0"/>
              <a:t>Projeto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7722" y="68580"/>
            <a:ext cx="11995785" cy="724535"/>
            <a:chOff x="77722" y="68580"/>
            <a:chExt cx="11995785" cy="7245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" y="68580"/>
              <a:ext cx="1763221" cy="59406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2" y="691832"/>
              <a:ext cx="11995407" cy="1007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678" y="726185"/>
              <a:ext cx="11934825" cy="0"/>
            </a:xfrm>
            <a:custGeom>
              <a:avLst/>
              <a:gdLst/>
              <a:ahLst/>
              <a:cxnLst/>
              <a:rect l="l" t="t" r="r" b="b"/>
              <a:pathLst>
                <a:path w="11934825">
                  <a:moveTo>
                    <a:pt x="0" y="0"/>
                  </a:moveTo>
                  <a:lnTo>
                    <a:pt x="11934571" y="0"/>
                  </a:lnTo>
                </a:path>
              </a:pathLst>
            </a:custGeom>
            <a:ln w="25400">
              <a:solidFill>
                <a:srgbClr val="E383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8655" y="6412179"/>
            <a:ext cx="31079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b="1" spc="-10" dirty="0" err="1">
                <a:solidFill>
                  <a:srgbClr val="FFFFFF"/>
                </a:solidFill>
                <a:latin typeface="Calibri"/>
                <a:cs typeface="Calibri"/>
              </a:rPr>
              <a:t>Profª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000" b="1" spc="-5" dirty="0">
                <a:solidFill>
                  <a:srgbClr val="FFFFFF"/>
                </a:solidFill>
                <a:latin typeface="Calibri"/>
                <a:cs typeface="Calibri"/>
              </a:rPr>
              <a:t>Ana Paula Rodrigues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4853" y="6412179"/>
            <a:ext cx="23291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2000" b="1" spc="-5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68655" y="761269"/>
            <a:ext cx="11852086" cy="3752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BR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Entrega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A entrega deve seguir a descrição abaixo: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1563" indent="-442913" algn="just">
              <a:lnSpc>
                <a:spcPct val="115000"/>
              </a:lnSpc>
              <a:spcAft>
                <a:spcPts val="0"/>
              </a:spcAft>
            </a:pPr>
            <a:r>
              <a:rPr lang="pt-BR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O Banco de Dados deve ser entregue em:</a:t>
            </a:r>
          </a:p>
          <a:p>
            <a:pPr marL="1071563" lvl="1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Arquivo .</a:t>
            </a:r>
            <a:r>
              <a:rPr lang="pt-BR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1563" lvl="1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E em imagem do DER (gerado pelo MySQL Workbench)</a:t>
            </a:r>
          </a:p>
          <a:p>
            <a:pPr marL="1071563" lvl="1" indent="-171450" algn="just">
              <a:lnSpc>
                <a:spcPct val="115000"/>
              </a:lnSpc>
            </a:pP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1563" lvl="1" indent="-442913" algn="just">
              <a:lnSpc>
                <a:spcPct val="115000"/>
              </a:lnSpc>
            </a:pPr>
            <a:r>
              <a:rPr lang="pt-BR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O sistema deve ser entregue em:</a:t>
            </a:r>
          </a:p>
          <a:p>
            <a:pPr marL="1071563" lvl="2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ea typeface="Calibri" panose="020F0502020204030204" pitchFamily="34" charset="0"/>
                <a:cs typeface="Times New Roman" panose="02020603050405020304" pitchFamily="18" charset="0"/>
              </a:rPr>
              <a:t>Em arquivo compactado contendo todo o seu código fonte</a:t>
            </a:r>
          </a:p>
          <a:p>
            <a:pPr marL="900113" lvl="2" algn="just">
              <a:lnSpc>
                <a:spcPct val="115000"/>
              </a:lnSpc>
            </a:pP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70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422CA4F714034FA12E7B475FE13261" ma:contentTypeVersion="12" ma:contentTypeDescription="Create a new document." ma:contentTypeScope="" ma:versionID="c8830a736d7b0640eb54afee59f44e15">
  <xsd:schema xmlns:xsd="http://www.w3.org/2001/XMLSchema" xmlns:xs="http://www.w3.org/2001/XMLSchema" xmlns:p="http://schemas.microsoft.com/office/2006/metadata/properties" xmlns:ns2="8687e46d-4f26-4aaa-9480-9926f0247d41" xmlns:ns3="a35e626d-6f45-4316-8315-8ec509034d73" targetNamespace="http://schemas.microsoft.com/office/2006/metadata/properties" ma:root="true" ma:fieldsID="87b436dcca0e26fb5992c8fbdc499d0e" ns2:_="" ns3:_="">
    <xsd:import namespace="8687e46d-4f26-4aaa-9480-9926f0247d41"/>
    <xsd:import namespace="a35e626d-6f45-4316-8315-8ec509034d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7e46d-4f26-4aaa-9480-9926f0247d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036c3b7-8a18-44fc-bca9-f8e54b9ac6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e626d-6f45-4316-8315-8ec509034d7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9259a82-58e3-46d1-88c8-1ac38ebe2131}" ma:internalName="TaxCatchAll" ma:showField="CatchAllData" ma:web="a35e626d-6f45-4316-8315-8ec509034d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35e626d-6f45-4316-8315-8ec509034d73" xsi:nil="true"/>
    <lcf76f155ced4ddcb4097134ff3c332f xmlns="8687e46d-4f26-4aaa-9480-9926f0247d4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7E2FDE6-04E2-4B9A-9AD5-48650CB73AEB}"/>
</file>

<file path=customXml/itemProps2.xml><?xml version="1.0" encoding="utf-8"?>
<ds:datastoreItem xmlns:ds="http://schemas.openxmlformats.org/officeDocument/2006/customXml" ds:itemID="{C829DD37-29C5-4C27-89B0-5FA0FF4236CA}"/>
</file>

<file path=customXml/itemProps3.xml><?xml version="1.0" encoding="utf-8"?>
<ds:datastoreItem xmlns:ds="http://schemas.openxmlformats.org/officeDocument/2006/customXml" ds:itemID="{154D1756-D02E-4022-BAF6-900C5F4C264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260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PowerPoint Presentation</vt:lpstr>
      <vt:lpstr>Projeto</vt:lpstr>
      <vt:lpstr>Projeto</vt:lpstr>
      <vt:lpstr>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Francisco Vichi</dc:creator>
  <cp:lastModifiedBy>Ana Paula Citro Fujarra</cp:lastModifiedBy>
  <cp:revision>49</cp:revision>
  <dcterms:created xsi:type="dcterms:W3CDTF">2022-05-26T13:04:08Z</dcterms:created>
  <dcterms:modified xsi:type="dcterms:W3CDTF">2023-01-11T21:05:37Z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2022-05-26T00:00:00Z</vt:filetime>
  </property>
  <property fmtid="{D5CDD505-2E9C-101B-9397-08002B2CF9AE}" pid="5" name="ContentTypeId">
    <vt:lpwstr>0x010100C5422CA4F714034FA12E7B475FE13261</vt:lpwstr>
  </property>
</Properties>
</file>