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3" r:id="rId4"/>
    <p:sldId id="27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7099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cơ sở 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dữ 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liệu với Java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Xây dựng các lớp (Class) các thành phần của lớp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08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Overloading method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ham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chiếu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this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alias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và cơ chế gom rác tự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động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thành phần static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6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niệm về Lớp, đối tượng, thuộc tính, phương thức... cách khai báo và sử dụng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tắc đặt tên Lớp trong java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tắc đặt tên Contructor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tắc đặt tên thuộc tính trong java, cách tạo getter/setter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tắc đặt tên phương thức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loại phương thức: service method, support method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Overloading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method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ham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chiếu this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alias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và cơ chế gom rác tự động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thành phần static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niệm về Lớp, đối tượng, thuộc tính, phương thức... cách khai báo và sử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dụng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 descr="class-object.jpg"/>
          <p:cNvPicPr>
            <a:picLocks noChangeAspect="1"/>
          </p:cNvPicPr>
          <p:nvPr/>
        </p:nvPicPr>
        <p:blipFill>
          <a:blip r:embed="rId2"/>
          <a:srcRect l="32000" t="10870" r="30074" b="63043"/>
          <a:stretch>
            <a:fillRect/>
          </a:stretch>
        </p:blipFill>
        <p:spPr bwMode="auto">
          <a:xfrm>
            <a:off x="1336001" y="2404819"/>
            <a:ext cx="2678241" cy="1673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class-object.jpg"/>
          <p:cNvPicPr>
            <a:picLocks noChangeAspect="1"/>
          </p:cNvPicPr>
          <p:nvPr/>
        </p:nvPicPr>
        <p:blipFill>
          <a:blip r:embed="rId2"/>
          <a:srcRect l="3556" t="65218" r="64444" b="13043"/>
          <a:stretch>
            <a:fillRect/>
          </a:stretch>
        </p:blipFill>
        <p:spPr bwMode="auto">
          <a:xfrm>
            <a:off x="5562600" y="2590800"/>
            <a:ext cx="2109114" cy="13018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 bwMode="auto">
          <a:xfrm>
            <a:off x="4014114" y="3241431"/>
            <a:ext cx="1547812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2256646" y="4278188"/>
            <a:ext cx="59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2060"/>
                </a:solidFill>
                <a:cs typeface="Times New Roman" panose="02020603050405020304" pitchFamily="18" charset="0"/>
              </a:rPr>
              <a:t>Class</a:t>
            </a:r>
            <a:endParaRPr lang="en-US" altLang="en-US" sz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5981076" y="3905697"/>
            <a:ext cx="6639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2060"/>
                </a:solidFill>
                <a:cs typeface="Times New Roman" panose="02020603050405020304" pitchFamily="18" charset="0"/>
              </a:rPr>
              <a:t>Object</a:t>
            </a:r>
            <a:endParaRPr lang="en-US" altLang="en-US" sz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niệm về Lớp, đối tượng, thuộc tính, phương thức... cách khai báo và sử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dụng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066800" y="2590800"/>
            <a:ext cx="6750050" cy="2284666"/>
            <a:chOff x="381000" y="4191000"/>
            <a:chExt cx="9810299" cy="2341045"/>
          </a:xfrm>
        </p:grpSpPr>
        <p:pic>
          <p:nvPicPr>
            <p:cNvPr id="15" name="Picture 14" descr="class-object.jpg"/>
            <p:cNvPicPr>
              <a:picLocks noChangeAspect="1"/>
            </p:cNvPicPr>
            <p:nvPr/>
          </p:nvPicPr>
          <p:blipFill>
            <a:blip r:embed="rId2"/>
            <a:srcRect l="32000" t="10870" r="30074" b="63043"/>
            <a:stretch>
              <a:fillRect/>
            </a:stretch>
          </p:blipFill>
          <p:spPr>
            <a:xfrm>
              <a:off x="7752900" y="4458742"/>
              <a:ext cx="2438399" cy="13715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6" name="Picture 15" descr="class-object.jpg"/>
            <p:cNvPicPr>
              <a:picLocks noChangeAspect="1"/>
            </p:cNvPicPr>
            <p:nvPr/>
          </p:nvPicPr>
          <p:blipFill>
            <a:blip r:embed="rId2"/>
            <a:srcRect l="3556" t="65218" r="64444" b="13043"/>
            <a:stretch>
              <a:fillRect/>
            </a:stretch>
          </p:blipFill>
          <p:spPr>
            <a:xfrm>
              <a:off x="381000" y="4191000"/>
              <a:ext cx="1920240" cy="1066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452238" y="6170116"/>
              <a:ext cx="862474" cy="283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2060"/>
                  </a:solidFill>
                  <a:cs typeface="Times New Roman" panose="02020603050405020304" pitchFamily="18" charset="0"/>
                </a:rPr>
                <a:t>Class</a:t>
              </a:r>
              <a:endParaRPr lang="en-US" altLang="en-US" sz="1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1828799" y="6248210"/>
              <a:ext cx="1088460" cy="283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2060"/>
                  </a:solidFill>
                  <a:cs typeface="Times New Roman" panose="02020603050405020304" pitchFamily="18" charset="0"/>
                </a:rPr>
                <a:t>Objects</a:t>
              </a:r>
              <a:endParaRPr lang="en-US" altLang="en-US" sz="1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114729.jpg"/>
            <p:cNvPicPr>
              <a:picLocks noChangeAspect="1"/>
            </p:cNvPicPr>
            <p:nvPr/>
          </p:nvPicPr>
          <p:blipFill>
            <a:blip r:embed="rId3"/>
            <a:srcRect t="14815"/>
            <a:stretch>
              <a:fillRect/>
            </a:stretch>
          </p:blipFill>
          <p:spPr bwMode="auto">
            <a:xfrm>
              <a:off x="2209800" y="5334000"/>
              <a:ext cx="1789043" cy="8572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0" name="Picture 19" descr="audi-cars-audi-4294883-1280-1024.jpg"/>
            <p:cNvPicPr>
              <a:picLocks noChangeAspect="1"/>
            </p:cNvPicPr>
            <p:nvPr/>
          </p:nvPicPr>
          <p:blipFill>
            <a:blip r:embed="rId4" cstate="print"/>
            <a:srcRect l="2779" t="24306" b="9721"/>
            <a:stretch>
              <a:fillRect/>
            </a:stretch>
          </p:blipFill>
          <p:spPr bwMode="auto">
            <a:xfrm>
              <a:off x="533400" y="5334000"/>
              <a:ext cx="1684421" cy="914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1" name="Picture 20" descr="Audi-R8-5-2-audi-32025757-1280-1024.jpg"/>
            <p:cNvPicPr>
              <a:picLocks noChangeAspect="1"/>
            </p:cNvPicPr>
            <p:nvPr/>
          </p:nvPicPr>
          <p:blipFill>
            <a:blip r:embed="rId5" cstate="print"/>
            <a:srcRect l="2779" t="24306"/>
            <a:stretch>
              <a:fillRect/>
            </a:stretch>
          </p:blipFill>
          <p:spPr bwMode="auto">
            <a:xfrm>
              <a:off x="2286000" y="4191000"/>
              <a:ext cx="1626717" cy="10128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2" name="Right Arrow 21"/>
            <p:cNvSpPr/>
            <p:nvPr/>
          </p:nvSpPr>
          <p:spPr>
            <a:xfrm>
              <a:off x="4946987" y="5043378"/>
              <a:ext cx="1753487" cy="610004"/>
            </a:xfrm>
            <a:prstGeom prst="rightArrow">
              <a:avLst/>
            </a:prstGeom>
            <a:solidFill>
              <a:srgbClr val="EE8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TextBox 14"/>
            <p:cNvSpPr txBox="1">
              <a:spLocks noChangeArrowheads="1"/>
            </p:cNvSpPr>
            <p:nvPr/>
          </p:nvSpPr>
          <p:spPr bwMode="auto">
            <a:xfrm>
              <a:off x="4392525" y="4527450"/>
              <a:ext cx="1975442" cy="283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2060"/>
                  </a:solidFill>
                  <a:cs typeface="Times New Roman" panose="02020603050405020304" pitchFamily="18" charset="0"/>
                </a:rPr>
                <a:t>Trừu tượng hóa</a:t>
              </a:r>
              <a:endParaRPr lang="en-US" altLang="en-US" sz="1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8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tắc đặt tên Lớp trong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java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tắc đặt tên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Contructor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9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tắc đặt tên thuộc tính trong java, cách tạo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getter/setter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tắc đặt tên phương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thức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loại phương thức: service method, support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method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247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176</cp:revision>
  <dcterms:created xsi:type="dcterms:W3CDTF">2011-04-06T04:04:31Z</dcterms:created>
  <dcterms:modified xsi:type="dcterms:W3CDTF">2016-05-16T04:23:08Z</dcterms:modified>
</cp:coreProperties>
</file>