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7099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cơ sở dữ liệu với Java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Xây dựng các lớp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kế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thừa trong java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09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niệm về kế thừa, lợi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í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của kế thừa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Kế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thừa từ Class (Lớp thường, lớp trừu tượng), từ Interface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Học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lớp trừu tượng (abstract class)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Học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Interface: Interface có sẵn (sắp xếp, Serializable đối tượng...), Interface tự xây dựng...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Overriding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Method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Tính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đa hình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niệm về kế thừa, lợi ich của kế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thừa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4" descr="http://thaihoanghai.files.wordpress.com/2013/06/d125.png?w=78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4"/>
          <a:stretch/>
        </p:blipFill>
        <p:spPr bwMode="auto">
          <a:xfrm>
            <a:off x="1856738" y="1981200"/>
            <a:ext cx="6137275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7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Kế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thừa từ Class (Lớp thường, lớp trừu tượng), từ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Interface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Học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lớp trừu tượng (abstract class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Học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Interface: Interface có sẵn (sắp xếp, Serializable đối tượng...), Interface tự xây dựng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...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Overriding Method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Tính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đa hình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155</Words>
  <Application>Microsoft Office PowerPoint</Application>
  <PresentationFormat>On-screen Show (4:3)</PresentationFormat>
  <Paragraphs>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181</cp:revision>
  <dcterms:created xsi:type="dcterms:W3CDTF">2011-04-06T04:04:31Z</dcterms:created>
  <dcterms:modified xsi:type="dcterms:W3CDTF">2016-05-16T04:24:05Z</dcterms:modified>
</cp:coreProperties>
</file>