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cơ sở dữ liệu với Java</a:t>
            </a:r>
            <a:endParaRPr lang="en-US" sz="12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16/05/2016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Lập trình Đa luồng (Multi Thread)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10</a:t>
            </a:r>
            <a:endParaRPr lang="en-US" sz="2800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Khái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niệm về đa tiến trình và cơ chế hoạt động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tạo đa tiến trình: Từ kế thừa Thread, từ implements Runnable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41</Words>
  <Application>Microsoft Office PowerPoint</Application>
  <PresentationFormat>On-screen Show (4:3)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175</cp:revision>
  <dcterms:created xsi:type="dcterms:W3CDTF">2011-04-06T04:04:31Z</dcterms:created>
  <dcterms:modified xsi:type="dcterms:W3CDTF">2016-05-16T04:24:20Z</dcterms:modified>
</cp:coreProperties>
</file>