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Bẫy lỗi ngoại lệ (Exception)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11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phần mềm là gì?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cấp độ lỗi: lỗi biên dịch, lỗi thực thi, lỗi logic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hành xử với lỗi: Checked error và Unchecked error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bắt lỗi: try…catch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gỡ lỗi logic bằng công cụ debug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62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176</cp:revision>
  <dcterms:created xsi:type="dcterms:W3CDTF">2011-04-06T04:04:31Z</dcterms:created>
  <dcterms:modified xsi:type="dcterms:W3CDTF">2016-05-16T04:24:34Z</dcterms:modified>
</cp:coreProperties>
</file>