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5" r:id="rId3"/>
    <p:sldId id="258" r:id="rId4"/>
    <p:sldId id="284" r:id="rId5"/>
    <p:sldId id="281" r:id="rId6"/>
    <p:sldId id="301" r:id="rId7"/>
    <p:sldId id="263" r:id="rId8"/>
    <p:sldId id="302" r:id="rId9"/>
    <p:sldId id="291" r:id="rId10"/>
    <p:sldId id="290" r:id="rId11"/>
    <p:sldId id="278" r:id="rId12"/>
    <p:sldId id="303" r:id="rId13"/>
    <p:sldId id="292" r:id="rId14"/>
    <p:sldId id="293" r:id="rId15"/>
    <p:sldId id="276" r:id="rId16"/>
    <p:sldId id="298" r:id="rId17"/>
    <p:sldId id="299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90"/>
    <a:srgbClr val="41404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" y="140"/>
      </p:cViewPr>
      <p:guideLst>
        <p:guide orient="horz" pos="2196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0F8D-9FD8-4063-95E9-A9AA3E96A6F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97F7-6E2B-4CDA-897F-554F8FFD2D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t>2020/6/1</a:t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7BC1-7423-4A66-909D-F1D7AFD75B1B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E5C8-95FD-4B4E-B90C-1A8E8B756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6"/>
          <p:cNvSpPr txBox="1"/>
          <p:nvPr/>
        </p:nvSpPr>
        <p:spPr>
          <a:xfrm>
            <a:off x="311070" y="2638275"/>
            <a:ext cx="5732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600" b="1" dirty="0">
                <a:solidFill>
                  <a:srgbClr val="C0000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语法分析器</a:t>
            </a:r>
            <a:endParaRPr lang="zh-CN" altLang="en-US" sz="5600" b="1" dirty="0"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3" name="Freeform 21"/>
          <p:cNvSpPr/>
          <p:nvPr/>
        </p:nvSpPr>
        <p:spPr bwMode="auto">
          <a:xfrm>
            <a:off x="524559" y="3539172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54912" y="5950264"/>
            <a:ext cx="1288937" cy="293554"/>
            <a:chOff x="4046538" y="2588895"/>
            <a:chExt cx="1212850" cy="276225"/>
          </a:xfrm>
        </p:grpSpPr>
        <p:sp>
          <p:nvSpPr>
            <p:cNvPr id="212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64504" y="3227304"/>
            <a:ext cx="796306" cy="1003820"/>
            <a:chOff x="7631113" y="2985770"/>
            <a:chExt cx="749299" cy="944563"/>
          </a:xfrm>
        </p:grpSpPr>
        <p:sp>
          <p:nvSpPr>
            <p:cNvPr id="201" name="Freeform 17"/>
            <p:cNvSpPr/>
            <p:nvPr/>
          </p:nvSpPr>
          <p:spPr bwMode="auto">
            <a:xfrm>
              <a:off x="7729538" y="3079433"/>
              <a:ext cx="541337" cy="546100"/>
            </a:xfrm>
            <a:custGeom>
              <a:avLst/>
              <a:gdLst>
                <a:gd name="T0" fmla="*/ 78 w 98"/>
                <a:gd name="T1" fmla="*/ 3 h 99"/>
                <a:gd name="T2" fmla="*/ 8 w 98"/>
                <a:gd name="T3" fmla="*/ 74 h 99"/>
                <a:gd name="T4" fmla="*/ 7 w 98"/>
                <a:gd name="T5" fmla="*/ 83 h 99"/>
                <a:gd name="T6" fmla="*/ 1 w 98"/>
                <a:gd name="T7" fmla="*/ 89 h 99"/>
                <a:gd name="T8" fmla="*/ 1 w 98"/>
                <a:gd name="T9" fmla="*/ 93 h 99"/>
                <a:gd name="T10" fmla="*/ 6 w 98"/>
                <a:gd name="T11" fmla="*/ 97 h 99"/>
                <a:gd name="T12" fmla="*/ 10 w 98"/>
                <a:gd name="T13" fmla="*/ 97 h 99"/>
                <a:gd name="T14" fmla="*/ 16 w 98"/>
                <a:gd name="T15" fmla="*/ 92 h 99"/>
                <a:gd name="T16" fmla="*/ 25 w 98"/>
                <a:gd name="T17" fmla="*/ 91 h 99"/>
                <a:gd name="T18" fmla="*/ 96 w 98"/>
                <a:gd name="T19" fmla="*/ 21 h 99"/>
                <a:gd name="T20" fmla="*/ 96 w 98"/>
                <a:gd name="T21" fmla="*/ 11 h 99"/>
                <a:gd name="T22" fmla="*/ 88 w 98"/>
                <a:gd name="T23" fmla="*/ 3 h 99"/>
                <a:gd name="T24" fmla="*/ 78 w 98"/>
                <a:gd name="T2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99">
                  <a:moveTo>
                    <a:pt x="78" y="3"/>
                  </a:moveTo>
                  <a:cubicBezTo>
                    <a:pt x="8" y="74"/>
                    <a:pt x="8" y="74"/>
                    <a:pt x="8" y="74"/>
                  </a:cubicBezTo>
                  <a:cubicBezTo>
                    <a:pt x="5" y="76"/>
                    <a:pt x="5" y="80"/>
                    <a:pt x="7" y="83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0"/>
                    <a:pt x="0" y="91"/>
                    <a:pt x="1" y="93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7" y="99"/>
                    <a:pt x="9" y="99"/>
                    <a:pt x="10" y="97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9" y="94"/>
                    <a:pt x="23" y="94"/>
                    <a:pt x="25" y="9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8" y="18"/>
                    <a:pt x="98" y="14"/>
                    <a:pt x="96" y="11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5" y="0"/>
                    <a:pt x="81" y="0"/>
                    <a:pt x="7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8"/>
            <p:cNvSpPr/>
            <p:nvPr/>
          </p:nvSpPr>
          <p:spPr bwMode="auto">
            <a:xfrm>
              <a:off x="7751763" y="3117533"/>
              <a:ext cx="519112" cy="508000"/>
            </a:xfrm>
            <a:custGeom>
              <a:avLst/>
              <a:gdLst>
                <a:gd name="T0" fmla="*/ 0 w 94"/>
                <a:gd name="T1" fmla="*/ 88 h 92"/>
                <a:gd name="T2" fmla="*/ 2 w 94"/>
                <a:gd name="T3" fmla="*/ 90 h 92"/>
                <a:gd name="T4" fmla="*/ 6 w 94"/>
                <a:gd name="T5" fmla="*/ 90 h 92"/>
                <a:gd name="T6" fmla="*/ 12 w 94"/>
                <a:gd name="T7" fmla="*/ 85 h 92"/>
                <a:gd name="T8" fmla="*/ 21 w 94"/>
                <a:gd name="T9" fmla="*/ 84 h 92"/>
                <a:gd name="T10" fmla="*/ 92 w 94"/>
                <a:gd name="T11" fmla="*/ 14 h 92"/>
                <a:gd name="T12" fmla="*/ 92 w 94"/>
                <a:gd name="T13" fmla="*/ 4 h 92"/>
                <a:gd name="T14" fmla="*/ 88 w 94"/>
                <a:gd name="T15" fmla="*/ 0 h 92"/>
                <a:gd name="T16" fmla="*/ 0 w 94"/>
                <a:gd name="T17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2">
                  <a:moveTo>
                    <a:pt x="0" y="88"/>
                  </a:moveTo>
                  <a:cubicBezTo>
                    <a:pt x="2" y="90"/>
                    <a:pt x="2" y="90"/>
                    <a:pt x="2" y="90"/>
                  </a:cubicBezTo>
                  <a:cubicBezTo>
                    <a:pt x="3" y="92"/>
                    <a:pt x="5" y="92"/>
                    <a:pt x="6" y="9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7"/>
                    <a:pt x="19" y="87"/>
                    <a:pt x="21" y="8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4" y="11"/>
                    <a:pt x="94" y="7"/>
                    <a:pt x="92" y="4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88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"/>
            <p:cNvSpPr>
              <a:spLocks noEditPoints="1"/>
            </p:cNvSpPr>
            <p:nvPr/>
          </p:nvSpPr>
          <p:spPr bwMode="auto">
            <a:xfrm>
              <a:off x="7724775" y="3074670"/>
              <a:ext cx="557212" cy="557213"/>
            </a:xfrm>
            <a:custGeom>
              <a:avLst/>
              <a:gdLst>
                <a:gd name="T0" fmla="*/ 9 w 101"/>
                <a:gd name="T1" fmla="*/ 101 h 101"/>
                <a:gd name="T2" fmla="*/ 6 w 101"/>
                <a:gd name="T3" fmla="*/ 100 h 101"/>
                <a:gd name="T4" fmla="*/ 1 w 101"/>
                <a:gd name="T5" fmla="*/ 95 h 101"/>
                <a:gd name="T6" fmla="*/ 1 w 101"/>
                <a:gd name="T7" fmla="*/ 88 h 101"/>
                <a:gd name="T8" fmla="*/ 6 w 101"/>
                <a:gd name="T9" fmla="*/ 84 h 101"/>
                <a:gd name="T10" fmla="*/ 7 w 101"/>
                <a:gd name="T11" fmla="*/ 74 h 101"/>
                <a:gd name="T12" fmla="*/ 78 w 101"/>
                <a:gd name="T13" fmla="*/ 3 h 101"/>
                <a:gd name="T14" fmla="*/ 90 w 101"/>
                <a:gd name="T15" fmla="*/ 3 h 101"/>
                <a:gd name="T16" fmla="*/ 98 w 101"/>
                <a:gd name="T17" fmla="*/ 11 h 101"/>
                <a:gd name="T18" fmla="*/ 98 w 101"/>
                <a:gd name="T19" fmla="*/ 23 h 101"/>
                <a:gd name="T20" fmla="*/ 27 w 101"/>
                <a:gd name="T21" fmla="*/ 94 h 101"/>
                <a:gd name="T22" fmla="*/ 21 w 101"/>
                <a:gd name="T23" fmla="*/ 96 h 101"/>
                <a:gd name="T24" fmla="*/ 21 w 101"/>
                <a:gd name="T25" fmla="*/ 96 h 101"/>
                <a:gd name="T26" fmla="*/ 17 w 101"/>
                <a:gd name="T27" fmla="*/ 95 h 101"/>
                <a:gd name="T28" fmla="*/ 12 w 101"/>
                <a:gd name="T29" fmla="*/ 100 h 101"/>
                <a:gd name="T30" fmla="*/ 9 w 101"/>
                <a:gd name="T31" fmla="*/ 101 h 101"/>
                <a:gd name="T32" fmla="*/ 84 w 101"/>
                <a:gd name="T33" fmla="*/ 4 h 101"/>
                <a:gd name="T34" fmla="*/ 80 w 101"/>
                <a:gd name="T35" fmla="*/ 5 h 101"/>
                <a:gd name="T36" fmla="*/ 10 w 101"/>
                <a:gd name="T37" fmla="*/ 76 h 101"/>
                <a:gd name="T38" fmla="*/ 9 w 101"/>
                <a:gd name="T39" fmla="*/ 83 h 101"/>
                <a:gd name="T40" fmla="*/ 10 w 101"/>
                <a:gd name="T41" fmla="*/ 84 h 101"/>
                <a:gd name="T42" fmla="*/ 4 w 101"/>
                <a:gd name="T43" fmla="*/ 91 h 101"/>
                <a:gd name="T44" fmla="*/ 4 w 101"/>
                <a:gd name="T45" fmla="*/ 92 h 101"/>
                <a:gd name="T46" fmla="*/ 9 w 101"/>
                <a:gd name="T47" fmla="*/ 97 h 101"/>
                <a:gd name="T48" fmla="*/ 10 w 101"/>
                <a:gd name="T49" fmla="*/ 97 h 101"/>
                <a:gd name="T50" fmla="*/ 17 w 101"/>
                <a:gd name="T51" fmla="*/ 91 h 101"/>
                <a:gd name="T52" fmla="*/ 18 w 101"/>
                <a:gd name="T53" fmla="*/ 92 h 101"/>
                <a:gd name="T54" fmla="*/ 25 w 101"/>
                <a:gd name="T55" fmla="*/ 91 h 101"/>
                <a:gd name="T56" fmla="*/ 96 w 101"/>
                <a:gd name="T57" fmla="*/ 21 h 101"/>
                <a:gd name="T58" fmla="*/ 96 w 101"/>
                <a:gd name="T59" fmla="*/ 13 h 101"/>
                <a:gd name="T60" fmla="*/ 88 w 101"/>
                <a:gd name="T61" fmla="*/ 5 h 101"/>
                <a:gd name="T62" fmla="*/ 84 w 101"/>
                <a:gd name="T63" fmla="*/ 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01">
                  <a:moveTo>
                    <a:pt x="9" y="101"/>
                  </a:moveTo>
                  <a:cubicBezTo>
                    <a:pt x="8" y="101"/>
                    <a:pt x="7" y="101"/>
                    <a:pt x="6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93"/>
                    <a:pt x="0" y="90"/>
                    <a:pt x="1" y="88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4" y="81"/>
                    <a:pt x="5" y="76"/>
                    <a:pt x="7" y="74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81" y="0"/>
                    <a:pt x="87" y="0"/>
                    <a:pt x="90" y="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1" y="14"/>
                    <a:pt x="101" y="20"/>
                    <a:pt x="98" y="23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6" y="95"/>
                    <a:pt x="24" y="96"/>
                    <a:pt x="21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0" y="96"/>
                    <a:pt x="18" y="96"/>
                    <a:pt x="17" y="95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  <a:moveTo>
                    <a:pt x="84" y="4"/>
                  </a:moveTo>
                  <a:cubicBezTo>
                    <a:pt x="83" y="4"/>
                    <a:pt x="81" y="4"/>
                    <a:pt x="80" y="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8" y="81"/>
                    <a:pt x="9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3" y="91"/>
                    <a:pt x="3" y="92"/>
                    <a:pt x="4" y="92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98"/>
                    <a:pt x="10" y="98"/>
                    <a:pt x="10" y="97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20" y="93"/>
                    <a:pt x="23" y="93"/>
                    <a:pt x="25" y="9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8" y="19"/>
                    <a:pt x="98" y="15"/>
                    <a:pt x="96" y="13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4"/>
                    <a:pt x="86" y="4"/>
                    <a:pt x="8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0"/>
            <p:cNvSpPr/>
            <p:nvPr/>
          </p:nvSpPr>
          <p:spPr bwMode="auto">
            <a:xfrm>
              <a:off x="8116888" y="2985770"/>
              <a:ext cx="252412" cy="254000"/>
            </a:xfrm>
            <a:custGeom>
              <a:avLst/>
              <a:gdLst>
                <a:gd name="T0" fmla="*/ 19 w 46"/>
                <a:gd name="T1" fmla="*/ 46 h 46"/>
                <a:gd name="T2" fmla="*/ 41 w 46"/>
                <a:gd name="T3" fmla="*/ 24 h 46"/>
                <a:gd name="T4" fmla="*/ 41 w 46"/>
                <a:gd name="T5" fmla="*/ 5 h 46"/>
                <a:gd name="T6" fmla="*/ 41 w 46"/>
                <a:gd name="T7" fmla="*/ 5 h 46"/>
                <a:gd name="T8" fmla="*/ 22 w 46"/>
                <a:gd name="T9" fmla="*/ 5 h 46"/>
                <a:gd name="T10" fmla="*/ 0 w 46"/>
                <a:gd name="T11" fmla="*/ 27 h 46"/>
                <a:gd name="T12" fmla="*/ 19 w 4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19" y="46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6" y="19"/>
                    <a:pt x="46" y="10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5" y="0"/>
                    <a:pt x="27" y="0"/>
                    <a:pt x="22" y="5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9" y="46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1"/>
            <p:cNvSpPr/>
            <p:nvPr/>
          </p:nvSpPr>
          <p:spPr bwMode="auto">
            <a:xfrm>
              <a:off x="8166100" y="3012758"/>
              <a:ext cx="203200" cy="227013"/>
            </a:xfrm>
            <a:custGeom>
              <a:avLst/>
              <a:gdLst>
                <a:gd name="T0" fmla="*/ 10 w 37"/>
                <a:gd name="T1" fmla="*/ 41 h 41"/>
                <a:gd name="T2" fmla="*/ 32 w 37"/>
                <a:gd name="T3" fmla="*/ 19 h 41"/>
                <a:gd name="T4" fmla="*/ 32 w 37"/>
                <a:gd name="T5" fmla="*/ 0 h 41"/>
                <a:gd name="T6" fmla="*/ 0 w 37"/>
                <a:gd name="T7" fmla="*/ 32 h 41"/>
                <a:gd name="T8" fmla="*/ 10 w 3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10" y="41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7" y="14"/>
                    <a:pt x="37" y="5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0" y="4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2"/>
            <p:cNvSpPr>
              <a:spLocks noEditPoints="1"/>
            </p:cNvSpPr>
            <p:nvPr/>
          </p:nvSpPr>
          <p:spPr bwMode="auto">
            <a:xfrm>
              <a:off x="8105775" y="2985770"/>
              <a:ext cx="274637" cy="265113"/>
            </a:xfrm>
            <a:custGeom>
              <a:avLst/>
              <a:gdLst>
                <a:gd name="T0" fmla="*/ 21 w 50"/>
                <a:gd name="T1" fmla="*/ 48 h 48"/>
                <a:gd name="T2" fmla="*/ 0 w 50"/>
                <a:gd name="T3" fmla="*/ 27 h 48"/>
                <a:gd name="T4" fmla="*/ 23 w 50"/>
                <a:gd name="T5" fmla="*/ 4 h 48"/>
                <a:gd name="T6" fmla="*/ 33 w 50"/>
                <a:gd name="T7" fmla="*/ 0 h 48"/>
                <a:gd name="T8" fmla="*/ 44 w 50"/>
                <a:gd name="T9" fmla="*/ 4 h 48"/>
                <a:gd name="T10" fmla="*/ 44 w 50"/>
                <a:gd name="T11" fmla="*/ 25 h 48"/>
                <a:gd name="T12" fmla="*/ 21 w 50"/>
                <a:gd name="T13" fmla="*/ 48 h 48"/>
                <a:gd name="T14" fmla="*/ 4 w 50"/>
                <a:gd name="T15" fmla="*/ 27 h 48"/>
                <a:gd name="T16" fmla="*/ 21 w 50"/>
                <a:gd name="T17" fmla="*/ 44 h 48"/>
                <a:gd name="T18" fmla="*/ 41 w 50"/>
                <a:gd name="T19" fmla="*/ 23 h 48"/>
                <a:gd name="T20" fmla="*/ 41 w 50"/>
                <a:gd name="T21" fmla="*/ 6 h 48"/>
                <a:gd name="T22" fmla="*/ 25 w 50"/>
                <a:gd name="T23" fmla="*/ 6 h 48"/>
                <a:gd name="T24" fmla="*/ 4 w 50"/>
                <a:gd name="T2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8">
                  <a:moveTo>
                    <a:pt x="21" y="4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6" y="1"/>
                    <a:pt x="29" y="0"/>
                    <a:pt x="33" y="0"/>
                  </a:cubicBezTo>
                  <a:cubicBezTo>
                    <a:pt x="37" y="0"/>
                    <a:pt x="41" y="1"/>
                    <a:pt x="44" y="4"/>
                  </a:cubicBezTo>
                  <a:cubicBezTo>
                    <a:pt x="50" y="10"/>
                    <a:pt x="50" y="19"/>
                    <a:pt x="44" y="25"/>
                  </a:cubicBezTo>
                  <a:lnTo>
                    <a:pt x="21" y="48"/>
                  </a:lnTo>
                  <a:close/>
                  <a:moveTo>
                    <a:pt x="4" y="27"/>
                  </a:moveTo>
                  <a:cubicBezTo>
                    <a:pt x="21" y="44"/>
                    <a:pt x="21" y="44"/>
                    <a:pt x="21" y="4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18"/>
                    <a:pt x="46" y="11"/>
                    <a:pt x="41" y="6"/>
                  </a:cubicBezTo>
                  <a:cubicBezTo>
                    <a:pt x="37" y="2"/>
                    <a:pt x="29" y="2"/>
                    <a:pt x="25" y="6"/>
                  </a:cubicBezTo>
                  <a:lnTo>
                    <a:pt x="4" y="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3"/>
            <p:cNvSpPr/>
            <p:nvPr/>
          </p:nvSpPr>
          <p:spPr bwMode="auto">
            <a:xfrm>
              <a:off x="8039100" y="3063558"/>
              <a:ext cx="254000" cy="254000"/>
            </a:xfrm>
            <a:custGeom>
              <a:avLst/>
              <a:gdLst>
                <a:gd name="T0" fmla="*/ 44 w 46"/>
                <a:gd name="T1" fmla="*/ 37 h 46"/>
                <a:gd name="T2" fmla="*/ 44 w 46"/>
                <a:gd name="T3" fmla="*/ 44 h 46"/>
                <a:gd name="T4" fmla="*/ 44 w 46"/>
                <a:gd name="T5" fmla="*/ 44 h 46"/>
                <a:gd name="T6" fmla="*/ 37 w 46"/>
                <a:gd name="T7" fmla="*/ 44 h 46"/>
                <a:gd name="T8" fmla="*/ 2 w 46"/>
                <a:gd name="T9" fmla="*/ 9 h 46"/>
                <a:gd name="T10" fmla="*/ 2 w 46"/>
                <a:gd name="T11" fmla="*/ 2 h 46"/>
                <a:gd name="T12" fmla="*/ 2 w 46"/>
                <a:gd name="T13" fmla="*/ 2 h 46"/>
                <a:gd name="T14" fmla="*/ 9 w 46"/>
                <a:gd name="T15" fmla="*/ 2 h 46"/>
                <a:gd name="T16" fmla="*/ 44 w 46"/>
                <a:gd name="T1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6">
                  <a:moveTo>
                    <a:pt x="44" y="37"/>
                  </a:moveTo>
                  <a:cubicBezTo>
                    <a:pt x="46" y="39"/>
                    <a:pt x="46" y="42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2" y="46"/>
                    <a:pt x="39" y="46"/>
                    <a:pt x="37" y="4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lnTo>
                    <a:pt x="44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4"/>
            <p:cNvSpPr>
              <a:spLocks noEditPoints="1"/>
            </p:cNvSpPr>
            <p:nvPr/>
          </p:nvSpPr>
          <p:spPr bwMode="auto">
            <a:xfrm>
              <a:off x="8032750" y="3052445"/>
              <a:ext cx="271462" cy="269875"/>
            </a:xfrm>
            <a:custGeom>
              <a:avLst/>
              <a:gdLst>
                <a:gd name="T0" fmla="*/ 42 w 49"/>
                <a:gd name="T1" fmla="*/ 49 h 49"/>
                <a:gd name="T2" fmla="*/ 37 w 49"/>
                <a:gd name="T3" fmla="*/ 47 h 49"/>
                <a:gd name="T4" fmla="*/ 2 w 49"/>
                <a:gd name="T5" fmla="*/ 12 h 49"/>
                <a:gd name="T6" fmla="*/ 0 w 49"/>
                <a:gd name="T7" fmla="*/ 7 h 49"/>
                <a:gd name="T8" fmla="*/ 2 w 49"/>
                <a:gd name="T9" fmla="*/ 2 h 49"/>
                <a:gd name="T10" fmla="*/ 11 w 49"/>
                <a:gd name="T11" fmla="*/ 2 h 49"/>
                <a:gd name="T12" fmla="*/ 46 w 49"/>
                <a:gd name="T13" fmla="*/ 38 h 49"/>
                <a:gd name="T14" fmla="*/ 46 w 49"/>
                <a:gd name="T15" fmla="*/ 47 h 49"/>
                <a:gd name="T16" fmla="*/ 42 w 49"/>
                <a:gd name="T17" fmla="*/ 49 h 49"/>
                <a:gd name="T18" fmla="*/ 7 w 49"/>
                <a:gd name="T19" fmla="*/ 4 h 49"/>
                <a:gd name="T20" fmla="*/ 4 w 49"/>
                <a:gd name="T21" fmla="*/ 5 h 49"/>
                <a:gd name="T22" fmla="*/ 3 w 49"/>
                <a:gd name="T23" fmla="*/ 7 h 49"/>
                <a:gd name="T24" fmla="*/ 4 w 49"/>
                <a:gd name="T25" fmla="*/ 10 h 49"/>
                <a:gd name="T26" fmla="*/ 39 w 49"/>
                <a:gd name="T27" fmla="*/ 45 h 49"/>
                <a:gd name="T28" fmla="*/ 44 w 49"/>
                <a:gd name="T29" fmla="*/ 45 h 49"/>
                <a:gd name="T30" fmla="*/ 44 w 49"/>
                <a:gd name="T31" fmla="*/ 40 h 49"/>
                <a:gd name="T32" fmla="*/ 9 w 49"/>
                <a:gd name="T33" fmla="*/ 5 h 49"/>
                <a:gd name="T34" fmla="*/ 7 w 49"/>
                <a:gd name="T35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9">
                  <a:moveTo>
                    <a:pt x="42" y="49"/>
                  </a:moveTo>
                  <a:cubicBezTo>
                    <a:pt x="40" y="49"/>
                    <a:pt x="38" y="49"/>
                    <a:pt x="37" y="47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4" y="0"/>
                    <a:pt x="9" y="0"/>
                    <a:pt x="11" y="2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9" y="40"/>
                    <a:pt x="49" y="45"/>
                    <a:pt x="46" y="47"/>
                  </a:cubicBezTo>
                  <a:cubicBezTo>
                    <a:pt x="45" y="49"/>
                    <a:pt x="43" y="49"/>
                    <a:pt x="42" y="49"/>
                  </a:cubicBezTo>
                  <a:close/>
                  <a:moveTo>
                    <a:pt x="7" y="4"/>
                  </a:moveTo>
                  <a:cubicBezTo>
                    <a:pt x="6" y="4"/>
                    <a:pt x="5" y="4"/>
                    <a:pt x="4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6"/>
                    <a:pt x="43" y="46"/>
                    <a:pt x="44" y="45"/>
                  </a:cubicBezTo>
                  <a:cubicBezTo>
                    <a:pt x="46" y="44"/>
                    <a:pt x="46" y="41"/>
                    <a:pt x="44" y="4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5"/>
            <p:cNvSpPr/>
            <p:nvPr/>
          </p:nvSpPr>
          <p:spPr bwMode="auto">
            <a:xfrm>
              <a:off x="7642225" y="3631883"/>
              <a:ext cx="187325" cy="287338"/>
            </a:xfrm>
            <a:custGeom>
              <a:avLst/>
              <a:gdLst>
                <a:gd name="T0" fmla="*/ 34 w 34"/>
                <a:gd name="T1" fmla="*/ 35 h 52"/>
                <a:gd name="T2" fmla="*/ 17 w 34"/>
                <a:gd name="T3" fmla="*/ 52 h 52"/>
                <a:gd name="T4" fmla="*/ 0 w 34"/>
                <a:gd name="T5" fmla="*/ 35 h 52"/>
                <a:gd name="T6" fmla="*/ 18 w 34"/>
                <a:gd name="T7" fmla="*/ 0 h 52"/>
                <a:gd name="T8" fmla="*/ 34 w 34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44"/>
                    <a:pt x="26" y="52"/>
                    <a:pt x="17" y="52"/>
                  </a:cubicBezTo>
                  <a:cubicBezTo>
                    <a:pt x="7" y="52"/>
                    <a:pt x="0" y="44"/>
                    <a:pt x="0" y="35"/>
                  </a:cubicBezTo>
                  <a:cubicBezTo>
                    <a:pt x="0" y="25"/>
                    <a:pt x="18" y="0"/>
                    <a:pt x="18" y="0"/>
                  </a:cubicBezTo>
                  <a:cubicBezTo>
                    <a:pt x="18" y="0"/>
                    <a:pt x="34" y="25"/>
                    <a:pt x="34" y="35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6"/>
            <p:cNvSpPr>
              <a:spLocks noEditPoints="1"/>
            </p:cNvSpPr>
            <p:nvPr/>
          </p:nvSpPr>
          <p:spPr bwMode="auto">
            <a:xfrm>
              <a:off x="7631113" y="3614420"/>
              <a:ext cx="203200" cy="315913"/>
            </a:xfrm>
            <a:custGeom>
              <a:avLst/>
              <a:gdLst>
                <a:gd name="T0" fmla="*/ 19 w 37"/>
                <a:gd name="T1" fmla="*/ 57 h 57"/>
                <a:gd name="T2" fmla="*/ 0 w 37"/>
                <a:gd name="T3" fmla="*/ 38 h 57"/>
                <a:gd name="T4" fmla="*/ 19 w 37"/>
                <a:gd name="T5" fmla="*/ 2 h 57"/>
                <a:gd name="T6" fmla="*/ 20 w 37"/>
                <a:gd name="T7" fmla="*/ 0 h 57"/>
                <a:gd name="T8" fmla="*/ 21 w 37"/>
                <a:gd name="T9" fmla="*/ 2 h 57"/>
                <a:gd name="T10" fmla="*/ 37 w 37"/>
                <a:gd name="T11" fmla="*/ 38 h 57"/>
                <a:gd name="T12" fmla="*/ 19 w 37"/>
                <a:gd name="T13" fmla="*/ 57 h 57"/>
                <a:gd name="T14" fmla="*/ 20 w 37"/>
                <a:gd name="T15" fmla="*/ 6 h 57"/>
                <a:gd name="T16" fmla="*/ 3 w 37"/>
                <a:gd name="T17" fmla="*/ 38 h 57"/>
                <a:gd name="T18" fmla="*/ 19 w 37"/>
                <a:gd name="T19" fmla="*/ 53 h 57"/>
                <a:gd name="T20" fmla="*/ 34 w 37"/>
                <a:gd name="T21" fmla="*/ 38 h 57"/>
                <a:gd name="T22" fmla="*/ 20 w 37"/>
                <a:gd name="T2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7">
                  <a:moveTo>
                    <a:pt x="19" y="57"/>
                  </a:moveTo>
                  <a:cubicBezTo>
                    <a:pt x="8" y="57"/>
                    <a:pt x="0" y="48"/>
                    <a:pt x="0" y="38"/>
                  </a:cubicBezTo>
                  <a:cubicBezTo>
                    <a:pt x="0" y="28"/>
                    <a:pt x="18" y="3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37" y="28"/>
                    <a:pt x="37" y="38"/>
                  </a:cubicBezTo>
                  <a:cubicBezTo>
                    <a:pt x="37" y="48"/>
                    <a:pt x="29" y="57"/>
                    <a:pt x="19" y="57"/>
                  </a:cubicBezTo>
                  <a:close/>
                  <a:moveTo>
                    <a:pt x="20" y="6"/>
                  </a:moveTo>
                  <a:cubicBezTo>
                    <a:pt x="14" y="14"/>
                    <a:pt x="3" y="31"/>
                    <a:pt x="3" y="38"/>
                  </a:cubicBezTo>
                  <a:cubicBezTo>
                    <a:pt x="3" y="46"/>
                    <a:pt x="10" y="53"/>
                    <a:pt x="19" y="53"/>
                  </a:cubicBezTo>
                  <a:cubicBezTo>
                    <a:pt x="27" y="53"/>
                    <a:pt x="34" y="46"/>
                    <a:pt x="34" y="38"/>
                  </a:cubicBezTo>
                  <a:cubicBezTo>
                    <a:pt x="34" y="31"/>
                    <a:pt x="25" y="14"/>
                    <a:pt x="20" y="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"/>
            <p:cNvSpPr/>
            <p:nvPr/>
          </p:nvSpPr>
          <p:spPr bwMode="auto">
            <a:xfrm>
              <a:off x="7724775" y="3819208"/>
              <a:ext cx="82550" cy="77788"/>
            </a:xfrm>
            <a:custGeom>
              <a:avLst/>
              <a:gdLst>
                <a:gd name="T0" fmla="*/ 2 w 15"/>
                <a:gd name="T1" fmla="*/ 14 h 14"/>
                <a:gd name="T2" fmla="*/ 1 w 15"/>
                <a:gd name="T3" fmla="*/ 13 h 14"/>
                <a:gd name="T4" fmla="*/ 2 w 15"/>
                <a:gd name="T5" fmla="*/ 10 h 14"/>
                <a:gd name="T6" fmla="*/ 11 w 15"/>
                <a:gd name="T7" fmla="*/ 2 h 14"/>
                <a:gd name="T8" fmla="*/ 13 w 15"/>
                <a:gd name="T9" fmla="*/ 1 h 14"/>
                <a:gd name="T10" fmla="*/ 14 w 15"/>
                <a:gd name="T11" fmla="*/ 3 h 14"/>
                <a:gd name="T12" fmla="*/ 3 w 15"/>
                <a:gd name="T13" fmla="*/ 14 h 14"/>
                <a:gd name="T14" fmla="*/ 2 w 1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4">
                  <a:moveTo>
                    <a:pt x="2" y="14"/>
                  </a:moveTo>
                  <a:cubicBezTo>
                    <a:pt x="2" y="14"/>
                    <a:pt x="1" y="13"/>
                    <a:pt x="1" y="13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6" y="9"/>
                    <a:pt x="10" y="6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5" y="2"/>
                    <a:pt x="14" y="3"/>
                  </a:cubicBezTo>
                  <a:cubicBezTo>
                    <a:pt x="12" y="8"/>
                    <a:pt x="8" y="12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251990" y="1880604"/>
            <a:ext cx="954893" cy="855356"/>
            <a:chOff x="6946900" y="1965008"/>
            <a:chExt cx="898525" cy="804863"/>
          </a:xfrm>
        </p:grpSpPr>
        <p:sp>
          <p:nvSpPr>
            <p:cNvPr id="194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196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972740" y="2703548"/>
            <a:ext cx="827590" cy="685611"/>
            <a:chOff x="3770313" y="4289108"/>
            <a:chExt cx="882650" cy="728663"/>
          </a:xfrm>
        </p:grpSpPr>
        <p:sp>
          <p:nvSpPr>
            <p:cNvPr id="183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84396" y="5918158"/>
            <a:ext cx="2250579" cy="423460"/>
            <a:chOff x="4918075" y="5325745"/>
            <a:chExt cx="2117725" cy="398463"/>
          </a:xfrm>
        </p:grpSpPr>
        <p:sp>
          <p:nvSpPr>
            <p:cNvPr id="162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Freeform 66"/>
          <p:cNvSpPr/>
          <p:nvPr/>
        </p:nvSpPr>
        <p:spPr bwMode="auto">
          <a:xfrm>
            <a:off x="10481290" y="4542430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68"/>
          <p:cNvSpPr/>
          <p:nvPr/>
        </p:nvSpPr>
        <p:spPr bwMode="auto">
          <a:xfrm>
            <a:off x="11094724" y="625360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9"/>
          <p:cNvSpPr/>
          <p:nvPr/>
        </p:nvSpPr>
        <p:spPr bwMode="auto">
          <a:xfrm>
            <a:off x="11187515" y="6322778"/>
            <a:ext cx="141716" cy="23619"/>
          </a:xfrm>
          <a:custGeom>
            <a:avLst/>
            <a:gdLst>
              <a:gd name="T0" fmla="*/ 22 w 24"/>
              <a:gd name="T1" fmla="*/ 4 h 4"/>
              <a:gd name="T2" fmla="*/ 2 w 24"/>
              <a:gd name="T3" fmla="*/ 4 h 4"/>
              <a:gd name="T4" fmla="*/ 0 w 24"/>
              <a:gd name="T5" fmla="*/ 2 h 4"/>
              <a:gd name="T6" fmla="*/ 2 w 24"/>
              <a:gd name="T7" fmla="*/ 0 h 4"/>
              <a:gd name="T8" fmla="*/ 22 w 24"/>
              <a:gd name="T9" fmla="*/ 0 h 4"/>
              <a:gd name="T10" fmla="*/ 24 w 24"/>
              <a:gd name="T11" fmla="*/ 2 h 4"/>
              <a:gd name="T12" fmla="*/ 22 w 2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">
                <a:moveTo>
                  <a:pt x="2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"/>
                  <a:pt x="23" y="4"/>
                  <a:pt x="2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71"/>
          <p:cNvSpPr/>
          <p:nvPr/>
        </p:nvSpPr>
        <p:spPr bwMode="auto">
          <a:xfrm>
            <a:off x="10526842" y="461328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72"/>
          <p:cNvSpPr/>
          <p:nvPr/>
        </p:nvSpPr>
        <p:spPr bwMode="auto">
          <a:xfrm>
            <a:off x="11047486" y="6322778"/>
            <a:ext cx="94477" cy="23619"/>
          </a:xfrm>
          <a:custGeom>
            <a:avLst/>
            <a:gdLst>
              <a:gd name="T0" fmla="*/ 14 w 16"/>
              <a:gd name="T1" fmla="*/ 4 h 4"/>
              <a:gd name="T2" fmla="*/ 2 w 16"/>
              <a:gd name="T3" fmla="*/ 4 h 4"/>
              <a:gd name="T4" fmla="*/ 0 w 16"/>
              <a:gd name="T5" fmla="*/ 2 h 4"/>
              <a:gd name="T6" fmla="*/ 2 w 16"/>
              <a:gd name="T7" fmla="*/ 0 h 4"/>
              <a:gd name="T8" fmla="*/ 14 w 16"/>
              <a:gd name="T9" fmla="*/ 0 h 4"/>
              <a:gd name="T10" fmla="*/ 16 w 16"/>
              <a:gd name="T11" fmla="*/ 2 h 4"/>
              <a:gd name="T12" fmla="*/ 14 w 1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">
                <a:moveTo>
                  <a:pt x="1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"/>
                  <a:pt x="15" y="4"/>
                  <a:pt x="1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3"/>
          <p:cNvSpPr/>
          <p:nvPr/>
        </p:nvSpPr>
        <p:spPr bwMode="auto">
          <a:xfrm>
            <a:off x="10976628" y="6393636"/>
            <a:ext cx="281744" cy="23619"/>
          </a:xfrm>
          <a:custGeom>
            <a:avLst/>
            <a:gdLst>
              <a:gd name="T0" fmla="*/ 46 w 48"/>
              <a:gd name="T1" fmla="*/ 4 h 4"/>
              <a:gd name="T2" fmla="*/ 2 w 48"/>
              <a:gd name="T3" fmla="*/ 4 h 4"/>
              <a:gd name="T4" fmla="*/ 0 w 48"/>
              <a:gd name="T5" fmla="*/ 2 h 4"/>
              <a:gd name="T6" fmla="*/ 2 w 48"/>
              <a:gd name="T7" fmla="*/ 0 h 4"/>
              <a:gd name="T8" fmla="*/ 46 w 48"/>
              <a:gd name="T9" fmla="*/ 0 h 4"/>
              <a:gd name="T10" fmla="*/ 48 w 48"/>
              <a:gd name="T11" fmla="*/ 2 h 4"/>
              <a:gd name="T12" fmla="*/ 46 w 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">
                <a:moveTo>
                  <a:pt x="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3"/>
                  <a:pt x="47" y="4"/>
                  <a:pt x="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632462" y="4658496"/>
            <a:ext cx="673149" cy="528059"/>
            <a:chOff x="7421563" y="4177983"/>
            <a:chExt cx="633412" cy="496887"/>
          </a:xfrm>
        </p:grpSpPr>
        <p:sp>
          <p:nvSpPr>
            <p:cNvPr id="153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83838" y="4476291"/>
            <a:ext cx="258125" cy="141716"/>
            <a:chOff x="7658100" y="4006533"/>
            <a:chExt cx="242888" cy="133350"/>
          </a:xfrm>
        </p:grpSpPr>
        <p:sp>
          <p:nvSpPr>
            <p:cNvPr id="150" name="Freeform 81"/>
            <p:cNvSpPr/>
            <p:nvPr/>
          </p:nvSpPr>
          <p:spPr bwMode="auto">
            <a:xfrm>
              <a:off x="7658100" y="4039870"/>
              <a:ext cx="49212" cy="77788"/>
            </a:xfrm>
            <a:custGeom>
              <a:avLst/>
              <a:gdLst>
                <a:gd name="T0" fmla="*/ 31 w 31"/>
                <a:gd name="T1" fmla="*/ 38 h 49"/>
                <a:gd name="T2" fmla="*/ 31 w 31"/>
                <a:gd name="T3" fmla="*/ 38 h 49"/>
                <a:gd name="T4" fmla="*/ 24 w 31"/>
                <a:gd name="T5" fmla="*/ 49 h 49"/>
                <a:gd name="T6" fmla="*/ 0 w 31"/>
                <a:gd name="T7" fmla="*/ 24 h 49"/>
                <a:gd name="T8" fmla="*/ 0 w 31"/>
                <a:gd name="T9" fmla="*/ 24 h 49"/>
                <a:gd name="T10" fmla="*/ 24 w 31"/>
                <a:gd name="T11" fmla="*/ 0 h 49"/>
                <a:gd name="T12" fmla="*/ 31 w 31"/>
                <a:gd name="T13" fmla="*/ 11 h 49"/>
                <a:gd name="T14" fmla="*/ 31 w 31"/>
                <a:gd name="T15" fmla="*/ 11 h 49"/>
                <a:gd name="T16" fmla="*/ 14 w 31"/>
                <a:gd name="T17" fmla="*/ 24 h 49"/>
                <a:gd name="T18" fmla="*/ 31 w 31"/>
                <a:gd name="T1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9">
                  <a:moveTo>
                    <a:pt x="31" y="38"/>
                  </a:moveTo>
                  <a:lnTo>
                    <a:pt x="31" y="38"/>
                  </a:lnTo>
                  <a:lnTo>
                    <a:pt x="24" y="4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4" y="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14" y="24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2"/>
            <p:cNvSpPr/>
            <p:nvPr/>
          </p:nvSpPr>
          <p:spPr bwMode="auto">
            <a:xfrm>
              <a:off x="7747000" y="4006533"/>
              <a:ext cx="71437" cy="133350"/>
            </a:xfrm>
            <a:custGeom>
              <a:avLst/>
              <a:gdLst>
                <a:gd name="T0" fmla="*/ 45 w 45"/>
                <a:gd name="T1" fmla="*/ 0 h 84"/>
                <a:gd name="T2" fmla="*/ 10 w 45"/>
                <a:gd name="T3" fmla="*/ 84 h 84"/>
                <a:gd name="T4" fmla="*/ 0 w 45"/>
                <a:gd name="T5" fmla="*/ 84 h 84"/>
                <a:gd name="T6" fmla="*/ 31 w 45"/>
                <a:gd name="T7" fmla="*/ 0 h 84"/>
                <a:gd name="T8" fmla="*/ 45 w 4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lnTo>
                    <a:pt x="10" y="84"/>
                  </a:lnTo>
                  <a:lnTo>
                    <a:pt x="0" y="84"/>
                  </a:lnTo>
                  <a:lnTo>
                    <a:pt x="31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83"/>
            <p:cNvSpPr/>
            <p:nvPr/>
          </p:nvSpPr>
          <p:spPr bwMode="auto">
            <a:xfrm>
              <a:off x="7856538" y="4039870"/>
              <a:ext cx="44450" cy="77788"/>
            </a:xfrm>
            <a:custGeom>
              <a:avLst/>
              <a:gdLst>
                <a:gd name="T0" fmla="*/ 14 w 28"/>
                <a:gd name="T1" fmla="*/ 24 h 49"/>
                <a:gd name="T2" fmla="*/ 0 w 28"/>
                <a:gd name="T3" fmla="*/ 11 h 49"/>
                <a:gd name="T4" fmla="*/ 0 w 28"/>
                <a:gd name="T5" fmla="*/ 11 h 49"/>
                <a:gd name="T6" fmla="*/ 7 w 28"/>
                <a:gd name="T7" fmla="*/ 0 h 49"/>
                <a:gd name="T8" fmla="*/ 28 w 28"/>
                <a:gd name="T9" fmla="*/ 24 h 49"/>
                <a:gd name="T10" fmla="*/ 28 w 28"/>
                <a:gd name="T11" fmla="*/ 24 h 49"/>
                <a:gd name="T12" fmla="*/ 7 w 28"/>
                <a:gd name="T13" fmla="*/ 49 h 49"/>
                <a:gd name="T14" fmla="*/ 0 w 28"/>
                <a:gd name="T15" fmla="*/ 38 h 49"/>
                <a:gd name="T16" fmla="*/ 0 w 28"/>
                <a:gd name="T17" fmla="*/ 38 h 49"/>
                <a:gd name="T18" fmla="*/ 14 w 28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9">
                  <a:moveTo>
                    <a:pt x="14" y="24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7" y="49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Freeform 84"/>
          <p:cNvSpPr/>
          <p:nvPr/>
        </p:nvSpPr>
        <p:spPr bwMode="auto">
          <a:xfrm>
            <a:off x="11294612" y="2543630"/>
            <a:ext cx="679897" cy="23619"/>
          </a:xfrm>
          <a:custGeom>
            <a:avLst/>
            <a:gdLst>
              <a:gd name="T0" fmla="*/ 114 w 116"/>
              <a:gd name="T1" fmla="*/ 4 h 4"/>
              <a:gd name="T2" fmla="*/ 2 w 116"/>
              <a:gd name="T3" fmla="*/ 4 h 4"/>
              <a:gd name="T4" fmla="*/ 0 w 116"/>
              <a:gd name="T5" fmla="*/ 2 h 4"/>
              <a:gd name="T6" fmla="*/ 2 w 116"/>
              <a:gd name="T7" fmla="*/ 0 h 4"/>
              <a:gd name="T8" fmla="*/ 114 w 116"/>
              <a:gd name="T9" fmla="*/ 0 h 4"/>
              <a:gd name="T10" fmla="*/ 116 w 116"/>
              <a:gd name="T11" fmla="*/ 2 h 4"/>
              <a:gd name="T12" fmla="*/ 114 w 11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">
                <a:moveTo>
                  <a:pt x="11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3"/>
                  <a:pt x="115" y="4"/>
                  <a:pt x="11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85"/>
          <p:cNvSpPr/>
          <p:nvPr/>
        </p:nvSpPr>
        <p:spPr bwMode="auto">
          <a:xfrm>
            <a:off x="11861273" y="3531505"/>
            <a:ext cx="258124" cy="23619"/>
          </a:xfrm>
          <a:custGeom>
            <a:avLst/>
            <a:gdLst>
              <a:gd name="T0" fmla="*/ 42 w 44"/>
              <a:gd name="T1" fmla="*/ 4 h 4"/>
              <a:gd name="T2" fmla="*/ 2 w 44"/>
              <a:gd name="T3" fmla="*/ 4 h 4"/>
              <a:gd name="T4" fmla="*/ 0 w 44"/>
              <a:gd name="T5" fmla="*/ 2 h 4"/>
              <a:gd name="T6" fmla="*/ 2 w 44"/>
              <a:gd name="T7" fmla="*/ 0 h 4"/>
              <a:gd name="T8" fmla="*/ 42 w 44"/>
              <a:gd name="T9" fmla="*/ 0 h 4"/>
              <a:gd name="T10" fmla="*/ 44 w 44"/>
              <a:gd name="T11" fmla="*/ 2 h 4"/>
              <a:gd name="T12" fmla="*/ 42 w 4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4">
                <a:moveTo>
                  <a:pt x="4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1"/>
                  <a:pt x="44" y="2"/>
                </a:cubicBezTo>
                <a:cubicBezTo>
                  <a:pt x="44" y="3"/>
                  <a:pt x="43" y="4"/>
                  <a:pt x="4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6"/>
          <p:cNvSpPr/>
          <p:nvPr/>
        </p:nvSpPr>
        <p:spPr bwMode="auto">
          <a:xfrm>
            <a:off x="7409099" y="5456833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87"/>
          <p:cNvSpPr/>
          <p:nvPr/>
        </p:nvSpPr>
        <p:spPr bwMode="auto">
          <a:xfrm>
            <a:off x="5565647" y="4604010"/>
            <a:ext cx="492630" cy="23619"/>
          </a:xfrm>
          <a:custGeom>
            <a:avLst/>
            <a:gdLst>
              <a:gd name="T0" fmla="*/ 82 w 84"/>
              <a:gd name="T1" fmla="*/ 4 h 4"/>
              <a:gd name="T2" fmla="*/ 2 w 84"/>
              <a:gd name="T3" fmla="*/ 4 h 4"/>
              <a:gd name="T4" fmla="*/ 0 w 84"/>
              <a:gd name="T5" fmla="*/ 2 h 4"/>
              <a:gd name="T6" fmla="*/ 2 w 84"/>
              <a:gd name="T7" fmla="*/ 0 h 4"/>
              <a:gd name="T8" fmla="*/ 82 w 84"/>
              <a:gd name="T9" fmla="*/ 0 h 4"/>
              <a:gd name="T10" fmla="*/ 84 w 84"/>
              <a:gd name="T11" fmla="*/ 2 h 4"/>
              <a:gd name="T12" fmla="*/ 82 w 8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4">
                <a:moveTo>
                  <a:pt x="8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3" y="0"/>
                  <a:pt x="84" y="1"/>
                  <a:pt x="84" y="2"/>
                </a:cubicBezTo>
                <a:cubicBezTo>
                  <a:pt x="84" y="3"/>
                  <a:pt x="83" y="4"/>
                  <a:pt x="8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88"/>
          <p:cNvSpPr/>
          <p:nvPr/>
        </p:nvSpPr>
        <p:spPr bwMode="auto">
          <a:xfrm>
            <a:off x="11563736" y="6127825"/>
            <a:ext cx="350915" cy="23619"/>
          </a:xfrm>
          <a:custGeom>
            <a:avLst/>
            <a:gdLst>
              <a:gd name="T0" fmla="*/ 58 w 60"/>
              <a:gd name="T1" fmla="*/ 4 h 4"/>
              <a:gd name="T2" fmla="*/ 2 w 60"/>
              <a:gd name="T3" fmla="*/ 4 h 4"/>
              <a:gd name="T4" fmla="*/ 0 w 60"/>
              <a:gd name="T5" fmla="*/ 2 h 4"/>
              <a:gd name="T6" fmla="*/ 2 w 60"/>
              <a:gd name="T7" fmla="*/ 0 h 4"/>
              <a:gd name="T8" fmla="*/ 58 w 60"/>
              <a:gd name="T9" fmla="*/ 0 h 4"/>
              <a:gd name="T10" fmla="*/ 60 w 60"/>
              <a:gd name="T11" fmla="*/ 2 h 4"/>
              <a:gd name="T12" fmla="*/ 58 w 60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">
                <a:moveTo>
                  <a:pt x="5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1"/>
                  <a:pt x="60" y="2"/>
                </a:cubicBezTo>
                <a:cubicBezTo>
                  <a:pt x="60" y="3"/>
                  <a:pt x="59" y="4"/>
                  <a:pt x="58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89"/>
          <p:cNvSpPr/>
          <p:nvPr/>
        </p:nvSpPr>
        <p:spPr bwMode="auto">
          <a:xfrm>
            <a:off x="11516497" y="6244234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90"/>
          <p:cNvSpPr/>
          <p:nvPr/>
        </p:nvSpPr>
        <p:spPr bwMode="auto">
          <a:xfrm>
            <a:off x="10057831" y="5316804"/>
            <a:ext cx="188954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91"/>
          <p:cNvSpPr/>
          <p:nvPr/>
        </p:nvSpPr>
        <p:spPr bwMode="auto">
          <a:xfrm>
            <a:off x="11787098" y="6080929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92"/>
          <p:cNvSpPr/>
          <p:nvPr/>
        </p:nvSpPr>
        <p:spPr bwMode="auto">
          <a:xfrm>
            <a:off x="9409345" y="1431216"/>
            <a:ext cx="985261" cy="23619"/>
          </a:xfrm>
          <a:custGeom>
            <a:avLst/>
            <a:gdLst>
              <a:gd name="T0" fmla="*/ 166 w 168"/>
              <a:gd name="T1" fmla="*/ 4 h 4"/>
              <a:gd name="T2" fmla="*/ 2 w 168"/>
              <a:gd name="T3" fmla="*/ 4 h 4"/>
              <a:gd name="T4" fmla="*/ 0 w 168"/>
              <a:gd name="T5" fmla="*/ 2 h 4"/>
              <a:gd name="T6" fmla="*/ 2 w 168"/>
              <a:gd name="T7" fmla="*/ 0 h 4"/>
              <a:gd name="T8" fmla="*/ 166 w 168"/>
              <a:gd name="T9" fmla="*/ 0 h 4"/>
              <a:gd name="T10" fmla="*/ 168 w 168"/>
              <a:gd name="T11" fmla="*/ 2 h 4"/>
              <a:gd name="T12" fmla="*/ 166 w 16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4">
                <a:moveTo>
                  <a:pt x="16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7" y="0"/>
                  <a:pt x="168" y="1"/>
                  <a:pt x="168" y="2"/>
                </a:cubicBezTo>
                <a:cubicBezTo>
                  <a:pt x="168" y="3"/>
                  <a:pt x="167" y="4"/>
                  <a:pt x="16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93"/>
          <p:cNvSpPr/>
          <p:nvPr/>
        </p:nvSpPr>
        <p:spPr bwMode="auto">
          <a:xfrm>
            <a:off x="4919478" y="1552848"/>
            <a:ext cx="563488" cy="21933"/>
          </a:xfrm>
          <a:custGeom>
            <a:avLst/>
            <a:gdLst>
              <a:gd name="T0" fmla="*/ 94 w 96"/>
              <a:gd name="T1" fmla="*/ 4 h 4"/>
              <a:gd name="T2" fmla="*/ 2 w 96"/>
              <a:gd name="T3" fmla="*/ 4 h 4"/>
              <a:gd name="T4" fmla="*/ 0 w 96"/>
              <a:gd name="T5" fmla="*/ 2 h 4"/>
              <a:gd name="T6" fmla="*/ 2 w 96"/>
              <a:gd name="T7" fmla="*/ 0 h 4"/>
              <a:gd name="T8" fmla="*/ 94 w 96"/>
              <a:gd name="T9" fmla="*/ 0 h 4"/>
              <a:gd name="T10" fmla="*/ 96 w 96"/>
              <a:gd name="T11" fmla="*/ 2 h 4"/>
              <a:gd name="T12" fmla="*/ 94 w 9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">
                <a:moveTo>
                  <a:pt x="9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6" y="1"/>
                  <a:pt x="96" y="2"/>
                </a:cubicBezTo>
                <a:cubicBezTo>
                  <a:pt x="96" y="3"/>
                  <a:pt x="95" y="4"/>
                  <a:pt x="9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94"/>
          <p:cNvSpPr/>
          <p:nvPr/>
        </p:nvSpPr>
        <p:spPr bwMode="auto">
          <a:xfrm>
            <a:off x="4684972" y="1552848"/>
            <a:ext cx="165335" cy="21933"/>
          </a:xfrm>
          <a:custGeom>
            <a:avLst/>
            <a:gdLst>
              <a:gd name="T0" fmla="*/ 26 w 28"/>
              <a:gd name="T1" fmla="*/ 4 h 4"/>
              <a:gd name="T2" fmla="*/ 2 w 28"/>
              <a:gd name="T3" fmla="*/ 4 h 4"/>
              <a:gd name="T4" fmla="*/ 0 w 28"/>
              <a:gd name="T5" fmla="*/ 2 h 4"/>
              <a:gd name="T6" fmla="*/ 2 w 28"/>
              <a:gd name="T7" fmla="*/ 0 h 4"/>
              <a:gd name="T8" fmla="*/ 26 w 28"/>
              <a:gd name="T9" fmla="*/ 0 h 4"/>
              <a:gd name="T10" fmla="*/ 28 w 28"/>
              <a:gd name="T11" fmla="*/ 2 h 4"/>
              <a:gd name="T12" fmla="*/ 26 w 2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4">
                <a:moveTo>
                  <a:pt x="2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3"/>
                  <a:pt x="27" y="4"/>
                  <a:pt x="2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95"/>
          <p:cNvSpPr/>
          <p:nvPr/>
        </p:nvSpPr>
        <p:spPr bwMode="auto">
          <a:xfrm>
            <a:off x="10030008" y="1054994"/>
            <a:ext cx="632658" cy="23619"/>
          </a:xfrm>
          <a:custGeom>
            <a:avLst/>
            <a:gdLst>
              <a:gd name="T0" fmla="*/ 106 w 108"/>
              <a:gd name="T1" fmla="*/ 4 h 4"/>
              <a:gd name="T2" fmla="*/ 2 w 108"/>
              <a:gd name="T3" fmla="*/ 4 h 4"/>
              <a:gd name="T4" fmla="*/ 0 w 108"/>
              <a:gd name="T5" fmla="*/ 2 h 4"/>
              <a:gd name="T6" fmla="*/ 2 w 108"/>
              <a:gd name="T7" fmla="*/ 0 h 4"/>
              <a:gd name="T8" fmla="*/ 106 w 108"/>
              <a:gd name="T9" fmla="*/ 0 h 4"/>
              <a:gd name="T10" fmla="*/ 108 w 108"/>
              <a:gd name="T11" fmla="*/ 2 h 4"/>
              <a:gd name="T12" fmla="*/ 106 w 10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" h="4">
                <a:moveTo>
                  <a:pt x="10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3"/>
                  <a:pt x="107" y="4"/>
                  <a:pt x="10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96"/>
          <p:cNvSpPr/>
          <p:nvPr/>
        </p:nvSpPr>
        <p:spPr bwMode="auto">
          <a:xfrm>
            <a:off x="9842741" y="1054994"/>
            <a:ext cx="141716" cy="23619"/>
          </a:xfrm>
          <a:custGeom>
            <a:avLst/>
            <a:gdLst>
              <a:gd name="T0" fmla="*/ 22 w 24"/>
              <a:gd name="T1" fmla="*/ 4 h 4"/>
              <a:gd name="T2" fmla="*/ 2 w 24"/>
              <a:gd name="T3" fmla="*/ 4 h 4"/>
              <a:gd name="T4" fmla="*/ 0 w 24"/>
              <a:gd name="T5" fmla="*/ 2 h 4"/>
              <a:gd name="T6" fmla="*/ 2 w 24"/>
              <a:gd name="T7" fmla="*/ 0 h 4"/>
              <a:gd name="T8" fmla="*/ 22 w 24"/>
              <a:gd name="T9" fmla="*/ 0 h 4"/>
              <a:gd name="T10" fmla="*/ 24 w 24"/>
              <a:gd name="T11" fmla="*/ 2 h 4"/>
              <a:gd name="T12" fmla="*/ 22 w 2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">
                <a:moveTo>
                  <a:pt x="2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"/>
                  <a:pt x="23" y="4"/>
                  <a:pt x="2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97"/>
          <p:cNvSpPr/>
          <p:nvPr/>
        </p:nvSpPr>
        <p:spPr bwMode="auto">
          <a:xfrm>
            <a:off x="8159854" y="753195"/>
            <a:ext cx="727136" cy="23619"/>
          </a:xfrm>
          <a:custGeom>
            <a:avLst/>
            <a:gdLst>
              <a:gd name="T0" fmla="*/ 122 w 124"/>
              <a:gd name="T1" fmla="*/ 4 h 4"/>
              <a:gd name="T2" fmla="*/ 2 w 124"/>
              <a:gd name="T3" fmla="*/ 4 h 4"/>
              <a:gd name="T4" fmla="*/ 0 w 124"/>
              <a:gd name="T5" fmla="*/ 2 h 4"/>
              <a:gd name="T6" fmla="*/ 2 w 124"/>
              <a:gd name="T7" fmla="*/ 0 h 4"/>
              <a:gd name="T8" fmla="*/ 122 w 124"/>
              <a:gd name="T9" fmla="*/ 0 h 4"/>
              <a:gd name="T10" fmla="*/ 124 w 124"/>
              <a:gd name="T11" fmla="*/ 2 h 4"/>
              <a:gd name="T12" fmla="*/ 122 w 12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" h="4">
                <a:moveTo>
                  <a:pt x="12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3" y="0"/>
                  <a:pt x="124" y="1"/>
                  <a:pt x="124" y="2"/>
                </a:cubicBezTo>
                <a:cubicBezTo>
                  <a:pt x="124" y="3"/>
                  <a:pt x="123" y="4"/>
                  <a:pt x="12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98"/>
          <p:cNvSpPr/>
          <p:nvPr/>
        </p:nvSpPr>
        <p:spPr bwMode="auto">
          <a:xfrm>
            <a:off x="7328960" y="1031375"/>
            <a:ext cx="398153" cy="23619"/>
          </a:xfrm>
          <a:custGeom>
            <a:avLst/>
            <a:gdLst>
              <a:gd name="T0" fmla="*/ 66 w 68"/>
              <a:gd name="T1" fmla="*/ 4 h 4"/>
              <a:gd name="T2" fmla="*/ 2 w 68"/>
              <a:gd name="T3" fmla="*/ 4 h 4"/>
              <a:gd name="T4" fmla="*/ 0 w 68"/>
              <a:gd name="T5" fmla="*/ 2 h 4"/>
              <a:gd name="T6" fmla="*/ 2 w 68"/>
              <a:gd name="T7" fmla="*/ 0 h 4"/>
              <a:gd name="T8" fmla="*/ 66 w 68"/>
              <a:gd name="T9" fmla="*/ 0 h 4"/>
              <a:gd name="T10" fmla="*/ 68 w 68"/>
              <a:gd name="T11" fmla="*/ 2 h 4"/>
              <a:gd name="T12" fmla="*/ 66 w 6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4">
                <a:moveTo>
                  <a:pt x="6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cubicBezTo>
                  <a:pt x="68" y="3"/>
                  <a:pt x="67" y="4"/>
                  <a:pt x="6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199381" y="765528"/>
            <a:ext cx="894779" cy="751615"/>
            <a:chOff x="3913188" y="1577658"/>
            <a:chExt cx="1031875" cy="866775"/>
          </a:xfrm>
        </p:grpSpPr>
        <p:sp>
          <p:nvSpPr>
            <p:cNvPr id="142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58102" y="1267568"/>
            <a:ext cx="350914" cy="92791"/>
            <a:chOff x="4421188" y="1661795"/>
            <a:chExt cx="330199" cy="87313"/>
          </a:xfrm>
        </p:grpSpPr>
        <p:sp>
          <p:nvSpPr>
            <p:cNvPr id="139" name="Freeform 107"/>
            <p:cNvSpPr/>
            <p:nvPr/>
          </p:nvSpPr>
          <p:spPr bwMode="auto">
            <a:xfrm>
              <a:off x="4421188" y="1661795"/>
              <a:ext cx="198437" cy="20638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08"/>
            <p:cNvSpPr/>
            <p:nvPr/>
          </p:nvSpPr>
          <p:spPr bwMode="auto">
            <a:xfrm>
              <a:off x="4510088" y="1726883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09"/>
            <p:cNvSpPr/>
            <p:nvPr/>
          </p:nvSpPr>
          <p:spPr bwMode="auto">
            <a:xfrm>
              <a:off x="4641850" y="1661795"/>
              <a:ext cx="109537" cy="2063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35680" y="658718"/>
            <a:ext cx="352601" cy="94477"/>
            <a:chOff x="3979863" y="2190433"/>
            <a:chExt cx="331787" cy="88900"/>
          </a:xfrm>
        </p:grpSpPr>
        <p:sp>
          <p:nvSpPr>
            <p:cNvPr id="136" name="Freeform 110"/>
            <p:cNvSpPr/>
            <p:nvPr/>
          </p:nvSpPr>
          <p:spPr bwMode="auto">
            <a:xfrm>
              <a:off x="3979863" y="2190433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11"/>
            <p:cNvSpPr/>
            <p:nvPr/>
          </p:nvSpPr>
          <p:spPr bwMode="auto">
            <a:xfrm>
              <a:off x="4068763" y="2257108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12"/>
            <p:cNvSpPr/>
            <p:nvPr/>
          </p:nvSpPr>
          <p:spPr bwMode="auto">
            <a:xfrm>
              <a:off x="4200525" y="2190433"/>
              <a:ext cx="111125" cy="22225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72535" y="3512462"/>
            <a:ext cx="573302" cy="804741"/>
            <a:chOff x="3770313" y="3261995"/>
            <a:chExt cx="601662" cy="844550"/>
          </a:xfrm>
        </p:grpSpPr>
        <p:sp>
          <p:nvSpPr>
            <p:cNvPr id="130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Freeform 122"/>
          <p:cNvSpPr/>
          <p:nvPr/>
        </p:nvSpPr>
        <p:spPr bwMode="auto">
          <a:xfrm>
            <a:off x="7456337" y="3256867"/>
            <a:ext cx="3311758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444527" y="3245056"/>
            <a:ext cx="3335378" cy="2358554"/>
            <a:chOff x="4410075" y="3001645"/>
            <a:chExt cx="3138487" cy="2219326"/>
          </a:xfrm>
        </p:grpSpPr>
        <p:sp>
          <p:nvSpPr>
            <p:cNvPr id="120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869898" y="2475068"/>
            <a:ext cx="340792" cy="158587"/>
            <a:chOff x="6116417" y="2657639"/>
            <a:chExt cx="340792" cy="158587"/>
          </a:xfrm>
        </p:grpSpPr>
        <p:sp>
          <p:nvSpPr>
            <p:cNvPr id="42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456583" y="1696089"/>
            <a:ext cx="480820" cy="199077"/>
            <a:chOff x="6340475" y="1976120"/>
            <a:chExt cx="452437" cy="187325"/>
          </a:xfrm>
        </p:grpSpPr>
        <p:sp>
          <p:nvSpPr>
            <p:cNvPr id="117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628512" y="4057354"/>
            <a:ext cx="411649" cy="111348"/>
            <a:chOff x="8021638" y="3681095"/>
            <a:chExt cx="387349" cy="104775"/>
          </a:xfrm>
        </p:grpSpPr>
        <p:sp>
          <p:nvSpPr>
            <p:cNvPr id="113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233099" y="2886529"/>
            <a:ext cx="893203" cy="751402"/>
            <a:chOff x="6748463" y="2611120"/>
            <a:chExt cx="969962" cy="815975"/>
          </a:xfrm>
        </p:grpSpPr>
        <p:sp>
          <p:nvSpPr>
            <p:cNvPr id="87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830237" y="1846018"/>
            <a:ext cx="305363" cy="116410"/>
            <a:chOff x="5060950" y="2357120"/>
            <a:chExt cx="287337" cy="109538"/>
          </a:xfrm>
        </p:grpSpPr>
        <p:sp>
          <p:nvSpPr>
            <p:cNvPr id="84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94034" y="4947331"/>
            <a:ext cx="175457" cy="146777"/>
            <a:chOff x="3489325" y="3990658"/>
            <a:chExt cx="165100" cy="138113"/>
          </a:xfrm>
        </p:grpSpPr>
        <p:sp>
          <p:nvSpPr>
            <p:cNvPr id="82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Freeform 174"/>
          <p:cNvSpPr/>
          <p:nvPr/>
        </p:nvSpPr>
        <p:spPr bwMode="auto">
          <a:xfrm>
            <a:off x="10568353" y="5444681"/>
            <a:ext cx="80980" cy="82668"/>
          </a:xfrm>
          <a:custGeom>
            <a:avLst/>
            <a:gdLst>
              <a:gd name="T0" fmla="*/ 14 w 14"/>
              <a:gd name="T1" fmla="*/ 2 h 14"/>
              <a:gd name="T2" fmla="*/ 2 w 14"/>
              <a:gd name="T3" fmla="*/ 14 h 14"/>
              <a:gd name="T4" fmla="*/ 0 w 14"/>
              <a:gd name="T5" fmla="*/ 14 h 14"/>
              <a:gd name="T6" fmla="*/ 0 w 14"/>
              <a:gd name="T7" fmla="*/ 12 h 14"/>
              <a:gd name="T8" fmla="*/ 12 w 14"/>
              <a:gd name="T9" fmla="*/ 0 h 14"/>
              <a:gd name="T10" fmla="*/ 14 w 14"/>
              <a:gd name="T11" fmla="*/ 0 h 14"/>
              <a:gd name="T12" fmla="*/ 14 w 14"/>
              <a:gd name="T13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4" y="2"/>
                </a:move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1" y="14"/>
                  <a:pt x="0" y="14"/>
                </a:cubicBezTo>
                <a:cubicBezTo>
                  <a:pt x="0" y="13"/>
                  <a:pt x="0" y="12"/>
                  <a:pt x="0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1"/>
                  <a:pt x="14" y="2"/>
                  <a:pt x="14" y="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75"/>
          <p:cNvSpPr/>
          <p:nvPr/>
        </p:nvSpPr>
        <p:spPr bwMode="auto">
          <a:xfrm>
            <a:off x="10568353" y="5444681"/>
            <a:ext cx="80980" cy="82668"/>
          </a:xfrm>
          <a:custGeom>
            <a:avLst/>
            <a:gdLst>
              <a:gd name="T0" fmla="*/ 14 w 14"/>
              <a:gd name="T1" fmla="*/ 14 h 14"/>
              <a:gd name="T2" fmla="*/ 12 w 14"/>
              <a:gd name="T3" fmla="*/ 14 h 14"/>
              <a:gd name="T4" fmla="*/ 0 w 14"/>
              <a:gd name="T5" fmla="*/ 2 h 14"/>
              <a:gd name="T6" fmla="*/ 0 w 14"/>
              <a:gd name="T7" fmla="*/ 0 h 14"/>
              <a:gd name="T8" fmla="*/ 2 w 14"/>
              <a:gd name="T9" fmla="*/ 0 h 14"/>
              <a:gd name="T10" fmla="*/ 14 w 14"/>
              <a:gd name="T11" fmla="*/ 12 h 14"/>
              <a:gd name="T12" fmla="*/ 14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3" y="14"/>
                  <a:pt x="12" y="14"/>
                  <a:pt x="12" y="14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4" y="1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6048860" y="2721384"/>
            <a:ext cx="239421" cy="255655"/>
            <a:chOff x="3632200" y="2560320"/>
            <a:chExt cx="93662" cy="100013"/>
          </a:xfrm>
        </p:grpSpPr>
        <p:sp>
          <p:nvSpPr>
            <p:cNvPr id="80" name="Freeform 176"/>
            <p:cNvSpPr/>
            <p:nvPr/>
          </p:nvSpPr>
          <p:spPr bwMode="auto">
            <a:xfrm>
              <a:off x="3632200" y="2560320"/>
              <a:ext cx="93662" cy="100013"/>
            </a:xfrm>
            <a:custGeom>
              <a:avLst/>
              <a:gdLst>
                <a:gd name="T0" fmla="*/ 17 w 17"/>
                <a:gd name="T1" fmla="*/ 3 h 18"/>
                <a:gd name="T2" fmla="*/ 3 w 17"/>
                <a:gd name="T3" fmla="*/ 17 h 18"/>
                <a:gd name="T4" fmla="*/ 0 w 17"/>
                <a:gd name="T5" fmla="*/ 17 h 18"/>
                <a:gd name="T6" fmla="*/ 0 w 17"/>
                <a:gd name="T7" fmla="*/ 15 h 18"/>
                <a:gd name="T8" fmla="*/ 14 w 17"/>
                <a:gd name="T9" fmla="*/ 1 h 18"/>
                <a:gd name="T10" fmla="*/ 17 w 17"/>
                <a:gd name="T11" fmla="*/ 1 h 18"/>
                <a:gd name="T12" fmla="*/ 17 w 17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7" y="3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1" y="18"/>
                    <a:pt x="0" y="17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7" y="2"/>
                    <a:pt x="17" y="3"/>
                    <a:pt x="17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77"/>
            <p:cNvSpPr/>
            <p:nvPr/>
          </p:nvSpPr>
          <p:spPr bwMode="auto">
            <a:xfrm>
              <a:off x="3632200" y="2560320"/>
              <a:ext cx="93662" cy="100013"/>
            </a:xfrm>
            <a:custGeom>
              <a:avLst/>
              <a:gdLst>
                <a:gd name="T0" fmla="*/ 17 w 17"/>
                <a:gd name="T1" fmla="*/ 17 h 18"/>
                <a:gd name="T2" fmla="*/ 14 w 17"/>
                <a:gd name="T3" fmla="*/ 17 h 18"/>
                <a:gd name="T4" fmla="*/ 0 w 17"/>
                <a:gd name="T5" fmla="*/ 3 h 18"/>
                <a:gd name="T6" fmla="*/ 0 w 17"/>
                <a:gd name="T7" fmla="*/ 1 h 18"/>
                <a:gd name="T8" fmla="*/ 3 w 17"/>
                <a:gd name="T9" fmla="*/ 1 h 18"/>
                <a:gd name="T10" fmla="*/ 17 w 17"/>
                <a:gd name="T11" fmla="*/ 15 h 18"/>
                <a:gd name="T12" fmla="*/ 17 w 17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7" y="17"/>
                  </a:moveTo>
                  <a:cubicBezTo>
                    <a:pt x="16" y="18"/>
                    <a:pt x="15" y="18"/>
                    <a:pt x="14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Freeform 178"/>
          <p:cNvSpPr/>
          <p:nvPr/>
        </p:nvSpPr>
        <p:spPr bwMode="auto">
          <a:xfrm>
            <a:off x="11055045" y="1774316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79"/>
          <p:cNvSpPr/>
          <p:nvPr/>
        </p:nvSpPr>
        <p:spPr bwMode="auto">
          <a:xfrm>
            <a:off x="11055045" y="1774316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180"/>
          <p:cNvSpPr/>
          <p:nvPr/>
        </p:nvSpPr>
        <p:spPr bwMode="auto">
          <a:xfrm>
            <a:off x="7738923" y="1780471"/>
            <a:ext cx="104600" cy="106287"/>
          </a:xfrm>
          <a:custGeom>
            <a:avLst/>
            <a:gdLst>
              <a:gd name="T0" fmla="*/ 17 w 18"/>
              <a:gd name="T1" fmla="*/ 3 h 18"/>
              <a:gd name="T2" fmla="*/ 4 w 18"/>
              <a:gd name="T3" fmla="*/ 17 h 18"/>
              <a:gd name="T4" fmla="*/ 1 w 18"/>
              <a:gd name="T5" fmla="*/ 17 h 18"/>
              <a:gd name="T6" fmla="*/ 1 w 18"/>
              <a:gd name="T7" fmla="*/ 15 h 18"/>
              <a:gd name="T8" fmla="*/ 15 w 18"/>
              <a:gd name="T9" fmla="*/ 1 h 18"/>
              <a:gd name="T10" fmla="*/ 17 w 18"/>
              <a:gd name="T11" fmla="*/ 1 h 18"/>
              <a:gd name="T12" fmla="*/ 17 w 18"/>
              <a:gd name="T13" fmla="*/ 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8">
                <a:moveTo>
                  <a:pt x="17" y="3"/>
                </a:moveTo>
                <a:cubicBezTo>
                  <a:pt x="4" y="17"/>
                  <a:pt x="4" y="17"/>
                  <a:pt x="4" y="17"/>
                </a:cubicBezTo>
                <a:cubicBezTo>
                  <a:pt x="3" y="18"/>
                  <a:pt x="2" y="18"/>
                  <a:pt x="1" y="17"/>
                </a:cubicBezTo>
                <a:cubicBezTo>
                  <a:pt x="0" y="17"/>
                  <a:pt x="0" y="15"/>
                  <a:pt x="1" y="15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0"/>
                  <a:pt x="17" y="0"/>
                  <a:pt x="17" y="1"/>
                </a:cubicBezTo>
                <a:cubicBezTo>
                  <a:pt x="18" y="2"/>
                  <a:pt x="18" y="3"/>
                  <a:pt x="17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81"/>
          <p:cNvSpPr/>
          <p:nvPr/>
        </p:nvSpPr>
        <p:spPr bwMode="auto">
          <a:xfrm>
            <a:off x="7738923" y="1780471"/>
            <a:ext cx="104600" cy="106287"/>
          </a:xfrm>
          <a:custGeom>
            <a:avLst/>
            <a:gdLst>
              <a:gd name="T0" fmla="*/ 17 w 18"/>
              <a:gd name="T1" fmla="*/ 17 h 18"/>
              <a:gd name="T2" fmla="*/ 15 w 18"/>
              <a:gd name="T3" fmla="*/ 17 h 18"/>
              <a:gd name="T4" fmla="*/ 1 w 18"/>
              <a:gd name="T5" fmla="*/ 3 h 18"/>
              <a:gd name="T6" fmla="*/ 1 w 18"/>
              <a:gd name="T7" fmla="*/ 1 h 18"/>
              <a:gd name="T8" fmla="*/ 4 w 18"/>
              <a:gd name="T9" fmla="*/ 1 h 18"/>
              <a:gd name="T10" fmla="*/ 17 w 18"/>
              <a:gd name="T11" fmla="*/ 15 h 18"/>
              <a:gd name="T12" fmla="*/ 17 w 18"/>
              <a:gd name="T13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8">
                <a:moveTo>
                  <a:pt x="17" y="17"/>
                </a:moveTo>
                <a:cubicBezTo>
                  <a:pt x="17" y="18"/>
                  <a:pt x="16" y="18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7"/>
                  <a:pt x="17" y="17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182"/>
          <p:cNvSpPr>
            <a:spLocks noEditPoints="1"/>
          </p:cNvSpPr>
          <p:nvPr/>
        </p:nvSpPr>
        <p:spPr bwMode="auto">
          <a:xfrm>
            <a:off x="11281992" y="5983673"/>
            <a:ext cx="94477" cy="92791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3 h 16"/>
              <a:gd name="T12" fmla="*/ 3 w 16"/>
              <a:gd name="T13" fmla="*/ 8 h 16"/>
              <a:gd name="T14" fmla="*/ 8 w 16"/>
              <a:gd name="T15" fmla="*/ 13 h 16"/>
              <a:gd name="T16" fmla="*/ 13 w 16"/>
              <a:gd name="T17" fmla="*/ 8 h 16"/>
              <a:gd name="T18" fmla="*/ 8 w 16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1" y="13"/>
                  <a:pt x="13" y="11"/>
                  <a:pt x="13" y="8"/>
                </a:cubicBezTo>
                <a:cubicBezTo>
                  <a:pt x="13" y="5"/>
                  <a:pt x="11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183"/>
          <p:cNvSpPr>
            <a:spLocks noEditPoints="1"/>
          </p:cNvSpPr>
          <p:nvPr/>
        </p:nvSpPr>
        <p:spPr bwMode="auto">
          <a:xfrm>
            <a:off x="11728195" y="2084741"/>
            <a:ext cx="89415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6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6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84"/>
          <p:cNvSpPr>
            <a:spLocks noEditPoints="1"/>
          </p:cNvSpPr>
          <p:nvPr/>
        </p:nvSpPr>
        <p:spPr bwMode="auto">
          <a:xfrm>
            <a:off x="8277950" y="953959"/>
            <a:ext cx="87729" cy="92791"/>
          </a:xfrm>
          <a:custGeom>
            <a:avLst/>
            <a:gdLst>
              <a:gd name="T0" fmla="*/ 7 w 15"/>
              <a:gd name="T1" fmla="*/ 16 h 16"/>
              <a:gd name="T2" fmla="*/ 0 w 15"/>
              <a:gd name="T3" fmla="*/ 8 h 16"/>
              <a:gd name="T4" fmla="*/ 7 w 15"/>
              <a:gd name="T5" fmla="*/ 0 h 16"/>
              <a:gd name="T6" fmla="*/ 15 w 15"/>
              <a:gd name="T7" fmla="*/ 8 h 16"/>
              <a:gd name="T8" fmla="*/ 7 w 15"/>
              <a:gd name="T9" fmla="*/ 16 h 16"/>
              <a:gd name="T10" fmla="*/ 7 w 15"/>
              <a:gd name="T11" fmla="*/ 3 h 16"/>
              <a:gd name="T12" fmla="*/ 3 w 15"/>
              <a:gd name="T13" fmla="*/ 8 h 16"/>
              <a:gd name="T14" fmla="*/ 7 w 15"/>
              <a:gd name="T15" fmla="*/ 13 h 16"/>
              <a:gd name="T16" fmla="*/ 12 w 15"/>
              <a:gd name="T17" fmla="*/ 8 h 16"/>
              <a:gd name="T18" fmla="*/ 7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7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7" y="1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7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5"/>
                  <a:pt x="10" y="3"/>
                  <a:pt x="7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185"/>
          <p:cNvSpPr>
            <a:spLocks noEditPoints="1"/>
          </p:cNvSpPr>
          <p:nvPr/>
        </p:nvSpPr>
        <p:spPr bwMode="auto">
          <a:xfrm>
            <a:off x="5747853" y="4180550"/>
            <a:ext cx="87729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187"/>
          <p:cNvSpPr>
            <a:spLocks noEditPoints="1"/>
          </p:cNvSpPr>
          <p:nvPr/>
        </p:nvSpPr>
        <p:spPr bwMode="auto">
          <a:xfrm>
            <a:off x="9566045" y="2406836"/>
            <a:ext cx="116409" cy="111348"/>
          </a:xfrm>
          <a:custGeom>
            <a:avLst/>
            <a:gdLst>
              <a:gd name="T0" fmla="*/ 10 w 20"/>
              <a:gd name="T1" fmla="*/ 19 h 19"/>
              <a:gd name="T2" fmla="*/ 0 w 20"/>
              <a:gd name="T3" fmla="*/ 10 h 19"/>
              <a:gd name="T4" fmla="*/ 10 w 20"/>
              <a:gd name="T5" fmla="*/ 0 h 19"/>
              <a:gd name="T6" fmla="*/ 20 w 20"/>
              <a:gd name="T7" fmla="*/ 10 h 19"/>
              <a:gd name="T8" fmla="*/ 10 w 20"/>
              <a:gd name="T9" fmla="*/ 19 h 19"/>
              <a:gd name="T10" fmla="*/ 10 w 20"/>
              <a:gd name="T11" fmla="*/ 4 h 19"/>
              <a:gd name="T12" fmla="*/ 4 w 20"/>
              <a:gd name="T13" fmla="*/ 10 h 19"/>
              <a:gd name="T14" fmla="*/ 10 w 20"/>
              <a:gd name="T15" fmla="*/ 16 h 19"/>
              <a:gd name="T16" fmla="*/ 16 w 20"/>
              <a:gd name="T17" fmla="*/ 10 h 19"/>
              <a:gd name="T18" fmla="*/ 10 w 20"/>
              <a:gd name="T19" fmla="*/ 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19">
                <a:moveTo>
                  <a:pt x="10" y="19"/>
                </a:moveTo>
                <a:cubicBezTo>
                  <a:pt x="5" y="19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5" y="19"/>
                  <a:pt x="10" y="19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6"/>
                  <a:pt x="10" y="16"/>
                </a:cubicBezTo>
                <a:cubicBezTo>
                  <a:pt x="13" y="16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8323502" y="3128648"/>
            <a:ext cx="1359795" cy="433583"/>
            <a:chOff x="5237163" y="2892108"/>
            <a:chExt cx="1279525" cy="407988"/>
          </a:xfrm>
        </p:grpSpPr>
        <p:sp>
          <p:nvSpPr>
            <p:cNvPr id="73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498117" y="1783361"/>
            <a:ext cx="862103" cy="862104"/>
            <a:chOff x="5402263" y="1788795"/>
            <a:chExt cx="811212" cy="811213"/>
          </a:xfrm>
        </p:grpSpPr>
        <p:sp>
          <p:nvSpPr>
            <p:cNvPr id="65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6" name="矩形 225">
            <a:extLst>
              <a:ext uri="{FF2B5EF4-FFF2-40B4-BE49-F238E27FC236}">
                <a16:creationId xmlns:a16="http://schemas.microsoft.com/office/drawing/2014/main" id="{1C20017B-0C6E-4F85-821A-1B9EEC498552}"/>
              </a:ext>
            </a:extLst>
          </p:cNvPr>
          <p:cNvSpPr/>
          <p:nvPr/>
        </p:nvSpPr>
        <p:spPr>
          <a:xfrm>
            <a:off x="3436632" y="5432756"/>
            <a:ext cx="239360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汇报时间：</a:t>
            </a:r>
            <a:r>
              <a:rPr lang="en-US" altLang="zh-CN" dirty="0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2020.5.27</a:t>
            </a:r>
            <a:endParaRPr lang="zh-CN" altLang="en-US" sz="2400" b="1" dirty="0">
              <a:solidFill>
                <a:srgbClr val="00579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E85B24-F895-4D9F-97E0-BE32EEBB48BB}"/>
              </a:ext>
            </a:extLst>
          </p:cNvPr>
          <p:cNvSpPr txBox="1"/>
          <p:nvPr/>
        </p:nvSpPr>
        <p:spPr>
          <a:xfrm>
            <a:off x="355850" y="5426571"/>
            <a:ext cx="29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汇报人：陈佳欢、何爽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91828" y="3044279"/>
            <a:ext cx="312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新蒂下午茶基本版" panose="03000600000000000000" pitchFamily="66" charset="-122"/>
                <a:ea typeface="新蒂下午茶基本版" panose="03000600000000000000" pitchFamily="66" charset="-122"/>
                <a:cs typeface="+mn-cs"/>
              </a:rPr>
              <a:t>主要代码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新蒂下午茶基本版" panose="03000600000000000000" pitchFamily="66" charset="-122"/>
              <a:ea typeface="新蒂下午茶基本版" panose="03000600000000000000" pitchFamily="66" charset="-122"/>
              <a:cs typeface="+mn-cs"/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3683823" y="3681897"/>
            <a:ext cx="3223945" cy="79407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新蒂下午茶基本版" panose="03000600000000000000" pitchFamily="66" charset="-122"/>
              <a:ea typeface="新蒂下午茶基本版" panose="03000600000000000000" pitchFamily="66" charset="-122"/>
              <a:cs typeface="+mn-cs"/>
            </a:endParaRPr>
          </a:p>
        </p:txBody>
      </p:sp>
      <p:sp>
        <p:nvSpPr>
          <p:cNvPr id="34" name="Freeform 5"/>
          <p:cNvSpPr/>
          <p:nvPr/>
        </p:nvSpPr>
        <p:spPr bwMode="auto">
          <a:xfrm rot="5400000" flipV="1">
            <a:off x="6228464" y="3472087"/>
            <a:ext cx="1007585" cy="45818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新蒂下午茶基本版" panose="03000600000000000000" pitchFamily="66" charset="-122"/>
              <a:ea typeface="新蒂下午茶基本版" panose="03000600000000000000" pitchFamily="66" charset="-122"/>
              <a:cs typeface="+mn-cs"/>
            </a:endParaRPr>
          </a:p>
        </p:txBody>
      </p:sp>
      <p:sp>
        <p:nvSpPr>
          <p:cNvPr id="35" name="Freeform 2541"/>
          <p:cNvSpPr>
            <a:spLocks noEditPoints="1"/>
          </p:cNvSpPr>
          <p:nvPr/>
        </p:nvSpPr>
        <p:spPr bwMode="auto">
          <a:xfrm>
            <a:off x="2867353" y="3110275"/>
            <a:ext cx="588415" cy="637451"/>
          </a:xfrm>
          <a:custGeom>
            <a:avLst/>
            <a:gdLst/>
            <a:ahLst/>
            <a:cxnLst>
              <a:cxn ang="0">
                <a:pos x="83" y="143"/>
              </a:cxn>
              <a:cxn ang="0">
                <a:pos x="88" y="98"/>
              </a:cxn>
              <a:cxn ang="0">
                <a:pos x="132" y="60"/>
              </a:cxn>
              <a:cxn ang="0">
                <a:pos x="120" y="54"/>
              </a:cxn>
              <a:cxn ang="0">
                <a:pos x="89" y="2"/>
              </a:cxn>
              <a:cxn ang="0">
                <a:pos x="49" y="5"/>
              </a:cxn>
              <a:cxn ang="0">
                <a:pos x="0" y="55"/>
              </a:cxn>
              <a:cxn ang="0">
                <a:pos x="5" y="93"/>
              </a:cxn>
              <a:cxn ang="0">
                <a:pos x="16" y="85"/>
              </a:cxn>
              <a:cxn ang="0">
                <a:pos x="17" y="84"/>
              </a:cxn>
              <a:cxn ang="0">
                <a:pos x="18" y="68"/>
              </a:cxn>
              <a:cxn ang="0">
                <a:pos x="10" y="63"/>
              </a:cxn>
              <a:cxn ang="0">
                <a:pos x="9" y="60"/>
              </a:cxn>
              <a:cxn ang="0">
                <a:pos x="43" y="60"/>
              </a:cxn>
              <a:cxn ang="0">
                <a:pos x="53" y="60"/>
              </a:cxn>
              <a:cxn ang="0">
                <a:pos x="57" y="58"/>
              </a:cxn>
              <a:cxn ang="0">
                <a:pos x="45" y="60"/>
              </a:cxn>
              <a:cxn ang="0">
                <a:pos x="59" y="53"/>
              </a:cxn>
              <a:cxn ang="0">
                <a:pos x="75" y="31"/>
              </a:cxn>
              <a:cxn ang="0">
                <a:pos x="81" y="14"/>
              </a:cxn>
              <a:cxn ang="0">
                <a:pos x="65" y="19"/>
              </a:cxn>
              <a:cxn ang="0">
                <a:pos x="79" y="90"/>
              </a:cxn>
              <a:cxn ang="0">
                <a:pos x="122" y="79"/>
              </a:cxn>
              <a:cxn ang="0">
                <a:pos x="123" y="63"/>
              </a:cxn>
              <a:cxn ang="0">
                <a:pos x="77" y="112"/>
              </a:cxn>
              <a:cxn ang="0">
                <a:pos x="67" y="127"/>
              </a:cxn>
              <a:cxn ang="0">
                <a:pos x="77" y="66"/>
              </a:cxn>
              <a:cxn ang="0">
                <a:pos x="87" y="62"/>
              </a:cxn>
              <a:cxn ang="0">
                <a:pos x="63" y="83"/>
              </a:cxn>
              <a:cxn ang="0">
                <a:pos x="69" y="107"/>
              </a:cxn>
              <a:cxn ang="0">
                <a:pos x="65" y="112"/>
              </a:cxn>
              <a:cxn ang="0">
                <a:pos x="80" y="92"/>
              </a:cxn>
              <a:cxn ang="0">
                <a:pos x="76" y="96"/>
              </a:cxn>
              <a:cxn ang="0">
                <a:pos x="76" y="96"/>
              </a:cxn>
              <a:cxn ang="0">
                <a:pos x="62" y="95"/>
              </a:cxn>
              <a:cxn ang="0">
                <a:pos x="75" y="92"/>
              </a:cxn>
              <a:cxn ang="0">
                <a:pos x="66" y="86"/>
              </a:cxn>
              <a:cxn ang="0">
                <a:pos x="72" y="50"/>
              </a:cxn>
              <a:cxn ang="0">
                <a:pos x="57" y="19"/>
              </a:cxn>
              <a:cxn ang="0">
                <a:pos x="77" y="18"/>
              </a:cxn>
              <a:cxn ang="0">
                <a:pos x="75" y="20"/>
              </a:cxn>
              <a:cxn ang="0">
                <a:pos x="57" y="51"/>
              </a:cxn>
              <a:cxn ang="0">
                <a:pos x="40" y="84"/>
              </a:cxn>
              <a:cxn ang="0">
                <a:pos x="82" y="44"/>
              </a:cxn>
              <a:cxn ang="0">
                <a:pos x="47" y="84"/>
              </a:cxn>
              <a:cxn ang="0">
                <a:pos x="59" y="80"/>
              </a:cxn>
              <a:cxn ang="0">
                <a:pos x="82" y="45"/>
              </a:cxn>
              <a:cxn ang="0">
                <a:pos x="63" y="129"/>
              </a:cxn>
              <a:cxn ang="0">
                <a:pos x="77" y="129"/>
              </a:cxn>
              <a:cxn ang="0">
                <a:pos x="84" y="89"/>
              </a:cxn>
              <a:cxn ang="0">
                <a:pos x="92" y="87"/>
              </a:cxn>
              <a:cxn ang="0">
                <a:pos x="116" y="74"/>
              </a:cxn>
              <a:cxn ang="0">
                <a:pos x="119" y="85"/>
              </a:cxn>
              <a:cxn ang="0">
                <a:pos x="84" y="89"/>
              </a:cxn>
              <a:cxn ang="0">
                <a:pos x="114" y="63"/>
              </a:cxn>
              <a:cxn ang="0">
                <a:pos x="33" y="59"/>
              </a:cxn>
              <a:cxn ang="0">
                <a:pos x="23" y="65"/>
              </a:cxn>
              <a:cxn ang="0">
                <a:pos x="11" y="67"/>
              </a:cxn>
              <a:cxn ang="0">
                <a:pos x="35" y="68"/>
              </a:cxn>
            </a:cxnLst>
            <a:rect l="0" t="0" r="r" b="b"/>
            <a:pathLst>
              <a:path w="132" h="143">
                <a:moveTo>
                  <a:pt x="46" y="136"/>
                </a:moveTo>
                <a:lnTo>
                  <a:pt x="46" y="136"/>
                </a:lnTo>
                <a:lnTo>
                  <a:pt x="46" y="138"/>
                </a:lnTo>
                <a:lnTo>
                  <a:pt x="48" y="140"/>
                </a:lnTo>
                <a:lnTo>
                  <a:pt x="48" y="140"/>
                </a:lnTo>
                <a:lnTo>
                  <a:pt x="49" y="141"/>
                </a:lnTo>
                <a:lnTo>
                  <a:pt x="51" y="142"/>
                </a:lnTo>
                <a:lnTo>
                  <a:pt x="51" y="142"/>
                </a:lnTo>
                <a:lnTo>
                  <a:pt x="59" y="141"/>
                </a:lnTo>
                <a:lnTo>
                  <a:pt x="67" y="142"/>
                </a:lnTo>
                <a:lnTo>
                  <a:pt x="83" y="143"/>
                </a:lnTo>
                <a:lnTo>
                  <a:pt x="83" y="143"/>
                </a:lnTo>
                <a:lnTo>
                  <a:pt x="85" y="142"/>
                </a:lnTo>
                <a:lnTo>
                  <a:pt x="87" y="141"/>
                </a:lnTo>
                <a:lnTo>
                  <a:pt x="87" y="139"/>
                </a:lnTo>
                <a:lnTo>
                  <a:pt x="88" y="138"/>
                </a:lnTo>
                <a:lnTo>
                  <a:pt x="88" y="138"/>
                </a:lnTo>
                <a:lnTo>
                  <a:pt x="88" y="136"/>
                </a:lnTo>
                <a:lnTo>
                  <a:pt x="88" y="136"/>
                </a:lnTo>
                <a:lnTo>
                  <a:pt x="87" y="127"/>
                </a:lnTo>
                <a:lnTo>
                  <a:pt x="87" y="117"/>
                </a:lnTo>
                <a:lnTo>
                  <a:pt x="88" y="98"/>
                </a:lnTo>
                <a:lnTo>
                  <a:pt x="88" y="98"/>
                </a:lnTo>
                <a:lnTo>
                  <a:pt x="108" y="99"/>
                </a:lnTo>
                <a:lnTo>
                  <a:pt x="126" y="98"/>
                </a:lnTo>
                <a:lnTo>
                  <a:pt x="126" y="98"/>
                </a:lnTo>
                <a:lnTo>
                  <a:pt x="128" y="97"/>
                </a:lnTo>
                <a:lnTo>
                  <a:pt x="128" y="97"/>
                </a:lnTo>
                <a:lnTo>
                  <a:pt x="129" y="96"/>
                </a:lnTo>
                <a:lnTo>
                  <a:pt x="130" y="94"/>
                </a:lnTo>
                <a:lnTo>
                  <a:pt x="130" y="94"/>
                </a:lnTo>
                <a:lnTo>
                  <a:pt x="131" y="77"/>
                </a:lnTo>
                <a:lnTo>
                  <a:pt x="132" y="60"/>
                </a:lnTo>
                <a:lnTo>
                  <a:pt x="132" y="60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1" y="57"/>
                </a:lnTo>
                <a:lnTo>
                  <a:pt x="129" y="56"/>
                </a:lnTo>
                <a:lnTo>
                  <a:pt x="129" y="56"/>
                </a:lnTo>
                <a:lnTo>
                  <a:pt x="120" y="54"/>
                </a:lnTo>
                <a:lnTo>
                  <a:pt x="111" y="54"/>
                </a:lnTo>
                <a:lnTo>
                  <a:pt x="101" y="54"/>
                </a:lnTo>
                <a:lnTo>
                  <a:pt x="91" y="54"/>
                </a:lnTo>
                <a:lnTo>
                  <a:pt x="91" y="54"/>
                </a:lnTo>
                <a:lnTo>
                  <a:pt x="91" y="30"/>
                </a:lnTo>
                <a:lnTo>
                  <a:pt x="91" y="18"/>
                </a:lnTo>
                <a:lnTo>
                  <a:pt x="91" y="6"/>
                </a:lnTo>
                <a:lnTo>
                  <a:pt x="91" y="6"/>
                </a:lnTo>
                <a:lnTo>
                  <a:pt x="90" y="4"/>
                </a:lnTo>
                <a:lnTo>
                  <a:pt x="90" y="4"/>
                </a:lnTo>
                <a:lnTo>
                  <a:pt x="89" y="2"/>
                </a:lnTo>
                <a:lnTo>
                  <a:pt x="87" y="1"/>
                </a:lnTo>
                <a:lnTo>
                  <a:pt x="87" y="1"/>
                </a:lnTo>
                <a:lnTo>
                  <a:pt x="70" y="0"/>
                </a:lnTo>
                <a:lnTo>
                  <a:pt x="62" y="0"/>
                </a:lnTo>
                <a:lnTo>
                  <a:pt x="53" y="1"/>
                </a:lnTo>
                <a:lnTo>
                  <a:pt x="53" y="1"/>
                </a:lnTo>
                <a:lnTo>
                  <a:pt x="51" y="2"/>
                </a:lnTo>
                <a:lnTo>
                  <a:pt x="51" y="2"/>
                </a:lnTo>
                <a:lnTo>
                  <a:pt x="49" y="3"/>
                </a:lnTo>
                <a:lnTo>
                  <a:pt x="49" y="5"/>
                </a:lnTo>
                <a:lnTo>
                  <a:pt x="49" y="5"/>
                </a:lnTo>
                <a:lnTo>
                  <a:pt x="48" y="28"/>
                </a:lnTo>
                <a:lnTo>
                  <a:pt x="48" y="51"/>
                </a:lnTo>
                <a:lnTo>
                  <a:pt x="48" y="51"/>
                </a:lnTo>
                <a:lnTo>
                  <a:pt x="27" y="50"/>
                </a:lnTo>
                <a:lnTo>
                  <a:pt x="6" y="50"/>
                </a:lnTo>
                <a:lnTo>
                  <a:pt x="6" y="50"/>
                </a:lnTo>
                <a:lnTo>
                  <a:pt x="4" y="51"/>
                </a:lnTo>
                <a:lnTo>
                  <a:pt x="4" y="51"/>
                </a:lnTo>
                <a:lnTo>
                  <a:pt x="1" y="52"/>
                </a:lnTo>
                <a:lnTo>
                  <a:pt x="0" y="53"/>
                </a:lnTo>
                <a:lnTo>
                  <a:pt x="0" y="55"/>
                </a:lnTo>
                <a:lnTo>
                  <a:pt x="0" y="55"/>
                </a:lnTo>
                <a:lnTo>
                  <a:pt x="0" y="63"/>
                </a:lnTo>
                <a:lnTo>
                  <a:pt x="0" y="72"/>
                </a:lnTo>
                <a:lnTo>
                  <a:pt x="0" y="81"/>
                </a:lnTo>
                <a:lnTo>
                  <a:pt x="1" y="90"/>
                </a:lnTo>
                <a:lnTo>
                  <a:pt x="1" y="90"/>
                </a:lnTo>
                <a:lnTo>
                  <a:pt x="2" y="91"/>
                </a:lnTo>
                <a:lnTo>
                  <a:pt x="3" y="92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16" y="93"/>
                </a:lnTo>
                <a:lnTo>
                  <a:pt x="26" y="93"/>
                </a:lnTo>
                <a:lnTo>
                  <a:pt x="46" y="93"/>
                </a:lnTo>
                <a:lnTo>
                  <a:pt x="46" y="93"/>
                </a:lnTo>
                <a:lnTo>
                  <a:pt x="46" y="115"/>
                </a:lnTo>
                <a:lnTo>
                  <a:pt x="46" y="125"/>
                </a:lnTo>
                <a:lnTo>
                  <a:pt x="46" y="136"/>
                </a:lnTo>
                <a:lnTo>
                  <a:pt x="46" y="136"/>
                </a:lnTo>
                <a:close/>
                <a:moveTo>
                  <a:pt x="16" y="85"/>
                </a:moveTo>
                <a:lnTo>
                  <a:pt x="16" y="85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10" y="84"/>
                </a:lnTo>
                <a:lnTo>
                  <a:pt x="10" y="84"/>
                </a:lnTo>
                <a:lnTo>
                  <a:pt x="17" y="79"/>
                </a:lnTo>
                <a:lnTo>
                  <a:pt x="22" y="74"/>
                </a:lnTo>
                <a:lnTo>
                  <a:pt x="22" y="74"/>
                </a:lnTo>
                <a:lnTo>
                  <a:pt x="19" y="79"/>
                </a:lnTo>
                <a:lnTo>
                  <a:pt x="17" y="84"/>
                </a:lnTo>
                <a:lnTo>
                  <a:pt x="17" y="84"/>
                </a:lnTo>
                <a:lnTo>
                  <a:pt x="16" y="85"/>
                </a:lnTo>
                <a:lnTo>
                  <a:pt x="16" y="85"/>
                </a:lnTo>
                <a:close/>
                <a:moveTo>
                  <a:pt x="9" y="75"/>
                </a:moveTo>
                <a:lnTo>
                  <a:pt x="9" y="75"/>
                </a:lnTo>
                <a:lnTo>
                  <a:pt x="10" y="75"/>
                </a:lnTo>
                <a:lnTo>
                  <a:pt x="10" y="75"/>
                </a:lnTo>
                <a:lnTo>
                  <a:pt x="20" y="65"/>
                </a:lnTo>
                <a:lnTo>
                  <a:pt x="22" y="63"/>
                </a:lnTo>
                <a:lnTo>
                  <a:pt x="18" y="68"/>
                </a:lnTo>
                <a:lnTo>
                  <a:pt x="18" y="68"/>
                </a:lnTo>
                <a:lnTo>
                  <a:pt x="14" y="75"/>
                </a:lnTo>
                <a:lnTo>
                  <a:pt x="9" y="81"/>
                </a:lnTo>
                <a:lnTo>
                  <a:pt x="9" y="81"/>
                </a:lnTo>
                <a:lnTo>
                  <a:pt x="9" y="75"/>
                </a:lnTo>
                <a:lnTo>
                  <a:pt x="9" y="75"/>
                </a:lnTo>
                <a:close/>
                <a:moveTo>
                  <a:pt x="9" y="71"/>
                </a:moveTo>
                <a:lnTo>
                  <a:pt x="9" y="71"/>
                </a:lnTo>
                <a:lnTo>
                  <a:pt x="9" y="63"/>
                </a:lnTo>
                <a:lnTo>
                  <a:pt x="9" y="63"/>
                </a:lnTo>
                <a:lnTo>
                  <a:pt x="10" y="63"/>
                </a:lnTo>
                <a:lnTo>
                  <a:pt x="10" y="63"/>
                </a:lnTo>
                <a:lnTo>
                  <a:pt x="12" y="62"/>
                </a:lnTo>
                <a:lnTo>
                  <a:pt x="12" y="64"/>
                </a:lnTo>
                <a:lnTo>
                  <a:pt x="9" y="71"/>
                </a:lnTo>
                <a:lnTo>
                  <a:pt x="9" y="71"/>
                </a:lnTo>
                <a:close/>
                <a:moveTo>
                  <a:pt x="9" y="60"/>
                </a:moveTo>
                <a:lnTo>
                  <a:pt x="9" y="60"/>
                </a:lnTo>
                <a:lnTo>
                  <a:pt x="9" y="59"/>
                </a:lnTo>
                <a:lnTo>
                  <a:pt x="9" y="59"/>
                </a:lnTo>
                <a:lnTo>
                  <a:pt x="12" y="59"/>
                </a:lnTo>
                <a:lnTo>
                  <a:pt x="12" y="59"/>
                </a:lnTo>
                <a:lnTo>
                  <a:pt x="9" y="60"/>
                </a:lnTo>
                <a:lnTo>
                  <a:pt x="9" y="60"/>
                </a:lnTo>
                <a:close/>
                <a:moveTo>
                  <a:pt x="23" y="77"/>
                </a:moveTo>
                <a:lnTo>
                  <a:pt x="23" y="77"/>
                </a:lnTo>
                <a:lnTo>
                  <a:pt x="28" y="68"/>
                </a:lnTo>
                <a:lnTo>
                  <a:pt x="34" y="61"/>
                </a:lnTo>
                <a:lnTo>
                  <a:pt x="34" y="61"/>
                </a:lnTo>
                <a:lnTo>
                  <a:pt x="35" y="60"/>
                </a:lnTo>
                <a:lnTo>
                  <a:pt x="34" y="59"/>
                </a:lnTo>
                <a:lnTo>
                  <a:pt x="34" y="59"/>
                </a:lnTo>
                <a:lnTo>
                  <a:pt x="43" y="60"/>
                </a:lnTo>
                <a:lnTo>
                  <a:pt x="43" y="60"/>
                </a:lnTo>
                <a:lnTo>
                  <a:pt x="35" y="66"/>
                </a:lnTo>
                <a:lnTo>
                  <a:pt x="29" y="74"/>
                </a:lnTo>
                <a:lnTo>
                  <a:pt x="29" y="74"/>
                </a:lnTo>
                <a:lnTo>
                  <a:pt x="22" y="81"/>
                </a:lnTo>
                <a:lnTo>
                  <a:pt x="21" y="82"/>
                </a:lnTo>
                <a:lnTo>
                  <a:pt x="20" y="82"/>
                </a:lnTo>
                <a:lnTo>
                  <a:pt x="23" y="77"/>
                </a:lnTo>
                <a:lnTo>
                  <a:pt x="23" y="77"/>
                </a:lnTo>
                <a:close/>
                <a:moveTo>
                  <a:pt x="45" y="60"/>
                </a:moveTo>
                <a:lnTo>
                  <a:pt x="45" y="60"/>
                </a:lnTo>
                <a:lnTo>
                  <a:pt x="53" y="60"/>
                </a:lnTo>
                <a:lnTo>
                  <a:pt x="53" y="60"/>
                </a:lnTo>
                <a:lnTo>
                  <a:pt x="55" y="59"/>
                </a:lnTo>
                <a:lnTo>
                  <a:pt x="55" y="59"/>
                </a:lnTo>
                <a:lnTo>
                  <a:pt x="57" y="58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68" y="51"/>
                </a:lnTo>
                <a:lnTo>
                  <a:pt x="68" y="51"/>
                </a:lnTo>
                <a:lnTo>
                  <a:pt x="57" y="58"/>
                </a:lnTo>
                <a:lnTo>
                  <a:pt x="46" y="67"/>
                </a:lnTo>
                <a:lnTo>
                  <a:pt x="46" y="67"/>
                </a:lnTo>
                <a:lnTo>
                  <a:pt x="37" y="74"/>
                </a:lnTo>
                <a:lnTo>
                  <a:pt x="33" y="77"/>
                </a:lnTo>
                <a:lnTo>
                  <a:pt x="30" y="81"/>
                </a:lnTo>
                <a:lnTo>
                  <a:pt x="30" y="81"/>
                </a:lnTo>
                <a:lnTo>
                  <a:pt x="37" y="70"/>
                </a:lnTo>
                <a:lnTo>
                  <a:pt x="44" y="61"/>
                </a:lnTo>
                <a:lnTo>
                  <a:pt x="44" y="61"/>
                </a:lnTo>
                <a:lnTo>
                  <a:pt x="45" y="60"/>
                </a:lnTo>
                <a:lnTo>
                  <a:pt x="45" y="60"/>
                </a:lnTo>
                <a:close/>
                <a:moveTo>
                  <a:pt x="83" y="10"/>
                </a:moveTo>
                <a:lnTo>
                  <a:pt x="83" y="10"/>
                </a:lnTo>
                <a:lnTo>
                  <a:pt x="83" y="27"/>
                </a:lnTo>
                <a:lnTo>
                  <a:pt x="82" y="44"/>
                </a:lnTo>
                <a:lnTo>
                  <a:pt x="82" y="44"/>
                </a:lnTo>
                <a:lnTo>
                  <a:pt x="82" y="43"/>
                </a:lnTo>
                <a:lnTo>
                  <a:pt x="81" y="43"/>
                </a:lnTo>
                <a:lnTo>
                  <a:pt x="81" y="43"/>
                </a:lnTo>
                <a:lnTo>
                  <a:pt x="65" y="50"/>
                </a:lnTo>
                <a:lnTo>
                  <a:pt x="65" y="50"/>
                </a:lnTo>
                <a:lnTo>
                  <a:pt x="59" y="53"/>
                </a:lnTo>
                <a:lnTo>
                  <a:pt x="61" y="51"/>
                </a:lnTo>
                <a:lnTo>
                  <a:pt x="61" y="51"/>
                </a:lnTo>
                <a:lnTo>
                  <a:pt x="68" y="47"/>
                </a:lnTo>
                <a:lnTo>
                  <a:pt x="73" y="42"/>
                </a:lnTo>
                <a:lnTo>
                  <a:pt x="78" y="36"/>
                </a:lnTo>
                <a:lnTo>
                  <a:pt x="82" y="30"/>
                </a:lnTo>
                <a:lnTo>
                  <a:pt x="82" y="30"/>
                </a:lnTo>
                <a:lnTo>
                  <a:pt x="82" y="29"/>
                </a:lnTo>
                <a:lnTo>
                  <a:pt x="81" y="29"/>
                </a:lnTo>
                <a:lnTo>
                  <a:pt x="81" y="29"/>
                </a:lnTo>
                <a:lnTo>
                  <a:pt x="75" y="31"/>
                </a:lnTo>
                <a:lnTo>
                  <a:pt x="69" y="34"/>
                </a:lnTo>
                <a:lnTo>
                  <a:pt x="69" y="34"/>
                </a:lnTo>
                <a:lnTo>
                  <a:pt x="60" y="41"/>
                </a:lnTo>
                <a:lnTo>
                  <a:pt x="57" y="43"/>
                </a:lnTo>
                <a:lnTo>
                  <a:pt x="59" y="41"/>
                </a:lnTo>
                <a:lnTo>
                  <a:pt x="59" y="41"/>
                </a:lnTo>
                <a:lnTo>
                  <a:pt x="71" y="29"/>
                </a:lnTo>
                <a:lnTo>
                  <a:pt x="76" y="23"/>
                </a:lnTo>
                <a:lnTo>
                  <a:pt x="81" y="16"/>
                </a:lnTo>
                <a:lnTo>
                  <a:pt x="81" y="16"/>
                </a:lnTo>
                <a:lnTo>
                  <a:pt x="81" y="14"/>
                </a:lnTo>
                <a:lnTo>
                  <a:pt x="79" y="14"/>
                </a:lnTo>
                <a:lnTo>
                  <a:pt x="79" y="14"/>
                </a:lnTo>
                <a:lnTo>
                  <a:pt x="73" y="18"/>
                </a:lnTo>
                <a:lnTo>
                  <a:pt x="68" y="22"/>
                </a:lnTo>
                <a:lnTo>
                  <a:pt x="62" y="26"/>
                </a:lnTo>
                <a:lnTo>
                  <a:pt x="56" y="30"/>
                </a:lnTo>
                <a:lnTo>
                  <a:pt x="56" y="30"/>
                </a:lnTo>
                <a:lnTo>
                  <a:pt x="56" y="29"/>
                </a:lnTo>
                <a:lnTo>
                  <a:pt x="56" y="29"/>
                </a:lnTo>
                <a:lnTo>
                  <a:pt x="65" y="19"/>
                </a:lnTo>
                <a:lnTo>
                  <a:pt x="65" y="19"/>
                </a:lnTo>
                <a:lnTo>
                  <a:pt x="69" y="14"/>
                </a:lnTo>
                <a:lnTo>
                  <a:pt x="73" y="9"/>
                </a:lnTo>
                <a:lnTo>
                  <a:pt x="73" y="9"/>
                </a:lnTo>
                <a:lnTo>
                  <a:pt x="83" y="10"/>
                </a:lnTo>
                <a:lnTo>
                  <a:pt x="83" y="10"/>
                </a:lnTo>
                <a:close/>
                <a:moveTo>
                  <a:pt x="108" y="63"/>
                </a:moveTo>
                <a:lnTo>
                  <a:pt x="108" y="63"/>
                </a:lnTo>
                <a:lnTo>
                  <a:pt x="98" y="72"/>
                </a:lnTo>
                <a:lnTo>
                  <a:pt x="88" y="82"/>
                </a:lnTo>
                <a:lnTo>
                  <a:pt x="88" y="82"/>
                </a:lnTo>
                <a:lnTo>
                  <a:pt x="79" y="90"/>
                </a:lnTo>
                <a:lnTo>
                  <a:pt x="79" y="90"/>
                </a:lnTo>
                <a:lnTo>
                  <a:pt x="80" y="88"/>
                </a:lnTo>
                <a:lnTo>
                  <a:pt x="82" y="86"/>
                </a:lnTo>
                <a:lnTo>
                  <a:pt x="85" y="81"/>
                </a:lnTo>
                <a:lnTo>
                  <a:pt x="85" y="81"/>
                </a:lnTo>
                <a:lnTo>
                  <a:pt x="98" y="63"/>
                </a:lnTo>
                <a:lnTo>
                  <a:pt x="98" y="63"/>
                </a:lnTo>
                <a:lnTo>
                  <a:pt x="108" y="63"/>
                </a:lnTo>
                <a:lnTo>
                  <a:pt x="108" y="63"/>
                </a:lnTo>
                <a:close/>
                <a:moveTo>
                  <a:pt x="122" y="79"/>
                </a:moveTo>
                <a:lnTo>
                  <a:pt x="122" y="79"/>
                </a:lnTo>
                <a:lnTo>
                  <a:pt x="121" y="79"/>
                </a:lnTo>
                <a:lnTo>
                  <a:pt x="121" y="79"/>
                </a:lnTo>
                <a:lnTo>
                  <a:pt x="115" y="82"/>
                </a:lnTo>
                <a:lnTo>
                  <a:pt x="113" y="82"/>
                </a:lnTo>
                <a:lnTo>
                  <a:pt x="113" y="82"/>
                </a:lnTo>
                <a:lnTo>
                  <a:pt x="115" y="79"/>
                </a:lnTo>
                <a:lnTo>
                  <a:pt x="115" y="79"/>
                </a:lnTo>
                <a:lnTo>
                  <a:pt x="120" y="71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2" y="79"/>
                </a:lnTo>
                <a:lnTo>
                  <a:pt x="122" y="79"/>
                </a:lnTo>
                <a:close/>
                <a:moveTo>
                  <a:pt x="67" y="127"/>
                </a:moveTo>
                <a:lnTo>
                  <a:pt x="67" y="127"/>
                </a:lnTo>
                <a:lnTo>
                  <a:pt x="73" y="120"/>
                </a:lnTo>
                <a:lnTo>
                  <a:pt x="78" y="114"/>
                </a:lnTo>
                <a:lnTo>
                  <a:pt x="78" y="114"/>
                </a:lnTo>
                <a:lnTo>
                  <a:pt x="78" y="113"/>
                </a:lnTo>
                <a:lnTo>
                  <a:pt x="77" y="112"/>
                </a:lnTo>
                <a:lnTo>
                  <a:pt x="77" y="112"/>
                </a:lnTo>
                <a:lnTo>
                  <a:pt x="69" y="118"/>
                </a:lnTo>
                <a:lnTo>
                  <a:pt x="61" y="123"/>
                </a:lnTo>
                <a:lnTo>
                  <a:pt x="61" y="123"/>
                </a:lnTo>
                <a:lnTo>
                  <a:pt x="71" y="114"/>
                </a:lnTo>
                <a:lnTo>
                  <a:pt x="75" y="109"/>
                </a:lnTo>
                <a:lnTo>
                  <a:pt x="79" y="104"/>
                </a:lnTo>
                <a:lnTo>
                  <a:pt x="79" y="104"/>
                </a:lnTo>
                <a:lnTo>
                  <a:pt x="78" y="122"/>
                </a:lnTo>
                <a:lnTo>
                  <a:pt x="78" y="122"/>
                </a:lnTo>
                <a:lnTo>
                  <a:pt x="73" y="124"/>
                </a:lnTo>
                <a:lnTo>
                  <a:pt x="67" y="127"/>
                </a:lnTo>
                <a:lnTo>
                  <a:pt x="67" y="127"/>
                </a:lnTo>
                <a:close/>
                <a:moveTo>
                  <a:pt x="83" y="55"/>
                </a:moveTo>
                <a:lnTo>
                  <a:pt x="83" y="55"/>
                </a:lnTo>
                <a:lnTo>
                  <a:pt x="83" y="57"/>
                </a:lnTo>
                <a:lnTo>
                  <a:pt x="83" y="57"/>
                </a:lnTo>
                <a:lnTo>
                  <a:pt x="83" y="58"/>
                </a:lnTo>
                <a:lnTo>
                  <a:pt x="83" y="58"/>
                </a:lnTo>
                <a:lnTo>
                  <a:pt x="83" y="59"/>
                </a:lnTo>
                <a:lnTo>
                  <a:pt x="84" y="61"/>
                </a:lnTo>
                <a:lnTo>
                  <a:pt x="84" y="61"/>
                </a:lnTo>
                <a:lnTo>
                  <a:pt x="77" y="66"/>
                </a:lnTo>
                <a:lnTo>
                  <a:pt x="71" y="72"/>
                </a:lnTo>
                <a:lnTo>
                  <a:pt x="64" y="79"/>
                </a:lnTo>
                <a:lnTo>
                  <a:pt x="58" y="84"/>
                </a:lnTo>
                <a:lnTo>
                  <a:pt x="58" y="84"/>
                </a:lnTo>
                <a:lnTo>
                  <a:pt x="64" y="78"/>
                </a:lnTo>
                <a:lnTo>
                  <a:pt x="70" y="70"/>
                </a:lnTo>
                <a:lnTo>
                  <a:pt x="76" y="62"/>
                </a:lnTo>
                <a:lnTo>
                  <a:pt x="83" y="55"/>
                </a:lnTo>
                <a:lnTo>
                  <a:pt x="83" y="55"/>
                </a:lnTo>
                <a:close/>
                <a:moveTo>
                  <a:pt x="87" y="62"/>
                </a:moveTo>
                <a:lnTo>
                  <a:pt x="87" y="62"/>
                </a:lnTo>
                <a:lnTo>
                  <a:pt x="87" y="62"/>
                </a:lnTo>
                <a:lnTo>
                  <a:pt x="87" y="62"/>
                </a:lnTo>
                <a:lnTo>
                  <a:pt x="83" y="65"/>
                </a:lnTo>
                <a:lnTo>
                  <a:pt x="79" y="69"/>
                </a:lnTo>
                <a:lnTo>
                  <a:pt x="72" y="77"/>
                </a:lnTo>
                <a:lnTo>
                  <a:pt x="72" y="77"/>
                </a:lnTo>
                <a:lnTo>
                  <a:pt x="54" y="95"/>
                </a:lnTo>
                <a:lnTo>
                  <a:pt x="54" y="95"/>
                </a:lnTo>
                <a:lnTo>
                  <a:pt x="54" y="89"/>
                </a:lnTo>
                <a:lnTo>
                  <a:pt x="54" y="89"/>
                </a:lnTo>
                <a:lnTo>
                  <a:pt x="63" y="83"/>
                </a:lnTo>
                <a:lnTo>
                  <a:pt x="71" y="76"/>
                </a:lnTo>
                <a:lnTo>
                  <a:pt x="78" y="68"/>
                </a:lnTo>
                <a:lnTo>
                  <a:pt x="87" y="62"/>
                </a:lnTo>
                <a:lnTo>
                  <a:pt x="87" y="62"/>
                </a:lnTo>
                <a:close/>
                <a:moveTo>
                  <a:pt x="79" y="103"/>
                </a:moveTo>
                <a:lnTo>
                  <a:pt x="79" y="103"/>
                </a:lnTo>
                <a:lnTo>
                  <a:pt x="79" y="102"/>
                </a:lnTo>
                <a:lnTo>
                  <a:pt x="78" y="102"/>
                </a:lnTo>
                <a:lnTo>
                  <a:pt x="78" y="102"/>
                </a:lnTo>
                <a:lnTo>
                  <a:pt x="73" y="104"/>
                </a:lnTo>
                <a:lnTo>
                  <a:pt x="69" y="107"/>
                </a:lnTo>
                <a:lnTo>
                  <a:pt x="60" y="113"/>
                </a:lnTo>
                <a:lnTo>
                  <a:pt x="60" y="113"/>
                </a:lnTo>
                <a:lnTo>
                  <a:pt x="70" y="104"/>
                </a:lnTo>
                <a:lnTo>
                  <a:pt x="75" y="100"/>
                </a:lnTo>
                <a:lnTo>
                  <a:pt x="80" y="95"/>
                </a:lnTo>
                <a:lnTo>
                  <a:pt x="80" y="95"/>
                </a:lnTo>
                <a:lnTo>
                  <a:pt x="79" y="103"/>
                </a:lnTo>
                <a:lnTo>
                  <a:pt x="79" y="103"/>
                </a:lnTo>
                <a:close/>
                <a:moveTo>
                  <a:pt x="55" y="118"/>
                </a:moveTo>
                <a:lnTo>
                  <a:pt x="55" y="118"/>
                </a:lnTo>
                <a:lnTo>
                  <a:pt x="65" y="112"/>
                </a:lnTo>
                <a:lnTo>
                  <a:pt x="70" y="108"/>
                </a:lnTo>
                <a:lnTo>
                  <a:pt x="76" y="105"/>
                </a:lnTo>
                <a:lnTo>
                  <a:pt x="76" y="105"/>
                </a:lnTo>
                <a:lnTo>
                  <a:pt x="71" y="111"/>
                </a:lnTo>
                <a:lnTo>
                  <a:pt x="66" y="116"/>
                </a:lnTo>
                <a:lnTo>
                  <a:pt x="55" y="125"/>
                </a:lnTo>
                <a:lnTo>
                  <a:pt x="55" y="125"/>
                </a:lnTo>
                <a:lnTo>
                  <a:pt x="55" y="118"/>
                </a:lnTo>
                <a:lnTo>
                  <a:pt x="55" y="118"/>
                </a:lnTo>
                <a:close/>
                <a:moveTo>
                  <a:pt x="80" y="92"/>
                </a:moveTo>
                <a:lnTo>
                  <a:pt x="80" y="92"/>
                </a:lnTo>
                <a:lnTo>
                  <a:pt x="80" y="92"/>
                </a:lnTo>
                <a:lnTo>
                  <a:pt x="80" y="92"/>
                </a:lnTo>
                <a:lnTo>
                  <a:pt x="79" y="92"/>
                </a:lnTo>
                <a:lnTo>
                  <a:pt x="79" y="92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0" y="92"/>
                </a:lnTo>
                <a:lnTo>
                  <a:pt x="80" y="92"/>
                </a:lnTo>
                <a:close/>
                <a:moveTo>
                  <a:pt x="76" y="96"/>
                </a:moveTo>
                <a:lnTo>
                  <a:pt x="76" y="96"/>
                </a:lnTo>
                <a:lnTo>
                  <a:pt x="71" y="101"/>
                </a:lnTo>
                <a:lnTo>
                  <a:pt x="65" y="105"/>
                </a:lnTo>
                <a:lnTo>
                  <a:pt x="60" y="110"/>
                </a:lnTo>
                <a:lnTo>
                  <a:pt x="55" y="115"/>
                </a:lnTo>
                <a:lnTo>
                  <a:pt x="55" y="115"/>
                </a:lnTo>
                <a:lnTo>
                  <a:pt x="54" y="108"/>
                </a:lnTo>
                <a:lnTo>
                  <a:pt x="54" y="108"/>
                </a:lnTo>
                <a:lnTo>
                  <a:pt x="65" y="101"/>
                </a:lnTo>
                <a:lnTo>
                  <a:pt x="76" y="96"/>
                </a:lnTo>
                <a:lnTo>
                  <a:pt x="76" y="96"/>
                </a:lnTo>
                <a:close/>
                <a:moveTo>
                  <a:pt x="75" y="92"/>
                </a:moveTo>
                <a:lnTo>
                  <a:pt x="75" y="92"/>
                </a:lnTo>
                <a:lnTo>
                  <a:pt x="75" y="93"/>
                </a:lnTo>
                <a:lnTo>
                  <a:pt x="75" y="94"/>
                </a:lnTo>
                <a:lnTo>
                  <a:pt x="75" y="94"/>
                </a:lnTo>
                <a:lnTo>
                  <a:pt x="65" y="99"/>
                </a:lnTo>
                <a:lnTo>
                  <a:pt x="54" y="105"/>
                </a:lnTo>
                <a:lnTo>
                  <a:pt x="54" y="105"/>
                </a:lnTo>
                <a:lnTo>
                  <a:pt x="54" y="100"/>
                </a:lnTo>
                <a:lnTo>
                  <a:pt x="54" y="100"/>
                </a:lnTo>
                <a:lnTo>
                  <a:pt x="62" y="95"/>
                </a:lnTo>
                <a:lnTo>
                  <a:pt x="69" y="89"/>
                </a:lnTo>
                <a:lnTo>
                  <a:pt x="81" y="75"/>
                </a:lnTo>
                <a:lnTo>
                  <a:pt x="81" y="75"/>
                </a:lnTo>
                <a:lnTo>
                  <a:pt x="88" y="67"/>
                </a:lnTo>
                <a:lnTo>
                  <a:pt x="88" y="67"/>
                </a:lnTo>
                <a:lnTo>
                  <a:pt x="93" y="62"/>
                </a:lnTo>
                <a:lnTo>
                  <a:pt x="93" y="62"/>
                </a:lnTo>
                <a:lnTo>
                  <a:pt x="96" y="62"/>
                </a:lnTo>
                <a:lnTo>
                  <a:pt x="96" y="62"/>
                </a:lnTo>
                <a:lnTo>
                  <a:pt x="85" y="78"/>
                </a:lnTo>
                <a:lnTo>
                  <a:pt x="75" y="92"/>
                </a:lnTo>
                <a:lnTo>
                  <a:pt x="75" y="92"/>
                </a:lnTo>
                <a:close/>
                <a:moveTo>
                  <a:pt x="67" y="87"/>
                </a:moveTo>
                <a:lnTo>
                  <a:pt x="67" y="87"/>
                </a:lnTo>
                <a:lnTo>
                  <a:pt x="62" y="92"/>
                </a:lnTo>
                <a:lnTo>
                  <a:pt x="57" y="96"/>
                </a:lnTo>
                <a:lnTo>
                  <a:pt x="57" y="96"/>
                </a:lnTo>
                <a:lnTo>
                  <a:pt x="55" y="97"/>
                </a:lnTo>
                <a:lnTo>
                  <a:pt x="59" y="93"/>
                </a:lnTo>
                <a:lnTo>
                  <a:pt x="59" y="93"/>
                </a:lnTo>
                <a:lnTo>
                  <a:pt x="66" y="86"/>
                </a:lnTo>
                <a:lnTo>
                  <a:pt x="66" y="86"/>
                </a:lnTo>
                <a:lnTo>
                  <a:pt x="78" y="75"/>
                </a:lnTo>
                <a:lnTo>
                  <a:pt x="89" y="62"/>
                </a:lnTo>
                <a:lnTo>
                  <a:pt x="89" y="62"/>
                </a:lnTo>
                <a:lnTo>
                  <a:pt x="91" y="62"/>
                </a:lnTo>
                <a:lnTo>
                  <a:pt x="91" y="62"/>
                </a:lnTo>
                <a:lnTo>
                  <a:pt x="84" y="68"/>
                </a:lnTo>
                <a:lnTo>
                  <a:pt x="79" y="75"/>
                </a:lnTo>
                <a:lnTo>
                  <a:pt x="67" y="87"/>
                </a:lnTo>
                <a:lnTo>
                  <a:pt x="67" y="87"/>
                </a:lnTo>
                <a:close/>
                <a:moveTo>
                  <a:pt x="72" y="50"/>
                </a:moveTo>
                <a:lnTo>
                  <a:pt x="72" y="50"/>
                </a:lnTo>
                <a:lnTo>
                  <a:pt x="72" y="49"/>
                </a:lnTo>
                <a:lnTo>
                  <a:pt x="72" y="49"/>
                </a:lnTo>
                <a:lnTo>
                  <a:pt x="78" y="47"/>
                </a:lnTo>
                <a:lnTo>
                  <a:pt x="78" y="47"/>
                </a:lnTo>
                <a:lnTo>
                  <a:pt x="72" y="50"/>
                </a:lnTo>
                <a:lnTo>
                  <a:pt x="72" y="50"/>
                </a:lnTo>
                <a:close/>
                <a:moveTo>
                  <a:pt x="64" y="17"/>
                </a:moveTo>
                <a:lnTo>
                  <a:pt x="64" y="17"/>
                </a:lnTo>
                <a:lnTo>
                  <a:pt x="56" y="25"/>
                </a:lnTo>
                <a:lnTo>
                  <a:pt x="56" y="25"/>
                </a:lnTo>
                <a:lnTo>
                  <a:pt x="57" y="19"/>
                </a:lnTo>
                <a:lnTo>
                  <a:pt x="57" y="19"/>
                </a:lnTo>
                <a:lnTo>
                  <a:pt x="66" y="14"/>
                </a:lnTo>
                <a:lnTo>
                  <a:pt x="66" y="14"/>
                </a:lnTo>
                <a:lnTo>
                  <a:pt x="70" y="12"/>
                </a:lnTo>
                <a:lnTo>
                  <a:pt x="69" y="13"/>
                </a:lnTo>
                <a:lnTo>
                  <a:pt x="64" y="17"/>
                </a:lnTo>
                <a:lnTo>
                  <a:pt x="64" y="17"/>
                </a:lnTo>
                <a:close/>
                <a:moveTo>
                  <a:pt x="75" y="20"/>
                </a:moveTo>
                <a:lnTo>
                  <a:pt x="75" y="20"/>
                </a:lnTo>
                <a:lnTo>
                  <a:pt x="77" y="18"/>
                </a:lnTo>
                <a:lnTo>
                  <a:pt x="77" y="18"/>
                </a:lnTo>
                <a:lnTo>
                  <a:pt x="74" y="22"/>
                </a:lnTo>
                <a:lnTo>
                  <a:pt x="66" y="31"/>
                </a:lnTo>
                <a:lnTo>
                  <a:pt x="66" y="31"/>
                </a:lnTo>
                <a:lnTo>
                  <a:pt x="57" y="40"/>
                </a:lnTo>
                <a:lnTo>
                  <a:pt x="57" y="40"/>
                </a:lnTo>
                <a:lnTo>
                  <a:pt x="56" y="33"/>
                </a:lnTo>
                <a:lnTo>
                  <a:pt x="56" y="33"/>
                </a:lnTo>
                <a:lnTo>
                  <a:pt x="61" y="30"/>
                </a:lnTo>
                <a:lnTo>
                  <a:pt x="66" y="27"/>
                </a:lnTo>
                <a:lnTo>
                  <a:pt x="75" y="20"/>
                </a:lnTo>
                <a:lnTo>
                  <a:pt x="75" y="20"/>
                </a:lnTo>
                <a:close/>
                <a:moveTo>
                  <a:pt x="74" y="34"/>
                </a:moveTo>
                <a:lnTo>
                  <a:pt x="74" y="34"/>
                </a:lnTo>
                <a:lnTo>
                  <a:pt x="77" y="32"/>
                </a:lnTo>
                <a:lnTo>
                  <a:pt x="78" y="32"/>
                </a:lnTo>
                <a:lnTo>
                  <a:pt x="78" y="33"/>
                </a:lnTo>
                <a:lnTo>
                  <a:pt x="77" y="34"/>
                </a:lnTo>
                <a:lnTo>
                  <a:pt x="71" y="41"/>
                </a:lnTo>
                <a:lnTo>
                  <a:pt x="71" y="41"/>
                </a:lnTo>
                <a:lnTo>
                  <a:pt x="64" y="47"/>
                </a:lnTo>
                <a:lnTo>
                  <a:pt x="57" y="51"/>
                </a:lnTo>
                <a:lnTo>
                  <a:pt x="57" y="51"/>
                </a:lnTo>
                <a:lnTo>
                  <a:pt x="57" y="45"/>
                </a:lnTo>
                <a:lnTo>
                  <a:pt x="57" y="45"/>
                </a:lnTo>
                <a:lnTo>
                  <a:pt x="65" y="40"/>
                </a:lnTo>
                <a:lnTo>
                  <a:pt x="74" y="34"/>
                </a:lnTo>
                <a:lnTo>
                  <a:pt x="74" y="34"/>
                </a:lnTo>
                <a:close/>
                <a:moveTo>
                  <a:pt x="68" y="52"/>
                </a:moveTo>
                <a:lnTo>
                  <a:pt x="68" y="52"/>
                </a:lnTo>
                <a:lnTo>
                  <a:pt x="53" y="66"/>
                </a:lnTo>
                <a:lnTo>
                  <a:pt x="46" y="75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28" y="85"/>
                </a:lnTo>
                <a:lnTo>
                  <a:pt x="28" y="85"/>
                </a:lnTo>
                <a:lnTo>
                  <a:pt x="48" y="68"/>
                </a:lnTo>
                <a:lnTo>
                  <a:pt x="58" y="60"/>
                </a:lnTo>
                <a:lnTo>
                  <a:pt x="68" y="52"/>
                </a:lnTo>
                <a:lnTo>
                  <a:pt x="68" y="52"/>
                </a:lnTo>
                <a:close/>
                <a:moveTo>
                  <a:pt x="82" y="45"/>
                </a:moveTo>
                <a:lnTo>
                  <a:pt x="82" y="45"/>
                </a:lnTo>
                <a:lnTo>
                  <a:pt x="82" y="44"/>
                </a:lnTo>
                <a:lnTo>
                  <a:pt x="82" y="44"/>
                </a:lnTo>
                <a:lnTo>
                  <a:pt x="83" y="52"/>
                </a:lnTo>
                <a:lnTo>
                  <a:pt x="83" y="52"/>
                </a:lnTo>
                <a:lnTo>
                  <a:pt x="82" y="52"/>
                </a:lnTo>
                <a:lnTo>
                  <a:pt x="82" y="52"/>
                </a:lnTo>
                <a:lnTo>
                  <a:pt x="64" y="66"/>
                </a:lnTo>
                <a:lnTo>
                  <a:pt x="55" y="74"/>
                </a:lnTo>
                <a:lnTo>
                  <a:pt x="47" y="82"/>
                </a:lnTo>
                <a:lnTo>
                  <a:pt x="47" y="82"/>
                </a:lnTo>
                <a:lnTo>
                  <a:pt x="47" y="83"/>
                </a:lnTo>
                <a:lnTo>
                  <a:pt x="47" y="84"/>
                </a:lnTo>
                <a:lnTo>
                  <a:pt x="48" y="84"/>
                </a:lnTo>
                <a:lnTo>
                  <a:pt x="49" y="84"/>
                </a:lnTo>
                <a:lnTo>
                  <a:pt x="49" y="84"/>
                </a:lnTo>
                <a:lnTo>
                  <a:pt x="62" y="70"/>
                </a:lnTo>
                <a:lnTo>
                  <a:pt x="62" y="70"/>
                </a:lnTo>
                <a:lnTo>
                  <a:pt x="73" y="62"/>
                </a:lnTo>
                <a:lnTo>
                  <a:pt x="73" y="62"/>
                </a:lnTo>
                <a:lnTo>
                  <a:pt x="73" y="61"/>
                </a:lnTo>
                <a:lnTo>
                  <a:pt x="73" y="61"/>
                </a:lnTo>
                <a:lnTo>
                  <a:pt x="64" y="74"/>
                </a:lnTo>
                <a:lnTo>
                  <a:pt x="59" y="80"/>
                </a:lnTo>
                <a:lnTo>
                  <a:pt x="54" y="86"/>
                </a:lnTo>
                <a:lnTo>
                  <a:pt x="54" y="86"/>
                </a:lnTo>
                <a:lnTo>
                  <a:pt x="52" y="85"/>
                </a:lnTo>
                <a:lnTo>
                  <a:pt x="52" y="85"/>
                </a:lnTo>
                <a:lnTo>
                  <a:pt x="50" y="84"/>
                </a:lnTo>
                <a:lnTo>
                  <a:pt x="50" y="84"/>
                </a:lnTo>
                <a:lnTo>
                  <a:pt x="42" y="84"/>
                </a:lnTo>
                <a:lnTo>
                  <a:pt x="42" y="84"/>
                </a:lnTo>
                <a:lnTo>
                  <a:pt x="52" y="74"/>
                </a:lnTo>
                <a:lnTo>
                  <a:pt x="61" y="63"/>
                </a:lnTo>
                <a:lnTo>
                  <a:pt x="82" y="45"/>
                </a:lnTo>
                <a:lnTo>
                  <a:pt x="82" y="45"/>
                </a:lnTo>
                <a:close/>
                <a:moveTo>
                  <a:pt x="55" y="133"/>
                </a:moveTo>
                <a:lnTo>
                  <a:pt x="55" y="133"/>
                </a:lnTo>
                <a:lnTo>
                  <a:pt x="55" y="129"/>
                </a:lnTo>
                <a:lnTo>
                  <a:pt x="55" y="129"/>
                </a:lnTo>
                <a:lnTo>
                  <a:pt x="60" y="126"/>
                </a:lnTo>
                <a:lnTo>
                  <a:pt x="64" y="123"/>
                </a:lnTo>
                <a:lnTo>
                  <a:pt x="73" y="117"/>
                </a:lnTo>
                <a:lnTo>
                  <a:pt x="73" y="117"/>
                </a:lnTo>
                <a:lnTo>
                  <a:pt x="68" y="123"/>
                </a:lnTo>
                <a:lnTo>
                  <a:pt x="63" y="129"/>
                </a:lnTo>
                <a:lnTo>
                  <a:pt x="63" y="129"/>
                </a:lnTo>
                <a:lnTo>
                  <a:pt x="63" y="130"/>
                </a:lnTo>
                <a:lnTo>
                  <a:pt x="64" y="130"/>
                </a:lnTo>
                <a:lnTo>
                  <a:pt x="64" y="130"/>
                </a:lnTo>
                <a:lnTo>
                  <a:pt x="70" y="128"/>
                </a:lnTo>
                <a:lnTo>
                  <a:pt x="70" y="128"/>
                </a:lnTo>
                <a:lnTo>
                  <a:pt x="75" y="125"/>
                </a:lnTo>
                <a:lnTo>
                  <a:pt x="75" y="125"/>
                </a:lnTo>
                <a:lnTo>
                  <a:pt x="77" y="125"/>
                </a:lnTo>
                <a:lnTo>
                  <a:pt x="78" y="126"/>
                </a:lnTo>
                <a:lnTo>
                  <a:pt x="77" y="129"/>
                </a:lnTo>
                <a:lnTo>
                  <a:pt x="77" y="129"/>
                </a:lnTo>
                <a:lnTo>
                  <a:pt x="78" y="130"/>
                </a:lnTo>
                <a:lnTo>
                  <a:pt x="78" y="130"/>
                </a:lnTo>
                <a:lnTo>
                  <a:pt x="78" y="130"/>
                </a:lnTo>
                <a:lnTo>
                  <a:pt x="79" y="134"/>
                </a:lnTo>
                <a:lnTo>
                  <a:pt x="79" y="134"/>
                </a:lnTo>
                <a:lnTo>
                  <a:pt x="67" y="133"/>
                </a:lnTo>
                <a:lnTo>
                  <a:pt x="55" y="133"/>
                </a:lnTo>
                <a:lnTo>
                  <a:pt x="55" y="133"/>
                </a:lnTo>
                <a:close/>
                <a:moveTo>
                  <a:pt x="84" y="89"/>
                </a:moveTo>
                <a:lnTo>
                  <a:pt x="84" y="89"/>
                </a:lnTo>
                <a:lnTo>
                  <a:pt x="83" y="90"/>
                </a:lnTo>
                <a:lnTo>
                  <a:pt x="83" y="90"/>
                </a:lnTo>
                <a:lnTo>
                  <a:pt x="93" y="81"/>
                </a:lnTo>
                <a:lnTo>
                  <a:pt x="103" y="70"/>
                </a:lnTo>
                <a:lnTo>
                  <a:pt x="103" y="70"/>
                </a:lnTo>
                <a:lnTo>
                  <a:pt x="109" y="65"/>
                </a:lnTo>
                <a:lnTo>
                  <a:pt x="110" y="65"/>
                </a:lnTo>
                <a:lnTo>
                  <a:pt x="109" y="66"/>
                </a:lnTo>
                <a:lnTo>
                  <a:pt x="105" y="72"/>
                </a:lnTo>
                <a:lnTo>
                  <a:pt x="105" y="72"/>
                </a:lnTo>
                <a:lnTo>
                  <a:pt x="92" y="87"/>
                </a:lnTo>
                <a:lnTo>
                  <a:pt x="92" y="87"/>
                </a:lnTo>
                <a:lnTo>
                  <a:pt x="92" y="88"/>
                </a:lnTo>
                <a:lnTo>
                  <a:pt x="95" y="88"/>
                </a:lnTo>
                <a:lnTo>
                  <a:pt x="95" y="88"/>
                </a:lnTo>
                <a:lnTo>
                  <a:pt x="104" y="81"/>
                </a:lnTo>
                <a:lnTo>
                  <a:pt x="112" y="74"/>
                </a:lnTo>
                <a:lnTo>
                  <a:pt x="112" y="74"/>
                </a:lnTo>
                <a:lnTo>
                  <a:pt x="116" y="69"/>
                </a:lnTo>
                <a:lnTo>
                  <a:pt x="117" y="69"/>
                </a:lnTo>
                <a:lnTo>
                  <a:pt x="117" y="70"/>
                </a:lnTo>
                <a:lnTo>
                  <a:pt x="116" y="74"/>
                </a:lnTo>
                <a:lnTo>
                  <a:pt x="116" y="74"/>
                </a:lnTo>
                <a:lnTo>
                  <a:pt x="106" y="87"/>
                </a:lnTo>
                <a:lnTo>
                  <a:pt x="106" y="87"/>
                </a:lnTo>
                <a:lnTo>
                  <a:pt x="106" y="88"/>
                </a:lnTo>
                <a:lnTo>
                  <a:pt x="107" y="88"/>
                </a:lnTo>
                <a:lnTo>
                  <a:pt x="107" y="88"/>
                </a:lnTo>
                <a:lnTo>
                  <a:pt x="115" y="84"/>
                </a:lnTo>
                <a:lnTo>
                  <a:pt x="118" y="83"/>
                </a:lnTo>
                <a:lnTo>
                  <a:pt x="119" y="84"/>
                </a:lnTo>
                <a:lnTo>
                  <a:pt x="119" y="85"/>
                </a:lnTo>
                <a:lnTo>
                  <a:pt x="119" y="85"/>
                </a:lnTo>
                <a:lnTo>
                  <a:pt x="119" y="86"/>
                </a:lnTo>
                <a:lnTo>
                  <a:pt x="120" y="87"/>
                </a:lnTo>
                <a:lnTo>
                  <a:pt x="121" y="87"/>
                </a:lnTo>
                <a:lnTo>
                  <a:pt x="121" y="86"/>
                </a:lnTo>
                <a:lnTo>
                  <a:pt x="121" y="86"/>
                </a:lnTo>
                <a:lnTo>
                  <a:pt x="122" y="83"/>
                </a:lnTo>
                <a:lnTo>
                  <a:pt x="122" y="83"/>
                </a:lnTo>
                <a:lnTo>
                  <a:pt x="122" y="90"/>
                </a:lnTo>
                <a:lnTo>
                  <a:pt x="122" y="90"/>
                </a:lnTo>
                <a:lnTo>
                  <a:pt x="103" y="90"/>
                </a:lnTo>
                <a:lnTo>
                  <a:pt x="84" y="89"/>
                </a:lnTo>
                <a:lnTo>
                  <a:pt x="84" y="89"/>
                </a:lnTo>
                <a:close/>
                <a:moveTo>
                  <a:pt x="114" y="63"/>
                </a:moveTo>
                <a:lnTo>
                  <a:pt x="114" y="63"/>
                </a:lnTo>
                <a:lnTo>
                  <a:pt x="120" y="63"/>
                </a:lnTo>
                <a:lnTo>
                  <a:pt x="120" y="63"/>
                </a:lnTo>
                <a:lnTo>
                  <a:pt x="109" y="71"/>
                </a:lnTo>
                <a:lnTo>
                  <a:pt x="100" y="81"/>
                </a:lnTo>
                <a:lnTo>
                  <a:pt x="100" y="81"/>
                </a:lnTo>
                <a:lnTo>
                  <a:pt x="107" y="72"/>
                </a:lnTo>
                <a:lnTo>
                  <a:pt x="111" y="67"/>
                </a:lnTo>
                <a:lnTo>
                  <a:pt x="114" y="63"/>
                </a:lnTo>
                <a:lnTo>
                  <a:pt x="114" y="63"/>
                </a:lnTo>
                <a:close/>
                <a:moveTo>
                  <a:pt x="69" y="9"/>
                </a:moveTo>
                <a:lnTo>
                  <a:pt x="69" y="9"/>
                </a:lnTo>
                <a:lnTo>
                  <a:pt x="57" y="17"/>
                </a:lnTo>
                <a:lnTo>
                  <a:pt x="57" y="17"/>
                </a:lnTo>
                <a:lnTo>
                  <a:pt x="57" y="9"/>
                </a:lnTo>
                <a:lnTo>
                  <a:pt x="57" y="9"/>
                </a:lnTo>
                <a:lnTo>
                  <a:pt x="69" y="9"/>
                </a:lnTo>
                <a:lnTo>
                  <a:pt x="69" y="9"/>
                </a:lnTo>
                <a:close/>
                <a:moveTo>
                  <a:pt x="33" y="59"/>
                </a:moveTo>
                <a:lnTo>
                  <a:pt x="33" y="59"/>
                </a:lnTo>
                <a:lnTo>
                  <a:pt x="33" y="59"/>
                </a:lnTo>
                <a:lnTo>
                  <a:pt x="33" y="59"/>
                </a:lnTo>
                <a:lnTo>
                  <a:pt x="28" y="63"/>
                </a:lnTo>
                <a:lnTo>
                  <a:pt x="24" y="68"/>
                </a:lnTo>
                <a:lnTo>
                  <a:pt x="16" y="78"/>
                </a:lnTo>
                <a:lnTo>
                  <a:pt x="16" y="78"/>
                </a:lnTo>
                <a:lnTo>
                  <a:pt x="12" y="80"/>
                </a:lnTo>
                <a:lnTo>
                  <a:pt x="15" y="77"/>
                </a:lnTo>
                <a:lnTo>
                  <a:pt x="20" y="70"/>
                </a:lnTo>
                <a:lnTo>
                  <a:pt x="20" y="70"/>
                </a:lnTo>
                <a:lnTo>
                  <a:pt x="23" y="65"/>
                </a:lnTo>
                <a:lnTo>
                  <a:pt x="26" y="61"/>
                </a:lnTo>
                <a:lnTo>
                  <a:pt x="26" y="61"/>
                </a:lnTo>
                <a:lnTo>
                  <a:pt x="26" y="59"/>
                </a:lnTo>
                <a:lnTo>
                  <a:pt x="24" y="59"/>
                </a:lnTo>
                <a:lnTo>
                  <a:pt x="24" y="59"/>
                </a:lnTo>
                <a:lnTo>
                  <a:pt x="20" y="63"/>
                </a:lnTo>
                <a:lnTo>
                  <a:pt x="15" y="67"/>
                </a:lnTo>
                <a:lnTo>
                  <a:pt x="15" y="67"/>
                </a:lnTo>
                <a:lnTo>
                  <a:pt x="11" y="69"/>
                </a:lnTo>
                <a:lnTo>
                  <a:pt x="11" y="69"/>
                </a:lnTo>
                <a:lnTo>
                  <a:pt x="11" y="67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33" y="59"/>
                </a:lnTo>
                <a:lnTo>
                  <a:pt x="33" y="59"/>
                </a:lnTo>
                <a:close/>
                <a:moveTo>
                  <a:pt x="19" y="85"/>
                </a:moveTo>
                <a:lnTo>
                  <a:pt x="19" y="85"/>
                </a:lnTo>
                <a:lnTo>
                  <a:pt x="24" y="81"/>
                </a:lnTo>
                <a:lnTo>
                  <a:pt x="28" y="78"/>
                </a:lnTo>
                <a:lnTo>
                  <a:pt x="35" y="68"/>
                </a:lnTo>
                <a:lnTo>
                  <a:pt x="35" y="68"/>
                </a:lnTo>
                <a:lnTo>
                  <a:pt x="39" y="65"/>
                </a:lnTo>
                <a:lnTo>
                  <a:pt x="34" y="71"/>
                </a:lnTo>
                <a:lnTo>
                  <a:pt x="34" y="71"/>
                </a:lnTo>
                <a:lnTo>
                  <a:pt x="25" y="84"/>
                </a:lnTo>
                <a:lnTo>
                  <a:pt x="25" y="84"/>
                </a:lnTo>
                <a:lnTo>
                  <a:pt x="25" y="85"/>
                </a:lnTo>
                <a:lnTo>
                  <a:pt x="25" y="85"/>
                </a:lnTo>
                <a:lnTo>
                  <a:pt x="19" y="85"/>
                </a:lnTo>
                <a:lnTo>
                  <a:pt x="19" y="85"/>
                </a:lnTo>
                <a:close/>
              </a:path>
            </a:pathLst>
          </a:custGeom>
          <a:solidFill>
            <a:srgbClr val="4140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新蒂下午茶基本版" panose="03000600000000000000" pitchFamily="66" charset="-122"/>
              <a:ea typeface="新蒂下午茶基本版" panose="03000600000000000000" pitchFamily="66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4B6708-A5E6-4CDC-9D3E-A996A21EE711}"/>
              </a:ext>
            </a:extLst>
          </p:cNvPr>
          <p:cNvSpPr txBox="1"/>
          <p:nvPr/>
        </p:nvSpPr>
        <p:spPr>
          <a:xfrm>
            <a:off x="289740" y="217175"/>
            <a:ext cx="39011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界面设计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Overview.fxml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RootLayout.fxml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Style.css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设计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JavaFX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显示界面和样式效果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含有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TableView,TextArea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等控件。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805EAA-3EF4-4B5F-92E5-19C0306B7108}"/>
              </a:ext>
            </a:extLst>
          </p:cNvPr>
          <p:cNvSpPr txBox="1"/>
          <p:nvPr/>
        </p:nvSpPr>
        <p:spPr>
          <a:xfrm>
            <a:off x="7309305" y="4369258"/>
            <a:ext cx="4139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数据绑定类 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Controller.java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将文法、分析后的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first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集，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follow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集，预测分析表，分析字符串的输出结果，绑定到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JavaFX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界面上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A8AB97-20A3-44C0-842E-F0A6DC9D9DA0}"/>
              </a:ext>
            </a:extLst>
          </p:cNvPr>
          <p:cNvSpPr txBox="1"/>
          <p:nvPr/>
        </p:nvSpPr>
        <p:spPr>
          <a:xfrm>
            <a:off x="7197328" y="217175"/>
            <a:ext cx="51635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Util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类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CharArrayUtil.java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ForecastUtil.java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RecursionRmvUtil.java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SelectUtil.java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SetToStringUtil.java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分析的辅助工具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D007D-D4B5-4D50-B5B1-6C6F5EC292B9}"/>
              </a:ext>
            </a:extLst>
          </p:cNvPr>
          <p:cNvSpPr txBox="1"/>
          <p:nvPr/>
        </p:nvSpPr>
        <p:spPr>
          <a:xfrm>
            <a:off x="127249" y="4369258"/>
            <a:ext cx="3734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First,Follow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集计算类 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Mapping.java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SingleRule.java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Rule.java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分析文法规则，得到</a:t>
            </a:r>
            <a:r>
              <a:rPr lang="en-US" altLang="zh-CN" sz="2000" dirty="0">
                <a:solidFill>
                  <a:prstClr val="black"/>
                </a:solidFill>
              </a:rPr>
              <a:t>first</a:t>
            </a:r>
            <a:r>
              <a:rPr lang="zh-CN" altLang="en-US" sz="2000" dirty="0">
                <a:solidFill>
                  <a:prstClr val="black"/>
                </a:solidFill>
              </a:rPr>
              <a:t>集，</a:t>
            </a:r>
            <a:r>
              <a:rPr lang="en-US" altLang="zh-CN" sz="2000" dirty="0">
                <a:solidFill>
                  <a:prstClr val="black"/>
                </a:solidFill>
              </a:rPr>
              <a:t>follow</a:t>
            </a:r>
            <a:r>
              <a:rPr lang="zh-CN" altLang="en-US" sz="2000" dirty="0">
                <a:solidFill>
                  <a:prstClr val="black"/>
                </a:solidFill>
              </a:rPr>
              <a:t>集</a:t>
            </a:r>
            <a:endParaRPr lang="zh-CN" altLang="en-US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1A00E3-55A5-446C-AB30-A301904D4CCB}"/>
              </a:ext>
            </a:extLst>
          </p:cNvPr>
          <p:cNvSpPr txBox="1"/>
          <p:nvPr/>
        </p:nvSpPr>
        <p:spPr>
          <a:xfrm>
            <a:off x="4039317" y="4369258"/>
            <a:ext cx="28017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文法分析类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AnalysisResult.java</a:t>
            </a:r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PDALL1.java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对具体字符串进行分析，显示分析过程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6043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4682" y="1170344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8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6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7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8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9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0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1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2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3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4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5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6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7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8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9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0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1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2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3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4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5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6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7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8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9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0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1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2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3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4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5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6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7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8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9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0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1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2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3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58586" y="893232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5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70570" y="1769646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110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3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4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5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6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7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8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9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0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1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2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3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4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5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6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7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8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9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0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1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2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3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4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5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6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7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8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9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0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1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2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3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4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5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6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7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8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9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0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1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2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3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4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5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sp>
        <p:nvSpPr>
          <p:cNvPr id="211" name="Freeform 30"/>
          <p:cNvSpPr>
            <a:spLocks noEditPoints="1"/>
          </p:cNvSpPr>
          <p:nvPr/>
        </p:nvSpPr>
        <p:spPr bwMode="auto">
          <a:xfrm>
            <a:off x="686520" y="1352337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212" name="Freeform 30"/>
          <p:cNvSpPr>
            <a:spLocks noEditPoints="1"/>
          </p:cNvSpPr>
          <p:nvPr/>
        </p:nvSpPr>
        <p:spPr bwMode="auto">
          <a:xfrm>
            <a:off x="1043311" y="81273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165" name="组合 164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74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5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6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7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66" name="直接连接符 165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界面设计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70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1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2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3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986C423-7B06-4BDB-BF75-86C10799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60" y="1616245"/>
            <a:ext cx="5898391" cy="5067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文本框 218"/>
          <p:cNvSpPr txBox="1"/>
          <p:nvPr/>
        </p:nvSpPr>
        <p:spPr>
          <a:xfrm>
            <a:off x="6903737" y="290756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结果展示</a:t>
            </a:r>
            <a:endParaRPr lang="zh-CN" altLang="en-US" sz="4800" dirty="0">
              <a:solidFill>
                <a:srgbClr val="C0000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grpSp>
        <p:nvGrpSpPr>
          <p:cNvPr id="258" name="组合 257"/>
          <p:cNvGrpSpPr/>
          <p:nvPr/>
        </p:nvGrpSpPr>
        <p:grpSpPr>
          <a:xfrm>
            <a:off x="1790886" y="2481905"/>
            <a:ext cx="3123159" cy="2208487"/>
            <a:chOff x="1917632" y="2436639"/>
            <a:chExt cx="3123159" cy="2208487"/>
          </a:xfrm>
        </p:grpSpPr>
        <p:sp>
          <p:nvSpPr>
            <p:cNvPr id="218" name="文本框 217"/>
            <p:cNvSpPr txBox="1"/>
            <p:nvPr/>
          </p:nvSpPr>
          <p:spPr>
            <a:xfrm>
              <a:off x="2646043" y="2653685"/>
              <a:ext cx="1511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414042"/>
                  </a:solidFill>
                  <a:latin typeface="新蒂黑板报" panose="03000600000000000000" pitchFamily="66" charset="-122"/>
                  <a:ea typeface="新蒂黑板报" panose="03000600000000000000" pitchFamily="66" charset="-122"/>
                </a:rPr>
                <a:t>03</a:t>
              </a:r>
              <a:endParaRPr lang="zh-CN" altLang="en-US" sz="7200" dirty="0">
                <a:solidFill>
                  <a:srgbClr val="414042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endParaRPr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917632" y="2436639"/>
              <a:ext cx="3123159" cy="2208487"/>
              <a:chOff x="4410075" y="3001645"/>
              <a:chExt cx="3138487" cy="2219326"/>
            </a:xfrm>
          </p:grpSpPr>
          <p:sp>
            <p:nvSpPr>
              <p:cNvPr id="244" name="Freeform 121"/>
              <p:cNvSpPr>
                <a:spLocks noEditPoints="1"/>
              </p:cNvSpPr>
              <p:nvPr/>
            </p:nvSpPr>
            <p:spPr bwMode="auto">
              <a:xfrm>
                <a:off x="5330825" y="4558983"/>
                <a:ext cx="1296987" cy="661988"/>
              </a:xfrm>
              <a:custGeom>
                <a:avLst/>
                <a:gdLst>
                  <a:gd name="T0" fmla="*/ 817 w 817"/>
                  <a:gd name="T1" fmla="*/ 417 h 417"/>
                  <a:gd name="T2" fmla="*/ 0 w 817"/>
                  <a:gd name="T3" fmla="*/ 417 h 417"/>
                  <a:gd name="T4" fmla="*/ 108 w 817"/>
                  <a:gd name="T5" fmla="*/ 0 h 417"/>
                  <a:gd name="T6" fmla="*/ 716 w 817"/>
                  <a:gd name="T7" fmla="*/ 0 h 417"/>
                  <a:gd name="T8" fmla="*/ 817 w 817"/>
                  <a:gd name="T9" fmla="*/ 417 h 417"/>
                  <a:gd name="T10" fmla="*/ 18 w 817"/>
                  <a:gd name="T11" fmla="*/ 403 h 417"/>
                  <a:gd name="T12" fmla="*/ 799 w 817"/>
                  <a:gd name="T13" fmla="*/ 403 h 417"/>
                  <a:gd name="T14" fmla="*/ 705 w 817"/>
                  <a:gd name="T15" fmla="*/ 14 h 417"/>
                  <a:gd name="T16" fmla="*/ 118 w 817"/>
                  <a:gd name="T17" fmla="*/ 14 h 417"/>
                  <a:gd name="T18" fmla="*/ 18 w 817"/>
                  <a:gd name="T19" fmla="*/ 4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417">
                    <a:moveTo>
                      <a:pt x="817" y="417"/>
                    </a:moveTo>
                    <a:lnTo>
                      <a:pt x="0" y="417"/>
                    </a:lnTo>
                    <a:lnTo>
                      <a:pt x="108" y="0"/>
                    </a:lnTo>
                    <a:lnTo>
                      <a:pt x="716" y="0"/>
                    </a:lnTo>
                    <a:lnTo>
                      <a:pt x="817" y="417"/>
                    </a:lnTo>
                    <a:close/>
                    <a:moveTo>
                      <a:pt x="18" y="403"/>
                    </a:moveTo>
                    <a:lnTo>
                      <a:pt x="799" y="403"/>
                    </a:lnTo>
                    <a:lnTo>
                      <a:pt x="705" y="14"/>
                    </a:lnTo>
                    <a:lnTo>
                      <a:pt x="118" y="14"/>
                    </a:lnTo>
                    <a:lnTo>
                      <a:pt x="18" y="40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3"/>
              <p:cNvSpPr>
                <a:spLocks noEditPoints="1"/>
              </p:cNvSpPr>
              <p:nvPr/>
            </p:nvSpPr>
            <p:spPr bwMode="auto">
              <a:xfrm>
                <a:off x="4410075" y="3001645"/>
                <a:ext cx="3138487" cy="1601788"/>
              </a:xfrm>
              <a:custGeom>
                <a:avLst/>
                <a:gdLst>
                  <a:gd name="T0" fmla="*/ 559 w 569"/>
                  <a:gd name="T1" fmla="*/ 290 h 290"/>
                  <a:gd name="T2" fmla="*/ 11 w 569"/>
                  <a:gd name="T3" fmla="*/ 290 h 290"/>
                  <a:gd name="T4" fmla="*/ 0 w 569"/>
                  <a:gd name="T5" fmla="*/ 280 h 290"/>
                  <a:gd name="T6" fmla="*/ 0 w 569"/>
                  <a:gd name="T7" fmla="*/ 11 h 290"/>
                  <a:gd name="T8" fmla="*/ 11 w 569"/>
                  <a:gd name="T9" fmla="*/ 0 h 290"/>
                  <a:gd name="T10" fmla="*/ 559 w 569"/>
                  <a:gd name="T11" fmla="*/ 0 h 290"/>
                  <a:gd name="T12" fmla="*/ 569 w 569"/>
                  <a:gd name="T13" fmla="*/ 11 h 290"/>
                  <a:gd name="T14" fmla="*/ 569 w 569"/>
                  <a:gd name="T15" fmla="*/ 280 h 290"/>
                  <a:gd name="T16" fmla="*/ 559 w 569"/>
                  <a:gd name="T17" fmla="*/ 290 h 290"/>
                  <a:gd name="T18" fmla="*/ 11 w 569"/>
                  <a:gd name="T19" fmla="*/ 4 h 290"/>
                  <a:gd name="T20" fmla="*/ 4 w 569"/>
                  <a:gd name="T21" fmla="*/ 11 h 290"/>
                  <a:gd name="T22" fmla="*/ 4 w 569"/>
                  <a:gd name="T23" fmla="*/ 280 h 290"/>
                  <a:gd name="T24" fmla="*/ 11 w 569"/>
                  <a:gd name="T25" fmla="*/ 286 h 290"/>
                  <a:gd name="T26" fmla="*/ 559 w 569"/>
                  <a:gd name="T27" fmla="*/ 286 h 290"/>
                  <a:gd name="T28" fmla="*/ 565 w 569"/>
                  <a:gd name="T29" fmla="*/ 280 h 290"/>
                  <a:gd name="T30" fmla="*/ 565 w 569"/>
                  <a:gd name="T31" fmla="*/ 11 h 290"/>
                  <a:gd name="T32" fmla="*/ 559 w 569"/>
                  <a:gd name="T33" fmla="*/ 4 h 290"/>
                  <a:gd name="T34" fmla="*/ 11 w 569"/>
                  <a:gd name="T35" fmla="*/ 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9" h="290">
                    <a:moveTo>
                      <a:pt x="559" y="290"/>
                    </a:moveTo>
                    <a:cubicBezTo>
                      <a:pt x="11" y="290"/>
                      <a:pt x="11" y="290"/>
                      <a:pt x="11" y="290"/>
                    </a:cubicBezTo>
                    <a:cubicBezTo>
                      <a:pt x="5" y="290"/>
                      <a:pt x="0" y="286"/>
                      <a:pt x="0" y="28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64" y="0"/>
                      <a:pt x="569" y="5"/>
                      <a:pt x="569" y="11"/>
                    </a:cubicBezTo>
                    <a:cubicBezTo>
                      <a:pt x="569" y="280"/>
                      <a:pt x="569" y="280"/>
                      <a:pt x="569" y="280"/>
                    </a:cubicBezTo>
                    <a:cubicBezTo>
                      <a:pt x="569" y="286"/>
                      <a:pt x="564" y="290"/>
                      <a:pt x="559" y="290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280"/>
                      <a:pt x="4" y="280"/>
                      <a:pt x="4" y="280"/>
                    </a:cubicBezTo>
                    <a:cubicBezTo>
                      <a:pt x="4" y="283"/>
                      <a:pt x="7" y="286"/>
                      <a:pt x="11" y="286"/>
                    </a:cubicBezTo>
                    <a:cubicBezTo>
                      <a:pt x="559" y="286"/>
                      <a:pt x="559" y="286"/>
                      <a:pt x="559" y="286"/>
                    </a:cubicBezTo>
                    <a:cubicBezTo>
                      <a:pt x="562" y="286"/>
                      <a:pt x="565" y="283"/>
                      <a:pt x="565" y="280"/>
                    </a:cubicBezTo>
                    <a:cubicBezTo>
                      <a:pt x="565" y="11"/>
                      <a:pt x="565" y="11"/>
                      <a:pt x="565" y="11"/>
                    </a:cubicBezTo>
                    <a:cubicBezTo>
                      <a:pt x="565" y="7"/>
                      <a:pt x="562" y="4"/>
                      <a:pt x="559" y="4"/>
                    </a:cubicBez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4"/>
              <p:cNvSpPr/>
              <p:nvPr/>
            </p:nvSpPr>
            <p:spPr bwMode="auto">
              <a:xfrm>
                <a:off x="4421188" y="4509770"/>
                <a:ext cx="3116262" cy="319088"/>
              </a:xfrm>
              <a:custGeom>
                <a:avLst/>
                <a:gdLst>
                  <a:gd name="T0" fmla="*/ 565 w 565"/>
                  <a:gd name="T1" fmla="*/ 0 h 58"/>
                  <a:gd name="T2" fmla="*/ 565 w 565"/>
                  <a:gd name="T3" fmla="*/ 35 h 58"/>
                  <a:gd name="T4" fmla="*/ 543 w 565"/>
                  <a:gd name="T5" fmla="*/ 58 h 58"/>
                  <a:gd name="T6" fmla="*/ 23 w 565"/>
                  <a:gd name="T7" fmla="*/ 58 h 58"/>
                  <a:gd name="T8" fmla="*/ 0 w 565"/>
                  <a:gd name="T9" fmla="*/ 35 h 58"/>
                  <a:gd name="T10" fmla="*/ 0 w 565"/>
                  <a:gd name="T11" fmla="*/ 0 h 58"/>
                  <a:gd name="T12" fmla="*/ 565 w 565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5" h="58">
                    <a:moveTo>
                      <a:pt x="565" y="0"/>
                    </a:moveTo>
                    <a:cubicBezTo>
                      <a:pt x="565" y="35"/>
                      <a:pt x="565" y="35"/>
                      <a:pt x="565" y="35"/>
                    </a:cubicBezTo>
                    <a:cubicBezTo>
                      <a:pt x="565" y="48"/>
                      <a:pt x="555" y="58"/>
                      <a:pt x="543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10" y="58"/>
                      <a:pt x="0" y="48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5"/>
              <p:cNvSpPr/>
              <p:nvPr/>
            </p:nvSpPr>
            <p:spPr bwMode="auto">
              <a:xfrm>
                <a:off x="4410075" y="4509770"/>
                <a:ext cx="3138487" cy="330200"/>
              </a:xfrm>
              <a:custGeom>
                <a:avLst/>
                <a:gdLst>
                  <a:gd name="T0" fmla="*/ 545 w 569"/>
                  <a:gd name="T1" fmla="*/ 60 h 60"/>
                  <a:gd name="T2" fmla="*/ 25 w 569"/>
                  <a:gd name="T3" fmla="*/ 60 h 60"/>
                  <a:gd name="T4" fmla="*/ 0 w 569"/>
                  <a:gd name="T5" fmla="*/ 35 h 60"/>
                  <a:gd name="T6" fmla="*/ 0 w 569"/>
                  <a:gd name="T7" fmla="*/ 0 h 60"/>
                  <a:gd name="T8" fmla="*/ 4 w 569"/>
                  <a:gd name="T9" fmla="*/ 0 h 60"/>
                  <a:gd name="T10" fmla="*/ 4 w 569"/>
                  <a:gd name="T11" fmla="*/ 35 h 60"/>
                  <a:gd name="T12" fmla="*/ 25 w 569"/>
                  <a:gd name="T13" fmla="*/ 56 h 60"/>
                  <a:gd name="T14" fmla="*/ 545 w 569"/>
                  <a:gd name="T15" fmla="*/ 56 h 60"/>
                  <a:gd name="T16" fmla="*/ 565 w 569"/>
                  <a:gd name="T17" fmla="*/ 35 h 60"/>
                  <a:gd name="T18" fmla="*/ 565 w 569"/>
                  <a:gd name="T19" fmla="*/ 0 h 60"/>
                  <a:gd name="T20" fmla="*/ 569 w 569"/>
                  <a:gd name="T21" fmla="*/ 0 h 60"/>
                  <a:gd name="T22" fmla="*/ 569 w 569"/>
                  <a:gd name="T23" fmla="*/ 35 h 60"/>
                  <a:gd name="T24" fmla="*/ 545 w 569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9" h="60">
                    <a:moveTo>
                      <a:pt x="545" y="60"/>
                    </a:moveTo>
                    <a:cubicBezTo>
                      <a:pt x="25" y="60"/>
                      <a:pt x="25" y="60"/>
                      <a:pt x="25" y="60"/>
                    </a:cubicBezTo>
                    <a:cubicBezTo>
                      <a:pt x="11" y="60"/>
                      <a:pt x="0" y="49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13" y="56"/>
                      <a:pt x="25" y="56"/>
                    </a:cubicBezTo>
                    <a:cubicBezTo>
                      <a:pt x="545" y="56"/>
                      <a:pt x="545" y="56"/>
                      <a:pt x="545" y="56"/>
                    </a:cubicBezTo>
                    <a:cubicBezTo>
                      <a:pt x="556" y="56"/>
                      <a:pt x="565" y="47"/>
                      <a:pt x="565" y="35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69" y="0"/>
                      <a:pt x="569" y="0"/>
                      <a:pt x="569" y="0"/>
                    </a:cubicBezTo>
                    <a:cubicBezTo>
                      <a:pt x="569" y="35"/>
                      <a:pt x="569" y="35"/>
                      <a:pt x="569" y="35"/>
                    </a:cubicBezTo>
                    <a:cubicBezTo>
                      <a:pt x="569" y="49"/>
                      <a:pt x="558" y="60"/>
                      <a:pt x="545" y="6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7"/>
              <p:cNvSpPr>
                <a:spLocks noEditPoints="1"/>
              </p:cNvSpPr>
              <p:nvPr/>
            </p:nvSpPr>
            <p:spPr bwMode="auto">
              <a:xfrm>
                <a:off x="4492625" y="3112770"/>
                <a:ext cx="2962275" cy="1495425"/>
              </a:xfrm>
              <a:custGeom>
                <a:avLst/>
                <a:gdLst>
                  <a:gd name="T0" fmla="*/ 1866 w 1866"/>
                  <a:gd name="T1" fmla="*/ 942 h 942"/>
                  <a:gd name="T2" fmla="*/ 0 w 1866"/>
                  <a:gd name="T3" fmla="*/ 942 h 942"/>
                  <a:gd name="T4" fmla="*/ 0 w 1866"/>
                  <a:gd name="T5" fmla="*/ 0 h 942"/>
                  <a:gd name="T6" fmla="*/ 1866 w 1866"/>
                  <a:gd name="T7" fmla="*/ 0 h 942"/>
                  <a:gd name="T8" fmla="*/ 1866 w 1866"/>
                  <a:gd name="T9" fmla="*/ 942 h 942"/>
                  <a:gd name="T10" fmla="*/ 14 w 1866"/>
                  <a:gd name="T11" fmla="*/ 928 h 942"/>
                  <a:gd name="T12" fmla="*/ 1852 w 1866"/>
                  <a:gd name="T13" fmla="*/ 928 h 942"/>
                  <a:gd name="T14" fmla="*/ 1852 w 1866"/>
                  <a:gd name="T15" fmla="*/ 14 h 942"/>
                  <a:gd name="T16" fmla="*/ 14 w 1866"/>
                  <a:gd name="T17" fmla="*/ 14 h 942"/>
                  <a:gd name="T18" fmla="*/ 14 w 1866"/>
                  <a:gd name="T19" fmla="*/ 928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6" h="942">
                    <a:moveTo>
                      <a:pt x="1866" y="942"/>
                    </a:moveTo>
                    <a:lnTo>
                      <a:pt x="0" y="942"/>
                    </a:lnTo>
                    <a:lnTo>
                      <a:pt x="0" y="0"/>
                    </a:lnTo>
                    <a:lnTo>
                      <a:pt x="1866" y="0"/>
                    </a:lnTo>
                    <a:lnTo>
                      <a:pt x="1866" y="942"/>
                    </a:lnTo>
                    <a:close/>
                    <a:moveTo>
                      <a:pt x="14" y="928"/>
                    </a:moveTo>
                    <a:lnTo>
                      <a:pt x="1852" y="928"/>
                    </a:lnTo>
                    <a:lnTo>
                      <a:pt x="1852" y="14"/>
                    </a:lnTo>
                    <a:lnTo>
                      <a:pt x="14" y="14"/>
                    </a:lnTo>
                    <a:lnTo>
                      <a:pt x="14" y="9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4" name="Rectangle 128"/>
            <p:cNvSpPr>
              <a:spLocks noChangeArrowheads="1"/>
            </p:cNvSpPr>
            <p:nvPr/>
          </p:nvSpPr>
          <p:spPr bwMode="auto">
            <a:xfrm>
              <a:off x="2076158" y="2600428"/>
              <a:ext cx="462263" cy="1354734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32"/>
            <p:cNvSpPr>
              <a:spLocks noChangeArrowheads="1"/>
            </p:cNvSpPr>
            <p:nvPr/>
          </p:nvSpPr>
          <p:spPr bwMode="auto">
            <a:xfrm>
              <a:off x="4127616" y="3127035"/>
              <a:ext cx="738946" cy="81655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32"/>
            <p:cNvSpPr>
              <a:spLocks noChangeArrowheads="1"/>
            </p:cNvSpPr>
            <p:nvPr/>
          </p:nvSpPr>
          <p:spPr bwMode="auto">
            <a:xfrm>
              <a:off x="4127616" y="2639362"/>
              <a:ext cx="738946" cy="408276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32"/>
            <p:cNvSpPr>
              <a:spLocks noChangeArrowheads="1"/>
            </p:cNvSpPr>
            <p:nvPr/>
          </p:nvSpPr>
          <p:spPr bwMode="auto">
            <a:xfrm>
              <a:off x="2574035" y="2600428"/>
              <a:ext cx="138685" cy="135473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7984390" y="1552390"/>
            <a:ext cx="795208" cy="712316"/>
            <a:chOff x="6946900" y="1965008"/>
            <a:chExt cx="898525" cy="804863"/>
          </a:xfrm>
        </p:grpSpPr>
        <p:sp>
          <p:nvSpPr>
            <p:cNvPr id="260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262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67" name="Freeform 84"/>
          <p:cNvSpPr/>
          <p:nvPr/>
        </p:nvSpPr>
        <p:spPr bwMode="auto">
          <a:xfrm>
            <a:off x="9513871" y="2028804"/>
            <a:ext cx="679897" cy="23619"/>
          </a:xfrm>
          <a:custGeom>
            <a:avLst/>
            <a:gdLst>
              <a:gd name="T0" fmla="*/ 114 w 116"/>
              <a:gd name="T1" fmla="*/ 4 h 4"/>
              <a:gd name="T2" fmla="*/ 2 w 116"/>
              <a:gd name="T3" fmla="*/ 4 h 4"/>
              <a:gd name="T4" fmla="*/ 0 w 116"/>
              <a:gd name="T5" fmla="*/ 2 h 4"/>
              <a:gd name="T6" fmla="*/ 2 w 116"/>
              <a:gd name="T7" fmla="*/ 0 h 4"/>
              <a:gd name="T8" fmla="*/ 114 w 116"/>
              <a:gd name="T9" fmla="*/ 0 h 4"/>
              <a:gd name="T10" fmla="*/ 116 w 116"/>
              <a:gd name="T11" fmla="*/ 2 h 4"/>
              <a:gd name="T12" fmla="*/ 114 w 11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">
                <a:moveTo>
                  <a:pt x="11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3"/>
                  <a:pt x="115" y="4"/>
                  <a:pt x="11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178"/>
          <p:cNvSpPr/>
          <p:nvPr/>
        </p:nvSpPr>
        <p:spPr bwMode="auto">
          <a:xfrm>
            <a:off x="10122538" y="1276374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179"/>
          <p:cNvSpPr/>
          <p:nvPr/>
        </p:nvSpPr>
        <p:spPr bwMode="auto">
          <a:xfrm>
            <a:off x="10122538" y="1276374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183"/>
          <p:cNvSpPr>
            <a:spLocks noEditPoints="1"/>
          </p:cNvSpPr>
          <p:nvPr/>
        </p:nvSpPr>
        <p:spPr bwMode="auto">
          <a:xfrm>
            <a:off x="11166880" y="2841527"/>
            <a:ext cx="89415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6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6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1" name="组合 270"/>
          <p:cNvGrpSpPr/>
          <p:nvPr/>
        </p:nvGrpSpPr>
        <p:grpSpPr>
          <a:xfrm>
            <a:off x="1028617" y="5354410"/>
            <a:ext cx="1288937" cy="293554"/>
            <a:chOff x="4046538" y="2588895"/>
            <a:chExt cx="1212850" cy="276225"/>
          </a:xfrm>
        </p:grpSpPr>
        <p:sp>
          <p:nvSpPr>
            <p:cNvPr id="272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4" name="Freeform 87"/>
          <p:cNvSpPr/>
          <p:nvPr/>
        </p:nvSpPr>
        <p:spPr bwMode="auto">
          <a:xfrm>
            <a:off x="-116640" y="3010097"/>
            <a:ext cx="492630" cy="23619"/>
          </a:xfrm>
          <a:custGeom>
            <a:avLst/>
            <a:gdLst>
              <a:gd name="T0" fmla="*/ 82 w 84"/>
              <a:gd name="T1" fmla="*/ 4 h 4"/>
              <a:gd name="T2" fmla="*/ 2 w 84"/>
              <a:gd name="T3" fmla="*/ 4 h 4"/>
              <a:gd name="T4" fmla="*/ 0 w 84"/>
              <a:gd name="T5" fmla="*/ 2 h 4"/>
              <a:gd name="T6" fmla="*/ 2 w 84"/>
              <a:gd name="T7" fmla="*/ 0 h 4"/>
              <a:gd name="T8" fmla="*/ 82 w 84"/>
              <a:gd name="T9" fmla="*/ 0 h 4"/>
              <a:gd name="T10" fmla="*/ 84 w 84"/>
              <a:gd name="T11" fmla="*/ 2 h 4"/>
              <a:gd name="T12" fmla="*/ 82 w 8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4">
                <a:moveTo>
                  <a:pt x="8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3" y="0"/>
                  <a:pt x="84" y="1"/>
                  <a:pt x="84" y="2"/>
                </a:cubicBezTo>
                <a:cubicBezTo>
                  <a:pt x="84" y="3"/>
                  <a:pt x="83" y="4"/>
                  <a:pt x="8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185"/>
          <p:cNvSpPr>
            <a:spLocks noEditPoints="1"/>
          </p:cNvSpPr>
          <p:nvPr/>
        </p:nvSpPr>
        <p:spPr bwMode="auto">
          <a:xfrm>
            <a:off x="979963" y="2586637"/>
            <a:ext cx="87729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98"/>
          <p:cNvSpPr/>
          <p:nvPr/>
        </p:nvSpPr>
        <p:spPr bwMode="auto">
          <a:xfrm>
            <a:off x="2118478" y="1420140"/>
            <a:ext cx="398153" cy="23619"/>
          </a:xfrm>
          <a:custGeom>
            <a:avLst/>
            <a:gdLst>
              <a:gd name="T0" fmla="*/ 66 w 68"/>
              <a:gd name="T1" fmla="*/ 4 h 4"/>
              <a:gd name="T2" fmla="*/ 2 w 68"/>
              <a:gd name="T3" fmla="*/ 4 h 4"/>
              <a:gd name="T4" fmla="*/ 0 w 68"/>
              <a:gd name="T5" fmla="*/ 2 h 4"/>
              <a:gd name="T6" fmla="*/ 2 w 68"/>
              <a:gd name="T7" fmla="*/ 0 h 4"/>
              <a:gd name="T8" fmla="*/ 66 w 68"/>
              <a:gd name="T9" fmla="*/ 0 h 4"/>
              <a:gd name="T10" fmla="*/ 68 w 68"/>
              <a:gd name="T11" fmla="*/ 2 h 4"/>
              <a:gd name="T12" fmla="*/ 66 w 6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4">
                <a:moveTo>
                  <a:pt x="6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cubicBezTo>
                  <a:pt x="68" y="3"/>
                  <a:pt x="67" y="4"/>
                  <a:pt x="6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7" name="组合 286"/>
          <p:cNvGrpSpPr/>
          <p:nvPr/>
        </p:nvGrpSpPr>
        <p:grpSpPr>
          <a:xfrm>
            <a:off x="1802175" y="1656333"/>
            <a:ext cx="350914" cy="92791"/>
            <a:chOff x="4421188" y="1661795"/>
            <a:chExt cx="330199" cy="87313"/>
          </a:xfrm>
        </p:grpSpPr>
        <p:sp>
          <p:nvSpPr>
            <p:cNvPr id="288" name="Freeform 107"/>
            <p:cNvSpPr/>
            <p:nvPr/>
          </p:nvSpPr>
          <p:spPr bwMode="auto">
            <a:xfrm>
              <a:off x="4421188" y="1661795"/>
              <a:ext cx="198437" cy="20638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08"/>
            <p:cNvSpPr/>
            <p:nvPr/>
          </p:nvSpPr>
          <p:spPr bwMode="auto">
            <a:xfrm>
              <a:off x="4510088" y="1726883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09"/>
            <p:cNvSpPr/>
            <p:nvPr/>
          </p:nvSpPr>
          <p:spPr bwMode="auto">
            <a:xfrm>
              <a:off x="4641850" y="1661795"/>
              <a:ext cx="109537" cy="2063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1" name="Freeform 93"/>
          <p:cNvSpPr/>
          <p:nvPr/>
        </p:nvSpPr>
        <p:spPr bwMode="auto">
          <a:xfrm>
            <a:off x="9665337" y="4839255"/>
            <a:ext cx="563488" cy="21933"/>
          </a:xfrm>
          <a:custGeom>
            <a:avLst/>
            <a:gdLst>
              <a:gd name="T0" fmla="*/ 94 w 96"/>
              <a:gd name="T1" fmla="*/ 4 h 4"/>
              <a:gd name="T2" fmla="*/ 2 w 96"/>
              <a:gd name="T3" fmla="*/ 4 h 4"/>
              <a:gd name="T4" fmla="*/ 0 w 96"/>
              <a:gd name="T5" fmla="*/ 2 h 4"/>
              <a:gd name="T6" fmla="*/ 2 w 96"/>
              <a:gd name="T7" fmla="*/ 0 h 4"/>
              <a:gd name="T8" fmla="*/ 94 w 96"/>
              <a:gd name="T9" fmla="*/ 0 h 4"/>
              <a:gd name="T10" fmla="*/ 96 w 96"/>
              <a:gd name="T11" fmla="*/ 2 h 4"/>
              <a:gd name="T12" fmla="*/ 94 w 9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">
                <a:moveTo>
                  <a:pt x="9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6" y="1"/>
                  <a:pt x="96" y="2"/>
                </a:cubicBezTo>
                <a:cubicBezTo>
                  <a:pt x="96" y="3"/>
                  <a:pt x="95" y="4"/>
                  <a:pt x="9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94"/>
          <p:cNvSpPr/>
          <p:nvPr/>
        </p:nvSpPr>
        <p:spPr bwMode="auto">
          <a:xfrm>
            <a:off x="9430831" y="4839255"/>
            <a:ext cx="165335" cy="21933"/>
          </a:xfrm>
          <a:custGeom>
            <a:avLst/>
            <a:gdLst>
              <a:gd name="T0" fmla="*/ 26 w 28"/>
              <a:gd name="T1" fmla="*/ 4 h 4"/>
              <a:gd name="T2" fmla="*/ 2 w 28"/>
              <a:gd name="T3" fmla="*/ 4 h 4"/>
              <a:gd name="T4" fmla="*/ 0 w 28"/>
              <a:gd name="T5" fmla="*/ 2 h 4"/>
              <a:gd name="T6" fmla="*/ 2 w 28"/>
              <a:gd name="T7" fmla="*/ 0 h 4"/>
              <a:gd name="T8" fmla="*/ 26 w 28"/>
              <a:gd name="T9" fmla="*/ 0 h 4"/>
              <a:gd name="T10" fmla="*/ 28 w 28"/>
              <a:gd name="T11" fmla="*/ 2 h 4"/>
              <a:gd name="T12" fmla="*/ 26 w 2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4">
                <a:moveTo>
                  <a:pt x="2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3"/>
                  <a:pt x="27" y="4"/>
                  <a:pt x="2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3" name="组合 292"/>
          <p:cNvGrpSpPr/>
          <p:nvPr/>
        </p:nvGrpSpPr>
        <p:grpSpPr>
          <a:xfrm>
            <a:off x="10012805" y="5155006"/>
            <a:ext cx="827590" cy="685611"/>
            <a:chOff x="3770313" y="4289108"/>
            <a:chExt cx="882650" cy="728663"/>
          </a:xfrm>
        </p:grpSpPr>
        <p:sp>
          <p:nvSpPr>
            <p:cNvPr id="294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4682" y="1170344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8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6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7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8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9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0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1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2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3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4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5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6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7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8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9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0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1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2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3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4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5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6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7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8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9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0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1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2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3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4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5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6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7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8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9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0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1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2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3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58586" y="893232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5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70570" y="1769646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110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3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4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5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6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7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8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9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0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1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2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3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4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5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6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7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8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9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0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1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2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3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4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5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6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7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8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9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0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1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2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3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4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5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6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7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8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9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0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1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2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3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4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5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sp>
        <p:nvSpPr>
          <p:cNvPr id="211" name="Freeform 30"/>
          <p:cNvSpPr>
            <a:spLocks noEditPoints="1"/>
          </p:cNvSpPr>
          <p:nvPr/>
        </p:nvSpPr>
        <p:spPr bwMode="auto">
          <a:xfrm>
            <a:off x="686520" y="1352337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212" name="Freeform 30"/>
          <p:cNvSpPr>
            <a:spLocks noEditPoints="1"/>
          </p:cNvSpPr>
          <p:nvPr/>
        </p:nvSpPr>
        <p:spPr bwMode="auto">
          <a:xfrm>
            <a:off x="1043311" y="81273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165" name="组合 164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74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5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6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7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66" name="直接连接符 165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词法分析器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70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1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2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3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7C1C5F0-E476-4E4F-A7F7-DF6B37C2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37" y="1302539"/>
            <a:ext cx="6210838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4682" y="1170344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8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6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7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8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9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0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1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2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3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4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5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6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7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8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9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0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1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2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3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4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5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6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7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8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9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0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1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2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3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4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5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6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7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8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9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0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1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2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3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58586" y="893232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5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70570" y="1769646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110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3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4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5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6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7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8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9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0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1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2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3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4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5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6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7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8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9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0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1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2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3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4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5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6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7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8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9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0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1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2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3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4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5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6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7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8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9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0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1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2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3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4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5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sp>
        <p:nvSpPr>
          <p:cNvPr id="211" name="Freeform 30"/>
          <p:cNvSpPr>
            <a:spLocks noEditPoints="1"/>
          </p:cNvSpPr>
          <p:nvPr/>
        </p:nvSpPr>
        <p:spPr bwMode="auto">
          <a:xfrm>
            <a:off x="686520" y="1352337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212" name="Freeform 30"/>
          <p:cNvSpPr>
            <a:spLocks noEditPoints="1"/>
          </p:cNvSpPr>
          <p:nvPr/>
        </p:nvSpPr>
        <p:spPr bwMode="auto">
          <a:xfrm>
            <a:off x="1043311" y="81273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165" name="组合 164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74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5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6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7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66" name="直接连接符 165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词法分析器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70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1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2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3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1422407-BE32-48D5-AFA8-2B3D8714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237" y="1369296"/>
            <a:ext cx="6210838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184" name="组合 183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93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4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5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6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85" name="直接连接符 184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语法分析器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89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0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1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2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FED416B4-FDA2-4535-9554-DBB9A56DF5B6}"/>
              </a:ext>
            </a:extLst>
          </p:cNvPr>
          <p:cNvGrpSpPr/>
          <p:nvPr/>
        </p:nvGrpSpPr>
        <p:grpSpPr>
          <a:xfrm>
            <a:off x="10367687" y="1400706"/>
            <a:ext cx="893233" cy="990600"/>
            <a:chOff x="2084388" y="1965325"/>
            <a:chExt cx="669925" cy="742950"/>
          </a:xfrm>
          <a:solidFill>
            <a:schemeClr val="tx1"/>
          </a:solidFill>
        </p:grpSpPr>
        <p:sp>
          <p:nvSpPr>
            <p:cNvPr id="198" name="Freeform 523">
              <a:extLst>
                <a:ext uri="{FF2B5EF4-FFF2-40B4-BE49-F238E27FC236}">
                  <a16:creationId xmlns:a16="http://schemas.microsoft.com/office/drawing/2014/main" id="{92718D47-525F-450E-BF13-04C6F659D8C5}"/>
                </a:ext>
              </a:extLst>
            </p:cNvPr>
            <p:cNvSpPr/>
            <p:nvPr/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524">
              <a:extLst>
                <a:ext uri="{FF2B5EF4-FFF2-40B4-BE49-F238E27FC236}">
                  <a16:creationId xmlns:a16="http://schemas.microsoft.com/office/drawing/2014/main" id="{6FB74BEE-ED5E-4CD3-83EC-7AFAFCF9364E}"/>
                </a:ext>
              </a:extLst>
            </p:cNvPr>
            <p:cNvSpPr/>
            <p:nvPr/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525">
              <a:extLst>
                <a:ext uri="{FF2B5EF4-FFF2-40B4-BE49-F238E27FC236}">
                  <a16:creationId xmlns:a16="http://schemas.microsoft.com/office/drawing/2014/main" id="{8BB76F16-3623-4B57-B507-89E494CADA82}"/>
                </a:ext>
              </a:extLst>
            </p:cNvPr>
            <p:cNvSpPr/>
            <p:nvPr/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526">
              <a:extLst>
                <a:ext uri="{FF2B5EF4-FFF2-40B4-BE49-F238E27FC236}">
                  <a16:creationId xmlns:a16="http://schemas.microsoft.com/office/drawing/2014/main" id="{FF03E8F7-64C1-4B35-8B82-A3AC3FF47C9D}"/>
                </a:ext>
              </a:extLst>
            </p:cNvPr>
            <p:cNvSpPr/>
            <p:nvPr/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527">
              <a:extLst>
                <a:ext uri="{FF2B5EF4-FFF2-40B4-BE49-F238E27FC236}">
                  <a16:creationId xmlns:a16="http://schemas.microsoft.com/office/drawing/2014/main" id="{EFE2DDB3-5CAD-425B-890F-7C6604EEBFF4}"/>
                </a:ext>
              </a:extLst>
            </p:cNvPr>
            <p:cNvSpPr/>
            <p:nvPr/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528">
              <a:extLst>
                <a:ext uri="{FF2B5EF4-FFF2-40B4-BE49-F238E27FC236}">
                  <a16:creationId xmlns:a16="http://schemas.microsoft.com/office/drawing/2014/main" id="{71624140-52DE-4C57-8D93-61FB03A6ABE7}"/>
                </a:ext>
              </a:extLst>
            </p:cNvPr>
            <p:cNvSpPr/>
            <p:nvPr/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529">
              <a:extLst>
                <a:ext uri="{FF2B5EF4-FFF2-40B4-BE49-F238E27FC236}">
                  <a16:creationId xmlns:a16="http://schemas.microsoft.com/office/drawing/2014/main" id="{C2CF3662-3C89-424F-98A2-824C11E6113E}"/>
                </a:ext>
              </a:extLst>
            </p:cNvPr>
            <p:cNvSpPr/>
            <p:nvPr/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530">
              <a:extLst>
                <a:ext uri="{FF2B5EF4-FFF2-40B4-BE49-F238E27FC236}">
                  <a16:creationId xmlns:a16="http://schemas.microsoft.com/office/drawing/2014/main" id="{09CB97F8-8FFF-4431-9A53-03DD9F93CEA5}"/>
                </a:ext>
              </a:extLst>
            </p:cNvPr>
            <p:cNvSpPr/>
            <p:nvPr/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531">
              <a:extLst>
                <a:ext uri="{FF2B5EF4-FFF2-40B4-BE49-F238E27FC236}">
                  <a16:creationId xmlns:a16="http://schemas.microsoft.com/office/drawing/2014/main" id="{04AF2F84-450A-447E-8CC4-D52550505B82}"/>
                </a:ext>
              </a:extLst>
            </p:cNvPr>
            <p:cNvSpPr/>
            <p:nvPr/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532">
              <a:extLst>
                <a:ext uri="{FF2B5EF4-FFF2-40B4-BE49-F238E27FC236}">
                  <a16:creationId xmlns:a16="http://schemas.microsoft.com/office/drawing/2014/main" id="{61D2384B-5049-41A4-9EAC-CFF773EA1886}"/>
                </a:ext>
              </a:extLst>
            </p:cNvPr>
            <p:cNvSpPr/>
            <p:nvPr/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533">
              <a:extLst>
                <a:ext uri="{FF2B5EF4-FFF2-40B4-BE49-F238E27FC236}">
                  <a16:creationId xmlns:a16="http://schemas.microsoft.com/office/drawing/2014/main" id="{BC86D95F-DD95-4617-9D4C-9DCA72ABE3A4}"/>
                </a:ext>
              </a:extLst>
            </p:cNvPr>
            <p:cNvSpPr/>
            <p:nvPr/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534">
              <a:extLst>
                <a:ext uri="{FF2B5EF4-FFF2-40B4-BE49-F238E27FC236}">
                  <a16:creationId xmlns:a16="http://schemas.microsoft.com/office/drawing/2014/main" id="{DA501489-D155-4512-8FB9-36E5368C5D0B}"/>
                </a:ext>
              </a:extLst>
            </p:cNvPr>
            <p:cNvSpPr/>
            <p:nvPr/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535">
              <a:extLst>
                <a:ext uri="{FF2B5EF4-FFF2-40B4-BE49-F238E27FC236}">
                  <a16:creationId xmlns:a16="http://schemas.microsoft.com/office/drawing/2014/main" id="{EFC359D4-965D-44F7-AAC0-9C7F76F4B421}"/>
                </a:ext>
              </a:extLst>
            </p:cNvPr>
            <p:cNvSpPr/>
            <p:nvPr/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536">
              <a:extLst>
                <a:ext uri="{FF2B5EF4-FFF2-40B4-BE49-F238E27FC236}">
                  <a16:creationId xmlns:a16="http://schemas.microsoft.com/office/drawing/2014/main" id="{9280FE44-1450-4909-B12D-93AD6E5003E5}"/>
                </a:ext>
              </a:extLst>
            </p:cNvPr>
            <p:cNvSpPr/>
            <p:nvPr/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537">
              <a:extLst>
                <a:ext uri="{FF2B5EF4-FFF2-40B4-BE49-F238E27FC236}">
                  <a16:creationId xmlns:a16="http://schemas.microsoft.com/office/drawing/2014/main" id="{E494F7AD-CFFF-41F4-87A3-918432965242}"/>
                </a:ext>
              </a:extLst>
            </p:cNvPr>
            <p:cNvSpPr/>
            <p:nvPr/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538">
              <a:extLst>
                <a:ext uri="{FF2B5EF4-FFF2-40B4-BE49-F238E27FC236}">
                  <a16:creationId xmlns:a16="http://schemas.microsoft.com/office/drawing/2014/main" id="{32406711-973D-437E-85F9-0D1CF8AF3323}"/>
                </a:ext>
              </a:extLst>
            </p:cNvPr>
            <p:cNvSpPr/>
            <p:nvPr/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539">
              <a:extLst>
                <a:ext uri="{FF2B5EF4-FFF2-40B4-BE49-F238E27FC236}">
                  <a16:creationId xmlns:a16="http://schemas.microsoft.com/office/drawing/2014/main" id="{26803418-F98D-4D10-AA25-B8F58B09833A}"/>
                </a:ext>
              </a:extLst>
            </p:cNvPr>
            <p:cNvSpPr/>
            <p:nvPr/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540">
              <a:extLst>
                <a:ext uri="{FF2B5EF4-FFF2-40B4-BE49-F238E27FC236}">
                  <a16:creationId xmlns:a16="http://schemas.microsoft.com/office/drawing/2014/main" id="{C839C4C0-1738-4842-9C03-D4691E095BBC}"/>
                </a:ext>
              </a:extLst>
            </p:cNvPr>
            <p:cNvSpPr/>
            <p:nvPr/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541">
              <a:extLst>
                <a:ext uri="{FF2B5EF4-FFF2-40B4-BE49-F238E27FC236}">
                  <a16:creationId xmlns:a16="http://schemas.microsoft.com/office/drawing/2014/main" id="{5D36B49F-83D9-42D4-8C43-EB89EDF89F46}"/>
                </a:ext>
              </a:extLst>
            </p:cNvPr>
            <p:cNvSpPr/>
            <p:nvPr/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542">
              <a:extLst>
                <a:ext uri="{FF2B5EF4-FFF2-40B4-BE49-F238E27FC236}">
                  <a16:creationId xmlns:a16="http://schemas.microsoft.com/office/drawing/2014/main" id="{108055C6-9D93-4CBC-BB10-E9EE5B00C7BB}"/>
                </a:ext>
              </a:extLst>
            </p:cNvPr>
            <p:cNvSpPr/>
            <p:nvPr/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543">
              <a:extLst>
                <a:ext uri="{FF2B5EF4-FFF2-40B4-BE49-F238E27FC236}">
                  <a16:creationId xmlns:a16="http://schemas.microsoft.com/office/drawing/2014/main" id="{12501EF9-625C-462D-88FC-BC5C5DB966C5}"/>
                </a:ext>
              </a:extLst>
            </p:cNvPr>
            <p:cNvSpPr/>
            <p:nvPr/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544">
              <a:extLst>
                <a:ext uri="{FF2B5EF4-FFF2-40B4-BE49-F238E27FC236}">
                  <a16:creationId xmlns:a16="http://schemas.microsoft.com/office/drawing/2014/main" id="{A274A50C-AFEB-4E58-A42E-469752BDB8E7}"/>
                </a:ext>
              </a:extLst>
            </p:cNvPr>
            <p:cNvSpPr/>
            <p:nvPr/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545">
              <a:extLst>
                <a:ext uri="{FF2B5EF4-FFF2-40B4-BE49-F238E27FC236}">
                  <a16:creationId xmlns:a16="http://schemas.microsoft.com/office/drawing/2014/main" id="{9C22D5BE-214A-4B10-BB83-2868913DA57A}"/>
                </a:ext>
              </a:extLst>
            </p:cNvPr>
            <p:cNvSpPr/>
            <p:nvPr/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546">
              <a:extLst>
                <a:ext uri="{FF2B5EF4-FFF2-40B4-BE49-F238E27FC236}">
                  <a16:creationId xmlns:a16="http://schemas.microsoft.com/office/drawing/2014/main" id="{C8BAE390-2A5E-48A5-8D76-82048302C765}"/>
                </a:ext>
              </a:extLst>
            </p:cNvPr>
            <p:cNvSpPr/>
            <p:nvPr/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547">
              <a:extLst>
                <a:ext uri="{FF2B5EF4-FFF2-40B4-BE49-F238E27FC236}">
                  <a16:creationId xmlns:a16="http://schemas.microsoft.com/office/drawing/2014/main" id="{FDC7DB48-1FE8-48B8-A843-19DA63D97892}"/>
                </a:ext>
              </a:extLst>
            </p:cNvPr>
            <p:cNvSpPr/>
            <p:nvPr/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548">
              <a:extLst>
                <a:ext uri="{FF2B5EF4-FFF2-40B4-BE49-F238E27FC236}">
                  <a16:creationId xmlns:a16="http://schemas.microsoft.com/office/drawing/2014/main" id="{22B7D978-B214-4DA7-AB76-61FA46547EBF}"/>
                </a:ext>
              </a:extLst>
            </p:cNvPr>
            <p:cNvSpPr/>
            <p:nvPr/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549">
              <a:extLst>
                <a:ext uri="{FF2B5EF4-FFF2-40B4-BE49-F238E27FC236}">
                  <a16:creationId xmlns:a16="http://schemas.microsoft.com/office/drawing/2014/main" id="{E6A3BFCC-9816-4AC8-9725-A0DD7861444B}"/>
                </a:ext>
              </a:extLst>
            </p:cNvPr>
            <p:cNvSpPr/>
            <p:nvPr/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550">
              <a:extLst>
                <a:ext uri="{FF2B5EF4-FFF2-40B4-BE49-F238E27FC236}">
                  <a16:creationId xmlns:a16="http://schemas.microsoft.com/office/drawing/2014/main" id="{32D0867F-DBD2-4DEE-A36F-FA28F45DAC90}"/>
                </a:ext>
              </a:extLst>
            </p:cNvPr>
            <p:cNvSpPr/>
            <p:nvPr/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551">
              <a:extLst>
                <a:ext uri="{FF2B5EF4-FFF2-40B4-BE49-F238E27FC236}">
                  <a16:creationId xmlns:a16="http://schemas.microsoft.com/office/drawing/2014/main" id="{F66C70ED-10E1-414E-BAAE-839A6F6CA8E2}"/>
                </a:ext>
              </a:extLst>
            </p:cNvPr>
            <p:cNvSpPr/>
            <p:nvPr/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552">
              <a:extLst>
                <a:ext uri="{FF2B5EF4-FFF2-40B4-BE49-F238E27FC236}">
                  <a16:creationId xmlns:a16="http://schemas.microsoft.com/office/drawing/2014/main" id="{B7C25C46-32E7-4F5E-B1B3-5A9ECFBABA2B}"/>
                </a:ext>
              </a:extLst>
            </p:cNvPr>
            <p:cNvSpPr/>
            <p:nvPr/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553">
              <a:extLst>
                <a:ext uri="{FF2B5EF4-FFF2-40B4-BE49-F238E27FC236}">
                  <a16:creationId xmlns:a16="http://schemas.microsoft.com/office/drawing/2014/main" id="{198FEA6B-D5D6-469C-A4AB-672B71F9B66A}"/>
                </a:ext>
              </a:extLst>
            </p:cNvPr>
            <p:cNvSpPr/>
            <p:nvPr/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554">
              <a:extLst>
                <a:ext uri="{FF2B5EF4-FFF2-40B4-BE49-F238E27FC236}">
                  <a16:creationId xmlns:a16="http://schemas.microsoft.com/office/drawing/2014/main" id="{DF1A8DCC-7338-49F1-9570-218C85BE10E6}"/>
                </a:ext>
              </a:extLst>
            </p:cNvPr>
            <p:cNvSpPr/>
            <p:nvPr/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555">
              <a:extLst>
                <a:ext uri="{FF2B5EF4-FFF2-40B4-BE49-F238E27FC236}">
                  <a16:creationId xmlns:a16="http://schemas.microsoft.com/office/drawing/2014/main" id="{378C26B2-5BC7-4F37-A8B1-764AB2DE2686}"/>
                </a:ext>
              </a:extLst>
            </p:cNvPr>
            <p:cNvSpPr/>
            <p:nvPr/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556">
              <a:extLst>
                <a:ext uri="{FF2B5EF4-FFF2-40B4-BE49-F238E27FC236}">
                  <a16:creationId xmlns:a16="http://schemas.microsoft.com/office/drawing/2014/main" id="{D9ECD9C5-7755-4954-A689-7366A22C12AA}"/>
                </a:ext>
              </a:extLst>
            </p:cNvPr>
            <p:cNvSpPr/>
            <p:nvPr/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557">
              <a:extLst>
                <a:ext uri="{FF2B5EF4-FFF2-40B4-BE49-F238E27FC236}">
                  <a16:creationId xmlns:a16="http://schemas.microsoft.com/office/drawing/2014/main" id="{ED531F9C-70DA-435D-9C39-F392E4A3A1D0}"/>
                </a:ext>
              </a:extLst>
            </p:cNvPr>
            <p:cNvSpPr/>
            <p:nvPr/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558">
              <a:extLst>
                <a:ext uri="{FF2B5EF4-FFF2-40B4-BE49-F238E27FC236}">
                  <a16:creationId xmlns:a16="http://schemas.microsoft.com/office/drawing/2014/main" id="{4B76257F-27AC-4F4B-878D-35FC98E3B85A}"/>
                </a:ext>
              </a:extLst>
            </p:cNvPr>
            <p:cNvSpPr/>
            <p:nvPr/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559">
              <a:extLst>
                <a:ext uri="{FF2B5EF4-FFF2-40B4-BE49-F238E27FC236}">
                  <a16:creationId xmlns:a16="http://schemas.microsoft.com/office/drawing/2014/main" id="{A9B1AC21-1DB3-48C9-A9C7-45C9286915B7}"/>
                </a:ext>
              </a:extLst>
            </p:cNvPr>
            <p:cNvSpPr/>
            <p:nvPr/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A4FEC68-CE81-4B75-B40F-759842F5EE11}"/>
              </a:ext>
            </a:extLst>
          </p:cNvPr>
          <p:cNvGrpSpPr/>
          <p:nvPr/>
        </p:nvGrpSpPr>
        <p:grpSpPr>
          <a:xfrm>
            <a:off x="10418487" y="5983064"/>
            <a:ext cx="894779" cy="751615"/>
            <a:chOff x="3913188" y="1577658"/>
            <a:chExt cx="1031875" cy="866775"/>
          </a:xfrm>
        </p:grpSpPr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9AD5B01-A4B7-4BAA-AEA4-8464D755E2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2A8B4CA-9889-457B-9744-085655A76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1">
              <a:extLst>
                <a:ext uri="{FF2B5EF4-FFF2-40B4-BE49-F238E27FC236}">
                  <a16:creationId xmlns:a16="http://schemas.microsoft.com/office/drawing/2014/main" id="{76C880C6-75E5-4148-A437-EDB163CB1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02">
              <a:extLst>
                <a:ext uri="{FF2B5EF4-FFF2-40B4-BE49-F238E27FC236}">
                  <a16:creationId xmlns:a16="http://schemas.microsoft.com/office/drawing/2014/main" id="{3E63A936-A08A-44F7-BFF0-42FE280B1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03">
              <a:extLst>
                <a:ext uri="{FF2B5EF4-FFF2-40B4-BE49-F238E27FC236}">
                  <a16:creationId xmlns:a16="http://schemas.microsoft.com/office/drawing/2014/main" id="{6216AF8A-F933-4666-90A2-E85BAB75B0A0}"/>
                </a:ext>
              </a:extLst>
            </p:cNvPr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4">
              <a:extLst>
                <a:ext uri="{FF2B5EF4-FFF2-40B4-BE49-F238E27FC236}">
                  <a16:creationId xmlns:a16="http://schemas.microsoft.com/office/drawing/2014/main" id="{6DCC2335-CB49-49F7-9BC4-5395756B4CEB}"/>
                </a:ext>
              </a:extLst>
            </p:cNvPr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D8F59A05-5EAC-48FD-B19F-ECB116EE603C}"/>
                </a:ext>
              </a:extLst>
            </p:cNvPr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D79F7B47-57E5-40A5-A409-6D26C828FD3C}"/>
                </a:ext>
              </a:extLst>
            </p:cNvPr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CBD7D9A1-799A-4629-817A-4DD5BC13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79" y="1423990"/>
            <a:ext cx="5912154" cy="505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184" name="组合 183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93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4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5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6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85" name="直接连接符 184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语法分析器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89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0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1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2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FED416B4-FDA2-4535-9554-DBB9A56DF5B6}"/>
              </a:ext>
            </a:extLst>
          </p:cNvPr>
          <p:cNvGrpSpPr/>
          <p:nvPr/>
        </p:nvGrpSpPr>
        <p:grpSpPr>
          <a:xfrm>
            <a:off x="10367687" y="1400706"/>
            <a:ext cx="893233" cy="990600"/>
            <a:chOff x="2084388" y="1965325"/>
            <a:chExt cx="669925" cy="742950"/>
          </a:xfrm>
          <a:solidFill>
            <a:schemeClr val="tx1"/>
          </a:solidFill>
        </p:grpSpPr>
        <p:sp>
          <p:nvSpPr>
            <p:cNvPr id="198" name="Freeform 523">
              <a:extLst>
                <a:ext uri="{FF2B5EF4-FFF2-40B4-BE49-F238E27FC236}">
                  <a16:creationId xmlns:a16="http://schemas.microsoft.com/office/drawing/2014/main" id="{92718D47-525F-450E-BF13-04C6F659D8C5}"/>
                </a:ext>
              </a:extLst>
            </p:cNvPr>
            <p:cNvSpPr/>
            <p:nvPr/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524">
              <a:extLst>
                <a:ext uri="{FF2B5EF4-FFF2-40B4-BE49-F238E27FC236}">
                  <a16:creationId xmlns:a16="http://schemas.microsoft.com/office/drawing/2014/main" id="{6FB74BEE-ED5E-4CD3-83EC-7AFAFCF9364E}"/>
                </a:ext>
              </a:extLst>
            </p:cNvPr>
            <p:cNvSpPr/>
            <p:nvPr/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525">
              <a:extLst>
                <a:ext uri="{FF2B5EF4-FFF2-40B4-BE49-F238E27FC236}">
                  <a16:creationId xmlns:a16="http://schemas.microsoft.com/office/drawing/2014/main" id="{8BB76F16-3623-4B57-B507-89E494CADA82}"/>
                </a:ext>
              </a:extLst>
            </p:cNvPr>
            <p:cNvSpPr/>
            <p:nvPr/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526">
              <a:extLst>
                <a:ext uri="{FF2B5EF4-FFF2-40B4-BE49-F238E27FC236}">
                  <a16:creationId xmlns:a16="http://schemas.microsoft.com/office/drawing/2014/main" id="{FF03E8F7-64C1-4B35-8B82-A3AC3FF47C9D}"/>
                </a:ext>
              </a:extLst>
            </p:cNvPr>
            <p:cNvSpPr/>
            <p:nvPr/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527">
              <a:extLst>
                <a:ext uri="{FF2B5EF4-FFF2-40B4-BE49-F238E27FC236}">
                  <a16:creationId xmlns:a16="http://schemas.microsoft.com/office/drawing/2014/main" id="{EFE2DDB3-5CAD-425B-890F-7C6604EEBFF4}"/>
                </a:ext>
              </a:extLst>
            </p:cNvPr>
            <p:cNvSpPr/>
            <p:nvPr/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528">
              <a:extLst>
                <a:ext uri="{FF2B5EF4-FFF2-40B4-BE49-F238E27FC236}">
                  <a16:creationId xmlns:a16="http://schemas.microsoft.com/office/drawing/2014/main" id="{71624140-52DE-4C57-8D93-61FB03A6ABE7}"/>
                </a:ext>
              </a:extLst>
            </p:cNvPr>
            <p:cNvSpPr/>
            <p:nvPr/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529">
              <a:extLst>
                <a:ext uri="{FF2B5EF4-FFF2-40B4-BE49-F238E27FC236}">
                  <a16:creationId xmlns:a16="http://schemas.microsoft.com/office/drawing/2014/main" id="{C2CF3662-3C89-424F-98A2-824C11E6113E}"/>
                </a:ext>
              </a:extLst>
            </p:cNvPr>
            <p:cNvSpPr/>
            <p:nvPr/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530">
              <a:extLst>
                <a:ext uri="{FF2B5EF4-FFF2-40B4-BE49-F238E27FC236}">
                  <a16:creationId xmlns:a16="http://schemas.microsoft.com/office/drawing/2014/main" id="{09CB97F8-8FFF-4431-9A53-03DD9F93CEA5}"/>
                </a:ext>
              </a:extLst>
            </p:cNvPr>
            <p:cNvSpPr/>
            <p:nvPr/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531">
              <a:extLst>
                <a:ext uri="{FF2B5EF4-FFF2-40B4-BE49-F238E27FC236}">
                  <a16:creationId xmlns:a16="http://schemas.microsoft.com/office/drawing/2014/main" id="{04AF2F84-450A-447E-8CC4-D52550505B82}"/>
                </a:ext>
              </a:extLst>
            </p:cNvPr>
            <p:cNvSpPr/>
            <p:nvPr/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532">
              <a:extLst>
                <a:ext uri="{FF2B5EF4-FFF2-40B4-BE49-F238E27FC236}">
                  <a16:creationId xmlns:a16="http://schemas.microsoft.com/office/drawing/2014/main" id="{61D2384B-5049-41A4-9EAC-CFF773EA1886}"/>
                </a:ext>
              </a:extLst>
            </p:cNvPr>
            <p:cNvSpPr/>
            <p:nvPr/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533">
              <a:extLst>
                <a:ext uri="{FF2B5EF4-FFF2-40B4-BE49-F238E27FC236}">
                  <a16:creationId xmlns:a16="http://schemas.microsoft.com/office/drawing/2014/main" id="{BC86D95F-DD95-4617-9D4C-9DCA72ABE3A4}"/>
                </a:ext>
              </a:extLst>
            </p:cNvPr>
            <p:cNvSpPr/>
            <p:nvPr/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534">
              <a:extLst>
                <a:ext uri="{FF2B5EF4-FFF2-40B4-BE49-F238E27FC236}">
                  <a16:creationId xmlns:a16="http://schemas.microsoft.com/office/drawing/2014/main" id="{DA501489-D155-4512-8FB9-36E5368C5D0B}"/>
                </a:ext>
              </a:extLst>
            </p:cNvPr>
            <p:cNvSpPr/>
            <p:nvPr/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535">
              <a:extLst>
                <a:ext uri="{FF2B5EF4-FFF2-40B4-BE49-F238E27FC236}">
                  <a16:creationId xmlns:a16="http://schemas.microsoft.com/office/drawing/2014/main" id="{EFC359D4-965D-44F7-AAC0-9C7F76F4B421}"/>
                </a:ext>
              </a:extLst>
            </p:cNvPr>
            <p:cNvSpPr/>
            <p:nvPr/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536">
              <a:extLst>
                <a:ext uri="{FF2B5EF4-FFF2-40B4-BE49-F238E27FC236}">
                  <a16:creationId xmlns:a16="http://schemas.microsoft.com/office/drawing/2014/main" id="{9280FE44-1450-4909-B12D-93AD6E5003E5}"/>
                </a:ext>
              </a:extLst>
            </p:cNvPr>
            <p:cNvSpPr/>
            <p:nvPr/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537">
              <a:extLst>
                <a:ext uri="{FF2B5EF4-FFF2-40B4-BE49-F238E27FC236}">
                  <a16:creationId xmlns:a16="http://schemas.microsoft.com/office/drawing/2014/main" id="{E494F7AD-CFFF-41F4-87A3-918432965242}"/>
                </a:ext>
              </a:extLst>
            </p:cNvPr>
            <p:cNvSpPr/>
            <p:nvPr/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538">
              <a:extLst>
                <a:ext uri="{FF2B5EF4-FFF2-40B4-BE49-F238E27FC236}">
                  <a16:creationId xmlns:a16="http://schemas.microsoft.com/office/drawing/2014/main" id="{32406711-973D-437E-85F9-0D1CF8AF3323}"/>
                </a:ext>
              </a:extLst>
            </p:cNvPr>
            <p:cNvSpPr/>
            <p:nvPr/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539">
              <a:extLst>
                <a:ext uri="{FF2B5EF4-FFF2-40B4-BE49-F238E27FC236}">
                  <a16:creationId xmlns:a16="http://schemas.microsoft.com/office/drawing/2014/main" id="{26803418-F98D-4D10-AA25-B8F58B09833A}"/>
                </a:ext>
              </a:extLst>
            </p:cNvPr>
            <p:cNvSpPr/>
            <p:nvPr/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540">
              <a:extLst>
                <a:ext uri="{FF2B5EF4-FFF2-40B4-BE49-F238E27FC236}">
                  <a16:creationId xmlns:a16="http://schemas.microsoft.com/office/drawing/2014/main" id="{C839C4C0-1738-4842-9C03-D4691E095BBC}"/>
                </a:ext>
              </a:extLst>
            </p:cNvPr>
            <p:cNvSpPr/>
            <p:nvPr/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541">
              <a:extLst>
                <a:ext uri="{FF2B5EF4-FFF2-40B4-BE49-F238E27FC236}">
                  <a16:creationId xmlns:a16="http://schemas.microsoft.com/office/drawing/2014/main" id="{5D36B49F-83D9-42D4-8C43-EB89EDF89F46}"/>
                </a:ext>
              </a:extLst>
            </p:cNvPr>
            <p:cNvSpPr/>
            <p:nvPr/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542">
              <a:extLst>
                <a:ext uri="{FF2B5EF4-FFF2-40B4-BE49-F238E27FC236}">
                  <a16:creationId xmlns:a16="http://schemas.microsoft.com/office/drawing/2014/main" id="{108055C6-9D93-4CBC-BB10-E9EE5B00C7BB}"/>
                </a:ext>
              </a:extLst>
            </p:cNvPr>
            <p:cNvSpPr/>
            <p:nvPr/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543">
              <a:extLst>
                <a:ext uri="{FF2B5EF4-FFF2-40B4-BE49-F238E27FC236}">
                  <a16:creationId xmlns:a16="http://schemas.microsoft.com/office/drawing/2014/main" id="{12501EF9-625C-462D-88FC-BC5C5DB966C5}"/>
                </a:ext>
              </a:extLst>
            </p:cNvPr>
            <p:cNvSpPr/>
            <p:nvPr/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544">
              <a:extLst>
                <a:ext uri="{FF2B5EF4-FFF2-40B4-BE49-F238E27FC236}">
                  <a16:creationId xmlns:a16="http://schemas.microsoft.com/office/drawing/2014/main" id="{A274A50C-AFEB-4E58-A42E-469752BDB8E7}"/>
                </a:ext>
              </a:extLst>
            </p:cNvPr>
            <p:cNvSpPr/>
            <p:nvPr/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545">
              <a:extLst>
                <a:ext uri="{FF2B5EF4-FFF2-40B4-BE49-F238E27FC236}">
                  <a16:creationId xmlns:a16="http://schemas.microsoft.com/office/drawing/2014/main" id="{9C22D5BE-214A-4B10-BB83-2868913DA57A}"/>
                </a:ext>
              </a:extLst>
            </p:cNvPr>
            <p:cNvSpPr/>
            <p:nvPr/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546">
              <a:extLst>
                <a:ext uri="{FF2B5EF4-FFF2-40B4-BE49-F238E27FC236}">
                  <a16:creationId xmlns:a16="http://schemas.microsoft.com/office/drawing/2014/main" id="{C8BAE390-2A5E-48A5-8D76-82048302C765}"/>
                </a:ext>
              </a:extLst>
            </p:cNvPr>
            <p:cNvSpPr/>
            <p:nvPr/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547">
              <a:extLst>
                <a:ext uri="{FF2B5EF4-FFF2-40B4-BE49-F238E27FC236}">
                  <a16:creationId xmlns:a16="http://schemas.microsoft.com/office/drawing/2014/main" id="{FDC7DB48-1FE8-48B8-A843-19DA63D97892}"/>
                </a:ext>
              </a:extLst>
            </p:cNvPr>
            <p:cNvSpPr/>
            <p:nvPr/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548">
              <a:extLst>
                <a:ext uri="{FF2B5EF4-FFF2-40B4-BE49-F238E27FC236}">
                  <a16:creationId xmlns:a16="http://schemas.microsoft.com/office/drawing/2014/main" id="{22B7D978-B214-4DA7-AB76-61FA46547EBF}"/>
                </a:ext>
              </a:extLst>
            </p:cNvPr>
            <p:cNvSpPr/>
            <p:nvPr/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549">
              <a:extLst>
                <a:ext uri="{FF2B5EF4-FFF2-40B4-BE49-F238E27FC236}">
                  <a16:creationId xmlns:a16="http://schemas.microsoft.com/office/drawing/2014/main" id="{E6A3BFCC-9816-4AC8-9725-A0DD7861444B}"/>
                </a:ext>
              </a:extLst>
            </p:cNvPr>
            <p:cNvSpPr/>
            <p:nvPr/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550">
              <a:extLst>
                <a:ext uri="{FF2B5EF4-FFF2-40B4-BE49-F238E27FC236}">
                  <a16:creationId xmlns:a16="http://schemas.microsoft.com/office/drawing/2014/main" id="{32D0867F-DBD2-4DEE-A36F-FA28F45DAC90}"/>
                </a:ext>
              </a:extLst>
            </p:cNvPr>
            <p:cNvSpPr/>
            <p:nvPr/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551">
              <a:extLst>
                <a:ext uri="{FF2B5EF4-FFF2-40B4-BE49-F238E27FC236}">
                  <a16:creationId xmlns:a16="http://schemas.microsoft.com/office/drawing/2014/main" id="{F66C70ED-10E1-414E-BAAE-839A6F6CA8E2}"/>
                </a:ext>
              </a:extLst>
            </p:cNvPr>
            <p:cNvSpPr/>
            <p:nvPr/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552">
              <a:extLst>
                <a:ext uri="{FF2B5EF4-FFF2-40B4-BE49-F238E27FC236}">
                  <a16:creationId xmlns:a16="http://schemas.microsoft.com/office/drawing/2014/main" id="{B7C25C46-32E7-4F5E-B1B3-5A9ECFBABA2B}"/>
                </a:ext>
              </a:extLst>
            </p:cNvPr>
            <p:cNvSpPr/>
            <p:nvPr/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553">
              <a:extLst>
                <a:ext uri="{FF2B5EF4-FFF2-40B4-BE49-F238E27FC236}">
                  <a16:creationId xmlns:a16="http://schemas.microsoft.com/office/drawing/2014/main" id="{198FEA6B-D5D6-469C-A4AB-672B71F9B66A}"/>
                </a:ext>
              </a:extLst>
            </p:cNvPr>
            <p:cNvSpPr/>
            <p:nvPr/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554">
              <a:extLst>
                <a:ext uri="{FF2B5EF4-FFF2-40B4-BE49-F238E27FC236}">
                  <a16:creationId xmlns:a16="http://schemas.microsoft.com/office/drawing/2014/main" id="{DF1A8DCC-7338-49F1-9570-218C85BE10E6}"/>
                </a:ext>
              </a:extLst>
            </p:cNvPr>
            <p:cNvSpPr/>
            <p:nvPr/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555">
              <a:extLst>
                <a:ext uri="{FF2B5EF4-FFF2-40B4-BE49-F238E27FC236}">
                  <a16:creationId xmlns:a16="http://schemas.microsoft.com/office/drawing/2014/main" id="{378C26B2-5BC7-4F37-A8B1-764AB2DE2686}"/>
                </a:ext>
              </a:extLst>
            </p:cNvPr>
            <p:cNvSpPr/>
            <p:nvPr/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556">
              <a:extLst>
                <a:ext uri="{FF2B5EF4-FFF2-40B4-BE49-F238E27FC236}">
                  <a16:creationId xmlns:a16="http://schemas.microsoft.com/office/drawing/2014/main" id="{D9ECD9C5-7755-4954-A689-7366A22C12AA}"/>
                </a:ext>
              </a:extLst>
            </p:cNvPr>
            <p:cNvSpPr/>
            <p:nvPr/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557">
              <a:extLst>
                <a:ext uri="{FF2B5EF4-FFF2-40B4-BE49-F238E27FC236}">
                  <a16:creationId xmlns:a16="http://schemas.microsoft.com/office/drawing/2014/main" id="{ED531F9C-70DA-435D-9C39-F392E4A3A1D0}"/>
                </a:ext>
              </a:extLst>
            </p:cNvPr>
            <p:cNvSpPr/>
            <p:nvPr/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558">
              <a:extLst>
                <a:ext uri="{FF2B5EF4-FFF2-40B4-BE49-F238E27FC236}">
                  <a16:creationId xmlns:a16="http://schemas.microsoft.com/office/drawing/2014/main" id="{4B76257F-27AC-4F4B-878D-35FC98E3B85A}"/>
                </a:ext>
              </a:extLst>
            </p:cNvPr>
            <p:cNvSpPr/>
            <p:nvPr/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559">
              <a:extLst>
                <a:ext uri="{FF2B5EF4-FFF2-40B4-BE49-F238E27FC236}">
                  <a16:creationId xmlns:a16="http://schemas.microsoft.com/office/drawing/2014/main" id="{A9B1AC21-1DB3-48C9-A9C7-45C9286915B7}"/>
                </a:ext>
              </a:extLst>
            </p:cNvPr>
            <p:cNvSpPr/>
            <p:nvPr/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A4FEC68-CE81-4B75-B40F-759842F5EE11}"/>
              </a:ext>
            </a:extLst>
          </p:cNvPr>
          <p:cNvGrpSpPr/>
          <p:nvPr/>
        </p:nvGrpSpPr>
        <p:grpSpPr>
          <a:xfrm>
            <a:off x="10418487" y="5983064"/>
            <a:ext cx="894779" cy="751615"/>
            <a:chOff x="3913188" y="1577658"/>
            <a:chExt cx="1031875" cy="866775"/>
          </a:xfrm>
        </p:grpSpPr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9AD5B01-A4B7-4BAA-AEA4-8464D755E2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2A8B4CA-9889-457B-9744-085655A76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1">
              <a:extLst>
                <a:ext uri="{FF2B5EF4-FFF2-40B4-BE49-F238E27FC236}">
                  <a16:creationId xmlns:a16="http://schemas.microsoft.com/office/drawing/2014/main" id="{76C880C6-75E5-4148-A437-EDB163CB1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02">
              <a:extLst>
                <a:ext uri="{FF2B5EF4-FFF2-40B4-BE49-F238E27FC236}">
                  <a16:creationId xmlns:a16="http://schemas.microsoft.com/office/drawing/2014/main" id="{3E63A936-A08A-44F7-BFF0-42FE280B1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03">
              <a:extLst>
                <a:ext uri="{FF2B5EF4-FFF2-40B4-BE49-F238E27FC236}">
                  <a16:creationId xmlns:a16="http://schemas.microsoft.com/office/drawing/2014/main" id="{6216AF8A-F933-4666-90A2-E85BAB75B0A0}"/>
                </a:ext>
              </a:extLst>
            </p:cNvPr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4">
              <a:extLst>
                <a:ext uri="{FF2B5EF4-FFF2-40B4-BE49-F238E27FC236}">
                  <a16:creationId xmlns:a16="http://schemas.microsoft.com/office/drawing/2014/main" id="{6DCC2335-CB49-49F7-9BC4-5395756B4CEB}"/>
                </a:ext>
              </a:extLst>
            </p:cNvPr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D8F59A05-5EAC-48FD-B19F-ECB116EE603C}"/>
                </a:ext>
              </a:extLst>
            </p:cNvPr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D79F7B47-57E5-40A5-A409-6D26C828FD3C}"/>
                </a:ext>
              </a:extLst>
            </p:cNvPr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4D2335E8-2728-4083-8E1C-F28D3742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79" y="1445157"/>
            <a:ext cx="5912154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184" name="组合 183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93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4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5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6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185" name="直接连接符 184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语法分析器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89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0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1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92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FED416B4-FDA2-4535-9554-DBB9A56DF5B6}"/>
              </a:ext>
            </a:extLst>
          </p:cNvPr>
          <p:cNvGrpSpPr/>
          <p:nvPr/>
        </p:nvGrpSpPr>
        <p:grpSpPr>
          <a:xfrm>
            <a:off x="10367687" y="1400706"/>
            <a:ext cx="893233" cy="990600"/>
            <a:chOff x="2084388" y="1965325"/>
            <a:chExt cx="669925" cy="742950"/>
          </a:xfrm>
          <a:solidFill>
            <a:schemeClr val="tx1"/>
          </a:solidFill>
        </p:grpSpPr>
        <p:sp>
          <p:nvSpPr>
            <p:cNvPr id="198" name="Freeform 523">
              <a:extLst>
                <a:ext uri="{FF2B5EF4-FFF2-40B4-BE49-F238E27FC236}">
                  <a16:creationId xmlns:a16="http://schemas.microsoft.com/office/drawing/2014/main" id="{92718D47-525F-450E-BF13-04C6F659D8C5}"/>
                </a:ext>
              </a:extLst>
            </p:cNvPr>
            <p:cNvSpPr/>
            <p:nvPr/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524">
              <a:extLst>
                <a:ext uri="{FF2B5EF4-FFF2-40B4-BE49-F238E27FC236}">
                  <a16:creationId xmlns:a16="http://schemas.microsoft.com/office/drawing/2014/main" id="{6FB74BEE-ED5E-4CD3-83EC-7AFAFCF9364E}"/>
                </a:ext>
              </a:extLst>
            </p:cNvPr>
            <p:cNvSpPr/>
            <p:nvPr/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525">
              <a:extLst>
                <a:ext uri="{FF2B5EF4-FFF2-40B4-BE49-F238E27FC236}">
                  <a16:creationId xmlns:a16="http://schemas.microsoft.com/office/drawing/2014/main" id="{8BB76F16-3623-4B57-B507-89E494CADA82}"/>
                </a:ext>
              </a:extLst>
            </p:cNvPr>
            <p:cNvSpPr/>
            <p:nvPr/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526">
              <a:extLst>
                <a:ext uri="{FF2B5EF4-FFF2-40B4-BE49-F238E27FC236}">
                  <a16:creationId xmlns:a16="http://schemas.microsoft.com/office/drawing/2014/main" id="{FF03E8F7-64C1-4B35-8B82-A3AC3FF47C9D}"/>
                </a:ext>
              </a:extLst>
            </p:cNvPr>
            <p:cNvSpPr/>
            <p:nvPr/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527">
              <a:extLst>
                <a:ext uri="{FF2B5EF4-FFF2-40B4-BE49-F238E27FC236}">
                  <a16:creationId xmlns:a16="http://schemas.microsoft.com/office/drawing/2014/main" id="{EFE2DDB3-5CAD-425B-890F-7C6604EEBFF4}"/>
                </a:ext>
              </a:extLst>
            </p:cNvPr>
            <p:cNvSpPr/>
            <p:nvPr/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528">
              <a:extLst>
                <a:ext uri="{FF2B5EF4-FFF2-40B4-BE49-F238E27FC236}">
                  <a16:creationId xmlns:a16="http://schemas.microsoft.com/office/drawing/2014/main" id="{71624140-52DE-4C57-8D93-61FB03A6ABE7}"/>
                </a:ext>
              </a:extLst>
            </p:cNvPr>
            <p:cNvSpPr/>
            <p:nvPr/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529">
              <a:extLst>
                <a:ext uri="{FF2B5EF4-FFF2-40B4-BE49-F238E27FC236}">
                  <a16:creationId xmlns:a16="http://schemas.microsoft.com/office/drawing/2014/main" id="{C2CF3662-3C89-424F-98A2-824C11E6113E}"/>
                </a:ext>
              </a:extLst>
            </p:cNvPr>
            <p:cNvSpPr/>
            <p:nvPr/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530">
              <a:extLst>
                <a:ext uri="{FF2B5EF4-FFF2-40B4-BE49-F238E27FC236}">
                  <a16:creationId xmlns:a16="http://schemas.microsoft.com/office/drawing/2014/main" id="{09CB97F8-8FFF-4431-9A53-03DD9F93CEA5}"/>
                </a:ext>
              </a:extLst>
            </p:cNvPr>
            <p:cNvSpPr/>
            <p:nvPr/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531">
              <a:extLst>
                <a:ext uri="{FF2B5EF4-FFF2-40B4-BE49-F238E27FC236}">
                  <a16:creationId xmlns:a16="http://schemas.microsoft.com/office/drawing/2014/main" id="{04AF2F84-450A-447E-8CC4-D52550505B82}"/>
                </a:ext>
              </a:extLst>
            </p:cNvPr>
            <p:cNvSpPr/>
            <p:nvPr/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532">
              <a:extLst>
                <a:ext uri="{FF2B5EF4-FFF2-40B4-BE49-F238E27FC236}">
                  <a16:creationId xmlns:a16="http://schemas.microsoft.com/office/drawing/2014/main" id="{61D2384B-5049-41A4-9EAC-CFF773EA1886}"/>
                </a:ext>
              </a:extLst>
            </p:cNvPr>
            <p:cNvSpPr/>
            <p:nvPr/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533">
              <a:extLst>
                <a:ext uri="{FF2B5EF4-FFF2-40B4-BE49-F238E27FC236}">
                  <a16:creationId xmlns:a16="http://schemas.microsoft.com/office/drawing/2014/main" id="{BC86D95F-DD95-4617-9D4C-9DCA72ABE3A4}"/>
                </a:ext>
              </a:extLst>
            </p:cNvPr>
            <p:cNvSpPr/>
            <p:nvPr/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534">
              <a:extLst>
                <a:ext uri="{FF2B5EF4-FFF2-40B4-BE49-F238E27FC236}">
                  <a16:creationId xmlns:a16="http://schemas.microsoft.com/office/drawing/2014/main" id="{DA501489-D155-4512-8FB9-36E5368C5D0B}"/>
                </a:ext>
              </a:extLst>
            </p:cNvPr>
            <p:cNvSpPr/>
            <p:nvPr/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535">
              <a:extLst>
                <a:ext uri="{FF2B5EF4-FFF2-40B4-BE49-F238E27FC236}">
                  <a16:creationId xmlns:a16="http://schemas.microsoft.com/office/drawing/2014/main" id="{EFC359D4-965D-44F7-AAC0-9C7F76F4B421}"/>
                </a:ext>
              </a:extLst>
            </p:cNvPr>
            <p:cNvSpPr/>
            <p:nvPr/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536">
              <a:extLst>
                <a:ext uri="{FF2B5EF4-FFF2-40B4-BE49-F238E27FC236}">
                  <a16:creationId xmlns:a16="http://schemas.microsoft.com/office/drawing/2014/main" id="{9280FE44-1450-4909-B12D-93AD6E5003E5}"/>
                </a:ext>
              </a:extLst>
            </p:cNvPr>
            <p:cNvSpPr/>
            <p:nvPr/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537">
              <a:extLst>
                <a:ext uri="{FF2B5EF4-FFF2-40B4-BE49-F238E27FC236}">
                  <a16:creationId xmlns:a16="http://schemas.microsoft.com/office/drawing/2014/main" id="{E494F7AD-CFFF-41F4-87A3-918432965242}"/>
                </a:ext>
              </a:extLst>
            </p:cNvPr>
            <p:cNvSpPr/>
            <p:nvPr/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538">
              <a:extLst>
                <a:ext uri="{FF2B5EF4-FFF2-40B4-BE49-F238E27FC236}">
                  <a16:creationId xmlns:a16="http://schemas.microsoft.com/office/drawing/2014/main" id="{32406711-973D-437E-85F9-0D1CF8AF3323}"/>
                </a:ext>
              </a:extLst>
            </p:cNvPr>
            <p:cNvSpPr/>
            <p:nvPr/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539">
              <a:extLst>
                <a:ext uri="{FF2B5EF4-FFF2-40B4-BE49-F238E27FC236}">
                  <a16:creationId xmlns:a16="http://schemas.microsoft.com/office/drawing/2014/main" id="{26803418-F98D-4D10-AA25-B8F58B09833A}"/>
                </a:ext>
              </a:extLst>
            </p:cNvPr>
            <p:cNvSpPr/>
            <p:nvPr/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540">
              <a:extLst>
                <a:ext uri="{FF2B5EF4-FFF2-40B4-BE49-F238E27FC236}">
                  <a16:creationId xmlns:a16="http://schemas.microsoft.com/office/drawing/2014/main" id="{C839C4C0-1738-4842-9C03-D4691E095BBC}"/>
                </a:ext>
              </a:extLst>
            </p:cNvPr>
            <p:cNvSpPr/>
            <p:nvPr/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541">
              <a:extLst>
                <a:ext uri="{FF2B5EF4-FFF2-40B4-BE49-F238E27FC236}">
                  <a16:creationId xmlns:a16="http://schemas.microsoft.com/office/drawing/2014/main" id="{5D36B49F-83D9-42D4-8C43-EB89EDF89F46}"/>
                </a:ext>
              </a:extLst>
            </p:cNvPr>
            <p:cNvSpPr/>
            <p:nvPr/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542">
              <a:extLst>
                <a:ext uri="{FF2B5EF4-FFF2-40B4-BE49-F238E27FC236}">
                  <a16:creationId xmlns:a16="http://schemas.microsoft.com/office/drawing/2014/main" id="{108055C6-9D93-4CBC-BB10-E9EE5B00C7BB}"/>
                </a:ext>
              </a:extLst>
            </p:cNvPr>
            <p:cNvSpPr/>
            <p:nvPr/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543">
              <a:extLst>
                <a:ext uri="{FF2B5EF4-FFF2-40B4-BE49-F238E27FC236}">
                  <a16:creationId xmlns:a16="http://schemas.microsoft.com/office/drawing/2014/main" id="{12501EF9-625C-462D-88FC-BC5C5DB966C5}"/>
                </a:ext>
              </a:extLst>
            </p:cNvPr>
            <p:cNvSpPr/>
            <p:nvPr/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544">
              <a:extLst>
                <a:ext uri="{FF2B5EF4-FFF2-40B4-BE49-F238E27FC236}">
                  <a16:creationId xmlns:a16="http://schemas.microsoft.com/office/drawing/2014/main" id="{A274A50C-AFEB-4E58-A42E-469752BDB8E7}"/>
                </a:ext>
              </a:extLst>
            </p:cNvPr>
            <p:cNvSpPr/>
            <p:nvPr/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545">
              <a:extLst>
                <a:ext uri="{FF2B5EF4-FFF2-40B4-BE49-F238E27FC236}">
                  <a16:creationId xmlns:a16="http://schemas.microsoft.com/office/drawing/2014/main" id="{9C22D5BE-214A-4B10-BB83-2868913DA57A}"/>
                </a:ext>
              </a:extLst>
            </p:cNvPr>
            <p:cNvSpPr/>
            <p:nvPr/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546">
              <a:extLst>
                <a:ext uri="{FF2B5EF4-FFF2-40B4-BE49-F238E27FC236}">
                  <a16:creationId xmlns:a16="http://schemas.microsoft.com/office/drawing/2014/main" id="{C8BAE390-2A5E-48A5-8D76-82048302C765}"/>
                </a:ext>
              </a:extLst>
            </p:cNvPr>
            <p:cNvSpPr/>
            <p:nvPr/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547">
              <a:extLst>
                <a:ext uri="{FF2B5EF4-FFF2-40B4-BE49-F238E27FC236}">
                  <a16:creationId xmlns:a16="http://schemas.microsoft.com/office/drawing/2014/main" id="{FDC7DB48-1FE8-48B8-A843-19DA63D97892}"/>
                </a:ext>
              </a:extLst>
            </p:cNvPr>
            <p:cNvSpPr/>
            <p:nvPr/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548">
              <a:extLst>
                <a:ext uri="{FF2B5EF4-FFF2-40B4-BE49-F238E27FC236}">
                  <a16:creationId xmlns:a16="http://schemas.microsoft.com/office/drawing/2014/main" id="{22B7D978-B214-4DA7-AB76-61FA46547EBF}"/>
                </a:ext>
              </a:extLst>
            </p:cNvPr>
            <p:cNvSpPr/>
            <p:nvPr/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549">
              <a:extLst>
                <a:ext uri="{FF2B5EF4-FFF2-40B4-BE49-F238E27FC236}">
                  <a16:creationId xmlns:a16="http://schemas.microsoft.com/office/drawing/2014/main" id="{E6A3BFCC-9816-4AC8-9725-A0DD7861444B}"/>
                </a:ext>
              </a:extLst>
            </p:cNvPr>
            <p:cNvSpPr/>
            <p:nvPr/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550">
              <a:extLst>
                <a:ext uri="{FF2B5EF4-FFF2-40B4-BE49-F238E27FC236}">
                  <a16:creationId xmlns:a16="http://schemas.microsoft.com/office/drawing/2014/main" id="{32D0867F-DBD2-4DEE-A36F-FA28F45DAC90}"/>
                </a:ext>
              </a:extLst>
            </p:cNvPr>
            <p:cNvSpPr/>
            <p:nvPr/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551">
              <a:extLst>
                <a:ext uri="{FF2B5EF4-FFF2-40B4-BE49-F238E27FC236}">
                  <a16:creationId xmlns:a16="http://schemas.microsoft.com/office/drawing/2014/main" id="{F66C70ED-10E1-414E-BAAE-839A6F6CA8E2}"/>
                </a:ext>
              </a:extLst>
            </p:cNvPr>
            <p:cNvSpPr/>
            <p:nvPr/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552">
              <a:extLst>
                <a:ext uri="{FF2B5EF4-FFF2-40B4-BE49-F238E27FC236}">
                  <a16:creationId xmlns:a16="http://schemas.microsoft.com/office/drawing/2014/main" id="{B7C25C46-32E7-4F5E-B1B3-5A9ECFBABA2B}"/>
                </a:ext>
              </a:extLst>
            </p:cNvPr>
            <p:cNvSpPr/>
            <p:nvPr/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553">
              <a:extLst>
                <a:ext uri="{FF2B5EF4-FFF2-40B4-BE49-F238E27FC236}">
                  <a16:creationId xmlns:a16="http://schemas.microsoft.com/office/drawing/2014/main" id="{198FEA6B-D5D6-469C-A4AB-672B71F9B66A}"/>
                </a:ext>
              </a:extLst>
            </p:cNvPr>
            <p:cNvSpPr/>
            <p:nvPr/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554">
              <a:extLst>
                <a:ext uri="{FF2B5EF4-FFF2-40B4-BE49-F238E27FC236}">
                  <a16:creationId xmlns:a16="http://schemas.microsoft.com/office/drawing/2014/main" id="{DF1A8DCC-7338-49F1-9570-218C85BE10E6}"/>
                </a:ext>
              </a:extLst>
            </p:cNvPr>
            <p:cNvSpPr/>
            <p:nvPr/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555">
              <a:extLst>
                <a:ext uri="{FF2B5EF4-FFF2-40B4-BE49-F238E27FC236}">
                  <a16:creationId xmlns:a16="http://schemas.microsoft.com/office/drawing/2014/main" id="{378C26B2-5BC7-4F37-A8B1-764AB2DE2686}"/>
                </a:ext>
              </a:extLst>
            </p:cNvPr>
            <p:cNvSpPr/>
            <p:nvPr/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556">
              <a:extLst>
                <a:ext uri="{FF2B5EF4-FFF2-40B4-BE49-F238E27FC236}">
                  <a16:creationId xmlns:a16="http://schemas.microsoft.com/office/drawing/2014/main" id="{D9ECD9C5-7755-4954-A689-7366A22C12AA}"/>
                </a:ext>
              </a:extLst>
            </p:cNvPr>
            <p:cNvSpPr/>
            <p:nvPr/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557">
              <a:extLst>
                <a:ext uri="{FF2B5EF4-FFF2-40B4-BE49-F238E27FC236}">
                  <a16:creationId xmlns:a16="http://schemas.microsoft.com/office/drawing/2014/main" id="{ED531F9C-70DA-435D-9C39-F392E4A3A1D0}"/>
                </a:ext>
              </a:extLst>
            </p:cNvPr>
            <p:cNvSpPr/>
            <p:nvPr/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558">
              <a:extLst>
                <a:ext uri="{FF2B5EF4-FFF2-40B4-BE49-F238E27FC236}">
                  <a16:creationId xmlns:a16="http://schemas.microsoft.com/office/drawing/2014/main" id="{4B76257F-27AC-4F4B-878D-35FC98E3B85A}"/>
                </a:ext>
              </a:extLst>
            </p:cNvPr>
            <p:cNvSpPr/>
            <p:nvPr/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559">
              <a:extLst>
                <a:ext uri="{FF2B5EF4-FFF2-40B4-BE49-F238E27FC236}">
                  <a16:creationId xmlns:a16="http://schemas.microsoft.com/office/drawing/2014/main" id="{A9B1AC21-1DB3-48C9-A9C7-45C9286915B7}"/>
                </a:ext>
              </a:extLst>
            </p:cNvPr>
            <p:cNvSpPr/>
            <p:nvPr/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A4FEC68-CE81-4B75-B40F-759842F5EE11}"/>
              </a:ext>
            </a:extLst>
          </p:cNvPr>
          <p:cNvGrpSpPr/>
          <p:nvPr/>
        </p:nvGrpSpPr>
        <p:grpSpPr>
          <a:xfrm>
            <a:off x="10418487" y="5983064"/>
            <a:ext cx="894779" cy="751615"/>
            <a:chOff x="3913188" y="1577658"/>
            <a:chExt cx="1031875" cy="866775"/>
          </a:xfrm>
        </p:grpSpPr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9AD5B01-A4B7-4BAA-AEA4-8464D755E2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2A8B4CA-9889-457B-9744-085655A76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1">
              <a:extLst>
                <a:ext uri="{FF2B5EF4-FFF2-40B4-BE49-F238E27FC236}">
                  <a16:creationId xmlns:a16="http://schemas.microsoft.com/office/drawing/2014/main" id="{76C880C6-75E5-4148-A437-EDB163CB1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02">
              <a:extLst>
                <a:ext uri="{FF2B5EF4-FFF2-40B4-BE49-F238E27FC236}">
                  <a16:creationId xmlns:a16="http://schemas.microsoft.com/office/drawing/2014/main" id="{3E63A936-A08A-44F7-BFF0-42FE280B1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03">
              <a:extLst>
                <a:ext uri="{FF2B5EF4-FFF2-40B4-BE49-F238E27FC236}">
                  <a16:creationId xmlns:a16="http://schemas.microsoft.com/office/drawing/2014/main" id="{6216AF8A-F933-4666-90A2-E85BAB75B0A0}"/>
                </a:ext>
              </a:extLst>
            </p:cNvPr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4">
              <a:extLst>
                <a:ext uri="{FF2B5EF4-FFF2-40B4-BE49-F238E27FC236}">
                  <a16:creationId xmlns:a16="http://schemas.microsoft.com/office/drawing/2014/main" id="{6DCC2335-CB49-49F7-9BC4-5395756B4CEB}"/>
                </a:ext>
              </a:extLst>
            </p:cNvPr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D8F59A05-5EAC-48FD-B19F-ECB116EE603C}"/>
                </a:ext>
              </a:extLst>
            </p:cNvPr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D79F7B47-57E5-40A5-A409-6D26C828FD3C}"/>
                </a:ext>
              </a:extLst>
            </p:cNvPr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E4D66417-A93B-430F-A309-467B1B30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6" y="1459090"/>
            <a:ext cx="5320939" cy="4549374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99205E7-25DE-40D8-B2EC-E0A1CE4F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94" y="1452962"/>
            <a:ext cx="5320939" cy="45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6"/>
          <p:cNvSpPr txBox="1"/>
          <p:nvPr/>
        </p:nvSpPr>
        <p:spPr>
          <a:xfrm>
            <a:off x="311070" y="2638275"/>
            <a:ext cx="5488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600" b="1">
                <a:solidFill>
                  <a:srgbClr val="C0000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感谢</a:t>
            </a:r>
            <a:r>
              <a:rPr lang="zh-CN" altLang="en-US" sz="5600" b="1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您的聆听</a:t>
            </a:r>
            <a:endParaRPr lang="zh-CN" altLang="en-US" sz="5600" b="1" dirty="0">
              <a:solidFill>
                <a:srgbClr val="00579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3" name="Freeform 21"/>
          <p:cNvSpPr/>
          <p:nvPr/>
        </p:nvSpPr>
        <p:spPr bwMode="auto">
          <a:xfrm>
            <a:off x="524559" y="3539172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54912" y="5950264"/>
            <a:ext cx="1288937" cy="293554"/>
            <a:chOff x="4046538" y="2588895"/>
            <a:chExt cx="1212850" cy="276225"/>
          </a:xfrm>
        </p:grpSpPr>
        <p:sp>
          <p:nvSpPr>
            <p:cNvPr id="212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64504" y="3227304"/>
            <a:ext cx="796306" cy="1003820"/>
            <a:chOff x="7631113" y="2985770"/>
            <a:chExt cx="749299" cy="944563"/>
          </a:xfrm>
        </p:grpSpPr>
        <p:sp>
          <p:nvSpPr>
            <p:cNvPr id="201" name="Freeform 17"/>
            <p:cNvSpPr/>
            <p:nvPr/>
          </p:nvSpPr>
          <p:spPr bwMode="auto">
            <a:xfrm>
              <a:off x="7729538" y="3079433"/>
              <a:ext cx="541337" cy="546100"/>
            </a:xfrm>
            <a:custGeom>
              <a:avLst/>
              <a:gdLst>
                <a:gd name="T0" fmla="*/ 78 w 98"/>
                <a:gd name="T1" fmla="*/ 3 h 99"/>
                <a:gd name="T2" fmla="*/ 8 w 98"/>
                <a:gd name="T3" fmla="*/ 74 h 99"/>
                <a:gd name="T4" fmla="*/ 7 w 98"/>
                <a:gd name="T5" fmla="*/ 83 h 99"/>
                <a:gd name="T6" fmla="*/ 1 w 98"/>
                <a:gd name="T7" fmla="*/ 89 h 99"/>
                <a:gd name="T8" fmla="*/ 1 w 98"/>
                <a:gd name="T9" fmla="*/ 93 h 99"/>
                <a:gd name="T10" fmla="*/ 6 w 98"/>
                <a:gd name="T11" fmla="*/ 97 h 99"/>
                <a:gd name="T12" fmla="*/ 10 w 98"/>
                <a:gd name="T13" fmla="*/ 97 h 99"/>
                <a:gd name="T14" fmla="*/ 16 w 98"/>
                <a:gd name="T15" fmla="*/ 92 h 99"/>
                <a:gd name="T16" fmla="*/ 25 w 98"/>
                <a:gd name="T17" fmla="*/ 91 h 99"/>
                <a:gd name="T18" fmla="*/ 96 w 98"/>
                <a:gd name="T19" fmla="*/ 21 h 99"/>
                <a:gd name="T20" fmla="*/ 96 w 98"/>
                <a:gd name="T21" fmla="*/ 11 h 99"/>
                <a:gd name="T22" fmla="*/ 88 w 98"/>
                <a:gd name="T23" fmla="*/ 3 h 99"/>
                <a:gd name="T24" fmla="*/ 78 w 98"/>
                <a:gd name="T25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99">
                  <a:moveTo>
                    <a:pt x="78" y="3"/>
                  </a:moveTo>
                  <a:cubicBezTo>
                    <a:pt x="8" y="74"/>
                    <a:pt x="8" y="74"/>
                    <a:pt x="8" y="74"/>
                  </a:cubicBezTo>
                  <a:cubicBezTo>
                    <a:pt x="5" y="76"/>
                    <a:pt x="5" y="80"/>
                    <a:pt x="7" y="83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90"/>
                    <a:pt x="0" y="91"/>
                    <a:pt x="1" y="93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7" y="99"/>
                    <a:pt x="9" y="99"/>
                    <a:pt x="10" y="97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9" y="94"/>
                    <a:pt x="23" y="94"/>
                    <a:pt x="25" y="9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8" y="18"/>
                    <a:pt x="98" y="14"/>
                    <a:pt x="96" y="11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5" y="0"/>
                    <a:pt x="81" y="0"/>
                    <a:pt x="7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8"/>
            <p:cNvSpPr/>
            <p:nvPr/>
          </p:nvSpPr>
          <p:spPr bwMode="auto">
            <a:xfrm>
              <a:off x="7751763" y="3117533"/>
              <a:ext cx="519112" cy="508000"/>
            </a:xfrm>
            <a:custGeom>
              <a:avLst/>
              <a:gdLst>
                <a:gd name="T0" fmla="*/ 0 w 94"/>
                <a:gd name="T1" fmla="*/ 88 h 92"/>
                <a:gd name="T2" fmla="*/ 2 w 94"/>
                <a:gd name="T3" fmla="*/ 90 h 92"/>
                <a:gd name="T4" fmla="*/ 6 w 94"/>
                <a:gd name="T5" fmla="*/ 90 h 92"/>
                <a:gd name="T6" fmla="*/ 12 w 94"/>
                <a:gd name="T7" fmla="*/ 85 h 92"/>
                <a:gd name="T8" fmla="*/ 21 w 94"/>
                <a:gd name="T9" fmla="*/ 84 h 92"/>
                <a:gd name="T10" fmla="*/ 92 w 94"/>
                <a:gd name="T11" fmla="*/ 14 h 92"/>
                <a:gd name="T12" fmla="*/ 92 w 94"/>
                <a:gd name="T13" fmla="*/ 4 h 92"/>
                <a:gd name="T14" fmla="*/ 88 w 94"/>
                <a:gd name="T15" fmla="*/ 0 h 92"/>
                <a:gd name="T16" fmla="*/ 0 w 94"/>
                <a:gd name="T17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2">
                  <a:moveTo>
                    <a:pt x="0" y="88"/>
                  </a:moveTo>
                  <a:cubicBezTo>
                    <a:pt x="2" y="90"/>
                    <a:pt x="2" y="90"/>
                    <a:pt x="2" y="90"/>
                  </a:cubicBezTo>
                  <a:cubicBezTo>
                    <a:pt x="3" y="92"/>
                    <a:pt x="5" y="92"/>
                    <a:pt x="6" y="9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7"/>
                    <a:pt x="19" y="87"/>
                    <a:pt x="21" y="8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4" y="11"/>
                    <a:pt x="94" y="7"/>
                    <a:pt x="92" y="4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88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"/>
            <p:cNvSpPr>
              <a:spLocks noEditPoints="1"/>
            </p:cNvSpPr>
            <p:nvPr/>
          </p:nvSpPr>
          <p:spPr bwMode="auto">
            <a:xfrm>
              <a:off x="7724775" y="3074670"/>
              <a:ext cx="557212" cy="557213"/>
            </a:xfrm>
            <a:custGeom>
              <a:avLst/>
              <a:gdLst>
                <a:gd name="T0" fmla="*/ 9 w 101"/>
                <a:gd name="T1" fmla="*/ 101 h 101"/>
                <a:gd name="T2" fmla="*/ 6 w 101"/>
                <a:gd name="T3" fmla="*/ 100 h 101"/>
                <a:gd name="T4" fmla="*/ 1 w 101"/>
                <a:gd name="T5" fmla="*/ 95 h 101"/>
                <a:gd name="T6" fmla="*/ 1 w 101"/>
                <a:gd name="T7" fmla="*/ 88 h 101"/>
                <a:gd name="T8" fmla="*/ 6 w 101"/>
                <a:gd name="T9" fmla="*/ 84 h 101"/>
                <a:gd name="T10" fmla="*/ 7 w 101"/>
                <a:gd name="T11" fmla="*/ 74 h 101"/>
                <a:gd name="T12" fmla="*/ 78 w 101"/>
                <a:gd name="T13" fmla="*/ 3 h 101"/>
                <a:gd name="T14" fmla="*/ 90 w 101"/>
                <a:gd name="T15" fmla="*/ 3 h 101"/>
                <a:gd name="T16" fmla="*/ 98 w 101"/>
                <a:gd name="T17" fmla="*/ 11 h 101"/>
                <a:gd name="T18" fmla="*/ 98 w 101"/>
                <a:gd name="T19" fmla="*/ 23 h 101"/>
                <a:gd name="T20" fmla="*/ 27 w 101"/>
                <a:gd name="T21" fmla="*/ 94 h 101"/>
                <a:gd name="T22" fmla="*/ 21 w 101"/>
                <a:gd name="T23" fmla="*/ 96 h 101"/>
                <a:gd name="T24" fmla="*/ 21 w 101"/>
                <a:gd name="T25" fmla="*/ 96 h 101"/>
                <a:gd name="T26" fmla="*/ 17 w 101"/>
                <a:gd name="T27" fmla="*/ 95 h 101"/>
                <a:gd name="T28" fmla="*/ 12 w 101"/>
                <a:gd name="T29" fmla="*/ 100 h 101"/>
                <a:gd name="T30" fmla="*/ 9 w 101"/>
                <a:gd name="T31" fmla="*/ 101 h 101"/>
                <a:gd name="T32" fmla="*/ 84 w 101"/>
                <a:gd name="T33" fmla="*/ 4 h 101"/>
                <a:gd name="T34" fmla="*/ 80 w 101"/>
                <a:gd name="T35" fmla="*/ 5 h 101"/>
                <a:gd name="T36" fmla="*/ 10 w 101"/>
                <a:gd name="T37" fmla="*/ 76 h 101"/>
                <a:gd name="T38" fmla="*/ 9 w 101"/>
                <a:gd name="T39" fmla="*/ 83 h 101"/>
                <a:gd name="T40" fmla="*/ 10 w 101"/>
                <a:gd name="T41" fmla="*/ 84 h 101"/>
                <a:gd name="T42" fmla="*/ 4 w 101"/>
                <a:gd name="T43" fmla="*/ 91 h 101"/>
                <a:gd name="T44" fmla="*/ 4 w 101"/>
                <a:gd name="T45" fmla="*/ 92 h 101"/>
                <a:gd name="T46" fmla="*/ 9 w 101"/>
                <a:gd name="T47" fmla="*/ 97 h 101"/>
                <a:gd name="T48" fmla="*/ 10 w 101"/>
                <a:gd name="T49" fmla="*/ 97 h 101"/>
                <a:gd name="T50" fmla="*/ 17 w 101"/>
                <a:gd name="T51" fmla="*/ 91 h 101"/>
                <a:gd name="T52" fmla="*/ 18 w 101"/>
                <a:gd name="T53" fmla="*/ 92 h 101"/>
                <a:gd name="T54" fmla="*/ 25 w 101"/>
                <a:gd name="T55" fmla="*/ 91 h 101"/>
                <a:gd name="T56" fmla="*/ 96 w 101"/>
                <a:gd name="T57" fmla="*/ 21 h 101"/>
                <a:gd name="T58" fmla="*/ 96 w 101"/>
                <a:gd name="T59" fmla="*/ 13 h 101"/>
                <a:gd name="T60" fmla="*/ 88 w 101"/>
                <a:gd name="T61" fmla="*/ 5 h 101"/>
                <a:gd name="T62" fmla="*/ 84 w 101"/>
                <a:gd name="T63" fmla="*/ 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01">
                  <a:moveTo>
                    <a:pt x="9" y="101"/>
                  </a:moveTo>
                  <a:cubicBezTo>
                    <a:pt x="8" y="101"/>
                    <a:pt x="7" y="101"/>
                    <a:pt x="6" y="10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93"/>
                    <a:pt x="0" y="90"/>
                    <a:pt x="1" y="88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4" y="81"/>
                    <a:pt x="5" y="76"/>
                    <a:pt x="7" y="74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81" y="0"/>
                    <a:pt x="87" y="0"/>
                    <a:pt x="90" y="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101" y="14"/>
                    <a:pt x="101" y="20"/>
                    <a:pt x="98" y="23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6" y="95"/>
                    <a:pt x="24" y="96"/>
                    <a:pt x="21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0" y="96"/>
                    <a:pt x="18" y="96"/>
                    <a:pt x="17" y="95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1"/>
                    <a:pt x="11" y="101"/>
                    <a:pt x="9" y="101"/>
                  </a:cubicBezTo>
                  <a:close/>
                  <a:moveTo>
                    <a:pt x="84" y="4"/>
                  </a:moveTo>
                  <a:cubicBezTo>
                    <a:pt x="83" y="4"/>
                    <a:pt x="81" y="4"/>
                    <a:pt x="80" y="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8" y="81"/>
                    <a:pt x="9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3" y="91"/>
                    <a:pt x="3" y="92"/>
                    <a:pt x="4" y="92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98"/>
                    <a:pt x="10" y="98"/>
                    <a:pt x="10" y="97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20" y="93"/>
                    <a:pt x="23" y="93"/>
                    <a:pt x="25" y="9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8" y="19"/>
                    <a:pt x="98" y="15"/>
                    <a:pt x="96" y="13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7" y="4"/>
                    <a:pt x="86" y="4"/>
                    <a:pt x="8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0"/>
            <p:cNvSpPr/>
            <p:nvPr/>
          </p:nvSpPr>
          <p:spPr bwMode="auto">
            <a:xfrm>
              <a:off x="8116888" y="2985770"/>
              <a:ext cx="252412" cy="254000"/>
            </a:xfrm>
            <a:custGeom>
              <a:avLst/>
              <a:gdLst>
                <a:gd name="T0" fmla="*/ 19 w 46"/>
                <a:gd name="T1" fmla="*/ 46 h 46"/>
                <a:gd name="T2" fmla="*/ 41 w 46"/>
                <a:gd name="T3" fmla="*/ 24 h 46"/>
                <a:gd name="T4" fmla="*/ 41 w 46"/>
                <a:gd name="T5" fmla="*/ 5 h 46"/>
                <a:gd name="T6" fmla="*/ 41 w 46"/>
                <a:gd name="T7" fmla="*/ 5 h 46"/>
                <a:gd name="T8" fmla="*/ 22 w 46"/>
                <a:gd name="T9" fmla="*/ 5 h 46"/>
                <a:gd name="T10" fmla="*/ 0 w 46"/>
                <a:gd name="T11" fmla="*/ 27 h 46"/>
                <a:gd name="T12" fmla="*/ 19 w 4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6">
                  <a:moveTo>
                    <a:pt x="19" y="46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6" y="19"/>
                    <a:pt x="46" y="10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5" y="0"/>
                    <a:pt x="27" y="0"/>
                    <a:pt x="22" y="5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9" y="46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1"/>
            <p:cNvSpPr/>
            <p:nvPr/>
          </p:nvSpPr>
          <p:spPr bwMode="auto">
            <a:xfrm>
              <a:off x="8166100" y="3012758"/>
              <a:ext cx="203200" cy="227013"/>
            </a:xfrm>
            <a:custGeom>
              <a:avLst/>
              <a:gdLst>
                <a:gd name="T0" fmla="*/ 10 w 37"/>
                <a:gd name="T1" fmla="*/ 41 h 41"/>
                <a:gd name="T2" fmla="*/ 32 w 37"/>
                <a:gd name="T3" fmla="*/ 19 h 41"/>
                <a:gd name="T4" fmla="*/ 32 w 37"/>
                <a:gd name="T5" fmla="*/ 0 h 41"/>
                <a:gd name="T6" fmla="*/ 0 w 37"/>
                <a:gd name="T7" fmla="*/ 32 h 41"/>
                <a:gd name="T8" fmla="*/ 10 w 3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10" y="41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7" y="14"/>
                    <a:pt x="37" y="5"/>
                    <a:pt x="32" y="0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0" y="4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2"/>
            <p:cNvSpPr>
              <a:spLocks noEditPoints="1"/>
            </p:cNvSpPr>
            <p:nvPr/>
          </p:nvSpPr>
          <p:spPr bwMode="auto">
            <a:xfrm>
              <a:off x="8105775" y="2985770"/>
              <a:ext cx="274637" cy="265113"/>
            </a:xfrm>
            <a:custGeom>
              <a:avLst/>
              <a:gdLst>
                <a:gd name="T0" fmla="*/ 21 w 50"/>
                <a:gd name="T1" fmla="*/ 48 h 48"/>
                <a:gd name="T2" fmla="*/ 0 w 50"/>
                <a:gd name="T3" fmla="*/ 27 h 48"/>
                <a:gd name="T4" fmla="*/ 23 w 50"/>
                <a:gd name="T5" fmla="*/ 4 h 48"/>
                <a:gd name="T6" fmla="*/ 33 w 50"/>
                <a:gd name="T7" fmla="*/ 0 h 48"/>
                <a:gd name="T8" fmla="*/ 44 w 50"/>
                <a:gd name="T9" fmla="*/ 4 h 48"/>
                <a:gd name="T10" fmla="*/ 44 w 50"/>
                <a:gd name="T11" fmla="*/ 25 h 48"/>
                <a:gd name="T12" fmla="*/ 21 w 50"/>
                <a:gd name="T13" fmla="*/ 48 h 48"/>
                <a:gd name="T14" fmla="*/ 4 w 50"/>
                <a:gd name="T15" fmla="*/ 27 h 48"/>
                <a:gd name="T16" fmla="*/ 21 w 50"/>
                <a:gd name="T17" fmla="*/ 44 h 48"/>
                <a:gd name="T18" fmla="*/ 41 w 50"/>
                <a:gd name="T19" fmla="*/ 23 h 48"/>
                <a:gd name="T20" fmla="*/ 41 w 50"/>
                <a:gd name="T21" fmla="*/ 6 h 48"/>
                <a:gd name="T22" fmla="*/ 25 w 50"/>
                <a:gd name="T23" fmla="*/ 6 h 48"/>
                <a:gd name="T24" fmla="*/ 4 w 50"/>
                <a:gd name="T2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8">
                  <a:moveTo>
                    <a:pt x="21" y="4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6" y="1"/>
                    <a:pt x="29" y="0"/>
                    <a:pt x="33" y="0"/>
                  </a:cubicBezTo>
                  <a:cubicBezTo>
                    <a:pt x="37" y="0"/>
                    <a:pt x="41" y="1"/>
                    <a:pt x="44" y="4"/>
                  </a:cubicBezTo>
                  <a:cubicBezTo>
                    <a:pt x="50" y="10"/>
                    <a:pt x="50" y="19"/>
                    <a:pt x="44" y="25"/>
                  </a:cubicBezTo>
                  <a:lnTo>
                    <a:pt x="21" y="48"/>
                  </a:lnTo>
                  <a:close/>
                  <a:moveTo>
                    <a:pt x="4" y="27"/>
                  </a:moveTo>
                  <a:cubicBezTo>
                    <a:pt x="21" y="44"/>
                    <a:pt x="21" y="44"/>
                    <a:pt x="21" y="4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18"/>
                    <a:pt x="46" y="11"/>
                    <a:pt x="41" y="6"/>
                  </a:cubicBezTo>
                  <a:cubicBezTo>
                    <a:pt x="37" y="2"/>
                    <a:pt x="29" y="2"/>
                    <a:pt x="25" y="6"/>
                  </a:cubicBezTo>
                  <a:lnTo>
                    <a:pt x="4" y="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3"/>
            <p:cNvSpPr/>
            <p:nvPr/>
          </p:nvSpPr>
          <p:spPr bwMode="auto">
            <a:xfrm>
              <a:off x="8039100" y="3063558"/>
              <a:ext cx="254000" cy="254000"/>
            </a:xfrm>
            <a:custGeom>
              <a:avLst/>
              <a:gdLst>
                <a:gd name="T0" fmla="*/ 44 w 46"/>
                <a:gd name="T1" fmla="*/ 37 h 46"/>
                <a:gd name="T2" fmla="*/ 44 w 46"/>
                <a:gd name="T3" fmla="*/ 44 h 46"/>
                <a:gd name="T4" fmla="*/ 44 w 46"/>
                <a:gd name="T5" fmla="*/ 44 h 46"/>
                <a:gd name="T6" fmla="*/ 37 w 46"/>
                <a:gd name="T7" fmla="*/ 44 h 46"/>
                <a:gd name="T8" fmla="*/ 2 w 46"/>
                <a:gd name="T9" fmla="*/ 9 h 46"/>
                <a:gd name="T10" fmla="*/ 2 w 46"/>
                <a:gd name="T11" fmla="*/ 2 h 46"/>
                <a:gd name="T12" fmla="*/ 2 w 46"/>
                <a:gd name="T13" fmla="*/ 2 h 46"/>
                <a:gd name="T14" fmla="*/ 9 w 46"/>
                <a:gd name="T15" fmla="*/ 2 h 46"/>
                <a:gd name="T16" fmla="*/ 44 w 46"/>
                <a:gd name="T1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6">
                  <a:moveTo>
                    <a:pt x="44" y="37"/>
                  </a:moveTo>
                  <a:cubicBezTo>
                    <a:pt x="46" y="39"/>
                    <a:pt x="46" y="42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2" y="46"/>
                    <a:pt x="39" y="46"/>
                    <a:pt x="37" y="4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lnTo>
                    <a:pt x="44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4"/>
            <p:cNvSpPr>
              <a:spLocks noEditPoints="1"/>
            </p:cNvSpPr>
            <p:nvPr/>
          </p:nvSpPr>
          <p:spPr bwMode="auto">
            <a:xfrm>
              <a:off x="8032750" y="3052445"/>
              <a:ext cx="271462" cy="269875"/>
            </a:xfrm>
            <a:custGeom>
              <a:avLst/>
              <a:gdLst>
                <a:gd name="T0" fmla="*/ 42 w 49"/>
                <a:gd name="T1" fmla="*/ 49 h 49"/>
                <a:gd name="T2" fmla="*/ 37 w 49"/>
                <a:gd name="T3" fmla="*/ 47 h 49"/>
                <a:gd name="T4" fmla="*/ 2 w 49"/>
                <a:gd name="T5" fmla="*/ 12 h 49"/>
                <a:gd name="T6" fmla="*/ 0 w 49"/>
                <a:gd name="T7" fmla="*/ 7 h 49"/>
                <a:gd name="T8" fmla="*/ 2 w 49"/>
                <a:gd name="T9" fmla="*/ 2 h 49"/>
                <a:gd name="T10" fmla="*/ 11 w 49"/>
                <a:gd name="T11" fmla="*/ 2 h 49"/>
                <a:gd name="T12" fmla="*/ 46 w 49"/>
                <a:gd name="T13" fmla="*/ 38 h 49"/>
                <a:gd name="T14" fmla="*/ 46 w 49"/>
                <a:gd name="T15" fmla="*/ 47 h 49"/>
                <a:gd name="T16" fmla="*/ 42 w 49"/>
                <a:gd name="T17" fmla="*/ 49 h 49"/>
                <a:gd name="T18" fmla="*/ 7 w 49"/>
                <a:gd name="T19" fmla="*/ 4 h 49"/>
                <a:gd name="T20" fmla="*/ 4 w 49"/>
                <a:gd name="T21" fmla="*/ 5 h 49"/>
                <a:gd name="T22" fmla="*/ 3 w 49"/>
                <a:gd name="T23" fmla="*/ 7 h 49"/>
                <a:gd name="T24" fmla="*/ 4 w 49"/>
                <a:gd name="T25" fmla="*/ 10 h 49"/>
                <a:gd name="T26" fmla="*/ 39 w 49"/>
                <a:gd name="T27" fmla="*/ 45 h 49"/>
                <a:gd name="T28" fmla="*/ 44 w 49"/>
                <a:gd name="T29" fmla="*/ 45 h 49"/>
                <a:gd name="T30" fmla="*/ 44 w 49"/>
                <a:gd name="T31" fmla="*/ 40 h 49"/>
                <a:gd name="T32" fmla="*/ 9 w 49"/>
                <a:gd name="T33" fmla="*/ 5 h 49"/>
                <a:gd name="T34" fmla="*/ 7 w 49"/>
                <a:gd name="T35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9">
                  <a:moveTo>
                    <a:pt x="42" y="49"/>
                  </a:moveTo>
                  <a:cubicBezTo>
                    <a:pt x="40" y="49"/>
                    <a:pt x="38" y="49"/>
                    <a:pt x="37" y="47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4" y="0"/>
                    <a:pt x="9" y="0"/>
                    <a:pt x="11" y="2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9" y="40"/>
                    <a:pt x="49" y="45"/>
                    <a:pt x="46" y="47"/>
                  </a:cubicBezTo>
                  <a:cubicBezTo>
                    <a:pt x="45" y="49"/>
                    <a:pt x="43" y="49"/>
                    <a:pt x="42" y="49"/>
                  </a:cubicBezTo>
                  <a:close/>
                  <a:moveTo>
                    <a:pt x="7" y="4"/>
                  </a:moveTo>
                  <a:cubicBezTo>
                    <a:pt x="6" y="4"/>
                    <a:pt x="5" y="4"/>
                    <a:pt x="4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9"/>
                    <a:pt x="4" y="10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6"/>
                    <a:pt x="43" y="46"/>
                    <a:pt x="44" y="45"/>
                  </a:cubicBezTo>
                  <a:cubicBezTo>
                    <a:pt x="46" y="44"/>
                    <a:pt x="46" y="41"/>
                    <a:pt x="44" y="4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5"/>
            <p:cNvSpPr/>
            <p:nvPr/>
          </p:nvSpPr>
          <p:spPr bwMode="auto">
            <a:xfrm>
              <a:off x="7642225" y="3631883"/>
              <a:ext cx="187325" cy="287338"/>
            </a:xfrm>
            <a:custGeom>
              <a:avLst/>
              <a:gdLst>
                <a:gd name="T0" fmla="*/ 34 w 34"/>
                <a:gd name="T1" fmla="*/ 35 h 52"/>
                <a:gd name="T2" fmla="*/ 17 w 34"/>
                <a:gd name="T3" fmla="*/ 52 h 52"/>
                <a:gd name="T4" fmla="*/ 0 w 34"/>
                <a:gd name="T5" fmla="*/ 35 h 52"/>
                <a:gd name="T6" fmla="*/ 18 w 34"/>
                <a:gd name="T7" fmla="*/ 0 h 52"/>
                <a:gd name="T8" fmla="*/ 34 w 34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2">
                  <a:moveTo>
                    <a:pt x="34" y="35"/>
                  </a:moveTo>
                  <a:cubicBezTo>
                    <a:pt x="34" y="44"/>
                    <a:pt x="26" y="52"/>
                    <a:pt x="17" y="52"/>
                  </a:cubicBezTo>
                  <a:cubicBezTo>
                    <a:pt x="7" y="52"/>
                    <a:pt x="0" y="44"/>
                    <a:pt x="0" y="35"/>
                  </a:cubicBezTo>
                  <a:cubicBezTo>
                    <a:pt x="0" y="25"/>
                    <a:pt x="18" y="0"/>
                    <a:pt x="18" y="0"/>
                  </a:cubicBezTo>
                  <a:cubicBezTo>
                    <a:pt x="18" y="0"/>
                    <a:pt x="34" y="25"/>
                    <a:pt x="34" y="35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6"/>
            <p:cNvSpPr>
              <a:spLocks noEditPoints="1"/>
            </p:cNvSpPr>
            <p:nvPr/>
          </p:nvSpPr>
          <p:spPr bwMode="auto">
            <a:xfrm>
              <a:off x="7631113" y="3614420"/>
              <a:ext cx="203200" cy="315913"/>
            </a:xfrm>
            <a:custGeom>
              <a:avLst/>
              <a:gdLst>
                <a:gd name="T0" fmla="*/ 19 w 37"/>
                <a:gd name="T1" fmla="*/ 57 h 57"/>
                <a:gd name="T2" fmla="*/ 0 w 37"/>
                <a:gd name="T3" fmla="*/ 38 h 57"/>
                <a:gd name="T4" fmla="*/ 19 w 37"/>
                <a:gd name="T5" fmla="*/ 2 h 57"/>
                <a:gd name="T6" fmla="*/ 20 w 37"/>
                <a:gd name="T7" fmla="*/ 0 h 57"/>
                <a:gd name="T8" fmla="*/ 21 w 37"/>
                <a:gd name="T9" fmla="*/ 2 h 57"/>
                <a:gd name="T10" fmla="*/ 37 w 37"/>
                <a:gd name="T11" fmla="*/ 38 h 57"/>
                <a:gd name="T12" fmla="*/ 19 w 37"/>
                <a:gd name="T13" fmla="*/ 57 h 57"/>
                <a:gd name="T14" fmla="*/ 20 w 37"/>
                <a:gd name="T15" fmla="*/ 6 h 57"/>
                <a:gd name="T16" fmla="*/ 3 w 37"/>
                <a:gd name="T17" fmla="*/ 38 h 57"/>
                <a:gd name="T18" fmla="*/ 19 w 37"/>
                <a:gd name="T19" fmla="*/ 53 h 57"/>
                <a:gd name="T20" fmla="*/ 34 w 37"/>
                <a:gd name="T21" fmla="*/ 38 h 57"/>
                <a:gd name="T22" fmla="*/ 20 w 37"/>
                <a:gd name="T2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7">
                  <a:moveTo>
                    <a:pt x="19" y="57"/>
                  </a:moveTo>
                  <a:cubicBezTo>
                    <a:pt x="8" y="57"/>
                    <a:pt x="0" y="48"/>
                    <a:pt x="0" y="38"/>
                  </a:cubicBezTo>
                  <a:cubicBezTo>
                    <a:pt x="0" y="28"/>
                    <a:pt x="18" y="3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37" y="28"/>
                    <a:pt x="37" y="38"/>
                  </a:cubicBezTo>
                  <a:cubicBezTo>
                    <a:pt x="37" y="48"/>
                    <a:pt x="29" y="57"/>
                    <a:pt x="19" y="57"/>
                  </a:cubicBezTo>
                  <a:close/>
                  <a:moveTo>
                    <a:pt x="20" y="6"/>
                  </a:moveTo>
                  <a:cubicBezTo>
                    <a:pt x="14" y="14"/>
                    <a:pt x="3" y="31"/>
                    <a:pt x="3" y="38"/>
                  </a:cubicBezTo>
                  <a:cubicBezTo>
                    <a:pt x="3" y="46"/>
                    <a:pt x="10" y="53"/>
                    <a:pt x="19" y="53"/>
                  </a:cubicBezTo>
                  <a:cubicBezTo>
                    <a:pt x="27" y="53"/>
                    <a:pt x="34" y="46"/>
                    <a:pt x="34" y="38"/>
                  </a:cubicBezTo>
                  <a:cubicBezTo>
                    <a:pt x="34" y="31"/>
                    <a:pt x="25" y="14"/>
                    <a:pt x="20" y="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"/>
            <p:cNvSpPr/>
            <p:nvPr/>
          </p:nvSpPr>
          <p:spPr bwMode="auto">
            <a:xfrm>
              <a:off x="7724775" y="3819208"/>
              <a:ext cx="82550" cy="77788"/>
            </a:xfrm>
            <a:custGeom>
              <a:avLst/>
              <a:gdLst>
                <a:gd name="T0" fmla="*/ 2 w 15"/>
                <a:gd name="T1" fmla="*/ 14 h 14"/>
                <a:gd name="T2" fmla="*/ 1 w 15"/>
                <a:gd name="T3" fmla="*/ 13 h 14"/>
                <a:gd name="T4" fmla="*/ 2 w 15"/>
                <a:gd name="T5" fmla="*/ 10 h 14"/>
                <a:gd name="T6" fmla="*/ 11 w 15"/>
                <a:gd name="T7" fmla="*/ 2 h 14"/>
                <a:gd name="T8" fmla="*/ 13 w 15"/>
                <a:gd name="T9" fmla="*/ 1 h 14"/>
                <a:gd name="T10" fmla="*/ 14 w 15"/>
                <a:gd name="T11" fmla="*/ 3 h 14"/>
                <a:gd name="T12" fmla="*/ 3 w 15"/>
                <a:gd name="T13" fmla="*/ 14 h 14"/>
                <a:gd name="T14" fmla="*/ 2 w 15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4">
                  <a:moveTo>
                    <a:pt x="2" y="14"/>
                  </a:moveTo>
                  <a:cubicBezTo>
                    <a:pt x="2" y="14"/>
                    <a:pt x="1" y="13"/>
                    <a:pt x="1" y="13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6" y="9"/>
                    <a:pt x="10" y="6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5" y="2"/>
                    <a:pt x="14" y="3"/>
                  </a:cubicBezTo>
                  <a:cubicBezTo>
                    <a:pt x="12" y="8"/>
                    <a:pt x="8" y="12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251990" y="1880604"/>
            <a:ext cx="954893" cy="855356"/>
            <a:chOff x="6946900" y="1965008"/>
            <a:chExt cx="898525" cy="804863"/>
          </a:xfrm>
        </p:grpSpPr>
        <p:sp>
          <p:nvSpPr>
            <p:cNvPr id="194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196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972740" y="2703548"/>
            <a:ext cx="827590" cy="685611"/>
            <a:chOff x="3770313" y="4289108"/>
            <a:chExt cx="882650" cy="728663"/>
          </a:xfrm>
        </p:grpSpPr>
        <p:sp>
          <p:nvSpPr>
            <p:cNvPr id="183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84396" y="5918158"/>
            <a:ext cx="2250579" cy="423460"/>
            <a:chOff x="4918075" y="5325745"/>
            <a:chExt cx="2117725" cy="398463"/>
          </a:xfrm>
        </p:grpSpPr>
        <p:sp>
          <p:nvSpPr>
            <p:cNvPr id="162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Freeform 66"/>
          <p:cNvSpPr/>
          <p:nvPr/>
        </p:nvSpPr>
        <p:spPr bwMode="auto">
          <a:xfrm>
            <a:off x="10481290" y="4542430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68"/>
          <p:cNvSpPr/>
          <p:nvPr/>
        </p:nvSpPr>
        <p:spPr bwMode="auto">
          <a:xfrm>
            <a:off x="11094724" y="625360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9"/>
          <p:cNvSpPr/>
          <p:nvPr/>
        </p:nvSpPr>
        <p:spPr bwMode="auto">
          <a:xfrm>
            <a:off x="11187515" y="6322778"/>
            <a:ext cx="141716" cy="23619"/>
          </a:xfrm>
          <a:custGeom>
            <a:avLst/>
            <a:gdLst>
              <a:gd name="T0" fmla="*/ 22 w 24"/>
              <a:gd name="T1" fmla="*/ 4 h 4"/>
              <a:gd name="T2" fmla="*/ 2 w 24"/>
              <a:gd name="T3" fmla="*/ 4 h 4"/>
              <a:gd name="T4" fmla="*/ 0 w 24"/>
              <a:gd name="T5" fmla="*/ 2 h 4"/>
              <a:gd name="T6" fmla="*/ 2 w 24"/>
              <a:gd name="T7" fmla="*/ 0 h 4"/>
              <a:gd name="T8" fmla="*/ 22 w 24"/>
              <a:gd name="T9" fmla="*/ 0 h 4"/>
              <a:gd name="T10" fmla="*/ 24 w 24"/>
              <a:gd name="T11" fmla="*/ 2 h 4"/>
              <a:gd name="T12" fmla="*/ 22 w 2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">
                <a:moveTo>
                  <a:pt x="2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"/>
                  <a:pt x="23" y="4"/>
                  <a:pt x="2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71"/>
          <p:cNvSpPr/>
          <p:nvPr/>
        </p:nvSpPr>
        <p:spPr bwMode="auto">
          <a:xfrm>
            <a:off x="10526842" y="461328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72"/>
          <p:cNvSpPr/>
          <p:nvPr/>
        </p:nvSpPr>
        <p:spPr bwMode="auto">
          <a:xfrm>
            <a:off x="11047486" y="6322778"/>
            <a:ext cx="94477" cy="23619"/>
          </a:xfrm>
          <a:custGeom>
            <a:avLst/>
            <a:gdLst>
              <a:gd name="T0" fmla="*/ 14 w 16"/>
              <a:gd name="T1" fmla="*/ 4 h 4"/>
              <a:gd name="T2" fmla="*/ 2 w 16"/>
              <a:gd name="T3" fmla="*/ 4 h 4"/>
              <a:gd name="T4" fmla="*/ 0 w 16"/>
              <a:gd name="T5" fmla="*/ 2 h 4"/>
              <a:gd name="T6" fmla="*/ 2 w 16"/>
              <a:gd name="T7" fmla="*/ 0 h 4"/>
              <a:gd name="T8" fmla="*/ 14 w 16"/>
              <a:gd name="T9" fmla="*/ 0 h 4"/>
              <a:gd name="T10" fmla="*/ 16 w 16"/>
              <a:gd name="T11" fmla="*/ 2 h 4"/>
              <a:gd name="T12" fmla="*/ 14 w 1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">
                <a:moveTo>
                  <a:pt x="1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"/>
                  <a:pt x="15" y="4"/>
                  <a:pt x="1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3"/>
          <p:cNvSpPr/>
          <p:nvPr/>
        </p:nvSpPr>
        <p:spPr bwMode="auto">
          <a:xfrm>
            <a:off x="10976628" y="6393636"/>
            <a:ext cx="281744" cy="23619"/>
          </a:xfrm>
          <a:custGeom>
            <a:avLst/>
            <a:gdLst>
              <a:gd name="T0" fmla="*/ 46 w 48"/>
              <a:gd name="T1" fmla="*/ 4 h 4"/>
              <a:gd name="T2" fmla="*/ 2 w 48"/>
              <a:gd name="T3" fmla="*/ 4 h 4"/>
              <a:gd name="T4" fmla="*/ 0 w 48"/>
              <a:gd name="T5" fmla="*/ 2 h 4"/>
              <a:gd name="T6" fmla="*/ 2 w 48"/>
              <a:gd name="T7" fmla="*/ 0 h 4"/>
              <a:gd name="T8" fmla="*/ 46 w 48"/>
              <a:gd name="T9" fmla="*/ 0 h 4"/>
              <a:gd name="T10" fmla="*/ 48 w 48"/>
              <a:gd name="T11" fmla="*/ 2 h 4"/>
              <a:gd name="T12" fmla="*/ 46 w 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">
                <a:moveTo>
                  <a:pt x="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3"/>
                  <a:pt x="47" y="4"/>
                  <a:pt x="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632462" y="4658496"/>
            <a:ext cx="673149" cy="528059"/>
            <a:chOff x="7421563" y="4177983"/>
            <a:chExt cx="633412" cy="496887"/>
          </a:xfrm>
        </p:grpSpPr>
        <p:sp>
          <p:nvSpPr>
            <p:cNvPr id="153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83838" y="4476291"/>
            <a:ext cx="258125" cy="141716"/>
            <a:chOff x="7658100" y="4006533"/>
            <a:chExt cx="242888" cy="133350"/>
          </a:xfrm>
        </p:grpSpPr>
        <p:sp>
          <p:nvSpPr>
            <p:cNvPr id="150" name="Freeform 81"/>
            <p:cNvSpPr/>
            <p:nvPr/>
          </p:nvSpPr>
          <p:spPr bwMode="auto">
            <a:xfrm>
              <a:off x="7658100" y="4039870"/>
              <a:ext cx="49212" cy="77788"/>
            </a:xfrm>
            <a:custGeom>
              <a:avLst/>
              <a:gdLst>
                <a:gd name="T0" fmla="*/ 31 w 31"/>
                <a:gd name="T1" fmla="*/ 38 h 49"/>
                <a:gd name="T2" fmla="*/ 31 w 31"/>
                <a:gd name="T3" fmla="*/ 38 h 49"/>
                <a:gd name="T4" fmla="*/ 24 w 31"/>
                <a:gd name="T5" fmla="*/ 49 h 49"/>
                <a:gd name="T6" fmla="*/ 0 w 31"/>
                <a:gd name="T7" fmla="*/ 24 h 49"/>
                <a:gd name="T8" fmla="*/ 0 w 31"/>
                <a:gd name="T9" fmla="*/ 24 h 49"/>
                <a:gd name="T10" fmla="*/ 24 w 31"/>
                <a:gd name="T11" fmla="*/ 0 h 49"/>
                <a:gd name="T12" fmla="*/ 31 w 31"/>
                <a:gd name="T13" fmla="*/ 11 h 49"/>
                <a:gd name="T14" fmla="*/ 31 w 31"/>
                <a:gd name="T15" fmla="*/ 11 h 49"/>
                <a:gd name="T16" fmla="*/ 14 w 31"/>
                <a:gd name="T17" fmla="*/ 24 h 49"/>
                <a:gd name="T18" fmla="*/ 31 w 31"/>
                <a:gd name="T1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9">
                  <a:moveTo>
                    <a:pt x="31" y="38"/>
                  </a:moveTo>
                  <a:lnTo>
                    <a:pt x="31" y="38"/>
                  </a:lnTo>
                  <a:lnTo>
                    <a:pt x="24" y="4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4" y="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14" y="24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2"/>
            <p:cNvSpPr/>
            <p:nvPr/>
          </p:nvSpPr>
          <p:spPr bwMode="auto">
            <a:xfrm>
              <a:off x="7747000" y="4006533"/>
              <a:ext cx="71437" cy="133350"/>
            </a:xfrm>
            <a:custGeom>
              <a:avLst/>
              <a:gdLst>
                <a:gd name="T0" fmla="*/ 45 w 45"/>
                <a:gd name="T1" fmla="*/ 0 h 84"/>
                <a:gd name="T2" fmla="*/ 10 w 45"/>
                <a:gd name="T3" fmla="*/ 84 h 84"/>
                <a:gd name="T4" fmla="*/ 0 w 45"/>
                <a:gd name="T5" fmla="*/ 84 h 84"/>
                <a:gd name="T6" fmla="*/ 31 w 45"/>
                <a:gd name="T7" fmla="*/ 0 h 84"/>
                <a:gd name="T8" fmla="*/ 45 w 4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lnTo>
                    <a:pt x="10" y="84"/>
                  </a:lnTo>
                  <a:lnTo>
                    <a:pt x="0" y="84"/>
                  </a:lnTo>
                  <a:lnTo>
                    <a:pt x="31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83"/>
            <p:cNvSpPr/>
            <p:nvPr/>
          </p:nvSpPr>
          <p:spPr bwMode="auto">
            <a:xfrm>
              <a:off x="7856538" y="4039870"/>
              <a:ext cx="44450" cy="77788"/>
            </a:xfrm>
            <a:custGeom>
              <a:avLst/>
              <a:gdLst>
                <a:gd name="T0" fmla="*/ 14 w 28"/>
                <a:gd name="T1" fmla="*/ 24 h 49"/>
                <a:gd name="T2" fmla="*/ 0 w 28"/>
                <a:gd name="T3" fmla="*/ 11 h 49"/>
                <a:gd name="T4" fmla="*/ 0 w 28"/>
                <a:gd name="T5" fmla="*/ 11 h 49"/>
                <a:gd name="T6" fmla="*/ 7 w 28"/>
                <a:gd name="T7" fmla="*/ 0 h 49"/>
                <a:gd name="T8" fmla="*/ 28 w 28"/>
                <a:gd name="T9" fmla="*/ 24 h 49"/>
                <a:gd name="T10" fmla="*/ 28 w 28"/>
                <a:gd name="T11" fmla="*/ 24 h 49"/>
                <a:gd name="T12" fmla="*/ 7 w 28"/>
                <a:gd name="T13" fmla="*/ 49 h 49"/>
                <a:gd name="T14" fmla="*/ 0 w 28"/>
                <a:gd name="T15" fmla="*/ 38 h 49"/>
                <a:gd name="T16" fmla="*/ 0 w 28"/>
                <a:gd name="T17" fmla="*/ 38 h 49"/>
                <a:gd name="T18" fmla="*/ 14 w 28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9">
                  <a:moveTo>
                    <a:pt x="14" y="24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7" y="49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Freeform 84"/>
          <p:cNvSpPr/>
          <p:nvPr/>
        </p:nvSpPr>
        <p:spPr bwMode="auto">
          <a:xfrm>
            <a:off x="11294612" y="2543630"/>
            <a:ext cx="679897" cy="23619"/>
          </a:xfrm>
          <a:custGeom>
            <a:avLst/>
            <a:gdLst>
              <a:gd name="T0" fmla="*/ 114 w 116"/>
              <a:gd name="T1" fmla="*/ 4 h 4"/>
              <a:gd name="T2" fmla="*/ 2 w 116"/>
              <a:gd name="T3" fmla="*/ 4 h 4"/>
              <a:gd name="T4" fmla="*/ 0 w 116"/>
              <a:gd name="T5" fmla="*/ 2 h 4"/>
              <a:gd name="T6" fmla="*/ 2 w 116"/>
              <a:gd name="T7" fmla="*/ 0 h 4"/>
              <a:gd name="T8" fmla="*/ 114 w 116"/>
              <a:gd name="T9" fmla="*/ 0 h 4"/>
              <a:gd name="T10" fmla="*/ 116 w 116"/>
              <a:gd name="T11" fmla="*/ 2 h 4"/>
              <a:gd name="T12" fmla="*/ 114 w 11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">
                <a:moveTo>
                  <a:pt x="11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3"/>
                  <a:pt x="115" y="4"/>
                  <a:pt x="11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85"/>
          <p:cNvSpPr/>
          <p:nvPr/>
        </p:nvSpPr>
        <p:spPr bwMode="auto">
          <a:xfrm>
            <a:off x="11861273" y="3531505"/>
            <a:ext cx="258124" cy="23619"/>
          </a:xfrm>
          <a:custGeom>
            <a:avLst/>
            <a:gdLst>
              <a:gd name="T0" fmla="*/ 42 w 44"/>
              <a:gd name="T1" fmla="*/ 4 h 4"/>
              <a:gd name="T2" fmla="*/ 2 w 44"/>
              <a:gd name="T3" fmla="*/ 4 h 4"/>
              <a:gd name="T4" fmla="*/ 0 w 44"/>
              <a:gd name="T5" fmla="*/ 2 h 4"/>
              <a:gd name="T6" fmla="*/ 2 w 44"/>
              <a:gd name="T7" fmla="*/ 0 h 4"/>
              <a:gd name="T8" fmla="*/ 42 w 44"/>
              <a:gd name="T9" fmla="*/ 0 h 4"/>
              <a:gd name="T10" fmla="*/ 44 w 44"/>
              <a:gd name="T11" fmla="*/ 2 h 4"/>
              <a:gd name="T12" fmla="*/ 42 w 4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4">
                <a:moveTo>
                  <a:pt x="4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4" y="1"/>
                  <a:pt x="44" y="2"/>
                </a:cubicBezTo>
                <a:cubicBezTo>
                  <a:pt x="44" y="3"/>
                  <a:pt x="43" y="4"/>
                  <a:pt x="4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6"/>
          <p:cNvSpPr/>
          <p:nvPr/>
        </p:nvSpPr>
        <p:spPr bwMode="auto">
          <a:xfrm>
            <a:off x="7409099" y="5456833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87"/>
          <p:cNvSpPr/>
          <p:nvPr/>
        </p:nvSpPr>
        <p:spPr bwMode="auto">
          <a:xfrm>
            <a:off x="5565647" y="4604010"/>
            <a:ext cx="492630" cy="23619"/>
          </a:xfrm>
          <a:custGeom>
            <a:avLst/>
            <a:gdLst>
              <a:gd name="T0" fmla="*/ 82 w 84"/>
              <a:gd name="T1" fmla="*/ 4 h 4"/>
              <a:gd name="T2" fmla="*/ 2 w 84"/>
              <a:gd name="T3" fmla="*/ 4 h 4"/>
              <a:gd name="T4" fmla="*/ 0 w 84"/>
              <a:gd name="T5" fmla="*/ 2 h 4"/>
              <a:gd name="T6" fmla="*/ 2 w 84"/>
              <a:gd name="T7" fmla="*/ 0 h 4"/>
              <a:gd name="T8" fmla="*/ 82 w 84"/>
              <a:gd name="T9" fmla="*/ 0 h 4"/>
              <a:gd name="T10" fmla="*/ 84 w 84"/>
              <a:gd name="T11" fmla="*/ 2 h 4"/>
              <a:gd name="T12" fmla="*/ 82 w 8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4">
                <a:moveTo>
                  <a:pt x="8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3" y="0"/>
                  <a:pt x="84" y="1"/>
                  <a:pt x="84" y="2"/>
                </a:cubicBezTo>
                <a:cubicBezTo>
                  <a:pt x="84" y="3"/>
                  <a:pt x="83" y="4"/>
                  <a:pt x="8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88"/>
          <p:cNvSpPr/>
          <p:nvPr/>
        </p:nvSpPr>
        <p:spPr bwMode="auto">
          <a:xfrm>
            <a:off x="11563736" y="6127825"/>
            <a:ext cx="350915" cy="23619"/>
          </a:xfrm>
          <a:custGeom>
            <a:avLst/>
            <a:gdLst>
              <a:gd name="T0" fmla="*/ 58 w 60"/>
              <a:gd name="T1" fmla="*/ 4 h 4"/>
              <a:gd name="T2" fmla="*/ 2 w 60"/>
              <a:gd name="T3" fmla="*/ 4 h 4"/>
              <a:gd name="T4" fmla="*/ 0 w 60"/>
              <a:gd name="T5" fmla="*/ 2 h 4"/>
              <a:gd name="T6" fmla="*/ 2 w 60"/>
              <a:gd name="T7" fmla="*/ 0 h 4"/>
              <a:gd name="T8" fmla="*/ 58 w 60"/>
              <a:gd name="T9" fmla="*/ 0 h 4"/>
              <a:gd name="T10" fmla="*/ 60 w 60"/>
              <a:gd name="T11" fmla="*/ 2 h 4"/>
              <a:gd name="T12" fmla="*/ 58 w 60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">
                <a:moveTo>
                  <a:pt x="5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1"/>
                  <a:pt x="60" y="2"/>
                </a:cubicBezTo>
                <a:cubicBezTo>
                  <a:pt x="60" y="3"/>
                  <a:pt x="59" y="4"/>
                  <a:pt x="58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89"/>
          <p:cNvSpPr/>
          <p:nvPr/>
        </p:nvSpPr>
        <p:spPr bwMode="auto">
          <a:xfrm>
            <a:off x="11516497" y="6244234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90"/>
          <p:cNvSpPr/>
          <p:nvPr/>
        </p:nvSpPr>
        <p:spPr bwMode="auto">
          <a:xfrm>
            <a:off x="10057831" y="5316804"/>
            <a:ext cx="188954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91"/>
          <p:cNvSpPr/>
          <p:nvPr/>
        </p:nvSpPr>
        <p:spPr bwMode="auto">
          <a:xfrm>
            <a:off x="11787098" y="6080929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92"/>
          <p:cNvSpPr/>
          <p:nvPr/>
        </p:nvSpPr>
        <p:spPr bwMode="auto">
          <a:xfrm>
            <a:off x="9409345" y="1431216"/>
            <a:ext cx="985261" cy="23619"/>
          </a:xfrm>
          <a:custGeom>
            <a:avLst/>
            <a:gdLst>
              <a:gd name="T0" fmla="*/ 166 w 168"/>
              <a:gd name="T1" fmla="*/ 4 h 4"/>
              <a:gd name="T2" fmla="*/ 2 w 168"/>
              <a:gd name="T3" fmla="*/ 4 h 4"/>
              <a:gd name="T4" fmla="*/ 0 w 168"/>
              <a:gd name="T5" fmla="*/ 2 h 4"/>
              <a:gd name="T6" fmla="*/ 2 w 168"/>
              <a:gd name="T7" fmla="*/ 0 h 4"/>
              <a:gd name="T8" fmla="*/ 166 w 168"/>
              <a:gd name="T9" fmla="*/ 0 h 4"/>
              <a:gd name="T10" fmla="*/ 168 w 168"/>
              <a:gd name="T11" fmla="*/ 2 h 4"/>
              <a:gd name="T12" fmla="*/ 166 w 16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4">
                <a:moveTo>
                  <a:pt x="16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7" y="0"/>
                  <a:pt x="168" y="1"/>
                  <a:pt x="168" y="2"/>
                </a:cubicBezTo>
                <a:cubicBezTo>
                  <a:pt x="168" y="3"/>
                  <a:pt x="167" y="4"/>
                  <a:pt x="16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93"/>
          <p:cNvSpPr/>
          <p:nvPr/>
        </p:nvSpPr>
        <p:spPr bwMode="auto">
          <a:xfrm>
            <a:off x="4919478" y="1552848"/>
            <a:ext cx="563488" cy="21933"/>
          </a:xfrm>
          <a:custGeom>
            <a:avLst/>
            <a:gdLst>
              <a:gd name="T0" fmla="*/ 94 w 96"/>
              <a:gd name="T1" fmla="*/ 4 h 4"/>
              <a:gd name="T2" fmla="*/ 2 w 96"/>
              <a:gd name="T3" fmla="*/ 4 h 4"/>
              <a:gd name="T4" fmla="*/ 0 w 96"/>
              <a:gd name="T5" fmla="*/ 2 h 4"/>
              <a:gd name="T6" fmla="*/ 2 w 96"/>
              <a:gd name="T7" fmla="*/ 0 h 4"/>
              <a:gd name="T8" fmla="*/ 94 w 96"/>
              <a:gd name="T9" fmla="*/ 0 h 4"/>
              <a:gd name="T10" fmla="*/ 96 w 96"/>
              <a:gd name="T11" fmla="*/ 2 h 4"/>
              <a:gd name="T12" fmla="*/ 94 w 9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">
                <a:moveTo>
                  <a:pt x="9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6" y="1"/>
                  <a:pt x="96" y="2"/>
                </a:cubicBezTo>
                <a:cubicBezTo>
                  <a:pt x="96" y="3"/>
                  <a:pt x="95" y="4"/>
                  <a:pt x="9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94"/>
          <p:cNvSpPr/>
          <p:nvPr/>
        </p:nvSpPr>
        <p:spPr bwMode="auto">
          <a:xfrm>
            <a:off x="4684972" y="1552848"/>
            <a:ext cx="165335" cy="21933"/>
          </a:xfrm>
          <a:custGeom>
            <a:avLst/>
            <a:gdLst>
              <a:gd name="T0" fmla="*/ 26 w 28"/>
              <a:gd name="T1" fmla="*/ 4 h 4"/>
              <a:gd name="T2" fmla="*/ 2 w 28"/>
              <a:gd name="T3" fmla="*/ 4 h 4"/>
              <a:gd name="T4" fmla="*/ 0 w 28"/>
              <a:gd name="T5" fmla="*/ 2 h 4"/>
              <a:gd name="T6" fmla="*/ 2 w 28"/>
              <a:gd name="T7" fmla="*/ 0 h 4"/>
              <a:gd name="T8" fmla="*/ 26 w 28"/>
              <a:gd name="T9" fmla="*/ 0 h 4"/>
              <a:gd name="T10" fmla="*/ 28 w 28"/>
              <a:gd name="T11" fmla="*/ 2 h 4"/>
              <a:gd name="T12" fmla="*/ 26 w 2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4">
                <a:moveTo>
                  <a:pt x="2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3"/>
                  <a:pt x="27" y="4"/>
                  <a:pt x="2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95"/>
          <p:cNvSpPr/>
          <p:nvPr/>
        </p:nvSpPr>
        <p:spPr bwMode="auto">
          <a:xfrm>
            <a:off x="10030008" y="1054994"/>
            <a:ext cx="632658" cy="23619"/>
          </a:xfrm>
          <a:custGeom>
            <a:avLst/>
            <a:gdLst>
              <a:gd name="T0" fmla="*/ 106 w 108"/>
              <a:gd name="T1" fmla="*/ 4 h 4"/>
              <a:gd name="T2" fmla="*/ 2 w 108"/>
              <a:gd name="T3" fmla="*/ 4 h 4"/>
              <a:gd name="T4" fmla="*/ 0 w 108"/>
              <a:gd name="T5" fmla="*/ 2 h 4"/>
              <a:gd name="T6" fmla="*/ 2 w 108"/>
              <a:gd name="T7" fmla="*/ 0 h 4"/>
              <a:gd name="T8" fmla="*/ 106 w 108"/>
              <a:gd name="T9" fmla="*/ 0 h 4"/>
              <a:gd name="T10" fmla="*/ 108 w 108"/>
              <a:gd name="T11" fmla="*/ 2 h 4"/>
              <a:gd name="T12" fmla="*/ 106 w 10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" h="4">
                <a:moveTo>
                  <a:pt x="10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3"/>
                  <a:pt x="107" y="4"/>
                  <a:pt x="10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96"/>
          <p:cNvSpPr/>
          <p:nvPr/>
        </p:nvSpPr>
        <p:spPr bwMode="auto">
          <a:xfrm>
            <a:off x="9842741" y="1054994"/>
            <a:ext cx="141716" cy="23619"/>
          </a:xfrm>
          <a:custGeom>
            <a:avLst/>
            <a:gdLst>
              <a:gd name="T0" fmla="*/ 22 w 24"/>
              <a:gd name="T1" fmla="*/ 4 h 4"/>
              <a:gd name="T2" fmla="*/ 2 w 24"/>
              <a:gd name="T3" fmla="*/ 4 h 4"/>
              <a:gd name="T4" fmla="*/ 0 w 24"/>
              <a:gd name="T5" fmla="*/ 2 h 4"/>
              <a:gd name="T6" fmla="*/ 2 w 24"/>
              <a:gd name="T7" fmla="*/ 0 h 4"/>
              <a:gd name="T8" fmla="*/ 22 w 24"/>
              <a:gd name="T9" fmla="*/ 0 h 4"/>
              <a:gd name="T10" fmla="*/ 24 w 24"/>
              <a:gd name="T11" fmla="*/ 2 h 4"/>
              <a:gd name="T12" fmla="*/ 22 w 2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">
                <a:moveTo>
                  <a:pt x="2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"/>
                  <a:pt x="23" y="4"/>
                  <a:pt x="2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97"/>
          <p:cNvSpPr/>
          <p:nvPr/>
        </p:nvSpPr>
        <p:spPr bwMode="auto">
          <a:xfrm>
            <a:off x="8159854" y="753195"/>
            <a:ext cx="727136" cy="23619"/>
          </a:xfrm>
          <a:custGeom>
            <a:avLst/>
            <a:gdLst>
              <a:gd name="T0" fmla="*/ 122 w 124"/>
              <a:gd name="T1" fmla="*/ 4 h 4"/>
              <a:gd name="T2" fmla="*/ 2 w 124"/>
              <a:gd name="T3" fmla="*/ 4 h 4"/>
              <a:gd name="T4" fmla="*/ 0 w 124"/>
              <a:gd name="T5" fmla="*/ 2 h 4"/>
              <a:gd name="T6" fmla="*/ 2 w 124"/>
              <a:gd name="T7" fmla="*/ 0 h 4"/>
              <a:gd name="T8" fmla="*/ 122 w 124"/>
              <a:gd name="T9" fmla="*/ 0 h 4"/>
              <a:gd name="T10" fmla="*/ 124 w 124"/>
              <a:gd name="T11" fmla="*/ 2 h 4"/>
              <a:gd name="T12" fmla="*/ 122 w 12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" h="4">
                <a:moveTo>
                  <a:pt x="12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3" y="0"/>
                  <a:pt x="124" y="1"/>
                  <a:pt x="124" y="2"/>
                </a:cubicBezTo>
                <a:cubicBezTo>
                  <a:pt x="124" y="3"/>
                  <a:pt x="123" y="4"/>
                  <a:pt x="12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98"/>
          <p:cNvSpPr/>
          <p:nvPr/>
        </p:nvSpPr>
        <p:spPr bwMode="auto">
          <a:xfrm>
            <a:off x="7328960" y="1031375"/>
            <a:ext cx="398153" cy="23619"/>
          </a:xfrm>
          <a:custGeom>
            <a:avLst/>
            <a:gdLst>
              <a:gd name="T0" fmla="*/ 66 w 68"/>
              <a:gd name="T1" fmla="*/ 4 h 4"/>
              <a:gd name="T2" fmla="*/ 2 w 68"/>
              <a:gd name="T3" fmla="*/ 4 h 4"/>
              <a:gd name="T4" fmla="*/ 0 w 68"/>
              <a:gd name="T5" fmla="*/ 2 h 4"/>
              <a:gd name="T6" fmla="*/ 2 w 68"/>
              <a:gd name="T7" fmla="*/ 0 h 4"/>
              <a:gd name="T8" fmla="*/ 66 w 68"/>
              <a:gd name="T9" fmla="*/ 0 h 4"/>
              <a:gd name="T10" fmla="*/ 68 w 68"/>
              <a:gd name="T11" fmla="*/ 2 h 4"/>
              <a:gd name="T12" fmla="*/ 66 w 6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4">
                <a:moveTo>
                  <a:pt x="6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cubicBezTo>
                  <a:pt x="68" y="3"/>
                  <a:pt x="67" y="4"/>
                  <a:pt x="6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199381" y="765528"/>
            <a:ext cx="894779" cy="751615"/>
            <a:chOff x="3913188" y="1577658"/>
            <a:chExt cx="1031875" cy="866775"/>
          </a:xfrm>
        </p:grpSpPr>
        <p:sp>
          <p:nvSpPr>
            <p:cNvPr id="142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58102" y="1267568"/>
            <a:ext cx="350914" cy="92791"/>
            <a:chOff x="4421188" y="1661795"/>
            <a:chExt cx="330199" cy="87313"/>
          </a:xfrm>
        </p:grpSpPr>
        <p:sp>
          <p:nvSpPr>
            <p:cNvPr id="139" name="Freeform 107"/>
            <p:cNvSpPr/>
            <p:nvPr/>
          </p:nvSpPr>
          <p:spPr bwMode="auto">
            <a:xfrm>
              <a:off x="4421188" y="1661795"/>
              <a:ext cx="198437" cy="20638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08"/>
            <p:cNvSpPr/>
            <p:nvPr/>
          </p:nvSpPr>
          <p:spPr bwMode="auto">
            <a:xfrm>
              <a:off x="4510088" y="1726883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09"/>
            <p:cNvSpPr/>
            <p:nvPr/>
          </p:nvSpPr>
          <p:spPr bwMode="auto">
            <a:xfrm>
              <a:off x="4641850" y="1661795"/>
              <a:ext cx="109537" cy="2063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35680" y="658718"/>
            <a:ext cx="352601" cy="94477"/>
            <a:chOff x="3979863" y="2190433"/>
            <a:chExt cx="331787" cy="88900"/>
          </a:xfrm>
        </p:grpSpPr>
        <p:sp>
          <p:nvSpPr>
            <p:cNvPr id="136" name="Freeform 110"/>
            <p:cNvSpPr/>
            <p:nvPr/>
          </p:nvSpPr>
          <p:spPr bwMode="auto">
            <a:xfrm>
              <a:off x="3979863" y="2190433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11"/>
            <p:cNvSpPr/>
            <p:nvPr/>
          </p:nvSpPr>
          <p:spPr bwMode="auto">
            <a:xfrm>
              <a:off x="4068763" y="2257108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12"/>
            <p:cNvSpPr/>
            <p:nvPr/>
          </p:nvSpPr>
          <p:spPr bwMode="auto">
            <a:xfrm>
              <a:off x="4200525" y="2190433"/>
              <a:ext cx="111125" cy="22225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72535" y="3512462"/>
            <a:ext cx="573302" cy="804741"/>
            <a:chOff x="3770313" y="3261995"/>
            <a:chExt cx="601662" cy="844550"/>
          </a:xfrm>
        </p:grpSpPr>
        <p:sp>
          <p:nvSpPr>
            <p:cNvPr id="130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Freeform 122"/>
          <p:cNvSpPr/>
          <p:nvPr/>
        </p:nvSpPr>
        <p:spPr bwMode="auto">
          <a:xfrm>
            <a:off x="7456337" y="3256867"/>
            <a:ext cx="3311758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444527" y="3245056"/>
            <a:ext cx="3335378" cy="2358554"/>
            <a:chOff x="4410075" y="3001645"/>
            <a:chExt cx="3138487" cy="2219326"/>
          </a:xfrm>
        </p:grpSpPr>
        <p:sp>
          <p:nvSpPr>
            <p:cNvPr id="120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869898" y="2475068"/>
            <a:ext cx="340792" cy="158587"/>
            <a:chOff x="6116417" y="2657639"/>
            <a:chExt cx="340792" cy="158587"/>
          </a:xfrm>
        </p:grpSpPr>
        <p:sp>
          <p:nvSpPr>
            <p:cNvPr id="42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456583" y="1696089"/>
            <a:ext cx="480820" cy="199077"/>
            <a:chOff x="6340475" y="1976120"/>
            <a:chExt cx="452437" cy="187325"/>
          </a:xfrm>
        </p:grpSpPr>
        <p:sp>
          <p:nvSpPr>
            <p:cNvPr id="117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628512" y="4057354"/>
            <a:ext cx="411649" cy="111348"/>
            <a:chOff x="8021638" y="3681095"/>
            <a:chExt cx="387349" cy="104775"/>
          </a:xfrm>
        </p:grpSpPr>
        <p:sp>
          <p:nvSpPr>
            <p:cNvPr id="113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233099" y="2886529"/>
            <a:ext cx="893203" cy="751402"/>
            <a:chOff x="6748463" y="2611120"/>
            <a:chExt cx="969962" cy="815975"/>
          </a:xfrm>
        </p:grpSpPr>
        <p:sp>
          <p:nvSpPr>
            <p:cNvPr id="87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830237" y="1846018"/>
            <a:ext cx="305363" cy="116410"/>
            <a:chOff x="5060950" y="2357120"/>
            <a:chExt cx="287337" cy="109538"/>
          </a:xfrm>
        </p:grpSpPr>
        <p:sp>
          <p:nvSpPr>
            <p:cNvPr id="84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94034" y="4947331"/>
            <a:ext cx="175457" cy="146777"/>
            <a:chOff x="3489325" y="3990658"/>
            <a:chExt cx="165100" cy="138113"/>
          </a:xfrm>
        </p:grpSpPr>
        <p:sp>
          <p:nvSpPr>
            <p:cNvPr id="82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Freeform 174"/>
          <p:cNvSpPr/>
          <p:nvPr/>
        </p:nvSpPr>
        <p:spPr bwMode="auto">
          <a:xfrm>
            <a:off x="10568353" y="5444681"/>
            <a:ext cx="80980" cy="82668"/>
          </a:xfrm>
          <a:custGeom>
            <a:avLst/>
            <a:gdLst>
              <a:gd name="T0" fmla="*/ 14 w 14"/>
              <a:gd name="T1" fmla="*/ 2 h 14"/>
              <a:gd name="T2" fmla="*/ 2 w 14"/>
              <a:gd name="T3" fmla="*/ 14 h 14"/>
              <a:gd name="T4" fmla="*/ 0 w 14"/>
              <a:gd name="T5" fmla="*/ 14 h 14"/>
              <a:gd name="T6" fmla="*/ 0 w 14"/>
              <a:gd name="T7" fmla="*/ 12 h 14"/>
              <a:gd name="T8" fmla="*/ 12 w 14"/>
              <a:gd name="T9" fmla="*/ 0 h 14"/>
              <a:gd name="T10" fmla="*/ 14 w 14"/>
              <a:gd name="T11" fmla="*/ 0 h 14"/>
              <a:gd name="T12" fmla="*/ 14 w 14"/>
              <a:gd name="T13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4" y="2"/>
                </a:move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1" y="14"/>
                  <a:pt x="0" y="14"/>
                </a:cubicBezTo>
                <a:cubicBezTo>
                  <a:pt x="0" y="13"/>
                  <a:pt x="0" y="12"/>
                  <a:pt x="0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1"/>
                  <a:pt x="14" y="2"/>
                  <a:pt x="14" y="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75"/>
          <p:cNvSpPr/>
          <p:nvPr/>
        </p:nvSpPr>
        <p:spPr bwMode="auto">
          <a:xfrm>
            <a:off x="10568353" y="5444681"/>
            <a:ext cx="80980" cy="82668"/>
          </a:xfrm>
          <a:custGeom>
            <a:avLst/>
            <a:gdLst>
              <a:gd name="T0" fmla="*/ 14 w 14"/>
              <a:gd name="T1" fmla="*/ 14 h 14"/>
              <a:gd name="T2" fmla="*/ 12 w 14"/>
              <a:gd name="T3" fmla="*/ 14 h 14"/>
              <a:gd name="T4" fmla="*/ 0 w 14"/>
              <a:gd name="T5" fmla="*/ 2 h 14"/>
              <a:gd name="T6" fmla="*/ 0 w 14"/>
              <a:gd name="T7" fmla="*/ 0 h 14"/>
              <a:gd name="T8" fmla="*/ 2 w 14"/>
              <a:gd name="T9" fmla="*/ 0 h 14"/>
              <a:gd name="T10" fmla="*/ 14 w 14"/>
              <a:gd name="T11" fmla="*/ 12 h 14"/>
              <a:gd name="T12" fmla="*/ 14 w 1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3" y="14"/>
                  <a:pt x="12" y="14"/>
                  <a:pt x="12" y="14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4" y="1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6048860" y="2721384"/>
            <a:ext cx="239421" cy="255655"/>
            <a:chOff x="3632200" y="2560320"/>
            <a:chExt cx="93662" cy="100013"/>
          </a:xfrm>
        </p:grpSpPr>
        <p:sp>
          <p:nvSpPr>
            <p:cNvPr id="80" name="Freeform 176"/>
            <p:cNvSpPr/>
            <p:nvPr/>
          </p:nvSpPr>
          <p:spPr bwMode="auto">
            <a:xfrm>
              <a:off x="3632200" y="2560320"/>
              <a:ext cx="93662" cy="100013"/>
            </a:xfrm>
            <a:custGeom>
              <a:avLst/>
              <a:gdLst>
                <a:gd name="T0" fmla="*/ 17 w 17"/>
                <a:gd name="T1" fmla="*/ 3 h 18"/>
                <a:gd name="T2" fmla="*/ 3 w 17"/>
                <a:gd name="T3" fmla="*/ 17 h 18"/>
                <a:gd name="T4" fmla="*/ 0 w 17"/>
                <a:gd name="T5" fmla="*/ 17 h 18"/>
                <a:gd name="T6" fmla="*/ 0 w 17"/>
                <a:gd name="T7" fmla="*/ 15 h 18"/>
                <a:gd name="T8" fmla="*/ 14 w 17"/>
                <a:gd name="T9" fmla="*/ 1 h 18"/>
                <a:gd name="T10" fmla="*/ 17 w 17"/>
                <a:gd name="T11" fmla="*/ 1 h 18"/>
                <a:gd name="T12" fmla="*/ 17 w 17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7" y="3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1" y="18"/>
                    <a:pt x="0" y="17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7" y="2"/>
                    <a:pt x="17" y="3"/>
                    <a:pt x="17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77"/>
            <p:cNvSpPr/>
            <p:nvPr/>
          </p:nvSpPr>
          <p:spPr bwMode="auto">
            <a:xfrm>
              <a:off x="3632200" y="2560320"/>
              <a:ext cx="93662" cy="100013"/>
            </a:xfrm>
            <a:custGeom>
              <a:avLst/>
              <a:gdLst>
                <a:gd name="T0" fmla="*/ 17 w 17"/>
                <a:gd name="T1" fmla="*/ 17 h 18"/>
                <a:gd name="T2" fmla="*/ 14 w 17"/>
                <a:gd name="T3" fmla="*/ 17 h 18"/>
                <a:gd name="T4" fmla="*/ 0 w 17"/>
                <a:gd name="T5" fmla="*/ 3 h 18"/>
                <a:gd name="T6" fmla="*/ 0 w 17"/>
                <a:gd name="T7" fmla="*/ 1 h 18"/>
                <a:gd name="T8" fmla="*/ 3 w 17"/>
                <a:gd name="T9" fmla="*/ 1 h 18"/>
                <a:gd name="T10" fmla="*/ 17 w 17"/>
                <a:gd name="T11" fmla="*/ 15 h 18"/>
                <a:gd name="T12" fmla="*/ 17 w 17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17" y="17"/>
                  </a:moveTo>
                  <a:cubicBezTo>
                    <a:pt x="16" y="18"/>
                    <a:pt x="15" y="18"/>
                    <a:pt x="14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Freeform 178"/>
          <p:cNvSpPr/>
          <p:nvPr/>
        </p:nvSpPr>
        <p:spPr bwMode="auto">
          <a:xfrm>
            <a:off x="11055045" y="1774316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79"/>
          <p:cNvSpPr/>
          <p:nvPr/>
        </p:nvSpPr>
        <p:spPr bwMode="auto">
          <a:xfrm>
            <a:off x="11055045" y="1774316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180"/>
          <p:cNvSpPr/>
          <p:nvPr/>
        </p:nvSpPr>
        <p:spPr bwMode="auto">
          <a:xfrm>
            <a:off x="7738923" y="1780471"/>
            <a:ext cx="104600" cy="106287"/>
          </a:xfrm>
          <a:custGeom>
            <a:avLst/>
            <a:gdLst>
              <a:gd name="T0" fmla="*/ 17 w 18"/>
              <a:gd name="T1" fmla="*/ 3 h 18"/>
              <a:gd name="T2" fmla="*/ 4 w 18"/>
              <a:gd name="T3" fmla="*/ 17 h 18"/>
              <a:gd name="T4" fmla="*/ 1 w 18"/>
              <a:gd name="T5" fmla="*/ 17 h 18"/>
              <a:gd name="T6" fmla="*/ 1 w 18"/>
              <a:gd name="T7" fmla="*/ 15 h 18"/>
              <a:gd name="T8" fmla="*/ 15 w 18"/>
              <a:gd name="T9" fmla="*/ 1 h 18"/>
              <a:gd name="T10" fmla="*/ 17 w 18"/>
              <a:gd name="T11" fmla="*/ 1 h 18"/>
              <a:gd name="T12" fmla="*/ 17 w 18"/>
              <a:gd name="T13" fmla="*/ 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8">
                <a:moveTo>
                  <a:pt x="17" y="3"/>
                </a:moveTo>
                <a:cubicBezTo>
                  <a:pt x="4" y="17"/>
                  <a:pt x="4" y="17"/>
                  <a:pt x="4" y="17"/>
                </a:cubicBezTo>
                <a:cubicBezTo>
                  <a:pt x="3" y="18"/>
                  <a:pt x="2" y="18"/>
                  <a:pt x="1" y="17"/>
                </a:cubicBezTo>
                <a:cubicBezTo>
                  <a:pt x="0" y="17"/>
                  <a:pt x="0" y="15"/>
                  <a:pt x="1" y="15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0"/>
                  <a:pt x="17" y="0"/>
                  <a:pt x="17" y="1"/>
                </a:cubicBezTo>
                <a:cubicBezTo>
                  <a:pt x="18" y="2"/>
                  <a:pt x="18" y="3"/>
                  <a:pt x="17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81"/>
          <p:cNvSpPr/>
          <p:nvPr/>
        </p:nvSpPr>
        <p:spPr bwMode="auto">
          <a:xfrm>
            <a:off x="7738923" y="1780471"/>
            <a:ext cx="104600" cy="106287"/>
          </a:xfrm>
          <a:custGeom>
            <a:avLst/>
            <a:gdLst>
              <a:gd name="T0" fmla="*/ 17 w 18"/>
              <a:gd name="T1" fmla="*/ 17 h 18"/>
              <a:gd name="T2" fmla="*/ 15 w 18"/>
              <a:gd name="T3" fmla="*/ 17 h 18"/>
              <a:gd name="T4" fmla="*/ 1 w 18"/>
              <a:gd name="T5" fmla="*/ 3 h 18"/>
              <a:gd name="T6" fmla="*/ 1 w 18"/>
              <a:gd name="T7" fmla="*/ 1 h 18"/>
              <a:gd name="T8" fmla="*/ 4 w 18"/>
              <a:gd name="T9" fmla="*/ 1 h 18"/>
              <a:gd name="T10" fmla="*/ 17 w 18"/>
              <a:gd name="T11" fmla="*/ 15 h 18"/>
              <a:gd name="T12" fmla="*/ 17 w 18"/>
              <a:gd name="T13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8">
                <a:moveTo>
                  <a:pt x="17" y="17"/>
                </a:moveTo>
                <a:cubicBezTo>
                  <a:pt x="17" y="18"/>
                  <a:pt x="16" y="18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1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7"/>
                  <a:pt x="17" y="17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182"/>
          <p:cNvSpPr>
            <a:spLocks noEditPoints="1"/>
          </p:cNvSpPr>
          <p:nvPr/>
        </p:nvSpPr>
        <p:spPr bwMode="auto">
          <a:xfrm>
            <a:off x="11281992" y="5983673"/>
            <a:ext cx="94477" cy="92791"/>
          </a:xfrm>
          <a:custGeom>
            <a:avLst/>
            <a:gdLst>
              <a:gd name="T0" fmla="*/ 8 w 16"/>
              <a:gd name="T1" fmla="*/ 16 h 16"/>
              <a:gd name="T2" fmla="*/ 0 w 16"/>
              <a:gd name="T3" fmla="*/ 8 h 16"/>
              <a:gd name="T4" fmla="*/ 8 w 16"/>
              <a:gd name="T5" fmla="*/ 0 h 16"/>
              <a:gd name="T6" fmla="*/ 16 w 16"/>
              <a:gd name="T7" fmla="*/ 8 h 16"/>
              <a:gd name="T8" fmla="*/ 8 w 16"/>
              <a:gd name="T9" fmla="*/ 16 h 16"/>
              <a:gd name="T10" fmla="*/ 8 w 16"/>
              <a:gd name="T11" fmla="*/ 3 h 16"/>
              <a:gd name="T12" fmla="*/ 3 w 16"/>
              <a:gd name="T13" fmla="*/ 8 h 16"/>
              <a:gd name="T14" fmla="*/ 8 w 16"/>
              <a:gd name="T15" fmla="*/ 13 h 16"/>
              <a:gd name="T16" fmla="*/ 13 w 16"/>
              <a:gd name="T17" fmla="*/ 8 h 16"/>
              <a:gd name="T18" fmla="*/ 8 w 16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1" y="13"/>
                  <a:pt x="13" y="11"/>
                  <a:pt x="13" y="8"/>
                </a:cubicBezTo>
                <a:cubicBezTo>
                  <a:pt x="13" y="5"/>
                  <a:pt x="11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183"/>
          <p:cNvSpPr>
            <a:spLocks noEditPoints="1"/>
          </p:cNvSpPr>
          <p:nvPr/>
        </p:nvSpPr>
        <p:spPr bwMode="auto">
          <a:xfrm>
            <a:off x="11728195" y="2084741"/>
            <a:ext cx="89415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6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6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84"/>
          <p:cNvSpPr>
            <a:spLocks noEditPoints="1"/>
          </p:cNvSpPr>
          <p:nvPr/>
        </p:nvSpPr>
        <p:spPr bwMode="auto">
          <a:xfrm>
            <a:off x="8277950" y="953959"/>
            <a:ext cx="87729" cy="92791"/>
          </a:xfrm>
          <a:custGeom>
            <a:avLst/>
            <a:gdLst>
              <a:gd name="T0" fmla="*/ 7 w 15"/>
              <a:gd name="T1" fmla="*/ 16 h 16"/>
              <a:gd name="T2" fmla="*/ 0 w 15"/>
              <a:gd name="T3" fmla="*/ 8 h 16"/>
              <a:gd name="T4" fmla="*/ 7 w 15"/>
              <a:gd name="T5" fmla="*/ 0 h 16"/>
              <a:gd name="T6" fmla="*/ 15 w 15"/>
              <a:gd name="T7" fmla="*/ 8 h 16"/>
              <a:gd name="T8" fmla="*/ 7 w 15"/>
              <a:gd name="T9" fmla="*/ 16 h 16"/>
              <a:gd name="T10" fmla="*/ 7 w 15"/>
              <a:gd name="T11" fmla="*/ 3 h 16"/>
              <a:gd name="T12" fmla="*/ 3 w 15"/>
              <a:gd name="T13" fmla="*/ 8 h 16"/>
              <a:gd name="T14" fmla="*/ 7 w 15"/>
              <a:gd name="T15" fmla="*/ 13 h 16"/>
              <a:gd name="T16" fmla="*/ 12 w 15"/>
              <a:gd name="T17" fmla="*/ 8 h 16"/>
              <a:gd name="T18" fmla="*/ 7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7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7" y="1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7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5"/>
                  <a:pt x="10" y="3"/>
                  <a:pt x="7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185"/>
          <p:cNvSpPr>
            <a:spLocks noEditPoints="1"/>
          </p:cNvSpPr>
          <p:nvPr/>
        </p:nvSpPr>
        <p:spPr bwMode="auto">
          <a:xfrm>
            <a:off x="5747853" y="4180550"/>
            <a:ext cx="87729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187"/>
          <p:cNvSpPr>
            <a:spLocks noEditPoints="1"/>
          </p:cNvSpPr>
          <p:nvPr/>
        </p:nvSpPr>
        <p:spPr bwMode="auto">
          <a:xfrm>
            <a:off x="9566045" y="2406836"/>
            <a:ext cx="116409" cy="111348"/>
          </a:xfrm>
          <a:custGeom>
            <a:avLst/>
            <a:gdLst>
              <a:gd name="T0" fmla="*/ 10 w 20"/>
              <a:gd name="T1" fmla="*/ 19 h 19"/>
              <a:gd name="T2" fmla="*/ 0 w 20"/>
              <a:gd name="T3" fmla="*/ 10 h 19"/>
              <a:gd name="T4" fmla="*/ 10 w 20"/>
              <a:gd name="T5" fmla="*/ 0 h 19"/>
              <a:gd name="T6" fmla="*/ 20 w 20"/>
              <a:gd name="T7" fmla="*/ 10 h 19"/>
              <a:gd name="T8" fmla="*/ 10 w 20"/>
              <a:gd name="T9" fmla="*/ 19 h 19"/>
              <a:gd name="T10" fmla="*/ 10 w 20"/>
              <a:gd name="T11" fmla="*/ 4 h 19"/>
              <a:gd name="T12" fmla="*/ 4 w 20"/>
              <a:gd name="T13" fmla="*/ 10 h 19"/>
              <a:gd name="T14" fmla="*/ 10 w 20"/>
              <a:gd name="T15" fmla="*/ 16 h 19"/>
              <a:gd name="T16" fmla="*/ 16 w 20"/>
              <a:gd name="T17" fmla="*/ 10 h 19"/>
              <a:gd name="T18" fmla="*/ 10 w 20"/>
              <a:gd name="T19" fmla="*/ 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19">
                <a:moveTo>
                  <a:pt x="10" y="19"/>
                </a:moveTo>
                <a:cubicBezTo>
                  <a:pt x="5" y="19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5" y="19"/>
                  <a:pt x="10" y="19"/>
                </a:cubicBez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13"/>
                  <a:pt x="7" y="16"/>
                  <a:pt x="10" y="16"/>
                </a:cubicBezTo>
                <a:cubicBezTo>
                  <a:pt x="13" y="16"/>
                  <a:pt x="16" y="13"/>
                  <a:pt x="16" y="10"/>
                </a:cubicBezTo>
                <a:cubicBezTo>
                  <a:pt x="16" y="7"/>
                  <a:pt x="13" y="4"/>
                  <a:pt x="1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8323502" y="3128648"/>
            <a:ext cx="1359795" cy="433583"/>
            <a:chOff x="5237163" y="2892108"/>
            <a:chExt cx="1279525" cy="407988"/>
          </a:xfrm>
        </p:grpSpPr>
        <p:sp>
          <p:nvSpPr>
            <p:cNvPr id="73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498117" y="1783361"/>
            <a:ext cx="862103" cy="862104"/>
            <a:chOff x="5402263" y="1788795"/>
            <a:chExt cx="811212" cy="811213"/>
          </a:xfrm>
        </p:grpSpPr>
        <p:sp>
          <p:nvSpPr>
            <p:cNvPr id="65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任意多边形 172"/>
          <p:cNvSpPr/>
          <p:nvPr/>
        </p:nvSpPr>
        <p:spPr>
          <a:xfrm rot="1944761">
            <a:off x="2677095" y="3847241"/>
            <a:ext cx="9910903" cy="1495093"/>
          </a:xfrm>
          <a:custGeom>
            <a:avLst/>
            <a:gdLst>
              <a:gd name="connsiteX0" fmla="*/ 30480 w 11744960"/>
              <a:gd name="connsiteY0" fmla="*/ 2865120 h 3291840"/>
              <a:gd name="connsiteX1" fmla="*/ 11744960 w 11744960"/>
              <a:gd name="connsiteY1" fmla="*/ 0 h 3291840"/>
              <a:gd name="connsiteX2" fmla="*/ 0 w 11744960"/>
              <a:gd name="connsiteY2" fmla="*/ 3291840 h 3291840"/>
              <a:gd name="connsiteX3" fmla="*/ 30480 w 11744960"/>
              <a:gd name="connsiteY3" fmla="*/ 2865120 h 3291840"/>
              <a:gd name="connsiteX0-1" fmla="*/ 1481529 w 13196010"/>
              <a:gd name="connsiteY0-2" fmla="*/ 2866676 h 3516971"/>
              <a:gd name="connsiteX1-3" fmla="*/ 13196009 w 13196010"/>
              <a:gd name="connsiteY1-4" fmla="*/ 1556 h 3516971"/>
              <a:gd name="connsiteX2-5" fmla="*/ 1451049 w 13196010"/>
              <a:gd name="connsiteY2-6" fmla="*/ 3293396 h 3516971"/>
              <a:gd name="connsiteX3-7" fmla="*/ 1481529 w 13196010"/>
              <a:gd name="connsiteY3-8" fmla="*/ 2866676 h 3516971"/>
              <a:gd name="connsiteX0-9" fmla="*/ 903124 w 12617605"/>
              <a:gd name="connsiteY0-10" fmla="*/ 2866418 h 3438918"/>
              <a:gd name="connsiteX1-11" fmla="*/ 12617604 w 12617605"/>
              <a:gd name="connsiteY1-12" fmla="*/ 1298 h 3438918"/>
              <a:gd name="connsiteX2-13" fmla="*/ 872644 w 12617605"/>
              <a:gd name="connsiteY2-14" fmla="*/ 3293138 h 3438918"/>
              <a:gd name="connsiteX3-15" fmla="*/ 903124 w 12617605"/>
              <a:gd name="connsiteY3-16" fmla="*/ 2866418 h 3438918"/>
              <a:gd name="connsiteX0-17" fmla="*/ 903124 w 13248889"/>
              <a:gd name="connsiteY0-18" fmla="*/ 3059588 h 3632088"/>
              <a:gd name="connsiteX1-19" fmla="*/ 12617604 w 13248889"/>
              <a:gd name="connsiteY1-20" fmla="*/ 194468 h 3632088"/>
              <a:gd name="connsiteX2-21" fmla="*/ 872644 w 13248889"/>
              <a:gd name="connsiteY2-22" fmla="*/ 3486308 h 3632088"/>
              <a:gd name="connsiteX3-23" fmla="*/ 903124 w 13248889"/>
              <a:gd name="connsiteY3-24" fmla="*/ 3059588 h 3632088"/>
              <a:gd name="connsiteX0-25" fmla="*/ 903124 w 12617631"/>
              <a:gd name="connsiteY0-26" fmla="*/ 2866806 h 3439306"/>
              <a:gd name="connsiteX1-27" fmla="*/ 12617604 w 12617631"/>
              <a:gd name="connsiteY1-28" fmla="*/ 1686 h 3439306"/>
              <a:gd name="connsiteX2-29" fmla="*/ 872644 w 12617631"/>
              <a:gd name="connsiteY2-30" fmla="*/ 3293526 h 3439306"/>
              <a:gd name="connsiteX3-31" fmla="*/ 903124 w 12617631"/>
              <a:gd name="connsiteY3-32" fmla="*/ 2866806 h 3439306"/>
              <a:gd name="connsiteX0-33" fmla="*/ 903124 w 12617625"/>
              <a:gd name="connsiteY0-34" fmla="*/ 2866806 h 3439306"/>
              <a:gd name="connsiteX1-35" fmla="*/ 12617604 w 12617625"/>
              <a:gd name="connsiteY1-36" fmla="*/ 1686 h 3439306"/>
              <a:gd name="connsiteX2-37" fmla="*/ 872644 w 12617625"/>
              <a:gd name="connsiteY2-38" fmla="*/ 3293526 h 3439306"/>
              <a:gd name="connsiteX3-39" fmla="*/ 903124 w 12617625"/>
              <a:gd name="connsiteY3-40" fmla="*/ 2866806 h 3439306"/>
              <a:gd name="connsiteX0-41" fmla="*/ 63551 w 11778049"/>
              <a:gd name="connsiteY0-42" fmla="*/ 2866806 h 3295390"/>
              <a:gd name="connsiteX1-43" fmla="*/ 11778031 w 11778049"/>
              <a:gd name="connsiteY1-44" fmla="*/ 1686 h 3295390"/>
              <a:gd name="connsiteX2-45" fmla="*/ 33071 w 11778049"/>
              <a:gd name="connsiteY2-46" fmla="*/ 3293526 h 3295390"/>
              <a:gd name="connsiteX3-47" fmla="*/ 63551 w 11778049"/>
              <a:gd name="connsiteY3-48" fmla="*/ 2866806 h 3295390"/>
              <a:gd name="connsiteX0-49" fmla="*/ 68657 w 11783155"/>
              <a:gd name="connsiteY0-50" fmla="*/ 2866806 h 3295390"/>
              <a:gd name="connsiteX1-51" fmla="*/ 11783137 w 11783155"/>
              <a:gd name="connsiteY1-52" fmla="*/ 1686 h 3295390"/>
              <a:gd name="connsiteX2-53" fmla="*/ 38177 w 11783155"/>
              <a:gd name="connsiteY2-54" fmla="*/ 3293526 h 3295390"/>
              <a:gd name="connsiteX3-55" fmla="*/ 68657 w 11783155"/>
              <a:gd name="connsiteY3-56" fmla="*/ 2866806 h 3295390"/>
              <a:gd name="connsiteX0-57" fmla="*/ 50147 w 11764645"/>
              <a:gd name="connsiteY0-58" fmla="*/ 2866806 h 3295767"/>
              <a:gd name="connsiteX1-59" fmla="*/ 11764627 w 11764645"/>
              <a:gd name="connsiteY1-60" fmla="*/ 1686 h 3295767"/>
              <a:gd name="connsiteX2-61" fmla="*/ 19667 w 11764645"/>
              <a:gd name="connsiteY2-62" fmla="*/ 3293526 h 3295767"/>
              <a:gd name="connsiteX3-63" fmla="*/ 50147 w 11764645"/>
              <a:gd name="connsiteY3-64" fmla="*/ 2866806 h 3295767"/>
              <a:gd name="connsiteX0-65" fmla="*/ 59875 w 11774373"/>
              <a:gd name="connsiteY0-66" fmla="*/ 2866806 h 3294284"/>
              <a:gd name="connsiteX1-67" fmla="*/ 11774355 w 11774373"/>
              <a:gd name="connsiteY1-68" fmla="*/ 1686 h 3294284"/>
              <a:gd name="connsiteX2-69" fmla="*/ 29395 w 11774373"/>
              <a:gd name="connsiteY2-70" fmla="*/ 3293526 h 3294284"/>
              <a:gd name="connsiteX3-71" fmla="*/ 59875 w 11774373"/>
              <a:gd name="connsiteY3-72" fmla="*/ 2866806 h 3294284"/>
              <a:gd name="connsiteX0-73" fmla="*/ 54349 w 11768847"/>
              <a:gd name="connsiteY0-74" fmla="*/ 2866778 h 3294256"/>
              <a:gd name="connsiteX1-75" fmla="*/ 11768829 w 11768847"/>
              <a:gd name="connsiteY1-76" fmla="*/ 1658 h 3294256"/>
              <a:gd name="connsiteX2-77" fmla="*/ 23869 w 11768847"/>
              <a:gd name="connsiteY2-78" fmla="*/ 3293498 h 3294256"/>
              <a:gd name="connsiteX3-79" fmla="*/ 54349 w 11768847"/>
              <a:gd name="connsiteY3-80" fmla="*/ 2866778 h 3294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768847" h="3294256">
                <a:moveTo>
                  <a:pt x="54349" y="2866778"/>
                </a:moveTo>
                <a:cubicBezTo>
                  <a:pt x="111740" y="2854586"/>
                  <a:pt x="11751896" y="-79622"/>
                  <a:pt x="11768829" y="1658"/>
                </a:cubicBezTo>
                <a:cubicBezTo>
                  <a:pt x="11785762" y="82938"/>
                  <a:pt x="65639" y="3351319"/>
                  <a:pt x="23869" y="3293498"/>
                </a:cubicBezTo>
                <a:cubicBezTo>
                  <a:pt x="-17901" y="3235677"/>
                  <a:pt x="-3042" y="2878970"/>
                  <a:pt x="54349" y="286677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48" name="Freeform 6"/>
          <p:cNvSpPr>
            <a:spLocks noEditPoints="1"/>
          </p:cNvSpPr>
          <p:nvPr/>
        </p:nvSpPr>
        <p:spPr bwMode="auto">
          <a:xfrm rot="14835180">
            <a:off x="2837213" y="2189221"/>
            <a:ext cx="750888" cy="752475"/>
          </a:xfrm>
          <a:custGeom>
            <a:avLst/>
            <a:gdLst>
              <a:gd name="T0" fmla="*/ 200 w 200"/>
              <a:gd name="T1" fmla="*/ 88 h 200"/>
              <a:gd name="T2" fmla="*/ 177 w 200"/>
              <a:gd name="T3" fmla="*/ 24 h 200"/>
              <a:gd name="T4" fmla="*/ 111 w 200"/>
              <a:gd name="T5" fmla="*/ 0 h 200"/>
              <a:gd name="T6" fmla="*/ 8 w 200"/>
              <a:gd name="T7" fmla="*/ 103 h 200"/>
              <a:gd name="T8" fmla="*/ 41 w 200"/>
              <a:gd name="T9" fmla="*/ 81 h 200"/>
              <a:gd name="T10" fmla="*/ 8 w 200"/>
              <a:gd name="T11" fmla="*/ 193 h 200"/>
              <a:gd name="T12" fmla="*/ 119 w 200"/>
              <a:gd name="T13" fmla="*/ 159 h 200"/>
              <a:gd name="T14" fmla="*/ 96 w 200"/>
              <a:gd name="T15" fmla="*/ 192 h 200"/>
              <a:gd name="T16" fmla="*/ 200 w 200"/>
              <a:gd name="T17" fmla="*/ 88 h 200"/>
              <a:gd name="T18" fmla="*/ 122 w 200"/>
              <a:gd name="T19" fmla="*/ 135 h 200"/>
              <a:gd name="T20" fmla="*/ 137 w 200"/>
              <a:gd name="T21" fmla="*/ 114 h 200"/>
              <a:gd name="T22" fmla="*/ 65 w 200"/>
              <a:gd name="T23" fmla="*/ 136 h 200"/>
              <a:gd name="T24" fmla="*/ 86 w 200"/>
              <a:gd name="T25" fmla="*/ 64 h 200"/>
              <a:gd name="T26" fmla="*/ 65 w 200"/>
              <a:gd name="T27" fmla="*/ 78 h 200"/>
              <a:gd name="T28" fmla="*/ 132 w 200"/>
              <a:gd name="T29" fmla="*/ 11 h 200"/>
              <a:gd name="T30" fmla="*/ 174 w 200"/>
              <a:gd name="T31" fmla="*/ 27 h 200"/>
              <a:gd name="T32" fmla="*/ 189 w 200"/>
              <a:gd name="T33" fmla="*/ 68 h 200"/>
              <a:gd name="T34" fmla="*/ 122 w 200"/>
              <a:gd name="T35" fmla="*/ 13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0" h="200">
                <a:moveTo>
                  <a:pt x="200" y="88"/>
                </a:moveTo>
                <a:cubicBezTo>
                  <a:pt x="177" y="24"/>
                  <a:pt x="177" y="24"/>
                  <a:pt x="17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0"/>
                  <a:pt x="38" y="4"/>
                  <a:pt x="8" y="103"/>
                </a:cubicBezTo>
                <a:cubicBezTo>
                  <a:pt x="8" y="103"/>
                  <a:pt x="27" y="87"/>
                  <a:pt x="41" y="81"/>
                </a:cubicBezTo>
                <a:cubicBezTo>
                  <a:pt x="41" y="81"/>
                  <a:pt x="0" y="146"/>
                  <a:pt x="8" y="193"/>
                </a:cubicBezTo>
                <a:cubicBezTo>
                  <a:pt x="54" y="200"/>
                  <a:pt x="119" y="159"/>
                  <a:pt x="119" y="159"/>
                </a:cubicBezTo>
                <a:cubicBezTo>
                  <a:pt x="113" y="173"/>
                  <a:pt x="96" y="192"/>
                  <a:pt x="96" y="192"/>
                </a:cubicBezTo>
                <a:cubicBezTo>
                  <a:pt x="195" y="162"/>
                  <a:pt x="200" y="88"/>
                  <a:pt x="200" y="88"/>
                </a:cubicBezTo>
                <a:moveTo>
                  <a:pt x="122" y="135"/>
                </a:moveTo>
                <a:cubicBezTo>
                  <a:pt x="122" y="135"/>
                  <a:pt x="132" y="123"/>
                  <a:pt x="137" y="114"/>
                </a:cubicBezTo>
                <a:cubicBezTo>
                  <a:pt x="137" y="114"/>
                  <a:pt x="94" y="140"/>
                  <a:pt x="65" y="136"/>
                </a:cubicBezTo>
                <a:cubicBezTo>
                  <a:pt x="59" y="105"/>
                  <a:pt x="86" y="64"/>
                  <a:pt x="86" y="64"/>
                </a:cubicBezTo>
                <a:cubicBezTo>
                  <a:pt x="77" y="68"/>
                  <a:pt x="65" y="78"/>
                  <a:pt x="65" y="78"/>
                </a:cubicBezTo>
                <a:cubicBezTo>
                  <a:pt x="84" y="14"/>
                  <a:pt x="132" y="11"/>
                  <a:pt x="132" y="11"/>
                </a:cubicBezTo>
                <a:cubicBezTo>
                  <a:pt x="174" y="27"/>
                  <a:pt x="174" y="27"/>
                  <a:pt x="174" y="27"/>
                </a:cubicBezTo>
                <a:cubicBezTo>
                  <a:pt x="189" y="68"/>
                  <a:pt x="189" y="68"/>
                  <a:pt x="189" y="68"/>
                </a:cubicBezTo>
                <a:cubicBezTo>
                  <a:pt x="189" y="68"/>
                  <a:pt x="186" y="116"/>
                  <a:pt x="122" y="135"/>
                </a:cubicBezTo>
              </a:path>
            </a:pathLst>
          </a:custGeom>
          <a:solidFill>
            <a:schemeClr val="bg1"/>
          </a:solidFill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55" name="Freeform 7"/>
          <p:cNvSpPr/>
          <p:nvPr/>
        </p:nvSpPr>
        <p:spPr bwMode="auto">
          <a:xfrm rot="14835180">
            <a:off x="2848587" y="2275455"/>
            <a:ext cx="488950" cy="485775"/>
          </a:xfrm>
          <a:custGeom>
            <a:avLst/>
            <a:gdLst>
              <a:gd name="T0" fmla="*/ 115 w 130"/>
              <a:gd name="T1" fmla="*/ 16 h 129"/>
              <a:gd name="T2" fmla="*/ 73 w 130"/>
              <a:gd name="T3" fmla="*/ 0 h 129"/>
              <a:gd name="T4" fmla="*/ 6 w 130"/>
              <a:gd name="T5" fmla="*/ 67 h 129"/>
              <a:gd name="T6" fmla="*/ 27 w 130"/>
              <a:gd name="T7" fmla="*/ 53 h 129"/>
              <a:gd name="T8" fmla="*/ 6 w 130"/>
              <a:gd name="T9" fmla="*/ 125 h 129"/>
              <a:gd name="T10" fmla="*/ 78 w 130"/>
              <a:gd name="T11" fmla="*/ 103 h 129"/>
              <a:gd name="T12" fmla="*/ 63 w 130"/>
              <a:gd name="T13" fmla="*/ 124 h 129"/>
              <a:gd name="T14" fmla="*/ 130 w 130"/>
              <a:gd name="T15" fmla="*/ 57 h 129"/>
              <a:gd name="T16" fmla="*/ 115 w 130"/>
              <a:gd name="T17" fmla="*/ 1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9">
                <a:moveTo>
                  <a:pt x="115" y="16"/>
                </a:move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25" y="3"/>
                  <a:pt x="6" y="67"/>
                </a:cubicBezTo>
                <a:cubicBezTo>
                  <a:pt x="6" y="67"/>
                  <a:pt x="18" y="57"/>
                  <a:pt x="27" y="53"/>
                </a:cubicBezTo>
                <a:cubicBezTo>
                  <a:pt x="27" y="53"/>
                  <a:pt x="0" y="94"/>
                  <a:pt x="6" y="125"/>
                </a:cubicBezTo>
                <a:cubicBezTo>
                  <a:pt x="35" y="129"/>
                  <a:pt x="78" y="103"/>
                  <a:pt x="78" y="103"/>
                </a:cubicBezTo>
                <a:cubicBezTo>
                  <a:pt x="73" y="112"/>
                  <a:pt x="63" y="124"/>
                  <a:pt x="63" y="124"/>
                </a:cubicBezTo>
                <a:cubicBezTo>
                  <a:pt x="127" y="105"/>
                  <a:pt x="130" y="57"/>
                  <a:pt x="130" y="57"/>
                </a:cubicBezTo>
                <a:cubicBezTo>
                  <a:pt x="115" y="16"/>
                  <a:pt x="115" y="16"/>
                  <a:pt x="115" y="16"/>
                </a:cubicBezTo>
              </a:path>
            </a:pathLst>
          </a:custGeom>
          <a:solidFill>
            <a:schemeClr val="bg1"/>
          </a:solidFill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56" name="Freeform 8"/>
          <p:cNvSpPr/>
          <p:nvPr/>
        </p:nvSpPr>
        <p:spPr bwMode="auto">
          <a:xfrm rot="14835180">
            <a:off x="2443696" y="1631810"/>
            <a:ext cx="614363" cy="822325"/>
          </a:xfrm>
          <a:custGeom>
            <a:avLst/>
            <a:gdLst>
              <a:gd name="T0" fmla="*/ 164 w 164"/>
              <a:gd name="T1" fmla="*/ 55 h 219"/>
              <a:gd name="T2" fmla="*/ 133 w 164"/>
              <a:gd name="T3" fmla="*/ 180 h 219"/>
              <a:gd name="T4" fmla="*/ 0 w 164"/>
              <a:gd name="T5" fmla="*/ 219 h 219"/>
              <a:gd name="T6" fmla="*/ 27 w 164"/>
              <a:gd name="T7" fmla="*/ 82 h 219"/>
              <a:gd name="T8" fmla="*/ 109 w 164"/>
              <a:gd name="T9" fmla="*/ 0 h 219"/>
              <a:gd name="T10" fmla="*/ 164 w 164"/>
              <a:gd name="T11" fmla="*/ 55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219">
                <a:moveTo>
                  <a:pt x="164" y="55"/>
                </a:moveTo>
                <a:cubicBezTo>
                  <a:pt x="133" y="180"/>
                  <a:pt x="133" y="180"/>
                  <a:pt x="133" y="180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19"/>
                  <a:pt x="93" y="147"/>
                  <a:pt x="27" y="82"/>
                </a:cubicBezTo>
                <a:cubicBezTo>
                  <a:pt x="109" y="0"/>
                  <a:pt x="109" y="0"/>
                  <a:pt x="109" y="0"/>
                </a:cubicBezTo>
                <a:cubicBezTo>
                  <a:pt x="164" y="55"/>
                  <a:pt x="164" y="55"/>
                  <a:pt x="164" y="55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57" name="Freeform 9"/>
          <p:cNvSpPr/>
          <p:nvPr/>
        </p:nvSpPr>
        <p:spPr bwMode="auto">
          <a:xfrm rot="14835180">
            <a:off x="2096606" y="2320837"/>
            <a:ext cx="822325" cy="620713"/>
          </a:xfrm>
          <a:custGeom>
            <a:avLst/>
            <a:gdLst>
              <a:gd name="T0" fmla="*/ 164 w 219"/>
              <a:gd name="T1" fmla="*/ 0 h 165"/>
              <a:gd name="T2" fmla="*/ 38 w 219"/>
              <a:gd name="T3" fmla="*/ 32 h 165"/>
              <a:gd name="T4" fmla="*/ 0 w 219"/>
              <a:gd name="T5" fmla="*/ 165 h 165"/>
              <a:gd name="T6" fmla="*/ 137 w 219"/>
              <a:gd name="T7" fmla="*/ 137 h 165"/>
              <a:gd name="T8" fmla="*/ 219 w 219"/>
              <a:gd name="T9" fmla="*/ 55 h 165"/>
              <a:gd name="T10" fmla="*/ 164 w 219"/>
              <a:gd name="T1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165">
                <a:moveTo>
                  <a:pt x="164" y="0"/>
                </a:moveTo>
                <a:cubicBezTo>
                  <a:pt x="38" y="32"/>
                  <a:pt x="38" y="32"/>
                  <a:pt x="38" y="32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71" y="72"/>
                  <a:pt x="137" y="137"/>
                </a:cubicBezTo>
                <a:cubicBezTo>
                  <a:pt x="219" y="55"/>
                  <a:pt x="219" y="55"/>
                  <a:pt x="219" y="55"/>
                </a:cubicBezTo>
                <a:lnTo>
                  <a:pt x="164" y="0"/>
                </a:lnTo>
                <a:close/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58" name="Freeform 10"/>
          <p:cNvSpPr/>
          <p:nvPr/>
        </p:nvSpPr>
        <p:spPr bwMode="auto">
          <a:xfrm rot="14835180">
            <a:off x="1224217" y="1449277"/>
            <a:ext cx="1046163" cy="1047750"/>
          </a:xfrm>
          <a:custGeom>
            <a:avLst/>
            <a:gdLst>
              <a:gd name="T0" fmla="*/ 61 w 279"/>
              <a:gd name="T1" fmla="*/ 221 h 279"/>
              <a:gd name="T2" fmla="*/ 148 w 279"/>
              <a:gd name="T3" fmla="*/ 279 h 279"/>
              <a:gd name="T4" fmla="*/ 279 w 279"/>
              <a:gd name="T5" fmla="*/ 78 h 279"/>
              <a:gd name="T6" fmla="*/ 233 w 279"/>
              <a:gd name="T7" fmla="*/ 48 h 279"/>
              <a:gd name="T8" fmla="*/ 204 w 279"/>
              <a:gd name="T9" fmla="*/ 7 h 279"/>
              <a:gd name="T10" fmla="*/ 202 w 279"/>
              <a:gd name="T11" fmla="*/ 0 h 279"/>
              <a:gd name="T12" fmla="*/ 0 w 279"/>
              <a:gd name="T13" fmla="*/ 131 h 279"/>
              <a:gd name="T14" fmla="*/ 8 w 279"/>
              <a:gd name="T15" fmla="*/ 147 h 279"/>
              <a:gd name="T16" fmla="*/ 61 w 279"/>
              <a:gd name="T17" fmla="*/ 221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" h="279">
                <a:moveTo>
                  <a:pt x="61" y="221"/>
                </a:moveTo>
                <a:cubicBezTo>
                  <a:pt x="83" y="243"/>
                  <a:pt x="111" y="264"/>
                  <a:pt x="148" y="279"/>
                </a:cubicBezTo>
                <a:cubicBezTo>
                  <a:pt x="207" y="212"/>
                  <a:pt x="249" y="138"/>
                  <a:pt x="279" y="78"/>
                </a:cubicBezTo>
                <a:cubicBezTo>
                  <a:pt x="259" y="70"/>
                  <a:pt x="244" y="60"/>
                  <a:pt x="233" y="48"/>
                </a:cubicBezTo>
                <a:cubicBezTo>
                  <a:pt x="218" y="34"/>
                  <a:pt x="210" y="19"/>
                  <a:pt x="204" y="7"/>
                </a:cubicBezTo>
                <a:cubicBezTo>
                  <a:pt x="203" y="4"/>
                  <a:pt x="202" y="2"/>
                  <a:pt x="202" y="0"/>
                </a:cubicBezTo>
                <a:cubicBezTo>
                  <a:pt x="141" y="29"/>
                  <a:pt x="67" y="72"/>
                  <a:pt x="0" y="131"/>
                </a:cubicBezTo>
                <a:cubicBezTo>
                  <a:pt x="2" y="136"/>
                  <a:pt x="5" y="141"/>
                  <a:pt x="8" y="147"/>
                </a:cubicBezTo>
                <a:cubicBezTo>
                  <a:pt x="18" y="168"/>
                  <a:pt x="35" y="196"/>
                  <a:pt x="61" y="221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59" name="Freeform 11"/>
          <p:cNvSpPr/>
          <p:nvPr/>
        </p:nvSpPr>
        <p:spPr bwMode="auto">
          <a:xfrm rot="14835180">
            <a:off x="878898" y="1487589"/>
            <a:ext cx="442913" cy="442913"/>
          </a:xfrm>
          <a:custGeom>
            <a:avLst/>
            <a:gdLst>
              <a:gd name="T0" fmla="*/ 29 w 118"/>
              <a:gd name="T1" fmla="*/ 91 h 118"/>
              <a:gd name="T2" fmla="*/ 72 w 118"/>
              <a:gd name="T3" fmla="*/ 118 h 118"/>
              <a:gd name="T4" fmla="*/ 118 w 118"/>
              <a:gd name="T5" fmla="*/ 0 h 118"/>
              <a:gd name="T6" fmla="*/ 0 w 118"/>
              <a:gd name="T7" fmla="*/ 46 h 118"/>
              <a:gd name="T8" fmla="*/ 3 w 118"/>
              <a:gd name="T9" fmla="*/ 53 h 118"/>
              <a:gd name="T10" fmla="*/ 29 w 118"/>
              <a:gd name="T11" fmla="*/ 9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29" y="91"/>
                </a:moveTo>
                <a:cubicBezTo>
                  <a:pt x="40" y="102"/>
                  <a:pt x="54" y="111"/>
                  <a:pt x="72" y="118"/>
                </a:cubicBezTo>
                <a:cubicBezTo>
                  <a:pt x="104" y="50"/>
                  <a:pt x="118" y="0"/>
                  <a:pt x="118" y="0"/>
                </a:cubicBezTo>
                <a:cubicBezTo>
                  <a:pt x="118" y="0"/>
                  <a:pt x="69" y="14"/>
                  <a:pt x="0" y="46"/>
                </a:cubicBezTo>
                <a:cubicBezTo>
                  <a:pt x="1" y="48"/>
                  <a:pt x="2" y="50"/>
                  <a:pt x="3" y="53"/>
                </a:cubicBezTo>
                <a:cubicBezTo>
                  <a:pt x="8" y="64"/>
                  <a:pt x="16" y="78"/>
                  <a:pt x="29" y="91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0" name="Freeform 12"/>
          <p:cNvSpPr/>
          <p:nvPr/>
        </p:nvSpPr>
        <p:spPr bwMode="auto">
          <a:xfrm rot="14835180">
            <a:off x="1918855" y="1717190"/>
            <a:ext cx="1095375" cy="1101725"/>
          </a:xfrm>
          <a:custGeom>
            <a:avLst/>
            <a:gdLst>
              <a:gd name="T0" fmla="*/ 206 w 292"/>
              <a:gd name="T1" fmla="*/ 91 h 293"/>
              <a:gd name="T2" fmla="*/ 150 w 292"/>
              <a:gd name="T3" fmla="*/ 14 h 293"/>
              <a:gd name="T4" fmla="*/ 144 w 292"/>
              <a:gd name="T5" fmla="*/ 0 h 293"/>
              <a:gd name="T6" fmla="*/ 0 w 292"/>
              <a:gd name="T7" fmla="*/ 197 h 293"/>
              <a:gd name="T8" fmla="*/ 37 w 292"/>
              <a:gd name="T9" fmla="*/ 253 h 293"/>
              <a:gd name="T10" fmla="*/ 96 w 292"/>
              <a:gd name="T11" fmla="*/ 293 h 293"/>
              <a:gd name="T12" fmla="*/ 292 w 292"/>
              <a:gd name="T13" fmla="*/ 149 h 293"/>
              <a:gd name="T14" fmla="*/ 206 w 292"/>
              <a:gd name="T15" fmla="*/ 9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293">
                <a:moveTo>
                  <a:pt x="206" y="91"/>
                </a:moveTo>
                <a:cubicBezTo>
                  <a:pt x="179" y="64"/>
                  <a:pt x="161" y="35"/>
                  <a:pt x="150" y="14"/>
                </a:cubicBezTo>
                <a:cubicBezTo>
                  <a:pt x="148" y="9"/>
                  <a:pt x="146" y="4"/>
                  <a:pt x="144" y="0"/>
                </a:cubicBezTo>
                <a:cubicBezTo>
                  <a:pt x="86" y="53"/>
                  <a:pt x="34" y="118"/>
                  <a:pt x="0" y="197"/>
                </a:cubicBezTo>
                <a:cubicBezTo>
                  <a:pt x="0" y="197"/>
                  <a:pt x="11" y="228"/>
                  <a:pt x="37" y="253"/>
                </a:cubicBezTo>
                <a:cubicBezTo>
                  <a:pt x="63" y="279"/>
                  <a:pt x="96" y="293"/>
                  <a:pt x="96" y="293"/>
                </a:cubicBezTo>
                <a:cubicBezTo>
                  <a:pt x="175" y="260"/>
                  <a:pt x="240" y="207"/>
                  <a:pt x="292" y="149"/>
                </a:cubicBezTo>
                <a:cubicBezTo>
                  <a:pt x="256" y="134"/>
                  <a:pt x="228" y="113"/>
                  <a:pt x="206" y="91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1" name="Freeform 13"/>
          <p:cNvSpPr/>
          <p:nvPr/>
        </p:nvSpPr>
        <p:spPr bwMode="auto">
          <a:xfrm rot="14835180">
            <a:off x="1086007" y="1609396"/>
            <a:ext cx="307975" cy="311150"/>
          </a:xfrm>
          <a:custGeom>
            <a:avLst/>
            <a:gdLst>
              <a:gd name="T0" fmla="*/ 31 w 82"/>
              <a:gd name="T1" fmla="*/ 53 h 83"/>
              <a:gd name="T2" fmla="*/ 77 w 82"/>
              <a:gd name="T3" fmla="*/ 83 h 83"/>
              <a:gd name="T4" fmla="*/ 82 w 82"/>
              <a:gd name="T5" fmla="*/ 72 h 83"/>
              <a:gd name="T6" fmla="*/ 39 w 82"/>
              <a:gd name="T7" fmla="*/ 45 h 83"/>
              <a:gd name="T8" fmla="*/ 13 w 82"/>
              <a:gd name="T9" fmla="*/ 7 h 83"/>
              <a:gd name="T10" fmla="*/ 10 w 82"/>
              <a:gd name="T11" fmla="*/ 0 h 83"/>
              <a:gd name="T12" fmla="*/ 0 w 82"/>
              <a:gd name="T13" fmla="*/ 5 h 83"/>
              <a:gd name="T14" fmla="*/ 2 w 82"/>
              <a:gd name="T15" fmla="*/ 12 h 83"/>
              <a:gd name="T16" fmla="*/ 31 w 82"/>
              <a:gd name="T17" fmla="*/ 5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3">
                <a:moveTo>
                  <a:pt x="31" y="53"/>
                </a:moveTo>
                <a:cubicBezTo>
                  <a:pt x="42" y="65"/>
                  <a:pt x="57" y="75"/>
                  <a:pt x="77" y="83"/>
                </a:cubicBezTo>
                <a:cubicBezTo>
                  <a:pt x="78" y="79"/>
                  <a:pt x="80" y="76"/>
                  <a:pt x="82" y="72"/>
                </a:cubicBezTo>
                <a:cubicBezTo>
                  <a:pt x="64" y="65"/>
                  <a:pt x="50" y="56"/>
                  <a:pt x="39" y="45"/>
                </a:cubicBezTo>
                <a:cubicBezTo>
                  <a:pt x="26" y="32"/>
                  <a:pt x="18" y="18"/>
                  <a:pt x="13" y="7"/>
                </a:cubicBezTo>
                <a:cubicBezTo>
                  <a:pt x="12" y="4"/>
                  <a:pt x="11" y="2"/>
                  <a:pt x="10" y="0"/>
                </a:cubicBezTo>
                <a:cubicBezTo>
                  <a:pt x="7" y="2"/>
                  <a:pt x="3" y="3"/>
                  <a:pt x="0" y="5"/>
                </a:cubicBezTo>
                <a:cubicBezTo>
                  <a:pt x="0" y="7"/>
                  <a:pt x="1" y="9"/>
                  <a:pt x="2" y="12"/>
                </a:cubicBezTo>
                <a:cubicBezTo>
                  <a:pt x="8" y="24"/>
                  <a:pt x="16" y="39"/>
                  <a:pt x="31" y="53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2" name="Freeform 14"/>
          <p:cNvSpPr/>
          <p:nvPr/>
        </p:nvSpPr>
        <p:spPr bwMode="auto">
          <a:xfrm rot="14835180">
            <a:off x="1796640" y="1818278"/>
            <a:ext cx="590550" cy="590550"/>
          </a:xfrm>
          <a:custGeom>
            <a:avLst/>
            <a:gdLst>
              <a:gd name="T0" fmla="*/ 62 w 157"/>
              <a:gd name="T1" fmla="*/ 99 h 157"/>
              <a:gd name="T2" fmla="*/ 148 w 157"/>
              <a:gd name="T3" fmla="*/ 157 h 157"/>
              <a:gd name="T4" fmla="*/ 157 w 157"/>
              <a:gd name="T5" fmla="*/ 148 h 157"/>
              <a:gd name="T6" fmla="*/ 70 w 157"/>
              <a:gd name="T7" fmla="*/ 90 h 157"/>
              <a:gd name="T8" fmla="*/ 17 w 157"/>
              <a:gd name="T9" fmla="*/ 16 h 157"/>
              <a:gd name="T10" fmla="*/ 9 w 157"/>
              <a:gd name="T11" fmla="*/ 0 h 157"/>
              <a:gd name="T12" fmla="*/ 0 w 157"/>
              <a:gd name="T13" fmla="*/ 8 h 157"/>
              <a:gd name="T14" fmla="*/ 6 w 157"/>
              <a:gd name="T15" fmla="*/ 22 h 157"/>
              <a:gd name="T16" fmla="*/ 62 w 157"/>
              <a:gd name="T17" fmla="*/ 9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157">
                <a:moveTo>
                  <a:pt x="62" y="99"/>
                </a:moveTo>
                <a:cubicBezTo>
                  <a:pt x="84" y="121"/>
                  <a:pt x="112" y="142"/>
                  <a:pt x="148" y="157"/>
                </a:cubicBezTo>
                <a:cubicBezTo>
                  <a:pt x="151" y="154"/>
                  <a:pt x="154" y="151"/>
                  <a:pt x="157" y="148"/>
                </a:cubicBezTo>
                <a:cubicBezTo>
                  <a:pt x="120" y="133"/>
                  <a:pt x="92" y="112"/>
                  <a:pt x="70" y="90"/>
                </a:cubicBezTo>
                <a:cubicBezTo>
                  <a:pt x="44" y="65"/>
                  <a:pt x="27" y="37"/>
                  <a:pt x="17" y="16"/>
                </a:cubicBezTo>
                <a:cubicBezTo>
                  <a:pt x="14" y="10"/>
                  <a:pt x="11" y="5"/>
                  <a:pt x="9" y="0"/>
                </a:cubicBezTo>
                <a:cubicBezTo>
                  <a:pt x="6" y="3"/>
                  <a:pt x="3" y="6"/>
                  <a:pt x="0" y="8"/>
                </a:cubicBezTo>
                <a:cubicBezTo>
                  <a:pt x="2" y="12"/>
                  <a:pt x="4" y="17"/>
                  <a:pt x="6" y="22"/>
                </a:cubicBezTo>
                <a:cubicBezTo>
                  <a:pt x="17" y="43"/>
                  <a:pt x="35" y="72"/>
                  <a:pt x="62" y="99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4" name="Freeform 17"/>
          <p:cNvSpPr/>
          <p:nvPr/>
        </p:nvSpPr>
        <p:spPr bwMode="auto">
          <a:xfrm rot="14835180">
            <a:off x="623983" y="1429714"/>
            <a:ext cx="285750" cy="285750"/>
          </a:xfrm>
          <a:custGeom>
            <a:avLst/>
            <a:gdLst>
              <a:gd name="T0" fmla="*/ 180 w 180"/>
              <a:gd name="T1" fmla="*/ 0 h 180"/>
              <a:gd name="T2" fmla="*/ 12 w 180"/>
              <a:gd name="T3" fmla="*/ 130 h 180"/>
              <a:gd name="T4" fmla="*/ 0 w 180"/>
              <a:gd name="T5" fmla="*/ 180 h 180"/>
              <a:gd name="T6" fmla="*/ 50 w 180"/>
              <a:gd name="T7" fmla="*/ 170 h 180"/>
              <a:gd name="T8" fmla="*/ 180 w 180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180">
                <a:moveTo>
                  <a:pt x="180" y="0"/>
                </a:moveTo>
                <a:lnTo>
                  <a:pt x="12" y="130"/>
                </a:lnTo>
                <a:lnTo>
                  <a:pt x="0" y="180"/>
                </a:lnTo>
                <a:lnTo>
                  <a:pt x="50" y="170"/>
                </a:lnTo>
                <a:lnTo>
                  <a:pt x="180" y="0"/>
                </a:ln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5" name="Freeform 18"/>
          <p:cNvSpPr/>
          <p:nvPr/>
        </p:nvSpPr>
        <p:spPr bwMode="auto">
          <a:xfrm rot="14835180">
            <a:off x="1456259" y="1748216"/>
            <a:ext cx="360363" cy="360363"/>
          </a:xfrm>
          <a:custGeom>
            <a:avLst/>
            <a:gdLst>
              <a:gd name="T0" fmla="*/ 79 w 96"/>
              <a:gd name="T1" fmla="*/ 79 h 96"/>
              <a:gd name="T2" fmla="*/ 17 w 96"/>
              <a:gd name="T3" fmla="*/ 79 h 96"/>
              <a:gd name="T4" fmla="*/ 17 w 96"/>
              <a:gd name="T5" fmla="*/ 17 h 96"/>
              <a:gd name="T6" fmla="*/ 79 w 96"/>
              <a:gd name="T7" fmla="*/ 17 h 96"/>
              <a:gd name="T8" fmla="*/ 79 w 96"/>
              <a:gd name="T9" fmla="*/ 7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79" y="79"/>
                </a:moveTo>
                <a:cubicBezTo>
                  <a:pt x="62" y="96"/>
                  <a:pt x="34" y="96"/>
                  <a:pt x="17" y="79"/>
                </a:cubicBezTo>
                <a:cubicBezTo>
                  <a:pt x="0" y="62"/>
                  <a:pt x="0" y="34"/>
                  <a:pt x="17" y="17"/>
                </a:cubicBezTo>
                <a:cubicBezTo>
                  <a:pt x="34" y="0"/>
                  <a:pt x="62" y="0"/>
                  <a:pt x="79" y="17"/>
                </a:cubicBezTo>
                <a:cubicBezTo>
                  <a:pt x="96" y="34"/>
                  <a:pt x="96" y="62"/>
                  <a:pt x="79" y="79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6" name="Freeform 19"/>
          <p:cNvSpPr>
            <a:spLocks noEditPoints="1"/>
          </p:cNvSpPr>
          <p:nvPr/>
        </p:nvSpPr>
        <p:spPr bwMode="auto">
          <a:xfrm rot="14835180">
            <a:off x="1456259" y="1748216"/>
            <a:ext cx="360363" cy="360363"/>
          </a:xfrm>
          <a:custGeom>
            <a:avLst/>
            <a:gdLst>
              <a:gd name="T0" fmla="*/ 48 w 96"/>
              <a:gd name="T1" fmla="*/ 96 h 96"/>
              <a:gd name="T2" fmla="*/ 14 w 96"/>
              <a:gd name="T3" fmla="*/ 82 h 96"/>
              <a:gd name="T4" fmla="*/ 0 w 96"/>
              <a:gd name="T5" fmla="*/ 48 h 96"/>
              <a:gd name="T6" fmla="*/ 14 w 96"/>
              <a:gd name="T7" fmla="*/ 14 h 96"/>
              <a:gd name="T8" fmla="*/ 48 w 96"/>
              <a:gd name="T9" fmla="*/ 0 h 96"/>
              <a:gd name="T10" fmla="*/ 82 w 96"/>
              <a:gd name="T11" fmla="*/ 14 h 96"/>
              <a:gd name="T12" fmla="*/ 96 w 96"/>
              <a:gd name="T13" fmla="*/ 48 h 96"/>
              <a:gd name="T14" fmla="*/ 82 w 96"/>
              <a:gd name="T15" fmla="*/ 82 h 96"/>
              <a:gd name="T16" fmla="*/ 48 w 96"/>
              <a:gd name="T17" fmla="*/ 96 h 96"/>
              <a:gd name="T18" fmla="*/ 48 w 96"/>
              <a:gd name="T19" fmla="*/ 10 h 96"/>
              <a:gd name="T20" fmla="*/ 21 w 96"/>
              <a:gd name="T21" fmla="*/ 21 h 96"/>
              <a:gd name="T22" fmla="*/ 10 w 96"/>
              <a:gd name="T23" fmla="*/ 48 h 96"/>
              <a:gd name="T24" fmla="*/ 21 w 96"/>
              <a:gd name="T25" fmla="*/ 75 h 96"/>
              <a:gd name="T26" fmla="*/ 48 w 96"/>
              <a:gd name="T27" fmla="*/ 86 h 96"/>
              <a:gd name="T28" fmla="*/ 75 w 96"/>
              <a:gd name="T29" fmla="*/ 75 h 96"/>
              <a:gd name="T30" fmla="*/ 86 w 96"/>
              <a:gd name="T31" fmla="*/ 48 h 96"/>
              <a:gd name="T32" fmla="*/ 75 w 96"/>
              <a:gd name="T33" fmla="*/ 21 h 96"/>
              <a:gd name="T34" fmla="*/ 48 w 96"/>
              <a:gd name="T35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96">
                <a:moveTo>
                  <a:pt x="48" y="96"/>
                </a:moveTo>
                <a:cubicBezTo>
                  <a:pt x="35" y="96"/>
                  <a:pt x="23" y="91"/>
                  <a:pt x="14" y="82"/>
                </a:cubicBezTo>
                <a:cubicBezTo>
                  <a:pt x="5" y="73"/>
                  <a:pt x="0" y="61"/>
                  <a:pt x="0" y="48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8" y="0"/>
                </a:cubicBezTo>
                <a:cubicBezTo>
                  <a:pt x="61" y="0"/>
                  <a:pt x="73" y="5"/>
                  <a:pt x="82" y="14"/>
                </a:cubicBezTo>
                <a:cubicBezTo>
                  <a:pt x="91" y="23"/>
                  <a:pt x="96" y="35"/>
                  <a:pt x="96" y="48"/>
                </a:cubicBezTo>
                <a:cubicBezTo>
                  <a:pt x="96" y="61"/>
                  <a:pt x="91" y="73"/>
                  <a:pt x="82" y="82"/>
                </a:cubicBezTo>
                <a:cubicBezTo>
                  <a:pt x="73" y="91"/>
                  <a:pt x="61" y="96"/>
                  <a:pt x="48" y="96"/>
                </a:cubicBezTo>
                <a:moveTo>
                  <a:pt x="48" y="10"/>
                </a:moveTo>
                <a:cubicBezTo>
                  <a:pt x="38" y="10"/>
                  <a:pt x="28" y="14"/>
                  <a:pt x="21" y="21"/>
                </a:cubicBezTo>
                <a:cubicBezTo>
                  <a:pt x="14" y="28"/>
                  <a:pt x="10" y="38"/>
                  <a:pt x="10" y="48"/>
                </a:cubicBezTo>
                <a:cubicBezTo>
                  <a:pt x="10" y="58"/>
                  <a:pt x="14" y="68"/>
                  <a:pt x="21" y="75"/>
                </a:cubicBezTo>
                <a:cubicBezTo>
                  <a:pt x="28" y="82"/>
                  <a:pt x="38" y="86"/>
                  <a:pt x="48" y="86"/>
                </a:cubicBezTo>
                <a:cubicBezTo>
                  <a:pt x="58" y="86"/>
                  <a:pt x="68" y="82"/>
                  <a:pt x="75" y="75"/>
                </a:cubicBezTo>
                <a:cubicBezTo>
                  <a:pt x="82" y="68"/>
                  <a:pt x="86" y="58"/>
                  <a:pt x="86" y="48"/>
                </a:cubicBezTo>
                <a:cubicBezTo>
                  <a:pt x="86" y="38"/>
                  <a:pt x="82" y="28"/>
                  <a:pt x="75" y="21"/>
                </a:cubicBezTo>
                <a:cubicBezTo>
                  <a:pt x="68" y="14"/>
                  <a:pt x="58" y="10"/>
                  <a:pt x="48" y="10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7" name="Freeform 20"/>
          <p:cNvSpPr/>
          <p:nvPr/>
        </p:nvSpPr>
        <p:spPr bwMode="auto">
          <a:xfrm rot="14835180">
            <a:off x="811958" y="1588242"/>
            <a:ext cx="0" cy="3175"/>
          </a:xfrm>
          <a:custGeom>
            <a:avLst/>
            <a:gdLst>
              <a:gd name="T0" fmla="*/ 0 h 1"/>
              <a:gd name="T1" fmla="*/ 0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8" name="Freeform 21"/>
          <p:cNvSpPr>
            <a:spLocks noEditPoints="1"/>
          </p:cNvSpPr>
          <p:nvPr/>
        </p:nvSpPr>
        <p:spPr bwMode="auto">
          <a:xfrm rot="14835180">
            <a:off x="2373169" y="1779666"/>
            <a:ext cx="668338" cy="466725"/>
          </a:xfrm>
          <a:custGeom>
            <a:avLst/>
            <a:gdLst>
              <a:gd name="T0" fmla="*/ 45 w 178"/>
              <a:gd name="T1" fmla="*/ 102 h 124"/>
              <a:gd name="T2" fmla="*/ 1 w 178"/>
              <a:gd name="T3" fmla="*/ 123 h 124"/>
              <a:gd name="T4" fmla="*/ 0 w 178"/>
              <a:gd name="T5" fmla="*/ 123 h 124"/>
              <a:gd name="T6" fmla="*/ 0 w 178"/>
              <a:gd name="T7" fmla="*/ 123 h 124"/>
              <a:gd name="T8" fmla="*/ 1 w 178"/>
              <a:gd name="T9" fmla="*/ 124 h 124"/>
              <a:gd name="T10" fmla="*/ 45 w 178"/>
              <a:gd name="T11" fmla="*/ 102 h 124"/>
              <a:gd name="T12" fmla="*/ 45 w 178"/>
              <a:gd name="T13" fmla="*/ 102 h 124"/>
              <a:gd name="T14" fmla="*/ 178 w 178"/>
              <a:gd name="T15" fmla="*/ 0 h 124"/>
              <a:gd name="T16" fmla="*/ 158 w 178"/>
              <a:gd name="T17" fmla="*/ 19 h 124"/>
              <a:gd name="T18" fmla="*/ 158 w 178"/>
              <a:gd name="T19" fmla="*/ 19 h 124"/>
              <a:gd name="T20" fmla="*/ 178 w 178"/>
              <a:gd name="T2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" h="124">
                <a:moveTo>
                  <a:pt x="45" y="102"/>
                </a:moveTo>
                <a:cubicBezTo>
                  <a:pt x="31" y="110"/>
                  <a:pt x="16" y="117"/>
                  <a:pt x="1" y="123"/>
                </a:cubicBezTo>
                <a:cubicBezTo>
                  <a:pt x="1" y="123"/>
                  <a:pt x="1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1" y="124"/>
                  <a:pt x="1" y="124"/>
                  <a:pt x="1" y="124"/>
                </a:cubicBezTo>
                <a:cubicBezTo>
                  <a:pt x="16" y="117"/>
                  <a:pt x="31" y="110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moveTo>
                  <a:pt x="178" y="0"/>
                </a:moveTo>
                <a:cubicBezTo>
                  <a:pt x="172" y="7"/>
                  <a:pt x="165" y="13"/>
                  <a:pt x="158" y="19"/>
                </a:cubicBezTo>
                <a:cubicBezTo>
                  <a:pt x="158" y="19"/>
                  <a:pt x="158" y="19"/>
                  <a:pt x="158" y="19"/>
                </a:cubicBezTo>
                <a:cubicBezTo>
                  <a:pt x="165" y="13"/>
                  <a:pt x="172" y="7"/>
                  <a:pt x="178" y="0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69" name="Freeform 22"/>
          <p:cNvSpPr/>
          <p:nvPr/>
        </p:nvSpPr>
        <p:spPr bwMode="auto">
          <a:xfrm rot="14835180">
            <a:off x="3039817" y="2237819"/>
            <a:ext cx="17463" cy="7938"/>
          </a:xfrm>
          <a:custGeom>
            <a:avLst/>
            <a:gdLst>
              <a:gd name="T0" fmla="*/ 0 w 5"/>
              <a:gd name="T1" fmla="*/ 0 h 2"/>
              <a:gd name="T2" fmla="*/ 5 w 5"/>
              <a:gd name="T3" fmla="*/ 2 h 2"/>
              <a:gd name="T4" fmla="*/ 5 w 5"/>
              <a:gd name="T5" fmla="*/ 2 h 2"/>
              <a:gd name="T6" fmla="*/ 0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0" y="0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5" y="2"/>
                </a:cubicBezTo>
                <a:cubicBezTo>
                  <a:pt x="4" y="1"/>
                  <a:pt x="3" y="1"/>
                  <a:pt x="0" y="0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sp>
        <p:nvSpPr>
          <p:cNvPr id="76" name="Freeform 29"/>
          <p:cNvSpPr/>
          <p:nvPr/>
        </p:nvSpPr>
        <p:spPr bwMode="auto">
          <a:xfrm rot="14835180">
            <a:off x="843968" y="1552821"/>
            <a:ext cx="52388" cy="88900"/>
          </a:xfrm>
          <a:custGeom>
            <a:avLst/>
            <a:gdLst>
              <a:gd name="T0" fmla="*/ 14 w 14"/>
              <a:gd name="T1" fmla="*/ 0 h 24"/>
              <a:gd name="T2" fmla="*/ 13 w 14"/>
              <a:gd name="T3" fmla="*/ 0 h 24"/>
              <a:gd name="T4" fmla="*/ 0 w 14"/>
              <a:gd name="T5" fmla="*/ 24 h 24"/>
              <a:gd name="T6" fmla="*/ 6 w 14"/>
              <a:gd name="T7" fmla="*/ 23 h 24"/>
              <a:gd name="T8" fmla="*/ 14 w 1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4">
                <a:moveTo>
                  <a:pt x="14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9" y="9"/>
                  <a:pt x="0" y="24"/>
                </a:cubicBezTo>
                <a:cubicBezTo>
                  <a:pt x="6" y="23"/>
                  <a:pt x="6" y="23"/>
                  <a:pt x="6" y="23"/>
                </a:cubicBezTo>
                <a:cubicBezTo>
                  <a:pt x="10" y="10"/>
                  <a:pt x="13" y="2"/>
                  <a:pt x="14" y="0"/>
                </a:cubicBezTo>
              </a:path>
            </a:pathLst>
          </a:custGeom>
          <a:noFill/>
          <a:ln w="19050">
            <a:solidFill>
              <a:srgbClr val="41404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14042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40" name="组合 39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50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51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52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53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环境介绍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45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46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49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3D71F9B-2A08-46CB-9E27-81AFA25141F7}"/>
              </a:ext>
            </a:extLst>
          </p:cNvPr>
          <p:cNvSpPr txBox="1"/>
          <p:nvPr/>
        </p:nvSpPr>
        <p:spPr>
          <a:xfrm>
            <a:off x="186389" y="3951083"/>
            <a:ext cx="7305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JavaFX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工具的基本思想类似于针对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Swing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的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Matisse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项目</a:t>
            </a:r>
            <a:endParaRPr lang="en-US" altLang="zh-CN" dirty="0">
              <a:solidFill>
                <a:srgbClr val="005790"/>
              </a:solidFill>
              <a:ea typeface="方正静蕾简体" pitchFamily="2" charset="-122"/>
            </a:endParaRPr>
          </a:p>
          <a:p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它提供了与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VB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或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Delphi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非常相像的可视化编辑器</a:t>
            </a:r>
            <a:endParaRPr lang="en-US" altLang="zh-CN" dirty="0">
              <a:solidFill>
                <a:srgbClr val="005790"/>
              </a:solidFill>
              <a:ea typeface="方正静蕾简体" pitchFamily="2" charset="-122"/>
            </a:endParaRPr>
          </a:p>
          <a:p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简化了 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Swing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的开发工作。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JavaFX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工作台在你工作时为你生成代码，而且可以查看生成的代码。</a:t>
            </a:r>
          </a:p>
          <a:p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当你从调色板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(palette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）中拖拽一个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JavaFX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组件到设计区时，你可以为它们绑定数据源。该插件支持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JDBC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数据源、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HTTP (XML / JSON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）、文件系统（</a:t>
            </a:r>
            <a:r>
              <a:rPr lang="en-US" altLang="zh-CN" dirty="0" err="1">
                <a:solidFill>
                  <a:srgbClr val="005790"/>
                </a:solidFill>
                <a:ea typeface="方正静蕾简体" pitchFamily="2" charset="-122"/>
              </a:rPr>
              <a:t>FileSystem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）、文件数据源以及内建过滤器。它还提供一些简单的转换器，通过他们你可以方便地将某数据源（比如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REST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或 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JSON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数据源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)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绑定到一组组件上。</a:t>
            </a:r>
          </a:p>
        </p:txBody>
      </p:sp>
      <p:sp>
        <p:nvSpPr>
          <p:cNvPr id="72" name="椭圆 31">
            <a:extLst>
              <a:ext uri="{FF2B5EF4-FFF2-40B4-BE49-F238E27FC236}">
                <a16:creationId xmlns:a16="http://schemas.microsoft.com/office/drawing/2014/main" id="{1422262B-4B8A-4A74-8373-0614843355DD}"/>
              </a:ext>
            </a:extLst>
          </p:cNvPr>
          <p:cNvSpPr/>
          <p:nvPr/>
        </p:nvSpPr>
        <p:spPr>
          <a:xfrm rot="16516285">
            <a:off x="482998" y="2611404"/>
            <a:ext cx="1204046" cy="118508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60725"/>
              <a:gd name="connsiteY0-334" fmla="*/ 72480 h 661405"/>
              <a:gd name="connsiteX1-335" fmla="*/ 412151 w 660725"/>
              <a:gd name="connsiteY1-336" fmla="*/ 13616 h 661405"/>
              <a:gd name="connsiteX2-337" fmla="*/ 659670 w 660725"/>
              <a:gd name="connsiteY2-338" fmla="*/ 344882 h 661405"/>
              <a:gd name="connsiteX3-339" fmla="*/ 331423 w 660725"/>
              <a:gd name="connsiteY3-340" fmla="*/ 661405 h 661405"/>
              <a:gd name="connsiteX4-341" fmla="*/ 3176 w 660725"/>
              <a:gd name="connsiteY4-342" fmla="*/ 344882 h 661405"/>
              <a:gd name="connsiteX5-343" fmla="*/ 62645 w 660725"/>
              <a:gd name="connsiteY5-344" fmla="*/ 141966 h 661405"/>
              <a:gd name="connsiteX0-345" fmla="*/ 128078 w 660413"/>
              <a:gd name="connsiteY0-346" fmla="*/ 74800 h 663725"/>
              <a:gd name="connsiteX1-347" fmla="*/ 412151 w 660413"/>
              <a:gd name="connsiteY1-348" fmla="*/ 15936 h 663725"/>
              <a:gd name="connsiteX2-349" fmla="*/ 659670 w 660413"/>
              <a:gd name="connsiteY2-350" fmla="*/ 347202 h 663725"/>
              <a:gd name="connsiteX3-351" fmla="*/ 331423 w 660413"/>
              <a:gd name="connsiteY3-352" fmla="*/ 663725 h 663725"/>
              <a:gd name="connsiteX4-353" fmla="*/ 3176 w 660413"/>
              <a:gd name="connsiteY4-354" fmla="*/ 347202 h 663725"/>
              <a:gd name="connsiteX5-355" fmla="*/ 62645 w 660413"/>
              <a:gd name="connsiteY5-356" fmla="*/ 144286 h 663725"/>
              <a:gd name="connsiteX0-357" fmla="*/ 128078 w 661046"/>
              <a:gd name="connsiteY0-358" fmla="*/ 74800 h 663725"/>
              <a:gd name="connsiteX1-359" fmla="*/ 412151 w 661046"/>
              <a:gd name="connsiteY1-360" fmla="*/ 15936 h 663725"/>
              <a:gd name="connsiteX2-361" fmla="*/ 659670 w 661046"/>
              <a:gd name="connsiteY2-362" fmla="*/ 347202 h 663725"/>
              <a:gd name="connsiteX3-363" fmla="*/ 331423 w 661046"/>
              <a:gd name="connsiteY3-364" fmla="*/ 663725 h 663725"/>
              <a:gd name="connsiteX4-365" fmla="*/ 3176 w 661046"/>
              <a:gd name="connsiteY4-366" fmla="*/ 347202 h 663725"/>
              <a:gd name="connsiteX5-367" fmla="*/ 62645 w 661046"/>
              <a:gd name="connsiteY5-368" fmla="*/ 144286 h 663725"/>
              <a:gd name="connsiteX0-369" fmla="*/ 128078 w 660377"/>
              <a:gd name="connsiteY0-370" fmla="*/ 74800 h 663725"/>
              <a:gd name="connsiteX1-371" fmla="*/ 412151 w 660377"/>
              <a:gd name="connsiteY1-372" fmla="*/ 15936 h 663725"/>
              <a:gd name="connsiteX2-373" fmla="*/ 659670 w 660377"/>
              <a:gd name="connsiteY2-374" fmla="*/ 347202 h 663725"/>
              <a:gd name="connsiteX3-375" fmla="*/ 331423 w 660377"/>
              <a:gd name="connsiteY3-376" fmla="*/ 663725 h 663725"/>
              <a:gd name="connsiteX4-377" fmla="*/ 3176 w 660377"/>
              <a:gd name="connsiteY4-378" fmla="*/ 347202 h 663725"/>
              <a:gd name="connsiteX5-379" fmla="*/ 62645 w 660377"/>
              <a:gd name="connsiteY5-380" fmla="*/ 144286 h 663725"/>
              <a:gd name="connsiteX0-381" fmla="*/ 128078 w 660377"/>
              <a:gd name="connsiteY0-382" fmla="*/ 74800 h 665975"/>
              <a:gd name="connsiteX1-383" fmla="*/ 412151 w 660377"/>
              <a:gd name="connsiteY1-384" fmla="*/ 15936 h 665975"/>
              <a:gd name="connsiteX2-385" fmla="*/ 659670 w 660377"/>
              <a:gd name="connsiteY2-386" fmla="*/ 347202 h 665975"/>
              <a:gd name="connsiteX3-387" fmla="*/ 331423 w 660377"/>
              <a:gd name="connsiteY3-388" fmla="*/ 663725 h 665975"/>
              <a:gd name="connsiteX4-389" fmla="*/ 3176 w 660377"/>
              <a:gd name="connsiteY4-390" fmla="*/ 347202 h 665975"/>
              <a:gd name="connsiteX5-391" fmla="*/ 62645 w 660377"/>
              <a:gd name="connsiteY5-392" fmla="*/ 144286 h 665975"/>
              <a:gd name="connsiteX0-393" fmla="*/ 128078 w 660377"/>
              <a:gd name="connsiteY0-394" fmla="*/ 74800 h 665975"/>
              <a:gd name="connsiteX1-395" fmla="*/ 412151 w 660377"/>
              <a:gd name="connsiteY1-396" fmla="*/ 15936 h 665975"/>
              <a:gd name="connsiteX2-397" fmla="*/ 659670 w 660377"/>
              <a:gd name="connsiteY2-398" fmla="*/ 347202 h 665975"/>
              <a:gd name="connsiteX3-399" fmla="*/ 331423 w 660377"/>
              <a:gd name="connsiteY3-400" fmla="*/ 663725 h 665975"/>
              <a:gd name="connsiteX4-401" fmla="*/ 3176 w 660377"/>
              <a:gd name="connsiteY4-402" fmla="*/ 347202 h 665975"/>
              <a:gd name="connsiteX5-403" fmla="*/ 62645 w 660377"/>
              <a:gd name="connsiteY5-404" fmla="*/ 144286 h 665975"/>
              <a:gd name="connsiteX0-405" fmla="*/ 128078 w 660377"/>
              <a:gd name="connsiteY0-406" fmla="*/ 74800 h 665975"/>
              <a:gd name="connsiteX1-407" fmla="*/ 412151 w 660377"/>
              <a:gd name="connsiteY1-408" fmla="*/ 15936 h 665975"/>
              <a:gd name="connsiteX2-409" fmla="*/ 659670 w 660377"/>
              <a:gd name="connsiteY2-410" fmla="*/ 347202 h 665975"/>
              <a:gd name="connsiteX3-411" fmla="*/ 331423 w 660377"/>
              <a:gd name="connsiteY3-412" fmla="*/ 663725 h 665975"/>
              <a:gd name="connsiteX4-413" fmla="*/ 3176 w 660377"/>
              <a:gd name="connsiteY4-414" fmla="*/ 347202 h 665975"/>
              <a:gd name="connsiteX5-415" fmla="*/ 62645 w 660377"/>
              <a:gd name="connsiteY5-416" fmla="*/ 144286 h 665975"/>
              <a:gd name="connsiteX0-417" fmla="*/ 124921 w 657220"/>
              <a:gd name="connsiteY0-418" fmla="*/ 74800 h 665975"/>
              <a:gd name="connsiteX1-419" fmla="*/ 408994 w 657220"/>
              <a:gd name="connsiteY1-420" fmla="*/ 15936 h 665975"/>
              <a:gd name="connsiteX2-421" fmla="*/ 656513 w 657220"/>
              <a:gd name="connsiteY2-422" fmla="*/ 347202 h 665975"/>
              <a:gd name="connsiteX3-423" fmla="*/ 328266 w 657220"/>
              <a:gd name="connsiteY3-424" fmla="*/ 663725 h 665975"/>
              <a:gd name="connsiteX4-425" fmla="*/ 19 w 657220"/>
              <a:gd name="connsiteY4-426" fmla="*/ 347202 h 665975"/>
              <a:gd name="connsiteX5-427" fmla="*/ 59488 w 657220"/>
              <a:gd name="connsiteY5-428" fmla="*/ 144286 h 665975"/>
              <a:gd name="connsiteX0-429" fmla="*/ 123845 w 656144"/>
              <a:gd name="connsiteY0-430" fmla="*/ 74800 h 664772"/>
              <a:gd name="connsiteX1-431" fmla="*/ 407918 w 656144"/>
              <a:gd name="connsiteY1-432" fmla="*/ 15936 h 664772"/>
              <a:gd name="connsiteX2-433" fmla="*/ 655437 w 656144"/>
              <a:gd name="connsiteY2-434" fmla="*/ 347202 h 664772"/>
              <a:gd name="connsiteX3-435" fmla="*/ 327190 w 656144"/>
              <a:gd name="connsiteY3-436" fmla="*/ 663725 h 664772"/>
              <a:gd name="connsiteX4-437" fmla="*/ 18 w 656144"/>
              <a:gd name="connsiteY4-438" fmla="*/ 398071 h 664772"/>
              <a:gd name="connsiteX5-439" fmla="*/ 58412 w 656144"/>
              <a:gd name="connsiteY5-440" fmla="*/ 144286 h 664772"/>
              <a:gd name="connsiteX0-441" fmla="*/ 130112 w 662411"/>
              <a:gd name="connsiteY0-442" fmla="*/ 74800 h 664160"/>
              <a:gd name="connsiteX1-443" fmla="*/ 414185 w 662411"/>
              <a:gd name="connsiteY1-444" fmla="*/ 15936 h 664160"/>
              <a:gd name="connsiteX2-445" fmla="*/ 661704 w 662411"/>
              <a:gd name="connsiteY2-446" fmla="*/ 347202 h 664160"/>
              <a:gd name="connsiteX3-447" fmla="*/ 333457 w 662411"/>
              <a:gd name="connsiteY3-448" fmla="*/ 663725 h 664160"/>
              <a:gd name="connsiteX4-449" fmla="*/ 6285 w 662411"/>
              <a:gd name="connsiteY4-450" fmla="*/ 398071 h 664160"/>
              <a:gd name="connsiteX5-451" fmla="*/ 64679 w 662411"/>
              <a:gd name="connsiteY5-452" fmla="*/ 144286 h 664160"/>
              <a:gd name="connsiteX0-453" fmla="*/ 129367 w 661666"/>
              <a:gd name="connsiteY0-454" fmla="*/ 74800 h 664160"/>
              <a:gd name="connsiteX1-455" fmla="*/ 413440 w 661666"/>
              <a:gd name="connsiteY1-456" fmla="*/ 15936 h 664160"/>
              <a:gd name="connsiteX2-457" fmla="*/ 660959 w 661666"/>
              <a:gd name="connsiteY2-458" fmla="*/ 347202 h 664160"/>
              <a:gd name="connsiteX3-459" fmla="*/ 332712 w 661666"/>
              <a:gd name="connsiteY3-460" fmla="*/ 663725 h 664160"/>
              <a:gd name="connsiteX4-461" fmla="*/ 5540 w 661666"/>
              <a:gd name="connsiteY4-462" fmla="*/ 398071 h 664160"/>
              <a:gd name="connsiteX5-463" fmla="*/ 63934 w 661666"/>
              <a:gd name="connsiteY5-464" fmla="*/ 144286 h 664160"/>
              <a:gd name="connsiteX0-465" fmla="*/ 129367 w 661666"/>
              <a:gd name="connsiteY0-466" fmla="*/ 80209 h 669569"/>
              <a:gd name="connsiteX1-467" fmla="*/ 413440 w 661666"/>
              <a:gd name="connsiteY1-468" fmla="*/ 21345 h 669569"/>
              <a:gd name="connsiteX2-469" fmla="*/ 660959 w 661666"/>
              <a:gd name="connsiteY2-470" fmla="*/ 352611 h 669569"/>
              <a:gd name="connsiteX3-471" fmla="*/ 332712 w 661666"/>
              <a:gd name="connsiteY3-472" fmla="*/ 669134 h 669569"/>
              <a:gd name="connsiteX4-473" fmla="*/ 5540 w 661666"/>
              <a:gd name="connsiteY4-474" fmla="*/ 403480 h 669569"/>
              <a:gd name="connsiteX5-475" fmla="*/ 63934 w 661666"/>
              <a:gd name="connsiteY5-476" fmla="*/ 149695 h 669569"/>
              <a:gd name="connsiteX0-477" fmla="*/ 129367 w 661610"/>
              <a:gd name="connsiteY0-478" fmla="*/ 73946 h 663306"/>
              <a:gd name="connsiteX1-479" fmla="*/ 413440 w 661610"/>
              <a:gd name="connsiteY1-480" fmla="*/ 15082 h 663306"/>
              <a:gd name="connsiteX2-481" fmla="*/ 660959 w 661610"/>
              <a:gd name="connsiteY2-482" fmla="*/ 346348 h 663306"/>
              <a:gd name="connsiteX3-483" fmla="*/ 332712 w 661610"/>
              <a:gd name="connsiteY3-484" fmla="*/ 662871 h 663306"/>
              <a:gd name="connsiteX4-485" fmla="*/ 5540 w 661610"/>
              <a:gd name="connsiteY4-486" fmla="*/ 397217 h 663306"/>
              <a:gd name="connsiteX5-487" fmla="*/ 63934 w 661610"/>
              <a:gd name="connsiteY5-488" fmla="*/ 143432 h 663306"/>
              <a:gd name="connsiteX0-489" fmla="*/ 129367 w 661610"/>
              <a:gd name="connsiteY0-490" fmla="*/ 73946 h 663002"/>
              <a:gd name="connsiteX1-491" fmla="*/ 413440 w 661610"/>
              <a:gd name="connsiteY1-492" fmla="*/ 15082 h 663002"/>
              <a:gd name="connsiteX2-493" fmla="*/ 660959 w 661610"/>
              <a:gd name="connsiteY2-494" fmla="*/ 346348 h 663002"/>
              <a:gd name="connsiteX3-495" fmla="*/ 332712 w 661610"/>
              <a:gd name="connsiteY3-496" fmla="*/ 662871 h 663002"/>
              <a:gd name="connsiteX4-497" fmla="*/ 5540 w 661610"/>
              <a:gd name="connsiteY4-498" fmla="*/ 397217 h 663002"/>
              <a:gd name="connsiteX5-499" fmla="*/ 63934 w 661610"/>
              <a:gd name="connsiteY5-500" fmla="*/ 143432 h 663002"/>
              <a:gd name="connsiteX0-501" fmla="*/ 128722 w 660965"/>
              <a:gd name="connsiteY0-502" fmla="*/ 73946 h 662974"/>
              <a:gd name="connsiteX1-503" fmla="*/ 412795 w 660965"/>
              <a:gd name="connsiteY1-504" fmla="*/ 15082 h 662974"/>
              <a:gd name="connsiteX2-505" fmla="*/ 660314 w 660965"/>
              <a:gd name="connsiteY2-506" fmla="*/ 346348 h 662974"/>
              <a:gd name="connsiteX3-507" fmla="*/ 332067 w 660965"/>
              <a:gd name="connsiteY3-508" fmla="*/ 662871 h 662974"/>
              <a:gd name="connsiteX4-509" fmla="*/ 4895 w 660965"/>
              <a:gd name="connsiteY4-510" fmla="*/ 397217 h 662974"/>
              <a:gd name="connsiteX5-511" fmla="*/ 63289 w 660965"/>
              <a:gd name="connsiteY5-512" fmla="*/ 143432 h 662974"/>
              <a:gd name="connsiteX0-513" fmla="*/ 134807 w 667050"/>
              <a:gd name="connsiteY0-514" fmla="*/ 73946 h 663445"/>
              <a:gd name="connsiteX1-515" fmla="*/ 418880 w 667050"/>
              <a:gd name="connsiteY1-516" fmla="*/ 15082 h 663445"/>
              <a:gd name="connsiteX2-517" fmla="*/ 666399 w 667050"/>
              <a:gd name="connsiteY2-518" fmla="*/ 346348 h 663445"/>
              <a:gd name="connsiteX3-519" fmla="*/ 338152 w 667050"/>
              <a:gd name="connsiteY3-520" fmla="*/ 662871 h 663445"/>
              <a:gd name="connsiteX4-521" fmla="*/ 4328 w 667050"/>
              <a:gd name="connsiteY4-522" fmla="*/ 409979 h 663445"/>
              <a:gd name="connsiteX5-523" fmla="*/ 69374 w 667050"/>
              <a:gd name="connsiteY5-524" fmla="*/ 143432 h 663445"/>
              <a:gd name="connsiteX0-525" fmla="*/ 134807 w 667050"/>
              <a:gd name="connsiteY0-526" fmla="*/ 73946 h 663275"/>
              <a:gd name="connsiteX1-527" fmla="*/ 418880 w 667050"/>
              <a:gd name="connsiteY1-528" fmla="*/ 15082 h 663275"/>
              <a:gd name="connsiteX2-529" fmla="*/ 666399 w 667050"/>
              <a:gd name="connsiteY2-530" fmla="*/ 346348 h 663275"/>
              <a:gd name="connsiteX3-531" fmla="*/ 338152 w 667050"/>
              <a:gd name="connsiteY3-532" fmla="*/ 662871 h 663275"/>
              <a:gd name="connsiteX4-533" fmla="*/ 4328 w 667050"/>
              <a:gd name="connsiteY4-534" fmla="*/ 409979 h 663275"/>
              <a:gd name="connsiteX5-535" fmla="*/ 69374 w 667050"/>
              <a:gd name="connsiteY5-536" fmla="*/ 143432 h 663275"/>
              <a:gd name="connsiteX0-537" fmla="*/ 134807 w 667050"/>
              <a:gd name="connsiteY0-538" fmla="*/ 71108 h 660437"/>
              <a:gd name="connsiteX1-539" fmla="*/ 418880 w 667050"/>
              <a:gd name="connsiteY1-540" fmla="*/ 12244 h 660437"/>
              <a:gd name="connsiteX2-541" fmla="*/ 666399 w 667050"/>
              <a:gd name="connsiteY2-542" fmla="*/ 343510 h 660437"/>
              <a:gd name="connsiteX3-543" fmla="*/ 338152 w 667050"/>
              <a:gd name="connsiteY3-544" fmla="*/ 660033 h 660437"/>
              <a:gd name="connsiteX4-545" fmla="*/ 4328 w 667050"/>
              <a:gd name="connsiteY4-546" fmla="*/ 407141 h 660437"/>
              <a:gd name="connsiteX5-547" fmla="*/ 69374 w 667050"/>
              <a:gd name="connsiteY5-548" fmla="*/ 140594 h 660437"/>
              <a:gd name="connsiteX0-549" fmla="*/ 134241 w 666484"/>
              <a:gd name="connsiteY0-550" fmla="*/ 71108 h 660437"/>
              <a:gd name="connsiteX1-551" fmla="*/ 418314 w 666484"/>
              <a:gd name="connsiteY1-552" fmla="*/ 12244 h 660437"/>
              <a:gd name="connsiteX2-553" fmla="*/ 665833 w 666484"/>
              <a:gd name="connsiteY2-554" fmla="*/ 343510 h 660437"/>
              <a:gd name="connsiteX3-555" fmla="*/ 337586 w 666484"/>
              <a:gd name="connsiteY3-556" fmla="*/ 660033 h 660437"/>
              <a:gd name="connsiteX4-557" fmla="*/ 3762 w 666484"/>
              <a:gd name="connsiteY4-558" fmla="*/ 407141 h 660437"/>
              <a:gd name="connsiteX5-559" fmla="*/ 68808 w 666484"/>
              <a:gd name="connsiteY5-560" fmla="*/ 140594 h 660437"/>
              <a:gd name="connsiteX0-561" fmla="*/ 145785 w 678028"/>
              <a:gd name="connsiteY0-562" fmla="*/ 71108 h 660356"/>
              <a:gd name="connsiteX1-563" fmla="*/ 429858 w 678028"/>
              <a:gd name="connsiteY1-564" fmla="*/ 12244 h 660356"/>
              <a:gd name="connsiteX2-565" fmla="*/ 677377 w 678028"/>
              <a:gd name="connsiteY2-566" fmla="*/ 343510 h 660356"/>
              <a:gd name="connsiteX3-567" fmla="*/ 349130 w 678028"/>
              <a:gd name="connsiteY3-568" fmla="*/ 660033 h 660356"/>
              <a:gd name="connsiteX4-569" fmla="*/ 15306 w 678028"/>
              <a:gd name="connsiteY4-570" fmla="*/ 407141 h 660356"/>
              <a:gd name="connsiteX5-571" fmla="*/ 73195 w 678028"/>
              <a:gd name="connsiteY5-572" fmla="*/ 129067 h 660356"/>
              <a:gd name="connsiteX0-573" fmla="*/ 138817 w 671060"/>
              <a:gd name="connsiteY0-574" fmla="*/ 71108 h 660492"/>
              <a:gd name="connsiteX1-575" fmla="*/ 422890 w 671060"/>
              <a:gd name="connsiteY1-576" fmla="*/ 12244 h 660492"/>
              <a:gd name="connsiteX2-577" fmla="*/ 670409 w 671060"/>
              <a:gd name="connsiteY2-578" fmla="*/ 343510 h 660492"/>
              <a:gd name="connsiteX3-579" fmla="*/ 342162 w 671060"/>
              <a:gd name="connsiteY3-580" fmla="*/ 660033 h 660492"/>
              <a:gd name="connsiteX4-581" fmla="*/ 8338 w 671060"/>
              <a:gd name="connsiteY4-582" fmla="*/ 407141 h 660492"/>
              <a:gd name="connsiteX5-583" fmla="*/ 66227 w 671060"/>
              <a:gd name="connsiteY5-584" fmla="*/ 129067 h 6604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71060" h="660492">
                <a:moveTo>
                  <a:pt x="138817" y="71108"/>
                </a:moveTo>
                <a:cubicBezTo>
                  <a:pt x="173687" y="12893"/>
                  <a:pt x="350467" y="-19045"/>
                  <a:pt x="422890" y="12244"/>
                </a:cubicBezTo>
                <a:cubicBezTo>
                  <a:pt x="495313" y="43533"/>
                  <a:pt x="683512" y="122573"/>
                  <a:pt x="670409" y="343510"/>
                </a:cubicBezTo>
                <a:cubicBezTo>
                  <a:pt x="657306" y="564447"/>
                  <a:pt x="521351" y="651231"/>
                  <a:pt x="342162" y="660033"/>
                </a:cubicBezTo>
                <a:cubicBezTo>
                  <a:pt x="162973" y="668835"/>
                  <a:pt x="37003" y="550047"/>
                  <a:pt x="8338" y="407141"/>
                </a:cubicBezTo>
                <a:cubicBezTo>
                  <a:pt x="-20327" y="264235"/>
                  <a:pt x="31351" y="168273"/>
                  <a:pt x="66227" y="129067"/>
                </a:cubicBezTo>
              </a:path>
            </a:pathLst>
          </a:custGeom>
          <a:solidFill>
            <a:schemeClr val="bg1"/>
          </a:solidFill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4CE554-6C6F-4EF4-8E88-B8A354A89E58}"/>
              </a:ext>
            </a:extLst>
          </p:cNvPr>
          <p:cNvSpPr/>
          <p:nvPr/>
        </p:nvSpPr>
        <p:spPr>
          <a:xfrm>
            <a:off x="579851" y="2960507"/>
            <a:ext cx="1062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JavaFX</a:t>
            </a:r>
            <a:endParaRPr lang="zh-CN" altLang="en-US" sz="2400" b="1" dirty="0"/>
          </a:p>
          <a:p>
            <a:pPr algn="ctr"/>
            <a:endParaRPr lang="en-US" altLang="zh-CN" sz="2400" b="1" dirty="0">
              <a:solidFill>
                <a:srgbClr val="414042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74" name="Freeform 30">
            <a:extLst>
              <a:ext uri="{FF2B5EF4-FFF2-40B4-BE49-F238E27FC236}">
                <a16:creationId xmlns:a16="http://schemas.microsoft.com/office/drawing/2014/main" id="{36F21FC9-D871-4636-8BA2-C336031FEDCD}"/>
              </a:ext>
            </a:extLst>
          </p:cNvPr>
          <p:cNvSpPr>
            <a:spLocks noEditPoints="1"/>
          </p:cNvSpPr>
          <p:nvPr/>
        </p:nvSpPr>
        <p:spPr bwMode="auto">
          <a:xfrm>
            <a:off x="439673" y="3429000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 b="1">
              <a:solidFill>
                <a:srgbClr val="41404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B6C77C-0404-448D-BBD2-C3C8F9B24DF0}"/>
              </a:ext>
            </a:extLst>
          </p:cNvPr>
          <p:cNvSpPr txBox="1"/>
          <p:nvPr/>
        </p:nvSpPr>
        <p:spPr>
          <a:xfrm>
            <a:off x="7807663" y="2655795"/>
            <a:ext cx="43843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方正静蕾简体" pitchFamily="2" charset="-122"/>
              </a:rPr>
              <a:t>IDEA</a:t>
            </a:r>
            <a:r>
              <a:rPr lang="zh-CN" altLang="en-US" sz="2000" b="1" dirty="0">
                <a:ea typeface="方正静蕾简体" pitchFamily="2" charset="-122"/>
              </a:rPr>
              <a:t>特色功能</a:t>
            </a:r>
            <a:endParaRPr lang="en-US" altLang="zh-CN" sz="2000" b="1" dirty="0">
              <a:ea typeface="方正静蕾简体" pitchFamily="2" charset="-122"/>
            </a:endParaRPr>
          </a:p>
          <a:p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丰富的导航模式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;</a:t>
            </a:r>
          </a:p>
          <a:p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历史记录功能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;Junit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XML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 JSP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 EJB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 </a:t>
            </a:r>
            <a:r>
              <a:rPr lang="en-US" altLang="zh-CN" dirty="0" err="1">
                <a:solidFill>
                  <a:srgbClr val="005790"/>
                </a:solidFill>
                <a:ea typeface="方正静蕾简体" pitchFamily="2" charset="-122"/>
              </a:rPr>
              <a:t>JavaDoc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预览、程序员意图的完美支持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;</a:t>
            </a:r>
          </a:p>
          <a:p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编码辅助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;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（对重构的优越支持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;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 灵活的排版功能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;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动态语法检测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;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3F86BB-EC1A-4809-9BCD-1CE37D4DCCFF}"/>
              </a:ext>
            </a:extLst>
          </p:cNvPr>
          <p:cNvSpPr txBox="1"/>
          <p:nvPr/>
        </p:nvSpPr>
        <p:spPr>
          <a:xfrm>
            <a:off x="3800247" y="1217866"/>
            <a:ext cx="784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IDEA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全称 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IntelliJ IDEA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，是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java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编程语言开发的集成环境。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IntelliJ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在业界被公认为最好的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java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开发工具，尤其在智能代码助手、代码自动提示、重构、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JavaEE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支持、各类版本工具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(git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svn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等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)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JUnit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CVS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整合、代码分析、 创新的</a:t>
            </a:r>
            <a:r>
              <a:rPr lang="en-US" altLang="zh-CN" dirty="0">
                <a:solidFill>
                  <a:srgbClr val="005790"/>
                </a:solidFill>
                <a:ea typeface="方正静蕾简体" pitchFamily="2" charset="-122"/>
              </a:rPr>
              <a:t>GUI</a:t>
            </a:r>
            <a:r>
              <a:rPr lang="zh-CN" altLang="en-US" dirty="0">
                <a:solidFill>
                  <a:srgbClr val="005790"/>
                </a:solidFill>
                <a:ea typeface="方正静蕾简体" pitchFamily="2" charset="-122"/>
              </a:rPr>
              <a:t>设计等方面的功能可以说是超常的。</a:t>
            </a:r>
          </a:p>
        </p:txBody>
      </p:sp>
      <p:sp>
        <p:nvSpPr>
          <p:cNvPr id="75" name="椭圆 31">
            <a:extLst>
              <a:ext uri="{FF2B5EF4-FFF2-40B4-BE49-F238E27FC236}">
                <a16:creationId xmlns:a16="http://schemas.microsoft.com/office/drawing/2014/main" id="{71F07DA8-F3CC-4F85-BF11-4BA9FB6EEBD6}"/>
              </a:ext>
            </a:extLst>
          </p:cNvPr>
          <p:cNvSpPr/>
          <p:nvPr/>
        </p:nvSpPr>
        <p:spPr>
          <a:xfrm rot="16516285">
            <a:off x="6427663" y="2643739"/>
            <a:ext cx="1204046" cy="118508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60725"/>
              <a:gd name="connsiteY0-334" fmla="*/ 72480 h 661405"/>
              <a:gd name="connsiteX1-335" fmla="*/ 412151 w 660725"/>
              <a:gd name="connsiteY1-336" fmla="*/ 13616 h 661405"/>
              <a:gd name="connsiteX2-337" fmla="*/ 659670 w 660725"/>
              <a:gd name="connsiteY2-338" fmla="*/ 344882 h 661405"/>
              <a:gd name="connsiteX3-339" fmla="*/ 331423 w 660725"/>
              <a:gd name="connsiteY3-340" fmla="*/ 661405 h 661405"/>
              <a:gd name="connsiteX4-341" fmla="*/ 3176 w 660725"/>
              <a:gd name="connsiteY4-342" fmla="*/ 344882 h 661405"/>
              <a:gd name="connsiteX5-343" fmla="*/ 62645 w 660725"/>
              <a:gd name="connsiteY5-344" fmla="*/ 141966 h 661405"/>
              <a:gd name="connsiteX0-345" fmla="*/ 128078 w 660413"/>
              <a:gd name="connsiteY0-346" fmla="*/ 74800 h 663725"/>
              <a:gd name="connsiteX1-347" fmla="*/ 412151 w 660413"/>
              <a:gd name="connsiteY1-348" fmla="*/ 15936 h 663725"/>
              <a:gd name="connsiteX2-349" fmla="*/ 659670 w 660413"/>
              <a:gd name="connsiteY2-350" fmla="*/ 347202 h 663725"/>
              <a:gd name="connsiteX3-351" fmla="*/ 331423 w 660413"/>
              <a:gd name="connsiteY3-352" fmla="*/ 663725 h 663725"/>
              <a:gd name="connsiteX4-353" fmla="*/ 3176 w 660413"/>
              <a:gd name="connsiteY4-354" fmla="*/ 347202 h 663725"/>
              <a:gd name="connsiteX5-355" fmla="*/ 62645 w 660413"/>
              <a:gd name="connsiteY5-356" fmla="*/ 144286 h 663725"/>
              <a:gd name="connsiteX0-357" fmla="*/ 128078 w 661046"/>
              <a:gd name="connsiteY0-358" fmla="*/ 74800 h 663725"/>
              <a:gd name="connsiteX1-359" fmla="*/ 412151 w 661046"/>
              <a:gd name="connsiteY1-360" fmla="*/ 15936 h 663725"/>
              <a:gd name="connsiteX2-361" fmla="*/ 659670 w 661046"/>
              <a:gd name="connsiteY2-362" fmla="*/ 347202 h 663725"/>
              <a:gd name="connsiteX3-363" fmla="*/ 331423 w 661046"/>
              <a:gd name="connsiteY3-364" fmla="*/ 663725 h 663725"/>
              <a:gd name="connsiteX4-365" fmla="*/ 3176 w 661046"/>
              <a:gd name="connsiteY4-366" fmla="*/ 347202 h 663725"/>
              <a:gd name="connsiteX5-367" fmla="*/ 62645 w 661046"/>
              <a:gd name="connsiteY5-368" fmla="*/ 144286 h 663725"/>
              <a:gd name="connsiteX0-369" fmla="*/ 128078 w 660377"/>
              <a:gd name="connsiteY0-370" fmla="*/ 74800 h 663725"/>
              <a:gd name="connsiteX1-371" fmla="*/ 412151 w 660377"/>
              <a:gd name="connsiteY1-372" fmla="*/ 15936 h 663725"/>
              <a:gd name="connsiteX2-373" fmla="*/ 659670 w 660377"/>
              <a:gd name="connsiteY2-374" fmla="*/ 347202 h 663725"/>
              <a:gd name="connsiteX3-375" fmla="*/ 331423 w 660377"/>
              <a:gd name="connsiteY3-376" fmla="*/ 663725 h 663725"/>
              <a:gd name="connsiteX4-377" fmla="*/ 3176 w 660377"/>
              <a:gd name="connsiteY4-378" fmla="*/ 347202 h 663725"/>
              <a:gd name="connsiteX5-379" fmla="*/ 62645 w 660377"/>
              <a:gd name="connsiteY5-380" fmla="*/ 144286 h 663725"/>
              <a:gd name="connsiteX0-381" fmla="*/ 128078 w 660377"/>
              <a:gd name="connsiteY0-382" fmla="*/ 74800 h 665975"/>
              <a:gd name="connsiteX1-383" fmla="*/ 412151 w 660377"/>
              <a:gd name="connsiteY1-384" fmla="*/ 15936 h 665975"/>
              <a:gd name="connsiteX2-385" fmla="*/ 659670 w 660377"/>
              <a:gd name="connsiteY2-386" fmla="*/ 347202 h 665975"/>
              <a:gd name="connsiteX3-387" fmla="*/ 331423 w 660377"/>
              <a:gd name="connsiteY3-388" fmla="*/ 663725 h 665975"/>
              <a:gd name="connsiteX4-389" fmla="*/ 3176 w 660377"/>
              <a:gd name="connsiteY4-390" fmla="*/ 347202 h 665975"/>
              <a:gd name="connsiteX5-391" fmla="*/ 62645 w 660377"/>
              <a:gd name="connsiteY5-392" fmla="*/ 144286 h 665975"/>
              <a:gd name="connsiteX0-393" fmla="*/ 128078 w 660377"/>
              <a:gd name="connsiteY0-394" fmla="*/ 74800 h 665975"/>
              <a:gd name="connsiteX1-395" fmla="*/ 412151 w 660377"/>
              <a:gd name="connsiteY1-396" fmla="*/ 15936 h 665975"/>
              <a:gd name="connsiteX2-397" fmla="*/ 659670 w 660377"/>
              <a:gd name="connsiteY2-398" fmla="*/ 347202 h 665975"/>
              <a:gd name="connsiteX3-399" fmla="*/ 331423 w 660377"/>
              <a:gd name="connsiteY3-400" fmla="*/ 663725 h 665975"/>
              <a:gd name="connsiteX4-401" fmla="*/ 3176 w 660377"/>
              <a:gd name="connsiteY4-402" fmla="*/ 347202 h 665975"/>
              <a:gd name="connsiteX5-403" fmla="*/ 62645 w 660377"/>
              <a:gd name="connsiteY5-404" fmla="*/ 144286 h 665975"/>
              <a:gd name="connsiteX0-405" fmla="*/ 128078 w 660377"/>
              <a:gd name="connsiteY0-406" fmla="*/ 74800 h 665975"/>
              <a:gd name="connsiteX1-407" fmla="*/ 412151 w 660377"/>
              <a:gd name="connsiteY1-408" fmla="*/ 15936 h 665975"/>
              <a:gd name="connsiteX2-409" fmla="*/ 659670 w 660377"/>
              <a:gd name="connsiteY2-410" fmla="*/ 347202 h 665975"/>
              <a:gd name="connsiteX3-411" fmla="*/ 331423 w 660377"/>
              <a:gd name="connsiteY3-412" fmla="*/ 663725 h 665975"/>
              <a:gd name="connsiteX4-413" fmla="*/ 3176 w 660377"/>
              <a:gd name="connsiteY4-414" fmla="*/ 347202 h 665975"/>
              <a:gd name="connsiteX5-415" fmla="*/ 62645 w 660377"/>
              <a:gd name="connsiteY5-416" fmla="*/ 144286 h 665975"/>
              <a:gd name="connsiteX0-417" fmla="*/ 124921 w 657220"/>
              <a:gd name="connsiteY0-418" fmla="*/ 74800 h 665975"/>
              <a:gd name="connsiteX1-419" fmla="*/ 408994 w 657220"/>
              <a:gd name="connsiteY1-420" fmla="*/ 15936 h 665975"/>
              <a:gd name="connsiteX2-421" fmla="*/ 656513 w 657220"/>
              <a:gd name="connsiteY2-422" fmla="*/ 347202 h 665975"/>
              <a:gd name="connsiteX3-423" fmla="*/ 328266 w 657220"/>
              <a:gd name="connsiteY3-424" fmla="*/ 663725 h 665975"/>
              <a:gd name="connsiteX4-425" fmla="*/ 19 w 657220"/>
              <a:gd name="connsiteY4-426" fmla="*/ 347202 h 665975"/>
              <a:gd name="connsiteX5-427" fmla="*/ 59488 w 657220"/>
              <a:gd name="connsiteY5-428" fmla="*/ 144286 h 665975"/>
              <a:gd name="connsiteX0-429" fmla="*/ 123845 w 656144"/>
              <a:gd name="connsiteY0-430" fmla="*/ 74800 h 664772"/>
              <a:gd name="connsiteX1-431" fmla="*/ 407918 w 656144"/>
              <a:gd name="connsiteY1-432" fmla="*/ 15936 h 664772"/>
              <a:gd name="connsiteX2-433" fmla="*/ 655437 w 656144"/>
              <a:gd name="connsiteY2-434" fmla="*/ 347202 h 664772"/>
              <a:gd name="connsiteX3-435" fmla="*/ 327190 w 656144"/>
              <a:gd name="connsiteY3-436" fmla="*/ 663725 h 664772"/>
              <a:gd name="connsiteX4-437" fmla="*/ 18 w 656144"/>
              <a:gd name="connsiteY4-438" fmla="*/ 398071 h 664772"/>
              <a:gd name="connsiteX5-439" fmla="*/ 58412 w 656144"/>
              <a:gd name="connsiteY5-440" fmla="*/ 144286 h 664772"/>
              <a:gd name="connsiteX0-441" fmla="*/ 130112 w 662411"/>
              <a:gd name="connsiteY0-442" fmla="*/ 74800 h 664160"/>
              <a:gd name="connsiteX1-443" fmla="*/ 414185 w 662411"/>
              <a:gd name="connsiteY1-444" fmla="*/ 15936 h 664160"/>
              <a:gd name="connsiteX2-445" fmla="*/ 661704 w 662411"/>
              <a:gd name="connsiteY2-446" fmla="*/ 347202 h 664160"/>
              <a:gd name="connsiteX3-447" fmla="*/ 333457 w 662411"/>
              <a:gd name="connsiteY3-448" fmla="*/ 663725 h 664160"/>
              <a:gd name="connsiteX4-449" fmla="*/ 6285 w 662411"/>
              <a:gd name="connsiteY4-450" fmla="*/ 398071 h 664160"/>
              <a:gd name="connsiteX5-451" fmla="*/ 64679 w 662411"/>
              <a:gd name="connsiteY5-452" fmla="*/ 144286 h 664160"/>
              <a:gd name="connsiteX0-453" fmla="*/ 129367 w 661666"/>
              <a:gd name="connsiteY0-454" fmla="*/ 74800 h 664160"/>
              <a:gd name="connsiteX1-455" fmla="*/ 413440 w 661666"/>
              <a:gd name="connsiteY1-456" fmla="*/ 15936 h 664160"/>
              <a:gd name="connsiteX2-457" fmla="*/ 660959 w 661666"/>
              <a:gd name="connsiteY2-458" fmla="*/ 347202 h 664160"/>
              <a:gd name="connsiteX3-459" fmla="*/ 332712 w 661666"/>
              <a:gd name="connsiteY3-460" fmla="*/ 663725 h 664160"/>
              <a:gd name="connsiteX4-461" fmla="*/ 5540 w 661666"/>
              <a:gd name="connsiteY4-462" fmla="*/ 398071 h 664160"/>
              <a:gd name="connsiteX5-463" fmla="*/ 63934 w 661666"/>
              <a:gd name="connsiteY5-464" fmla="*/ 144286 h 664160"/>
              <a:gd name="connsiteX0-465" fmla="*/ 129367 w 661666"/>
              <a:gd name="connsiteY0-466" fmla="*/ 80209 h 669569"/>
              <a:gd name="connsiteX1-467" fmla="*/ 413440 w 661666"/>
              <a:gd name="connsiteY1-468" fmla="*/ 21345 h 669569"/>
              <a:gd name="connsiteX2-469" fmla="*/ 660959 w 661666"/>
              <a:gd name="connsiteY2-470" fmla="*/ 352611 h 669569"/>
              <a:gd name="connsiteX3-471" fmla="*/ 332712 w 661666"/>
              <a:gd name="connsiteY3-472" fmla="*/ 669134 h 669569"/>
              <a:gd name="connsiteX4-473" fmla="*/ 5540 w 661666"/>
              <a:gd name="connsiteY4-474" fmla="*/ 403480 h 669569"/>
              <a:gd name="connsiteX5-475" fmla="*/ 63934 w 661666"/>
              <a:gd name="connsiteY5-476" fmla="*/ 149695 h 669569"/>
              <a:gd name="connsiteX0-477" fmla="*/ 129367 w 661610"/>
              <a:gd name="connsiteY0-478" fmla="*/ 73946 h 663306"/>
              <a:gd name="connsiteX1-479" fmla="*/ 413440 w 661610"/>
              <a:gd name="connsiteY1-480" fmla="*/ 15082 h 663306"/>
              <a:gd name="connsiteX2-481" fmla="*/ 660959 w 661610"/>
              <a:gd name="connsiteY2-482" fmla="*/ 346348 h 663306"/>
              <a:gd name="connsiteX3-483" fmla="*/ 332712 w 661610"/>
              <a:gd name="connsiteY3-484" fmla="*/ 662871 h 663306"/>
              <a:gd name="connsiteX4-485" fmla="*/ 5540 w 661610"/>
              <a:gd name="connsiteY4-486" fmla="*/ 397217 h 663306"/>
              <a:gd name="connsiteX5-487" fmla="*/ 63934 w 661610"/>
              <a:gd name="connsiteY5-488" fmla="*/ 143432 h 663306"/>
              <a:gd name="connsiteX0-489" fmla="*/ 129367 w 661610"/>
              <a:gd name="connsiteY0-490" fmla="*/ 73946 h 663002"/>
              <a:gd name="connsiteX1-491" fmla="*/ 413440 w 661610"/>
              <a:gd name="connsiteY1-492" fmla="*/ 15082 h 663002"/>
              <a:gd name="connsiteX2-493" fmla="*/ 660959 w 661610"/>
              <a:gd name="connsiteY2-494" fmla="*/ 346348 h 663002"/>
              <a:gd name="connsiteX3-495" fmla="*/ 332712 w 661610"/>
              <a:gd name="connsiteY3-496" fmla="*/ 662871 h 663002"/>
              <a:gd name="connsiteX4-497" fmla="*/ 5540 w 661610"/>
              <a:gd name="connsiteY4-498" fmla="*/ 397217 h 663002"/>
              <a:gd name="connsiteX5-499" fmla="*/ 63934 w 661610"/>
              <a:gd name="connsiteY5-500" fmla="*/ 143432 h 663002"/>
              <a:gd name="connsiteX0-501" fmla="*/ 128722 w 660965"/>
              <a:gd name="connsiteY0-502" fmla="*/ 73946 h 662974"/>
              <a:gd name="connsiteX1-503" fmla="*/ 412795 w 660965"/>
              <a:gd name="connsiteY1-504" fmla="*/ 15082 h 662974"/>
              <a:gd name="connsiteX2-505" fmla="*/ 660314 w 660965"/>
              <a:gd name="connsiteY2-506" fmla="*/ 346348 h 662974"/>
              <a:gd name="connsiteX3-507" fmla="*/ 332067 w 660965"/>
              <a:gd name="connsiteY3-508" fmla="*/ 662871 h 662974"/>
              <a:gd name="connsiteX4-509" fmla="*/ 4895 w 660965"/>
              <a:gd name="connsiteY4-510" fmla="*/ 397217 h 662974"/>
              <a:gd name="connsiteX5-511" fmla="*/ 63289 w 660965"/>
              <a:gd name="connsiteY5-512" fmla="*/ 143432 h 662974"/>
              <a:gd name="connsiteX0-513" fmla="*/ 134807 w 667050"/>
              <a:gd name="connsiteY0-514" fmla="*/ 73946 h 663445"/>
              <a:gd name="connsiteX1-515" fmla="*/ 418880 w 667050"/>
              <a:gd name="connsiteY1-516" fmla="*/ 15082 h 663445"/>
              <a:gd name="connsiteX2-517" fmla="*/ 666399 w 667050"/>
              <a:gd name="connsiteY2-518" fmla="*/ 346348 h 663445"/>
              <a:gd name="connsiteX3-519" fmla="*/ 338152 w 667050"/>
              <a:gd name="connsiteY3-520" fmla="*/ 662871 h 663445"/>
              <a:gd name="connsiteX4-521" fmla="*/ 4328 w 667050"/>
              <a:gd name="connsiteY4-522" fmla="*/ 409979 h 663445"/>
              <a:gd name="connsiteX5-523" fmla="*/ 69374 w 667050"/>
              <a:gd name="connsiteY5-524" fmla="*/ 143432 h 663445"/>
              <a:gd name="connsiteX0-525" fmla="*/ 134807 w 667050"/>
              <a:gd name="connsiteY0-526" fmla="*/ 73946 h 663275"/>
              <a:gd name="connsiteX1-527" fmla="*/ 418880 w 667050"/>
              <a:gd name="connsiteY1-528" fmla="*/ 15082 h 663275"/>
              <a:gd name="connsiteX2-529" fmla="*/ 666399 w 667050"/>
              <a:gd name="connsiteY2-530" fmla="*/ 346348 h 663275"/>
              <a:gd name="connsiteX3-531" fmla="*/ 338152 w 667050"/>
              <a:gd name="connsiteY3-532" fmla="*/ 662871 h 663275"/>
              <a:gd name="connsiteX4-533" fmla="*/ 4328 w 667050"/>
              <a:gd name="connsiteY4-534" fmla="*/ 409979 h 663275"/>
              <a:gd name="connsiteX5-535" fmla="*/ 69374 w 667050"/>
              <a:gd name="connsiteY5-536" fmla="*/ 143432 h 663275"/>
              <a:gd name="connsiteX0-537" fmla="*/ 134807 w 667050"/>
              <a:gd name="connsiteY0-538" fmla="*/ 71108 h 660437"/>
              <a:gd name="connsiteX1-539" fmla="*/ 418880 w 667050"/>
              <a:gd name="connsiteY1-540" fmla="*/ 12244 h 660437"/>
              <a:gd name="connsiteX2-541" fmla="*/ 666399 w 667050"/>
              <a:gd name="connsiteY2-542" fmla="*/ 343510 h 660437"/>
              <a:gd name="connsiteX3-543" fmla="*/ 338152 w 667050"/>
              <a:gd name="connsiteY3-544" fmla="*/ 660033 h 660437"/>
              <a:gd name="connsiteX4-545" fmla="*/ 4328 w 667050"/>
              <a:gd name="connsiteY4-546" fmla="*/ 407141 h 660437"/>
              <a:gd name="connsiteX5-547" fmla="*/ 69374 w 667050"/>
              <a:gd name="connsiteY5-548" fmla="*/ 140594 h 660437"/>
              <a:gd name="connsiteX0-549" fmla="*/ 134241 w 666484"/>
              <a:gd name="connsiteY0-550" fmla="*/ 71108 h 660437"/>
              <a:gd name="connsiteX1-551" fmla="*/ 418314 w 666484"/>
              <a:gd name="connsiteY1-552" fmla="*/ 12244 h 660437"/>
              <a:gd name="connsiteX2-553" fmla="*/ 665833 w 666484"/>
              <a:gd name="connsiteY2-554" fmla="*/ 343510 h 660437"/>
              <a:gd name="connsiteX3-555" fmla="*/ 337586 w 666484"/>
              <a:gd name="connsiteY3-556" fmla="*/ 660033 h 660437"/>
              <a:gd name="connsiteX4-557" fmla="*/ 3762 w 666484"/>
              <a:gd name="connsiteY4-558" fmla="*/ 407141 h 660437"/>
              <a:gd name="connsiteX5-559" fmla="*/ 68808 w 666484"/>
              <a:gd name="connsiteY5-560" fmla="*/ 140594 h 660437"/>
              <a:gd name="connsiteX0-561" fmla="*/ 145785 w 678028"/>
              <a:gd name="connsiteY0-562" fmla="*/ 71108 h 660356"/>
              <a:gd name="connsiteX1-563" fmla="*/ 429858 w 678028"/>
              <a:gd name="connsiteY1-564" fmla="*/ 12244 h 660356"/>
              <a:gd name="connsiteX2-565" fmla="*/ 677377 w 678028"/>
              <a:gd name="connsiteY2-566" fmla="*/ 343510 h 660356"/>
              <a:gd name="connsiteX3-567" fmla="*/ 349130 w 678028"/>
              <a:gd name="connsiteY3-568" fmla="*/ 660033 h 660356"/>
              <a:gd name="connsiteX4-569" fmla="*/ 15306 w 678028"/>
              <a:gd name="connsiteY4-570" fmla="*/ 407141 h 660356"/>
              <a:gd name="connsiteX5-571" fmla="*/ 73195 w 678028"/>
              <a:gd name="connsiteY5-572" fmla="*/ 129067 h 660356"/>
              <a:gd name="connsiteX0-573" fmla="*/ 138817 w 671060"/>
              <a:gd name="connsiteY0-574" fmla="*/ 71108 h 660492"/>
              <a:gd name="connsiteX1-575" fmla="*/ 422890 w 671060"/>
              <a:gd name="connsiteY1-576" fmla="*/ 12244 h 660492"/>
              <a:gd name="connsiteX2-577" fmla="*/ 670409 w 671060"/>
              <a:gd name="connsiteY2-578" fmla="*/ 343510 h 660492"/>
              <a:gd name="connsiteX3-579" fmla="*/ 342162 w 671060"/>
              <a:gd name="connsiteY3-580" fmla="*/ 660033 h 660492"/>
              <a:gd name="connsiteX4-581" fmla="*/ 8338 w 671060"/>
              <a:gd name="connsiteY4-582" fmla="*/ 407141 h 660492"/>
              <a:gd name="connsiteX5-583" fmla="*/ 66227 w 671060"/>
              <a:gd name="connsiteY5-584" fmla="*/ 129067 h 6604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71060" h="660492">
                <a:moveTo>
                  <a:pt x="138817" y="71108"/>
                </a:moveTo>
                <a:cubicBezTo>
                  <a:pt x="173687" y="12893"/>
                  <a:pt x="350467" y="-19045"/>
                  <a:pt x="422890" y="12244"/>
                </a:cubicBezTo>
                <a:cubicBezTo>
                  <a:pt x="495313" y="43533"/>
                  <a:pt x="683512" y="122573"/>
                  <a:pt x="670409" y="343510"/>
                </a:cubicBezTo>
                <a:cubicBezTo>
                  <a:pt x="657306" y="564447"/>
                  <a:pt x="521351" y="651231"/>
                  <a:pt x="342162" y="660033"/>
                </a:cubicBezTo>
                <a:cubicBezTo>
                  <a:pt x="162973" y="668835"/>
                  <a:pt x="37003" y="550047"/>
                  <a:pt x="8338" y="407141"/>
                </a:cubicBezTo>
                <a:cubicBezTo>
                  <a:pt x="-20327" y="264235"/>
                  <a:pt x="31351" y="168273"/>
                  <a:pt x="66227" y="129067"/>
                </a:cubicBezTo>
              </a:path>
            </a:pathLst>
          </a:custGeom>
          <a:solidFill>
            <a:schemeClr val="bg1"/>
          </a:solidFill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8A44DC6-B440-4FD0-87E1-22F1DB34AF34}"/>
              </a:ext>
            </a:extLst>
          </p:cNvPr>
          <p:cNvSpPr/>
          <p:nvPr/>
        </p:nvSpPr>
        <p:spPr>
          <a:xfrm>
            <a:off x="6524516" y="2992842"/>
            <a:ext cx="1062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IDEA</a:t>
            </a:r>
            <a:endParaRPr lang="zh-CN" altLang="en-US" sz="2400" b="1" dirty="0"/>
          </a:p>
          <a:p>
            <a:pPr algn="ctr"/>
            <a:endParaRPr lang="en-US" altLang="zh-CN" sz="2400" b="1" dirty="0">
              <a:solidFill>
                <a:srgbClr val="414042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78" name="Freeform 30">
            <a:extLst>
              <a:ext uri="{FF2B5EF4-FFF2-40B4-BE49-F238E27FC236}">
                <a16:creationId xmlns:a16="http://schemas.microsoft.com/office/drawing/2014/main" id="{8081179D-F7ED-4B6C-BE17-D6454C8B77F3}"/>
              </a:ext>
            </a:extLst>
          </p:cNvPr>
          <p:cNvSpPr>
            <a:spLocks noEditPoints="1"/>
          </p:cNvSpPr>
          <p:nvPr/>
        </p:nvSpPr>
        <p:spPr bwMode="auto">
          <a:xfrm>
            <a:off x="6384338" y="3461335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 b="1">
              <a:solidFill>
                <a:srgbClr val="41404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文本框 218"/>
          <p:cNvSpPr txBox="1"/>
          <p:nvPr/>
        </p:nvSpPr>
        <p:spPr>
          <a:xfrm>
            <a:off x="6288246" y="227516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词法分析器</a:t>
            </a:r>
            <a:endParaRPr lang="zh-CN" altLang="en-US" sz="5400" dirty="0">
              <a:solidFill>
                <a:srgbClr val="C0000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grpSp>
        <p:nvGrpSpPr>
          <p:cNvPr id="258" name="组合 257"/>
          <p:cNvGrpSpPr/>
          <p:nvPr/>
        </p:nvGrpSpPr>
        <p:grpSpPr>
          <a:xfrm>
            <a:off x="1790886" y="2481905"/>
            <a:ext cx="3123159" cy="2208487"/>
            <a:chOff x="1917632" y="2436639"/>
            <a:chExt cx="3123159" cy="2208487"/>
          </a:xfrm>
        </p:grpSpPr>
        <p:sp>
          <p:nvSpPr>
            <p:cNvPr id="218" name="文本框 217"/>
            <p:cNvSpPr txBox="1"/>
            <p:nvPr/>
          </p:nvSpPr>
          <p:spPr>
            <a:xfrm>
              <a:off x="2646043" y="2653685"/>
              <a:ext cx="1511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>
                  <a:solidFill>
                    <a:srgbClr val="414042"/>
                  </a:solidFill>
                  <a:latin typeface="新蒂黑板报" panose="03000600000000000000" pitchFamily="66" charset="-122"/>
                  <a:ea typeface="新蒂黑板报" panose="03000600000000000000" pitchFamily="66" charset="-122"/>
                </a:rPr>
                <a:t>01</a:t>
              </a:r>
              <a:endParaRPr lang="zh-CN" altLang="en-US" sz="7200" dirty="0">
                <a:solidFill>
                  <a:srgbClr val="414042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endParaRPr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917632" y="2436639"/>
              <a:ext cx="3123159" cy="2208487"/>
              <a:chOff x="4410075" y="3001645"/>
              <a:chExt cx="3138487" cy="2219326"/>
            </a:xfrm>
          </p:grpSpPr>
          <p:sp>
            <p:nvSpPr>
              <p:cNvPr id="244" name="Freeform 121"/>
              <p:cNvSpPr>
                <a:spLocks noEditPoints="1"/>
              </p:cNvSpPr>
              <p:nvPr/>
            </p:nvSpPr>
            <p:spPr bwMode="auto">
              <a:xfrm>
                <a:off x="5330825" y="4558983"/>
                <a:ext cx="1296987" cy="661988"/>
              </a:xfrm>
              <a:custGeom>
                <a:avLst/>
                <a:gdLst>
                  <a:gd name="T0" fmla="*/ 817 w 817"/>
                  <a:gd name="T1" fmla="*/ 417 h 417"/>
                  <a:gd name="T2" fmla="*/ 0 w 817"/>
                  <a:gd name="T3" fmla="*/ 417 h 417"/>
                  <a:gd name="T4" fmla="*/ 108 w 817"/>
                  <a:gd name="T5" fmla="*/ 0 h 417"/>
                  <a:gd name="T6" fmla="*/ 716 w 817"/>
                  <a:gd name="T7" fmla="*/ 0 h 417"/>
                  <a:gd name="T8" fmla="*/ 817 w 817"/>
                  <a:gd name="T9" fmla="*/ 417 h 417"/>
                  <a:gd name="T10" fmla="*/ 18 w 817"/>
                  <a:gd name="T11" fmla="*/ 403 h 417"/>
                  <a:gd name="T12" fmla="*/ 799 w 817"/>
                  <a:gd name="T13" fmla="*/ 403 h 417"/>
                  <a:gd name="T14" fmla="*/ 705 w 817"/>
                  <a:gd name="T15" fmla="*/ 14 h 417"/>
                  <a:gd name="T16" fmla="*/ 118 w 817"/>
                  <a:gd name="T17" fmla="*/ 14 h 417"/>
                  <a:gd name="T18" fmla="*/ 18 w 817"/>
                  <a:gd name="T19" fmla="*/ 4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417">
                    <a:moveTo>
                      <a:pt x="817" y="417"/>
                    </a:moveTo>
                    <a:lnTo>
                      <a:pt x="0" y="417"/>
                    </a:lnTo>
                    <a:lnTo>
                      <a:pt x="108" y="0"/>
                    </a:lnTo>
                    <a:lnTo>
                      <a:pt x="716" y="0"/>
                    </a:lnTo>
                    <a:lnTo>
                      <a:pt x="817" y="417"/>
                    </a:lnTo>
                    <a:close/>
                    <a:moveTo>
                      <a:pt x="18" y="403"/>
                    </a:moveTo>
                    <a:lnTo>
                      <a:pt x="799" y="403"/>
                    </a:lnTo>
                    <a:lnTo>
                      <a:pt x="705" y="14"/>
                    </a:lnTo>
                    <a:lnTo>
                      <a:pt x="118" y="14"/>
                    </a:lnTo>
                    <a:lnTo>
                      <a:pt x="18" y="40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3"/>
              <p:cNvSpPr>
                <a:spLocks noEditPoints="1"/>
              </p:cNvSpPr>
              <p:nvPr/>
            </p:nvSpPr>
            <p:spPr bwMode="auto">
              <a:xfrm>
                <a:off x="4410075" y="3001645"/>
                <a:ext cx="3138487" cy="1601788"/>
              </a:xfrm>
              <a:custGeom>
                <a:avLst/>
                <a:gdLst>
                  <a:gd name="T0" fmla="*/ 559 w 569"/>
                  <a:gd name="T1" fmla="*/ 290 h 290"/>
                  <a:gd name="T2" fmla="*/ 11 w 569"/>
                  <a:gd name="T3" fmla="*/ 290 h 290"/>
                  <a:gd name="T4" fmla="*/ 0 w 569"/>
                  <a:gd name="T5" fmla="*/ 280 h 290"/>
                  <a:gd name="T6" fmla="*/ 0 w 569"/>
                  <a:gd name="T7" fmla="*/ 11 h 290"/>
                  <a:gd name="T8" fmla="*/ 11 w 569"/>
                  <a:gd name="T9" fmla="*/ 0 h 290"/>
                  <a:gd name="T10" fmla="*/ 559 w 569"/>
                  <a:gd name="T11" fmla="*/ 0 h 290"/>
                  <a:gd name="T12" fmla="*/ 569 w 569"/>
                  <a:gd name="T13" fmla="*/ 11 h 290"/>
                  <a:gd name="T14" fmla="*/ 569 w 569"/>
                  <a:gd name="T15" fmla="*/ 280 h 290"/>
                  <a:gd name="T16" fmla="*/ 559 w 569"/>
                  <a:gd name="T17" fmla="*/ 290 h 290"/>
                  <a:gd name="T18" fmla="*/ 11 w 569"/>
                  <a:gd name="T19" fmla="*/ 4 h 290"/>
                  <a:gd name="T20" fmla="*/ 4 w 569"/>
                  <a:gd name="T21" fmla="*/ 11 h 290"/>
                  <a:gd name="T22" fmla="*/ 4 w 569"/>
                  <a:gd name="T23" fmla="*/ 280 h 290"/>
                  <a:gd name="T24" fmla="*/ 11 w 569"/>
                  <a:gd name="T25" fmla="*/ 286 h 290"/>
                  <a:gd name="T26" fmla="*/ 559 w 569"/>
                  <a:gd name="T27" fmla="*/ 286 h 290"/>
                  <a:gd name="T28" fmla="*/ 565 w 569"/>
                  <a:gd name="T29" fmla="*/ 280 h 290"/>
                  <a:gd name="T30" fmla="*/ 565 w 569"/>
                  <a:gd name="T31" fmla="*/ 11 h 290"/>
                  <a:gd name="T32" fmla="*/ 559 w 569"/>
                  <a:gd name="T33" fmla="*/ 4 h 290"/>
                  <a:gd name="T34" fmla="*/ 11 w 569"/>
                  <a:gd name="T35" fmla="*/ 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9" h="290">
                    <a:moveTo>
                      <a:pt x="559" y="290"/>
                    </a:moveTo>
                    <a:cubicBezTo>
                      <a:pt x="11" y="290"/>
                      <a:pt x="11" y="290"/>
                      <a:pt x="11" y="290"/>
                    </a:cubicBezTo>
                    <a:cubicBezTo>
                      <a:pt x="5" y="290"/>
                      <a:pt x="0" y="286"/>
                      <a:pt x="0" y="28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64" y="0"/>
                      <a:pt x="569" y="5"/>
                      <a:pt x="569" y="11"/>
                    </a:cubicBezTo>
                    <a:cubicBezTo>
                      <a:pt x="569" y="280"/>
                      <a:pt x="569" y="280"/>
                      <a:pt x="569" y="280"/>
                    </a:cubicBezTo>
                    <a:cubicBezTo>
                      <a:pt x="569" y="286"/>
                      <a:pt x="564" y="290"/>
                      <a:pt x="559" y="290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280"/>
                      <a:pt x="4" y="280"/>
                      <a:pt x="4" y="280"/>
                    </a:cubicBezTo>
                    <a:cubicBezTo>
                      <a:pt x="4" y="283"/>
                      <a:pt x="7" y="286"/>
                      <a:pt x="11" y="286"/>
                    </a:cubicBezTo>
                    <a:cubicBezTo>
                      <a:pt x="559" y="286"/>
                      <a:pt x="559" y="286"/>
                      <a:pt x="559" y="286"/>
                    </a:cubicBezTo>
                    <a:cubicBezTo>
                      <a:pt x="562" y="286"/>
                      <a:pt x="565" y="283"/>
                      <a:pt x="565" y="280"/>
                    </a:cubicBezTo>
                    <a:cubicBezTo>
                      <a:pt x="565" y="11"/>
                      <a:pt x="565" y="11"/>
                      <a:pt x="565" y="11"/>
                    </a:cubicBezTo>
                    <a:cubicBezTo>
                      <a:pt x="565" y="7"/>
                      <a:pt x="562" y="4"/>
                      <a:pt x="559" y="4"/>
                    </a:cubicBez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4"/>
              <p:cNvSpPr/>
              <p:nvPr/>
            </p:nvSpPr>
            <p:spPr bwMode="auto">
              <a:xfrm>
                <a:off x="4421188" y="4509770"/>
                <a:ext cx="3116262" cy="319088"/>
              </a:xfrm>
              <a:custGeom>
                <a:avLst/>
                <a:gdLst>
                  <a:gd name="T0" fmla="*/ 565 w 565"/>
                  <a:gd name="T1" fmla="*/ 0 h 58"/>
                  <a:gd name="T2" fmla="*/ 565 w 565"/>
                  <a:gd name="T3" fmla="*/ 35 h 58"/>
                  <a:gd name="T4" fmla="*/ 543 w 565"/>
                  <a:gd name="T5" fmla="*/ 58 h 58"/>
                  <a:gd name="T6" fmla="*/ 23 w 565"/>
                  <a:gd name="T7" fmla="*/ 58 h 58"/>
                  <a:gd name="T8" fmla="*/ 0 w 565"/>
                  <a:gd name="T9" fmla="*/ 35 h 58"/>
                  <a:gd name="T10" fmla="*/ 0 w 565"/>
                  <a:gd name="T11" fmla="*/ 0 h 58"/>
                  <a:gd name="T12" fmla="*/ 565 w 565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5" h="58">
                    <a:moveTo>
                      <a:pt x="565" y="0"/>
                    </a:moveTo>
                    <a:cubicBezTo>
                      <a:pt x="565" y="35"/>
                      <a:pt x="565" y="35"/>
                      <a:pt x="565" y="35"/>
                    </a:cubicBezTo>
                    <a:cubicBezTo>
                      <a:pt x="565" y="48"/>
                      <a:pt x="555" y="58"/>
                      <a:pt x="543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10" y="58"/>
                      <a:pt x="0" y="48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5"/>
              <p:cNvSpPr/>
              <p:nvPr/>
            </p:nvSpPr>
            <p:spPr bwMode="auto">
              <a:xfrm>
                <a:off x="4410075" y="4509770"/>
                <a:ext cx="3138487" cy="330200"/>
              </a:xfrm>
              <a:custGeom>
                <a:avLst/>
                <a:gdLst>
                  <a:gd name="T0" fmla="*/ 545 w 569"/>
                  <a:gd name="T1" fmla="*/ 60 h 60"/>
                  <a:gd name="T2" fmla="*/ 25 w 569"/>
                  <a:gd name="T3" fmla="*/ 60 h 60"/>
                  <a:gd name="T4" fmla="*/ 0 w 569"/>
                  <a:gd name="T5" fmla="*/ 35 h 60"/>
                  <a:gd name="T6" fmla="*/ 0 w 569"/>
                  <a:gd name="T7" fmla="*/ 0 h 60"/>
                  <a:gd name="T8" fmla="*/ 4 w 569"/>
                  <a:gd name="T9" fmla="*/ 0 h 60"/>
                  <a:gd name="T10" fmla="*/ 4 w 569"/>
                  <a:gd name="T11" fmla="*/ 35 h 60"/>
                  <a:gd name="T12" fmla="*/ 25 w 569"/>
                  <a:gd name="T13" fmla="*/ 56 h 60"/>
                  <a:gd name="T14" fmla="*/ 545 w 569"/>
                  <a:gd name="T15" fmla="*/ 56 h 60"/>
                  <a:gd name="T16" fmla="*/ 565 w 569"/>
                  <a:gd name="T17" fmla="*/ 35 h 60"/>
                  <a:gd name="T18" fmla="*/ 565 w 569"/>
                  <a:gd name="T19" fmla="*/ 0 h 60"/>
                  <a:gd name="T20" fmla="*/ 569 w 569"/>
                  <a:gd name="T21" fmla="*/ 0 h 60"/>
                  <a:gd name="T22" fmla="*/ 569 w 569"/>
                  <a:gd name="T23" fmla="*/ 35 h 60"/>
                  <a:gd name="T24" fmla="*/ 545 w 569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9" h="60">
                    <a:moveTo>
                      <a:pt x="545" y="60"/>
                    </a:moveTo>
                    <a:cubicBezTo>
                      <a:pt x="25" y="60"/>
                      <a:pt x="25" y="60"/>
                      <a:pt x="25" y="60"/>
                    </a:cubicBezTo>
                    <a:cubicBezTo>
                      <a:pt x="11" y="60"/>
                      <a:pt x="0" y="49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13" y="56"/>
                      <a:pt x="25" y="56"/>
                    </a:cubicBezTo>
                    <a:cubicBezTo>
                      <a:pt x="545" y="56"/>
                      <a:pt x="545" y="56"/>
                      <a:pt x="545" y="56"/>
                    </a:cubicBezTo>
                    <a:cubicBezTo>
                      <a:pt x="556" y="56"/>
                      <a:pt x="565" y="47"/>
                      <a:pt x="565" y="35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69" y="0"/>
                      <a:pt x="569" y="0"/>
                      <a:pt x="569" y="0"/>
                    </a:cubicBezTo>
                    <a:cubicBezTo>
                      <a:pt x="569" y="35"/>
                      <a:pt x="569" y="35"/>
                      <a:pt x="569" y="35"/>
                    </a:cubicBezTo>
                    <a:cubicBezTo>
                      <a:pt x="569" y="49"/>
                      <a:pt x="558" y="60"/>
                      <a:pt x="545" y="6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7"/>
              <p:cNvSpPr>
                <a:spLocks noEditPoints="1"/>
              </p:cNvSpPr>
              <p:nvPr/>
            </p:nvSpPr>
            <p:spPr bwMode="auto">
              <a:xfrm>
                <a:off x="4492625" y="3112770"/>
                <a:ext cx="2962275" cy="1495425"/>
              </a:xfrm>
              <a:custGeom>
                <a:avLst/>
                <a:gdLst>
                  <a:gd name="T0" fmla="*/ 1866 w 1866"/>
                  <a:gd name="T1" fmla="*/ 942 h 942"/>
                  <a:gd name="T2" fmla="*/ 0 w 1866"/>
                  <a:gd name="T3" fmla="*/ 942 h 942"/>
                  <a:gd name="T4" fmla="*/ 0 w 1866"/>
                  <a:gd name="T5" fmla="*/ 0 h 942"/>
                  <a:gd name="T6" fmla="*/ 1866 w 1866"/>
                  <a:gd name="T7" fmla="*/ 0 h 942"/>
                  <a:gd name="T8" fmla="*/ 1866 w 1866"/>
                  <a:gd name="T9" fmla="*/ 942 h 942"/>
                  <a:gd name="T10" fmla="*/ 14 w 1866"/>
                  <a:gd name="T11" fmla="*/ 928 h 942"/>
                  <a:gd name="T12" fmla="*/ 1852 w 1866"/>
                  <a:gd name="T13" fmla="*/ 928 h 942"/>
                  <a:gd name="T14" fmla="*/ 1852 w 1866"/>
                  <a:gd name="T15" fmla="*/ 14 h 942"/>
                  <a:gd name="T16" fmla="*/ 14 w 1866"/>
                  <a:gd name="T17" fmla="*/ 14 h 942"/>
                  <a:gd name="T18" fmla="*/ 14 w 1866"/>
                  <a:gd name="T19" fmla="*/ 928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6" h="942">
                    <a:moveTo>
                      <a:pt x="1866" y="942"/>
                    </a:moveTo>
                    <a:lnTo>
                      <a:pt x="0" y="942"/>
                    </a:lnTo>
                    <a:lnTo>
                      <a:pt x="0" y="0"/>
                    </a:lnTo>
                    <a:lnTo>
                      <a:pt x="1866" y="0"/>
                    </a:lnTo>
                    <a:lnTo>
                      <a:pt x="1866" y="942"/>
                    </a:lnTo>
                    <a:close/>
                    <a:moveTo>
                      <a:pt x="14" y="928"/>
                    </a:moveTo>
                    <a:lnTo>
                      <a:pt x="1852" y="928"/>
                    </a:lnTo>
                    <a:lnTo>
                      <a:pt x="1852" y="14"/>
                    </a:lnTo>
                    <a:lnTo>
                      <a:pt x="14" y="14"/>
                    </a:lnTo>
                    <a:lnTo>
                      <a:pt x="14" y="9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4" name="Rectangle 128"/>
            <p:cNvSpPr>
              <a:spLocks noChangeArrowheads="1"/>
            </p:cNvSpPr>
            <p:nvPr/>
          </p:nvSpPr>
          <p:spPr bwMode="auto">
            <a:xfrm>
              <a:off x="2076158" y="2600428"/>
              <a:ext cx="462263" cy="1354734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32"/>
            <p:cNvSpPr>
              <a:spLocks noChangeArrowheads="1"/>
            </p:cNvSpPr>
            <p:nvPr/>
          </p:nvSpPr>
          <p:spPr bwMode="auto">
            <a:xfrm>
              <a:off x="4127616" y="3127035"/>
              <a:ext cx="738946" cy="81655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32"/>
            <p:cNvSpPr>
              <a:spLocks noChangeArrowheads="1"/>
            </p:cNvSpPr>
            <p:nvPr/>
          </p:nvSpPr>
          <p:spPr bwMode="auto">
            <a:xfrm>
              <a:off x="4127616" y="2639362"/>
              <a:ext cx="738946" cy="408276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32"/>
            <p:cNvSpPr>
              <a:spLocks noChangeArrowheads="1"/>
            </p:cNvSpPr>
            <p:nvPr/>
          </p:nvSpPr>
          <p:spPr bwMode="auto">
            <a:xfrm>
              <a:off x="2574035" y="2600428"/>
              <a:ext cx="138685" cy="135473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7984390" y="1552390"/>
            <a:ext cx="795208" cy="712316"/>
            <a:chOff x="6946900" y="1965008"/>
            <a:chExt cx="898525" cy="804863"/>
          </a:xfrm>
        </p:grpSpPr>
        <p:sp>
          <p:nvSpPr>
            <p:cNvPr id="260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262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67" name="Freeform 84"/>
          <p:cNvSpPr/>
          <p:nvPr/>
        </p:nvSpPr>
        <p:spPr bwMode="auto">
          <a:xfrm>
            <a:off x="9513871" y="2028804"/>
            <a:ext cx="679897" cy="23619"/>
          </a:xfrm>
          <a:custGeom>
            <a:avLst/>
            <a:gdLst>
              <a:gd name="T0" fmla="*/ 114 w 116"/>
              <a:gd name="T1" fmla="*/ 4 h 4"/>
              <a:gd name="T2" fmla="*/ 2 w 116"/>
              <a:gd name="T3" fmla="*/ 4 h 4"/>
              <a:gd name="T4" fmla="*/ 0 w 116"/>
              <a:gd name="T5" fmla="*/ 2 h 4"/>
              <a:gd name="T6" fmla="*/ 2 w 116"/>
              <a:gd name="T7" fmla="*/ 0 h 4"/>
              <a:gd name="T8" fmla="*/ 114 w 116"/>
              <a:gd name="T9" fmla="*/ 0 h 4"/>
              <a:gd name="T10" fmla="*/ 116 w 116"/>
              <a:gd name="T11" fmla="*/ 2 h 4"/>
              <a:gd name="T12" fmla="*/ 114 w 11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">
                <a:moveTo>
                  <a:pt x="11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3"/>
                  <a:pt x="115" y="4"/>
                  <a:pt x="11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178"/>
          <p:cNvSpPr/>
          <p:nvPr/>
        </p:nvSpPr>
        <p:spPr bwMode="auto">
          <a:xfrm>
            <a:off x="10122538" y="1276374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179"/>
          <p:cNvSpPr/>
          <p:nvPr/>
        </p:nvSpPr>
        <p:spPr bwMode="auto">
          <a:xfrm>
            <a:off x="10122538" y="1276374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183"/>
          <p:cNvSpPr>
            <a:spLocks noEditPoints="1"/>
          </p:cNvSpPr>
          <p:nvPr/>
        </p:nvSpPr>
        <p:spPr bwMode="auto">
          <a:xfrm>
            <a:off x="11166880" y="2841527"/>
            <a:ext cx="89415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6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6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1" name="组合 270"/>
          <p:cNvGrpSpPr/>
          <p:nvPr/>
        </p:nvGrpSpPr>
        <p:grpSpPr>
          <a:xfrm>
            <a:off x="1028617" y="5354410"/>
            <a:ext cx="1288937" cy="293554"/>
            <a:chOff x="4046538" y="2588895"/>
            <a:chExt cx="1212850" cy="276225"/>
          </a:xfrm>
        </p:grpSpPr>
        <p:sp>
          <p:nvSpPr>
            <p:cNvPr id="272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4" name="Freeform 87"/>
          <p:cNvSpPr/>
          <p:nvPr/>
        </p:nvSpPr>
        <p:spPr bwMode="auto">
          <a:xfrm>
            <a:off x="-116640" y="3010097"/>
            <a:ext cx="492630" cy="23619"/>
          </a:xfrm>
          <a:custGeom>
            <a:avLst/>
            <a:gdLst>
              <a:gd name="T0" fmla="*/ 82 w 84"/>
              <a:gd name="T1" fmla="*/ 4 h 4"/>
              <a:gd name="T2" fmla="*/ 2 w 84"/>
              <a:gd name="T3" fmla="*/ 4 h 4"/>
              <a:gd name="T4" fmla="*/ 0 w 84"/>
              <a:gd name="T5" fmla="*/ 2 h 4"/>
              <a:gd name="T6" fmla="*/ 2 w 84"/>
              <a:gd name="T7" fmla="*/ 0 h 4"/>
              <a:gd name="T8" fmla="*/ 82 w 84"/>
              <a:gd name="T9" fmla="*/ 0 h 4"/>
              <a:gd name="T10" fmla="*/ 84 w 84"/>
              <a:gd name="T11" fmla="*/ 2 h 4"/>
              <a:gd name="T12" fmla="*/ 82 w 8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4">
                <a:moveTo>
                  <a:pt x="8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3" y="0"/>
                  <a:pt x="84" y="1"/>
                  <a:pt x="84" y="2"/>
                </a:cubicBezTo>
                <a:cubicBezTo>
                  <a:pt x="84" y="3"/>
                  <a:pt x="83" y="4"/>
                  <a:pt x="8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185"/>
          <p:cNvSpPr>
            <a:spLocks noEditPoints="1"/>
          </p:cNvSpPr>
          <p:nvPr/>
        </p:nvSpPr>
        <p:spPr bwMode="auto">
          <a:xfrm>
            <a:off x="979963" y="2586637"/>
            <a:ext cx="87729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98"/>
          <p:cNvSpPr/>
          <p:nvPr/>
        </p:nvSpPr>
        <p:spPr bwMode="auto">
          <a:xfrm>
            <a:off x="2118478" y="1420140"/>
            <a:ext cx="398153" cy="23619"/>
          </a:xfrm>
          <a:custGeom>
            <a:avLst/>
            <a:gdLst>
              <a:gd name="T0" fmla="*/ 66 w 68"/>
              <a:gd name="T1" fmla="*/ 4 h 4"/>
              <a:gd name="T2" fmla="*/ 2 w 68"/>
              <a:gd name="T3" fmla="*/ 4 h 4"/>
              <a:gd name="T4" fmla="*/ 0 w 68"/>
              <a:gd name="T5" fmla="*/ 2 h 4"/>
              <a:gd name="T6" fmla="*/ 2 w 68"/>
              <a:gd name="T7" fmla="*/ 0 h 4"/>
              <a:gd name="T8" fmla="*/ 66 w 68"/>
              <a:gd name="T9" fmla="*/ 0 h 4"/>
              <a:gd name="T10" fmla="*/ 68 w 68"/>
              <a:gd name="T11" fmla="*/ 2 h 4"/>
              <a:gd name="T12" fmla="*/ 66 w 6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4">
                <a:moveTo>
                  <a:pt x="6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cubicBezTo>
                  <a:pt x="68" y="3"/>
                  <a:pt x="67" y="4"/>
                  <a:pt x="6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7" name="组合 286"/>
          <p:cNvGrpSpPr/>
          <p:nvPr/>
        </p:nvGrpSpPr>
        <p:grpSpPr>
          <a:xfrm>
            <a:off x="1802175" y="1656333"/>
            <a:ext cx="350914" cy="92791"/>
            <a:chOff x="4421188" y="1661795"/>
            <a:chExt cx="330199" cy="87313"/>
          </a:xfrm>
        </p:grpSpPr>
        <p:sp>
          <p:nvSpPr>
            <p:cNvPr id="288" name="Freeform 107"/>
            <p:cNvSpPr/>
            <p:nvPr/>
          </p:nvSpPr>
          <p:spPr bwMode="auto">
            <a:xfrm>
              <a:off x="4421188" y="1661795"/>
              <a:ext cx="198437" cy="20638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08"/>
            <p:cNvSpPr/>
            <p:nvPr/>
          </p:nvSpPr>
          <p:spPr bwMode="auto">
            <a:xfrm>
              <a:off x="4510088" y="1726883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09"/>
            <p:cNvSpPr/>
            <p:nvPr/>
          </p:nvSpPr>
          <p:spPr bwMode="auto">
            <a:xfrm>
              <a:off x="4641850" y="1661795"/>
              <a:ext cx="109537" cy="2063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1" name="Freeform 93"/>
          <p:cNvSpPr/>
          <p:nvPr/>
        </p:nvSpPr>
        <p:spPr bwMode="auto">
          <a:xfrm>
            <a:off x="9231754" y="5267506"/>
            <a:ext cx="563488" cy="21933"/>
          </a:xfrm>
          <a:custGeom>
            <a:avLst/>
            <a:gdLst>
              <a:gd name="T0" fmla="*/ 94 w 96"/>
              <a:gd name="T1" fmla="*/ 4 h 4"/>
              <a:gd name="T2" fmla="*/ 2 w 96"/>
              <a:gd name="T3" fmla="*/ 4 h 4"/>
              <a:gd name="T4" fmla="*/ 0 w 96"/>
              <a:gd name="T5" fmla="*/ 2 h 4"/>
              <a:gd name="T6" fmla="*/ 2 w 96"/>
              <a:gd name="T7" fmla="*/ 0 h 4"/>
              <a:gd name="T8" fmla="*/ 94 w 96"/>
              <a:gd name="T9" fmla="*/ 0 h 4"/>
              <a:gd name="T10" fmla="*/ 96 w 96"/>
              <a:gd name="T11" fmla="*/ 2 h 4"/>
              <a:gd name="T12" fmla="*/ 94 w 9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">
                <a:moveTo>
                  <a:pt x="9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6" y="1"/>
                  <a:pt x="96" y="2"/>
                </a:cubicBezTo>
                <a:cubicBezTo>
                  <a:pt x="96" y="3"/>
                  <a:pt x="95" y="4"/>
                  <a:pt x="9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94"/>
          <p:cNvSpPr/>
          <p:nvPr/>
        </p:nvSpPr>
        <p:spPr bwMode="auto">
          <a:xfrm>
            <a:off x="9430831" y="4839255"/>
            <a:ext cx="165335" cy="21933"/>
          </a:xfrm>
          <a:custGeom>
            <a:avLst/>
            <a:gdLst>
              <a:gd name="T0" fmla="*/ 26 w 28"/>
              <a:gd name="T1" fmla="*/ 4 h 4"/>
              <a:gd name="T2" fmla="*/ 2 w 28"/>
              <a:gd name="T3" fmla="*/ 4 h 4"/>
              <a:gd name="T4" fmla="*/ 0 w 28"/>
              <a:gd name="T5" fmla="*/ 2 h 4"/>
              <a:gd name="T6" fmla="*/ 2 w 28"/>
              <a:gd name="T7" fmla="*/ 0 h 4"/>
              <a:gd name="T8" fmla="*/ 26 w 28"/>
              <a:gd name="T9" fmla="*/ 0 h 4"/>
              <a:gd name="T10" fmla="*/ 28 w 28"/>
              <a:gd name="T11" fmla="*/ 2 h 4"/>
              <a:gd name="T12" fmla="*/ 26 w 2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4">
                <a:moveTo>
                  <a:pt x="2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3"/>
                  <a:pt x="27" y="4"/>
                  <a:pt x="2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3" name="组合 292"/>
          <p:cNvGrpSpPr/>
          <p:nvPr/>
        </p:nvGrpSpPr>
        <p:grpSpPr>
          <a:xfrm>
            <a:off x="10012805" y="5155006"/>
            <a:ext cx="827590" cy="685611"/>
            <a:chOff x="3770313" y="4289108"/>
            <a:chExt cx="882650" cy="728663"/>
          </a:xfrm>
        </p:grpSpPr>
        <p:sp>
          <p:nvSpPr>
            <p:cNvPr id="294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FCA8554-55E3-45CE-8275-11DA4A914BCC}"/>
              </a:ext>
            </a:extLst>
          </p:cNvPr>
          <p:cNvSpPr txBox="1"/>
          <p:nvPr/>
        </p:nvSpPr>
        <p:spPr>
          <a:xfrm>
            <a:off x="6328941" y="3189487"/>
            <a:ext cx="3612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词法分析（</a:t>
            </a:r>
            <a:r>
              <a:rPr lang="en-US" altLang="zh-CN" dirty="0"/>
              <a:t>lexical analysis</a:t>
            </a:r>
            <a:r>
              <a:rPr lang="zh-CN" altLang="en-US" dirty="0"/>
              <a:t>）是计算机科学中将字符序列转换为单词（</a:t>
            </a:r>
            <a:r>
              <a:rPr lang="en-US" altLang="zh-CN" dirty="0"/>
              <a:t>Token</a:t>
            </a:r>
            <a:r>
              <a:rPr lang="zh-CN" altLang="en-US" dirty="0"/>
              <a:t>）序列的过程。进行词法分析的程序或者函数叫作词法分析器（</a:t>
            </a:r>
            <a:r>
              <a:rPr lang="en-US" altLang="zh-CN" dirty="0"/>
              <a:t>Lexical analyzer</a:t>
            </a:r>
            <a:r>
              <a:rPr lang="zh-CN" altLang="en-US" dirty="0"/>
              <a:t>，简称</a:t>
            </a:r>
            <a:r>
              <a:rPr lang="en-US" altLang="zh-CN" dirty="0" err="1"/>
              <a:t>Lexer</a:t>
            </a:r>
            <a:r>
              <a:rPr lang="zh-CN" altLang="en-US" dirty="0"/>
              <a:t>），也叫扫描器（</a:t>
            </a:r>
            <a:r>
              <a:rPr lang="en-US" altLang="zh-CN" dirty="0"/>
              <a:t>Scanner</a:t>
            </a:r>
            <a:r>
              <a:rPr lang="zh-CN" altLang="en-US" dirty="0"/>
              <a:t>）。词法分析器一般以函数的形式存在，供语法分析器调用。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41057" y="4132309"/>
            <a:ext cx="3070903" cy="2330299"/>
            <a:chOff x="2220992" y="3244739"/>
            <a:chExt cx="3858753" cy="2928144"/>
          </a:xfrm>
        </p:grpSpPr>
        <p:sp>
          <p:nvSpPr>
            <p:cNvPr id="3" name="Freeform 5"/>
            <p:cNvSpPr/>
            <p:nvPr/>
          </p:nvSpPr>
          <p:spPr bwMode="auto">
            <a:xfrm>
              <a:off x="2220992" y="3959115"/>
              <a:ext cx="2264904" cy="2213768"/>
            </a:xfrm>
            <a:custGeom>
              <a:avLst/>
              <a:gdLst>
                <a:gd name="T0" fmla="*/ 112 w 604"/>
                <a:gd name="T1" fmla="*/ 11 h 650"/>
                <a:gd name="T2" fmla="*/ 103 w 604"/>
                <a:gd name="T3" fmla="*/ 58 h 650"/>
                <a:gd name="T4" fmla="*/ 103 w 604"/>
                <a:gd name="T5" fmla="*/ 59 h 650"/>
                <a:gd name="T6" fmla="*/ 103 w 604"/>
                <a:gd name="T7" fmla="*/ 60 h 650"/>
                <a:gd name="T8" fmla="*/ 103 w 604"/>
                <a:gd name="T9" fmla="*/ 63 h 650"/>
                <a:gd name="T10" fmla="*/ 91 w 604"/>
                <a:gd name="T11" fmla="*/ 88 h 650"/>
                <a:gd name="T12" fmla="*/ 84 w 604"/>
                <a:gd name="T13" fmla="*/ 96 h 650"/>
                <a:gd name="T14" fmla="*/ 60 w 604"/>
                <a:gd name="T15" fmla="*/ 114 h 650"/>
                <a:gd name="T16" fmla="*/ 58 w 604"/>
                <a:gd name="T17" fmla="*/ 115 h 650"/>
                <a:gd name="T18" fmla="*/ 5 w 604"/>
                <a:gd name="T19" fmla="*/ 167 h 650"/>
                <a:gd name="T20" fmla="*/ 5 w 604"/>
                <a:gd name="T21" fmla="*/ 169 h 650"/>
                <a:gd name="T22" fmla="*/ 4 w 604"/>
                <a:gd name="T23" fmla="*/ 170 h 650"/>
                <a:gd name="T24" fmla="*/ 2 w 604"/>
                <a:gd name="T25" fmla="*/ 185 h 650"/>
                <a:gd name="T26" fmla="*/ 13 w 604"/>
                <a:gd name="T27" fmla="*/ 196 h 650"/>
                <a:gd name="T28" fmla="*/ 16 w 604"/>
                <a:gd name="T29" fmla="*/ 197 h 650"/>
                <a:gd name="T30" fmla="*/ 25 w 604"/>
                <a:gd name="T31" fmla="*/ 203 h 650"/>
                <a:gd name="T32" fmla="*/ 34 w 604"/>
                <a:gd name="T33" fmla="*/ 210 h 650"/>
                <a:gd name="T34" fmla="*/ 45 w 604"/>
                <a:gd name="T35" fmla="*/ 248 h 650"/>
                <a:gd name="T36" fmla="*/ 43 w 604"/>
                <a:gd name="T37" fmla="*/ 263 h 650"/>
                <a:gd name="T38" fmla="*/ 40 w 604"/>
                <a:gd name="T39" fmla="*/ 276 h 650"/>
                <a:gd name="T40" fmla="*/ 51 w 604"/>
                <a:gd name="T41" fmla="*/ 286 h 650"/>
                <a:gd name="T42" fmla="*/ 62 w 604"/>
                <a:gd name="T43" fmla="*/ 291 h 650"/>
                <a:gd name="T44" fmla="*/ 49 w 604"/>
                <a:gd name="T45" fmla="*/ 314 h 650"/>
                <a:gd name="T46" fmla="*/ 49 w 604"/>
                <a:gd name="T47" fmla="*/ 317 h 650"/>
                <a:gd name="T48" fmla="*/ 56 w 604"/>
                <a:gd name="T49" fmla="*/ 340 h 650"/>
                <a:gd name="T50" fmla="*/ 56 w 604"/>
                <a:gd name="T51" fmla="*/ 341 h 650"/>
                <a:gd name="T52" fmla="*/ 56 w 604"/>
                <a:gd name="T53" fmla="*/ 343 h 650"/>
                <a:gd name="T54" fmla="*/ 63 w 604"/>
                <a:gd name="T55" fmla="*/ 375 h 650"/>
                <a:gd name="T56" fmla="*/ 69 w 604"/>
                <a:gd name="T57" fmla="*/ 439 h 650"/>
                <a:gd name="T58" fmla="*/ 131 w 604"/>
                <a:gd name="T59" fmla="*/ 453 h 650"/>
                <a:gd name="T60" fmla="*/ 166 w 604"/>
                <a:gd name="T61" fmla="*/ 449 h 650"/>
                <a:gd name="T62" fmla="*/ 167 w 604"/>
                <a:gd name="T63" fmla="*/ 449 h 650"/>
                <a:gd name="T64" fmla="*/ 168 w 604"/>
                <a:gd name="T65" fmla="*/ 449 h 650"/>
                <a:gd name="T66" fmla="*/ 174 w 604"/>
                <a:gd name="T67" fmla="*/ 448 h 650"/>
                <a:gd name="T68" fmla="*/ 209 w 604"/>
                <a:gd name="T69" fmla="*/ 465 h 650"/>
                <a:gd name="T70" fmla="*/ 222 w 604"/>
                <a:gd name="T71" fmla="*/ 486 h 650"/>
                <a:gd name="T72" fmla="*/ 223 w 604"/>
                <a:gd name="T73" fmla="*/ 487 h 650"/>
                <a:gd name="T74" fmla="*/ 310 w 604"/>
                <a:gd name="T75" fmla="*/ 650 h 650"/>
                <a:gd name="T76" fmla="*/ 396 w 604"/>
                <a:gd name="T77" fmla="*/ 487 h 650"/>
                <a:gd name="T78" fmla="*/ 474 w 604"/>
                <a:gd name="T79" fmla="*/ 339 h 650"/>
                <a:gd name="T80" fmla="*/ 475 w 604"/>
                <a:gd name="T81" fmla="*/ 337 h 650"/>
                <a:gd name="T82" fmla="*/ 476 w 604"/>
                <a:gd name="T83" fmla="*/ 336 h 650"/>
                <a:gd name="T84" fmla="*/ 563 w 604"/>
                <a:gd name="T85" fmla="*/ 222 h 650"/>
                <a:gd name="T86" fmla="*/ 563 w 604"/>
                <a:gd name="T87" fmla="*/ 221 h 650"/>
                <a:gd name="T88" fmla="*/ 604 w 604"/>
                <a:gd name="T89" fmla="*/ 99 h 650"/>
                <a:gd name="T90" fmla="*/ 604 w 604"/>
                <a:gd name="T91" fmla="*/ 85 h 650"/>
                <a:gd name="T92" fmla="*/ 591 w 604"/>
                <a:gd name="T93" fmla="*/ 0 h 650"/>
                <a:gd name="T94" fmla="*/ 118 w 604"/>
                <a:gd name="T95" fmla="*/ 0 h 650"/>
                <a:gd name="T96" fmla="*/ 112 w 604"/>
                <a:gd name="T97" fmla="*/ 11 h 650"/>
                <a:gd name="connsiteX0" fmla="*/ 1831 w 9977"/>
                <a:gd name="connsiteY0" fmla="*/ 169 h 10076"/>
                <a:gd name="connsiteX1" fmla="*/ 1682 w 9977"/>
                <a:gd name="connsiteY1" fmla="*/ 892 h 10076"/>
                <a:gd name="connsiteX2" fmla="*/ 1682 w 9977"/>
                <a:gd name="connsiteY2" fmla="*/ 908 h 10076"/>
                <a:gd name="connsiteX3" fmla="*/ 1682 w 9977"/>
                <a:gd name="connsiteY3" fmla="*/ 923 h 10076"/>
                <a:gd name="connsiteX4" fmla="*/ 1682 w 9977"/>
                <a:gd name="connsiteY4" fmla="*/ 969 h 10076"/>
                <a:gd name="connsiteX5" fmla="*/ 1484 w 9977"/>
                <a:gd name="connsiteY5" fmla="*/ 1354 h 10076"/>
                <a:gd name="connsiteX6" fmla="*/ 1368 w 9977"/>
                <a:gd name="connsiteY6" fmla="*/ 1477 h 10076"/>
                <a:gd name="connsiteX7" fmla="*/ 970 w 9977"/>
                <a:gd name="connsiteY7" fmla="*/ 1754 h 10076"/>
                <a:gd name="connsiteX8" fmla="*/ 937 w 9977"/>
                <a:gd name="connsiteY8" fmla="*/ 1769 h 10076"/>
                <a:gd name="connsiteX9" fmla="*/ 60 w 9977"/>
                <a:gd name="connsiteY9" fmla="*/ 2569 h 10076"/>
                <a:gd name="connsiteX10" fmla="*/ 60 w 9977"/>
                <a:gd name="connsiteY10" fmla="*/ 2600 h 10076"/>
                <a:gd name="connsiteX11" fmla="*/ 43 w 9977"/>
                <a:gd name="connsiteY11" fmla="*/ 2615 h 10076"/>
                <a:gd name="connsiteX12" fmla="*/ 10 w 9977"/>
                <a:gd name="connsiteY12" fmla="*/ 2846 h 10076"/>
                <a:gd name="connsiteX13" fmla="*/ 192 w 9977"/>
                <a:gd name="connsiteY13" fmla="*/ 3015 h 10076"/>
                <a:gd name="connsiteX14" fmla="*/ 242 w 9977"/>
                <a:gd name="connsiteY14" fmla="*/ 3031 h 10076"/>
                <a:gd name="connsiteX15" fmla="*/ 391 w 9977"/>
                <a:gd name="connsiteY15" fmla="*/ 3123 h 10076"/>
                <a:gd name="connsiteX16" fmla="*/ 540 w 9977"/>
                <a:gd name="connsiteY16" fmla="*/ 3231 h 10076"/>
                <a:gd name="connsiteX17" fmla="*/ 722 w 9977"/>
                <a:gd name="connsiteY17" fmla="*/ 3815 h 10076"/>
                <a:gd name="connsiteX18" fmla="*/ 689 w 9977"/>
                <a:gd name="connsiteY18" fmla="*/ 4046 h 10076"/>
                <a:gd name="connsiteX19" fmla="*/ 639 w 9977"/>
                <a:gd name="connsiteY19" fmla="*/ 4246 h 10076"/>
                <a:gd name="connsiteX20" fmla="*/ 821 w 9977"/>
                <a:gd name="connsiteY20" fmla="*/ 4400 h 10076"/>
                <a:gd name="connsiteX21" fmla="*/ 1003 w 9977"/>
                <a:gd name="connsiteY21" fmla="*/ 4477 h 10076"/>
                <a:gd name="connsiteX22" fmla="*/ 788 w 9977"/>
                <a:gd name="connsiteY22" fmla="*/ 4831 h 10076"/>
                <a:gd name="connsiteX23" fmla="*/ 788 w 9977"/>
                <a:gd name="connsiteY23" fmla="*/ 4877 h 10076"/>
                <a:gd name="connsiteX24" fmla="*/ 904 w 9977"/>
                <a:gd name="connsiteY24" fmla="*/ 5231 h 10076"/>
                <a:gd name="connsiteX25" fmla="*/ 904 w 9977"/>
                <a:gd name="connsiteY25" fmla="*/ 5246 h 10076"/>
                <a:gd name="connsiteX26" fmla="*/ 904 w 9977"/>
                <a:gd name="connsiteY26" fmla="*/ 5277 h 10076"/>
                <a:gd name="connsiteX27" fmla="*/ 1020 w 9977"/>
                <a:gd name="connsiteY27" fmla="*/ 5769 h 10076"/>
                <a:gd name="connsiteX28" fmla="*/ 1119 w 9977"/>
                <a:gd name="connsiteY28" fmla="*/ 6754 h 10076"/>
                <a:gd name="connsiteX29" fmla="*/ 2146 w 9977"/>
                <a:gd name="connsiteY29" fmla="*/ 6969 h 10076"/>
                <a:gd name="connsiteX30" fmla="*/ 2725 w 9977"/>
                <a:gd name="connsiteY30" fmla="*/ 6908 h 10076"/>
                <a:gd name="connsiteX31" fmla="*/ 2742 w 9977"/>
                <a:gd name="connsiteY31" fmla="*/ 6908 h 10076"/>
                <a:gd name="connsiteX32" fmla="*/ 2758 w 9977"/>
                <a:gd name="connsiteY32" fmla="*/ 6908 h 10076"/>
                <a:gd name="connsiteX33" fmla="*/ 2858 w 9977"/>
                <a:gd name="connsiteY33" fmla="*/ 6892 h 10076"/>
                <a:gd name="connsiteX34" fmla="*/ 3437 w 9977"/>
                <a:gd name="connsiteY34" fmla="*/ 7154 h 10076"/>
                <a:gd name="connsiteX35" fmla="*/ 3652 w 9977"/>
                <a:gd name="connsiteY35" fmla="*/ 7477 h 10076"/>
                <a:gd name="connsiteX36" fmla="*/ 3669 w 9977"/>
                <a:gd name="connsiteY36" fmla="*/ 7492 h 10076"/>
                <a:gd name="connsiteX37" fmla="*/ 5109 w 9977"/>
                <a:gd name="connsiteY37" fmla="*/ 10000 h 10076"/>
                <a:gd name="connsiteX38" fmla="*/ 8458 w 9977"/>
                <a:gd name="connsiteY38" fmla="*/ 9479 h 10076"/>
                <a:gd name="connsiteX39" fmla="*/ 7825 w 9977"/>
                <a:gd name="connsiteY39" fmla="*/ 5215 h 10076"/>
                <a:gd name="connsiteX40" fmla="*/ 7841 w 9977"/>
                <a:gd name="connsiteY40" fmla="*/ 5185 h 10076"/>
                <a:gd name="connsiteX41" fmla="*/ 7858 w 9977"/>
                <a:gd name="connsiteY41" fmla="*/ 5169 h 10076"/>
                <a:gd name="connsiteX42" fmla="*/ 9298 w 9977"/>
                <a:gd name="connsiteY42" fmla="*/ 3415 h 10076"/>
                <a:gd name="connsiteX43" fmla="*/ 9298 w 9977"/>
                <a:gd name="connsiteY43" fmla="*/ 3400 h 10076"/>
                <a:gd name="connsiteX44" fmla="*/ 9977 w 9977"/>
                <a:gd name="connsiteY44" fmla="*/ 1523 h 10076"/>
                <a:gd name="connsiteX45" fmla="*/ 9977 w 9977"/>
                <a:gd name="connsiteY45" fmla="*/ 1308 h 10076"/>
                <a:gd name="connsiteX46" fmla="*/ 9762 w 9977"/>
                <a:gd name="connsiteY46" fmla="*/ 0 h 10076"/>
                <a:gd name="connsiteX47" fmla="*/ 1931 w 9977"/>
                <a:gd name="connsiteY47" fmla="*/ 0 h 10076"/>
                <a:gd name="connsiteX48" fmla="*/ 1831 w 9977"/>
                <a:gd name="connsiteY48" fmla="*/ 169 h 10076"/>
                <a:gd name="connsiteX0-1" fmla="*/ 1835 w 10000"/>
                <a:gd name="connsiteY0-2" fmla="*/ 168 h 9630"/>
                <a:gd name="connsiteX1-3" fmla="*/ 1686 w 10000"/>
                <a:gd name="connsiteY1-4" fmla="*/ 885 h 9630"/>
                <a:gd name="connsiteX2-5" fmla="*/ 1686 w 10000"/>
                <a:gd name="connsiteY2-6" fmla="*/ 901 h 9630"/>
                <a:gd name="connsiteX3-7" fmla="*/ 1686 w 10000"/>
                <a:gd name="connsiteY3-8" fmla="*/ 916 h 9630"/>
                <a:gd name="connsiteX4-9" fmla="*/ 1686 w 10000"/>
                <a:gd name="connsiteY4-10" fmla="*/ 962 h 9630"/>
                <a:gd name="connsiteX5-11" fmla="*/ 1487 w 10000"/>
                <a:gd name="connsiteY5-12" fmla="*/ 1344 h 9630"/>
                <a:gd name="connsiteX6-13" fmla="*/ 1371 w 10000"/>
                <a:gd name="connsiteY6-14" fmla="*/ 1466 h 9630"/>
                <a:gd name="connsiteX7-15" fmla="*/ 972 w 10000"/>
                <a:gd name="connsiteY7-16" fmla="*/ 1741 h 9630"/>
                <a:gd name="connsiteX8-17" fmla="*/ 939 w 10000"/>
                <a:gd name="connsiteY8-18" fmla="*/ 1756 h 9630"/>
                <a:gd name="connsiteX9-19" fmla="*/ 60 w 10000"/>
                <a:gd name="connsiteY9-20" fmla="*/ 2550 h 9630"/>
                <a:gd name="connsiteX10-21" fmla="*/ 60 w 10000"/>
                <a:gd name="connsiteY10-22" fmla="*/ 2580 h 9630"/>
                <a:gd name="connsiteX11-23" fmla="*/ 43 w 10000"/>
                <a:gd name="connsiteY11-24" fmla="*/ 2595 h 9630"/>
                <a:gd name="connsiteX12-25" fmla="*/ 10 w 10000"/>
                <a:gd name="connsiteY12-26" fmla="*/ 2825 h 9630"/>
                <a:gd name="connsiteX13-27" fmla="*/ 192 w 10000"/>
                <a:gd name="connsiteY13-28" fmla="*/ 2992 h 9630"/>
                <a:gd name="connsiteX14-29" fmla="*/ 243 w 10000"/>
                <a:gd name="connsiteY14-30" fmla="*/ 3008 h 9630"/>
                <a:gd name="connsiteX15-31" fmla="*/ 392 w 10000"/>
                <a:gd name="connsiteY15-32" fmla="*/ 3099 h 9630"/>
                <a:gd name="connsiteX16-33" fmla="*/ 541 w 10000"/>
                <a:gd name="connsiteY16-34" fmla="*/ 3207 h 9630"/>
                <a:gd name="connsiteX17-35" fmla="*/ 724 w 10000"/>
                <a:gd name="connsiteY17-36" fmla="*/ 3786 h 9630"/>
                <a:gd name="connsiteX18-37" fmla="*/ 691 w 10000"/>
                <a:gd name="connsiteY18-38" fmla="*/ 4015 h 9630"/>
                <a:gd name="connsiteX19-39" fmla="*/ 640 w 10000"/>
                <a:gd name="connsiteY19-40" fmla="*/ 4214 h 9630"/>
                <a:gd name="connsiteX20-41" fmla="*/ 823 w 10000"/>
                <a:gd name="connsiteY20-42" fmla="*/ 4367 h 9630"/>
                <a:gd name="connsiteX21-43" fmla="*/ 1005 w 10000"/>
                <a:gd name="connsiteY21-44" fmla="*/ 4443 h 9630"/>
                <a:gd name="connsiteX22-45" fmla="*/ 790 w 10000"/>
                <a:gd name="connsiteY22-46" fmla="*/ 4795 h 9630"/>
                <a:gd name="connsiteX23-47" fmla="*/ 790 w 10000"/>
                <a:gd name="connsiteY23-48" fmla="*/ 4840 h 9630"/>
                <a:gd name="connsiteX24-49" fmla="*/ 906 w 10000"/>
                <a:gd name="connsiteY24-50" fmla="*/ 5192 h 9630"/>
                <a:gd name="connsiteX25-51" fmla="*/ 906 w 10000"/>
                <a:gd name="connsiteY25-52" fmla="*/ 5206 h 9630"/>
                <a:gd name="connsiteX26-53" fmla="*/ 906 w 10000"/>
                <a:gd name="connsiteY26-54" fmla="*/ 5237 h 9630"/>
                <a:gd name="connsiteX27-55" fmla="*/ 1022 w 10000"/>
                <a:gd name="connsiteY27-56" fmla="*/ 5725 h 9630"/>
                <a:gd name="connsiteX28-57" fmla="*/ 1122 w 10000"/>
                <a:gd name="connsiteY28-58" fmla="*/ 6703 h 9630"/>
                <a:gd name="connsiteX29-59" fmla="*/ 2151 w 10000"/>
                <a:gd name="connsiteY29-60" fmla="*/ 6916 h 9630"/>
                <a:gd name="connsiteX30-61" fmla="*/ 2731 w 10000"/>
                <a:gd name="connsiteY30-62" fmla="*/ 6856 h 9630"/>
                <a:gd name="connsiteX31-63" fmla="*/ 2748 w 10000"/>
                <a:gd name="connsiteY31-64" fmla="*/ 6856 h 9630"/>
                <a:gd name="connsiteX32-65" fmla="*/ 2764 w 10000"/>
                <a:gd name="connsiteY32-66" fmla="*/ 6856 h 9630"/>
                <a:gd name="connsiteX33-67" fmla="*/ 2865 w 10000"/>
                <a:gd name="connsiteY33-68" fmla="*/ 6840 h 9630"/>
                <a:gd name="connsiteX34-69" fmla="*/ 3445 w 10000"/>
                <a:gd name="connsiteY34-70" fmla="*/ 7100 h 9630"/>
                <a:gd name="connsiteX35-71" fmla="*/ 3660 w 10000"/>
                <a:gd name="connsiteY35-72" fmla="*/ 7421 h 9630"/>
                <a:gd name="connsiteX36-73" fmla="*/ 3677 w 10000"/>
                <a:gd name="connsiteY36-74" fmla="*/ 7435 h 9630"/>
                <a:gd name="connsiteX37-75" fmla="*/ 4406 w 10000"/>
                <a:gd name="connsiteY37-76" fmla="*/ 8873 h 9630"/>
                <a:gd name="connsiteX38-77" fmla="*/ 8477 w 10000"/>
                <a:gd name="connsiteY38-78" fmla="*/ 9408 h 9630"/>
                <a:gd name="connsiteX39-79" fmla="*/ 7843 w 10000"/>
                <a:gd name="connsiteY39-80" fmla="*/ 5176 h 9630"/>
                <a:gd name="connsiteX40-81" fmla="*/ 7859 w 10000"/>
                <a:gd name="connsiteY40-82" fmla="*/ 5146 h 9630"/>
                <a:gd name="connsiteX41-83" fmla="*/ 7876 w 10000"/>
                <a:gd name="connsiteY41-84" fmla="*/ 5130 h 9630"/>
                <a:gd name="connsiteX42-85" fmla="*/ 9319 w 10000"/>
                <a:gd name="connsiteY42-86" fmla="*/ 3389 h 9630"/>
                <a:gd name="connsiteX43-87" fmla="*/ 9319 w 10000"/>
                <a:gd name="connsiteY43-88" fmla="*/ 3374 h 9630"/>
                <a:gd name="connsiteX44-89" fmla="*/ 10000 w 10000"/>
                <a:gd name="connsiteY44-90" fmla="*/ 1512 h 9630"/>
                <a:gd name="connsiteX45-91" fmla="*/ 10000 w 10000"/>
                <a:gd name="connsiteY45-92" fmla="*/ 1298 h 9630"/>
                <a:gd name="connsiteX46-93" fmla="*/ 9785 w 10000"/>
                <a:gd name="connsiteY46-94" fmla="*/ 0 h 9630"/>
                <a:gd name="connsiteX47-95" fmla="*/ 1935 w 10000"/>
                <a:gd name="connsiteY47-96" fmla="*/ 0 h 9630"/>
                <a:gd name="connsiteX48-97" fmla="*/ 1835 w 10000"/>
                <a:gd name="connsiteY48-98" fmla="*/ 168 h 9630"/>
                <a:gd name="connsiteX0-99" fmla="*/ 1835 w 10000"/>
                <a:gd name="connsiteY0-100" fmla="*/ 174 h 9289"/>
                <a:gd name="connsiteX1-101" fmla="*/ 1686 w 10000"/>
                <a:gd name="connsiteY1-102" fmla="*/ 919 h 9289"/>
                <a:gd name="connsiteX2-103" fmla="*/ 1686 w 10000"/>
                <a:gd name="connsiteY2-104" fmla="*/ 936 h 9289"/>
                <a:gd name="connsiteX3-105" fmla="*/ 1686 w 10000"/>
                <a:gd name="connsiteY3-106" fmla="*/ 951 h 9289"/>
                <a:gd name="connsiteX4-107" fmla="*/ 1686 w 10000"/>
                <a:gd name="connsiteY4-108" fmla="*/ 999 h 9289"/>
                <a:gd name="connsiteX5-109" fmla="*/ 1487 w 10000"/>
                <a:gd name="connsiteY5-110" fmla="*/ 1396 h 9289"/>
                <a:gd name="connsiteX6-111" fmla="*/ 1371 w 10000"/>
                <a:gd name="connsiteY6-112" fmla="*/ 1522 h 9289"/>
                <a:gd name="connsiteX7-113" fmla="*/ 972 w 10000"/>
                <a:gd name="connsiteY7-114" fmla="*/ 1808 h 9289"/>
                <a:gd name="connsiteX8-115" fmla="*/ 939 w 10000"/>
                <a:gd name="connsiteY8-116" fmla="*/ 1823 h 9289"/>
                <a:gd name="connsiteX9-117" fmla="*/ 60 w 10000"/>
                <a:gd name="connsiteY9-118" fmla="*/ 2648 h 9289"/>
                <a:gd name="connsiteX10-119" fmla="*/ 60 w 10000"/>
                <a:gd name="connsiteY10-120" fmla="*/ 2679 h 9289"/>
                <a:gd name="connsiteX11-121" fmla="*/ 43 w 10000"/>
                <a:gd name="connsiteY11-122" fmla="*/ 2695 h 9289"/>
                <a:gd name="connsiteX12-123" fmla="*/ 10 w 10000"/>
                <a:gd name="connsiteY12-124" fmla="*/ 2934 h 9289"/>
                <a:gd name="connsiteX13-125" fmla="*/ 192 w 10000"/>
                <a:gd name="connsiteY13-126" fmla="*/ 3107 h 9289"/>
                <a:gd name="connsiteX14-127" fmla="*/ 243 w 10000"/>
                <a:gd name="connsiteY14-128" fmla="*/ 3124 h 9289"/>
                <a:gd name="connsiteX15-129" fmla="*/ 392 w 10000"/>
                <a:gd name="connsiteY15-130" fmla="*/ 3218 h 9289"/>
                <a:gd name="connsiteX16-131" fmla="*/ 541 w 10000"/>
                <a:gd name="connsiteY16-132" fmla="*/ 3330 h 9289"/>
                <a:gd name="connsiteX17-133" fmla="*/ 724 w 10000"/>
                <a:gd name="connsiteY17-134" fmla="*/ 3931 h 9289"/>
                <a:gd name="connsiteX18-135" fmla="*/ 691 w 10000"/>
                <a:gd name="connsiteY18-136" fmla="*/ 4169 h 9289"/>
                <a:gd name="connsiteX19-137" fmla="*/ 640 w 10000"/>
                <a:gd name="connsiteY19-138" fmla="*/ 4376 h 9289"/>
                <a:gd name="connsiteX20-139" fmla="*/ 823 w 10000"/>
                <a:gd name="connsiteY20-140" fmla="*/ 4535 h 9289"/>
                <a:gd name="connsiteX21-141" fmla="*/ 1005 w 10000"/>
                <a:gd name="connsiteY21-142" fmla="*/ 4614 h 9289"/>
                <a:gd name="connsiteX22-143" fmla="*/ 790 w 10000"/>
                <a:gd name="connsiteY22-144" fmla="*/ 4979 h 9289"/>
                <a:gd name="connsiteX23-145" fmla="*/ 790 w 10000"/>
                <a:gd name="connsiteY23-146" fmla="*/ 5026 h 9289"/>
                <a:gd name="connsiteX24-147" fmla="*/ 906 w 10000"/>
                <a:gd name="connsiteY24-148" fmla="*/ 5391 h 9289"/>
                <a:gd name="connsiteX25-149" fmla="*/ 906 w 10000"/>
                <a:gd name="connsiteY25-150" fmla="*/ 5406 h 9289"/>
                <a:gd name="connsiteX26-151" fmla="*/ 906 w 10000"/>
                <a:gd name="connsiteY26-152" fmla="*/ 5438 h 9289"/>
                <a:gd name="connsiteX27-153" fmla="*/ 1022 w 10000"/>
                <a:gd name="connsiteY27-154" fmla="*/ 5945 h 9289"/>
                <a:gd name="connsiteX28-155" fmla="*/ 1122 w 10000"/>
                <a:gd name="connsiteY28-156" fmla="*/ 6961 h 9289"/>
                <a:gd name="connsiteX29-157" fmla="*/ 2151 w 10000"/>
                <a:gd name="connsiteY29-158" fmla="*/ 7182 h 9289"/>
                <a:gd name="connsiteX30-159" fmla="*/ 2731 w 10000"/>
                <a:gd name="connsiteY30-160" fmla="*/ 7119 h 9289"/>
                <a:gd name="connsiteX31-161" fmla="*/ 2748 w 10000"/>
                <a:gd name="connsiteY31-162" fmla="*/ 7119 h 9289"/>
                <a:gd name="connsiteX32-163" fmla="*/ 2764 w 10000"/>
                <a:gd name="connsiteY32-164" fmla="*/ 7119 h 9289"/>
                <a:gd name="connsiteX33-165" fmla="*/ 2865 w 10000"/>
                <a:gd name="connsiteY33-166" fmla="*/ 7103 h 9289"/>
                <a:gd name="connsiteX34-167" fmla="*/ 3445 w 10000"/>
                <a:gd name="connsiteY34-168" fmla="*/ 7373 h 9289"/>
                <a:gd name="connsiteX35-169" fmla="*/ 3660 w 10000"/>
                <a:gd name="connsiteY35-170" fmla="*/ 7706 h 9289"/>
                <a:gd name="connsiteX36-171" fmla="*/ 3677 w 10000"/>
                <a:gd name="connsiteY36-172" fmla="*/ 7721 h 9289"/>
                <a:gd name="connsiteX37-173" fmla="*/ 4406 w 10000"/>
                <a:gd name="connsiteY37-174" fmla="*/ 9214 h 9289"/>
                <a:gd name="connsiteX38-175" fmla="*/ 7905 w 10000"/>
                <a:gd name="connsiteY38-176" fmla="*/ 8677 h 9289"/>
                <a:gd name="connsiteX39-177" fmla="*/ 7843 w 10000"/>
                <a:gd name="connsiteY39-178" fmla="*/ 5375 h 9289"/>
                <a:gd name="connsiteX40-179" fmla="*/ 7859 w 10000"/>
                <a:gd name="connsiteY40-180" fmla="*/ 5344 h 9289"/>
                <a:gd name="connsiteX41-181" fmla="*/ 7876 w 10000"/>
                <a:gd name="connsiteY41-182" fmla="*/ 5327 h 9289"/>
                <a:gd name="connsiteX42-183" fmla="*/ 9319 w 10000"/>
                <a:gd name="connsiteY42-184" fmla="*/ 3519 h 9289"/>
                <a:gd name="connsiteX43-185" fmla="*/ 9319 w 10000"/>
                <a:gd name="connsiteY43-186" fmla="*/ 3504 h 9289"/>
                <a:gd name="connsiteX44-187" fmla="*/ 10000 w 10000"/>
                <a:gd name="connsiteY44-188" fmla="*/ 1570 h 9289"/>
                <a:gd name="connsiteX45-189" fmla="*/ 10000 w 10000"/>
                <a:gd name="connsiteY45-190" fmla="*/ 1348 h 9289"/>
                <a:gd name="connsiteX46-191" fmla="*/ 9785 w 10000"/>
                <a:gd name="connsiteY46-192" fmla="*/ 0 h 9289"/>
                <a:gd name="connsiteX47-193" fmla="*/ 1935 w 10000"/>
                <a:gd name="connsiteY47-194" fmla="*/ 0 h 9289"/>
                <a:gd name="connsiteX48-195" fmla="*/ 1835 w 10000"/>
                <a:gd name="connsiteY48-196" fmla="*/ 174 h 9289"/>
                <a:gd name="connsiteX0-197" fmla="*/ 1835 w 10000"/>
                <a:gd name="connsiteY0-198" fmla="*/ 187 h 10023"/>
                <a:gd name="connsiteX1-199" fmla="*/ 1686 w 10000"/>
                <a:gd name="connsiteY1-200" fmla="*/ 989 h 10023"/>
                <a:gd name="connsiteX2-201" fmla="*/ 1686 w 10000"/>
                <a:gd name="connsiteY2-202" fmla="*/ 1008 h 10023"/>
                <a:gd name="connsiteX3-203" fmla="*/ 1686 w 10000"/>
                <a:gd name="connsiteY3-204" fmla="*/ 1024 h 10023"/>
                <a:gd name="connsiteX4-205" fmla="*/ 1686 w 10000"/>
                <a:gd name="connsiteY4-206" fmla="*/ 1075 h 10023"/>
                <a:gd name="connsiteX5-207" fmla="*/ 1487 w 10000"/>
                <a:gd name="connsiteY5-208" fmla="*/ 1503 h 10023"/>
                <a:gd name="connsiteX6-209" fmla="*/ 1371 w 10000"/>
                <a:gd name="connsiteY6-210" fmla="*/ 1638 h 10023"/>
                <a:gd name="connsiteX7-211" fmla="*/ 972 w 10000"/>
                <a:gd name="connsiteY7-212" fmla="*/ 1946 h 10023"/>
                <a:gd name="connsiteX8-213" fmla="*/ 939 w 10000"/>
                <a:gd name="connsiteY8-214" fmla="*/ 1963 h 10023"/>
                <a:gd name="connsiteX9-215" fmla="*/ 60 w 10000"/>
                <a:gd name="connsiteY9-216" fmla="*/ 2851 h 10023"/>
                <a:gd name="connsiteX10-217" fmla="*/ 60 w 10000"/>
                <a:gd name="connsiteY10-218" fmla="*/ 2884 h 10023"/>
                <a:gd name="connsiteX11-219" fmla="*/ 43 w 10000"/>
                <a:gd name="connsiteY11-220" fmla="*/ 2901 h 10023"/>
                <a:gd name="connsiteX12-221" fmla="*/ 10 w 10000"/>
                <a:gd name="connsiteY12-222" fmla="*/ 3159 h 10023"/>
                <a:gd name="connsiteX13-223" fmla="*/ 192 w 10000"/>
                <a:gd name="connsiteY13-224" fmla="*/ 3345 h 10023"/>
                <a:gd name="connsiteX14-225" fmla="*/ 243 w 10000"/>
                <a:gd name="connsiteY14-226" fmla="*/ 3363 h 10023"/>
                <a:gd name="connsiteX15-227" fmla="*/ 392 w 10000"/>
                <a:gd name="connsiteY15-228" fmla="*/ 3464 h 10023"/>
                <a:gd name="connsiteX16-229" fmla="*/ 541 w 10000"/>
                <a:gd name="connsiteY16-230" fmla="*/ 3585 h 10023"/>
                <a:gd name="connsiteX17-231" fmla="*/ 724 w 10000"/>
                <a:gd name="connsiteY17-232" fmla="*/ 4232 h 10023"/>
                <a:gd name="connsiteX18-233" fmla="*/ 691 w 10000"/>
                <a:gd name="connsiteY18-234" fmla="*/ 4488 h 10023"/>
                <a:gd name="connsiteX19-235" fmla="*/ 640 w 10000"/>
                <a:gd name="connsiteY19-236" fmla="*/ 4711 h 10023"/>
                <a:gd name="connsiteX20-237" fmla="*/ 823 w 10000"/>
                <a:gd name="connsiteY20-238" fmla="*/ 4882 h 10023"/>
                <a:gd name="connsiteX21-239" fmla="*/ 1005 w 10000"/>
                <a:gd name="connsiteY21-240" fmla="*/ 4967 h 10023"/>
                <a:gd name="connsiteX22-241" fmla="*/ 790 w 10000"/>
                <a:gd name="connsiteY22-242" fmla="*/ 5360 h 10023"/>
                <a:gd name="connsiteX23-243" fmla="*/ 790 w 10000"/>
                <a:gd name="connsiteY23-244" fmla="*/ 5411 h 10023"/>
                <a:gd name="connsiteX24-245" fmla="*/ 906 w 10000"/>
                <a:gd name="connsiteY24-246" fmla="*/ 5804 h 10023"/>
                <a:gd name="connsiteX25-247" fmla="*/ 906 w 10000"/>
                <a:gd name="connsiteY25-248" fmla="*/ 5820 h 10023"/>
                <a:gd name="connsiteX26-249" fmla="*/ 906 w 10000"/>
                <a:gd name="connsiteY26-250" fmla="*/ 5854 h 10023"/>
                <a:gd name="connsiteX27-251" fmla="*/ 1022 w 10000"/>
                <a:gd name="connsiteY27-252" fmla="*/ 6400 h 10023"/>
                <a:gd name="connsiteX28-253" fmla="*/ 1122 w 10000"/>
                <a:gd name="connsiteY28-254" fmla="*/ 7494 h 10023"/>
                <a:gd name="connsiteX29-255" fmla="*/ 2151 w 10000"/>
                <a:gd name="connsiteY29-256" fmla="*/ 7732 h 10023"/>
                <a:gd name="connsiteX30-257" fmla="*/ 2731 w 10000"/>
                <a:gd name="connsiteY30-258" fmla="*/ 7664 h 10023"/>
                <a:gd name="connsiteX31-259" fmla="*/ 2748 w 10000"/>
                <a:gd name="connsiteY31-260" fmla="*/ 7664 h 10023"/>
                <a:gd name="connsiteX32-261" fmla="*/ 2764 w 10000"/>
                <a:gd name="connsiteY32-262" fmla="*/ 7664 h 10023"/>
                <a:gd name="connsiteX33-263" fmla="*/ 2865 w 10000"/>
                <a:gd name="connsiteY33-264" fmla="*/ 7647 h 10023"/>
                <a:gd name="connsiteX34-265" fmla="*/ 3445 w 10000"/>
                <a:gd name="connsiteY34-266" fmla="*/ 7937 h 10023"/>
                <a:gd name="connsiteX35-267" fmla="*/ 3660 w 10000"/>
                <a:gd name="connsiteY35-268" fmla="*/ 8296 h 10023"/>
                <a:gd name="connsiteX36-269" fmla="*/ 3677 w 10000"/>
                <a:gd name="connsiteY36-270" fmla="*/ 8312 h 10023"/>
                <a:gd name="connsiteX37-271" fmla="*/ 4406 w 10000"/>
                <a:gd name="connsiteY37-272" fmla="*/ 9919 h 10023"/>
                <a:gd name="connsiteX38-273" fmla="*/ 7548 w 10000"/>
                <a:gd name="connsiteY38-274" fmla="*/ 9414 h 10023"/>
                <a:gd name="connsiteX39-275" fmla="*/ 7843 w 10000"/>
                <a:gd name="connsiteY39-276" fmla="*/ 5786 h 10023"/>
                <a:gd name="connsiteX40-277" fmla="*/ 7859 w 10000"/>
                <a:gd name="connsiteY40-278" fmla="*/ 5753 h 10023"/>
                <a:gd name="connsiteX41-279" fmla="*/ 7876 w 10000"/>
                <a:gd name="connsiteY41-280" fmla="*/ 5735 h 10023"/>
                <a:gd name="connsiteX42-281" fmla="*/ 9319 w 10000"/>
                <a:gd name="connsiteY42-282" fmla="*/ 3788 h 10023"/>
                <a:gd name="connsiteX43-283" fmla="*/ 9319 w 10000"/>
                <a:gd name="connsiteY43-284" fmla="*/ 3772 h 10023"/>
                <a:gd name="connsiteX44-285" fmla="*/ 10000 w 10000"/>
                <a:gd name="connsiteY44-286" fmla="*/ 1690 h 10023"/>
                <a:gd name="connsiteX45-287" fmla="*/ 10000 w 10000"/>
                <a:gd name="connsiteY45-288" fmla="*/ 1451 h 10023"/>
                <a:gd name="connsiteX46-289" fmla="*/ 9785 w 10000"/>
                <a:gd name="connsiteY46-290" fmla="*/ 0 h 10023"/>
                <a:gd name="connsiteX47-291" fmla="*/ 1935 w 10000"/>
                <a:gd name="connsiteY47-292" fmla="*/ 0 h 10023"/>
                <a:gd name="connsiteX48-293" fmla="*/ 1835 w 10000"/>
                <a:gd name="connsiteY48-294" fmla="*/ 187 h 10023"/>
                <a:gd name="connsiteX0-295" fmla="*/ 1835 w 10000"/>
                <a:gd name="connsiteY0-296" fmla="*/ 187 h 10023"/>
                <a:gd name="connsiteX1-297" fmla="*/ 1686 w 10000"/>
                <a:gd name="connsiteY1-298" fmla="*/ 989 h 10023"/>
                <a:gd name="connsiteX2-299" fmla="*/ 1686 w 10000"/>
                <a:gd name="connsiteY2-300" fmla="*/ 1008 h 10023"/>
                <a:gd name="connsiteX3-301" fmla="*/ 1686 w 10000"/>
                <a:gd name="connsiteY3-302" fmla="*/ 1024 h 10023"/>
                <a:gd name="connsiteX4-303" fmla="*/ 1686 w 10000"/>
                <a:gd name="connsiteY4-304" fmla="*/ 1075 h 10023"/>
                <a:gd name="connsiteX5-305" fmla="*/ 1487 w 10000"/>
                <a:gd name="connsiteY5-306" fmla="*/ 1503 h 10023"/>
                <a:gd name="connsiteX6-307" fmla="*/ 1371 w 10000"/>
                <a:gd name="connsiteY6-308" fmla="*/ 1638 h 10023"/>
                <a:gd name="connsiteX7-309" fmla="*/ 972 w 10000"/>
                <a:gd name="connsiteY7-310" fmla="*/ 1946 h 10023"/>
                <a:gd name="connsiteX8-311" fmla="*/ 939 w 10000"/>
                <a:gd name="connsiteY8-312" fmla="*/ 1963 h 10023"/>
                <a:gd name="connsiteX9-313" fmla="*/ 60 w 10000"/>
                <a:gd name="connsiteY9-314" fmla="*/ 2851 h 10023"/>
                <a:gd name="connsiteX10-315" fmla="*/ 60 w 10000"/>
                <a:gd name="connsiteY10-316" fmla="*/ 2884 h 10023"/>
                <a:gd name="connsiteX11-317" fmla="*/ 43 w 10000"/>
                <a:gd name="connsiteY11-318" fmla="*/ 2901 h 10023"/>
                <a:gd name="connsiteX12-319" fmla="*/ 10 w 10000"/>
                <a:gd name="connsiteY12-320" fmla="*/ 3159 h 10023"/>
                <a:gd name="connsiteX13-321" fmla="*/ 192 w 10000"/>
                <a:gd name="connsiteY13-322" fmla="*/ 3345 h 10023"/>
                <a:gd name="connsiteX14-323" fmla="*/ 243 w 10000"/>
                <a:gd name="connsiteY14-324" fmla="*/ 3363 h 10023"/>
                <a:gd name="connsiteX15-325" fmla="*/ 392 w 10000"/>
                <a:gd name="connsiteY15-326" fmla="*/ 3464 h 10023"/>
                <a:gd name="connsiteX16-327" fmla="*/ 541 w 10000"/>
                <a:gd name="connsiteY16-328" fmla="*/ 3585 h 10023"/>
                <a:gd name="connsiteX17-329" fmla="*/ 724 w 10000"/>
                <a:gd name="connsiteY17-330" fmla="*/ 4232 h 10023"/>
                <a:gd name="connsiteX18-331" fmla="*/ 691 w 10000"/>
                <a:gd name="connsiteY18-332" fmla="*/ 4488 h 10023"/>
                <a:gd name="connsiteX19-333" fmla="*/ 640 w 10000"/>
                <a:gd name="connsiteY19-334" fmla="*/ 4711 h 10023"/>
                <a:gd name="connsiteX20-335" fmla="*/ 823 w 10000"/>
                <a:gd name="connsiteY20-336" fmla="*/ 4882 h 10023"/>
                <a:gd name="connsiteX21-337" fmla="*/ 1005 w 10000"/>
                <a:gd name="connsiteY21-338" fmla="*/ 4967 h 10023"/>
                <a:gd name="connsiteX22-339" fmla="*/ 790 w 10000"/>
                <a:gd name="connsiteY22-340" fmla="*/ 5360 h 10023"/>
                <a:gd name="connsiteX23-341" fmla="*/ 790 w 10000"/>
                <a:gd name="connsiteY23-342" fmla="*/ 5411 h 10023"/>
                <a:gd name="connsiteX24-343" fmla="*/ 906 w 10000"/>
                <a:gd name="connsiteY24-344" fmla="*/ 5804 h 10023"/>
                <a:gd name="connsiteX25-345" fmla="*/ 906 w 10000"/>
                <a:gd name="connsiteY25-346" fmla="*/ 5820 h 10023"/>
                <a:gd name="connsiteX26-347" fmla="*/ 906 w 10000"/>
                <a:gd name="connsiteY26-348" fmla="*/ 5854 h 10023"/>
                <a:gd name="connsiteX27-349" fmla="*/ 1022 w 10000"/>
                <a:gd name="connsiteY27-350" fmla="*/ 6400 h 10023"/>
                <a:gd name="connsiteX28-351" fmla="*/ 1122 w 10000"/>
                <a:gd name="connsiteY28-352" fmla="*/ 7494 h 10023"/>
                <a:gd name="connsiteX29-353" fmla="*/ 2151 w 10000"/>
                <a:gd name="connsiteY29-354" fmla="*/ 7732 h 10023"/>
                <a:gd name="connsiteX30-355" fmla="*/ 2731 w 10000"/>
                <a:gd name="connsiteY30-356" fmla="*/ 7664 h 10023"/>
                <a:gd name="connsiteX31-357" fmla="*/ 2748 w 10000"/>
                <a:gd name="connsiteY31-358" fmla="*/ 7664 h 10023"/>
                <a:gd name="connsiteX32-359" fmla="*/ 2764 w 10000"/>
                <a:gd name="connsiteY32-360" fmla="*/ 7664 h 10023"/>
                <a:gd name="connsiteX33-361" fmla="*/ 2865 w 10000"/>
                <a:gd name="connsiteY33-362" fmla="*/ 7647 h 10023"/>
                <a:gd name="connsiteX34-363" fmla="*/ 3445 w 10000"/>
                <a:gd name="connsiteY34-364" fmla="*/ 7937 h 10023"/>
                <a:gd name="connsiteX35-365" fmla="*/ 3660 w 10000"/>
                <a:gd name="connsiteY35-366" fmla="*/ 8296 h 10023"/>
                <a:gd name="connsiteX36-367" fmla="*/ 3677 w 10000"/>
                <a:gd name="connsiteY36-368" fmla="*/ 8312 h 10023"/>
                <a:gd name="connsiteX37-369" fmla="*/ 4406 w 10000"/>
                <a:gd name="connsiteY37-370" fmla="*/ 9919 h 10023"/>
                <a:gd name="connsiteX38-371" fmla="*/ 7548 w 10000"/>
                <a:gd name="connsiteY38-372" fmla="*/ 9414 h 10023"/>
                <a:gd name="connsiteX39-373" fmla="*/ 7843 w 10000"/>
                <a:gd name="connsiteY39-374" fmla="*/ 5786 h 10023"/>
                <a:gd name="connsiteX40-375" fmla="*/ 7859 w 10000"/>
                <a:gd name="connsiteY40-376" fmla="*/ 5753 h 10023"/>
                <a:gd name="connsiteX41-377" fmla="*/ 7947 w 10000"/>
                <a:gd name="connsiteY41-378" fmla="*/ 6029 h 10023"/>
                <a:gd name="connsiteX42-379" fmla="*/ 9319 w 10000"/>
                <a:gd name="connsiteY42-380" fmla="*/ 3788 h 10023"/>
                <a:gd name="connsiteX43-381" fmla="*/ 9319 w 10000"/>
                <a:gd name="connsiteY43-382" fmla="*/ 3772 h 10023"/>
                <a:gd name="connsiteX44-383" fmla="*/ 10000 w 10000"/>
                <a:gd name="connsiteY44-384" fmla="*/ 1690 h 10023"/>
                <a:gd name="connsiteX45-385" fmla="*/ 10000 w 10000"/>
                <a:gd name="connsiteY45-386" fmla="*/ 1451 h 10023"/>
                <a:gd name="connsiteX46-387" fmla="*/ 9785 w 10000"/>
                <a:gd name="connsiteY46-388" fmla="*/ 0 h 10023"/>
                <a:gd name="connsiteX47-389" fmla="*/ 1935 w 10000"/>
                <a:gd name="connsiteY47-390" fmla="*/ 0 h 10023"/>
                <a:gd name="connsiteX48-391" fmla="*/ 1835 w 10000"/>
                <a:gd name="connsiteY48-392" fmla="*/ 187 h 10023"/>
                <a:gd name="connsiteX0-393" fmla="*/ 1835 w 10000"/>
                <a:gd name="connsiteY0-394" fmla="*/ 187 h 10023"/>
                <a:gd name="connsiteX1-395" fmla="*/ 1686 w 10000"/>
                <a:gd name="connsiteY1-396" fmla="*/ 989 h 10023"/>
                <a:gd name="connsiteX2-397" fmla="*/ 1686 w 10000"/>
                <a:gd name="connsiteY2-398" fmla="*/ 1008 h 10023"/>
                <a:gd name="connsiteX3-399" fmla="*/ 1686 w 10000"/>
                <a:gd name="connsiteY3-400" fmla="*/ 1024 h 10023"/>
                <a:gd name="connsiteX4-401" fmla="*/ 1686 w 10000"/>
                <a:gd name="connsiteY4-402" fmla="*/ 1075 h 10023"/>
                <a:gd name="connsiteX5-403" fmla="*/ 1487 w 10000"/>
                <a:gd name="connsiteY5-404" fmla="*/ 1503 h 10023"/>
                <a:gd name="connsiteX6-405" fmla="*/ 1371 w 10000"/>
                <a:gd name="connsiteY6-406" fmla="*/ 1638 h 10023"/>
                <a:gd name="connsiteX7-407" fmla="*/ 972 w 10000"/>
                <a:gd name="connsiteY7-408" fmla="*/ 1946 h 10023"/>
                <a:gd name="connsiteX8-409" fmla="*/ 939 w 10000"/>
                <a:gd name="connsiteY8-410" fmla="*/ 1963 h 10023"/>
                <a:gd name="connsiteX9-411" fmla="*/ 60 w 10000"/>
                <a:gd name="connsiteY9-412" fmla="*/ 2851 h 10023"/>
                <a:gd name="connsiteX10-413" fmla="*/ 60 w 10000"/>
                <a:gd name="connsiteY10-414" fmla="*/ 2884 h 10023"/>
                <a:gd name="connsiteX11-415" fmla="*/ 43 w 10000"/>
                <a:gd name="connsiteY11-416" fmla="*/ 2901 h 10023"/>
                <a:gd name="connsiteX12-417" fmla="*/ 10 w 10000"/>
                <a:gd name="connsiteY12-418" fmla="*/ 3159 h 10023"/>
                <a:gd name="connsiteX13-419" fmla="*/ 192 w 10000"/>
                <a:gd name="connsiteY13-420" fmla="*/ 3345 h 10023"/>
                <a:gd name="connsiteX14-421" fmla="*/ 243 w 10000"/>
                <a:gd name="connsiteY14-422" fmla="*/ 3363 h 10023"/>
                <a:gd name="connsiteX15-423" fmla="*/ 392 w 10000"/>
                <a:gd name="connsiteY15-424" fmla="*/ 3464 h 10023"/>
                <a:gd name="connsiteX16-425" fmla="*/ 541 w 10000"/>
                <a:gd name="connsiteY16-426" fmla="*/ 3585 h 10023"/>
                <a:gd name="connsiteX17-427" fmla="*/ 724 w 10000"/>
                <a:gd name="connsiteY17-428" fmla="*/ 4232 h 10023"/>
                <a:gd name="connsiteX18-429" fmla="*/ 691 w 10000"/>
                <a:gd name="connsiteY18-430" fmla="*/ 4488 h 10023"/>
                <a:gd name="connsiteX19-431" fmla="*/ 640 w 10000"/>
                <a:gd name="connsiteY19-432" fmla="*/ 4711 h 10023"/>
                <a:gd name="connsiteX20-433" fmla="*/ 823 w 10000"/>
                <a:gd name="connsiteY20-434" fmla="*/ 4882 h 10023"/>
                <a:gd name="connsiteX21-435" fmla="*/ 1005 w 10000"/>
                <a:gd name="connsiteY21-436" fmla="*/ 4967 h 10023"/>
                <a:gd name="connsiteX22-437" fmla="*/ 790 w 10000"/>
                <a:gd name="connsiteY22-438" fmla="*/ 5360 h 10023"/>
                <a:gd name="connsiteX23-439" fmla="*/ 790 w 10000"/>
                <a:gd name="connsiteY23-440" fmla="*/ 5411 h 10023"/>
                <a:gd name="connsiteX24-441" fmla="*/ 906 w 10000"/>
                <a:gd name="connsiteY24-442" fmla="*/ 5804 h 10023"/>
                <a:gd name="connsiteX25-443" fmla="*/ 906 w 10000"/>
                <a:gd name="connsiteY25-444" fmla="*/ 5820 h 10023"/>
                <a:gd name="connsiteX26-445" fmla="*/ 906 w 10000"/>
                <a:gd name="connsiteY26-446" fmla="*/ 5854 h 10023"/>
                <a:gd name="connsiteX27-447" fmla="*/ 1022 w 10000"/>
                <a:gd name="connsiteY27-448" fmla="*/ 6400 h 10023"/>
                <a:gd name="connsiteX28-449" fmla="*/ 1122 w 10000"/>
                <a:gd name="connsiteY28-450" fmla="*/ 7494 h 10023"/>
                <a:gd name="connsiteX29-451" fmla="*/ 2151 w 10000"/>
                <a:gd name="connsiteY29-452" fmla="*/ 7732 h 10023"/>
                <a:gd name="connsiteX30-453" fmla="*/ 2731 w 10000"/>
                <a:gd name="connsiteY30-454" fmla="*/ 7664 h 10023"/>
                <a:gd name="connsiteX31-455" fmla="*/ 2748 w 10000"/>
                <a:gd name="connsiteY31-456" fmla="*/ 7664 h 10023"/>
                <a:gd name="connsiteX32-457" fmla="*/ 2764 w 10000"/>
                <a:gd name="connsiteY32-458" fmla="*/ 7664 h 10023"/>
                <a:gd name="connsiteX33-459" fmla="*/ 2865 w 10000"/>
                <a:gd name="connsiteY33-460" fmla="*/ 7647 h 10023"/>
                <a:gd name="connsiteX34-461" fmla="*/ 3445 w 10000"/>
                <a:gd name="connsiteY34-462" fmla="*/ 7937 h 10023"/>
                <a:gd name="connsiteX35-463" fmla="*/ 3660 w 10000"/>
                <a:gd name="connsiteY35-464" fmla="*/ 8296 h 10023"/>
                <a:gd name="connsiteX36-465" fmla="*/ 3677 w 10000"/>
                <a:gd name="connsiteY36-466" fmla="*/ 8312 h 10023"/>
                <a:gd name="connsiteX37-467" fmla="*/ 4406 w 10000"/>
                <a:gd name="connsiteY37-468" fmla="*/ 9919 h 10023"/>
                <a:gd name="connsiteX38-469" fmla="*/ 7548 w 10000"/>
                <a:gd name="connsiteY38-470" fmla="*/ 9414 h 10023"/>
                <a:gd name="connsiteX39-471" fmla="*/ 7843 w 10000"/>
                <a:gd name="connsiteY39-472" fmla="*/ 5786 h 10023"/>
                <a:gd name="connsiteX40-473" fmla="*/ 7859 w 10000"/>
                <a:gd name="connsiteY40-474" fmla="*/ 5753 h 10023"/>
                <a:gd name="connsiteX41-475" fmla="*/ 9319 w 10000"/>
                <a:gd name="connsiteY41-476" fmla="*/ 3788 h 10023"/>
                <a:gd name="connsiteX42-477" fmla="*/ 9319 w 10000"/>
                <a:gd name="connsiteY42-478" fmla="*/ 3772 h 10023"/>
                <a:gd name="connsiteX43-479" fmla="*/ 10000 w 10000"/>
                <a:gd name="connsiteY43-480" fmla="*/ 1690 h 10023"/>
                <a:gd name="connsiteX44-481" fmla="*/ 10000 w 10000"/>
                <a:gd name="connsiteY44-482" fmla="*/ 1451 h 10023"/>
                <a:gd name="connsiteX45-483" fmla="*/ 9785 w 10000"/>
                <a:gd name="connsiteY45-484" fmla="*/ 0 h 10023"/>
                <a:gd name="connsiteX46-485" fmla="*/ 1935 w 10000"/>
                <a:gd name="connsiteY46-486" fmla="*/ 0 h 10023"/>
                <a:gd name="connsiteX47-487" fmla="*/ 1835 w 10000"/>
                <a:gd name="connsiteY47-488" fmla="*/ 187 h 10023"/>
                <a:gd name="connsiteX0-489" fmla="*/ 1835 w 10000"/>
                <a:gd name="connsiteY0-490" fmla="*/ 187 h 10023"/>
                <a:gd name="connsiteX1-491" fmla="*/ 1686 w 10000"/>
                <a:gd name="connsiteY1-492" fmla="*/ 989 h 10023"/>
                <a:gd name="connsiteX2-493" fmla="*/ 1686 w 10000"/>
                <a:gd name="connsiteY2-494" fmla="*/ 1008 h 10023"/>
                <a:gd name="connsiteX3-495" fmla="*/ 1686 w 10000"/>
                <a:gd name="connsiteY3-496" fmla="*/ 1024 h 10023"/>
                <a:gd name="connsiteX4-497" fmla="*/ 1686 w 10000"/>
                <a:gd name="connsiteY4-498" fmla="*/ 1075 h 10023"/>
                <a:gd name="connsiteX5-499" fmla="*/ 1487 w 10000"/>
                <a:gd name="connsiteY5-500" fmla="*/ 1503 h 10023"/>
                <a:gd name="connsiteX6-501" fmla="*/ 1371 w 10000"/>
                <a:gd name="connsiteY6-502" fmla="*/ 1638 h 10023"/>
                <a:gd name="connsiteX7-503" fmla="*/ 972 w 10000"/>
                <a:gd name="connsiteY7-504" fmla="*/ 1946 h 10023"/>
                <a:gd name="connsiteX8-505" fmla="*/ 939 w 10000"/>
                <a:gd name="connsiteY8-506" fmla="*/ 1963 h 10023"/>
                <a:gd name="connsiteX9-507" fmla="*/ 60 w 10000"/>
                <a:gd name="connsiteY9-508" fmla="*/ 2851 h 10023"/>
                <a:gd name="connsiteX10-509" fmla="*/ 60 w 10000"/>
                <a:gd name="connsiteY10-510" fmla="*/ 2884 h 10023"/>
                <a:gd name="connsiteX11-511" fmla="*/ 43 w 10000"/>
                <a:gd name="connsiteY11-512" fmla="*/ 2901 h 10023"/>
                <a:gd name="connsiteX12-513" fmla="*/ 10 w 10000"/>
                <a:gd name="connsiteY12-514" fmla="*/ 3159 h 10023"/>
                <a:gd name="connsiteX13-515" fmla="*/ 192 w 10000"/>
                <a:gd name="connsiteY13-516" fmla="*/ 3345 h 10023"/>
                <a:gd name="connsiteX14-517" fmla="*/ 243 w 10000"/>
                <a:gd name="connsiteY14-518" fmla="*/ 3363 h 10023"/>
                <a:gd name="connsiteX15-519" fmla="*/ 392 w 10000"/>
                <a:gd name="connsiteY15-520" fmla="*/ 3464 h 10023"/>
                <a:gd name="connsiteX16-521" fmla="*/ 541 w 10000"/>
                <a:gd name="connsiteY16-522" fmla="*/ 3585 h 10023"/>
                <a:gd name="connsiteX17-523" fmla="*/ 724 w 10000"/>
                <a:gd name="connsiteY17-524" fmla="*/ 4232 h 10023"/>
                <a:gd name="connsiteX18-525" fmla="*/ 691 w 10000"/>
                <a:gd name="connsiteY18-526" fmla="*/ 4488 h 10023"/>
                <a:gd name="connsiteX19-527" fmla="*/ 640 w 10000"/>
                <a:gd name="connsiteY19-528" fmla="*/ 4711 h 10023"/>
                <a:gd name="connsiteX20-529" fmla="*/ 823 w 10000"/>
                <a:gd name="connsiteY20-530" fmla="*/ 4882 h 10023"/>
                <a:gd name="connsiteX21-531" fmla="*/ 1005 w 10000"/>
                <a:gd name="connsiteY21-532" fmla="*/ 4967 h 10023"/>
                <a:gd name="connsiteX22-533" fmla="*/ 790 w 10000"/>
                <a:gd name="connsiteY22-534" fmla="*/ 5360 h 10023"/>
                <a:gd name="connsiteX23-535" fmla="*/ 790 w 10000"/>
                <a:gd name="connsiteY23-536" fmla="*/ 5411 h 10023"/>
                <a:gd name="connsiteX24-537" fmla="*/ 906 w 10000"/>
                <a:gd name="connsiteY24-538" fmla="*/ 5804 h 10023"/>
                <a:gd name="connsiteX25-539" fmla="*/ 906 w 10000"/>
                <a:gd name="connsiteY25-540" fmla="*/ 5820 h 10023"/>
                <a:gd name="connsiteX26-541" fmla="*/ 906 w 10000"/>
                <a:gd name="connsiteY26-542" fmla="*/ 5854 h 10023"/>
                <a:gd name="connsiteX27-543" fmla="*/ 1022 w 10000"/>
                <a:gd name="connsiteY27-544" fmla="*/ 6400 h 10023"/>
                <a:gd name="connsiteX28-545" fmla="*/ 1122 w 10000"/>
                <a:gd name="connsiteY28-546" fmla="*/ 7494 h 10023"/>
                <a:gd name="connsiteX29-547" fmla="*/ 2151 w 10000"/>
                <a:gd name="connsiteY29-548" fmla="*/ 7732 h 10023"/>
                <a:gd name="connsiteX30-549" fmla="*/ 2731 w 10000"/>
                <a:gd name="connsiteY30-550" fmla="*/ 7664 h 10023"/>
                <a:gd name="connsiteX31-551" fmla="*/ 2748 w 10000"/>
                <a:gd name="connsiteY31-552" fmla="*/ 7664 h 10023"/>
                <a:gd name="connsiteX32-553" fmla="*/ 2764 w 10000"/>
                <a:gd name="connsiteY32-554" fmla="*/ 7664 h 10023"/>
                <a:gd name="connsiteX33-555" fmla="*/ 2865 w 10000"/>
                <a:gd name="connsiteY33-556" fmla="*/ 7647 h 10023"/>
                <a:gd name="connsiteX34-557" fmla="*/ 3445 w 10000"/>
                <a:gd name="connsiteY34-558" fmla="*/ 7937 h 10023"/>
                <a:gd name="connsiteX35-559" fmla="*/ 3660 w 10000"/>
                <a:gd name="connsiteY35-560" fmla="*/ 8296 h 10023"/>
                <a:gd name="connsiteX36-561" fmla="*/ 3677 w 10000"/>
                <a:gd name="connsiteY36-562" fmla="*/ 8312 h 10023"/>
                <a:gd name="connsiteX37-563" fmla="*/ 4406 w 10000"/>
                <a:gd name="connsiteY37-564" fmla="*/ 9919 h 10023"/>
                <a:gd name="connsiteX38-565" fmla="*/ 7548 w 10000"/>
                <a:gd name="connsiteY38-566" fmla="*/ 9414 h 10023"/>
                <a:gd name="connsiteX39-567" fmla="*/ 7843 w 10000"/>
                <a:gd name="connsiteY39-568" fmla="*/ 5786 h 10023"/>
                <a:gd name="connsiteX40-569" fmla="*/ 7910 w 10000"/>
                <a:gd name="connsiteY40-570" fmla="*/ 6094 h 10023"/>
                <a:gd name="connsiteX41-571" fmla="*/ 9319 w 10000"/>
                <a:gd name="connsiteY41-572" fmla="*/ 3788 h 10023"/>
                <a:gd name="connsiteX42-573" fmla="*/ 9319 w 10000"/>
                <a:gd name="connsiteY42-574" fmla="*/ 3772 h 10023"/>
                <a:gd name="connsiteX43-575" fmla="*/ 10000 w 10000"/>
                <a:gd name="connsiteY43-576" fmla="*/ 1690 h 10023"/>
                <a:gd name="connsiteX44-577" fmla="*/ 10000 w 10000"/>
                <a:gd name="connsiteY44-578" fmla="*/ 1451 h 10023"/>
                <a:gd name="connsiteX45-579" fmla="*/ 9785 w 10000"/>
                <a:gd name="connsiteY45-580" fmla="*/ 0 h 10023"/>
                <a:gd name="connsiteX46-581" fmla="*/ 1935 w 10000"/>
                <a:gd name="connsiteY46-582" fmla="*/ 0 h 10023"/>
                <a:gd name="connsiteX47-583" fmla="*/ 1835 w 10000"/>
                <a:gd name="connsiteY47-584" fmla="*/ 187 h 10023"/>
                <a:gd name="connsiteX0-585" fmla="*/ 1835 w 10000"/>
                <a:gd name="connsiteY0-586" fmla="*/ 187 h 10023"/>
                <a:gd name="connsiteX1-587" fmla="*/ 1686 w 10000"/>
                <a:gd name="connsiteY1-588" fmla="*/ 989 h 10023"/>
                <a:gd name="connsiteX2-589" fmla="*/ 1686 w 10000"/>
                <a:gd name="connsiteY2-590" fmla="*/ 1008 h 10023"/>
                <a:gd name="connsiteX3-591" fmla="*/ 1686 w 10000"/>
                <a:gd name="connsiteY3-592" fmla="*/ 1024 h 10023"/>
                <a:gd name="connsiteX4-593" fmla="*/ 1686 w 10000"/>
                <a:gd name="connsiteY4-594" fmla="*/ 1075 h 10023"/>
                <a:gd name="connsiteX5-595" fmla="*/ 1487 w 10000"/>
                <a:gd name="connsiteY5-596" fmla="*/ 1503 h 10023"/>
                <a:gd name="connsiteX6-597" fmla="*/ 1371 w 10000"/>
                <a:gd name="connsiteY6-598" fmla="*/ 1638 h 10023"/>
                <a:gd name="connsiteX7-599" fmla="*/ 972 w 10000"/>
                <a:gd name="connsiteY7-600" fmla="*/ 1946 h 10023"/>
                <a:gd name="connsiteX8-601" fmla="*/ 939 w 10000"/>
                <a:gd name="connsiteY8-602" fmla="*/ 1963 h 10023"/>
                <a:gd name="connsiteX9-603" fmla="*/ 60 w 10000"/>
                <a:gd name="connsiteY9-604" fmla="*/ 2851 h 10023"/>
                <a:gd name="connsiteX10-605" fmla="*/ 60 w 10000"/>
                <a:gd name="connsiteY10-606" fmla="*/ 2884 h 10023"/>
                <a:gd name="connsiteX11-607" fmla="*/ 43 w 10000"/>
                <a:gd name="connsiteY11-608" fmla="*/ 2901 h 10023"/>
                <a:gd name="connsiteX12-609" fmla="*/ 10 w 10000"/>
                <a:gd name="connsiteY12-610" fmla="*/ 3159 h 10023"/>
                <a:gd name="connsiteX13-611" fmla="*/ 192 w 10000"/>
                <a:gd name="connsiteY13-612" fmla="*/ 3345 h 10023"/>
                <a:gd name="connsiteX14-613" fmla="*/ 243 w 10000"/>
                <a:gd name="connsiteY14-614" fmla="*/ 3363 h 10023"/>
                <a:gd name="connsiteX15-615" fmla="*/ 392 w 10000"/>
                <a:gd name="connsiteY15-616" fmla="*/ 3464 h 10023"/>
                <a:gd name="connsiteX16-617" fmla="*/ 541 w 10000"/>
                <a:gd name="connsiteY16-618" fmla="*/ 3585 h 10023"/>
                <a:gd name="connsiteX17-619" fmla="*/ 724 w 10000"/>
                <a:gd name="connsiteY17-620" fmla="*/ 4232 h 10023"/>
                <a:gd name="connsiteX18-621" fmla="*/ 691 w 10000"/>
                <a:gd name="connsiteY18-622" fmla="*/ 4488 h 10023"/>
                <a:gd name="connsiteX19-623" fmla="*/ 640 w 10000"/>
                <a:gd name="connsiteY19-624" fmla="*/ 4711 h 10023"/>
                <a:gd name="connsiteX20-625" fmla="*/ 823 w 10000"/>
                <a:gd name="connsiteY20-626" fmla="*/ 4882 h 10023"/>
                <a:gd name="connsiteX21-627" fmla="*/ 1005 w 10000"/>
                <a:gd name="connsiteY21-628" fmla="*/ 4967 h 10023"/>
                <a:gd name="connsiteX22-629" fmla="*/ 790 w 10000"/>
                <a:gd name="connsiteY22-630" fmla="*/ 5360 h 10023"/>
                <a:gd name="connsiteX23-631" fmla="*/ 790 w 10000"/>
                <a:gd name="connsiteY23-632" fmla="*/ 5411 h 10023"/>
                <a:gd name="connsiteX24-633" fmla="*/ 906 w 10000"/>
                <a:gd name="connsiteY24-634" fmla="*/ 5804 h 10023"/>
                <a:gd name="connsiteX25-635" fmla="*/ 906 w 10000"/>
                <a:gd name="connsiteY25-636" fmla="*/ 5820 h 10023"/>
                <a:gd name="connsiteX26-637" fmla="*/ 906 w 10000"/>
                <a:gd name="connsiteY26-638" fmla="*/ 5854 h 10023"/>
                <a:gd name="connsiteX27-639" fmla="*/ 1022 w 10000"/>
                <a:gd name="connsiteY27-640" fmla="*/ 6400 h 10023"/>
                <a:gd name="connsiteX28-641" fmla="*/ 1122 w 10000"/>
                <a:gd name="connsiteY28-642" fmla="*/ 7494 h 10023"/>
                <a:gd name="connsiteX29-643" fmla="*/ 2151 w 10000"/>
                <a:gd name="connsiteY29-644" fmla="*/ 7732 h 10023"/>
                <a:gd name="connsiteX30-645" fmla="*/ 2731 w 10000"/>
                <a:gd name="connsiteY30-646" fmla="*/ 7664 h 10023"/>
                <a:gd name="connsiteX31-647" fmla="*/ 2748 w 10000"/>
                <a:gd name="connsiteY31-648" fmla="*/ 7664 h 10023"/>
                <a:gd name="connsiteX32-649" fmla="*/ 2764 w 10000"/>
                <a:gd name="connsiteY32-650" fmla="*/ 7664 h 10023"/>
                <a:gd name="connsiteX33-651" fmla="*/ 2865 w 10000"/>
                <a:gd name="connsiteY33-652" fmla="*/ 7647 h 10023"/>
                <a:gd name="connsiteX34-653" fmla="*/ 3445 w 10000"/>
                <a:gd name="connsiteY34-654" fmla="*/ 7937 h 10023"/>
                <a:gd name="connsiteX35-655" fmla="*/ 3660 w 10000"/>
                <a:gd name="connsiteY35-656" fmla="*/ 8296 h 10023"/>
                <a:gd name="connsiteX36-657" fmla="*/ 3677 w 10000"/>
                <a:gd name="connsiteY36-658" fmla="*/ 8312 h 10023"/>
                <a:gd name="connsiteX37-659" fmla="*/ 4406 w 10000"/>
                <a:gd name="connsiteY37-660" fmla="*/ 9919 h 10023"/>
                <a:gd name="connsiteX38-661" fmla="*/ 7548 w 10000"/>
                <a:gd name="connsiteY38-662" fmla="*/ 9414 h 10023"/>
                <a:gd name="connsiteX39-663" fmla="*/ 7843 w 10000"/>
                <a:gd name="connsiteY39-664" fmla="*/ 5786 h 10023"/>
                <a:gd name="connsiteX40-665" fmla="*/ 9319 w 10000"/>
                <a:gd name="connsiteY40-666" fmla="*/ 3788 h 10023"/>
                <a:gd name="connsiteX41-667" fmla="*/ 9319 w 10000"/>
                <a:gd name="connsiteY41-668" fmla="*/ 3772 h 10023"/>
                <a:gd name="connsiteX42-669" fmla="*/ 10000 w 10000"/>
                <a:gd name="connsiteY42-670" fmla="*/ 1690 h 10023"/>
                <a:gd name="connsiteX43-671" fmla="*/ 10000 w 10000"/>
                <a:gd name="connsiteY43-672" fmla="*/ 1451 h 10023"/>
                <a:gd name="connsiteX44-673" fmla="*/ 9785 w 10000"/>
                <a:gd name="connsiteY44-674" fmla="*/ 0 h 10023"/>
                <a:gd name="connsiteX45-675" fmla="*/ 1935 w 10000"/>
                <a:gd name="connsiteY45-676" fmla="*/ 0 h 10023"/>
                <a:gd name="connsiteX46-677" fmla="*/ 1835 w 10000"/>
                <a:gd name="connsiteY46-678" fmla="*/ 187 h 10023"/>
                <a:gd name="connsiteX0-679" fmla="*/ 1835 w 10000"/>
                <a:gd name="connsiteY0-680" fmla="*/ 187 h 10023"/>
                <a:gd name="connsiteX1-681" fmla="*/ 1686 w 10000"/>
                <a:gd name="connsiteY1-682" fmla="*/ 989 h 10023"/>
                <a:gd name="connsiteX2-683" fmla="*/ 1686 w 10000"/>
                <a:gd name="connsiteY2-684" fmla="*/ 1008 h 10023"/>
                <a:gd name="connsiteX3-685" fmla="*/ 1686 w 10000"/>
                <a:gd name="connsiteY3-686" fmla="*/ 1024 h 10023"/>
                <a:gd name="connsiteX4-687" fmla="*/ 1686 w 10000"/>
                <a:gd name="connsiteY4-688" fmla="*/ 1075 h 10023"/>
                <a:gd name="connsiteX5-689" fmla="*/ 1487 w 10000"/>
                <a:gd name="connsiteY5-690" fmla="*/ 1503 h 10023"/>
                <a:gd name="connsiteX6-691" fmla="*/ 1371 w 10000"/>
                <a:gd name="connsiteY6-692" fmla="*/ 1638 h 10023"/>
                <a:gd name="connsiteX7-693" fmla="*/ 972 w 10000"/>
                <a:gd name="connsiteY7-694" fmla="*/ 1946 h 10023"/>
                <a:gd name="connsiteX8-695" fmla="*/ 939 w 10000"/>
                <a:gd name="connsiteY8-696" fmla="*/ 1963 h 10023"/>
                <a:gd name="connsiteX9-697" fmla="*/ 60 w 10000"/>
                <a:gd name="connsiteY9-698" fmla="*/ 2851 h 10023"/>
                <a:gd name="connsiteX10-699" fmla="*/ 60 w 10000"/>
                <a:gd name="connsiteY10-700" fmla="*/ 2884 h 10023"/>
                <a:gd name="connsiteX11-701" fmla="*/ 43 w 10000"/>
                <a:gd name="connsiteY11-702" fmla="*/ 2901 h 10023"/>
                <a:gd name="connsiteX12-703" fmla="*/ 10 w 10000"/>
                <a:gd name="connsiteY12-704" fmla="*/ 3159 h 10023"/>
                <a:gd name="connsiteX13-705" fmla="*/ 192 w 10000"/>
                <a:gd name="connsiteY13-706" fmla="*/ 3345 h 10023"/>
                <a:gd name="connsiteX14-707" fmla="*/ 243 w 10000"/>
                <a:gd name="connsiteY14-708" fmla="*/ 3363 h 10023"/>
                <a:gd name="connsiteX15-709" fmla="*/ 392 w 10000"/>
                <a:gd name="connsiteY15-710" fmla="*/ 3464 h 10023"/>
                <a:gd name="connsiteX16-711" fmla="*/ 541 w 10000"/>
                <a:gd name="connsiteY16-712" fmla="*/ 3585 h 10023"/>
                <a:gd name="connsiteX17-713" fmla="*/ 724 w 10000"/>
                <a:gd name="connsiteY17-714" fmla="*/ 4232 h 10023"/>
                <a:gd name="connsiteX18-715" fmla="*/ 691 w 10000"/>
                <a:gd name="connsiteY18-716" fmla="*/ 4488 h 10023"/>
                <a:gd name="connsiteX19-717" fmla="*/ 640 w 10000"/>
                <a:gd name="connsiteY19-718" fmla="*/ 4711 h 10023"/>
                <a:gd name="connsiteX20-719" fmla="*/ 823 w 10000"/>
                <a:gd name="connsiteY20-720" fmla="*/ 4882 h 10023"/>
                <a:gd name="connsiteX21-721" fmla="*/ 1005 w 10000"/>
                <a:gd name="connsiteY21-722" fmla="*/ 4967 h 10023"/>
                <a:gd name="connsiteX22-723" fmla="*/ 790 w 10000"/>
                <a:gd name="connsiteY22-724" fmla="*/ 5360 h 10023"/>
                <a:gd name="connsiteX23-725" fmla="*/ 790 w 10000"/>
                <a:gd name="connsiteY23-726" fmla="*/ 5411 h 10023"/>
                <a:gd name="connsiteX24-727" fmla="*/ 906 w 10000"/>
                <a:gd name="connsiteY24-728" fmla="*/ 5804 h 10023"/>
                <a:gd name="connsiteX25-729" fmla="*/ 906 w 10000"/>
                <a:gd name="connsiteY25-730" fmla="*/ 5820 h 10023"/>
                <a:gd name="connsiteX26-731" fmla="*/ 906 w 10000"/>
                <a:gd name="connsiteY26-732" fmla="*/ 5854 h 10023"/>
                <a:gd name="connsiteX27-733" fmla="*/ 1022 w 10000"/>
                <a:gd name="connsiteY27-734" fmla="*/ 6400 h 10023"/>
                <a:gd name="connsiteX28-735" fmla="*/ 1122 w 10000"/>
                <a:gd name="connsiteY28-736" fmla="*/ 7494 h 10023"/>
                <a:gd name="connsiteX29-737" fmla="*/ 2151 w 10000"/>
                <a:gd name="connsiteY29-738" fmla="*/ 7732 h 10023"/>
                <a:gd name="connsiteX30-739" fmla="*/ 2731 w 10000"/>
                <a:gd name="connsiteY30-740" fmla="*/ 7664 h 10023"/>
                <a:gd name="connsiteX31-741" fmla="*/ 2748 w 10000"/>
                <a:gd name="connsiteY31-742" fmla="*/ 7664 h 10023"/>
                <a:gd name="connsiteX32-743" fmla="*/ 2764 w 10000"/>
                <a:gd name="connsiteY32-744" fmla="*/ 7664 h 10023"/>
                <a:gd name="connsiteX33-745" fmla="*/ 2865 w 10000"/>
                <a:gd name="connsiteY33-746" fmla="*/ 7647 h 10023"/>
                <a:gd name="connsiteX34-747" fmla="*/ 3445 w 10000"/>
                <a:gd name="connsiteY34-748" fmla="*/ 7937 h 10023"/>
                <a:gd name="connsiteX35-749" fmla="*/ 3660 w 10000"/>
                <a:gd name="connsiteY35-750" fmla="*/ 8296 h 10023"/>
                <a:gd name="connsiteX36-751" fmla="*/ 3677 w 10000"/>
                <a:gd name="connsiteY36-752" fmla="*/ 8312 h 10023"/>
                <a:gd name="connsiteX37-753" fmla="*/ 4406 w 10000"/>
                <a:gd name="connsiteY37-754" fmla="*/ 9919 h 10023"/>
                <a:gd name="connsiteX38-755" fmla="*/ 7548 w 10000"/>
                <a:gd name="connsiteY38-756" fmla="*/ 9414 h 10023"/>
                <a:gd name="connsiteX39-757" fmla="*/ 7843 w 10000"/>
                <a:gd name="connsiteY39-758" fmla="*/ 5786 h 10023"/>
                <a:gd name="connsiteX40-759" fmla="*/ 9319 w 10000"/>
                <a:gd name="connsiteY40-760" fmla="*/ 3788 h 10023"/>
                <a:gd name="connsiteX41-761" fmla="*/ 9319 w 10000"/>
                <a:gd name="connsiteY41-762" fmla="*/ 3772 h 10023"/>
                <a:gd name="connsiteX42-763" fmla="*/ 10000 w 10000"/>
                <a:gd name="connsiteY42-764" fmla="*/ 1690 h 10023"/>
                <a:gd name="connsiteX43-765" fmla="*/ 10000 w 10000"/>
                <a:gd name="connsiteY43-766" fmla="*/ 1451 h 10023"/>
                <a:gd name="connsiteX44-767" fmla="*/ 9785 w 10000"/>
                <a:gd name="connsiteY44-768" fmla="*/ 0 h 10023"/>
                <a:gd name="connsiteX45-769" fmla="*/ 1935 w 10000"/>
                <a:gd name="connsiteY45-770" fmla="*/ 0 h 10023"/>
                <a:gd name="connsiteX46-771" fmla="*/ 1835 w 10000"/>
                <a:gd name="connsiteY46-772" fmla="*/ 187 h 10023"/>
                <a:gd name="connsiteX0-773" fmla="*/ 1835 w 10000"/>
                <a:gd name="connsiteY0-774" fmla="*/ 187 h 10006"/>
                <a:gd name="connsiteX1-775" fmla="*/ 1686 w 10000"/>
                <a:gd name="connsiteY1-776" fmla="*/ 989 h 10006"/>
                <a:gd name="connsiteX2-777" fmla="*/ 1686 w 10000"/>
                <a:gd name="connsiteY2-778" fmla="*/ 1008 h 10006"/>
                <a:gd name="connsiteX3-779" fmla="*/ 1686 w 10000"/>
                <a:gd name="connsiteY3-780" fmla="*/ 1024 h 10006"/>
                <a:gd name="connsiteX4-781" fmla="*/ 1686 w 10000"/>
                <a:gd name="connsiteY4-782" fmla="*/ 1075 h 10006"/>
                <a:gd name="connsiteX5-783" fmla="*/ 1487 w 10000"/>
                <a:gd name="connsiteY5-784" fmla="*/ 1503 h 10006"/>
                <a:gd name="connsiteX6-785" fmla="*/ 1371 w 10000"/>
                <a:gd name="connsiteY6-786" fmla="*/ 1638 h 10006"/>
                <a:gd name="connsiteX7-787" fmla="*/ 972 w 10000"/>
                <a:gd name="connsiteY7-788" fmla="*/ 1946 h 10006"/>
                <a:gd name="connsiteX8-789" fmla="*/ 939 w 10000"/>
                <a:gd name="connsiteY8-790" fmla="*/ 1963 h 10006"/>
                <a:gd name="connsiteX9-791" fmla="*/ 60 w 10000"/>
                <a:gd name="connsiteY9-792" fmla="*/ 2851 h 10006"/>
                <a:gd name="connsiteX10-793" fmla="*/ 60 w 10000"/>
                <a:gd name="connsiteY10-794" fmla="*/ 2884 h 10006"/>
                <a:gd name="connsiteX11-795" fmla="*/ 43 w 10000"/>
                <a:gd name="connsiteY11-796" fmla="*/ 2901 h 10006"/>
                <a:gd name="connsiteX12-797" fmla="*/ 10 w 10000"/>
                <a:gd name="connsiteY12-798" fmla="*/ 3159 h 10006"/>
                <a:gd name="connsiteX13-799" fmla="*/ 192 w 10000"/>
                <a:gd name="connsiteY13-800" fmla="*/ 3345 h 10006"/>
                <a:gd name="connsiteX14-801" fmla="*/ 243 w 10000"/>
                <a:gd name="connsiteY14-802" fmla="*/ 3363 h 10006"/>
                <a:gd name="connsiteX15-803" fmla="*/ 392 w 10000"/>
                <a:gd name="connsiteY15-804" fmla="*/ 3464 h 10006"/>
                <a:gd name="connsiteX16-805" fmla="*/ 541 w 10000"/>
                <a:gd name="connsiteY16-806" fmla="*/ 3585 h 10006"/>
                <a:gd name="connsiteX17-807" fmla="*/ 724 w 10000"/>
                <a:gd name="connsiteY17-808" fmla="*/ 4232 h 10006"/>
                <a:gd name="connsiteX18-809" fmla="*/ 691 w 10000"/>
                <a:gd name="connsiteY18-810" fmla="*/ 4488 h 10006"/>
                <a:gd name="connsiteX19-811" fmla="*/ 640 w 10000"/>
                <a:gd name="connsiteY19-812" fmla="*/ 4711 h 10006"/>
                <a:gd name="connsiteX20-813" fmla="*/ 823 w 10000"/>
                <a:gd name="connsiteY20-814" fmla="*/ 4882 h 10006"/>
                <a:gd name="connsiteX21-815" fmla="*/ 1005 w 10000"/>
                <a:gd name="connsiteY21-816" fmla="*/ 4967 h 10006"/>
                <a:gd name="connsiteX22-817" fmla="*/ 790 w 10000"/>
                <a:gd name="connsiteY22-818" fmla="*/ 5360 h 10006"/>
                <a:gd name="connsiteX23-819" fmla="*/ 790 w 10000"/>
                <a:gd name="connsiteY23-820" fmla="*/ 5411 h 10006"/>
                <a:gd name="connsiteX24-821" fmla="*/ 906 w 10000"/>
                <a:gd name="connsiteY24-822" fmla="*/ 5804 h 10006"/>
                <a:gd name="connsiteX25-823" fmla="*/ 906 w 10000"/>
                <a:gd name="connsiteY25-824" fmla="*/ 5820 h 10006"/>
                <a:gd name="connsiteX26-825" fmla="*/ 906 w 10000"/>
                <a:gd name="connsiteY26-826" fmla="*/ 5854 h 10006"/>
                <a:gd name="connsiteX27-827" fmla="*/ 1022 w 10000"/>
                <a:gd name="connsiteY27-828" fmla="*/ 6400 h 10006"/>
                <a:gd name="connsiteX28-829" fmla="*/ 1122 w 10000"/>
                <a:gd name="connsiteY28-830" fmla="*/ 7494 h 10006"/>
                <a:gd name="connsiteX29-831" fmla="*/ 2151 w 10000"/>
                <a:gd name="connsiteY29-832" fmla="*/ 7732 h 10006"/>
                <a:gd name="connsiteX30-833" fmla="*/ 2731 w 10000"/>
                <a:gd name="connsiteY30-834" fmla="*/ 7664 h 10006"/>
                <a:gd name="connsiteX31-835" fmla="*/ 2748 w 10000"/>
                <a:gd name="connsiteY31-836" fmla="*/ 7664 h 10006"/>
                <a:gd name="connsiteX32-837" fmla="*/ 2764 w 10000"/>
                <a:gd name="connsiteY32-838" fmla="*/ 7664 h 10006"/>
                <a:gd name="connsiteX33-839" fmla="*/ 2865 w 10000"/>
                <a:gd name="connsiteY33-840" fmla="*/ 7647 h 10006"/>
                <a:gd name="connsiteX34-841" fmla="*/ 3445 w 10000"/>
                <a:gd name="connsiteY34-842" fmla="*/ 7937 h 10006"/>
                <a:gd name="connsiteX35-843" fmla="*/ 3660 w 10000"/>
                <a:gd name="connsiteY35-844" fmla="*/ 8296 h 10006"/>
                <a:gd name="connsiteX36-845" fmla="*/ 3677 w 10000"/>
                <a:gd name="connsiteY36-846" fmla="*/ 8312 h 10006"/>
                <a:gd name="connsiteX37-847" fmla="*/ 4406 w 10000"/>
                <a:gd name="connsiteY37-848" fmla="*/ 9919 h 10006"/>
                <a:gd name="connsiteX38-849" fmla="*/ 7548 w 10000"/>
                <a:gd name="connsiteY38-850" fmla="*/ 9414 h 10006"/>
                <a:gd name="connsiteX39-851" fmla="*/ 8174 w 10000"/>
                <a:gd name="connsiteY39-852" fmla="*/ 6258 h 10006"/>
                <a:gd name="connsiteX40-853" fmla="*/ 9319 w 10000"/>
                <a:gd name="connsiteY40-854" fmla="*/ 3788 h 10006"/>
                <a:gd name="connsiteX41-855" fmla="*/ 9319 w 10000"/>
                <a:gd name="connsiteY41-856" fmla="*/ 3772 h 10006"/>
                <a:gd name="connsiteX42-857" fmla="*/ 10000 w 10000"/>
                <a:gd name="connsiteY42-858" fmla="*/ 1690 h 10006"/>
                <a:gd name="connsiteX43-859" fmla="*/ 10000 w 10000"/>
                <a:gd name="connsiteY43-860" fmla="*/ 1451 h 10006"/>
                <a:gd name="connsiteX44-861" fmla="*/ 9785 w 10000"/>
                <a:gd name="connsiteY44-862" fmla="*/ 0 h 10006"/>
                <a:gd name="connsiteX45-863" fmla="*/ 1935 w 10000"/>
                <a:gd name="connsiteY45-864" fmla="*/ 0 h 10006"/>
                <a:gd name="connsiteX46-865" fmla="*/ 1835 w 10000"/>
                <a:gd name="connsiteY46-866" fmla="*/ 187 h 10006"/>
                <a:gd name="connsiteX0-867" fmla="*/ 1835 w 10000"/>
                <a:gd name="connsiteY0-868" fmla="*/ 187 h 9997"/>
                <a:gd name="connsiteX1-869" fmla="*/ 1686 w 10000"/>
                <a:gd name="connsiteY1-870" fmla="*/ 989 h 9997"/>
                <a:gd name="connsiteX2-871" fmla="*/ 1686 w 10000"/>
                <a:gd name="connsiteY2-872" fmla="*/ 1008 h 9997"/>
                <a:gd name="connsiteX3-873" fmla="*/ 1686 w 10000"/>
                <a:gd name="connsiteY3-874" fmla="*/ 1024 h 9997"/>
                <a:gd name="connsiteX4-875" fmla="*/ 1686 w 10000"/>
                <a:gd name="connsiteY4-876" fmla="*/ 1075 h 9997"/>
                <a:gd name="connsiteX5-877" fmla="*/ 1487 w 10000"/>
                <a:gd name="connsiteY5-878" fmla="*/ 1503 h 9997"/>
                <a:gd name="connsiteX6-879" fmla="*/ 1371 w 10000"/>
                <a:gd name="connsiteY6-880" fmla="*/ 1638 h 9997"/>
                <a:gd name="connsiteX7-881" fmla="*/ 972 w 10000"/>
                <a:gd name="connsiteY7-882" fmla="*/ 1946 h 9997"/>
                <a:gd name="connsiteX8-883" fmla="*/ 939 w 10000"/>
                <a:gd name="connsiteY8-884" fmla="*/ 1963 h 9997"/>
                <a:gd name="connsiteX9-885" fmla="*/ 60 w 10000"/>
                <a:gd name="connsiteY9-886" fmla="*/ 2851 h 9997"/>
                <a:gd name="connsiteX10-887" fmla="*/ 60 w 10000"/>
                <a:gd name="connsiteY10-888" fmla="*/ 2884 h 9997"/>
                <a:gd name="connsiteX11-889" fmla="*/ 43 w 10000"/>
                <a:gd name="connsiteY11-890" fmla="*/ 2901 h 9997"/>
                <a:gd name="connsiteX12-891" fmla="*/ 10 w 10000"/>
                <a:gd name="connsiteY12-892" fmla="*/ 3159 h 9997"/>
                <a:gd name="connsiteX13-893" fmla="*/ 192 w 10000"/>
                <a:gd name="connsiteY13-894" fmla="*/ 3345 h 9997"/>
                <a:gd name="connsiteX14-895" fmla="*/ 243 w 10000"/>
                <a:gd name="connsiteY14-896" fmla="*/ 3363 h 9997"/>
                <a:gd name="connsiteX15-897" fmla="*/ 392 w 10000"/>
                <a:gd name="connsiteY15-898" fmla="*/ 3464 h 9997"/>
                <a:gd name="connsiteX16-899" fmla="*/ 541 w 10000"/>
                <a:gd name="connsiteY16-900" fmla="*/ 3585 h 9997"/>
                <a:gd name="connsiteX17-901" fmla="*/ 724 w 10000"/>
                <a:gd name="connsiteY17-902" fmla="*/ 4232 h 9997"/>
                <a:gd name="connsiteX18-903" fmla="*/ 691 w 10000"/>
                <a:gd name="connsiteY18-904" fmla="*/ 4488 h 9997"/>
                <a:gd name="connsiteX19-905" fmla="*/ 640 w 10000"/>
                <a:gd name="connsiteY19-906" fmla="*/ 4711 h 9997"/>
                <a:gd name="connsiteX20-907" fmla="*/ 823 w 10000"/>
                <a:gd name="connsiteY20-908" fmla="*/ 4882 h 9997"/>
                <a:gd name="connsiteX21-909" fmla="*/ 1005 w 10000"/>
                <a:gd name="connsiteY21-910" fmla="*/ 4967 h 9997"/>
                <a:gd name="connsiteX22-911" fmla="*/ 790 w 10000"/>
                <a:gd name="connsiteY22-912" fmla="*/ 5360 h 9997"/>
                <a:gd name="connsiteX23-913" fmla="*/ 790 w 10000"/>
                <a:gd name="connsiteY23-914" fmla="*/ 5411 h 9997"/>
                <a:gd name="connsiteX24-915" fmla="*/ 906 w 10000"/>
                <a:gd name="connsiteY24-916" fmla="*/ 5804 h 9997"/>
                <a:gd name="connsiteX25-917" fmla="*/ 906 w 10000"/>
                <a:gd name="connsiteY25-918" fmla="*/ 5820 h 9997"/>
                <a:gd name="connsiteX26-919" fmla="*/ 906 w 10000"/>
                <a:gd name="connsiteY26-920" fmla="*/ 5854 h 9997"/>
                <a:gd name="connsiteX27-921" fmla="*/ 1022 w 10000"/>
                <a:gd name="connsiteY27-922" fmla="*/ 6400 h 9997"/>
                <a:gd name="connsiteX28-923" fmla="*/ 1122 w 10000"/>
                <a:gd name="connsiteY28-924" fmla="*/ 7494 h 9997"/>
                <a:gd name="connsiteX29-925" fmla="*/ 2151 w 10000"/>
                <a:gd name="connsiteY29-926" fmla="*/ 7732 h 9997"/>
                <a:gd name="connsiteX30-927" fmla="*/ 2731 w 10000"/>
                <a:gd name="connsiteY30-928" fmla="*/ 7664 h 9997"/>
                <a:gd name="connsiteX31-929" fmla="*/ 2748 w 10000"/>
                <a:gd name="connsiteY31-930" fmla="*/ 7664 h 9997"/>
                <a:gd name="connsiteX32-931" fmla="*/ 2764 w 10000"/>
                <a:gd name="connsiteY32-932" fmla="*/ 7664 h 9997"/>
                <a:gd name="connsiteX33-933" fmla="*/ 2865 w 10000"/>
                <a:gd name="connsiteY33-934" fmla="*/ 7647 h 9997"/>
                <a:gd name="connsiteX34-935" fmla="*/ 3445 w 10000"/>
                <a:gd name="connsiteY34-936" fmla="*/ 7937 h 9997"/>
                <a:gd name="connsiteX35-937" fmla="*/ 3660 w 10000"/>
                <a:gd name="connsiteY35-938" fmla="*/ 8296 h 9997"/>
                <a:gd name="connsiteX36-939" fmla="*/ 3677 w 10000"/>
                <a:gd name="connsiteY36-940" fmla="*/ 8312 h 9997"/>
                <a:gd name="connsiteX37-941" fmla="*/ 4406 w 10000"/>
                <a:gd name="connsiteY37-942" fmla="*/ 9919 h 9997"/>
                <a:gd name="connsiteX38-943" fmla="*/ 7548 w 10000"/>
                <a:gd name="connsiteY38-944" fmla="*/ 9414 h 9997"/>
                <a:gd name="connsiteX39-945" fmla="*/ 8225 w 10000"/>
                <a:gd name="connsiteY39-946" fmla="*/ 6573 h 9997"/>
                <a:gd name="connsiteX40-947" fmla="*/ 9319 w 10000"/>
                <a:gd name="connsiteY40-948" fmla="*/ 3788 h 9997"/>
                <a:gd name="connsiteX41-949" fmla="*/ 9319 w 10000"/>
                <a:gd name="connsiteY41-950" fmla="*/ 3772 h 9997"/>
                <a:gd name="connsiteX42-951" fmla="*/ 10000 w 10000"/>
                <a:gd name="connsiteY42-952" fmla="*/ 1690 h 9997"/>
                <a:gd name="connsiteX43-953" fmla="*/ 10000 w 10000"/>
                <a:gd name="connsiteY43-954" fmla="*/ 1451 h 9997"/>
                <a:gd name="connsiteX44-955" fmla="*/ 9785 w 10000"/>
                <a:gd name="connsiteY44-956" fmla="*/ 0 h 9997"/>
                <a:gd name="connsiteX45-957" fmla="*/ 1935 w 10000"/>
                <a:gd name="connsiteY45-958" fmla="*/ 0 h 9997"/>
                <a:gd name="connsiteX46-959" fmla="*/ 1835 w 10000"/>
                <a:gd name="connsiteY46-960" fmla="*/ 187 h 9997"/>
                <a:gd name="connsiteX0-961" fmla="*/ 1835 w 10000"/>
                <a:gd name="connsiteY0-962" fmla="*/ 187 h 10125"/>
                <a:gd name="connsiteX1-963" fmla="*/ 1686 w 10000"/>
                <a:gd name="connsiteY1-964" fmla="*/ 989 h 10125"/>
                <a:gd name="connsiteX2-965" fmla="*/ 1686 w 10000"/>
                <a:gd name="connsiteY2-966" fmla="*/ 1008 h 10125"/>
                <a:gd name="connsiteX3-967" fmla="*/ 1686 w 10000"/>
                <a:gd name="connsiteY3-968" fmla="*/ 1024 h 10125"/>
                <a:gd name="connsiteX4-969" fmla="*/ 1686 w 10000"/>
                <a:gd name="connsiteY4-970" fmla="*/ 1075 h 10125"/>
                <a:gd name="connsiteX5-971" fmla="*/ 1487 w 10000"/>
                <a:gd name="connsiteY5-972" fmla="*/ 1503 h 10125"/>
                <a:gd name="connsiteX6-973" fmla="*/ 1371 w 10000"/>
                <a:gd name="connsiteY6-974" fmla="*/ 1638 h 10125"/>
                <a:gd name="connsiteX7-975" fmla="*/ 972 w 10000"/>
                <a:gd name="connsiteY7-976" fmla="*/ 1947 h 10125"/>
                <a:gd name="connsiteX8-977" fmla="*/ 939 w 10000"/>
                <a:gd name="connsiteY8-978" fmla="*/ 1964 h 10125"/>
                <a:gd name="connsiteX9-979" fmla="*/ 60 w 10000"/>
                <a:gd name="connsiteY9-980" fmla="*/ 2852 h 10125"/>
                <a:gd name="connsiteX10-981" fmla="*/ 60 w 10000"/>
                <a:gd name="connsiteY10-982" fmla="*/ 2885 h 10125"/>
                <a:gd name="connsiteX11-983" fmla="*/ 43 w 10000"/>
                <a:gd name="connsiteY11-984" fmla="*/ 2902 h 10125"/>
                <a:gd name="connsiteX12-985" fmla="*/ 10 w 10000"/>
                <a:gd name="connsiteY12-986" fmla="*/ 3160 h 10125"/>
                <a:gd name="connsiteX13-987" fmla="*/ 192 w 10000"/>
                <a:gd name="connsiteY13-988" fmla="*/ 3346 h 10125"/>
                <a:gd name="connsiteX14-989" fmla="*/ 243 w 10000"/>
                <a:gd name="connsiteY14-990" fmla="*/ 3364 h 10125"/>
                <a:gd name="connsiteX15-991" fmla="*/ 392 w 10000"/>
                <a:gd name="connsiteY15-992" fmla="*/ 3465 h 10125"/>
                <a:gd name="connsiteX16-993" fmla="*/ 541 w 10000"/>
                <a:gd name="connsiteY16-994" fmla="*/ 3586 h 10125"/>
                <a:gd name="connsiteX17-995" fmla="*/ 724 w 10000"/>
                <a:gd name="connsiteY17-996" fmla="*/ 4233 h 10125"/>
                <a:gd name="connsiteX18-997" fmla="*/ 691 w 10000"/>
                <a:gd name="connsiteY18-998" fmla="*/ 4489 h 10125"/>
                <a:gd name="connsiteX19-999" fmla="*/ 640 w 10000"/>
                <a:gd name="connsiteY19-1000" fmla="*/ 4712 h 10125"/>
                <a:gd name="connsiteX20-1001" fmla="*/ 823 w 10000"/>
                <a:gd name="connsiteY20-1002" fmla="*/ 4883 h 10125"/>
                <a:gd name="connsiteX21-1003" fmla="*/ 1005 w 10000"/>
                <a:gd name="connsiteY21-1004" fmla="*/ 4968 h 10125"/>
                <a:gd name="connsiteX22-1005" fmla="*/ 790 w 10000"/>
                <a:gd name="connsiteY22-1006" fmla="*/ 5362 h 10125"/>
                <a:gd name="connsiteX23-1007" fmla="*/ 790 w 10000"/>
                <a:gd name="connsiteY23-1008" fmla="*/ 5413 h 10125"/>
                <a:gd name="connsiteX24-1009" fmla="*/ 906 w 10000"/>
                <a:gd name="connsiteY24-1010" fmla="*/ 5806 h 10125"/>
                <a:gd name="connsiteX25-1011" fmla="*/ 906 w 10000"/>
                <a:gd name="connsiteY25-1012" fmla="*/ 5822 h 10125"/>
                <a:gd name="connsiteX26-1013" fmla="*/ 906 w 10000"/>
                <a:gd name="connsiteY26-1014" fmla="*/ 5856 h 10125"/>
                <a:gd name="connsiteX27-1015" fmla="*/ 1022 w 10000"/>
                <a:gd name="connsiteY27-1016" fmla="*/ 6402 h 10125"/>
                <a:gd name="connsiteX28-1017" fmla="*/ 1122 w 10000"/>
                <a:gd name="connsiteY28-1018" fmla="*/ 7496 h 10125"/>
                <a:gd name="connsiteX29-1019" fmla="*/ 2151 w 10000"/>
                <a:gd name="connsiteY29-1020" fmla="*/ 7734 h 10125"/>
                <a:gd name="connsiteX30-1021" fmla="*/ 2731 w 10000"/>
                <a:gd name="connsiteY30-1022" fmla="*/ 7666 h 10125"/>
                <a:gd name="connsiteX31-1023" fmla="*/ 2748 w 10000"/>
                <a:gd name="connsiteY31-1024" fmla="*/ 7666 h 10125"/>
                <a:gd name="connsiteX32-1025" fmla="*/ 2764 w 10000"/>
                <a:gd name="connsiteY32-1026" fmla="*/ 7666 h 10125"/>
                <a:gd name="connsiteX33-1027" fmla="*/ 2865 w 10000"/>
                <a:gd name="connsiteY33-1028" fmla="*/ 7649 h 10125"/>
                <a:gd name="connsiteX34-1029" fmla="*/ 3445 w 10000"/>
                <a:gd name="connsiteY34-1030" fmla="*/ 7939 h 10125"/>
                <a:gd name="connsiteX35-1031" fmla="*/ 3660 w 10000"/>
                <a:gd name="connsiteY35-1032" fmla="*/ 8298 h 10125"/>
                <a:gd name="connsiteX36-1033" fmla="*/ 3677 w 10000"/>
                <a:gd name="connsiteY36-1034" fmla="*/ 8314 h 10125"/>
                <a:gd name="connsiteX37-1035" fmla="*/ 4406 w 10000"/>
                <a:gd name="connsiteY37-1036" fmla="*/ 9922 h 10125"/>
                <a:gd name="connsiteX38-1037" fmla="*/ 7675 w 10000"/>
                <a:gd name="connsiteY38-1038" fmla="*/ 9732 h 10125"/>
                <a:gd name="connsiteX39-1039" fmla="*/ 8225 w 10000"/>
                <a:gd name="connsiteY39-1040" fmla="*/ 6575 h 10125"/>
                <a:gd name="connsiteX40-1041" fmla="*/ 9319 w 10000"/>
                <a:gd name="connsiteY40-1042" fmla="*/ 3789 h 10125"/>
                <a:gd name="connsiteX41-1043" fmla="*/ 9319 w 10000"/>
                <a:gd name="connsiteY41-1044" fmla="*/ 3773 h 10125"/>
                <a:gd name="connsiteX42-1045" fmla="*/ 10000 w 10000"/>
                <a:gd name="connsiteY42-1046" fmla="*/ 1691 h 10125"/>
                <a:gd name="connsiteX43-1047" fmla="*/ 10000 w 10000"/>
                <a:gd name="connsiteY43-1048" fmla="*/ 1451 h 10125"/>
                <a:gd name="connsiteX44-1049" fmla="*/ 9785 w 10000"/>
                <a:gd name="connsiteY44-1050" fmla="*/ 0 h 10125"/>
                <a:gd name="connsiteX45-1051" fmla="*/ 1935 w 10000"/>
                <a:gd name="connsiteY45-1052" fmla="*/ 0 h 10125"/>
                <a:gd name="connsiteX46-1053" fmla="*/ 1835 w 10000"/>
                <a:gd name="connsiteY46-1054" fmla="*/ 187 h 10125"/>
                <a:gd name="connsiteX0-1055" fmla="*/ 1835 w 10000"/>
                <a:gd name="connsiteY0-1056" fmla="*/ 187 h 10079"/>
                <a:gd name="connsiteX1-1057" fmla="*/ 1686 w 10000"/>
                <a:gd name="connsiteY1-1058" fmla="*/ 989 h 10079"/>
                <a:gd name="connsiteX2-1059" fmla="*/ 1686 w 10000"/>
                <a:gd name="connsiteY2-1060" fmla="*/ 1008 h 10079"/>
                <a:gd name="connsiteX3-1061" fmla="*/ 1686 w 10000"/>
                <a:gd name="connsiteY3-1062" fmla="*/ 1024 h 10079"/>
                <a:gd name="connsiteX4-1063" fmla="*/ 1686 w 10000"/>
                <a:gd name="connsiteY4-1064" fmla="*/ 1075 h 10079"/>
                <a:gd name="connsiteX5-1065" fmla="*/ 1487 w 10000"/>
                <a:gd name="connsiteY5-1066" fmla="*/ 1503 h 10079"/>
                <a:gd name="connsiteX6-1067" fmla="*/ 1371 w 10000"/>
                <a:gd name="connsiteY6-1068" fmla="*/ 1638 h 10079"/>
                <a:gd name="connsiteX7-1069" fmla="*/ 972 w 10000"/>
                <a:gd name="connsiteY7-1070" fmla="*/ 1947 h 10079"/>
                <a:gd name="connsiteX8-1071" fmla="*/ 939 w 10000"/>
                <a:gd name="connsiteY8-1072" fmla="*/ 1964 h 10079"/>
                <a:gd name="connsiteX9-1073" fmla="*/ 60 w 10000"/>
                <a:gd name="connsiteY9-1074" fmla="*/ 2852 h 10079"/>
                <a:gd name="connsiteX10-1075" fmla="*/ 60 w 10000"/>
                <a:gd name="connsiteY10-1076" fmla="*/ 2885 h 10079"/>
                <a:gd name="connsiteX11-1077" fmla="*/ 43 w 10000"/>
                <a:gd name="connsiteY11-1078" fmla="*/ 2902 h 10079"/>
                <a:gd name="connsiteX12-1079" fmla="*/ 10 w 10000"/>
                <a:gd name="connsiteY12-1080" fmla="*/ 3160 h 10079"/>
                <a:gd name="connsiteX13-1081" fmla="*/ 192 w 10000"/>
                <a:gd name="connsiteY13-1082" fmla="*/ 3346 h 10079"/>
                <a:gd name="connsiteX14-1083" fmla="*/ 243 w 10000"/>
                <a:gd name="connsiteY14-1084" fmla="*/ 3364 h 10079"/>
                <a:gd name="connsiteX15-1085" fmla="*/ 392 w 10000"/>
                <a:gd name="connsiteY15-1086" fmla="*/ 3465 h 10079"/>
                <a:gd name="connsiteX16-1087" fmla="*/ 541 w 10000"/>
                <a:gd name="connsiteY16-1088" fmla="*/ 3586 h 10079"/>
                <a:gd name="connsiteX17-1089" fmla="*/ 724 w 10000"/>
                <a:gd name="connsiteY17-1090" fmla="*/ 4233 h 10079"/>
                <a:gd name="connsiteX18-1091" fmla="*/ 691 w 10000"/>
                <a:gd name="connsiteY18-1092" fmla="*/ 4489 h 10079"/>
                <a:gd name="connsiteX19-1093" fmla="*/ 640 w 10000"/>
                <a:gd name="connsiteY19-1094" fmla="*/ 4712 h 10079"/>
                <a:gd name="connsiteX20-1095" fmla="*/ 823 w 10000"/>
                <a:gd name="connsiteY20-1096" fmla="*/ 4883 h 10079"/>
                <a:gd name="connsiteX21-1097" fmla="*/ 1005 w 10000"/>
                <a:gd name="connsiteY21-1098" fmla="*/ 4968 h 10079"/>
                <a:gd name="connsiteX22-1099" fmla="*/ 790 w 10000"/>
                <a:gd name="connsiteY22-1100" fmla="*/ 5362 h 10079"/>
                <a:gd name="connsiteX23-1101" fmla="*/ 790 w 10000"/>
                <a:gd name="connsiteY23-1102" fmla="*/ 5413 h 10079"/>
                <a:gd name="connsiteX24-1103" fmla="*/ 906 w 10000"/>
                <a:gd name="connsiteY24-1104" fmla="*/ 5806 h 10079"/>
                <a:gd name="connsiteX25-1105" fmla="*/ 906 w 10000"/>
                <a:gd name="connsiteY25-1106" fmla="*/ 5822 h 10079"/>
                <a:gd name="connsiteX26-1107" fmla="*/ 906 w 10000"/>
                <a:gd name="connsiteY26-1108" fmla="*/ 5856 h 10079"/>
                <a:gd name="connsiteX27-1109" fmla="*/ 1022 w 10000"/>
                <a:gd name="connsiteY27-1110" fmla="*/ 6402 h 10079"/>
                <a:gd name="connsiteX28-1111" fmla="*/ 1122 w 10000"/>
                <a:gd name="connsiteY28-1112" fmla="*/ 7496 h 10079"/>
                <a:gd name="connsiteX29-1113" fmla="*/ 2151 w 10000"/>
                <a:gd name="connsiteY29-1114" fmla="*/ 7734 h 10079"/>
                <a:gd name="connsiteX30-1115" fmla="*/ 2731 w 10000"/>
                <a:gd name="connsiteY30-1116" fmla="*/ 7666 h 10079"/>
                <a:gd name="connsiteX31-1117" fmla="*/ 2748 w 10000"/>
                <a:gd name="connsiteY31-1118" fmla="*/ 7666 h 10079"/>
                <a:gd name="connsiteX32-1119" fmla="*/ 2764 w 10000"/>
                <a:gd name="connsiteY32-1120" fmla="*/ 7666 h 10079"/>
                <a:gd name="connsiteX33-1121" fmla="*/ 2865 w 10000"/>
                <a:gd name="connsiteY33-1122" fmla="*/ 7649 h 10079"/>
                <a:gd name="connsiteX34-1123" fmla="*/ 3445 w 10000"/>
                <a:gd name="connsiteY34-1124" fmla="*/ 7939 h 10079"/>
                <a:gd name="connsiteX35-1125" fmla="*/ 3660 w 10000"/>
                <a:gd name="connsiteY35-1126" fmla="*/ 8298 h 10079"/>
                <a:gd name="connsiteX36-1127" fmla="*/ 3677 w 10000"/>
                <a:gd name="connsiteY36-1128" fmla="*/ 8314 h 10079"/>
                <a:gd name="connsiteX37-1129" fmla="*/ 4406 w 10000"/>
                <a:gd name="connsiteY37-1130" fmla="*/ 9922 h 10079"/>
                <a:gd name="connsiteX38-1131" fmla="*/ 7675 w 10000"/>
                <a:gd name="connsiteY38-1132" fmla="*/ 9732 h 10079"/>
                <a:gd name="connsiteX39-1133" fmla="*/ 8225 w 10000"/>
                <a:gd name="connsiteY39-1134" fmla="*/ 6575 h 10079"/>
                <a:gd name="connsiteX40-1135" fmla="*/ 9319 w 10000"/>
                <a:gd name="connsiteY40-1136" fmla="*/ 3789 h 10079"/>
                <a:gd name="connsiteX41-1137" fmla="*/ 9319 w 10000"/>
                <a:gd name="connsiteY41-1138" fmla="*/ 3773 h 10079"/>
                <a:gd name="connsiteX42-1139" fmla="*/ 10000 w 10000"/>
                <a:gd name="connsiteY42-1140" fmla="*/ 1691 h 10079"/>
                <a:gd name="connsiteX43-1141" fmla="*/ 10000 w 10000"/>
                <a:gd name="connsiteY43-1142" fmla="*/ 1451 h 10079"/>
                <a:gd name="connsiteX44-1143" fmla="*/ 9785 w 10000"/>
                <a:gd name="connsiteY44-1144" fmla="*/ 0 h 10079"/>
                <a:gd name="connsiteX45-1145" fmla="*/ 1935 w 10000"/>
                <a:gd name="connsiteY45-1146" fmla="*/ 0 h 10079"/>
                <a:gd name="connsiteX46-1147" fmla="*/ 1835 w 10000"/>
                <a:gd name="connsiteY46-1148" fmla="*/ 187 h 10079"/>
                <a:gd name="connsiteX0-1149" fmla="*/ 1835 w 10000"/>
                <a:gd name="connsiteY0-1150" fmla="*/ 187 h 10056"/>
                <a:gd name="connsiteX1-1151" fmla="*/ 1686 w 10000"/>
                <a:gd name="connsiteY1-1152" fmla="*/ 989 h 10056"/>
                <a:gd name="connsiteX2-1153" fmla="*/ 1686 w 10000"/>
                <a:gd name="connsiteY2-1154" fmla="*/ 1008 h 10056"/>
                <a:gd name="connsiteX3-1155" fmla="*/ 1686 w 10000"/>
                <a:gd name="connsiteY3-1156" fmla="*/ 1024 h 10056"/>
                <a:gd name="connsiteX4-1157" fmla="*/ 1686 w 10000"/>
                <a:gd name="connsiteY4-1158" fmla="*/ 1075 h 10056"/>
                <a:gd name="connsiteX5-1159" fmla="*/ 1487 w 10000"/>
                <a:gd name="connsiteY5-1160" fmla="*/ 1503 h 10056"/>
                <a:gd name="connsiteX6-1161" fmla="*/ 1371 w 10000"/>
                <a:gd name="connsiteY6-1162" fmla="*/ 1638 h 10056"/>
                <a:gd name="connsiteX7-1163" fmla="*/ 972 w 10000"/>
                <a:gd name="connsiteY7-1164" fmla="*/ 1947 h 10056"/>
                <a:gd name="connsiteX8-1165" fmla="*/ 939 w 10000"/>
                <a:gd name="connsiteY8-1166" fmla="*/ 1964 h 10056"/>
                <a:gd name="connsiteX9-1167" fmla="*/ 60 w 10000"/>
                <a:gd name="connsiteY9-1168" fmla="*/ 2852 h 10056"/>
                <a:gd name="connsiteX10-1169" fmla="*/ 60 w 10000"/>
                <a:gd name="connsiteY10-1170" fmla="*/ 2885 h 10056"/>
                <a:gd name="connsiteX11-1171" fmla="*/ 43 w 10000"/>
                <a:gd name="connsiteY11-1172" fmla="*/ 2902 h 10056"/>
                <a:gd name="connsiteX12-1173" fmla="*/ 10 w 10000"/>
                <a:gd name="connsiteY12-1174" fmla="*/ 3160 h 10056"/>
                <a:gd name="connsiteX13-1175" fmla="*/ 192 w 10000"/>
                <a:gd name="connsiteY13-1176" fmla="*/ 3346 h 10056"/>
                <a:gd name="connsiteX14-1177" fmla="*/ 243 w 10000"/>
                <a:gd name="connsiteY14-1178" fmla="*/ 3364 h 10056"/>
                <a:gd name="connsiteX15-1179" fmla="*/ 392 w 10000"/>
                <a:gd name="connsiteY15-1180" fmla="*/ 3465 h 10056"/>
                <a:gd name="connsiteX16-1181" fmla="*/ 541 w 10000"/>
                <a:gd name="connsiteY16-1182" fmla="*/ 3586 h 10056"/>
                <a:gd name="connsiteX17-1183" fmla="*/ 724 w 10000"/>
                <a:gd name="connsiteY17-1184" fmla="*/ 4233 h 10056"/>
                <a:gd name="connsiteX18-1185" fmla="*/ 691 w 10000"/>
                <a:gd name="connsiteY18-1186" fmla="*/ 4489 h 10056"/>
                <a:gd name="connsiteX19-1187" fmla="*/ 640 w 10000"/>
                <a:gd name="connsiteY19-1188" fmla="*/ 4712 h 10056"/>
                <a:gd name="connsiteX20-1189" fmla="*/ 823 w 10000"/>
                <a:gd name="connsiteY20-1190" fmla="*/ 4883 h 10056"/>
                <a:gd name="connsiteX21-1191" fmla="*/ 1005 w 10000"/>
                <a:gd name="connsiteY21-1192" fmla="*/ 4968 h 10056"/>
                <a:gd name="connsiteX22-1193" fmla="*/ 790 w 10000"/>
                <a:gd name="connsiteY22-1194" fmla="*/ 5362 h 10056"/>
                <a:gd name="connsiteX23-1195" fmla="*/ 790 w 10000"/>
                <a:gd name="connsiteY23-1196" fmla="*/ 5413 h 10056"/>
                <a:gd name="connsiteX24-1197" fmla="*/ 906 w 10000"/>
                <a:gd name="connsiteY24-1198" fmla="*/ 5806 h 10056"/>
                <a:gd name="connsiteX25-1199" fmla="*/ 906 w 10000"/>
                <a:gd name="connsiteY25-1200" fmla="*/ 5822 h 10056"/>
                <a:gd name="connsiteX26-1201" fmla="*/ 906 w 10000"/>
                <a:gd name="connsiteY26-1202" fmla="*/ 5856 h 10056"/>
                <a:gd name="connsiteX27-1203" fmla="*/ 1022 w 10000"/>
                <a:gd name="connsiteY27-1204" fmla="*/ 6402 h 10056"/>
                <a:gd name="connsiteX28-1205" fmla="*/ 1122 w 10000"/>
                <a:gd name="connsiteY28-1206" fmla="*/ 7496 h 10056"/>
                <a:gd name="connsiteX29-1207" fmla="*/ 2151 w 10000"/>
                <a:gd name="connsiteY29-1208" fmla="*/ 7734 h 10056"/>
                <a:gd name="connsiteX30-1209" fmla="*/ 2731 w 10000"/>
                <a:gd name="connsiteY30-1210" fmla="*/ 7666 h 10056"/>
                <a:gd name="connsiteX31-1211" fmla="*/ 2748 w 10000"/>
                <a:gd name="connsiteY31-1212" fmla="*/ 7666 h 10056"/>
                <a:gd name="connsiteX32-1213" fmla="*/ 2764 w 10000"/>
                <a:gd name="connsiteY32-1214" fmla="*/ 7666 h 10056"/>
                <a:gd name="connsiteX33-1215" fmla="*/ 2865 w 10000"/>
                <a:gd name="connsiteY33-1216" fmla="*/ 7649 h 10056"/>
                <a:gd name="connsiteX34-1217" fmla="*/ 3445 w 10000"/>
                <a:gd name="connsiteY34-1218" fmla="*/ 7939 h 10056"/>
                <a:gd name="connsiteX35-1219" fmla="*/ 3660 w 10000"/>
                <a:gd name="connsiteY35-1220" fmla="*/ 8298 h 10056"/>
                <a:gd name="connsiteX36-1221" fmla="*/ 3677 w 10000"/>
                <a:gd name="connsiteY36-1222" fmla="*/ 8314 h 10056"/>
                <a:gd name="connsiteX37-1223" fmla="*/ 4406 w 10000"/>
                <a:gd name="connsiteY37-1224" fmla="*/ 9922 h 10056"/>
                <a:gd name="connsiteX38-1225" fmla="*/ 7675 w 10000"/>
                <a:gd name="connsiteY38-1226" fmla="*/ 9732 h 10056"/>
                <a:gd name="connsiteX39-1227" fmla="*/ 8225 w 10000"/>
                <a:gd name="connsiteY39-1228" fmla="*/ 6575 h 10056"/>
                <a:gd name="connsiteX40-1229" fmla="*/ 9319 w 10000"/>
                <a:gd name="connsiteY40-1230" fmla="*/ 3789 h 10056"/>
                <a:gd name="connsiteX41-1231" fmla="*/ 9319 w 10000"/>
                <a:gd name="connsiteY41-1232" fmla="*/ 3773 h 10056"/>
                <a:gd name="connsiteX42-1233" fmla="*/ 10000 w 10000"/>
                <a:gd name="connsiteY42-1234" fmla="*/ 1691 h 10056"/>
                <a:gd name="connsiteX43-1235" fmla="*/ 10000 w 10000"/>
                <a:gd name="connsiteY43-1236" fmla="*/ 1451 h 10056"/>
                <a:gd name="connsiteX44-1237" fmla="*/ 9785 w 10000"/>
                <a:gd name="connsiteY44-1238" fmla="*/ 0 h 10056"/>
                <a:gd name="connsiteX45-1239" fmla="*/ 1935 w 10000"/>
                <a:gd name="connsiteY45-1240" fmla="*/ 0 h 10056"/>
                <a:gd name="connsiteX46-1241" fmla="*/ 1835 w 10000"/>
                <a:gd name="connsiteY46-1242" fmla="*/ 187 h 10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</a:cxnLst>
              <a:rect l="l" t="t" r="r" b="b"/>
              <a:pathLst>
                <a:path w="10000" h="10056">
                  <a:moveTo>
                    <a:pt x="1835" y="187"/>
                  </a:moveTo>
                  <a:cubicBezTo>
                    <a:pt x="1802" y="256"/>
                    <a:pt x="1686" y="615"/>
                    <a:pt x="1686" y="989"/>
                  </a:cubicBezTo>
                  <a:lnTo>
                    <a:pt x="1686" y="1008"/>
                  </a:lnTo>
                  <a:lnTo>
                    <a:pt x="1686" y="1024"/>
                  </a:lnTo>
                  <a:lnTo>
                    <a:pt x="1686" y="1075"/>
                  </a:lnTo>
                  <a:cubicBezTo>
                    <a:pt x="1653" y="1161"/>
                    <a:pt x="1604" y="1314"/>
                    <a:pt x="1487" y="1503"/>
                  </a:cubicBezTo>
                  <a:cubicBezTo>
                    <a:pt x="1454" y="1537"/>
                    <a:pt x="1404" y="1588"/>
                    <a:pt x="1371" y="1638"/>
                  </a:cubicBezTo>
                  <a:cubicBezTo>
                    <a:pt x="1271" y="1742"/>
                    <a:pt x="1139" y="1844"/>
                    <a:pt x="972" y="1947"/>
                  </a:cubicBezTo>
                  <a:cubicBezTo>
                    <a:pt x="956" y="1947"/>
                    <a:pt x="956" y="1964"/>
                    <a:pt x="939" y="1964"/>
                  </a:cubicBezTo>
                  <a:cubicBezTo>
                    <a:pt x="640" y="2185"/>
                    <a:pt x="126" y="2613"/>
                    <a:pt x="60" y="2852"/>
                  </a:cubicBezTo>
                  <a:lnTo>
                    <a:pt x="60" y="2885"/>
                  </a:lnTo>
                  <a:cubicBezTo>
                    <a:pt x="54" y="2890"/>
                    <a:pt x="49" y="2897"/>
                    <a:pt x="43" y="2902"/>
                  </a:cubicBezTo>
                  <a:cubicBezTo>
                    <a:pt x="43" y="2902"/>
                    <a:pt x="-23" y="3038"/>
                    <a:pt x="10" y="3160"/>
                  </a:cubicBezTo>
                  <a:cubicBezTo>
                    <a:pt x="27" y="3227"/>
                    <a:pt x="93" y="3295"/>
                    <a:pt x="192" y="3346"/>
                  </a:cubicBezTo>
                  <a:cubicBezTo>
                    <a:pt x="209" y="3364"/>
                    <a:pt x="226" y="3364"/>
                    <a:pt x="243" y="3364"/>
                  </a:cubicBezTo>
                  <a:cubicBezTo>
                    <a:pt x="293" y="3397"/>
                    <a:pt x="342" y="3432"/>
                    <a:pt x="392" y="3465"/>
                  </a:cubicBezTo>
                  <a:cubicBezTo>
                    <a:pt x="458" y="3500"/>
                    <a:pt x="508" y="3551"/>
                    <a:pt x="541" y="3586"/>
                  </a:cubicBezTo>
                  <a:cubicBezTo>
                    <a:pt x="757" y="3789"/>
                    <a:pt x="757" y="4029"/>
                    <a:pt x="724" y="4233"/>
                  </a:cubicBezTo>
                  <a:cubicBezTo>
                    <a:pt x="724" y="4319"/>
                    <a:pt x="707" y="4422"/>
                    <a:pt x="691" y="4489"/>
                  </a:cubicBezTo>
                  <a:cubicBezTo>
                    <a:pt x="674" y="4559"/>
                    <a:pt x="640" y="4660"/>
                    <a:pt x="640" y="4712"/>
                  </a:cubicBezTo>
                  <a:cubicBezTo>
                    <a:pt x="674" y="4764"/>
                    <a:pt x="790" y="4866"/>
                    <a:pt x="823" y="4883"/>
                  </a:cubicBezTo>
                  <a:lnTo>
                    <a:pt x="1005" y="4968"/>
                  </a:lnTo>
                  <a:cubicBezTo>
                    <a:pt x="933" y="5099"/>
                    <a:pt x="862" y="5232"/>
                    <a:pt x="790" y="5362"/>
                  </a:cubicBezTo>
                  <a:lnTo>
                    <a:pt x="790" y="5413"/>
                  </a:lnTo>
                  <a:cubicBezTo>
                    <a:pt x="939" y="5549"/>
                    <a:pt x="923" y="5737"/>
                    <a:pt x="906" y="5806"/>
                  </a:cubicBezTo>
                  <a:lnTo>
                    <a:pt x="906" y="5822"/>
                  </a:lnTo>
                  <a:lnTo>
                    <a:pt x="906" y="5856"/>
                  </a:lnTo>
                  <a:cubicBezTo>
                    <a:pt x="972" y="5993"/>
                    <a:pt x="1072" y="6216"/>
                    <a:pt x="1022" y="6402"/>
                  </a:cubicBezTo>
                  <a:cubicBezTo>
                    <a:pt x="972" y="6589"/>
                    <a:pt x="840" y="7205"/>
                    <a:pt x="1122" y="7496"/>
                  </a:cubicBezTo>
                  <a:cubicBezTo>
                    <a:pt x="1255" y="7631"/>
                    <a:pt x="1653" y="7734"/>
                    <a:pt x="2151" y="7734"/>
                  </a:cubicBezTo>
                  <a:cubicBezTo>
                    <a:pt x="2450" y="7734"/>
                    <a:pt x="2682" y="7700"/>
                    <a:pt x="2731" y="7666"/>
                  </a:cubicBezTo>
                  <a:lnTo>
                    <a:pt x="2748" y="7666"/>
                  </a:lnTo>
                  <a:lnTo>
                    <a:pt x="2764" y="7666"/>
                  </a:lnTo>
                  <a:cubicBezTo>
                    <a:pt x="2781" y="7666"/>
                    <a:pt x="2814" y="7649"/>
                    <a:pt x="2865" y="7649"/>
                  </a:cubicBezTo>
                  <a:cubicBezTo>
                    <a:pt x="2964" y="7649"/>
                    <a:pt x="3229" y="7683"/>
                    <a:pt x="3445" y="7939"/>
                  </a:cubicBezTo>
                  <a:cubicBezTo>
                    <a:pt x="3495" y="8024"/>
                    <a:pt x="3578" y="8144"/>
                    <a:pt x="3660" y="8298"/>
                  </a:cubicBezTo>
                  <a:cubicBezTo>
                    <a:pt x="3666" y="8303"/>
                    <a:pt x="3553" y="8043"/>
                    <a:pt x="3677" y="8314"/>
                  </a:cubicBezTo>
                  <a:cubicBezTo>
                    <a:pt x="3801" y="8585"/>
                    <a:pt x="3740" y="9686"/>
                    <a:pt x="4406" y="9922"/>
                  </a:cubicBezTo>
                  <a:cubicBezTo>
                    <a:pt x="5072" y="10158"/>
                    <a:pt x="7248" y="10076"/>
                    <a:pt x="7675" y="9732"/>
                  </a:cubicBezTo>
                  <a:cubicBezTo>
                    <a:pt x="7973" y="9492"/>
                    <a:pt x="7951" y="7565"/>
                    <a:pt x="8225" y="6575"/>
                  </a:cubicBezTo>
                  <a:cubicBezTo>
                    <a:pt x="8499" y="5585"/>
                    <a:pt x="9073" y="4125"/>
                    <a:pt x="9319" y="3789"/>
                  </a:cubicBezTo>
                  <a:lnTo>
                    <a:pt x="9319" y="3773"/>
                  </a:lnTo>
                  <a:cubicBezTo>
                    <a:pt x="9718" y="3160"/>
                    <a:pt x="9950" y="2425"/>
                    <a:pt x="10000" y="1691"/>
                  </a:cubicBezTo>
                  <a:lnTo>
                    <a:pt x="10000" y="1451"/>
                  </a:lnTo>
                  <a:cubicBezTo>
                    <a:pt x="10000" y="1058"/>
                    <a:pt x="9950" y="529"/>
                    <a:pt x="9785" y="0"/>
                  </a:cubicBezTo>
                  <a:lnTo>
                    <a:pt x="1935" y="0"/>
                  </a:lnTo>
                  <a:cubicBezTo>
                    <a:pt x="1885" y="101"/>
                    <a:pt x="1852" y="171"/>
                    <a:pt x="1835" y="187"/>
                  </a:cubicBezTo>
                  <a:close/>
                </a:path>
              </a:pathLst>
            </a:custGeom>
            <a:pattFill prst="pct20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rgbClr val="41404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14042"/>
                </a:solidFill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447795" y="3244739"/>
              <a:ext cx="1631950" cy="950913"/>
            </a:xfrm>
            <a:custGeom>
              <a:avLst/>
              <a:gdLst>
                <a:gd name="T0" fmla="*/ 129 w 434"/>
                <a:gd name="T1" fmla="*/ 253 h 253"/>
                <a:gd name="T2" fmla="*/ 255 w 434"/>
                <a:gd name="T3" fmla="*/ 236 h 253"/>
                <a:gd name="T4" fmla="*/ 288 w 434"/>
                <a:gd name="T5" fmla="*/ 222 h 253"/>
                <a:gd name="T6" fmla="*/ 317 w 434"/>
                <a:gd name="T7" fmla="*/ 208 h 253"/>
                <a:gd name="T8" fmla="*/ 384 w 434"/>
                <a:gd name="T9" fmla="*/ 156 h 253"/>
                <a:gd name="T10" fmla="*/ 393 w 434"/>
                <a:gd name="T11" fmla="*/ 147 h 253"/>
                <a:gd name="T12" fmla="*/ 402 w 434"/>
                <a:gd name="T13" fmla="*/ 136 h 253"/>
                <a:gd name="T14" fmla="*/ 409 w 434"/>
                <a:gd name="T15" fmla="*/ 125 h 253"/>
                <a:gd name="T16" fmla="*/ 421 w 434"/>
                <a:gd name="T17" fmla="*/ 94 h 253"/>
                <a:gd name="T18" fmla="*/ 421 w 434"/>
                <a:gd name="T19" fmla="*/ 93 h 253"/>
                <a:gd name="T20" fmla="*/ 432 w 434"/>
                <a:gd name="T21" fmla="*/ 6 h 253"/>
                <a:gd name="T22" fmla="*/ 432 w 434"/>
                <a:gd name="T23" fmla="*/ 5 h 253"/>
                <a:gd name="T24" fmla="*/ 433 w 434"/>
                <a:gd name="T25" fmla="*/ 4 h 253"/>
                <a:gd name="T26" fmla="*/ 433 w 434"/>
                <a:gd name="T27" fmla="*/ 0 h 253"/>
                <a:gd name="T28" fmla="*/ 0 w 434"/>
                <a:gd name="T29" fmla="*/ 191 h 253"/>
                <a:gd name="T30" fmla="*/ 129 w 434"/>
                <a:gd name="T3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4" h="253">
                  <a:moveTo>
                    <a:pt x="129" y="253"/>
                  </a:moveTo>
                  <a:cubicBezTo>
                    <a:pt x="168" y="252"/>
                    <a:pt x="218" y="249"/>
                    <a:pt x="255" y="236"/>
                  </a:cubicBezTo>
                  <a:cubicBezTo>
                    <a:pt x="266" y="232"/>
                    <a:pt x="277" y="227"/>
                    <a:pt x="288" y="222"/>
                  </a:cubicBezTo>
                  <a:cubicBezTo>
                    <a:pt x="305" y="215"/>
                    <a:pt x="316" y="209"/>
                    <a:pt x="317" y="208"/>
                  </a:cubicBezTo>
                  <a:cubicBezTo>
                    <a:pt x="329" y="201"/>
                    <a:pt x="359" y="182"/>
                    <a:pt x="384" y="156"/>
                  </a:cubicBezTo>
                  <a:cubicBezTo>
                    <a:pt x="387" y="153"/>
                    <a:pt x="390" y="150"/>
                    <a:pt x="393" y="147"/>
                  </a:cubicBezTo>
                  <a:cubicBezTo>
                    <a:pt x="396" y="143"/>
                    <a:pt x="399" y="139"/>
                    <a:pt x="402" y="136"/>
                  </a:cubicBezTo>
                  <a:cubicBezTo>
                    <a:pt x="404" y="132"/>
                    <a:pt x="406" y="129"/>
                    <a:pt x="409" y="125"/>
                  </a:cubicBezTo>
                  <a:cubicBezTo>
                    <a:pt x="415" y="115"/>
                    <a:pt x="419" y="104"/>
                    <a:pt x="421" y="94"/>
                  </a:cubicBezTo>
                  <a:cubicBezTo>
                    <a:pt x="421" y="93"/>
                    <a:pt x="421" y="93"/>
                    <a:pt x="421" y="93"/>
                  </a:cubicBezTo>
                  <a:cubicBezTo>
                    <a:pt x="430" y="65"/>
                    <a:pt x="434" y="35"/>
                    <a:pt x="432" y="6"/>
                  </a:cubicBezTo>
                  <a:cubicBezTo>
                    <a:pt x="432" y="5"/>
                    <a:pt x="432" y="5"/>
                    <a:pt x="432" y="5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33" y="3"/>
                    <a:pt x="433" y="1"/>
                    <a:pt x="433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9" y="224"/>
                    <a:pt x="71" y="252"/>
                    <a:pt x="129" y="253"/>
                  </a:cubicBezTo>
                  <a:close/>
                </a:path>
              </a:pathLst>
            </a:custGeom>
            <a:pattFill prst="pct25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rgbClr val="41404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14042"/>
                </a:solidFill>
              </a:endParaRPr>
            </a:p>
          </p:txBody>
        </p:sp>
      </p:grpSp>
      <p:sp>
        <p:nvSpPr>
          <p:cNvPr id="5" name="任意多边形 4"/>
          <p:cNvSpPr/>
          <p:nvPr/>
        </p:nvSpPr>
        <p:spPr>
          <a:xfrm rot="15847239">
            <a:off x="4025313" y="3099212"/>
            <a:ext cx="1321092" cy="1267957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  <a:gd name="connsiteX0-145" fmla="*/ 6202752 w 6445028"/>
              <a:gd name="connsiteY0-146" fmla="*/ 666309 h 2805650"/>
              <a:gd name="connsiteX1-147" fmla="*/ 3250545 w 6445028"/>
              <a:gd name="connsiteY1-148" fmla="*/ 104 h 2805650"/>
              <a:gd name="connsiteX2-149" fmla="*/ 63208 w 6445028"/>
              <a:gd name="connsiteY2-150" fmla="*/ 1005944 h 2805650"/>
              <a:gd name="connsiteX3-151" fmla="*/ 729414 w 6445028"/>
              <a:gd name="connsiteY3-152" fmla="*/ 2508172 h 2805650"/>
              <a:gd name="connsiteX4-153" fmla="*/ 23517 w 6445028"/>
              <a:gd name="connsiteY4-154" fmla="*/ 2731748 h 2805650"/>
              <a:gd name="connsiteX5-155" fmla="*/ 1500123 w 6445028"/>
              <a:gd name="connsiteY5-156" fmla="*/ 2664926 h 2805650"/>
              <a:gd name="connsiteX6-157" fmla="*/ 5614923 w 6445028"/>
              <a:gd name="connsiteY6-158" fmla="*/ 2691052 h 2805650"/>
              <a:gd name="connsiteX7-159" fmla="*/ 6202752 w 6445028"/>
              <a:gd name="connsiteY7-160" fmla="*/ 666309 h 2805650"/>
              <a:gd name="connsiteX0-161" fmla="*/ 6293740 w 6536016"/>
              <a:gd name="connsiteY0-162" fmla="*/ 666309 h 2805650"/>
              <a:gd name="connsiteX1-163" fmla="*/ 3341533 w 6536016"/>
              <a:gd name="connsiteY1-164" fmla="*/ 104 h 2805650"/>
              <a:gd name="connsiteX2-165" fmla="*/ 154196 w 6536016"/>
              <a:gd name="connsiteY2-166" fmla="*/ 1005944 h 2805650"/>
              <a:gd name="connsiteX3-167" fmla="*/ 521464 w 6536016"/>
              <a:gd name="connsiteY3-168" fmla="*/ 2121311 h 2805650"/>
              <a:gd name="connsiteX4-169" fmla="*/ 114505 w 6536016"/>
              <a:gd name="connsiteY4-170" fmla="*/ 2731748 h 2805650"/>
              <a:gd name="connsiteX5-171" fmla="*/ 1591111 w 6536016"/>
              <a:gd name="connsiteY5-172" fmla="*/ 2664926 h 2805650"/>
              <a:gd name="connsiteX6-173" fmla="*/ 5705911 w 6536016"/>
              <a:gd name="connsiteY6-174" fmla="*/ 2691052 h 2805650"/>
              <a:gd name="connsiteX7-175" fmla="*/ 6293740 w 6536016"/>
              <a:gd name="connsiteY7-176" fmla="*/ 666309 h 2805650"/>
              <a:gd name="connsiteX0-177" fmla="*/ 6293740 w 6524352"/>
              <a:gd name="connsiteY0-178" fmla="*/ 666309 h 2813024"/>
              <a:gd name="connsiteX1-179" fmla="*/ 3341533 w 6524352"/>
              <a:gd name="connsiteY1-180" fmla="*/ 104 h 2813024"/>
              <a:gd name="connsiteX2-181" fmla="*/ 154196 w 6524352"/>
              <a:gd name="connsiteY2-182" fmla="*/ 1005944 h 2813024"/>
              <a:gd name="connsiteX3-183" fmla="*/ 521464 w 6524352"/>
              <a:gd name="connsiteY3-184" fmla="*/ 2121311 h 2813024"/>
              <a:gd name="connsiteX4-185" fmla="*/ 114505 w 6524352"/>
              <a:gd name="connsiteY4-186" fmla="*/ 2731748 h 2813024"/>
              <a:gd name="connsiteX5-187" fmla="*/ 1169081 w 6524352"/>
              <a:gd name="connsiteY5-188" fmla="*/ 2541833 h 2813024"/>
              <a:gd name="connsiteX6-189" fmla="*/ 5705911 w 6524352"/>
              <a:gd name="connsiteY6-190" fmla="*/ 2691052 h 2813024"/>
              <a:gd name="connsiteX7-191" fmla="*/ 6293740 w 6524352"/>
              <a:gd name="connsiteY7-192" fmla="*/ 666309 h 2813024"/>
              <a:gd name="connsiteX0-193" fmla="*/ 6293740 w 6524352"/>
              <a:gd name="connsiteY0-194" fmla="*/ 666309 h 2813024"/>
              <a:gd name="connsiteX1-195" fmla="*/ 3341533 w 6524352"/>
              <a:gd name="connsiteY1-196" fmla="*/ 104 h 2813024"/>
              <a:gd name="connsiteX2-197" fmla="*/ 154196 w 6524352"/>
              <a:gd name="connsiteY2-198" fmla="*/ 1005944 h 2813024"/>
              <a:gd name="connsiteX3-199" fmla="*/ 521464 w 6524352"/>
              <a:gd name="connsiteY3-200" fmla="*/ 2121311 h 2813024"/>
              <a:gd name="connsiteX4-201" fmla="*/ 114505 w 6524352"/>
              <a:gd name="connsiteY4-202" fmla="*/ 2731748 h 2813024"/>
              <a:gd name="connsiteX5-203" fmla="*/ 1169081 w 6524352"/>
              <a:gd name="connsiteY5-204" fmla="*/ 2541833 h 2813024"/>
              <a:gd name="connsiteX6-205" fmla="*/ 5705911 w 6524352"/>
              <a:gd name="connsiteY6-206" fmla="*/ 2691052 h 2813024"/>
              <a:gd name="connsiteX7-207" fmla="*/ 6293740 w 6524352"/>
              <a:gd name="connsiteY7-208" fmla="*/ 666309 h 2813024"/>
              <a:gd name="connsiteX0-209" fmla="*/ 6179235 w 6409847"/>
              <a:gd name="connsiteY0-210" fmla="*/ 677805 h 2824520"/>
              <a:gd name="connsiteX1-211" fmla="*/ 3227028 w 6409847"/>
              <a:gd name="connsiteY1-212" fmla="*/ 11600 h 2824520"/>
              <a:gd name="connsiteX2-213" fmla="*/ 180368 w 6409847"/>
              <a:gd name="connsiteY2-214" fmla="*/ 401978 h 2824520"/>
              <a:gd name="connsiteX3-215" fmla="*/ 406959 w 6409847"/>
              <a:gd name="connsiteY3-216" fmla="*/ 2132807 h 2824520"/>
              <a:gd name="connsiteX4-217" fmla="*/ 0 w 6409847"/>
              <a:gd name="connsiteY4-218" fmla="*/ 2743244 h 2824520"/>
              <a:gd name="connsiteX5-219" fmla="*/ 1054576 w 6409847"/>
              <a:gd name="connsiteY5-220" fmla="*/ 2553329 h 2824520"/>
              <a:gd name="connsiteX6-221" fmla="*/ 5591406 w 6409847"/>
              <a:gd name="connsiteY6-222" fmla="*/ 2702548 h 2824520"/>
              <a:gd name="connsiteX7-223" fmla="*/ 6179235 w 6409847"/>
              <a:gd name="connsiteY7-224" fmla="*/ 677805 h 2824520"/>
              <a:gd name="connsiteX0-225" fmla="*/ 6283237 w 6513849"/>
              <a:gd name="connsiteY0-226" fmla="*/ 707296 h 2854011"/>
              <a:gd name="connsiteX1-227" fmla="*/ 3331030 w 6513849"/>
              <a:gd name="connsiteY1-228" fmla="*/ 41091 h 2854011"/>
              <a:gd name="connsiteX2-229" fmla="*/ 284370 w 6513849"/>
              <a:gd name="connsiteY2-230" fmla="*/ 431469 h 2854011"/>
              <a:gd name="connsiteX3-231" fmla="*/ 510961 w 6513849"/>
              <a:gd name="connsiteY3-232" fmla="*/ 2162298 h 2854011"/>
              <a:gd name="connsiteX4-233" fmla="*/ 104002 w 6513849"/>
              <a:gd name="connsiteY4-234" fmla="*/ 2772735 h 2854011"/>
              <a:gd name="connsiteX5-235" fmla="*/ 1158578 w 6513849"/>
              <a:gd name="connsiteY5-236" fmla="*/ 2582820 h 2854011"/>
              <a:gd name="connsiteX6-237" fmla="*/ 5695408 w 6513849"/>
              <a:gd name="connsiteY6-238" fmla="*/ 2732039 h 2854011"/>
              <a:gd name="connsiteX7-239" fmla="*/ 6283237 w 6513849"/>
              <a:gd name="connsiteY7-240" fmla="*/ 707296 h 2854011"/>
              <a:gd name="connsiteX0-241" fmla="*/ 6283237 w 6513849"/>
              <a:gd name="connsiteY0-242" fmla="*/ 707296 h 2854011"/>
              <a:gd name="connsiteX1-243" fmla="*/ 3331030 w 6513849"/>
              <a:gd name="connsiteY1-244" fmla="*/ 41091 h 2854011"/>
              <a:gd name="connsiteX2-245" fmla="*/ 284370 w 6513849"/>
              <a:gd name="connsiteY2-246" fmla="*/ 431469 h 2854011"/>
              <a:gd name="connsiteX3-247" fmla="*/ 510961 w 6513849"/>
              <a:gd name="connsiteY3-248" fmla="*/ 2162298 h 2854011"/>
              <a:gd name="connsiteX4-249" fmla="*/ 104002 w 6513849"/>
              <a:gd name="connsiteY4-250" fmla="*/ 2772735 h 2854011"/>
              <a:gd name="connsiteX5-251" fmla="*/ 1158578 w 6513849"/>
              <a:gd name="connsiteY5-252" fmla="*/ 2582820 h 2854011"/>
              <a:gd name="connsiteX6-253" fmla="*/ 5695408 w 6513849"/>
              <a:gd name="connsiteY6-254" fmla="*/ 2732039 h 2854011"/>
              <a:gd name="connsiteX7-255" fmla="*/ 6283237 w 6513849"/>
              <a:gd name="connsiteY7-256" fmla="*/ 707296 h 2854011"/>
              <a:gd name="connsiteX0-257" fmla="*/ 6283237 w 6513849"/>
              <a:gd name="connsiteY0-258" fmla="*/ 707296 h 2854011"/>
              <a:gd name="connsiteX1-259" fmla="*/ 3331030 w 6513849"/>
              <a:gd name="connsiteY1-260" fmla="*/ 41091 h 2854011"/>
              <a:gd name="connsiteX2-261" fmla="*/ 284370 w 6513849"/>
              <a:gd name="connsiteY2-262" fmla="*/ 431469 h 2854011"/>
              <a:gd name="connsiteX3-263" fmla="*/ 510961 w 6513849"/>
              <a:gd name="connsiteY3-264" fmla="*/ 2162298 h 2854011"/>
              <a:gd name="connsiteX4-265" fmla="*/ 104002 w 6513849"/>
              <a:gd name="connsiteY4-266" fmla="*/ 2772735 h 2854011"/>
              <a:gd name="connsiteX5-267" fmla="*/ 1158578 w 6513849"/>
              <a:gd name="connsiteY5-268" fmla="*/ 2582820 h 2854011"/>
              <a:gd name="connsiteX6-269" fmla="*/ 5695408 w 6513849"/>
              <a:gd name="connsiteY6-270" fmla="*/ 2732039 h 2854011"/>
              <a:gd name="connsiteX7-271" fmla="*/ 6283237 w 6513849"/>
              <a:gd name="connsiteY7-272" fmla="*/ 707296 h 2854011"/>
              <a:gd name="connsiteX0-273" fmla="*/ 6283237 w 6513849"/>
              <a:gd name="connsiteY0-274" fmla="*/ 707296 h 2891114"/>
              <a:gd name="connsiteX1-275" fmla="*/ 3331030 w 6513849"/>
              <a:gd name="connsiteY1-276" fmla="*/ 41091 h 2891114"/>
              <a:gd name="connsiteX2-277" fmla="*/ 284370 w 6513849"/>
              <a:gd name="connsiteY2-278" fmla="*/ 431469 h 2891114"/>
              <a:gd name="connsiteX3-279" fmla="*/ 510961 w 6513849"/>
              <a:gd name="connsiteY3-280" fmla="*/ 2162298 h 2891114"/>
              <a:gd name="connsiteX4-281" fmla="*/ 104002 w 6513849"/>
              <a:gd name="connsiteY4-282" fmla="*/ 2772735 h 2891114"/>
              <a:gd name="connsiteX5-283" fmla="*/ 1158578 w 6513849"/>
              <a:gd name="connsiteY5-284" fmla="*/ 2582820 h 2891114"/>
              <a:gd name="connsiteX6-285" fmla="*/ 5695408 w 6513849"/>
              <a:gd name="connsiteY6-286" fmla="*/ 2732039 h 2891114"/>
              <a:gd name="connsiteX7-287" fmla="*/ 6283237 w 6513849"/>
              <a:gd name="connsiteY7-288" fmla="*/ 707296 h 2891114"/>
              <a:gd name="connsiteX0-289" fmla="*/ 6179235 w 6409847"/>
              <a:gd name="connsiteY0-290" fmla="*/ 707296 h 2891114"/>
              <a:gd name="connsiteX1-291" fmla="*/ 3227028 w 6409847"/>
              <a:gd name="connsiteY1-292" fmla="*/ 41091 h 2891114"/>
              <a:gd name="connsiteX2-293" fmla="*/ 444137 w 6409847"/>
              <a:gd name="connsiteY2-294" fmla="*/ 431469 h 2891114"/>
              <a:gd name="connsiteX3-295" fmla="*/ 406959 w 6409847"/>
              <a:gd name="connsiteY3-296" fmla="*/ 2162298 h 2891114"/>
              <a:gd name="connsiteX4-297" fmla="*/ 0 w 6409847"/>
              <a:gd name="connsiteY4-298" fmla="*/ 2772735 h 2891114"/>
              <a:gd name="connsiteX5-299" fmla="*/ 1054576 w 6409847"/>
              <a:gd name="connsiteY5-300" fmla="*/ 2582820 h 2891114"/>
              <a:gd name="connsiteX6-301" fmla="*/ 5591406 w 6409847"/>
              <a:gd name="connsiteY6-302" fmla="*/ 2732039 h 2891114"/>
              <a:gd name="connsiteX7-303" fmla="*/ 6179235 w 6409847"/>
              <a:gd name="connsiteY7-304" fmla="*/ 707296 h 2891114"/>
              <a:gd name="connsiteX0-305" fmla="*/ 6179235 w 6409847"/>
              <a:gd name="connsiteY0-306" fmla="*/ 691737 h 2875555"/>
              <a:gd name="connsiteX1-307" fmla="*/ 3227028 w 6409847"/>
              <a:gd name="connsiteY1-308" fmla="*/ 25532 h 2875555"/>
              <a:gd name="connsiteX2-309" fmla="*/ 444137 w 6409847"/>
              <a:gd name="connsiteY2-310" fmla="*/ 415910 h 2875555"/>
              <a:gd name="connsiteX3-311" fmla="*/ 406959 w 6409847"/>
              <a:gd name="connsiteY3-312" fmla="*/ 2146739 h 2875555"/>
              <a:gd name="connsiteX4-313" fmla="*/ 0 w 6409847"/>
              <a:gd name="connsiteY4-314" fmla="*/ 2757176 h 2875555"/>
              <a:gd name="connsiteX5-315" fmla="*/ 1054576 w 6409847"/>
              <a:gd name="connsiteY5-316" fmla="*/ 2567261 h 2875555"/>
              <a:gd name="connsiteX6-317" fmla="*/ 5591406 w 6409847"/>
              <a:gd name="connsiteY6-318" fmla="*/ 2716480 h 2875555"/>
              <a:gd name="connsiteX7-319" fmla="*/ 6179235 w 6409847"/>
              <a:gd name="connsiteY7-320" fmla="*/ 691737 h 2875555"/>
              <a:gd name="connsiteX0-321" fmla="*/ 6179235 w 6392473"/>
              <a:gd name="connsiteY0-322" fmla="*/ 719790 h 2903608"/>
              <a:gd name="connsiteX1-323" fmla="*/ 3227028 w 6392473"/>
              <a:gd name="connsiteY1-324" fmla="*/ 831 h 2903608"/>
              <a:gd name="connsiteX2-325" fmla="*/ 444137 w 6392473"/>
              <a:gd name="connsiteY2-326" fmla="*/ 443963 h 2903608"/>
              <a:gd name="connsiteX3-327" fmla="*/ 406959 w 6392473"/>
              <a:gd name="connsiteY3-328" fmla="*/ 2174792 h 2903608"/>
              <a:gd name="connsiteX4-329" fmla="*/ 0 w 6392473"/>
              <a:gd name="connsiteY4-330" fmla="*/ 2785229 h 2903608"/>
              <a:gd name="connsiteX5-331" fmla="*/ 1054576 w 6392473"/>
              <a:gd name="connsiteY5-332" fmla="*/ 2595314 h 2903608"/>
              <a:gd name="connsiteX6-333" fmla="*/ 5591406 w 6392473"/>
              <a:gd name="connsiteY6-334" fmla="*/ 2744533 h 2903608"/>
              <a:gd name="connsiteX7-335" fmla="*/ 6179235 w 6392473"/>
              <a:gd name="connsiteY7-336" fmla="*/ 719790 h 2903608"/>
              <a:gd name="connsiteX0-337" fmla="*/ 6179235 w 6392473"/>
              <a:gd name="connsiteY0-338" fmla="*/ 721488 h 2905306"/>
              <a:gd name="connsiteX1-339" fmla="*/ 3227028 w 6392473"/>
              <a:gd name="connsiteY1-340" fmla="*/ 2529 h 2905306"/>
              <a:gd name="connsiteX2-341" fmla="*/ 444137 w 6392473"/>
              <a:gd name="connsiteY2-342" fmla="*/ 445661 h 2905306"/>
              <a:gd name="connsiteX3-343" fmla="*/ 406959 w 6392473"/>
              <a:gd name="connsiteY3-344" fmla="*/ 2176490 h 2905306"/>
              <a:gd name="connsiteX4-345" fmla="*/ 0 w 6392473"/>
              <a:gd name="connsiteY4-346" fmla="*/ 2786927 h 2905306"/>
              <a:gd name="connsiteX5-347" fmla="*/ 1054576 w 6392473"/>
              <a:gd name="connsiteY5-348" fmla="*/ 2597012 h 2905306"/>
              <a:gd name="connsiteX6-349" fmla="*/ 5591406 w 6392473"/>
              <a:gd name="connsiteY6-350" fmla="*/ 2746231 h 2905306"/>
              <a:gd name="connsiteX7-351" fmla="*/ 6179235 w 6392473"/>
              <a:gd name="connsiteY7-352" fmla="*/ 721488 h 2905306"/>
              <a:gd name="connsiteX0-353" fmla="*/ 6167660 w 6380898"/>
              <a:gd name="connsiteY0-354" fmla="*/ 721488 h 2905306"/>
              <a:gd name="connsiteX1-355" fmla="*/ 3215453 w 6380898"/>
              <a:gd name="connsiteY1-356" fmla="*/ 2529 h 2905306"/>
              <a:gd name="connsiteX2-357" fmla="*/ 432562 w 6380898"/>
              <a:gd name="connsiteY2-358" fmla="*/ 445661 h 2905306"/>
              <a:gd name="connsiteX3-359" fmla="*/ 395384 w 6380898"/>
              <a:gd name="connsiteY3-360" fmla="*/ 2176490 h 2905306"/>
              <a:gd name="connsiteX4-361" fmla="*/ 0 w 6380898"/>
              <a:gd name="connsiteY4-362" fmla="*/ 2416537 h 2905306"/>
              <a:gd name="connsiteX5-363" fmla="*/ 1043001 w 6380898"/>
              <a:gd name="connsiteY5-364" fmla="*/ 2597012 h 2905306"/>
              <a:gd name="connsiteX6-365" fmla="*/ 5579831 w 6380898"/>
              <a:gd name="connsiteY6-366" fmla="*/ 2746231 h 2905306"/>
              <a:gd name="connsiteX7-367" fmla="*/ 6167660 w 6380898"/>
              <a:gd name="connsiteY7-368" fmla="*/ 721488 h 2905306"/>
              <a:gd name="connsiteX0-369" fmla="*/ 6167660 w 6380898"/>
              <a:gd name="connsiteY0-370" fmla="*/ 719649 h 2903467"/>
              <a:gd name="connsiteX1-371" fmla="*/ 3215453 w 6380898"/>
              <a:gd name="connsiteY1-372" fmla="*/ 690 h 2903467"/>
              <a:gd name="connsiteX2-373" fmla="*/ 432562 w 6380898"/>
              <a:gd name="connsiteY2-374" fmla="*/ 443822 h 2903467"/>
              <a:gd name="connsiteX3-375" fmla="*/ 418534 w 6380898"/>
              <a:gd name="connsiteY3-376" fmla="*/ 2035755 h 2903467"/>
              <a:gd name="connsiteX4-377" fmla="*/ 0 w 6380898"/>
              <a:gd name="connsiteY4-378" fmla="*/ 2414698 h 2903467"/>
              <a:gd name="connsiteX5-379" fmla="*/ 1043001 w 6380898"/>
              <a:gd name="connsiteY5-380" fmla="*/ 2595173 h 2903467"/>
              <a:gd name="connsiteX6-381" fmla="*/ 5579831 w 6380898"/>
              <a:gd name="connsiteY6-382" fmla="*/ 2744392 h 2903467"/>
              <a:gd name="connsiteX7-383" fmla="*/ 6167660 w 6380898"/>
              <a:gd name="connsiteY7-384" fmla="*/ 719649 h 2903467"/>
              <a:gd name="connsiteX0-385" fmla="*/ 6167660 w 6380898"/>
              <a:gd name="connsiteY0-386" fmla="*/ 719649 h 2903467"/>
              <a:gd name="connsiteX1-387" fmla="*/ 3215453 w 6380898"/>
              <a:gd name="connsiteY1-388" fmla="*/ 690 h 2903467"/>
              <a:gd name="connsiteX2-389" fmla="*/ 432562 w 6380898"/>
              <a:gd name="connsiteY2-390" fmla="*/ 443822 h 2903467"/>
              <a:gd name="connsiteX3-391" fmla="*/ 418534 w 6380898"/>
              <a:gd name="connsiteY3-392" fmla="*/ 2035755 h 2903467"/>
              <a:gd name="connsiteX4-393" fmla="*/ 0 w 6380898"/>
              <a:gd name="connsiteY4-394" fmla="*/ 2414698 h 2903467"/>
              <a:gd name="connsiteX5-395" fmla="*/ 1043001 w 6380898"/>
              <a:gd name="connsiteY5-396" fmla="*/ 2595173 h 2903467"/>
              <a:gd name="connsiteX6-397" fmla="*/ 5579831 w 6380898"/>
              <a:gd name="connsiteY6-398" fmla="*/ 2744392 h 2903467"/>
              <a:gd name="connsiteX7-399" fmla="*/ 6167660 w 6380898"/>
              <a:gd name="connsiteY7-400" fmla="*/ 719649 h 2903467"/>
              <a:gd name="connsiteX0-401" fmla="*/ 6167660 w 6383718"/>
              <a:gd name="connsiteY0-402" fmla="*/ 719649 h 2869136"/>
              <a:gd name="connsiteX1-403" fmla="*/ 3215453 w 6383718"/>
              <a:gd name="connsiteY1-404" fmla="*/ 690 h 2869136"/>
              <a:gd name="connsiteX2-405" fmla="*/ 432562 w 6383718"/>
              <a:gd name="connsiteY2-406" fmla="*/ 443822 h 2869136"/>
              <a:gd name="connsiteX3-407" fmla="*/ 418534 w 6383718"/>
              <a:gd name="connsiteY3-408" fmla="*/ 2035755 h 2869136"/>
              <a:gd name="connsiteX4-409" fmla="*/ 0 w 6383718"/>
              <a:gd name="connsiteY4-410" fmla="*/ 2414698 h 2869136"/>
              <a:gd name="connsiteX5-411" fmla="*/ 973553 w 6383718"/>
              <a:gd name="connsiteY5-412" fmla="*/ 2491000 h 2869136"/>
              <a:gd name="connsiteX6-413" fmla="*/ 5579831 w 6383718"/>
              <a:gd name="connsiteY6-414" fmla="*/ 2744392 h 2869136"/>
              <a:gd name="connsiteX7-415" fmla="*/ 6167660 w 6383718"/>
              <a:gd name="connsiteY7-416" fmla="*/ 719649 h 2869136"/>
              <a:gd name="connsiteX0-417" fmla="*/ 6167660 w 6383718"/>
              <a:gd name="connsiteY0-418" fmla="*/ 719649 h 3254840"/>
              <a:gd name="connsiteX1-419" fmla="*/ 3215453 w 6383718"/>
              <a:gd name="connsiteY1-420" fmla="*/ 690 h 3254840"/>
              <a:gd name="connsiteX2-421" fmla="*/ 432562 w 6383718"/>
              <a:gd name="connsiteY2-422" fmla="*/ 443822 h 3254840"/>
              <a:gd name="connsiteX3-423" fmla="*/ 418534 w 6383718"/>
              <a:gd name="connsiteY3-424" fmla="*/ 2035755 h 3254840"/>
              <a:gd name="connsiteX4-425" fmla="*/ 0 w 6383718"/>
              <a:gd name="connsiteY4-426" fmla="*/ 2414698 h 3254840"/>
              <a:gd name="connsiteX5-427" fmla="*/ 973553 w 6383718"/>
              <a:gd name="connsiteY5-428" fmla="*/ 2491000 h 3254840"/>
              <a:gd name="connsiteX6-429" fmla="*/ 5579831 w 6383718"/>
              <a:gd name="connsiteY6-430" fmla="*/ 2744392 h 3254840"/>
              <a:gd name="connsiteX7-431" fmla="*/ 6167660 w 6383718"/>
              <a:gd name="connsiteY7-432" fmla="*/ 719649 h 3254840"/>
              <a:gd name="connsiteX0-433" fmla="*/ 6167660 w 6383718"/>
              <a:gd name="connsiteY0-434" fmla="*/ 719649 h 3254840"/>
              <a:gd name="connsiteX1-435" fmla="*/ 3215453 w 6383718"/>
              <a:gd name="connsiteY1-436" fmla="*/ 690 h 3254840"/>
              <a:gd name="connsiteX2-437" fmla="*/ 432562 w 6383718"/>
              <a:gd name="connsiteY2-438" fmla="*/ 443822 h 3254840"/>
              <a:gd name="connsiteX3-439" fmla="*/ 418534 w 6383718"/>
              <a:gd name="connsiteY3-440" fmla="*/ 2035755 h 3254840"/>
              <a:gd name="connsiteX4-441" fmla="*/ 0 w 6383718"/>
              <a:gd name="connsiteY4-442" fmla="*/ 2414698 h 3254840"/>
              <a:gd name="connsiteX5-443" fmla="*/ 973553 w 6383718"/>
              <a:gd name="connsiteY5-444" fmla="*/ 2491000 h 3254840"/>
              <a:gd name="connsiteX6-445" fmla="*/ 5579831 w 6383718"/>
              <a:gd name="connsiteY6-446" fmla="*/ 2744392 h 3254840"/>
              <a:gd name="connsiteX7-447" fmla="*/ 6167660 w 6383718"/>
              <a:gd name="connsiteY7-448" fmla="*/ 719649 h 3254840"/>
              <a:gd name="connsiteX0-449" fmla="*/ 6167660 w 6383718"/>
              <a:gd name="connsiteY0-450" fmla="*/ 719649 h 3254840"/>
              <a:gd name="connsiteX1-451" fmla="*/ 3215453 w 6383718"/>
              <a:gd name="connsiteY1-452" fmla="*/ 690 h 3254840"/>
              <a:gd name="connsiteX2-453" fmla="*/ 432562 w 6383718"/>
              <a:gd name="connsiteY2-454" fmla="*/ 443822 h 3254840"/>
              <a:gd name="connsiteX3-455" fmla="*/ 418534 w 6383718"/>
              <a:gd name="connsiteY3-456" fmla="*/ 2035755 h 3254840"/>
              <a:gd name="connsiteX4-457" fmla="*/ 0 w 6383718"/>
              <a:gd name="connsiteY4-458" fmla="*/ 2414698 h 3254840"/>
              <a:gd name="connsiteX5-459" fmla="*/ 973553 w 6383718"/>
              <a:gd name="connsiteY5-460" fmla="*/ 2491000 h 3254840"/>
              <a:gd name="connsiteX6-461" fmla="*/ 5579831 w 6383718"/>
              <a:gd name="connsiteY6-462" fmla="*/ 2744392 h 3254840"/>
              <a:gd name="connsiteX7-463" fmla="*/ 6167660 w 6383718"/>
              <a:gd name="connsiteY7-464" fmla="*/ 719649 h 3254840"/>
              <a:gd name="connsiteX0-465" fmla="*/ 6167660 w 6383718"/>
              <a:gd name="connsiteY0-466" fmla="*/ 719611 h 3254802"/>
              <a:gd name="connsiteX1-467" fmla="*/ 3215453 w 6383718"/>
              <a:gd name="connsiteY1-468" fmla="*/ 652 h 3254802"/>
              <a:gd name="connsiteX2-469" fmla="*/ 432562 w 6383718"/>
              <a:gd name="connsiteY2-470" fmla="*/ 443784 h 3254802"/>
              <a:gd name="connsiteX3-471" fmla="*/ 406960 w 6383718"/>
              <a:gd name="connsiteY3-472" fmla="*/ 1989418 h 3254802"/>
              <a:gd name="connsiteX4-473" fmla="*/ 0 w 6383718"/>
              <a:gd name="connsiteY4-474" fmla="*/ 2414660 h 3254802"/>
              <a:gd name="connsiteX5-475" fmla="*/ 973553 w 6383718"/>
              <a:gd name="connsiteY5-476" fmla="*/ 2490962 h 3254802"/>
              <a:gd name="connsiteX6-477" fmla="*/ 5579831 w 6383718"/>
              <a:gd name="connsiteY6-478" fmla="*/ 2744354 h 3254802"/>
              <a:gd name="connsiteX7-479" fmla="*/ 6167660 w 6383718"/>
              <a:gd name="connsiteY7-480" fmla="*/ 719611 h 3254802"/>
              <a:gd name="connsiteX0-481" fmla="*/ 6167660 w 6383718"/>
              <a:gd name="connsiteY0-482" fmla="*/ 719611 h 3254802"/>
              <a:gd name="connsiteX1-483" fmla="*/ 3215453 w 6383718"/>
              <a:gd name="connsiteY1-484" fmla="*/ 652 h 3254802"/>
              <a:gd name="connsiteX2-485" fmla="*/ 432562 w 6383718"/>
              <a:gd name="connsiteY2-486" fmla="*/ 443784 h 3254802"/>
              <a:gd name="connsiteX3-487" fmla="*/ 406960 w 6383718"/>
              <a:gd name="connsiteY3-488" fmla="*/ 1989418 h 3254802"/>
              <a:gd name="connsiteX4-489" fmla="*/ 0 w 6383718"/>
              <a:gd name="connsiteY4-490" fmla="*/ 2414660 h 3254802"/>
              <a:gd name="connsiteX5-491" fmla="*/ 973553 w 6383718"/>
              <a:gd name="connsiteY5-492" fmla="*/ 2490962 h 3254802"/>
              <a:gd name="connsiteX6-493" fmla="*/ 5579831 w 6383718"/>
              <a:gd name="connsiteY6-494" fmla="*/ 2744354 h 3254802"/>
              <a:gd name="connsiteX7-495" fmla="*/ 6167660 w 6383718"/>
              <a:gd name="connsiteY7-496" fmla="*/ 719611 h 3254802"/>
              <a:gd name="connsiteX0-497" fmla="*/ 6167660 w 6414938"/>
              <a:gd name="connsiteY0-498" fmla="*/ 719611 h 3413186"/>
              <a:gd name="connsiteX1-499" fmla="*/ 3215453 w 6414938"/>
              <a:gd name="connsiteY1-500" fmla="*/ 652 h 3413186"/>
              <a:gd name="connsiteX2-501" fmla="*/ 432562 w 6414938"/>
              <a:gd name="connsiteY2-502" fmla="*/ 443784 h 3413186"/>
              <a:gd name="connsiteX3-503" fmla="*/ 406960 w 6414938"/>
              <a:gd name="connsiteY3-504" fmla="*/ 1989418 h 3413186"/>
              <a:gd name="connsiteX4-505" fmla="*/ 0 w 6414938"/>
              <a:gd name="connsiteY4-506" fmla="*/ 2414660 h 3413186"/>
              <a:gd name="connsiteX5-507" fmla="*/ 973553 w 6414938"/>
              <a:gd name="connsiteY5-508" fmla="*/ 2490962 h 3413186"/>
              <a:gd name="connsiteX6-509" fmla="*/ 5660854 w 6414938"/>
              <a:gd name="connsiteY6-510" fmla="*/ 3091595 h 3413186"/>
              <a:gd name="connsiteX7-511" fmla="*/ 6167660 w 6414938"/>
              <a:gd name="connsiteY7-512" fmla="*/ 719611 h 3413186"/>
              <a:gd name="connsiteX0-513" fmla="*/ 6167660 w 6414938"/>
              <a:gd name="connsiteY0-514" fmla="*/ 726786 h 3420361"/>
              <a:gd name="connsiteX1-515" fmla="*/ 3215453 w 6414938"/>
              <a:gd name="connsiteY1-516" fmla="*/ 7827 h 3420361"/>
              <a:gd name="connsiteX2-517" fmla="*/ 710354 w 6414938"/>
              <a:gd name="connsiteY2-518" fmla="*/ 450959 h 3420361"/>
              <a:gd name="connsiteX3-519" fmla="*/ 406960 w 6414938"/>
              <a:gd name="connsiteY3-520" fmla="*/ 1996593 h 3420361"/>
              <a:gd name="connsiteX4-521" fmla="*/ 0 w 6414938"/>
              <a:gd name="connsiteY4-522" fmla="*/ 2421835 h 3420361"/>
              <a:gd name="connsiteX5-523" fmla="*/ 973553 w 6414938"/>
              <a:gd name="connsiteY5-524" fmla="*/ 2498137 h 3420361"/>
              <a:gd name="connsiteX6-525" fmla="*/ 5660854 w 6414938"/>
              <a:gd name="connsiteY6-526" fmla="*/ 3098770 h 3420361"/>
              <a:gd name="connsiteX7-527" fmla="*/ 6167660 w 6414938"/>
              <a:gd name="connsiteY7-528" fmla="*/ 726786 h 3420361"/>
              <a:gd name="connsiteX0-529" fmla="*/ 6167660 w 6409050"/>
              <a:gd name="connsiteY0-530" fmla="*/ 715578 h 3409153"/>
              <a:gd name="connsiteX1-531" fmla="*/ 3296476 w 6409050"/>
              <a:gd name="connsiteY1-532" fmla="*/ 8193 h 3409153"/>
              <a:gd name="connsiteX2-533" fmla="*/ 710354 w 6409050"/>
              <a:gd name="connsiteY2-534" fmla="*/ 439751 h 3409153"/>
              <a:gd name="connsiteX3-535" fmla="*/ 406960 w 6409050"/>
              <a:gd name="connsiteY3-536" fmla="*/ 1985385 h 3409153"/>
              <a:gd name="connsiteX4-537" fmla="*/ 0 w 6409050"/>
              <a:gd name="connsiteY4-538" fmla="*/ 2410627 h 3409153"/>
              <a:gd name="connsiteX5-539" fmla="*/ 973553 w 6409050"/>
              <a:gd name="connsiteY5-540" fmla="*/ 2486929 h 3409153"/>
              <a:gd name="connsiteX6-541" fmla="*/ 5660854 w 6409050"/>
              <a:gd name="connsiteY6-542" fmla="*/ 3087562 h 3409153"/>
              <a:gd name="connsiteX7-543" fmla="*/ 6167660 w 6409050"/>
              <a:gd name="connsiteY7-544" fmla="*/ 715578 h 3409153"/>
              <a:gd name="connsiteX0-545" fmla="*/ 6167660 w 6409050"/>
              <a:gd name="connsiteY0-546" fmla="*/ 715578 h 3409153"/>
              <a:gd name="connsiteX1-547" fmla="*/ 3296476 w 6409050"/>
              <a:gd name="connsiteY1-548" fmla="*/ 8193 h 3409153"/>
              <a:gd name="connsiteX2-549" fmla="*/ 710354 w 6409050"/>
              <a:gd name="connsiteY2-550" fmla="*/ 439751 h 3409153"/>
              <a:gd name="connsiteX3-551" fmla="*/ 406960 w 6409050"/>
              <a:gd name="connsiteY3-552" fmla="*/ 1985385 h 3409153"/>
              <a:gd name="connsiteX4-553" fmla="*/ 0 w 6409050"/>
              <a:gd name="connsiteY4-554" fmla="*/ 2410627 h 3409153"/>
              <a:gd name="connsiteX5-555" fmla="*/ 973553 w 6409050"/>
              <a:gd name="connsiteY5-556" fmla="*/ 2486929 h 3409153"/>
              <a:gd name="connsiteX6-557" fmla="*/ 5660854 w 6409050"/>
              <a:gd name="connsiteY6-558" fmla="*/ 3087562 h 3409153"/>
              <a:gd name="connsiteX7-559" fmla="*/ 6167660 w 6409050"/>
              <a:gd name="connsiteY7-560" fmla="*/ 715578 h 3409153"/>
              <a:gd name="connsiteX0-561" fmla="*/ 6167660 w 6409050"/>
              <a:gd name="connsiteY0-562" fmla="*/ 709094 h 3402669"/>
              <a:gd name="connsiteX1-563" fmla="*/ 3296476 w 6409050"/>
              <a:gd name="connsiteY1-564" fmla="*/ 1709 h 3402669"/>
              <a:gd name="connsiteX2-565" fmla="*/ 710354 w 6409050"/>
              <a:gd name="connsiteY2-566" fmla="*/ 433267 h 3402669"/>
              <a:gd name="connsiteX3-567" fmla="*/ 406960 w 6409050"/>
              <a:gd name="connsiteY3-568" fmla="*/ 1978901 h 3402669"/>
              <a:gd name="connsiteX4-569" fmla="*/ 0 w 6409050"/>
              <a:gd name="connsiteY4-570" fmla="*/ 2404143 h 3402669"/>
              <a:gd name="connsiteX5-571" fmla="*/ 973553 w 6409050"/>
              <a:gd name="connsiteY5-572" fmla="*/ 2480445 h 3402669"/>
              <a:gd name="connsiteX6-573" fmla="*/ 5660854 w 6409050"/>
              <a:gd name="connsiteY6-574" fmla="*/ 3081078 h 3402669"/>
              <a:gd name="connsiteX7-575" fmla="*/ 6167660 w 6409050"/>
              <a:gd name="connsiteY7-576" fmla="*/ 709094 h 3402669"/>
              <a:gd name="connsiteX0-577" fmla="*/ 6167660 w 6409050"/>
              <a:gd name="connsiteY0-578" fmla="*/ 707386 h 3400961"/>
              <a:gd name="connsiteX1-579" fmla="*/ 3296476 w 6409050"/>
              <a:gd name="connsiteY1-580" fmla="*/ 1 h 3400961"/>
              <a:gd name="connsiteX2-581" fmla="*/ 710354 w 6409050"/>
              <a:gd name="connsiteY2-582" fmla="*/ 431559 h 3400961"/>
              <a:gd name="connsiteX3-583" fmla="*/ 406960 w 6409050"/>
              <a:gd name="connsiteY3-584" fmla="*/ 1977193 h 3400961"/>
              <a:gd name="connsiteX4-585" fmla="*/ 0 w 6409050"/>
              <a:gd name="connsiteY4-586" fmla="*/ 2402435 h 3400961"/>
              <a:gd name="connsiteX5-587" fmla="*/ 973553 w 6409050"/>
              <a:gd name="connsiteY5-588" fmla="*/ 2478737 h 3400961"/>
              <a:gd name="connsiteX6-589" fmla="*/ 5660854 w 6409050"/>
              <a:gd name="connsiteY6-590" fmla="*/ 3079370 h 3400961"/>
              <a:gd name="connsiteX7-591" fmla="*/ 6167660 w 6409050"/>
              <a:gd name="connsiteY7-592" fmla="*/ 707386 h 3400961"/>
              <a:gd name="connsiteX0-593" fmla="*/ 6167660 w 6409050"/>
              <a:gd name="connsiteY0-594" fmla="*/ 707386 h 3400961"/>
              <a:gd name="connsiteX1-595" fmla="*/ 3296476 w 6409050"/>
              <a:gd name="connsiteY1-596" fmla="*/ 1 h 3400961"/>
              <a:gd name="connsiteX2-597" fmla="*/ 710354 w 6409050"/>
              <a:gd name="connsiteY2-598" fmla="*/ 431559 h 3400961"/>
              <a:gd name="connsiteX3-599" fmla="*/ 557431 w 6409050"/>
              <a:gd name="connsiteY3-600" fmla="*/ 1930894 h 3400961"/>
              <a:gd name="connsiteX4-601" fmla="*/ 0 w 6409050"/>
              <a:gd name="connsiteY4-602" fmla="*/ 2402435 h 3400961"/>
              <a:gd name="connsiteX5-603" fmla="*/ 973553 w 6409050"/>
              <a:gd name="connsiteY5-604" fmla="*/ 2478737 h 3400961"/>
              <a:gd name="connsiteX6-605" fmla="*/ 5660854 w 6409050"/>
              <a:gd name="connsiteY6-606" fmla="*/ 3079370 h 3400961"/>
              <a:gd name="connsiteX7-607" fmla="*/ 6167660 w 6409050"/>
              <a:gd name="connsiteY7-608" fmla="*/ 707386 h 3400961"/>
              <a:gd name="connsiteX0-609" fmla="*/ 6167660 w 6409050"/>
              <a:gd name="connsiteY0-610" fmla="*/ 707386 h 3400961"/>
              <a:gd name="connsiteX1-611" fmla="*/ 3296476 w 6409050"/>
              <a:gd name="connsiteY1-612" fmla="*/ 1 h 3400961"/>
              <a:gd name="connsiteX2-613" fmla="*/ 710354 w 6409050"/>
              <a:gd name="connsiteY2-614" fmla="*/ 431559 h 3400961"/>
              <a:gd name="connsiteX3-615" fmla="*/ 557431 w 6409050"/>
              <a:gd name="connsiteY3-616" fmla="*/ 1930894 h 3400961"/>
              <a:gd name="connsiteX4-617" fmla="*/ 0 w 6409050"/>
              <a:gd name="connsiteY4-618" fmla="*/ 2402435 h 3400961"/>
              <a:gd name="connsiteX5-619" fmla="*/ 973553 w 6409050"/>
              <a:gd name="connsiteY5-620" fmla="*/ 2478737 h 3400961"/>
              <a:gd name="connsiteX6-621" fmla="*/ 5660854 w 6409050"/>
              <a:gd name="connsiteY6-622" fmla="*/ 3079370 h 3400961"/>
              <a:gd name="connsiteX7-623" fmla="*/ 6167660 w 6409050"/>
              <a:gd name="connsiteY7-624" fmla="*/ 707386 h 3400961"/>
              <a:gd name="connsiteX0-625" fmla="*/ 6167660 w 6409050"/>
              <a:gd name="connsiteY0-626" fmla="*/ 719911 h 3413486"/>
              <a:gd name="connsiteX1-627" fmla="*/ 3296476 w 6409050"/>
              <a:gd name="connsiteY1-628" fmla="*/ 12526 h 3413486"/>
              <a:gd name="connsiteX2-629" fmla="*/ 837676 w 6409050"/>
              <a:gd name="connsiteY2-630" fmla="*/ 397786 h 3413486"/>
              <a:gd name="connsiteX3-631" fmla="*/ 557431 w 6409050"/>
              <a:gd name="connsiteY3-632" fmla="*/ 1943419 h 3413486"/>
              <a:gd name="connsiteX4-633" fmla="*/ 0 w 6409050"/>
              <a:gd name="connsiteY4-634" fmla="*/ 2414960 h 3413486"/>
              <a:gd name="connsiteX5-635" fmla="*/ 973553 w 6409050"/>
              <a:gd name="connsiteY5-636" fmla="*/ 2491262 h 3413486"/>
              <a:gd name="connsiteX6-637" fmla="*/ 5660854 w 6409050"/>
              <a:gd name="connsiteY6-638" fmla="*/ 3091895 h 3413486"/>
              <a:gd name="connsiteX7-639" fmla="*/ 6167660 w 6409050"/>
              <a:gd name="connsiteY7-640" fmla="*/ 719911 h 3413486"/>
              <a:gd name="connsiteX0-641" fmla="*/ 6167660 w 6416077"/>
              <a:gd name="connsiteY0-642" fmla="*/ 719911 h 3407339"/>
              <a:gd name="connsiteX1-643" fmla="*/ 3296476 w 6416077"/>
              <a:gd name="connsiteY1-644" fmla="*/ 12526 h 3407339"/>
              <a:gd name="connsiteX2-645" fmla="*/ 837676 w 6416077"/>
              <a:gd name="connsiteY2-646" fmla="*/ 397786 h 3407339"/>
              <a:gd name="connsiteX3-647" fmla="*/ 557431 w 6416077"/>
              <a:gd name="connsiteY3-648" fmla="*/ 1943419 h 3407339"/>
              <a:gd name="connsiteX4-649" fmla="*/ 0 w 6416077"/>
              <a:gd name="connsiteY4-650" fmla="*/ 2414960 h 3407339"/>
              <a:gd name="connsiteX5-651" fmla="*/ 823082 w 6416077"/>
              <a:gd name="connsiteY5-652" fmla="*/ 2479687 h 3407339"/>
              <a:gd name="connsiteX6-653" fmla="*/ 5660854 w 6416077"/>
              <a:gd name="connsiteY6-654" fmla="*/ 3091895 h 3407339"/>
              <a:gd name="connsiteX7-655" fmla="*/ 6167660 w 6416077"/>
              <a:gd name="connsiteY7-656" fmla="*/ 719911 h 3407339"/>
              <a:gd name="connsiteX0-657" fmla="*/ 6167660 w 6418824"/>
              <a:gd name="connsiteY0-658" fmla="*/ 719911 h 3395212"/>
              <a:gd name="connsiteX1-659" fmla="*/ 3296476 w 6418824"/>
              <a:gd name="connsiteY1-660" fmla="*/ 12526 h 3395212"/>
              <a:gd name="connsiteX2-661" fmla="*/ 837676 w 6418824"/>
              <a:gd name="connsiteY2-662" fmla="*/ 397786 h 3395212"/>
              <a:gd name="connsiteX3-663" fmla="*/ 557431 w 6418824"/>
              <a:gd name="connsiteY3-664" fmla="*/ 1943419 h 3395212"/>
              <a:gd name="connsiteX4-665" fmla="*/ 0 w 6418824"/>
              <a:gd name="connsiteY4-666" fmla="*/ 2414960 h 3395212"/>
              <a:gd name="connsiteX5-667" fmla="*/ 765208 w 6418824"/>
              <a:gd name="connsiteY5-668" fmla="*/ 2456538 h 3395212"/>
              <a:gd name="connsiteX6-669" fmla="*/ 5660854 w 6418824"/>
              <a:gd name="connsiteY6-670" fmla="*/ 3091895 h 3395212"/>
              <a:gd name="connsiteX7-671" fmla="*/ 6167660 w 6418824"/>
              <a:gd name="connsiteY7-672" fmla="*/ 719911 h 3395212"/>
              <a:gd name="connsiteX0-673" fmla="*/ 6167660 w 6418824"/>
              <a:gd name="connsiteY0-674" fmla="*/ 719911 h 3395212"/>
              <a:gd name="connsiteX1-675" fmla="*/ 3296476 w 6418824"/>
              <a:gd name="connsiteY1-676" fmla="*/ 12526 h 3395212"/>
              <a:gd name="connsiteX2-677" fmla="*/ 837676 w 6418824"/>
              <a:gd name="connsiteY2-678" fmla="*/ 397786 h 3395212"/>
              <a:gd name="connsiteX3-679" fmla="*/ 557431 w 6418824"/>
              <a:gd name="connsiteY3-680" fmla="*/ 1943419 h 3395212"/>
              <a:gd name="connsiteX4-681" fmla="*/ 0 w 6418824"/>
              <a:gd name="connsiteY4-682" fmla="*/ 2414960 h 3395212"/>
              <a:gd name="connsiteX5-683" fmla="*/ 765208 w 6418824"/>
              <a:gd name="connsiteY5-684" fmla="*/ 2456538 h 3395212"/>
              <a:gd name="connsiteX6-685" fmla="*/ 5660854 w 6418824"/>
              <a:gd name="connsiteY6-686" fmla="*/ 3091895 h 3395212"/>
              <a:gd name="connsiteX7-687" fmla="*/ 6167660 w 6418824"/>
              <a:gd name="connsiteY7-688" fmla="*/ 719911 h 3395212"/>
              <a:gd name="connsiteX0-689" fmla="*/ 6132936 w 6384100"/>
              <a:gd name="connsiteY0-690" fmla="*/ 719911 h 3395212"/>
              <a:gd name="connsiteX1-691" fmla="*/ 3261752 w 6384100"/>
              <a:gd name="connsiteY1-692" fmla="*/ 12526 h 3395212"/>
              <a:gd name="connsiteX2-693" fmla="*/ 802952 w 6384100"/>
              <a:gd name="connsiteY2-694" fmla="*/ 397786 h 3395212"/>
              <a:gd name="connsiteX3-695" fmla="*/ 522707 w 6384100"/>
              <a:gd name="connsiteY3-696" fmla="*/ 1943419 h 3395212"/>
              <a:gd name="connsiteX4-697" fmla="*/ 0 w 6384100"/>
              <a:gd name="connsiteY4-698" fmla="*/ 2171892 h 3395212"/>
              <a:gd name="connsiteX5-699" fmla="*/ 730484 w 6384100"/>
              <a:gd name="connsiteY5-700" fmla="*/ 2456538 h 3395212"/>
              <a:gd name="connsiteX6-701" fmla="*/ 5626130 w 6384100"/>
              <a:gd name="connsiteY6-702" fmla="*/ 3091895 h 3395212"/>
              <a:gd name="connsiteX7-703" fmla="*/ 6132936 w 6384100"/>
              <a:gd name="connsiteY7-704" fmla="*/ 719911 h 3395212"/>
              <a:gd name="connsiteX0-705" fmla="*/ 6132936 w 6384100"/>
              <a:gd name="connsiteY0-706" fmla="*/ 717888 h 3393189"/>
              <a:gd name="connsiteX1-707" fmla="*/ 3261752 w 6384100"/>
              <a:gd name="connsiteY1-708" fmla="*/ 10503 h 3393189"/>
              <a:gd name="connsiteX2-709" fmla="*/ 802952 w 6384100"/>
              <a:gd name="connsiteY2-710" fmla="*/ 395763 h 3393189"/>
              <a:gd name="connsiteX3-711" fmla="*/ 487982 w 6384100"/>
              <a:gd name="connsiteY3-712" fmla="*/ 1709902 h 3393189"/>
              <a:gd name="connsiteX4-713" fmla="*/ 0 w 6384100"/>
              <a:gd name="connsiteY4-714" fmla="*/ 2169869 h 3393189"/>
              <a:gd name="connsiteX5-715" fmla="*/ 730484 w 6384100"/>
              <a:gd name="connsiteY5-716" fmla="*/ 2454515 h 3393189"/>
              <a:gd name="connsiteX6-717" fmla="*/ 5626130 w 6384100"/>
              <a:gd name="connsiteY6-718" fmla="*/ 3089872 h 3393189"/>
              <a:gd name="connsiteX7-719" fmla="*/ 6132936 w 6384100"/>
              <a:gd name="connsiteY7-720" fmla="*/ 717888 h 3393189"/>
              <a:gd name="connsiteX0-721" fmla="*/ 6132936 w 6384100"/>
              <a:gd name="connsiteY0-722" fmla="*/ 717888 h 3393189"/>
              <a:gd name="connsiteX1-723" fmla="*/ 3261752 w 6384100"/>
              <a:gd name="connsiteY1-724" fmla="*/ 10503 h 3393189"/>
              <a:gd name="connsiteX2-725" fmla="*/ 802952 w 6384100"/>
              <a:gd name="connsiteY2-726" fmla="*/ 395763 h 3393189"/>
              <a:gd name="connsiteX3-727" fmla="*/ 487982 w 6384100"/>
              <a:gd name="connsiteY3-728" fmla="*/ 1709902 h 3393189"/>
              <a:gd name="connsiteX4-729" fmla="*/ 0 w 6384100"/>
              <a:gd name="connsiteY4-730" fmla="*/ 2169869 h 3393189"/>
              <a:gd name="connsiteX5-731" fmla="*/ 730484 w 6384100"/>
              <a:gd name="connsiteY5-732" fmla="*/ 2454515 h 3393189"/>
              <a:gd name="connsiteX6-733" fmla="*/ 5626130 w 6384100"/>
              <a:gd name="connsiteY6-734" fmla="*/ 3089872 h 3393189"/>
              <a:gd name="connsiteX7-735" fmla="*/ 6132936 w 6384100"/>
              <a:gd name="connsiteY7-736" fmla="*/ 717888 h 3393189"/>
              <a:gd name="connsiteX0-737" fmla="*/ 6132936 w 6384100"/>
              <a:gd name="connsiteY0-738" fmla="*/ 717888 h 3393189"/>
              <a:gd name="connsiteX1-739" fmla="*/ 3261752 w 6384100"/>
              <a:gd name="connsiteY1-740" fmla="*/ 10503 h 3393189"/>
              <a:gd name="connsiteX2-741" fmla="*/ 802952 w 6384100"/>
              <a:gd name="connsiteY2-742" fmla="*/ 395763 h 3393189"/>
              <a:gd name="connsiteX3-743" fmla="*/ 487982 w 6384100"/>
              <a:gd name="connsiteY3-744" fmla="*/ 1709902 h 3393189"/>
              <a:gd name="connsiteX4-745" fmla="*/ 0 w 6384100"/>
              <a:gd name="connsiteY4-746" fmla="*/ 2169869 h 3393189"/>
              <a:gd name="connsiteX5-747" fmla="*/ 730484 w 6384100"/>
              <a:gd name="connsiteY5-748" fmla="*/ 2454515 h 3393189"/>
              <a:gd name="connsiteX6-749" fmla="*/ 5626130 w 6384100"/>
              <a:gd name="connsiteY6-750" fmla="*/ 3089872 h 3393189"/>
              <a:gd name="connsiteX7-751" fmla="*/ 6132936 w 6384100"/>
              <a:gd name="connsiteY7-752" fmla="*/ 717888 h 3393189"/>
              <a:gd name="connsiteX0-753" fmla="*/ 6132936 w 6384100"/>
              <a:gd name="connsiteY0-754" fmla="*/ 717888 h 3393189"/>
              <a:gd name="connsiteX1-755" fmla="*/ 3261752 w 6384100"/>
              <a:gd name="connsiteY1-756" fmla="*/ 10503 h 3393189"/>
              <a:gd name="connsiteX2-757" fmla="*/ 802952 w 6384100"/>
              <a:gd name="connsiteY2-758" fmla="*/ 395763 h 3393189"/>
              <a:gd name="connsiteX3-759" fmla="*/ 487982 w 6384100"/>
              <a:gd name="connsiteY3-760" fmla="*/ 1709902 h 3393189"/>
              <a:gd name="connsiteX4-761" fmla="*/ 0 w 6384100"/>
              <a:gd name="connsiteY4-762" fmla="*/ 2169869 h 3393189"/>
              <a:gd name="connsiteX5-763" fmla="*/ 730484 w 6384100"/>
              <a:gd name="connsiteY5-764" fmla="*/ 2454515 h 3393189"/>
              <a:gd name="connsiteX6-765" fmla="*/ 5626130 w 6384100"/>
              <a:gd name="connsiteY6-766" fmla="*/ 3089872 h 3393189"/>
              <a:gd name="connsiteX7-767" fmla="*/ 6132936 w 6384100"/>
              <a:gd name="connsiteY7-768" fmla="*/ 717888 h 3393189"/>
              <a:gd name="connsiteX0-769" fmla="*/ 6132936 w 6384100"/>
              <a:gd name="connsiteY0-770" fmla="*/ 717888 h 3393189"/>
              <a:gd name="connsiteX1-771" fmla="*/ 3261752 w 6384100"/>
              <a:gd name="connsiteY1-772" fmla="*/ 10503 h 3393189"/>
              <a:gd name="connsiteX2-773" fmla="*/ 802952 w 6384100"/>
              <a:gd name="connsiteY2-774" fmla="*/ 395763 h 3393189"/>
              <a:gd name="connsiteX3-775" fmla="*/ 487982 w 6384100"/>
              <a:gd name="connsiteY3-776" fmla="*/ 1709902 h 3393189"/>
              <a:gd name="connsiteX4-777" fmla="*/ 0 w 6384100"/>
              <a:gd name="connsiteY4-778" fmla="*/ 2169869 h 3393189"/>
              <a:gd name="connsiteX5-779" fmla="*/ 730484 w 6384100"/>
              <a:gd name="connsiteY5-780" fmla="*/ 2454515 h 3393189"/>
              <a:gd name="connsiteX6-781" fmla="*/ 5626130 w 6384100"/>
              <a:gd name="connsiteY6-782" fmla="*/ 3089872 h 3393189"/>
              <a:gd name="connsiteX7-783" fmla="*/ 6132936 w 6384100"/>
              <a:gd name="connsiteY7-784" fmla="*/ 717888 h 3393189"/>
              <a:gd name="connsiteX0-785" fmla="*/ 6132936 w 6384100"/>
              <a:gd name="connsiteY0-786" fmla="*/ 717888 h 3393189"/>
              <a:gd name="connsiteX1-787" fmla="*/ 3261752 w 6384100"/>
              <a:gd name="connsiteY1-788" fmla="*/ 10503 h 3393189"/>
              <a:gd name="connsiteX2-789" fmla="*/ 802952 w 6384100"/>
              <a:gd name="connsiteY2-790" fmla="*/ 395763 h 3393189"/>
              <a:gd name="connsiteX3-791" fmla="*/ 487982 w 6384100"/>
              <a:gd name="connsiteY3-792" fmla="*/ 1709902 h 3393189"/>
              <a:gd name="connsiteX4-793" fmla="*/ 0 w 6384100"/>
              <a:gd name="connsiteY4-794" fmla="*/ 2169869 h 3393189"/>
              <a:gd name="connsiteX5-795" fmla="*/ 730484 w 6384100"/>
              <a:gd name="connsiteY5-796" fmla="*/ 2454515 h 3393189"/>
              <a:gd name="connsiteX6-797" fmla="*/ 5626130 w 6384100"/>
              <a:gd name="connsiteY6-798" fmla="*/ 3089872 h 3393189"/>
              <a:gd name="connsiteX7-799" fmla="*/ 6132936 w 6384100"/>
              <a:gd name="connsiteY7-800" fmla="*/ 717888 h 3393189"/>
              <a:gd name="connsiteX0-801" fmla="*/ 6132936 w 6384100"/>
              <a:gd name="connsiteY0-802" fmla="*/ 717888 h 3393189"/>
              <a:gd name="connsiteX1-803" fmla="*/ 3261752 w 6384100"/>
              <a:gd name="connsiteY1-804" fmla="*/ 10503 h 3393189"/>
              <a:gd name="connsiteX2-805" fmla="*/ 802952 w 6384100"/>
              <a:gd name="connsiteY2-806" fmla="*/ 395763 h 3393189"/>
              <a:gd name="connsiteX3-807" fmla="*/ 487982 w 6384100"/>
              <a:gd name="connsiteY3-808" fmla="*/ 1709902 h 3393189"/>
              <a:gd name="connsiteX4-809" fmla="*/ 0 w 6384100"/>
              <a:gd name="connsiteY4-810" fmla="*/ 2169869 h 3393189"/>
              <a:gd name="connsiteX5-811" fmla="*/ 730484 w 6384100"/>
              <a:gd name="connsiteY5-812" fmla="*/ 2454515 h 3393189"/>
              <a:gd name="connsiteX6-813" fmla="*/ 5626130 w 6384100"/>
              <a:gd name="connsiteY6-814" fmla="*/ 3089872 h 3393189"/>
              <a:gd name="connsiteX7-815" fmla="*/ 6132936 w 6384100"/>
              <a:gd name="connsiteY7-816" fmla="*/ 717888 h 3393189"/>
              <a:gd name="connsiteX0-817" fmla="*/ 6132936 w 6340891"/>
              <a:gd name="connsiteY0-818" fmla="*/ 695744 h 3371045"/>
              <a:gd name="connsiteX1-819" fmla="*/ 3863635 w 6340891"/>
              <a:gd name="connsiteY1-820" fmla="*/ 11508 h 3371045"/>
              <a:gd name="connsiteX2-821" fmla="*/ 802952 w 6340891"/>
              <a:gd name="connsiteY2-822" fmla="*/ 373619 h 3371045"/>
              <a:gd name="connsiteX3-823" fmla="*/ 487982 w 6340891"/>
              <a:gd name="connsiteY3-824" fmla="*/ 1687758 h 3371045"/>
              <a:gd name="connsiteX4-825" fmla="*/ 0 w 6340891"/>
              <a:gd name="connsiteY4-826" fmla="*/ 2147725 h 3371045"/>
              <a:gd name="connsiteX5-827" fmla="*/ 730484 w 6340891"/>
              <a:gd name="connsiteY5-828" fmla="*/ 2432371 h 3371045"/>
              <a:gd name="connsiteX6-829" fmla="*/ 5626130 w 6340891"/>
              <a:gd name="connsiteY6-830" fmla="*/ 3067728 h 3371045"/>
              <a:gd name="connsiteX7-831" fmla="*/ 6132936 w 6340891"/>
              <a:gd name="connsiteY7-832" fmla="*/ 695744 h 3371045"/>
              <a:gd name="connsiteX0-833" fmla="*/ 7366827 w 7574782"/>
              <a:gd name="connsiteY0-834" fmla="*/ 695744 h 3371045"/>
              <a:gd name="connsiteX1-835" fmla="*/ 5097526 w 7574782"/>
              <a:gd name="connsiteY1-836" fmla="*/ 11508 h 3371045"/>
              <a:gd name="connsiteX2-837" fmla="*/ 2036843 w 7574782"/>
              <a:gd name="connsiteY2-838" fmla="*/ 373619 h 3371045"/>
              <a:gd name="connsiteX3-839" fmla="*/ 1721873 w 7574782"/>
              <a:gd name="connsiteY3-840" fmla="*/ 1687758 h 3371045"/>
              <a:gd name="connsiteX4-841" fmla="*/ -1 w 7574782"/>
              <a:gd name="connsiteY4-842" fmla="*/ 2466507 h 3371045"/>
              <a:gd name="connsiteX5-843" fmla="*/ 1964375 w 7574782"/>
              <a:gd name="connsiteY5-844" fmla="*/ 2432371 h 3371045"/>
              <a:gd name="connsiteX6-845" fmla="*/ 6860021 w 7574782"/>
              <a:gd name="connsiteY6-846" fmla="*/ 3067728 h 3371045"/>
              <a:gd name="connsiteX7-847" fmla="*/ 7366827 w 7574782"/>
              <a:gd name="connsiteY7-848" fmla="*/ 695744 h 3371045"/>
              <a:gd name="connsiteX0-849" fmla="*/ 6573289 w 6781244"/>
              <a:gd name="connsiteY0-850" fmla="*/ 695744 h 3371045"/>
              <a:gd name="connsiteX1-851" fmla="*/ 4303988 w 6781244"/>
              <a:gd name="connsiteY1-852" fmla="*/ 11508 h 3371045"/>
              <a:gd name="connsiteX2-853" fmla="*/ 1243305 w 6781244"/>
              <a:gd name="connsiteY2-854" fmla="*/ 373619 h 3371045"/>
              <a:gd name="connsiteX3-855" fmla="*/ 928335 w 6781244"/>
              <a:gd name="connsiteY3-856" fmla="*/ 1687758 h 3371045"/>
              <a:gd name="connsiteX4-857" fmla="*/ 1 w 6781244"/>
              <a:gd name="connsiteY4-858" fmla="*/ 2392227 h 3371045"/>
              <a:gd name="connsiteX5-859" fmla="*/ 1170837 w 6781244"/>
              <a:gd name="connsiteY5-860" fmla="*/ 2432371 h 3371045"/>
              <a:gd name="connsiteX6-861" fmla="*/ 6066483 w 6781244"/>
              <a:gd name="connsiteY6-862" fmla="*/ 3067728 h 3371045"/>
              <a:gd name="connsiteX7-863" fmla="*/ 6573289 w 6781244"/>
              <a:gd name="connsiteY7-864" fmla="*/ 695744 h 3371045"/>
              <a:gd name="connsiteX0-865" fmla="*/ 7632835 w 7840790"/>
              <a:gd name="connsiteY0-866" fmla="*/ 695744 h 3371045"/>
              <a:gd name="connsiteX1-867" fmla="*/ 5363534 w 7840790"/>
              <a:gd name="connsiteY1-868" fmla="*/ 11508 h 3371045"/>
              <a:gd name="connsiteX2-869" fmla="*/ 2302851 w 7840790"/>
              <a:gd name="connsiteY2-870" fmla="*/ 373619 h 3371045"/>
              <a:gd name="connsiteX3-871" fmla="*/ 1987881 w 7840790"/>
              <a:gd name="connsiteY3-872" fmla="*/ 1687758 h 3371045"/>
              <a:gd name="connsiteX4-873" fmla="*/ -1 w 7840790"/>
              <a:gd name="connsiteY4-874" fmla="*/ 2338787 h 3371045"/>
              <a:gd name="connsiteX5-875" fmla="*/ 2230383 w 7840790"/>
              <a:gd name="connsiteY5-876" fmla="*/ 2432371 h 3371045"/>
              <a:gd name="connsiteX6-877" fmla="*/ 7126029 w 7840790"/>
              <a:gd name="connsiteY6-878" fmla="*/ 3067728 h 3371045"/>
              <a:gd name="connsiteX7-879" fmla="*/ 7632835 w 7840790"/>
              <a:gd name="connsiteY7-880" fmla="*/ 695744 h 3371045"/>
              <a:gd name="connsiteX0-881" fmla="*/ 7632835 w 7840790"/>
              <a:gd name="connsiteY0-882" fmla="*/ 695744 h 3371045"/>
              <a:gd name="connsiteX1-883" fmla="*/ 5363534 w 7840790"/>
              <a:gd name="connsiteY1-884" fmla="*/ 11508 h 3371045"/>
              <a:gd name="connsiteX2-885" fmla="*/ 2302851 w 7840790"/>
              <a:gd name="connsiteY2-886" fmla="*/ 373619 h 3371045"/>
              <a:gd name="connsiteX3-887" fmla="*/ 1987881 w 7840790"/>
              <a:gd name="connsiteY3-888" fmla="*/ 1687758 h 3371045"/>
              <a:gd name="connsiteX4-889" fmla="*/ -1 w 7840790"/>
              <a:gd name="connsiteY4-890" fmla="*/ 2338787 h 3371045"/>
              <a:gd name="connsiteX5-891" fmla="*/ 2230383 w 7840790"/>
              <a:gd name="connsiteY5-892" fmla="*/ 2432371 h 3371045"/>
              <a:gd name="connsiteX6-893" fmla="*/ 7126029 w 7840790"/>
              <a:gd name="connsiteY6-894" fmla="*/ 3067728 h 3371045"/>
              <a:gd name="connsiteX7-895" fmla="*/ 7632835 w 7840790"/>
              <a:gd name="connsiteY7-896" fmla="*/ 695744 h 3371045"/>
              <a:gd name="connsiteX0-897" fmla="*/ 7632835 w 7840790"/>
              <a:gd name="connsiteY0-898" fmla="*/ 695744 h 3371045"/>
              <a:gd name="connsiteX1-899" fmla="*/ 5363534 w 7840790"/>
              <a:gd name="connsiteY1-900" fmla="*/ 11508 h 3371045"/>
              <a:gd name="connsiteX2-901" fmla="*/ 2302851 w 7840790"/>
              <a:gd name="connsiteY2-902" fmla="*/ 373619 h 3371045"/>
              <a:gd name="connsiteX3-903" fmla="*/ 1987881 w 7840790"/>
              <a:gd name="connsiteY3-904" fmla="*/ 1687758 h 3371045"/>
              <a:gd name="connsiteX4-905" fmla="*/ -1 w 7840790"/>
              <a:gd name="connsiteY4-906" fmla="*/ 2338787 h 3371045"/>
              <a:gd name="connsiteX5-907" fmla="*/ 2230383 w 7840790"/>
              <a:gd name="connsiteY5-908" fmla="*/ 2432371 h 3371045"/>
              <a:gd name="connsiteX6-909" fmla="*/ 7126029 w 7840790"/>
              <a:gd name="connsiteY6-910" fmla="*/ 3067728 h 3371045"/>
              <a:gd name="connsiteX7-911" fmla="*/ 7632835 w 7840790"/>
              <a:gd name="connsiteY7-912" fmla="*/ 695744 h 3371045"/>
              <a:gd name="connsiteX0-913" fmla="*/ 7632835 w 7840790"/>
              <a:gd name="connsiteY0-914" fmla="*/ 694373 h 3369674"/>
              <a:gd name="connsiteX1-915" fmla="*/ 5363534 w 7840790"/>
              <a:gd name="connsiteY1-916" fmla="*/ 10137 h 3369674"/>
              <a:gd name="connsiteX2-917" fmla="*/ 2302851 w 7840790"/>
              <a:gd name="connsiteY2-918" fmla="*/ 372248 h 3369674"/>
              <a:gd name="connsiteX3-919" fmla="*/ 2024248 w 7840790"/>
              <a:gd name="connsiteY3-920" fmla="*/ 1513400 h 3369674"/>
              <a:gd name="connsiteX4-921" fmla="*/ -1 w 7840790"/>
              <a:gd name="connsiteY4-922" fmla="*/ 2337416 h 3369674"/>
              <a:gd name="connsiteX5-923" fmla="*/ 2230383 w 7840790"/>
              <a:gd name="connsiteY5-924" fmla="*/ 2431000 h 3369674"/>
              <a:gd name="connsiteX6-925" fmla="*/ 7126029 w 7840790"/>
              <a:gd name="connsiteY6-926" fmla="*/ 3066357 h 3369674"/>
              <a:gd name="connsiteX7-927" fmla="*/ 7632835 w 7840790"/>
              <a:gd name="connsiteY7-928" fmla="*/ 694373 h 3369674"/>
              <a:gd name="connsiteX0-929" fmla="*/ 7632835 w 7841692"/>
              <a:gd name="connsiteY0-930" fmla="*/ 694373 h 3416097"/>
              <a:gd name="connsiteX1-931" fmla="*/ 5363534 w 7841692"/>
              <a:gd name="connsiteY1-932" fmla="*/ 10137 h 3416097"/>
              <a:gd name="connsiteX2-933" fmla="*/ 2302851 w 7841692"/>
              <a:gd name="connsiteY2-934" fmla="*/ 372248 h 3416097"/>
              <a:gd name="connsiteX3-935" fmla="*/ 2024248 w 7841692"/>
              <a:gd name="connsiteY3-936" fmla="*/ 1513400 h 3416097"/>
              <a:gd name="connsiteX4-937" fmla="*/ -1 w 7841692"/>
              <a:gd name="connsiteY4-938" fmla="*/ 2337416 h 3416097"/>
              <a:gd name="connsiteX5-939" fmla="*/ 2212197 w 7841692"/>
              <a:gd name="connsiteY5-940" fmla="*/ 2517494 h 3416097"/>
              <a:gd name="connsiteX6-941" fmla="*/ 7126029 w 7841692"/>
              <a:gd name="connsiteY6-942" fmla="*/ 3066357 h 3416097"/>
              <a:gd name="connsiteX7-943" fmla="*/ 7632835 w 7841692"/>
              <a:gd name="connsiteY7-944" fmla="*/ 694373 h 3416097"/>
              <a:gd name="connsiteX0-945" fmla="*/ 7989523 w 8198380"/>
              <a:gd name="connsiteY0-946" fmla="*/ 694373 h 3416097"/>
              <a:gd name="connsiteX1-947" fmla="*/ 5720222 w 8198380"/>
              <a:gd name="connsiteY1-948" fmla="*/ 10137 h 3416097"/>
              <a:gd name="connsiteX2-949" fmla="*/ 2659539 w 8198380"/>
              <a:gd name="connsiteY2-950" fmla="*/ 372248 h 3416097"/>
              <a:gd name="connsiteX3-951" fmla="*/ 2380936 w 8198380"/>
              <a:gd name="connsiteY3-952" fmla="*/ 1513400 h 3416097"/>
              <a:gd name="connsiteX4-953" fmla="*/ 0 w 8198380"/>
              <a:gd name="connsiteY4-954" fmla="*/ 2902152 h 3416097"/>
              <a:gd name="connsiteX5-955" fmla="*/ 2568885 w 8198380"/>
              <a:gd name="connsiteY5-956" fmla="*/ 2517494 h 3416097"/>
              <a:gd name="connsiteX6-957" fmla="*/ 7482717 w 8198380"/>
              <a:gd name="connsiteY6-958" fmla="*/ 3066357 h 3416097"/>
              <a:gd name="connsiteX7-959" fmla="*/ 7989523 w 8198380"/>
              <a:gd name="connsiteY7-960" fmla="*/ 694373 h 3416097"/>
              <a:gd name="connsiteX0-961" fmla="*/ 7989523 w 8198380"/>
              <a:gd name="connsiteY0-962" fmla="*/ 694373 h 3416097"/>
              <a:gd name="connsiteX1-963" fmla="*/ 5720222 w 8198380"/>
              <a:gd name="connsiteY1-964" fmla="*/ 10137 h 3416097"/>
              <a:gd name="connsiteX2-965" fmla="*/ 2659539 w 8198380"/>
              <a:gd name="connsiteY2-966" fmla="*/ 372248 h 3416097"/>
              <a:gd name="connsiteX3-967" fmla="*/ 2380936 w 8198380"/>
              <a:gd name="connsiteY3-968" fmla="*/ 1513400 h 3416097"/>
              <a:gd name="connsiteX4-969" fmla="*/ 0 w 8198380"/>
              <a:gd name="connsiteY4-970" fmla="*/ 2902152 h 3416097"/>
              <a:gd name="connsiteX5-971" fmla="*/ 2568885 w 8198380"/>
              <a:gd name="connsiteY5-972" fmla="*/ 2517494 h 3416097"/>
              <a:gd name="connsiteX6-973" fmla="*/ 7482717 w 8198380"/>
              <a:gd name="connsiteY6-974" fmla="*/ 3066357 h 3416097"/>
              <a:gd name="connsiteX7-975" fmla="*/ 7989523 w 8198380"/>
              <a:gd name="connsiteY7-976" fmla="*/ 694373 h 3416097"/>
              <a:gd name="connsiteX0-977" fmla="*/ 7058083 w 7266940"/>
              <a:gd name="connsiteY0-978" fmla="*/ 694373 h 3416097"/>
              <a:gd name="connsiteX1-979" fmla="*/ 4788782 w 7266940"/>
              <a:gd name="connsiteY1-980" fmla="*/ 10137 h 3416097"/>
              <a:gd name="connsiteX2-981" fmla="*/ 1728099 w 7266940"/>
              <a:gd name="connsiteY2-982" fmla="*/ 372248 h 3416097"/>
              <a:gd name="connsiteX3-983" fmla="*/ 1449496 w 7266940"/>
              <a:gd name="connsiteY3-984" fmla="*/ 1513400 h 3416097"/>
              <a:gd name="connsiteX4-985" fmla="*/ 2 w 7266940"/>
              <a:gd name="connsiteY4-986" fmla="*/ 2716041 h 3416097"/>
              <a:gd name="connsiteX5-987" fmla="*/ 1637445 w 7266940"/>
              <a:gd name="connsiteY5-988" fmla="*/ 2517494 h 3416097"/>
              <a:gd name="connsiteX6-989" fmla="*/ 6551277 w 7266940"/>
              <a:gd name="connsiteY6-990" fmla="*/ 3066357 h 3416097"/>
              <a:gd name="connsiteX7-991" fmla="*/ 7058083 w 7266940"/>
              <a:gd name="connsiteY7-992" fmla="*/ 694373 h 3416097"/>
              <a:gd name="connsiteX0-993" fmla="*/ 7058083 w 7266940"/>
              <a:gd name="connsiteY0-994" fmla="*/ 694373 h 3416097"/>
              <a:gd name="connsiteX1-995" fmla="*/ 4788782 w 7266940"/>
              <a:gd name="connsiteY1-996" fmla="*/ 10137 h 3416097"/>
              <a:gd name="connsiteX2-997" fmla="*/ 1728099 w 7266940"/>
              <a:gd name="connsiteY2-998" fmla="*/ 372248 h 3416097"/>
              <a:gd name="connsiteX3-999" fmla="*/ 1449496 w 7266940"/>
              <a:gd name="connsiteY3-1000" fmla="*/ 1513400 h 3416097"/>
              <a:gd name="connsiteX4-1001" fmla="*/ 2 w 7266940"/>
              <a:gd name="connsiteY4-1002" fmla="*/ 2716041 h 3416097"/>
              <a:gd name="connsiteX5-1003" fmla="*/ 1637445 w 7266940"/>
              <a:gd name="connsiteY5-1004" fmla="*/ 2517494 h 3416097"/>
              <a:gd name="connsiteX6-1005" fmla="*/ 6551277 w 7266940"/>
              <a:gd name="connsiteY6-1006" fmla="*/ 3066357 h 3416097"/>
              <a:gd name="connsiteX7-1007" fmla="*/ 7058083 w 7266940"/>
              <a:gd name="connsiteY7-1008" fmla="*/ 694373 h 34160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266940" h="3416097">
                <a:moveTo>
                  <a:pt x="7058083" y="694373"/>
                </a:moveTo>
                <a:cubicBezTo>
                  <a:pt x="6764334" y="185003"/>
                  <a:pt x="5677113" y="63825"/>
                  <a:pt x="4788782" y="10137"/>
                </a:cubicBezTo>
                <a:cubicBezTo>
                  <a:pt x="3900451" y="-43551"/>
                  <a:pt x="2284647" y="121704"/>
                  <a:pt x="1728099" y="372248"/>
                </a:cubicBezTo>
                <a:cubicBezTo>
                  <a:pt x="1171551" y="622792"/>
                  <a:pt x="1462228" y="1145793"/>
                  <a:pt x="1449496" y="1513400"/>
                </a:cubicBezTo>
                <a:cubicBezTo>
                  <a:pt x="1313843" y="1716879"/>
                  <a:pt x="605347" y="2166691"/>
                  <a:pt x="2" y="2716041"/>
                </a:cubicBezTo>
                <a:cubicBezTo>
                  <a:pt x="1242990" y="2558977"/>
                  <a:pt x="1487067" y="2452885"/>
                  <a:pt x="1637445" y="2517494"/>
                </a:cubicBezTo>
                <a:cubicBezTo>
                  <a:pt x="1861439" y="3877844"/>
                  <a:pt x="5647837" y="3370210"/>
                  <a:pt x="6551277" y="3066357"/>
                </a:cubicBezTo>
                <a:cubicBezTo>
                  <a:pt x="7454717" y="2762504"/>
                  <a:pt x="7351832" y="1203743"/>
                  <a:pt x="7058083" y="694373"/>
                </a:cubicBezTo>
                <a:close/>
              </a:path>
            </a:pathLst>
          </a:custGeom>
          <a:noFill/>
          <a:ln w="25400" cap="rnd">
            <a:solidFill>
              <a:srgbClr val="4140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rot="5752761" flipH="1">
            <a:off x="6732934" y="2714958"/>
            <a:ext cx="1321092" cy="1267957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  <a:gd name="connsiteX0-145" fmla="*/ 6202752 w 6445028"/>
              <a:gd name="connsiteY0-146" fmla="*/ 666309 h 2805650"/>
              <a:gd name="connsiteX1-147" fmla="*/ 3250545 w 6445028"/>
              <a:gd name="connsiteY1-148" fmla="*/ 104 h 2805650"/>
              <a:gd name="connsiteX2-149" fmla="*/ 63208 w 6445028"/>
              <a:gd name="connsiteY2-150" fmla="*/ 1005944 h 2805650"/>
              <a:gd name="connsiteX3-151" fmla="*/ 729414 w 6445028"/>
              <a:gd name="connsiteY3-152" fmla="*/ 2508172 h 2805650"/>
              <a:gd name="connsiteX4-153" fmla="*/ 23517 w 6445028"/>
              <a:gd name="connsiteY4-154" fmla="*/ 2731748 h 2805650"/>
              <a:gd name="connsiteX5-155" fmla="*/ 1500123 w 6445028"/>
              <a:gd name="connsiteY5-156" fmla="*/ 2664926 h 2805650"/>
              <a:gd name="connsiteX6-157" fmla="*/ 5614923 w 6445028"/>
              <a:gd name="connsiteY6-158" fmla="*/ 2691052 h 2805650"/>
              <a:gd name="connsiteX7-159" fmla="*/ 6202752 w 6445028"/>
              <a:gd name="connsiteY7-160" fmla="*/ 666309 h 2805650"/>
              <a:gd name="connsiteX0-161" fmla="*/ 6293740 w 6536016"/>
              <a:gd name="connsiteY0-162" fmla="*/ 666309 h 2805650"/>
              <a:gd name="connsiteX1-163" fmla="*/ 3341533 w 6536016"/>
              <a:gd name="connsiteY1-164" fmla="*/ 104 h 2805650"/>
              <a:gd name="connsiteX2-165" fmla="*/ 154196 w 6536016"/>
              <a:gd name="connsiteY2-166" fmla="*/ 1005944 h 2805650"/>
              <a:gd name="connsiteX3-167" fmla="*/ 521464 w 6536016"/>
              <a:gd name="connsiteY3-168" fmla="*/ 2121311 h 2805650"/>
              <a:gd name="connsiteX4-169" fmla="*/ 114505 w 6536016"/>
              <a:gd name="connsiteY4-170" fmla="*/ 2731748 h 2805650"/>
              <a:gd name="connsiteX5-171" fmla="*/ 1591111 w 6536016"/>
              <a:gd name="connsiteY5-172" fmla="*/ 2664926 h 2805650"/>
              <a:gd name="connsiteX6-173" fmla="*/ 5705911 w 6536016"/>
              <a:gd name="connsiteY6-174" fmla="*/ 2691052 h 2805650"/>
              <a:gd name="connsiteX7-175" fmla="*/ 6293740 w 6536016"/>
              <a:gd name="connsiteY7-176" fmla="*/ 666309 h 2805650"/>
              <a:gd name="connsiteX0-177" fmla="*/ 6293740 w 6524352"/>
              <a:gd name="connsiteY0-178" fmla="*/ 666309 h 2813024"/>
              <a:gd name="connsiteX1-179" fmla="*/ 3341533 w 6524352"/>
              <a:gd name="connsiteY1-180" fmla="*/ 104 h 2813024"/>
              <a:gd name="connsiteX2-181" fmla="*/ 154196 w 6524352"/>
              <a:gd name="connsiteY2-182" fmla="*/ 1005944 h 2813024"/>
              <a:gd name="connsiteX3-183" fmla="*/ 521464 w 6524352"/>
              <a:gd name="connsiteY3-184" fmla="*/ 2121311 h 2813024"/>
              <a:gd name="connsiteX4-185" fmla="*/ 114505 w 6524352"/>
              <a:gd name="connsiteY4-186" fmla="*/ 2731748 h 2813024"/>
              <a:gd name="connsiteX5-187" fmla="*/ 1169081 w 6524352"/>
              <a:gd name="connsiteY5-188" fmla="*/ 2541833 h 2813024"/>
              <a:gd name="connsiteX6-189" fmla="*/ 5705911 w 6524352"/>
              <a:gd name="connsiteY6-190" fmla="*/ 2691052 h 2813024"/>
              <a:gd name="connsiteX7-191" fmla="*/ 6293740 w 6524352"/>
              <a:gd name="connsiteY7-192" fmla="*/ 666309 h 2813024"/>
              <a:gd name="connsiteX0-193" fmla="*/ 6293740 w 6524352"/>
              <a:gd name="connsiteY0-194" fmla="*/ 666309 h 2813024"/>
              <a:gd name="connsiteX1-195" fmla="*/ 3341533 w 6524352"/>
              <a:gd name="connsiteY1-196" fmla="*/ 104 h 2813024"/>
              <a:gd name="connsiteX2-197" fmla="*/ 154196 w 6524352"/>
              <a:gd name="connsiteY2-198" fmla="*/ 1005944 h 2813024"/>
              <a:gd name="connsiteX3-199" fmla="*/ 521464 w 6524352"/>
              <a:gd name="connsiteY3-200" fmla="*/ 2121311 h 2813024"/>
              <a:gd name="connsiteX4-201" fmla="*/ 114505 w 6524352"/>
              <a:gd name="connsiteY4-202" fmla="*/ 2731748 h 2813024"/>
              <a:gd name="connsiteX5-203" fmla="*/ 1169081 w 6524352"/>
              <a:gd name="connsiteY5-204" fmla="*/ 2541833 h 2813024"/>
              <a:gd name="connsiteX6-205" fmla="*/ 5705911 w 6524352"/>
              <a:gd name="connsiteY6-206" fmla="*/ 2691052 h 2813024"/>
              <a:gd name="connsiteX7-207" fmla="*/ 6293740 w 6524352"/>
              <a:gd name="connsiteY7-208" fmla="*/ 666309 h 2813024"/>
              <a:gd name="connsiteX0-209" fmla="*/ 6179235 w 6409847"/>
              <a:gd name="connsiteY0-210" fmla="*/ 677805 h 2824520"/>
              <a:gd name="connsiteX1-211" fmla="*/ 3227028 w 6409847"/>
              <a:gd name="connsiteY1-212" fmla="*/ 11600 h 2824520"/>
              <a:gd name="connsiteX2-213" fmla="*/ 180368 w 6409847"/>
              <a:gd name="connsiteY2-214" fmla="*/ 401978 h 2824520"/>
              <a:gd name="connsiteX3-215" fmla="*/ 406959 w 6409847"/>
              <a:gd name="connsiteY3-216" fmla="*/ 2132807 h 2824520"/>
              <a:gd name="connsiteX4-217" fmla="*/ 0 w 6409847"/>
              <a:gd name="connsiteY4-218" fmla="*/ 2743244 h 2824520"/>
              <a:gd name="connsiteX5-219" fmla="*/ 1054576 w 6409847"/>
              <a:gd name="connsiteY5-220" fmla="*/ 2553329 h 2824520"/>
              <a:gd name="connsiteX6-221" fmla="*/ 5591406 w 6409847"/>
              <a:gd name="connsiteY6-222" fmla="*/ 2702548 h 2824520"/>
              <a:gd name="connsiteX7-223" fmla="*/ 6179235 w 6409847"/>
              <a:gd name="connsiteY7-224" fmla="*/ 677805 h 2824520"/>
              <a:gd name="connsiteX0-225" fmla="*/ 6283237 w 6513849"/>
              <a:gd name="connsiteY0-226" fmla="*/ 707296 h 2854011"/>
              <a:gd name="connsiteX1-227" fmla="*/ 3331030 w 6513849"/>
              <a:gd name="connsiteY1-228" fmla="*/ 41091 h 2854011"/>
              <a:gd name="connsiteX2-229" fmla="*/ 284370 w 6513849"/>
              <a:gd name="connsiteY2-230" fmla="*/ 431469 h 2854011"/>
              <a:gd name="connsiteX3-231" fmla="*/ 510961 w 6513849"/>
              <a:gd name="connsiteY3-232" fmla="*/ 2162298 h 2854011"/>
              <a:gd name="connsiteX4-233" fmla="*/ 104002 w 6513849"/>
              <a:gd name="connsiteY4-234" fmla="*/ 2772735 h 2854011"/>
              <a:gd name="connsiteX5-235" fmla="*/ 1158578 w 6513849"/>
              <a:gd name="connsiteY5-236" fmla="*/ 2582820 h 2854011"/>
              <a:gd name="connsiteX6-237" fmla="*/ 5695408 w 6513849"/>
              <a:gd name="connsiteY6-238" fmla="*/ 2732039 h 2854011"/>
              <a:gd name="connsiteX7-239" fmla="*/ 6283237 w 6513849"/>
              <a:gd name="connsiteY7-240" fmla="*/ 707296 h 2854011"/>
              <a:gd name="connsiteX0-241" fmla="*/ 6283237 w 6513849"/>
              <a:gd name="connsiteY0-242" fmla="*/ 707296 h 2854011"/>
              <a:gd name="connsiteX1-243" fmla="*/ 3331030 w 6513849"/>
              <a:gd name="connsiteY1-244" fmla="*/ 41091 h 2854011"/>
              <a:gd name="connsiteX2-245" fmla="*/ 284370 w 6513849"/>
              <a:gd name="connsiteY2-246" fmla="*/ 431469 h 2854011"/>
              <a:gd name="connsiteX3-247" fmla="*/ 510961 w 6513849"/>
              <a:gd name="connsiteY3-248" fmla="*/ 2162298 h 2854011"/>
              <a:gd name="connsiteX4-249" fmla="*/ 104002 w 6513849"/>
              <a:gd name="connsiteY4-250" fmla="*/ 2772735 h 2854011"/>
              <a:gd name="connsiteX5-251" fmla="*/ 1158578 w 6513849"/>
              <a:gd name="connsiteY5-252" fmla="*/ 2582820 h 2854011"/>
              <a:gd name="connsiteX6-253" fmla="*/ 5695408 w 6513849"/>
              <a:gd name="connsiteY6-254" fmla="*/ 2732039 h 2854011"/>
              <a:gd name="connsiteX7-255" fmla="*/ 6283237 w 6513849"/>
              <a:gd name="connsiteY7-256" fmla="*/ 707296 h 2854011"/>
              <a:gd name="connsiteX0-257" fmla="*/ 6283237 w 6513849"/>
              <a:gd name="connsiteY0-258" fmla="*/ 707296 h 2854011"/>
              <a:gd name="connsiteX1-259" fmla="*/ 3331030 w 6513849"/>
              <a:gd name="connsiteY1-260" fmla="*/ 41091 h 2854011"/>
              <a:gd name="connsiteX2-261" fmla="*/ 284370 w 6513849"/>
              <a:gd name="connsiteY2-262" fmla="*/ 431469 h 2854011"/>
              <a:gd name="connsiteX3-263" fmla="*/ 510961 w 6513849"/>
              <a:gd name="connsiteY3-264" fmla="*/ 2162298 h 2854011"/>
              <a:gd name="connsiteX4-265" fmla="*/ 104002 w 6513849"/>
              <a:gd name="connsiteY4-266" fmla="*/ 2772735 h 2854011"/>
              <a:gd name="connsiteX5-267" fmla="*/ 1158578 w 6513849"/>
              <a:gd name="connsiteY5-268" fmla="*/ 2582820 h 2854011"/>
              <a:gd name="connsiteX6-269" fmla="*/ 5695408 w 6513849"/>
              <a:gd name="connsiteY6-270" fmla="*/ 2732039 h 2854011"/>
              <a:gd name="connsiteX7-271" fmla="*/ 6283237 w 6513849"/>
              <a:gd name="connsiteY7-272" fmla="*/ 707296 h 2854011"/>
              <a:gd name="connsiteX0-273" fmla="*/ 6283237 w 6513849"/>
              <a:gd name="connsiteY0-274" fmla="*/ 707296 h 2891114"/>
              <a:gd name="connsiteX1-275" fmla="*/ 3331030 w 6513849"/>
              <a:gd name="connsiteY1-276" fmla="*/ 41091 h 2891114"/>
              <a:gd name="connsiteX2-277" fmla="*/ 284370 w 6513849"/>
              <a:gd name="connsiteY2-278" fmla="*/ 431469 h 2891114"/>
              <a:gd name="connsiteX3-279" fmla="*/ 510961 w 6513849"/>
              <a:gd name="connsiteY3-280" fmla="*/ 2162298 h 2891114"/>
              <a:gd name="connsiteX4-281" fmla="*/ 104002 w 6513849"/>
              <a:gd name="connsiteY4-282" fmla="*/ 2772735 h 2891114"/>
              <a:gd name="connsiteX5-283" fmla="*/ 1158578 w 6513849"/>
              <a:gd name="connsiteY5-284" fmla="*/ 2582820 h 2891114"/>
              <a:gd name="connsiteX6-285" fmla="*/ 5695408 w 6513849"/>
              <a:gd name="connsiteY6-286" fmla="*/ 2732039 h 2891114"/>
              <a:gd name="connsiteX7-287" fmla="*/ 6283237 w 6513849"/>
              <a:gd name="connsiteY7-288" fmla="*/ 707296 h 2891114"/>
              <a:gd name="connsiteX0-289" fmla="*/ 6179235 w 6409847"/>
              <a:gd name="connsiteY0-290" fmla="*/ 707296 h 2891114"/>
              <a:gd name="connsiteX1-291" fmla="*/ 3227028 w 6409847"/>
              <a:gd name="connsiteY1-292" fmla="*/ 41091 h 2891114"/>
              <a:gd name="connsiteX2-293" fmla="*/ 444137 w 6409847"/>
              <a:gd name="connsiteY2-294" fmla="*/ 431469 h 2891114"/>
              <a:gd name="connsiteX3-295" fmla="*/ 406959 w 6409847"/>
              <a:gd name="connsiteY3-296" fmla="*/ 2162298 h 2891114"/>
              <a:gd name="connsiteX4-297" fmla="*/ 0 w 6409847"/>
              <a:gd name="connsiteY4-298" fmla="*/ 2772735 h 2891114"/>
              <a:gd name="connsiteX5-299" fmla="*/ 1054576 w 6409847"/>
              <a:gd name="connsiteY5-300" fmla="*/ 2582820 h 2891114"/>
              <a:gd name="connsiteX6-301" fmla="*/ 5591406 w 6409847"/>
              <a:gd name="connsiteY6-302" fmla="*/ 2732039 h 2891114"/>
              <a:gd name="connsiteX7-303" fmla="*/ 6179235 w 6409847"/>
              <a:gd name="connsiteY7-304" fmla="*/ 707296 h 2891114"/>
              <a:gd name="connsiteX0-305" fmla="*/ 6179235 w 6409847"/>
              <a:gd name="connsiteY0-306" fmla="*/ 691737 h 2875555"/>
              <a:gd name="connsiteX1-307" fmla="*/ 3227028 w 6409847"/>
              <a:gd name="connsiteY1-308" fmla="*/ 25532 h 2875555"/>
              <a:gd name="connsiteX2-309" fmla="*/ 444137 w 6409847"/>
              <a:gd name="connsiteY2-310" fmla="*/ 415910 h 2875555"/>
              <a:gd name="connsiteX3-311" fmla="*/ 406959 w 6409847"/>
              <a:gd name="connsiteY3-312" fmla="*/ 2146739 h 2875555"/>
              <a:gd name="connsiteX4-313" fmla="*/ 0 w 6409847"/>
              <a:gd name="connsiteY4-314" fmla="*/ 2757176 h 2875555"/>
              <a:gd name="connsiteX5-315" fmla="*/ 1054576 w 6409847"/>
              <a:gd name="connsiteY5-316" fmla="*/ 2567261 h 2875555"/>
              <a:gd name="connsiteX6-317" fmla="*/ 5591406 w 6409847"/>
              <a:gd name="connsiteY6-318" fmla="*/ 2716480 h 2875555"/>
              <a:gd name="connsiteX7-319" fmla="*/ 6179235 w 6409847"/>
              <a:gd name="connsiteY7-320" fmla="*/ 691737 h 2875555"/>
              <a:gd name="connsiteX0-321" fmla="*/ 6179235 w 6392473"/>
              <a:gd name="connsiteY0-322" fmla="*/ 719790 h 2903608"/>
              <a:gd name="connsiteX1-323" fmla="*/ 3227028 w 6392473"/>
              <a:gd name="connsiteY1-324" fmla="*/ 831 h 2903608"/>
              <a:gd name="connsiteX2-325" fmla="*/ 444137 w 6392473"/>
              <a:gd name="connsiteY2-326" fmla="*/ 443963 h 2903608"/>
              <a:gd name="connsiteX3-327" fmla="*/ 406959 w 6392473"/>
              <a:gd name="connsiteY3-328" fmla="*/ 2174792 h 2903608"/>
              <a:gd name="connsiteX4-329" fmla="*/ 0 w 6392473"/>
              <a:gd name="connsiteY4-330" fmla="*/ 2785229 h 2903608"/>
              <a:gd name="connsiteX5-331" fmla="*/ 1054576 w 6392473"/>
              <a:gd name="connsiteY5-332" fmla="*/ 2595314 h 2903608"/>
              <a:gd name="connsiteX6-333" fmla="*/ 5591406 w 6392473"/>
              <a:gd name="connsiteY6-334" fmla="*/ 2744533 h 2903608"/>
              <a:gd name="connsiteX7-335" fmla="*/ 6179235 w 6392473"/>
              <a:gd name="connsiteY7-336" fmla="*/ 719790 h 2903608"/>
              <a:gd name="connsiteX0-337" fmla="*/ 6179235 w 6392473"/>
              <a:gd name="connsiteY0-338" fmla="*/ 721488 h 2905306"/>
              <a:gd name="connsiteX1-339" fmla="*/ 3227028 w 6392473"/>
              <a:gd name="connsiteY1-340" fmla="*/ 2529 h 2905306"/>
              <a:gd name="connsiteX2-341" fmla="*/ 444137 w 6392473"/>
              <a:gd name="connsiteY2-342" fmla="*/ 445661 h 2905306"/>
              <a:gd name="connsiteX3-343" fmla="*/ 406959 w 6392473"/>
              <a:gd name="connsiteY3-344" fmla="*/ 2176490 h 2905306"/>
              <a:gd name="connsiteX4-345" fmla="*/ 0 w 6392473"/>
              <a:gd name="connsiteY4-346" fmla="*/ 2786927 h 2905306"/>
              <a:gd name="connsiteX5-347" fmla="*/ 1054576 w 6392473"/>
              <a:gd name="connsiteY5-348" fmla="*/ 2597012 h 2905306"/>
              <a:gd name="connsiteX6-349" fmla="*/ 5591406 w 6392473"/>
              <a:gd name="connsiteY6-350" fmla="*/ 2746231 h 2905306"/>
              <a:gd name="connsiteX7-351" fmla="*/ 6179235 w 6392473"/>
              <a:gd name="connsiteY7-352" fmla="*/ 721488 h 2905306"/>
              <a:gd name="connsiteX0-353" fmla="*/ 6167660 w 6380898"/>
              <a:gd name="connsiteY0-354" fmla="*/ 721488 h 2905306"/>
              <a:gd name="connsiteX1-355" fmla="*/ 3215453 w 6380898"/>
              <a:gd name="connsiteY1-356" fmla="*/ 2529 h 2905306"/>
              <a:gd name="connsiteX2-357" fmla="*/ 432562 w 6380898"/>
              <a:gd name="connsiteY2-358" fmla="*/ 445661 h 2905306"/>
              <a:gd name="connsiteX3-359" fmla="*/ 395384 w 6380898"/>
              <a:gd name="connsiteY3-360" fmla="*/ 2176490 h 2905306"/>
              <a:gd name="connsiteX4-361" fmla="*/ 0 w 6380898"/>
              <a:gd name="connsiteY4-362" fmla="*/ 2416537 h 2905306"/>
              <a:gd name="connsiteX5-363" fmla="*/ 1043001 w 6380898"/>
              <a:gd name="connsiteY5-364" fmla="*/ 2597012 h 2905306"/>
              <a:gd name="connsiteX6-365" fmla="*/ 5579831 w 6380898"/>
              <a:gd name="connsiteY6-366" fmla="*/ 2746231 h 2905306"/>
              <a:gd name="connsiteX7-367" fmla="*/ 6167660 w 6380898"/>
              <a:gd name="connsiteY7-368" fmla="*/ 721488 h 2905306"/>
              <a:gd name="connsiteX0-369" fmla="*/ 6167660 w 6380898"/>
              <a:gd name="connsiteY0-370" fmla="*/ 719649 h 2903467"/>
              <a:gd name="connsiteX1-371" fmla="*/ 3215453 w 6380898"/>
              <a:gd name="connsiteY1-372" fmla="*/ 690 h 2903467"/>
              <a:gd name="connsiteX2-373" fmla="*/ 432562 w 6380898"/>
              <a:gd name="connsiteY2-374" fmla="*/ 443822 h 2903467"/>
              <a:gd name="connsiteX3-375" fmla="*/ 418534 w 6380898"/>
              <a:gd name="connsiteY3-376" fmla="*/ 2035755 h 2903467"/>
              <a:gd name="connsiteX4-377" fmla="*/ 0 w 6380898"/>
              <a:gd name="connsiteY4-378" fmla="*/ 2414698 h 2903467"/>
              <a:gd name="connsiteX5-379" fmla="*/ 1043001 w 6380898"/>
              <a:gd name="connsiteY5-380" fmla="*/ 2595173 h 2903467"/>
              <a:gd name="connsiteX6-381" fmla="*/ 5579831 w 6380898"/>
              <a:gd name="connsiteY6-382" fmla="*/ 2744392 h 2903467"/>
              <a:gd name="connsiteX7-383" fmla="*/ 6167660 w 6380898"/>
              <a:gd name="connsiteY7-384" fmla="*/ 719649 h 2903467"/>
              <a:gd name="connsiteX0-385" fmla="*/ 6167660 w 6380898"/>
              <a:gd name="connsiteY0-386" fmla="*/ 719649 h 2903467"/>
              <a:gd name="connsiteX1-387" fmla="*/ 3215453 w 6380898"/>
              <a:gd name="connsiteY1-388" fmla="*/ 690 h 2903467"/>
              <a:gd name="connsiteX2-389" fmla="*/ 432562 w 6380898"/>
              <a:gd name="connsiteY2-390" fmla="*/ 443822 h 2903467"/>
              <a:gd name="connsiteX3-391" fmla="*/ 418534 w 6380898"/>
              <a:gd name="connsiteY3-392" fmla="*/ 2035755 h 2903467"/>
              <a:gd name="connsiteX4-393" fmla="*/ 0 w 6380898"/>
              <a:gd name="connsiteY4-394" fmla="*/ 2414698 h 2903467"/>
              <a:gd name="connsiteX5-395" fmla="*/ 1043001 w 6380898"/>
              <a:gd name="connsiteY5-396" fmla="*/ 2595173 h 2903467"/>
              <a:gd name="connsiteX6-397" fmla="*/ 5579831 w 6380898"/>
              <a:gd name="connsiteY6-398" fmla="*/ 2744392 h 2903467"/>
              <a:gd name="connsiteX7-399" fmla="*/ 6167660 w 6380898"/>
              <a:gd name="connsiteY7-400" fmla="*/ 719649 h 2903467"/>
              <a:gd name="connsiteX0-401" fmla="*/ 6167660 w 6383718"/>
              <a:gd name="connsiteY0-402" fmla="*/ 719649 h 2869136"/>
              <a:gd name="connsiteX1-403" fmla="*/ 3215453 w 6383718"/>
              <a:gd name="connsiteY1-404" fmla="*/ 690 h 2869136"/>
              <a:gd name="connsiteX2-405" fmla="*/ 432562 w 6383718"/>
              <a:gd name="connsiteY2-406" fmla="*/ 443822 h 2869136"/>
              <a:gd name="connsiteX3-407" fmla="*/ 418534 w 6383718"/>
              <a:gd name="connsiteY3-408" fmla="*/ 2035755 h 2869136"/>
              <a:gd name="connsiteX4-409" fmla="*/ 0 w 6383718"/>
              <a:gd name="connsiteY4-410" fmla="*/ 2414698 h 2869136"/>
              <a:gd name="connsiteX5-411" fmla="*/ 973553 w 6383718"/>
              <a:gd name="connsiteY5-412" fmla="*/ 2491000 h 2869136"/>
              <a:gd name="connsiteX6-413" fmla="*/ 5579831 w 6383718"/>
              <a:gd name="connsiteY6-414" fmla="*/ 2744392 h 2869136"/>
              <a:gd name="connsiteX7-415" fmla="*/ 6167660 w 6383718"/>
              <a:gd name="connsiteY7-416" fmla="*/ 719649 h 2869136"/>
              <a:gd name="connsiteX0-417" fmla="*/ 6167660 w 6383718"/>
              <a:gd name="connsiteY0-418" fmla="*/ 719649 h 3254840"/>
              <a:gd name="connsiteX1-419" fmla="*/ 3215453 w 6383718"/>
              <a:gd name="connsiteY1-420" fmla="*/ 690 h 3254840"/>
              <a:gd name="connsiteX2-421" fmla="*/ 432562 w 6383718"/>
              <a:gd name="connsiteY2-422" fmla="*/ 443822 h 3254840"/>
              <a:gd name="connsiteX3-423" fmla="*/ 418534 w 6383718"/>
              <a:gd name="connsiteY3-424" fmla="*/ 2035755 h 3254840"/>
              <a:gd name="connsiteX4-425" fmla="*/ 0 w 6383718"/>
              <a:gd name="connsiteY4-426" fmla="*/ 2414698 h 3254840"/>
              <a:gd name="connsiteX5-427" fmla="*/ 973553 w 6383718"/>
              <a:gd name="connsiteY5-428" fmla="*/ 2491000 h 3254840"/>
              <a:gd name="connsiteX6-429" fmla="*/ 5579831 w 6383718"/>
              <a:gd name="connsiteY6-430" fmla="*/ 2744392 h 3254840"/>
              <a:gd name="connsiteX7-431" fmla="*/ 6167660 w 6383718"/>
              <a:gd name="connsiteY7-432" fmla="*/ 719649 h 3254840"/>
              <a:gd name="connsiteX0-433" fmla="*/ 6167660 w 6383718"/>
              <a:gd name="connsiteY0-434" fmla="*/ 719649 h 3254840"/>
              <a:gd name="connsiteX1-435" fmla="*/ 3215453 w 6383718"/>
              <a:gd name="connsiteY1-436" fmla="*/ 690 h 3254840"/>
              <a:gd name="connsiteX2-437" fmla="*/ 432562 w 6383718"/>
              <a:gd name="connsiteY2-438" fmla="*/ 443822 h 3254840"/>
              <a:gd name="connsiteX3-439" fmla="*/ 418534 w 6383718"/>
              <a:gd name="connsiteY3-440" fmla="*/ 2035755 h 3254840"/>
              <a:gd name="connsiteX4-441" fmla="*/ 0 w 6383718"/>
              <a:gd name="connsiteY4-442" fmla="*/ 2414698 h 3254840"/>
              <a:gd name="connsiteX5-443" fmla="*/ 973553 w 6383718"/>
              <a:gd name="connsiteY5-444" fmla="*/ 2491000 h 3254840"/>
              <a:gd name="connsiteX6-445" fmla="*/ 5579831 w 6383718"/>
              <a:gd name="connsiteY6-446" fmla="*/ 2744392 h 3254840"/>
              <a:gd name="connsiteX7-447" fmla="*/ 6167660 w 6383718"/>
              <a:gd name="connsiteY7-448" fmla="*/ 719649 h 3254840"/>
              <a:gd name="connsiteX0-449" fmla="*/ 6167660 w 6383718"/>
              <a:gd name="connsiteY0-450" fmla="*/ 719649 h 3254840"/>
              <a:gd name="connsiteX1-451" fmla="*/ 3215453 w 6383718"/>
              <a:gd name="connsiteY1-452" fmla="*/ 690 h 3254840"/>
              <a:gd name="connsiteX2-453" fmla="*/ 432562 w 6383718"/>
              <a:gd name="connsiteY2-454" fmla="*/ 443822 h 3254840"/>
              <a:gd name="connsiteX3-455" fmla="*/ 418534 w 6383718"/>
              <a:gd name="connsiteY3-456" fmla="*/ 2035755 h 3254840"/>
              <a:gd name="connsiteX4-457" fmla="*/ 0 w 6383718"/>
              <a:gd name="connsiteY4-458" fmla="*/ 2414698 h 3254840"/>
              <a:gd name="connsiteX5-459" fmla="*/ 973553 w 6383718"/>
              <a:gd name="connsiteY5-460" fmla="*/ 2491000 h 3254840"/>
              <a:gd name="connsiteX6-461" fmla="*/ 5579831 w 6383718"/>
              <a:gd name="connsiteY6-462" fmla="*/ 2744392 h 3254840"/>
              <a:gd name="connsiteX7-463" fmla="*/ 6167660 w 6383718"/>
              <a:gd name="connsiteY7-464" fmla="*/ 719649 h 3254840"/>
              <a:gd name="connsiteX0-465" fmla="*/ 6167660 w 6383718"/>
              <a:gd name="connsiteY0-466" fmla="*/ 719611 h 3254802"/>
              <a:gd name="connsiteX1-467" fmla="*/ 3215453 w 6383718"/>
              <a:gd name="connsiteY1-468" fmla="*/ 652 h 3254802"/>
              <a:gd name="connsiteX2-469" fmla="*/ 432562 w 6383718"/>
              <a:gd name="connsiteY2-470" fmla="*/ 443784 h 3254802"/>
              <a:gd name="connsiteX3-471" fmla="*/ 406960 w 6383718"/>
              <a:gd name="connsiteY3-472" fmla="*/ 1989418 h 3254802"/>
              <a:gd name="connsiteX4-473" fmla="*/ 0 w 6383718"/>
              <a:gd name="connsiteY4-474" fmla="*/ 2414660 h 3254802"/>
              <a:gd name="connsiteX5-475" fmla="*/ 973553 w 6383718"/>
              <a:gd name="connsiteY5-476" fmla="*/ 2490962 h 3254802"/>
              <a:gd name="connsiteX6-477" fmla="*/ 5579831 w 6383718"/>
              <a:gd name="connsiteY6-478" fmla="*/ 2744354 h 3254802"/>
              <a:gd name="connsiteX7-479" fmla="*/ 6167660 w 6383718"/>
              <a:gd name="connsiteY7-480" fmla="*/ 719611 h 3254802"/>
              <a:gd name="connsiteX0-481" fmla="*/ 6167660 w 6383718"/>
              <a:gd name="connsiteY0-482" fmla="*/ 719611 h 3254802"/>
              <a:gd name="connsiteX1-483" fmla="*/ 3215453 w 6383718"/>
              <a:gd name="connsiteY1-484" fmla="*/ 652 h 3254802"/>
              <a:gd name="connsiteX2-485" fmla="*/ 432562 w 6383718"/>
              <a:gd name="connsiteY2-486" fmla="*/ 443784 h 3254802"/>
              <a:gd name="connsiteX3-487" fmla="*/ 406960 w 6383718"/>
              <a:gd name="connsiteY3-488" fmla="*/ 1989418 h 3254802"/>
              <a:gd name="connsiteX4-489" fmla="*/ 0 w 6383718"/>
              <a:gd name="connsiteY4-490" fmla="*/ 2414660 h 3254802"/>
              <a:gd name="connsiteX5-491" fmla="*/ 973553 w 6383718"/>
              <a:gd name="connsiteY5-492" fmla="*/ 2490962 h 3254802"/>
              <a:gd name="connsiteX6-493" fmla="*/ 5579831 w 6383718"/>
              <a:gd name="connsiteY6-494" fmla="*/ 2744354 h 3254802"/>
              <a:gd name="connsiteX7-495" fmla="*/ 6167660 w 6383718"/>
              <a:gd name="connsiteY7-496" fmla="*/ 719611 h 3254802"/>
              <a:gd name="connsiteX0-497" fmla="*/ 6167660 w 6414938"/>
              <a:gd name="connsiteY0-498" fmla="*/ 719611 h 3413186"/>
              <a:gd name="connsiteX1-499" fmla="*/ 3215453 w 6414938"/>
              <a:gd name="connsiteY1-500" fmla="*/ 652 h 3413186"/>
              <a:gd name="connsiteX2-501" fmla="*/ 432562 w 6414938"/>
              <a:gd name="connsiteY2-502" fmla="*/ 443784 h 3413186"/>
              <a:gd name="connsiteX3-503" fmla="*/ 406960 w 6414938"/>
              <a:gd name="connsiteY3-504" fmla="*/ 1989418 h 3413186"/>
              <a:gd name="connsiteX4-505" fmla="*/ 0 w 6414938"/>
              <a:gd name="connsiteY4-506" fmla="*/ 2414660 h 3413186"/>
              <a:gd name="connsiteX5-507" fmla="*/ 973553 w 6414938"/>
              <a:gd name="connsiteY5-508" fmla="*/ 2490962 h 3413186"/>
              <a:gd name="connsiteX6-509" fmla="*/ 5660854 w 6414938"/>
              <a:gd name="connsiteY6-510" fmla="*/ 3091595 h 3413186"/>
              <a:gd name="connsiteX7-511" fmla="*/ 6167660 w 6414938"/>
              <a:gd name="connsiteY7-512" fmla="*/ 719611 h 3413186"/>
              <a:gd name="connsiteX0-513" fmla="*/ 6167660 w 6414938"/>
              <a:gd name="connsiteY0-514" fmla="*/ 726786 h 3420361"/>
              <a:gd name="connsiteX1-515" fmla="*/ 3215453 w 6414938"/>
              <a:gd name="connsiteY1-516" fmla="*/ 7827 h 3420361"/>
              <a:gd name="connsiteX2-517" fmla="*/ 710354 w 6414938"/>
              <a:gd name="connsiteY2-518" fmla="*/ 450959 h 3420361"/>
              <a:gd name="connsiteX3-519" fmla="*/ 406960 w 6414938"/>
              <a:gd name="connsiteY3-520" fmla="*/ 1996593 h 3420361"/>
              <a:gd name="connsiteX4-521" fmla="*/ 0 w 6414938"/>
              <a:gd name="connsiteY4-522" fmla="*/ 2421835 h 3420361"/>
              <a:gd name="connsiteX5-523" fmla="*/ 973553 w 6414938"/>
              <a:gd name="connsiteY5-524" fmla="*/ 2498137 h 3420361"/>
              <a:gd name="connsiteX6-525" fmla="*/ 5660854 w 6414938"/>
              <a:gd name="connsiteY6-526" fmla="*/ 3098770 h 3420361"/>
              <a:gd name="connsiteX7-527" fmla="*/ 6167660 w 6414938"/>
              <a:gd name="connsiteY7-528" fmla="*/ 726786 h 3420361"/>
              <a:gd name="connsiteX0-529" fmla="*/ 6167660 w 6409050"/>
              <a:gd name="connsiteY0-530" fmla="*/ 715578 h 3409153"/>
              <a:gd name="connsiteX1-531" fmla="*/ 3296476 w 6409050"/>
              <a:gd name="connsiteY1-532" fmla="*/ 8193 h 3409153"/>
              <a:gd name="connsiteX2-533" fmla="*/ 710354 w 6409050"/>
              <a:gd name="connsiteY2-534" fmla="*/ 439751 h 3409153"/>
              <a:gd name="connsiteX3-535" fmla="*/ 406960 w 6409050"/>
              <a:gd name="connsiteY3-536" fmla="*/ 1985385 h 3409153"/>
              <a:gd name="connsiteX4-537" fmla="*/ 0 w 6409050"/>
              <a:gd name="connsiteY4-538" fmla="*/ 2410627 h 3409153"/>
              <a:gd name="connsiteX5-539" fmla="*/ 973553 w 6409050"/>
              <a:gd name="connsiteY5-540" fmla="*/ 2486929 h 3409153"/>
              <a:gd name="connsiteX6-541" fmla="*/ 5660854 w 6409050"/>
              <a:gd name="connsiteY6-542" fmla="*/ 3087562 h 3409153"/>
              <a:gd name="connsiteX7-543" fmla="*/ 6167660 w 6409050"/>
              <a:gd name="connsiteY7-544" fmla="*/ 715578 h 3409153"/>
              <a:gd name="connsiteX0-545" fmla="*/ 6167660 w 6409050"/>
              <a:gd name="connsiteY0-546" fmla="*/ 715578 h 3409153"/>
              <a:gd name="connsiteX1-547" fmla="*/ 3296476 w 6409050"/>
              <a:gd name="connsiteY1-548" fmla="*/ 8193 h 3409153"/>
              <a:gd name="connsiteX2-549" fmla="*/ 710354 w 6409050"/>
              <a:gd name="connsiteY2-550" fmla="*/ 439751 h 3409153"/>
              <a:gd name="connsiteX3-551" fmla="*/ 406960 w 6409050"/>
              <a:gd name="connsiteY3-552" fmla="*/ 1985385 h 3409153"/>
              <a:gd name="connsiteX4-553" fmla="*/ 0 w 6409050"/>
              <a:gd name="connsiteY4-554" fmla="*/ 2410627 h 3409153"/>
              <a:gd name="connsiteX5-555" fmla="*/ 973553 w 6409050"/>
              <a:gd name="connsiteY5-556" fmla="*/ 2486929 h 3409153"/>
              <a:gd name="connsiteX6-557" fmla="*/ 5660854 w 6409050"/>
              <a:gd name="connsiteY6-558" fmla="*/ 3087562 h 3409153"/>
              <a:gd name="connsiteX7-559" fmla="*/ 6167660 w 6409050"/>
              <a:gd name="connsiteY7-560" fmla="*/ 715578 h 3409153"/>
              <a:gd name="connsiteX0-561" fmla="*/ 6167660 w 6409050"/>
              <a:gd name="connsiteY0-562" fmla="*/ 709094 h 3402669"/>
              <a:gd name="connsiteX1-563" fmla="*/ 3296476 w 6409050"/>
              <a:gd name="connsiteY1-564" fmla="*/ 1709 h 3402669"/>
              <a:gd name="connsiteX2-565" fmla="*/ 710354 w 6409050"/>
              <a:gd name="connsiteY2-566" fmla="*/ 433267 h 3402669"/>
              <a:gd name="connsiteX3-567" fmla="*/ 406960 w 6409050"/>
              <a:gd name="connsiteY3-568" fmla="*/ 1978901 h 3402669"/>
              <a:gd name="connsiteX4-569" fmla="*/ 0 w 6409050"/>
              <a:gd name="connsiteY4-570" fmla="*/ 2404143 h 3402669"/>
              <a:gd name="connsiteX5-571" fmla="*/ 973553 w 6409050"/>
              <a:gd name="connsiteY5-572" fmla="*/ 2480445 h 3402669"/>
              <a:gd name="connsiteX6-573" fmla="*/ 5660854 w 6409050"/>
              <a:gd name="connsiteY6-574" fmla="*/ 3081078 h 3402669"/>
              <a:gd name="connsiteX7-575" fmla="*/ 6167660 w 6409050"/>
              <a:gd name="connsiteY7-576" fmla="*/ 709094 h 3402669"/>
              <a:gd name="connsiteX0-577" fmla="*/ 6167660 w 6409050"/>
              <a:gd name="connsiteY0-578" fmla="*/ 707386 h 3400961"/>
              <a:gd name="connsiteX1-579" fmla="*/ 3296476 w 6409050"/>
              <a:gd name="connsiteY1-580" fmla="*/ 1 h 3400961"/>
              <a:gd name="connsiteX2-581" fmla="*/ 710354 w 6409050"/>
              <a:gd name="connsiteY2-582" fmla="*/ 431559 h 3400961"/>
              <a:gd name="connsiteX3-583" fmla="*/ 406960 w 6409050"/>
              <a:gd name="connsiteY3-584" fmla="*/ 1977193 h 3400961"/>
              <a:gd name="connsiteX4-585" fmla="*/ 0 w 6409050"/>
              <a:gd name="connsiteY4-586" fmla="*/ 2402435 h 3400961"/>
              <a:gd name="connsiteX5-587" fmla="*/ 973553 w 6409050"/>
              <a:gd name="connsiteY5-588" fmla="*/ 2478737 h 3400961"/>
              <a:gd name="connsiteX6-589" fmla="*/ 5660854 w 6409050"/>
              <a:gd name="connsiteY6-590" fmla="*/ 3079370 h 3400961"/>
              <a:gd name="connsiteX7-591" fmla="*/ 6167660 w 6409050"/>
              <a:gd name="connsiteY7-592" fmla="*/ 707386 h 3400961"/>
              <a:gd name="connsiteX0-593" fmla="*/ 6167660 w 6409050"/>
              <a:gd name="connsiteY0-594" fmla="*/ 707386 h 3400961"/>
              <a:gd name="connsiteX1-595" fmla="*/ 3296476 w 6409050"/>
              <a:gd name="connsiteY1-596" fmla="*/ 1 h 3400961"/>
              <a:gd name="connsiteX2-597" fmla="*/ 710354 w 6409050"/>
              <a:gd name="connsiteY2-598" fmla="*/ 431559 h 3400961"/>
              <a:gd name="connsiteX3-599" fmla="*/ 557431 w 6409050"/>
              <a:gd name="connsiteY3-600" fmla="*/ 1930894 h 3400961"/>
              <a:gd name="connsiteX4-601" fmla="*/ 0 w 6409050"/>
              <a:gd name="connsiteY4-602" fmla="*/ 2402435 h 3400961"/>
              <a:gd name="connsiteX5-603" fmla="*/ 973553 w 6409050"/>
              <a:gd name="connsiteY5-604" fmla="*/ 2478737 h 3400961"/>
              <a:gd name="connsiteX6-605" fmla="*/ 5660854 w 6409050"/>
              <a:gd name="connsiteY6-606" fmla="*/ 3079370 h 3400961"/>
              <a:gd name="connsiteX7-607" fmla="*/ 6167660 w 6409050"/>
              <a:gd name="connsiteY7-608" fmla="*/ 707386 h 3400961"/>
              <a:gd name="connsiteX0-609" fmla="*/ 6167660 w 6409050"/>
              <a:gd name="connsiteY0-610" fmla="*/ 707386 h 3400961"/>
              <a:gd name="connsiteX1-611" fmla="*/ 3296476 w 6409050"/>
              <a:gd name="connsiteY1-612" fmla="*/ 1 h 3400961"/>
              <a:gd name="connsiteX2-613" fmla="*/ 710354 w 6409050"/>
              <a:gd name="connsiteY2-614" fmla="*/ 431559 h 3400961"/>
              <a:gd name="connsiteX3-615" fmla="*/ 557431 w 6409050"/>
              <a:gd name="connsiteY3-616" fmla="*/ 1930894 h 3400961"/>
              <a:gd name="connsiteX4-617" fmla="*/ 0 w 6409050"/>
              <a:gd name="connsiteY4-618" fmla="*/ 2402435 h 3400961"/>
              <a:gd name="connsiteX5-619" fmla="*/ 973553 w 6409050"/>
              <a:gd name="connsiteY5-620" fmla="*/ 2478737 h 3400961"/>
              <a:gd name="connsiteX6-621" fmla="*/ 5660854 w 6409050"/>
              <a:gd name="connsiteY6-622" fmla="*/ 3079370 h 3400961"/>
              <a:gd name="connsiteX7-623" fmla="*/ 6167660 w 6409050"/>
              <a:gd name="connsiteY7-624" fmla="*/ 707386 h 3400961"/>
              <a:gd name="connsiteX0-625" fmla="*/ 6167660 w 6409050"/>
              <a:gd name="connsiteY0-626" fmla="*/ 719911 h 3413486"/>
              <a:gd name="connsiteX1-627" fmla="*/ 3296476 w 6409050"/>
              <a:gd name="connsiteY1-628" fmla="*/ 12526 h 3413486"/>
              <a:gd name="connsiteX2-629" fmla="*/ 837676 w 6409050"/>
              <a:gd name="connsiteY2-630" fmla="*/ 397786 h 3413486"/>
              <a:gd name="connsiteX3-631" fmla="*/ 557431 w 6409050"/>
              <a:gd name="connsiteY3-632" fmla="*/ 1943419 h 3413486"/>
              <a:gd name="connsiteX4-633" fmla="*/ 0 w 6409050"/>
              <a:gd name="connsiteY4-634" fmla="*/ 2414960 h 3413486"/>
              <a:gd name="connsiteX5-635" fmla="*/ 973553 w 6409050"/>
              <a:gd name="connsiteY5-636" fmla="*/ 2491262 h 3413486"/>
              <a:gd name="connsiteX6-637" fmla="*/ 5660854 w 6409050"/>
              <a:gd name="connsiteY6-638" fmla="*/ 3091895 h 3413486"/>
              <a:gd name="connsiteX7-639" fmla="*/ 6167660 w 6409050"/>
              <a:gd name="connsiteY7-640" fmla="*/ 719911 h 3413486"/>
              <a:gd name="connsiteX0-641" fmla="*/ 6167660 w 6416077"/>
              <a:gd name="connsiteY0-642" fmla="*/ 719911 h 3407339"/>
              <a:gd name="connsiteX1-643" fmla="*/ 3296476 w 6416077"/>
              <a:gd name="connsiteY1-644" fmla="*/ 12526 h 3407339"/>
              <a:gd name="connsiteX2-645" fmla="*/ 837676 w 6416077"/>
              <a:gd name="connsiteY2-646" fmla="*/ 397786 h 3407339"/>
              <a:gd name="connsiteX3-647" fmla="*/ 557431 w 6416077"/>
              <a:gd name="connsiteY3-648" fmla="*/ 1943419 h 3407339"/>
              <a:gd name="connsiteX4-649" fmla="*/ 0 w 6416077"/>
              <a:gd name="connsiteY4-650" fmla="*/ 2414960 h 3407339"/>
              <a:gd name="connsiteX5-651" fmla="*/ 823082 w 6416077"/>
              <a:gd name="connsiteY5-652" fmla="*/ 2479687 h 3407339"/>
              <a:gd name="connsiteX6-653" fmla="*/ 5660854 w 6416077"/>
              <a:gd name="connsiteY6-654" fmla="*/ 3091895 h 3407339"/>
              <a:gd name="connsiteX7-655" fmla="*/ 6167660 w 6416077"/>
              <a:gd name="connsiteY7-656" fmla="*/ 719911 h 3407339"/>
              <a:gd name="connsiteX0-657" fmla="*/ 6167660 w 6418824"/>
              <a:gd name="connsiteY0-658" fmla="*/ 719911 h 3395212"/>
              <a:gd name="connsiteX1-659" fmla="*/ 3296476 w 6418824"/>
              <a:gd name="connsiteY1-660" fmla="*/ 12526 h 3395212"/>
              <a:gd name="connsiteX2-661" fmla="*/ 837676 w 6418824"/>
              <a:gd name="connsiteY2-662" fmla="*/ 397786 h 3395212"/>
              <a:gd name="connsiteX3-663" fmla="*/ 557431 w 6418824"/>
              <a:gd name="connsiteY3-664" fmla="*/ 1943419 h 3395212"/>
              <a:gd name="connsiteX4-665" fmla="*/ 0 w 6418824"/>
              <a:gd name="connsiteY4-666" fmla="*/ 2414960 h 3395212"/>
              <a:gd name="connsiteX5-667" fmla="*/ 765208 w 6418824"/>
              <a:gd name="connsiteY5-668" fmla="*/ 2456538 h 3395212"/>
              <a:gd name="connsiteX6-669" fmla="*/ 5660854 w 6418824"/>
              <a:gd name="connsiteY6-670" fmla="*/ 3091895 h 3395212"/>
              <a:gd name="connsiteX7-671" fmla="*/ 6167660 w 6418824"/>
              <a:gd name="connsiteY7-672" fmla="*/ 719911 h 3395212"/>
              <a:gd name="connsiteX0-673" fmla="*/ 6167660 w 6418824"/>
              <a:gd name="connsiteY0-674" fmla="*/ 719911 h 3395212"/>
              <a:gd name="connsiteX1-675" fmla="*/ 3296476 w 6418824"/>
              <a:gd name="connsiteY1-676" fmla="*/ 12526 h 3395212"/>
              <a:gd name="connsiteX2-677" fmla="*/ 837676 w 6418824"/>
              <a:gd name="connsiteY2-678" fmla="*/ 397786 h 3395212"/>
              <a:gd name="connsiteX3-679" fmla="*/ 557431 w 6418824"/>
              <a:gd name="connsiteY3-680" fmla="*/ 1943419 h 3395212"/>
              <a:gd name="connsiteX4-681" fmla="*/ 0 w 6418824"/>
              <a:gd name="connsiteY4-682" fmla="*/ 2414960 h 3395212"/>
              <a:gd name="connsiteX5-683" fmla="*/ 765208 w 6418824"/>
              <a:gd name="connsiteY5-684" fmla="*/ 2456538 h 3395212"/>
              <a:gd name="connsiteX6-685" fmla="*/ 5660854 w 6418824"/>
              <a:gd name="connsiteY6-686" fmla="*/ 3091895 h 3395212"/>
              <a:gd name="connsiteX7-687" fmla="*/ 6167660 w 6418824"/>
              <a:gd name="connsiteY7-688" fmla="*/ 719911 h 3395212"/>
              <a:gd name="connsiteX0-689" fmla="*/ 6132936 w 6384100"/>
              <a:gd name="connsiteY0-690" fmla="*/ 719911 h 3395212"/>
              <a:gd name="connsiteX1-691" fmla="*/ 3261752 w 6384100"/>
              <a:gd name="connsiteY1-692" fmla="*/ 12526 h 3395212"/>
              <a:gd name="connsiteX2-693" fmla="*/ 802952 w 6384100"/>
              <a:gd name="connsiteY2-694" fmla="*/ 397786 h 3395212"/>
              <a:gd name="connsiteX3-695" fmla="*/ 522707 w 6384100"/>
              <a:gd name="connsiteY3-696" fmla="*/ 1943419 h 3395212"/>
              <a:gd name="connsiteX4-697" fmla="*/ 0 w 6384100"/>
              <a:gd name="connsiteY4-698" fmla="*/ 2171892 h 3395212"/>
              <a:gd name="connsiteX5-699" fmla="*/ 730484 w 6384100"/>
              <a:gd name="connsiteY5-700" fmla="*/ 2456538 h 3395212"/>
              <a:gd name="connsiteX6-701" fmla="*/ 5626130 w 6384100"/>
              <a:gd name="connsiteY6-702" fmla="*/ 3091895 h 3395212"/>
              <a:gd name="connsiteX7-703" fmla="*/ 6132936 w 6384100"/>
              <a:gd name="connsiteY7-704" fmla="*/ 719911 h 3395212"/>
              <a:gd name="connsiteX0-705" fmla="*/ 6132936 w 6384100"/>
              <a:gd name="connsiteY0-706" fmla="*/ 717888 h 3393189"/>
              <a:gd name="connsiteX1-707" fmla="*/ 3261752 w 6384100"/>
              <a:gd name="connsiteY1-708" fmla="*/ 10503 h 3393189"/>
              <a:gd name="connsiteX2-709" fmla="*/ 802952 w 6384100"/>
              <a:gd name="connsiteY2-710" fmla="*/ 395763 h 3393189"/>
              <a:gd name="connsiteX3-711" fmla="*/ 487982 w 6384100"/>
              <a:gd name="connsiteY3-712" fmla="*/ 1709902 h 3393189"/>
              <a:gd name="connsiteX4-713" fmla="*/ 0 w 6384100"/>
              <a:gd name="connsiteY4-714" fmla="*/ 2169869 h 3393189"/>
              <a:gd name="connsiteX5-715" fmla="*/ 730484 w 6384100"/>
              <a:gd name="connsiteY5-716" fmla="*/ 2454515 h 3393189"/>
              <a:gd name="connsiteX6-717" fmla="*/ 5626130 w 6384100"/>
              <a:gd name="connsiteY6-718" fmla="*/ 3089872 h 3393189"/>
              <a:gd name="connsiteX7-719" fmla="*/ 6132936 w 6384100"/>
              <a:gd name="connsiteY7-720" fmla="*/ 717888 h 3393189"/>
              <a:gd name="connsiteX0-721" fmla="*/ 6132936 w 6384100"/>
              <a:gd name="connsiteY0-722" fmla="*/ 717888 h 3393189"/>
              <a:gd name="connsiteX1-723" fmla="*/ 3261752 w 6384100"/>
              <a:gd name="connsiteY1-724" fmla="*/ 10503 h 3393189"/>
              <a:gd name="connsiteX2-725" fmla="*/ 802952 w 6384100"/>
              <a:gd name="connsiteY2-726" fmla="*/ 395763 h 3393189"/>
              <a:gd name="connsiteX3-727" fmla="*/ 487982 w 6384100"/>
              <a:gd name="connsiteY3-728" fmla="*/ 1709902 h 3393189"/>
              <a:gd name="connsiteX4-729" fmla="*/ 0 w 6384100"/>
              <a:gd name="connsiteY4-730" fmla="*/ 2169869 h 3393189"/>
              <a:gd name="connsiteX5-731" fmla="*/ 730484 w 6384100"/>
              <a:gd name="connsiteY5-732" fmla="*/ 2454515 h 3393189"/>
              <a:gd name="connsiteX6-733" fmla="*/ 5626130 w 6384100"/>
              <a:gd name="connsiteY6-734" fmla="*/ 3089872 h 3393189"/>
              <a:gd name="connsiteX7-735" fmla="*/ 6132936 w 6384100"/>
              <a:gd name="connsiteY7-736" fmla="*/ 717888 h 3393189"/>
              <a:gd name="connsiteX0-737" fmla="*/ 6132936 w 6384100"/>
              <a:gd name="connsiteY0-738" fmla="*/ 717888 h 3393189"/>
              <a:gd name="connsiteX1-739" fmla="*/ 3261752 w 6384100"/>
              <a:gd name="connsiteY1-740" fmla="*/ 10503 h 3393189"/>
              <a:gd name="connsiteX2-741" fmla="*/ 802952 w 6384100"/>
              <a:gd name="connsiteY2-742" fmla="*/ 395763 h 3393189"/>
              <a:gd name="connsiteX3-743" fmla="*/ 487982 w 6384100"/>
              <a:gd name="connsiteY3-744" fmla="*/ 1709902 h 3393189"/>
              <a:gd name="connsiteX4-745" fmla="*/ 0 w 6384100"/>
              <a:gd name="connsiteY4-746" fmla="*/ 2169869 h 3393189"/>
              <a:gd name="connsiteX5-747" fmla="*/ 730484 w 6384100"/>
              <a:gd name="connsiteY5-748" fmla="*/ 2454515 h 3393189"/>
              <a:gd name="connsiteX6-749" fmla="*/ 5626130 w 6384100"/>
              <a:gd name="connsiteY6-750" fmla="*/ 3089872 h 3393189"/>
              <a:gd name="connsiteX7-751" fmla="*/ 6132936 w 6384100"/>
              <a:gd name="connsiteY7-752" fmla="*/ 717888 h 3393189"/>
              <a:gd name="connsiteX0-753" fmla="*/ 6132936 w 6384100"/>
              <a:gd name="connsiteY0-754" fmla="*/ 717888 h 3393189"/>
              <a:gd name="connsiteX1-755" fmla="*/ 3261752 w 6384100"/>
              <a:gd name="connsiteY1-756" fmla="*/ 10503 h 3393189"/>
              <a:gd name="connsiteX2-757" fmla="*/ 802952 w 6384100"/>
              <a:gd name="connsiteY2-758" fmla="*/ 395763 h 3393189"/>
              <a:gd name="connsiteX3-759" fmla="*/ 487982 w 6384100"/>
              <a:gd name="connsiteY3-760" fmla="*/ 1709902 h 3393189"/>
              <a:gd name="connsiteX4-761" fmla="*/ 0 w 6384100"/>
              <a:gd name="connsiteY4-762" fmla="*/ 2169869 h 3393189"/>
              <a:gd name="connsiteX5-763" fmla="*/ 730484 w 6384100"/>
              <a:gd name="connsiteY5-764" fmla="*/ 2454515 h 3393189"/>
              <a:gd name="connsiteX6-765" fmla="*/ 5626130 w 6384100"/>
              <a:gd name="connsiteY6-766" fmla="*/ 3089872 h 3393189"/>
              <a:gd name="connsiteX7-767" fmla="*/ 6132936 w 6384100"/>
              <a:gd name="connsiteY7-768" fmla="*/ 717888 h 3393189"/>
              <a:gd name="connsiteX0-769" fmla="*/ 6132936 w 6384100"/>
              <a:gd name="connsiteY0-770" fmla="*/ 717888 h 3393189"/>
              <a:gd name="connsiteX1-771" fmla="*/ 3261752 w 6384100"/>
              <a:gd name="connsiteY1-772" fmla="*/ 10503 h 3393189"/>
              <a:gd name="connsiteX2-773" fmla="*/ 802952 w 6384100"/>
              <a:gd name="connsiteY2-774" fmla="*/ 395763 h 3393189"/>
              <a:gd name="connsiteX3-775" fmla="*/ 487982 w 6384100"/>
              <a:gd name="connsiteY3-776" fmla="*/ 1709902 h 3393189"/>
              <a:gd name="connsiteX4-777" fmla="*/ 0 w 6384100"/>
              <a:gd name="connsiteY4-778" fmla="*/ 2169869 h 3393189"/>
              <a:gd name="connsiteX5-779" fmla="*/ 730484 w 6384100"/>
              <a:gd name="connsiteY5-780" fmla="*/ 2454515 h 3393189"/>
              <a:gd name="connsiteX6-781" fmla="*/ 5626130 w 6384100"/>
              <a:gd name="connsiteY6-782" fmla="*/ 3089872 h 3393189"/>
              <a:gd name="connsiteX7-783" fmla="*/ 6132936 w 6384100"/>
              <a:gd name="connsiteY7-784" fmla="*/ 717888 h 3393189"/>
              <a:gd name="connsiteX0-785" fmla="*/ 6132936 w 6384100"/>
              <a:gd name="connsiteY0-786" fmla="*/ 717888 h 3393189"/>
              <a:gd name="connsiteX1-787" fmla="*/ 3261752 w 6384100"/>
              <a:gd name="connsiteY1-788" fmla="*/ 10503 h 3393189"/>
              <a:gd name="connsiteX2-789" fmla="*/ 802952 w 6384100"/>
              <a:gd name="connsiteY2-790" fmla="*/ 395763 h 3393189"/>
              <a:gd name="connsiteX3-791" fmla="*/ 487982 w 6384100"/>
              <a:gd name="connsiteY3-792" fmla="*/ 1709902 h 3393189"/>
              <a:gd name="connsiteX4-793" fmla="*/ 0 w 6384100"/>
              <a:gd name="connsiteY4-794" fmla="*/ 2169869 h 3393189"/>
              <a:gd name="connsiteX5-795" fmla="*/ 730484 w 6384100"/>
              <a:gd name="connsiteY5-796" fmla="*/ 2454515 h 3393189"/>
              <a:gd name="connsiteX6-797" fmla="*/ 5626130 w 6384100"/>
              <a:gd name="connsiteY6-798" fmla="*/ 3089872 h 3393189"/>
              <a:gd name="connsiteX7-799" fmla="*/ 6132936 w 6384100"/>
              <a:gd name="connsiteY7-800" fmla="*/ 717888 h 3393189"/>
              <a:gd name="connsiteX0-801" fmla="*/ 6132936 w 6384100"/>
              <a:gd name="connsiteY0-802" fmla="*/ 717888 h 3393189"/>
              <a:gd name="connsiteX1-803" fmla="*/ 3261752 w 6384100"/>
              <a:gd name="connsiteY1-804" fmla="*/ 10503 h 3393189"/>
              <a:gd name="connsiteX2-805" fmla="*/ 802952 w 6384100"/>
              <a:gd name="connsiteY2-806" fmla="*/ 395763 h 3393189"/>
              <a:gd name="connsiteX3-807" fmla="*/ 487982 w 6384100"/>
              <a:gd name="connsiteY3-808" fmla="*/ 1709902 h 3393189"/>
              <a:gd name="connsiteX4-809" fmla="*/ 0 w 6384100"/>
              <a:gd name="connsiteY4-810" fmla="*/ 2169869 h 3393189"/>
              <a:gd name="connsiteX5-811" fmla="*/ 730484 w 6384100"/>
              <a:gd name="connsiteY5-812" fmla="*/ 2454515 h 3393189"/>
              <a:gd name="connsiteX6-813" fmla="*/ 5626130 w 6384100"/>
              <a:gd name="connsiteY6-814" fmla="*/ 3089872 h 3393189"/>
              <a:gd name="connsiteX7-815" fmla="*/ 6132936 w 6384100"/>
              <a:gd name="connsiteY7-816" fmla="*/ 717888 h 3393189"/>
              <a:gd name="connsiteX0-817" fmla="*/ 6132936 w 6340891"/>
              <a:gd name="connsiteY0-818" fmla="*/ 695744 h 3371045"/>
              <a:gd name="connsiteX1-819" fmla="*/ 3863635 w 6340891"/>
              <a:gd name="connsiteY1-820" fmla="*/ 11508 h 3371045"/>
              <a:gd name="connsiteX2-821" fmla="*/ 802952 w 6340891"/>
              <a:gd name="connsiteY2-822" fmla="*/ 373619 h 3371045"/>
              <a:gd name="connsiteX3-823" fmla="*/ 487982 w 6340891"/>
              <a:gd name="connsiteY3-824" fmla="*/ 1687758 h 3371045"/>
              <a:gd name="connsiteX4-825" fmla="*/ 0 w 6340891"/>
              <a:gd name="connsiteY4-826" fmla="*/ 2147725 h 3371045"/>
              <a:gd name="connsiteX5-827" fmla="*/ 730484 w 6340891"/>
              <a:gd name="connsiteY5-828" fmla="*/ 2432371 h 3371045"/>
              <a:gd name="connsiteX6-829" fmla="*/ 5626130 w 6340891"/>
              <a:gd name="connsiteY6-830" fmla="*/ 3067728 h 3371045"/>
              <a:gd name="connsiteX7-831" fmla="*/ 6132936 w 6340891"/>
              <a:gd name="connsiteY7-832" fmla="*/ 695744 h 3371045"/>
              <a:gd name="connsiteX0-833" fmla="*/ 7366827 w 7574782"/>
              <a:gd name="connsiteY0-834" fmla="*/ 695744 h 3371045"/>
              <a:gd name="connsiteX1-835" fmla="*/ 5097526 w 7574782"/>
              <a:gd name="connsiteY1-836" fmla="*/ 11508 h 3371045"/>
              <a:gd name="connsiteX2-837" fmla="*/ 2036843 w 7574782"/>
              <a:gd name="connsiteY2-838" fmla="*/ 373619 h 3371045"/>
              <a:gd name="connsiteX3-839" fmla="*/ 1721873 w 7574782"/>
              <a:gd name="connsiteY3-840" fmla="*/ 1687758 h 3371045"/>
              <a:gd name="connsiteX4-841" fmla="*/ -1 w 7574782"/>
              <a:gd name="connsiteY4-842" fmla="*/ 2466507 h 3371045"/>
              <a:gd name="connsiteX5-843" fmla="*/ 1964375 w 7574782"/>
              <a:gd name="connsiteY5-844" fmla="*/ 2432371 h 3371045"/>
              <a:gd name="connsiteX6-845" fmla="*/ 6860021 w 7574782"/>
              <a:gd name="connsiteY6-846" fmla="*/ 3067728 h 3371045"/>
              <a:gd name="connsiteX7-847" fmla="*/ 7366827 w 7574782"/>
              <a:gd name="connsiteY7-848" fmla="*/ 695744 h 3371045"/>
              <a:gd name="connsiteX0-849" fmla="*/ 6573289 w 6781244"/>
              <a:gd name="connsiteY0-850" fmla="*/ 695744 h 3371045"/>
              <a:gd name="connsiteX1-851" fmla="*/ 4303988 w 6781244"/>
              <a:gd name="connsiteY1-852" fmla="*/ 11508 h 3371045"/>
              <a:gd name="connsiteX2-853" fmla="*/ 1243305 w 6781244"/>
              <a:gd name="connsiteY2-854" fmla="*/ 373619 h 3371045"/>
              <a:gd name="connsiteX3-855" fmla="*/ 928335 w 6781244"/>
              <a:gd name="connsiteY3-856" fmla="*/ 1687758 h 3371045"/>
              <a:gd name="connsiteX4-857" fmla="*/ 1 w 6781244"/>
              <a:gd name="connsiteY4-858" fmla="*/ 2392227 h 3371045"/>
              <a:gd name="connsiteX5-859" fmla="*/ 1170837 w 6781244"/>
              <a:gd name="connsiteY5-860" fmla="*/ 2432371 h 3371045"/>
              <a:gd name="connsiteX6-861" fmla="*/ 6066483 w 6781244"/>
              <a:gd name="connsiteY6-862" fmla="*/ 3067728 h 3371045"/>
              <a:gd name="connsiteX7-863" fmla="*/ 6573289 w 6781244"/>
              <a:gd name="connsiteY7-864" fmla="*/ 695744 h 3371045"/>
              <a:gd name="connsiteX0-865" fmla="*/ 7632835 w 7840790"/>
              <a:gd name="connsiteY0-866" fmla="*/ 695744 h 3371045"/>
              <a:gd name="connsiteX1-867" fmla="*/ 5363534 w 7840790"/>
              <a:gd name="connsiteY1-868" fmla="*/ 11508 h 3371045"/>
              <a:gd name="connsiteX2-869" fmla="*/ 2302851 w 7840790"/>
              <a:gd name="connsiteY2-870" fmla="*/ 373619 h 3371045"/>
              <a:gd name="connsiteX3-871" fmla="*/ 1987881 w 7840790"/>
              <a:gd name="connsiteY3-872" fmla="*/ 1687758 h 3371045"/>
              <a:gd name="connsiteX4-873" fmla="*/ -1 w 7840790"/>
              <a:gd name="connsiteY4-874" fmla="*/ 2338787 h 3371045"/>
              <a:gd name="connsiteX5-875" fmla="*/ 2230383 w 7840790"/>
              <a:gd name="connsiteY5-876" fmla="*/ 2432371 h 3371045"/>
              <a:gd name="connsiteX6-877" fmla="*/ 7126029 w 7840790"/>
              <a:gd name="connsiteY6-878" fmla="*/ 3067728 h 3371045"/>
              <a:gd name="connsiteX7-879" fmla="*/ 7632835 w 7840790"/>
              <a:gd name="connsiteY7-880" fmla="*/ 695744 h 3371045"/>
              <a:gd name="connsiteX0-881" fmla="*/ 7632835 w 7840790"/>
              <a:gd name="connsiteY0-882" fmla="*/ 695744 h 3371045"/>
              <a:gd name="connsiteX1-883" fmla="*/ 5363534 w 7840790"/>
              <a:gd name="connsiteY1-884" fmla="*/ 11508 h 3371045"/>
              <a:gd name="connsiteX2-885" fmla="*/ 2302851 w 7840790"/>
              <a:gd name="connsiteY2-886" fmla="*/ 373619 h 3371045"/>
              <a:gd name="connsiteX3-887" fmla="*/ 1987881 w 7840790"/>
              <a:gd name="connsiteY3-888" fmla="*/ 1687758 h 3371045"/>
              <a:gd name="connsiteX4-889" fmla="*/ -1 w 7840790"/>
              <a:gd name="connsiteY4-890" fmla="*/ 2338787 h 3371045"/>
              <a:gd name="connsiteX5-891" fmla="*/ 2230383 w 7840790"/>
              <a:gd name="connsiteY5-892" fmla="*/ 2432371 h 3371045"/>
              <a:gd name="connsiteX6-893" fmla="*/ 7126029 w 7840790"/>
              <a:gd name="connsiteY6-894" fmla="*/ 3067728 h 3371045"/>
              <a:gd name="connsiteX7-895" fmla="*/ 7632835 w 7840790"/>
              <a:gd name="connsiteY7-896" fmla="*/ 695744 h 3371045"/>
              <a:gd name="connsiteX0-897" fmla="*/ 7632835 w 7840790"/>
              <a:gd name="connsiteY0-898" fmla="*/ 695744 h 3371045"/>
              <a:gd name="connsiteX1-899" fmla="*/ 5363534 w 7840790"/>
              <a:gd name="connsiteY1-900" fmla="*/ 11508 h 3371045"/>
              <a:gd name="connsiteX2-901" fmla="*/ 2302851 w 7840790"/>
              <a:gd name="connsiteY2-902" fmla="*/ 373619 h 3371045"/>
              <a:gd name="connsiteX3-903" fmla="*/ 1987881 w 7840790"/>
              <a:gd name="connsiteY3-904" fmla="*/ 1687758 h 3371045"/>
              <a:gd name="connsiteX4-905" fmla="*/ -1 w 7840790"/>
              <a:gd name="connsiteY4-906" fmla="*/ 2338787 h 3371045"/>
              <a:gd name="connsiteX5-907" fmla="*/ 2230383 w 7840790"/>
              <a:gd name="connsiteY5-908" fmla="*/ 2432371 h 3371045"/>
              <a:gd name="connsiteX6-909" fmla="*/ 7126029 w 7840790"/>
              <a:gd name="connsiteY6-910" fmla="*/ 3067728 h 3371045"/>
              <a:gd name="connsiteX7-911" fmla="*/ 7632835 w 7840790"/>
              <a:gd name="connsiteY7-912" fmla="*/ 695744 h 3371045"/>
              <a:gd name="connsiteX0-913" fmla="*/ 7632835 w 7840790"/>
              <a:gd name="connsiteY0-914" fmla="*/ 694373 h 3369674"/>
              <a:gd name="connsiteX1-915" fmla="*/ 5363534 w 7840790"/>
              <a:gd name="connsiteY1-916" fmla="*/ 10137 h 3369674"/>
              <a:gd name="connsiteX2-917" fmla="*/ 2302851 w 7840790"/>
              <a:gd name="connsiteY2-918" fmla="*/ 372248 h 3369674"/>
              <a:gd name="connsiteX3-919" fmla="*/ 2024248 w 7840790"/>
              <a:gd name="connsiteY3-920" fmla="*/ 1513400 h 3369674"/>
              <a:gd name="connsiteX4-921" fmla="*/ -1 w 7840790"/>
              <a:gd name="connsiteY4-922" fmla="*/ 2337416 h 3369674"/>
              <a:gd name="connsiteX5-923" fmla="*/ 2230383 w 7840790"/>
              <a:gd name="connsiteY5-924" fmla="*/ 2431000 h 3369674"/>
              <a:gd name="connsiteX6-925" fmla="*/ 7126029 w 7840790"/>
              <a:gd name="connsiteY6-926" fmla="*/ 3066357 h 3369674"/>
              <a:gd name="connsiteX7-927" fmla="*/ 7632835 w 7840790"/>
              <a:gd name="connsiteY7-928" fmla="*/ 694373 h 3369674"/>
              <a:gd name="connsiteX0-929" fmla="*/ 7632835 w 7841692"/>
              <a:gd name="connsiteY0-930" fmla="*/ 694373 h 3416097"/>
              <a:gd name="connsiteX1-931" fmla="*/ 5363534 w 7841692"/>
              <a:gd name="connsiteY1-932" fmla="*/ 10137 h 3416097"/>
              <a:gd name="connsiteX2-933" fmla="*/ 2302851 w 7841692"/>
              <a:gd name="connsiteY2-934" fmla="*/ 372248 h 3416097"/>
              <a:gd name="connsiteX3-935" fmla="*/ 2024248 w 7841692"/>
              <a:gd name="connsiteY3-936" fmla="*/ 1513400 h 3416097"/>
              <a:gd name="connsiteX4-937" fmla="*/ -1 w 7841692"/>
              <a:gd name="connsiteY4-938" fmla="*/ 2337416 h 3416097"/>
              <a:gd name="connsiteX5-939" fmla="*/ 2212197 w 7841692"/>
              <a:gd name="connsiteY5-940" fmla="*/ 2517494 h 3416097"/>
              <a:gd name="connsiteX6-941" fmla="*/ 7126029 w 7841692"/>
              <a:gd name="connsiteY6-942" fmla="*/ 3066357 h 3416097"/>
              <a:gd name="connsiteX7-943" fmla="*/ 7632835 w 7841692"/>
              <a:gd name="connsiteY7-944" fmla="*/ 694373 h 3416097"/>
              <a:gd name="connsiteX0-945" fmla="*/ 7989523 w 8198380"/>
              <a:gd name="connsiteY0-946" fmla="*/ 694373 h 3416097"/>
              <a:gd name="connsiteX1-947" fmla="*/ 5720222 w 8198380"/>
              <a:gd name="connsiteY1-948" fmla="*/ 10137 h 3416097"/>
              <a:gd name="connsiteX2-949" fmla="*/ 2659539 w 8198380"/>
              <a:gd name="connsiteY2-950" fmla="*/ 372248 h 3416097"/>
              <a:gd name="connsiteX3-951" fmla="*/ 2380936 w 8198380"/>
              <a:gd name="connsiteY3-952" fmla="*/ 1513400 h 3416097"/>
              <a:gd name="connsiteX4-953" fmla="*/ 0 w 8198380"/>
              <a:gd name="connsiteY4-954" fmla="*/ 2902152 h 3416097"/>
              <a:gd name="connsiteX5-955" fmla="*/ 2568885 w 8198380"/>
              <a:gd name="connsiteY5-956" fmla="*/ 2517494 h 3416097"/>
              <a:gd name="connsiteX6-957" fmla="*/ 7482717 w 8198380"/>
              <a:gd name="connsiteY6-958" fmla="*/ 3066357 h 3416097"/>
              <a:gd name="connsiteX7-959" fmla="*/ 7989523 w 8198380"/>
              <a:gd name="connsiteY7-960" fmla="*/ 694373 h 3416097"/>
              <a:gd name="connsiteX0-961" fmla="*/ 7989523 w 8198380"/>
              <a:gd name="connsiteY0-962" fmla="*/ 694373 h 3416097"/>
              <a:gd name="connsiteX1-963" fmla="*/ 5720222 w 8198380"/>
              <a:gd name="connsiteY1-964" fmla="*/ 10137 h 3416097"/>
              <a:gd name="connsiteX2-965" fmla="*/ 2659539 w 8198380"/>
              <a:gd name="connsiteY2-966" fmla="*/ 372248 h 3416097"/>
              <a:gd name="connsiteX3-967" fmla="*/ 2380936 w 8198380"/>
              <a:gd name="connsiteY3-968" fmla="*/ 1513400 h 3416097"/>
              <a:gd name="connsiteX4-969" fmla="*/ 0 w 8198380"/>
              <a:gd name="connsiteY4-970" fmla="*/ 2902152 h 3416097"/>
              <a:gd name="connsiteX5-971" fmla="*/ 2568885 w 8198380"/>
              <a:gd name="connsiteY5-972" fmla="*/ 2517494 h 3416097"/>
              <a:gd name="connsiteX6-973" fmla="*/ 7482717 w 8198380"/>
              <a:gd name="connsiteY6-974" fmla="*/ 3066357 h 3416097"/>
              <a:gd name="connsiteX7-975" fmla="*/ 7989523 w 8198380"/>
              <a:gd name="connsiteY7-976" fmla="*/ 694373 h 3416097"/>
              <a:gd name="connsiteX0-977" fmla="*/ 7058083 w 7266940"/>
              <a:gd name="connsiteY0-978" fmla="*/ 694373 h 3416097"/>
              <a:gd name="connsiteX1-979" fmla="*/ 4788782 w 7266940"/>
              <a:gd name="connsiteY1-980" fmla="*/ 10137 h 3416097"/>
              <a:gd name="connsiteX2-981" fmla="*/ 1728099 w 7266940"/>
              <a:gd name="connsiteY2-982" fmla="*/ 372248 h 3416097"/>
              <a:gd name="connsiteX3-983" fmla="*/ 1449496 w 7266940"/>
              <a:gd name="connsiteY3-984" fmla="*/ 1513400 h 3416097"/>
              <a:gd name="connsiteX4-985" fmla="*/ 2 w 7266940"/>
              <a:gd name="connsiteY4-986" fmla="*/ 2716041 h 3416097"/>
              <a:gd name="connsiteX5-987" fmla="*/ 1637445 w 7266940"/>
              <a:gd name="connsiteY5-988" fmla="*/ 2517494 h 3416097"/>
              <a:gd name="connsiteX6-989" fmla="*/ 6551277 w 7266940"/>
              <a:gd name="connsiteY6-990" fmla="*/ 3066357 h 3416097"/>
              <a:gd name="connsiteX7-991" fmla="*/ 7058083 w 7266940"/>
              <a:gd name="connsiteY7-992" fmla="*/ 694373 h 3416097"/>
              <a:gd name="connsiteX0-993" fmla="*/ 7058083 w 7266940"/>
              <a:gd name="connsiteY0-994" fmla="*/ 694373 h 3416097"/>
              <a:gd name="connsiteX1-995" fmla="*/ 4788782 w 7266940"/>
              <a:gd name="connsiteY1-996" fmla="*/ 10137 h 3416097"/>
              <a:gd name="connsiteX2-997" fmla="*/ 1728099 w 7266940"/>
              <a:gd name="connsiteY2-998" fmla="*/ 372248 h 3416097"/>
              <a:gd name="connsiteX3-999" fmla="*/ 1449496 w 7266940"/>
              <a:gd name="connsiteY3-1000" fmla="*/ 1513400 h 3416097"/>
              <a:gd name="connsiteX4-1001" fmla="*/ 2 w 7266940"/>
              <a:gd name="connsiteY4-1002" fmla="*/ 2716041 h 3416097"/>
              <a:gd name="connsiteX5-1003" fmla="*/ 1637445 w 7266940"/>
              <a:gd name="connsiteY5-1004" fmla="*/ 2517494 h 3416097"/>
              <a:gd name="connsiteX6-1005" fmla="*/ 6551277 w 7266940"/>
              <a:gd name="connsiteY6-1006" fmla="*/ 3066357 h 3416097"/>
              <a:gd name="connsiteX7-1007" fmla="*/ 7058083 w 7266940"/>
              <a:gd name="connsiteY7-1008" fmla="*/ 694373 h 34160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266940" h="3416097">
                <a:moveTo>
                  <a:pt x="7058083" y="694373"/>
                </a:moveTo>
                <a:cubicBezTo>
                  <a:pt x="6764334" y="185003"/>
                  <a:pt x="5677113" y="63825"/>
                  <a:pt x="4788782" y="10137"/>
                </a:cubicBezTo>
                <a:cubicBezTo>
                  <a:pt x="3900451" y="-43551"/>
                  <a:pt x="2284647" y="121704"/>
                  <a:pt x="1728099" y="372248"/>
                </a:cubicBezTo>
                <a:cubicBezTo>
                  <a:pt x="1171551" y="622792"/>
                  <a:pt x="1462228" y="1145793"/>
                  <a:pt x="1449496" y="1513400"/>
                </a:cubicBezTo>
                <a:cubicBezTo>
                  <a:pt x="1313843" y="1716879"/>
                  <a:pt x="605347" y="2166691"/>
                  <a:pt x="2" y="2716041"/>
                </a:cubicBezTo>
                <a:cubicBezTo>
                  <a:pt x="1242990" y="2558977"/>
                  <a:pt x="1487067" y="2452885"/>
                  <a:pt x="1637445" y="2517494"/>
                </a:cubicBezTo>
                <a:cubicBezTo>
                  <a:pt x="1861439" y="3877844"/>
                  <a:pt x="5647837" y="3370210"/>
                  <a:pt x="6551277" y="3066357"/>
                </a:cubicBezTo>
                <a:cubicBezTo>
                  <a:pt x="7454717" y="2762504"/>
                  <a:pt x="7351832" y="1203743"/>
                  <a:pt x="7058083" y="694373"/>
                </a:cubicBezTo>
                <a:close/>
              </a:path>
            </a:pathLst>
          </a:custGeom>
          <a:noFill/>
          <a:ln w="25400" cap="rnd">
            <a:solidFill>
              <a:srgbClr val="4140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5400000" flipH="1">
            <a:off x="5386304" y="3182621"/>
            <a:ext cx="1332144" cy="1285594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  <a:gd name="connsiteX0-145" fmla="*/ 6202752 w 6445028"/>
              <a:gd name="connsiteY0-146" fmla="*/ 666309 h 2805650"/>
              <a:gd name="connsiteX1-147" fmla="*/ 3250545 w 6445028"/>
              <a:gd name="connsiteY1-148" fmla="*/ 104 h 2805650"/>
              <a:gd name="connsiteX2-149" fmla="*/ 63208 w 6445028"/>
              <a:gd name="connsiteY2-150" fmla="*/ 1005944 h 2805650"/>
              <a:gd name="connsiteX3-151" fmla="*/ 729414 w 6445028"/>
              <a:gd name="connsiteY3-152" fmla="*/ 2508172 h 2805650"/>
              <a:gd name="connsiteX4-153" fmla="*/ 23517 w 6445028"/>
              <a:gd name="connsiteY4-154" fmla="*/ 2731748 h 2805650"/>
              <a:gd name="connsiteX5-155" fmla="*/ 1500123 w 6445028"/>
              <a:gd name="connsiteY5-156" fmla="*/ 2664926 h 2805650"/>
              <a:gd name="connsiteX6-157" fmla="*/ 5614923 w 6445028"/>
              <a:gd name="connsiteY6-158" fmla="*/ 2691052 h 2805650"/>
              <a:gd name="connsiteX7-159" fmla="*/ 6202752 w 6445028"/>
              <a:gd name="connsiteY7-160" fmla="*/ 666309 h 2805650"/>
              <a:gd name="connsiteX0-161" fmla="*/ 6293740 w 6536016"/>
              <a:gd name="connsiteY0-162" fmla="*/ 666309 h 2805650"/>
              <a:gd name="connsiteX1-163" fmla="*/ 3341533 w 6536016"/>
              <a:gd name="connsiteY1-164" fmla="*/ 104 h 2805650"/>
              <a:gd name="connsiteX2-165" fmla="*/ 154196 w 6536016"/>
              <a:gd name="connsiteY2-166" fmla="*/ 1005944 h 2805650"/>
              <a:gd name="connsiteX3-167" fmla="*/ 521464 w 6536016"/>
              <a:gd name="connsiteY3-168" fmla="*/ 2121311 h 2805650"/>
              <a:gd name="connsiteX4-169" fmla="*/ 114505 w 6536016"/>
              <a:gd name="connsiteY4-170" fmla="*/ 2731748 h 2805650"/>
              <a:gd name="connsiteX5-171" fmla="*/ 1591111 w 6536016"/>
              <a:gd name="connsiteY5-172" fmla="*/ 2664926 h 2805650"/>
              <a:gd name="connsiteX6-173" fmla="*/ 5705911 w 6536016"/>
              <a:gd name="connsiteY6-174" fmla="*/ 2691052 h 2805650"/>
              <a:gd name="connsiteX7-175" fmla="*/ 6293740 w 6536016"/>
              <a:gd name="connsiteY7-176" fmla="*/ 666309 h 2805650"/>
              <a:gd name="connsiteX0-177" fmla="*/ 6293740 w 6524352"/>
              <a:gd name="connsiteY0-178" fmla="*/ 666309 h 2813024"/>
              <a:gd name="connsiteX1-179" fmla="*/ 3341533 w 6524352"/>
              <a:gd name="connsiteY1-180" fmla="*/ 104 h 2813024"/>
              <a:gd name="connsiteX2-181" fmla="*/ 154196 w 6524352"/>
              <a:gd name="connsiteY2-182" fmla="*/ 1005944 h 2813024"/>
              <a:gd name="connsiteX3-183" fmla="*/ 521464 w 6524352"/>
              <a:gd name="connsiteY3-184" fmla="*/ 2121311 h 2813024"/>
              <a:gd name="connsiteX4-185" fmla="*/ 114505 w 6524352"/>
              <a:gd name="connsiteY4-186" fmla="*/ 2731748 h 2813024"/>
              <a:gd name="connsiteX5-187" fmla="*/ 1169081 w 6524352"/>
              <a:gd name="connsiteY5-188" fmla="*/ 2541833 h 2813024"/>
              <a:gd name="connsiteX6-189" fmla="*/ 5705911 w 6524352"/>
              <a:gd name="connsiteY6-190" fmla="*/ 2691052 h 2813024"/>
              <a:gd name="connsiteX7-191" fmla="*/ 6293740 w 6524352"/>
              <a:gd name="connsiteY7-192" fmla="*/ 666309 h 2813024"/>
              <a:gd name="connsiteX0-193" fmla="*/ 6293740 w 6524352"/>
              <a:gd name="connsiteY0-194" fmla="*/ 666309 h 2813024"/>
              <a:gd name="connsiteX1-195" fmla="*/ 3341533 w 6524352"/>
              <a:gd name="connsiteY1-196" fmla="*/ 104 h 2813024"/>
              <a:gd name="connsiteX2-197" fmla="*/ 154196 w 6524352"/>
              <a:gd name="connsiteY2-198" fmla="*/ 1005944 h 2813024"/>
              <a:gd name="connsiteX3-199" fmla="*/ 521464 w 6524352"/>
              <a:gd name="connsiteY3-200" fmla="*/ 2121311 h 2813024"/>
              <a:gd name="connsiteX4-201" fmla="*/ 114505 w 6524352"/>
              <a:gd name="connsiteY4-202" fmla="*/ 2731748 h 2813024"/>
              <a:gd name="connsiteX5-203" fmla="*/ 1169081 w 6524352"/>
              <a:gd name="connsiteY5-204" fmla="*/ 2541833 h 2813024"/>
              <a:gd name="connsiteX6-205" fmla="*/ 5705911 w 6524352"/>
              <a:gd name="connsiteY6-206" fmla="*/ 2691052 h 2813024"/>
              <a:gd name="connsiteX7-207" fmla="*/ 6293740 w 6524352"/>
              <a:gd name="connsiteY7-208" fmla="*/ 666309 h 2813024"/>
              <a:gd name="connsiteX0-209" fmla="*/ 6179235 w 6409847"/>
              <a:gd name="connsiteY0-210" fmla="*/ 677805 h 2824520"/>
              <a:gd name="connsiteX1-211" fmla="*/ 3227028 w 6409847"/>
              <a:gd name="connsiteY1-212" fmla="*/ 11600 h 2824520"/>
              <a:gd name="connsiteX2-213" fmla="*/ 180368 w 6409847"/>
              <a:gd name="connsiteY2-214" fmla="*/ 401978 h 2824520"/>
              <a:gd name="connsiteX3-215" fmla="*/ 406959 w 6409847"/>
              <a:gd name="connsiteY3-216" fmla="*/ 2132807 h 2824520"/>
              <a:gd name="connsiteX4-217" fmla="*/ 0 w 6409847"/>
              <a:gd name="connsiteY4-218" fmla="*/ 2743244 h 2824520"/>
              <a:gd name="connsiteX5-219" fmla="*/ 1054576 w 6409847"/>
              <a:gd name="connsiteY5-220" fmla="*/ 2553329 h 2824520"/>
              <a:gd name="connsiteX6-221" fmla="*/ 5591406 w 6409847"/>
              <a:gd name="connsiteY6-222" fmla="*/ 2702548 h 2824520"/>
              <a:gd name="connsiteX7-223" fmla="*/ 6179235 w 6409847"/>
              <a:gd name="connsiteY7-224" fmla="*/ 677805 h 2824520"/>
              <a:gd name="connsiteX0-225" fmla="*/ 6283237 w 6513849"/>
              <a:gd name="connsiteY0-226" fmla="*/ 707296 h 2854011"/>
              <a:gd name="connsiteX1-227" fmla="*/ 3331030 w 6513849"/>
              <a:gd name="connsiteY1-228" fmla="*/ 41091 h 2854011"/>
              <a:gd name="connsiteX2-229" fmla="*/ 284370 w 6513849"/>
              <a:gd name="connsiteY2-230" fmla="*/ 431469 h 2854011"/>
              <a:gd name="connsiteX3-231" fmla="*/ 510961 w 6513849"/>
              <a:gd name="connsiteY3-232" fmla="*/ 2162298 h 2854011"/>
              <a:gd name="connsiteX4-233" fmla="*/ 104002 w 6513849"/>
              <a:gd name="connsiteY4-234" fmla="*/ 2772735 h 2854011"/>
              <a:gd name="connsiteX5-235" fmla="*/ 1158578 w 6513849"/>
              <a:gd name="connsiteY5-236" fmla="*/ 2582820 h 2854011"/>
              <a:gd name="connsiteX6-237" fmla="*/ 5695408 w 6513849"/>
              <a:gd name="connsiteY6-238" fmla="*/ 2732039 h 2854011"/>
              <a:gd name="connsiteX7-239" fmla="*/ 6283237 w 6513849"/>
              <a:gd name="connsiteY7-240" fmla="*/ 707296 h 2854011"/>
              <a:gd name="connsiteX0-241" fmla="*/ 6283237 w 6513849"/>
              <a:gd name="connsiteY0-242" fmla="*/ 707296 h 2854011"/>
              <a:gd name="connsiteX1-243" fmla="*/ 3331030 w 6513849"/>
              <a:gd name="connsiteY1-244" fmla="*/ 41091 h 2854011"/>
              <a:gd name="connsiteX2-245" fmla="*/ 284370 w 6513849"/>
              <a:gd name="connsiteY2-246" fmla="*/ 431469 h 2854011"/>
              <a:gd name="connsiteX3-247" fmla="*/ 510961 w 6513849"/>
              <a:gd name="connsiteY3-248" fmla="*/ 2162298 h 2854011"/>
              <a:gd name="connsiteX4-249" fmla="*/ 104002 w 6513849"/>
              <a:gd name="connsiteY4-250" fmla="*/ 2772735 h 2854011"/>
              <a:gd name="connsiteX5-251" fmla="*/ 1158578 w 6513849"/>
              <a:gd name="connsiteY5-252" fmla="*/ 2582820 h 2854011"/>
              <a:gd name="connsiteX6-253" fmla="*/ 5695408 w 6513849"/>
              <a:gd name="connsiteY6-254" fmla="*/ 2732039 h 2854011"/>
              <a:gd name="connsiteX7-255" fmla="*/ 6283237 w 6513849"/>
              <a:gd name="connsiteY7-256" fmla="*/ 707296 h 2854011"/>
              <a:gd name="connsiteX0-257" fmla="*/ 6283237 w 6513849"/>
              <a:gd name="connsiteY0-258" fmla="*/ 707296 h 2854011"/>
              <a:gd name="connsiteX1-259" fmla="*/ 3331030 w 6513849"/>
              <a:gd name="connsiteY1-260" fmla="*/ 41091 h 2854011"/>
              <a:gd name="connsiteX2-261" fmla="*/ 284370 w 6513849"/>
              <a:gd name="connsiteY2-262" fmla="*/ 431469 h 2854011"/>
              <a:gd name="connsiteX3-263" fmla="*/ 510961 w 6513849"/>
              <a:gd name="connsiteY3-264" fmla="*/ 2162298 h 2854011"/>
              <a:gd name="connsiteX4-265" fmla="*/ 104002 w 6513849"/>
              <a:gd name="connsiteY4-266" fmla="*/ 2772735 h 2854011"/>
              <a:gd name="connsiteX5-267" fmla="*/ 1158578 w 6513849"/>
              <a:gd name="connsiteY5-268" fmla="*/ 2582820 h 2854011"/>
              <a:gd name="connsiteX6-269" fmla="*/ 5695408 w 6513849"/>
              <a:gd name="connsiteY6-270" fmla="*/ 2732039 h 2854011"/>
              <a:gd name="connsiteX7-271" fmla="*/ 6283237 w 6513849"/>
              <a:gd name="connsiteY7-272" fmla="*/ 707296 h 2854011"/>
              <a:gd name="connsiteX0-273" fmla="*/ 6283237 w 6513849"/>
              <a:gd name="connsiteY0-274" fmla="*/ 707296 h 2891114"/>
              <a:gd name="connsiteX1-275" fmla="*/ 3331030 w 6513849"/>
              <a:gd name="connsiteY1-276" fmla="*/ 41091 h 2891114"/>
              <a:gd name="connsiteX2-277" fmla="*/ 284370 w 6513849"/>
              <a:gd name="connsiteY2-278" fmla="*/ 431469 h 2891114"/>
              <a:gd name="connsiteX3-279" fmla="*/ 510961 w 6513849"/>
              <a:gd name="connsiteY3-280" fmla="*/ 2162298 h 2891114"/>
              <a:gd name="connsiteX4-281" fmla="*/ 104002 w 6513849"/>
              <a:gd name="connsiteY4-282" fmla="*/ 2772735 h 2891114"/>
              <a:gd name="connsiteX5-283" fmla="*/ 1158578 w 6513849"/>
              <a:gd name="connsiteY5-284" fmla="*/ 2582820 h 2891114"/>
              <a:gd name="connsiteX6-285" fmla="*/ 5695408 w 6513849"/>
              <a:gd name="connsiteY6-286" fmla="*/ 2732039 h 2891114"/>
              <a:gd name="connsiteX7-287" fmla="*/ 6283237 w 6513849"/>
              <a:gd name="connsiteY7-288" fmla="*/ 707296 h 2891114"/>
              <a:gd name="connsiteX0-289" fmla="*/ 6179235 w 6409847"/>
              <a:gd name="connsiteY0-290" fmla="*/ 707296 h 2891114"/>
              <a:gd name="connsiteX1-291" fmla="*/ 3227028 w 6409847"/>
              <a:gd name="connsiteY1-292" fmla="*/ 41091 h 2891114"/>
              <a:gd name="connsiteX2-293" fmla="*/ 444137 w 6409847"/>
              <a:gd name="connsiteY2-294" fmla="*/ 431469 h 2891114"/>
              <a:gd name="connsiteX3-295" fmla="*/ 406959 w 6409847"/>
              <a:gd name="connsiteY3-296" fmla="*/ 2162298 h 2891114"/>
              <a:gd name="connsiteX4-297" fmla="*/ 0 w 6409847"/>
              <a:gd name="connsiteY4-298" fmla="*/ 2772735 h 2891114"/>
              <a:gd name="connsiteX5-299" fmla="*/ 1054576 w 6409847"/>
              <a:gd name="connsiteY5-300" fmla="*/ 2582820 h 2891114"/>
              <a:gd name="connsiteX6-301" fmla="*/ 5591406 w 6409847"/>
              <a:gd name="connsiteY6-302" fmla="*/ 2732039 h 2891114"/>
              <a:gd name="connsiteX7-303" fmla="*/ 6179235 w 6409847"/>
              <a:gd name="connsiteY7-304" fmla="*/ 707296 h 2891114"/>
              <a:gd name="connsiteX0-305" fmla="*/ 6179235 w 6409847"/>
              <a:gd name="connsiteY0-306" fmla="*/ 691737 h 2875555"/>
              <a:gd name="connsiteX1-307" fmla="*/ 3227028 w 6409847"/>
              <a:gd name="connsiteY1-308" fmla="*/ 25532 h 2875555"/>
              <a:gd name="connsiteX2-309" fmla="*/ 444137 w 6409847"/>
              <a:gd name="connsiteY2-310" fmla="*/ 415910 h 2875555"/>
              <a:gd name="connsiteX3-311" fmla="*/ 406959 w 6409847"/>
              <a:gd name="connsiteY3-312" fmla="*/ 2146739 h 2875555"/>
              <a:gd name="connsiteX4-313" fmla="*/ 0 w 6409847"/>
              <a:gd name="connsiteY4-314" fmla="*/ 2757176 h 2875555"/>
              <a:gd name="connsiteX5-315" fmla="*/ 1054576 w 6409847"/>
              <a:gd name="connsiteY5-316" fmla="*/ 2567261 h 2875555"/>
              <a:gd name="connsiteX6-317" fmla="*/ 5591406 w 6409847"/>
              <a:gd name="connsiteY6-318" fmla="*/ 2716480 h 2875555"/>
              <a:gd name="connsiteX7-319" fmla="*/ 6179235 w 6409847"/>
              <a:gd name="connsiteY7-320" fmla="*/ 691737 h 2875555"/>
              <a:gd name="connsiteX0-321" fmla="*/ 6179235 w 6392473"/>
              <a:gd name="connsiteY0-322" fmla="*/ 719790 h 2903608"/>
              <a:gd name="connsiteX1-323" fmla="*/ 3227028 w 6392473"/>
              <a:gd name="connsiteY1-324" fmla="*/ 831 h 2903608"/>
              <a:gd name="connsiteX2-325" fmla="*/ 444137 w 6392473"/>
              <a:gd name="connsiteY2-326" fmla="*/ 443963 h 2903608"/>
              <a:gd name="connsiteX3-327" fmla="*/ 406959 w 6392473"/>
              <a:gd name="connsiteY3-328" fmla="*/ 2174792 h 2903608"/>
              <a:gd name="connsiteX4-329" fmla="*/ 0 w 6392473"/>
              <a:gd name="connsiteY4-330" fmla="*/ 2785229 h 2903608"/>
              <a:gd name="connsiteX5-331" fmla="*/ 1054576 w 6392473"/>
              <a:gd name="connsiteY5-332" fmla="*/ 2595314 h 2903608"/>
              <a:gd name="connsiteX6-333" fmla="*/ 5591406 w 6392473"/>
              <a:gd name="connsiteY6-334" fmla="*/ 2744533 h 2903608"/>
              <a:gd name="connsiteX7-335" fmla="*/ 6179235 w 6392473"/>
              <a:gd name="connsiteY7-336" fmla="*/ 719790 h 2903608"/>
              <a:gd name="connsiteX0-337" fmla="*/ 6179235 w 6392473"/>
              <a:gd name="connsiteY0-338" fmla="*/ 721488 h 2905306"/>
              <a:gd name="connsiteX1-339" fmla="*/ 3227028 w 6392473"/>
              <a:gd name="connsiteY1-340" fmla="*/ 2529 h 2905306"/>
              <a:gd name="connsiteX2-341" fmla="*/ 444137 w 6392473"/>
              <a:gd name="connsiteY2-342" fmla="*/ 445661 h 2905306"/>
              <a:gd name="connsiteX3-343" fmla="*/ 406959 w 6392473"/>
              <a:gd name="connsiteY3-344" fmla="*/ 2176490 h 2905306"/>
              <a:gd name="connsiteX4-345" fmla="*/ 0 w 6392473"/>
              <a:gd name="connsiteY4-346" fmla="*/ 2786927 h 2905306"/>
              <a:gd name="connsiteX5-347" fmla="*/ 1054576 w 6392473"/>
              <a:gd name="connsiteY5-348" fmla="*/ 2597012 h 2905306"/>
              <a:gd name="connsiteX6-349" fmla="*/ 5591406 w 6392473"/>
              <a:gd name="connsiteY6-350" fmla="*/ 2746231 h 2905306"/>
              <a:gd name="connsiteX7-351" fmla="*/ 6179235 w 6392473"/>
              <a:gd name="connsiteY7-352" fmla="*/ 721488 h 2905306"/>
              <a:gd name="connsiteX0-353" fmla="*/ 6167660 w 6380898"/>
              <a:gd name="connsiteY0-354" fmla="*/ 721488 h 2905306"/>
              <a:gd name="connsiteX1-355" fmla="*/ 3215453 w 6380898"/>
              <a:gd name="connsiteY1-356" fmla="*/ 2529 h 2905306"/>
              <a:gd name="connsiteX2-357" fmla="*/ 432562 w 6380898"/>
              <a:gd name="connsiteY2-358" fmla="*/ 445661 h 2905306"/>
              <a:gd name="connsiteX3-359" fmla="*/ 395384 w 6380898"/>
              <a:gd name="connsiteY3-360" fmla="*/ 2176490 h 2905306"/>
              <a:gd name="connsiteX4-361" fmla="*/ 0 w 6380898"/>
              <a:gd name="connsiteY4-362" fmla="*/ 2416537 h 2905306"/>
              <a:gd name="connsiteX5-363" fmla="*/ 1043001 w 6380898"/>
              <a:gd name="connsiteY5-364" fmla="*/ 2597012 h 2905306"/>
              <a:gd name="connsiteX6-365" fmla="*/ 5579831 w 6380898"/>
              <a:gd name="connsiteY6-366" fmla="*/ 2746231 h 2905306"/>
              <a:gd name="connsiteX7-367" fmla="*/ 6167660 w 6380898"/>
              <a:gd name="connsiteY7-368" fmla="*/ 721488 h 2905306"/>
              <a:gd name="connsiteX0-369" fmla="*/ 6167660 w 6380898"/>
              <a:gd name="connsiteY0-370" fmla="*/ 719649 h 2903467"/>
              <a:gd name="connsiteX1-371" fmla="*/ 3215453 w 6380898"/>
              <a:gd name="connsiteY1-372" fmla="*/ 690 h 2903467"/>
              <a:gd name="connsiteX2-373" fmla="*/ 432562 w 6380898"/>
              <a:gd name="connsiteY2-374" fmla="*/ 443822 h 2903467"/>
              <a:gd name="connsiteX3-375" fmla="*/ 418534 w 6380898"/>
              <a:gd name="connsiteY3-376" fmla="*/ 2035755 h 2903467"/>
              <a:gd name="connsiteX4-377" fmla="*/ 0 w 6380898"/>
              <a:gd name="connsiteY4-378" fmla="*/ 2414698 h 2903467"/>
              <a:gd name="connsiteX5-379" fmla="*/ 1043001 w 6380898"/>
              <a:gd name="connsiteY5-380" fmla="*/ 2595173 h 2903467"/>
              <a:gd name="connsiteX6-381" fmla="*/ 5579831 w 6380898"/>
              <a:gd name="connsiteY6-382" fmla="*/ 2744392 h 2903467"/>
              <a:gd name="connsiteX7-383" fmla="*/ 6167660 w 6380898"/>
              <a:gd name="connsiteY7-384" fmla="*/ 719649 h 2903467"/>
              <a:gd name="connsiteX0-385" fmla="*/ 6167660 w 6380898"/>
              <a:gd name="connsiteY0-386" fmla="*/ 719649 h 2903467"/>
              <a:gd name="connsiteX1-387" fmla="*/ 3215453 w 6380898"/>
              <a:gd name="connsiteY1-388" fmla="*/ 690 h 2903467"/>
              <a:gd name="connsiteX2-389" fmla="*/ 432562 w 6380898"/>
              <a:gd name="connsiteY2-390" fmla="*/ 443822 h 2903467"/>
              <a:gd name="connsiteX3-391" fmla="*/ 418534 w 6380898"/>
              <a:gd name="connsiteY3-392" fmla="*/ 2035755 h 2903467"/>
              <a:gd name="connsiteX4-393" fmla="*/ 0 w 6380898"/>
              <a:gd name="connsiteY4-394" fmla="*/ 2414698 h 2903467"/>
              <a:gd name="connsiteX5-395" fmla="*/ 1043001 w 6380898"/>
              <a:gd name="connsiteY5-396" fmla="*/ 2595173 h 2903467"/>
              <a:gd name="connsiteX6-397" fmla="*/ 5579831 w 6380898"/>
              <a:gd name="connsiteY6-398" fmla="*/ 2744392 h 2903467"/>
              <a:gd name="connsiteX7-399" fmla="*/ 6167660 w 6380898"/>
              <a:gd name="connsiteY7-400" fmla="*/ 719649 h 2903467"/>
              <a:gd name="connsiteX0-401" fmla="*/ 6167660 w 6383718"/>
              <a:gd name="connsiteY0-402" fmla="*/ 719649 h 2869136"/>
              <a:gd name="connsiteX1-403" fmla="*/ 3215453 w 6383718"/>
              <a:gd name="connsiteY1-404" fmla="*/ 690 h 2869136"/>
              <a:gd name="connsiteX2-405" fmla="*/ 432562 w 6383718"/>
              <a:gd name="connsiteY2-406" fmla="*/ 443822 h 2869136"/>
              <a:gd name="connsiteX3-407" fmla="*/ 418534 w 6383718"/>
              <a:gd name="connsiteY3-408" fmla="*/ 2035755 h 2869136"/>
              <a:gd name="connsiteX4-409" fmla="*/ 0 w 6383718"/>
              <a:gd name="connsiteY4-410" fmla="*/ 2414698 h 2869136"/>
              <a:gd name="connsiteX5-411" fmla="*/ 973553 w 6383718"/>
              <a:gd name="connsiteY5-412" fmla="*/ 2491000 h 2869136"/>
              <a:gd name="connsiteX6-413" fmla="*/ 5579831 w 6383718"/>
              <a:gd name="connsiteY6-414" fmla="*/ 2744392 h 2869136"/>
              <a:gd name="connsiteX7-415" fmla="*/ 6167660 w 6383718"/>
              <a:gd name="connsiteY7-416" fmla="*/ 719649 h 2869136"/>
              <a:gd name="connsiteX0-417" fmla="*/ 6167660 w 6383718"/>
              <a:gd name="connsiteY0-418" fmla="*/ 719649 h 3254840"/>
              <a:gd name="connsiteX1-419" fmla="*/ 3215453 w 6383718"/>
              <a:gd name="connsiteY1-420" fmla="*/ 690 h 3254840"/>
              <a:gd name="connsiteX2-421" fmla="*/ 432562 w 6383718"/>
              <a:gd name="connsiteY2-422" fmla="*/ 443822 h 3254840"/>
              <a:gd name="connsiteX3-423" fmla="*/ 418534 w 6383718"/>
              <a:gd name="connsiteY3-424" fmla="*/ 2035755 h 3254840"/>
              <a:gd name="connsiteX4-425" fmla="*/ 0 w 6383718"/>
              <a:gd name="connsiteY4-426" fmla="*/ 2414698 h 3254840"/>
              <a:gd name="connsiteX5-427" fmla="*/ 973553 w 6383718"/>
              <a:gd name="connsiteY5-428" fmla="*/ 2491000 h 3254840"/>
              <a:gd name="connsiteX6-429" fmla="*/ 5579831 w 6383718"/>
              <a:gd name="connsiteY6-430" fmla="*/ 2744392 h 3254840"/>
              <a:gd name="connsiteX7-431" fmla="*/ 6167660 w 6383718"/>
              <a:gd name="connsiteY7-432" fmla="*/ 719649 h 3254840"/>
              <a:gd name="connsiteX0-433" fmla="*/ 6167660 w 6383718"/>
              <a:gd name="connsiteY0-434" fmla="*/ 719649 h 3254840"/>
              <a:gd name="connsiteX1-435" fmla="*/ 3215453 w 6383718"/>
              <a:gd name="connsiteY1-436" fmla="*/ 690 h 3254840"/>
              <a:gd name="connsiteX2-437" fmla="*/ 432562 w 6383718"/>
              <a:gd name="connsiteY2-438" fmla="*/ 443822 h 3254840"/>
              <a:gd name="connsiteX3-439" fmla="*/ 418534 w 6383718"/>
              <a:gd name="connsiteY3-440" fmla="*/ 2035755 h 3254840"/>
              <a:gd name="connsiteX4-441" fmla="*/ 0 w 6383718"/>
              <a:gd name="connsiteY4-442" fmla="*/ 2414698 h 3254840"/>
              <a:gd name="connsiteX5-443" fmla="*/ 973553 w 6383718"/>
              <a:gd name="connsiteY5-444" fmla="*/ 2491000 h 3254840"/>
              <a:gd name="connsiteX6-445" fmla="*/ 5579831 w 6383718"/>
              <a:gd name="connsiteY6-446" fmla="*/ 2744392 h 3254840"/>
              <a:gd name="connsiteX7-447" fmla="*/ 6167660 w 6383718"/>
              <a:gd name="connsiteY7-448" fmla="*/ 719649 h 3254840"/>
              <a:gd name="connsiteX0-449" fmla="*/ 6167660 w 6383718"/>
              <a:gd name="connsiteY0-450" fmla="*/ 719649 h 3254840"/>
              <a:gd name="connsiteX1-451" fmla="*/ 3215453 w 6383718"/>
              <a:gd name="connsiteY1-452" fmla="*/ 690 h 3254840"/>
              <a:gd name="connsiteX2-453" fmla="*/ 432562 w 6383718"/>
              <a:gd name="connsiteY2-454" fmla="*/ 443822 h 3254840"/>
              <a:gd name="connsiteX3-455" fmla="*/ 418534 w 6383718"/>
              <a:gd name="connsiteY3-456" fmla="*/ 2035755 h 3254840"/>
              <a:gd name="connsiteX4-457" fmla="*/ 0 w 6383718"/>
              <a:gd name="connsiteY4-458" fmla="*/ 2414698 h 3254840"/>
              <a:gd name="connsiteX5-459" fmla="*/ 973553 w 6383718"/>
              <a:gd name="connsiteY5-460" fmla="*/ 2491000 h 3254840"/>
              <a:gd name="connsiteX6-461" fmla="*/ 5579831 w 6383718"/>
              <a:gd name="connsiteY6-462" fmla="*/ 2744392 h 3254840"/>
              <a:gd name="connsiteX7-463" fmla="*/ 6167660 w 6383718"/>
              <a:gd name="connsiteY7-464" fmla="*/ 719649 h 3254840"/>
              <a:gd name="connsiteX0-465" fmla="*/ 6167660 w 6383718"/>
              <a:gd name="connsiteY0-466" fmla="*/ 719611 h 3254802"/>
              <a:gd name="connsiteX1-467" fmla="*/ 3215453 w 6383718"/>
              <a:gd name="connsiteY1-468" fmla="*/ 652 h 3254802"/>
              <a:gd name="connsiteX2-469" fmla="*/ 432562 w 6383718"/>
              <a:gd name="connsiteY2-470" fmla="*/ 443784 h 3254802"/>
              <a:gd name="connsiteX3-471" fmla="*/ 406960 w 6383718"/>
              <a:gd name="connsiteY3-472" fmla="*/ 1989418 h 3254802"/>
              <a:gd name="connsiteX4-473" fmla="*/ 0 w 6383718"/>
              <a:gd name="connsiteY4-474" fmla="*/ 2414660 h 3254802"/>
              <a:gd name="connsiteX5-475" fmla="*/ 973553 w 6383718"/>
              <a:gd name="connsiteY5-476" fmla="*/ 2490962 h 3254802"/>
              <a:gd name="connsiteX6-477" fmla="*/ 5579831 w 6383718"/>
              <a:gd name="connsiteY6-478" fmla="*/ 2744354 h 3254802"/>
              <a:gd name="connsiteX7-479" fmla="*/ 6167660 w 6383718"/>
              <a:gd name="connsiteY7-480" fmla="*/ 719611 h 3254802"/>
              <a:gd name="connsiteX0-481" fmla="*/ 6167660 w 6383718"/>
              <a:gd name="connsiteY0-482" fmla="*/ 719611 h 3254802"/>
              <a:gd name="connsiteX1-483" fmla="*/ 3215453 w 6383718"/>
              <a:gd name="connsiteY1-484" fmla="*/ 652 h 3254802"/>
              <a:gd name="connsiteX2-485" fmla="*/ 432562 w 6383718"/>
              <a:gd name="connsiteY2-486" fmla="*/ 443784 h 3254802"/>
              <a:gd name="connsiteX3-487" fmla="*/ 406960 w 6383718"/>
              <a:gd name="connsiteY3-488" fmla="*/ 1989418 h 3254802"/>
              <a:gd name="connsiteX4-489" fmla="*/ 0 w 6383718"/>
              <a:gd name="connsiteY4-490" fmla="*/ 2414660 h 3254802"/>
              <a:gd name="connsiteX5-491" fmla="*/ 973553 w 6383718"/>
              <a:gd name="connsiteY5-492" fmla="*/ 2490962 h 3254802"/>
              <a:gd name="connsiteX6-493" fmla="*/ 5579831 w 6383718"/>
              <a:gd name="connsiteY6-494" fmla="*/ 2744354 h 3254802"/>
              <a:gd name="connsiteX7-495" fmla="*/ 6167660 w 6383718"/>
              <a:gd name="connsiteY7-496" fmla="*/ 719611 h 3254802"/>
              <a:gd name="connsiteX0-497" fmla="*/ 6167660 w 6414938"/>
              <a:gd name="connsiteY0-498" fmla="*/ 719611 h 3413186"/>
              <a:gd name="connsiteX1-499" fmla="*/ 3215453 w 6414938"/>
              <a:gd name="connsiteY1-500" fmla="*/ 652 h 3413186"/>
              <a:gd name="connsiteX2-501" fmla="*/ 432562 w 6414938"/>
              <a:gd name="connsiteY2-502" fmla="*/ 443784 h 3413186"/>
              <a:gd name="connsiteX3-503" fmla="*/ 406960 w 6414938"/>
              <a:gd name="connsiteY3-504" fmla="*/ 1989418 h 3413186"/>
              <a:gd name="connsiteX4-505" fmla="*/ 0 w 6414938"/>
              <a:gd name="connsiteY4-506" fmla="*/ 2414660 h 3413186"/>
              <a:gd name="connsiteX5-507" fmla="*/ 973553 w 6414938"/>
              <a:gd name="connsiteY5-508" fmla="*/ 2490962 h 3413186"/>
              <a:gd name="connsiteX6-509" fmla="*/ 5660854 w 6414938"/>
              <a:gd name="connsiteY6-510" fmla="*/ 3091595 h 3413186"/>
              <a:gd name="connsiteX7-511" fmla="*/ 6167660 w 6414938"/>
              <a:gd name="connsiteY7-512" fmla="*/ 719611 h 3413186"/>
              <a:gd name="connsiteX0-513" fmla="*/ 6167660 w 6414938"/>
              <a:gd name="connsiteY0-514" fmla="*/ 726786 h 3420361"/>
              <a:gd name="connsiteX1-515" fmla="*/ 3215453 w 6414938"/>
              <a:gd name="connsiteY1-516" fmla="*/ 7827 h 3420361"/>
              <a:gd name="connsiteX2-517" fmla="*/ 710354 w 6414938"/>
              <a:gd name="connsiteY2-518" fmla="*/ 450959 h 3420361"/>
              <a:gd name="connsiteX3-519" fmla="*/ 406960 w 6414938"/>
              <a:gd name="connsiteY3-520" fmla="*/ 1996593 h 3420361"/>
              <a:gd name="connsiteX4-521" fmla="*/ 0 w 6414938"/>
              <a:gd name="connsiteY4-522" fmla="*/ 2421835 h 3420361"/>
              <a:gd name="connsiteX5-523" fmla="*/ 973553 w 6414938"/>
              <a:gd name="connsiteY5-524" fmla="*/ 2498137 h 3420361"/>
              <a:gd name="connsiteX6-525" fmla="*/ 5660854 w 6414938"/>
              <a:gd name="connsiteY6-526" fmla="*/ 3098770 h 3420361"/>
              <a:gd name="connsiteX7-527" fmla="*/ 6167660 w 6414938"/>
              <a:gd name="connsiteY7-528" fmla="*/ 726786 h 3420361"/>
              <a:gd name="connsiteX0-529" fmla="*/ 6167660 w 6409050"/>
              <a:gd name="connsiteY0-530" fmla="*/ 715578 h 3409153"/>
              <a:gd name="connsiteX1-531" fmla="*/ 3296476 w 6409050"/>
              <a:gd name="connsiteY1-532" fmla="*/ 8193 h 3409153"/>
              <a:gd name="connsiteX2-533" fmla="*/ 710354 w 6409050"/>
              <a:gd name="connsiteY2-534" fmla="*/ 439751 h 3409153"/>
              <a:gd name="connsiteX3-535" fmla="*/ 406960 w 6409050"/>
              <a:gd name="connsiteY3-536" fmla="*/ 1985385 h 3409153"/>
              <a:gd name="connsiteX4-537" fmla="*/ 0 w 6409050"/>
              <a:gd name="connsiteY4-538" fmla="*/ 2410627 h 3409153"/>
              <a:gd name="connsiteX5-539" fmla="*/ 973553 w 6409050"/>
              <a:gd name="connsiteY5-540" fmla="*/ 2486929 h 3409153"/>
              <a:gd name="connsiteX6-541" fmla="*/ 5660854 w 6409050"/>
              <a:gd name="connsiteY6-542" fmla="*/ 3087562 h 3409153"/>
              <a:gd name="connsiteX7-543" fmla="*/ 6167660 w 6409050"/>
              <a:gd name="connsiteY7-544" fmla="*/ 715578 h 3409153"/>
              <a:gd name="connsiteX0-545" fmla="*/ 6167660 w 6409050"/>
              <a:gd name="connsiteY0-546" fmla="*/ 715578 h 3409153"/>
              <a:gd name="connsiteX1-547" fmla="*/ 3296476 w 6409050"/>
              <a:gd name="connsiteY1-548" fmla="*/ 8193 h 3409153"/>
              <a:gd name="connsiteX2-549" fmla="*/ 710354 w 6409050"/>
              <a:gd name="connsiteY2-550" fmla="*/ 439751 h 3409153"/>
              <a:gd name="connsiteX3-551" fmla="*/ 406960 w 6409050"/>
              <a:gd name="connsiteY3-552" fmla="*/ 1985385 h 3409153"/>
              <a:gd name="connsiteX4-553" fmla="*/ 0 w 6409050"/>
              <a:gd name="connsiteY4-554" fmla="*/ 2410627 h 3409153"/>
              <a:gd name="connsiteX5-555" fmla="*/ 973553 w 6409050"/>
              <a:gd name="connsiteY5-556" fmla="*/ 2486929 h 3409153"/>
              <a:gd name="connsiteX6-557" fmla="*/ 5660854 w 6409050"/>
              <a:gd name="connsiteY6-558" fmla="*/ 3087562 h 3409153"/>
              <a:gd name="connsiteX7-559" fmla="*/ 6167660 w 6409050"/>
              <a:gd name="connsiteY7-560" fmla="*/ 715578 h 3409153"/>
              <a:gd name="connsiteX0-561" fmla="*/ 6167660 w 6409050"/>
              <a:gd name="connsiteY0-562" fmla="*/ 709094 h 3402669"/>
              <a:gd name="connsiteX1-563" fmla="*/ 3296476 w 6409050"/>
              <a:gd name="connsiteY1-564" fmla="*/ 1709 h 3402669"/>
              <a:gd name="connsiteX2-565" fmla="*/ 710354 w 6409050"/>
              <a:gd name="connsiteY2-566" fmla="*/ 433267 h 3402669"/>
              <a:gd name="connsiteX3-567" fmla="*/ 406960 w 6409050"/>
              <a:gd name="connsiteY3-568" fmla="*/ 1978901 h 3402669"/>
              <a:gd name="connsiteX4-569" fmla="*/ 0 w 6409050"/>
              <a:gd name="connsiteY4-570" fmla="*/ 2404143 h 3402669"/>
              <a:gd name="connsiteX5-571" fmla="*/ 973553 w 6409050"/>
              <a:gd name="connsiteY5-572" fmla="*/ 2480445 h 3402669"/>
              <a:gd name="connsiteX6-573" fmla="*/ 5660854 w 6409050"/>
              <a:gd name="connsiteY6-574" fmla="*/ 3081078 h 3402669"/>
              <a:gd name="connsiteX7-575" fmla="*/ 6167660 w 6409050"/>
              <a:gd name="connsiteY7-576" fmla="*/ 709094 h 3402669"/>
              <a:gd name="connsiteX0-577" fmla="*/ 6167660 w 6409050"/>
              <a:gd name="connsiteY0-578" fmla="*/ 707386 h 3400961"/>
              <a:gd name="connsiteX1-579" fmla="*/ 3296476 w 6409050"/>
              <a:gd name="connsiteY1-580" fmla="*/ 1 h 3400961"/>
              <a:gd name="connsiteX2-581" fmla="*/ 710354 w 6409050"/>
              <a:gd name="connsiteY2-582" fmla="*/ 431559 h 3400961"/>
              <a:gd name="connsiteX3-583" fmla="*/ 406960 w 6409050"/>
              <a:gd name="connsiteY3-584" fmla="*/ 1977193 h 3400961"/>
              <a:gd name="connsiteX4-585" fmla="*/ 0 w 6409050"/>
              <a:gd name="connsiteY4-586" fmla="*/ 2402435 h 3400961"/>
              <a:gd name="connsiteX5-587" fmla="*/ 973553 w 6409050"/>
              <a:gd name="connsiteY5-588" fmla="*/ 2478737 h 3400961"/>
              <a:gd name="connsiteX6-589" fmla="*/ 5660854 w 6409050"/>
              <a:gd name="connsiteY6-590" fmla="*/ 3079370 h 3400961"/>
              <a:gd name="connsiteX7-591" fmla="*/ 6167660 w 6409050"/>
              <a:gd name="connsiteY7-592" fmla="*/ 707386 h 3400961"/>
              <a:gd name="connsiteX0-593" fmla="*/ 6167660 w 6409050"/>
              <a:gd name="connsiteY0-594" fmla="*/ 707386 h 3400961"/>
              <a:gd name="connsiteX1-595" fmla="*/ 3296476 w 6409050"/>
              <a:gd name="connsiteY1-596" fmla="*/ 1 h 3400961"/>
              <a:gd name="connsiteX2-597" fmla="*/ 710354 w 6409050"/>
              <a:gd name="connsiteY2-598" fmla="*/ 431559 h 3400961"/>
              <a:gd name="connsiteX3-599" fmla="*/ 557431 w 6409050"/>
              <a:gd name="connsiteY3-600" fmla="*/ 1930894 h 3400961"/>
              <a:gd name="connsiteX4-601" fmla="*/ 0 w 6409050"/>
              <a:gd name="connsiteY4-602" fmla="*/ 2402435 h 3400961"/>
              <a:gd name="connsiteX5-603" fmla="*/ 973553 w 6409050"/>
              <a:gd name="connsiteY5-604" fmla="*/ 2478737 h 3400961"/>
              <a:gd name="connsiteX6-605" fmla="*/ 5660854 w 6409050"/>
              <a:gd name="connsiteY6-606" fmla="*/ 3079370 h 3400961"/>
              <a:gd name="connsiteX7-607" fmla="*/ 6167660 w 6409050"/>
              <a:gd name="connsiteY7-608" fmla="*/ 707386 h 3400961"/>
              <a:gd name="connsiteX0-609" fmla="*/ 6167660 w 6409050"/>
              <a:gd name="connsiteY0-610" fmla="*/ 707386 h 3400961"/>
              <a:gd name="connsiteX1-611" fmla="*/ 3296476 w 6409050"/>
              <a:gd name="connsiteY1-612" fmla="*/ 1 h 3400961"/>
              <a:gd name="connsiteX2-613" fmla="*/ 710354 w 6409050"/>
              <a:gd name="connsiteY2-614" fmla="*/ 431559 h 3400961"/>
              <a:gd name="connsiteX3-615" fmla="*/ 557431 w 6409050"/>
              <a:gd name="connsiteY3-616" fmla="*/ 1930894 h 3400961"/>
              <a:gd name="connsiteX4-617" fmla="*/ 0 w 6409050"/>
              <a:gd name="connsiteY4-618" fmla="*/ 2402435 h 3400961"/>
              <a:gd name="connsiteX5-619" fmla="*/ 973553 w 6409050"/>
              <a:gd name="connsiteY5-620" fmla="*/ 2478737 h 3400961"/>
              <a:gd name="connsiteX6-621" fmla="*/ 5660854 w 6409050"/>
              <a:gd name="connsiteY6-622" fmla="*/ 3079370 h 3400961"/>
              <a:gd name="connsiteX7-623" fmla="*/ 6167660 w 6409050"/>
              <a:gd name="connsiteY7-624" fmla="*/ 707386 h 3400961"/>
              <a:gd name="connsiteX0-625" fmla="*/ 6167660 w 6409050"/>
              <a:gd name="connsiteY0-626" fmla="*/ 719911 h 3413486"/>
              <a:gd name="connsiteX1-627" fmla="*/ 3296476 w 6409050"/>
              <a:gd name="connsiteY1-628" fmla="*/ 12526 h 3413486"/>
              <a:gd name="connsiteX2-629" fmla="*/ 837676 w 6409050"/>
              <a:gd name="connsiteY2-630" fmla="*/ 397786 h 3413486"/>
              <a:gd name="connsiteX3-631" fmla="*/ 557431 w 6409050"/>
              <a:gd name="connsiteY3-632" fmla="*/ 1943419 h 3413486"/>
              <a:gd name="connsiteX4-633" fmla="*/ 0 w 6409050"/>
              <a:gd name="connsiteY4-634" fmla="*/ 2414960 h 3413486"/>
              <a:gd name="connsiteX5-635" fmla="*/ 973553 w 6409050"/>
              <a:gd name="connsiteY5-636" fmla="*/ 2491262 h 3413486"/>
              <a:gd name="connsiteX6-637" fmla="*/ 5660854 w 6409050"/>
              <a:gd name="connsiteY6-638" fmla="*/ 3091895 h 3413486"/>
              <a:gd name="connsiteX7-639" fmla="*/ 6167660 w 6409050"/>
              <a:gd name="connsiteY7-640" fmla="*/ 719911 h 3413486"/>
              <a:gd name="connsiteX0-641" fmla="*/ 6167660 w 6416077"/>
              <a:gd name="connsiteY0-642" fmla="*/ 719911 h 3407339"/>
              <a:gd name="connsiteX1-643" fmla="*/ 3296476 w 6416077"/>
              <a:gd name="connsiteY1-644" fmla="*/ 12526 h 3407339"/>
              <a:gd name="connsiteX2-645" fmla="*/ 837676 w 6416077"/>
              <a:gd name="connsiteY2-646" fmla="*/ 397786 h 3407339"/>
              <a:gd name="connsiteX3-647" fmla="*/ 557431 w 6416077"/>
              <a:gd name="connsiteY3-648" fmla="*/ 1943419 h 3407339"/>
              <a:gd name="connsiteX4-649" fmla="*/ 0 w 6416077"/>
              <a:gd name="connsiteY4-650" fmla="*/ 2414960 h 3407339"/>
              <a:gd name="connsiteX5-651" fmla="*/ 823082 w 6416077"/>
              <a:gd name="connsiteY5-652" fmla="*/ 2479687 h 3407339"/>
              <a:gd name="connsiteX6-653" fmla="*/ 5660854 w 6416077"/>
              <a:gd name="connsiteY6-654" fmla="*/ 3091895 h 3407339"/>
              <a:gd name="connsiteX7-655" fmla="*/ 6167660 w 6416077"/>
              <a:gd name="connsiteY7-656" fmla="*/ 719911 h 3407339"/>
              <a:gd name="connsiteX0-657" fmla="*/ 6167660 w 6418824"/>
              <a:gd name="connsiteY0-658" fmla="*/ 719911 h 3395212"/>
              <a:gd name="connsiteX1-659" fmla="*/ 3296476 w 6418824"/>
              <a:gd name="connsiteY1-660" fmla="*/ 12526 h 3395212"/>
              <a:gd name="connsiteX2-661" fmla="*/ 837676 w 6418824"/>
              <a:gd name="connsiteY2-662" fmla="*/ 397786 h 3395212"/>
              <a:gd name="connsiteX3-663" fmla="*/ 557431 w 6418824"/>
              <a:gd name="connsiteY3-664" fmla="*/ 1943419 h 3395212"/>
              <a:gd name="connsiteX4-665" fmla="*/ 0 w 6418824"/>
              <a:gd name="connsiteY4-666" fmla="*/ 2414960 h 3395212"/>
              <a:gd name="connsiteX5-667" fmla="*/ 765208 w 6418824"/>
              <a:gd name="connsiteY5-668" fmla="*/ 2456538 h 3395212"/>
              <a:gd name="connsiteX6-669" fmla="*/ 5660854 w 6418824"/>
              <a:gd name="connsiteY6-670" fmla="*/ 3091895 h 3395212"/>
              <a:gd name="connsiteX7-671" fmla="*/ 6167660 w 6418824"/>
              <a:gd name="connsiteY7-672" fmla="*/ 719911 h 3395212"/>
              <a:gd name="connsiteX0-673" fmla="*/ 6167660 w 6418824"/>
              <a:gd name="connsiteY0-674" fmla="*/ 719911 h 3395212"/>
              <a:gd name="connsiteX1-675" fmla="*/ 3296476 w 6418824"/>
              <a:gd name="connsiteY1-676" fmla="*/ 12526 h 3395212"/>
              <a:gd name="connsiteX2-677" fmla="*/ 837676 w 6418824"/>
              <a:gd name="connsiteY2-678" fmla="*/ 397786 h 3395212"/>
              <a:gd name="connsiteX3-679" fmla="*/ 557431 w 6418824"/>
              <a:gd name="connsiteY3-680" fmla="*/ 1943419 h 3395212"/>
              <a:gd name="connsiteX4-681" fmla="*/ 0 w 6418824"/>
              <a:gd name="connsiteY4-682" fmla="*/ 2414960 h 3395212"/>
              <a:gd name="connsiteX5-683" fmla="*/ 765208 w 6418824"/>
              <a:gd name="connsiteY5-684" fmla="*/ 2456538 h 3395212"/>
              <a:gd name="connsiteX6-685" fmla="*/ 5660854 w 6418824"/>
              <a:gd name="connsiteY6-686" fmla="*/ 3091895 h 3395212"/>
              <a:gd name="connsiteX7-687" fmla="*/ 6167660 w 6418824"/>
              <a:gd name="connsiteY7-688" fmla="*/ 719911 h 3395212"/>
              <a:gd name="connsiteX0-689" fmla="*/ 6132936 w 6384100"/>
              <a:gd name="connsiteY0-690" fmla="*/ 719911 h 3395212"/>
              <a:gd name="connsiteX1-691" fmla="*/ 3261752 w 6384100"/>
              <a:gd name="connsiteY1-692" fmla="*/ 12526 h 3395212"/>
              <a:gd name="connsiteX2-693" fmla="*/ 802952 w 6384100"/>
              <a:gd name="connsiteY2-694" fmla="*/ 397786 h 3395212"/>
              <a:gd name="connsiteX3-695" fmla="*/ 522707 w 6384100"/>
              <a:gd name="connsiteY3-696" fmla="*/ 1943419 h 3395212"/>
              <a:gd name="connsiteX4-697" fmla="*/ 0 w 6384100"/>
              <a:gd name="connsiteY4-698" fmla="*/ 2171892 h 3395212"/>
              <a:gd name="connsiteX5-699" fmla="*/ 730484 w 6384100"/>
              <a:gd name="connsiteY5-700" fmla="*/ 2456538 h 3395212"/>
              <a:gd name="connsiteX6-701" fmla="*/ 5626130 w 6384100"/>
              <a:gd name="connsiteY6-702" fmla="*/ 3091895 h 3395212"/>
              <a:gd name="connsiteX7-703" fmla="*/ 6132936 w 6384100"/>
              <a:gd name="connsiteY7-704" fmla="*/ 719911 h 3395212"/>
              <a:gd name="connsiteX0-705" fmla="*/ 6132936 w 6384100"/>
              <a:gd name="connsiteY0-706" fmla="*/ 717888 h 3393189"/>
              <a:gd name="connsiteX1-707" fmla="*/ 3261752 w 6384100"/>
              <a:gd name="connsiteY1-708" fmla="*/ 10503 h 3393189"/>
              <a:gd name="connsiteX2-709" fmla="*/ 802952 w 6384100"/>
              <a:gd name="connsiteY2-710" fmla="*/ 395763 h 3393189"/>
              <a:gd name="connsiteX3-711" fmla="*/ 487982 w 6384100"/>
              <a:gd name="connsiteY3-712" fmla="*/ 1709902 h 3393189"/>
              <a:gd name="connsiteX4-713" fmla="*/ 0 w 6384100"/>
              <a:gd name="connsiteY4-714" fmla="*/ 2169869 h 3393189"/>
              <a:gd name="connsiteX5-715" fmla="*/ 730484 w 6384100"/>
              <a:gd name="connsiteY5-716" fmla="*/ 2454515 h 3393189"/>
              <a:gd name="connsiteX6-717" fmla="*/ 5626130 w 6384100"/>
              <a:gd name="connsiteY6-718" fmla="*/ 3089872 h 3393189"/>
              <a:gd name="connsiteX7-719" fmla="*/ 6132936 w 6384100"/>
              <a:gd name="connsiteY7-720" fmla="*/ 717888 h 3393189"/>
              <a:gd name="connsiteX0-721" fmla="*/ 6132936 w 6384100"/>
              <a:gd name="connsiteY0-722" fmla="*/ 717888 h 3393189"/>
              <a:gd name="connsiteX1-723" fmla="*/ 3261752 w 6384100"/>
              <a:gd name="connsiteY1-724" fmla="*/ 10503 h 3393189"/>
              <a:gd name="connsiteX2-725" fmla="*/ 802952 w 6384100"/>
              <a:gd name="connsiteY2-726" fmla="*/ 395763 h 3393189"/>
              <a:gd name="connsiteX3-727" fmla="*/ 487982 w 6384100"/>
              <a:gd name="connsiteY3-728" fmla="*/ 1709902 h 3393189"/>
              <a:gd name="connsiteX4-729" fmla="*/ 0 w 6384100"/>
              <a:gd name="connsiteY4-730" fmla="*/ 2169869 h 3393189"/>
              <a:gd name="connsiteX5-731" fmla="*/ 730484 w 6384100"/>
              <a:gd name="connsiteY5-732" fmla="*/ 2454515 h 3393189"/>
              <a:gd name="connsiteX6-733" fmla="*/ 5626130 w 6384100"/>
              <a:gd name="connsiteY6-734" fmla="*/ 3089872 h 3393189"/>
              <a:gd name="connsiteX7-735" fmla="*/ 6132936 w 6384100"/>
              <a:gd name="connsiteY7-736" fmla="*/ 717888 h 3393189"/>
              <a:gd name="connsiteX0-737" fmla="*/ 6132936 w 6384100"/>
              <a:gd name="connsiteY0-738" fmla="*/ 717888 h 3393189"/>
              <a:gd name="connsiteX1-739" fmla="*/ 3261752 w 6384100"/>
              <a:gd name="connsiteY1-740" fmla="*/ 10503 h 3393189"/>
              <a:gd name="connsiteX2-741" fmla="*/ 802952 w 6384100"/>
              <a:gd name="connsiteY2-742" fmla="*/ 395763 h 3393189"/>
              <a:gd name="connsiteX3-743" fmla="*/ 487982 w 6384100"/>
              <a:gd name="connsiteY3-744" fmla="*/ 1709902 h 3393189"/>
              <a:gd name="connsiteX4-745" fmla="*/ 0 w 6384100"/>
              <a:gd name="connsiteY4-746" fmla="*/ 2169869 h 3393189"/>
              <a:gd name="connsiteX5-747" fmla="*/ 730484 w 6384100"/>
              <a:gd name="connsiteY5-748" fmla="*/ 2454515 h 3393189"/>
              <a:gd name="connsiteX6-749" fmla="*/ 5626130 w 6384100"/>
              <a:gd name="connsiteY6-750" fmla="*/ 3089872 h 3393189"/>
              <a:gd name="connsiteX7-751" fmla="*/ 6132936 w 6384100"/>
              <a:gd name="connsiteY7-752" fmla="*/ 717888 h 3393189"/>
              <a:gd name="connsiteX0-753" fmla="*/ 6132936 w 6384100"/>
              <a:gd name="connsiteY0-754" fmla="*/ 717888 h 3393189"/>
              <a:gd name="connsiteX1-755" fmla="*/ 3261752 w 6384100"/>
              <a:gd name="connsiteY1-756" fmla="*/ 10503 h 3393189"/>
              <a:gd name="connsiteX2-757" fmla="*/ 802952 w 6384100"/>
              <a:gd name="connsiteY2-758" fmla="*/ 395763 h 3393189"/>
              <a:gd name="connsiteX3-759" fmla="*/ 487982 w 6384100"/>
              <a:gd name="connsiteY3-760" fmla="*/ 1709902 h 3393189"/>
              <a:gd name="connsiteX4-761" fmla="*/ 0 w 6384100"/>
              <a:gd name="connsiteY4-762" fmla="*/ 2169869 h 3393189"/>
              <a:gd name="connsiteX5-763" fmla="*/ 730484 w 6384100"/>
              <a:gd name="connsiteY5-764" fmla="*/ 2454515 h 3393189"/>
              <a:gd name="connsiteX6-765" fmla="*/ 5626130 w 6384100"/>
              <a:gd name="connsiteY6-766" fmla="*/ 3089872 h 3393189"/>
              <a:gd name="connsiteX7-767" fmla="*/ 6132936 w 6384100"/>
              <a:gd name="connsiteY7-768" fmla="*/ 717888 h 3393189"/>
              <a:gd name="connsiteX0-769" fmla="*/ 6132936 w 6384100"/>
              <a:gd name="connsiteY0-770" fmla="*/ 717888 h 3393189"/>
              <a:gd name="connsiteX1-771" fmla="*/ 3261752 w 6384100"/>
              <a:gd name="connsiteY1-772" fmla="*/ 10503 h 3393189"/>
              <a:gd name="connsiteX2-773" fmla="*/ 802952 w 6384100"/>
              <a:gd name="connsiteY2-774" fmla="*/ 395763 h 3393189"/>
              <a:gd name="connsiteX3-775" fmla="*/ 487982 w 6384100"/>
              <a:gd name="connsiteY3-776" fmla="*/ 1709902 h 3393189"/>
              <a:gd name="connsiteX4-777" fmla="*/ 0 w 6384100"/>
              <a:gd name="connsiteY4-778" fmla="*/ 2169869 h 3393189"/>
              <a:gd name="connsiteX5-779" fmla="*/ 730484 w 6384100"/>
              <a:gd name="connsiteY5-780" fmla="*/ 2454515 h 3393189"/>
              <a:gd name="connsiteX6-781" fmla="*/ 5626130 w 6384100"/>
              <a:gd name="connsiteY6-782" fmla="*/ 3089872 h 3393189"/>
              <a:gd name="connsiteX7-783" fmla="*/ 6132936 w 6384100"/>
              <a:gd name="connsiteY7-784" fmla="*/ 717888 h 3393189"/>
              <a:gd name="connsiteX0-785" fmla="*/ 6132936 w 6384100"/>
              <a:gd name="connsiteY0-786" fmla="*/ 717888 h 3393189"/>
              <a:gd name="connsiteX1-787" fmla="*/ 3261752 w 6384100"/>
              <a:gd name="connsiteY1-788" fmla="*/ 10503 h 3393189"/>
              <a:gd name="connsiteX2-789" fmla="*/ 802952 w 6384100"/>
              <a:gd name="connsiteY2-790" fmla="*/ 395763 h 3393189"/>
              <a:gd name="connsiteX3-791" fmla="*/ 487982 w 6384100"/>
              <a:gd name="connsiteY3-792" fmla="*/ 1709902 h 3393189"/>
              <a:gd name="connsiteX4-793" fmla="*/ 0 w 6384100"/>
              <a:gd name="connsiteY4-794" fmla="*/ 2169869 h 3393189"/>
              <a:gd name="connsiteX5-795" fmla="*/ 730484 w 6384100"/>
              <a:gd name="connsiteY5-796" fmla="*/ 2454515 h 3393189"/>
              <a:gd name="connsiteX6-797" fmla="*/ 5626130 w 6384100"/>
              <a:gd name="connsiteY6-798" fmla="*/ 3089872 h 3393189"/>
              <a:gd name="connsiteX7-799" fmla="*/ 6132936 w 6384100"/>
              <a:gd name="connsiteY7-800" fmla="*/ 717888 h 3393189"/>
              <a:gd name="connsiteX0-801" fmla="*/ 6132936 w 6384100"/>
              <a:gd name="connsiteY0-802" fmla="*/ 717888 h 3393189"/>
              <a:gd name="connsiteX1-803" fmla="*/ 3261752 w 6384100"/>
              <a:gd name="connsiteY1-804" fmla="*/ 10503 h 3393189"/>
              <a:gd name="connsiteX2-805" fmla="*/ 802952 w 6384100"/>
              <a:gd name="connsiteY2-806" fmla="*/ 395763 h 3393189"/>
              <a:gd name="connsiteX3-807" fmla="*/ 487982 w 6384100"/>
              <a:gd name="connsiteY3-808" fmla="*/ 1709902 h 3393189"/>
              <a:gd name="connsiteX4-809" fmla="*/ 0 w 6384100"/>
              <a:gd name="connsiteY4-810" fmla="*/ 2169869 h 3393189"/>
              <a:gd name="connsiteX5-811" fmla="*/ 730484 w 6384100"/>
              <a:gd name="connsiteY5-812" fmla="*/ 2454515 h 3393189"/>
              <a:gd name="connsiteX6-813" fmla="*/ 5626130 w 6384100"/>
              <a:gd name="connsiteY6-814" fmla="*/ 3089872 h 3393189"/>
              <a:gd name="connsiteX7-815" fmla="*/ 6132936 w 6384100"/>
              <a:gd name="connsiteY7-816" fmla="*/ 717888 h 3393189"/>
              <a:gd name="connsiteX0-817" fmla="*/ 6132936 w 6340891"/>
              <a:gd name="connsiteY0-818" fmla="*/ 695744 h 3371045"/>
              <a:gd name="connsiteX1-819" fmla="*/ 3863635 w 6340891"/>
              <a:gd name="connsiteY1-820" fmla="*/ 11508 h 3371045"/>
              <a:gd name="connsiteX2-821" fmla="*/ 802952 w 6340891"/>
              <a:gd name="connsiteY2-822" fmla="*/ 373619 h 3371045"/>
              <a:gd name="connsiteX3-823" fmla="*/ 487982 w 6340891"/>
              <a:gd name="connsiteY3-824" fmla="*/ 1687758 h 3371045"/>
              <a:gd name="connsiteX4-825" fmla="*/ 0 w 6340891"/>
              <a:gd name="connsiteY4-826" fmla="*/ 2147725 h 3371045"/>
              <a:gd name="connsiteX5-827" fmla="*/ 730484 w 6340891"/>
              <a:gd name="connsiteY5-828" fmla="*/ 2432371 h 3371045"/>
              <a:gd name="connsiteX6-829" fmla="*/ 5626130 w 6340891"/>
              <a:gd name="connsiteY6-830" fmla="*/ 3067728 h 3371045"/>
              <a:gd name="connsiteX7-831" fmla="*/ 6132936 w 6340891"/>
              <a:gd name="connsiteY7-832" fmla="*/ 695744 h 3371045"/>
              <a:gd name="connsiteX0-833" fmla="*/ 7366827 w 7574782"/>
              <a:gd name="connsiteY0-834" fmla="*/ 695744 h 3371045"/>
              <a:gd name="connsiteX1-835" fmla="*/ 5097526 w 7574782"/>
              <a:gd name="connsiteY1-836" fmla="*/ 11508 h 3371045"/>
              <a:gd name="connsiteX2-837" fmla="*/ 2036843 w 7574782"/>
              <a:gd name="connsiteY2-838" fmla="*/ 373619 h 3371045"/>
              <a:gd name="connsiteX3-839" fmla="*/ 1721873 w 7574782"/>
              <a:gd name="connsiteY3-840" fmla="*/ 1687758 h 3371045"/>
              <a:gd name="connsiteX4-841" fmla="*/ -1 w 7574782"/>
              <a:gd name="connsiteY4-842" fmla="*/ 2466507 h 3371045"/>
              <a:gd name="connsiteX5-843" fmla="*/ 1964375 w 7574782"/>
              <a:gd name="connsiteY5-844" fmla="*/ 2432371 h 3371045"/>
              <a:gd name="connsiteX6-845" fmla="*/ 6860021 w 7574782"/>
              <a:gd name="connsiteY6-846" fmla="*/ 3067728 h 3371045"/>
              <a:gd name="connsiteX7-847" fmla="*/ 7366827 w 7574782"/>
              <a:gd name="connsiteY7-848" fmla="*/ 695744 h 3371045"/>
              <a:gd name="connsiteX0-849" fmla="*/ 6573289 w 6781244"/>
              <a:gd name="connsiteY0-850" fmla="*/ 695744 h 3371045"/>
              <a:gd name="connsiteX1-851" fmla="*/ 4303988 w 6781244"/>
              <a:gd name="connsiteY1-852" fmla="*/ 11508 h 3371045"/>
              <a:gd name="connsiteX2-853" fmla="*/ 1243305 w 6781244"/>
              <a:gd name="connsiteY2-854" fmla="*/ 373619 h 3371045"/>
              <a:gd name="connsiteX3-855" fmla="*/ 928335 w 6781244"/>
              <a:gd name="connsiteY3-856" fmla="*/ 1687758 h 3371045"/>
              <a:gd name="connsiteX4-857" fmla="*/ 1 w 6781244"/>
              <a:gd name="connsiteY4-858" fmla="*/ 2392227 h 3371045"/>
              <a:gd name="connsiteX5-859" fmla="*/ 1170837 w 6781244"/>
              <a:gd name="connsiteY5-860" fmla="*/ 2432371 h 3371045"/>
              <a:gd name="connsiteX6-861" fmla="*/ 6066483 w 6781244"/>
              <a:gd name="connsiteY6-862" fmla="*/ 3067728 h 3371045"/>
              <a:gd name="connsiteX7-863" fmla="*/ 6573289 w 6781244"/>
              <a:gd name="connsiteY7-864" fmla="*/ 695744 h 3371045"/>
              <a:gd name="connsiteX0-865" fmla="*/ 7632835 w 7840790"/>
              <a:gd name="connsiteY0-866" fmla="*/ 695744 h 3371045"/>
              <a:gd name="connsiteX1-867" fmla="*/ 5363534 w 7840790"/>
              <a:gd name="connsiteY1-868" fmla="*/ 11508 h 3371045"/>
              <a:gd name="connsiteX2-869" fmla="*/ 2302851 w 7840790"/>
              <a:gd name="connsiteY2-870" fmla="*/ 373619 h 3371045"/>
              <a:gd name="connsiteX3-871" fmla="*/ 1987881 w 7840790"/>
              <a:gd name="connsiteY3-872" fmla="*/ 1687758 h 3371045"/>
              <a:gd name="connsiteX4-873" fmla="*/ -1 w 7840790"/>
              <a:gd name="connsiteY4-874" fmla="*/ 2338787 h 3371045"/>
              <a:gd name="connsiteX5-875" fmla="*/ 2230383 w 7840790"/>
              <a:gd name="connsiteY5-876" fmla="*/ 2432371 h 3371045"/>
              <a:gd name="connsiteX6-877" fmla="*/ 7126029 w 7840790"/>
              <a:gd name="connsiteY6-878" fmla="*/ 3067728 h 3371045"/>
              <a:gd name="connsiteX7-879" fmla="*/ 7632835 w 7840790"/>
              <a:gd name="connsiteY7-880" fmla="*/ 695744 h 3371045"/>
              <a:gd name="connsiteX0-881" fmla="*/ 7632835 w 7840790"/>
              <a:gd name="connsiteY0-882" fmla="*/ 695744 h 3371045"/>
              <a:gd name="connsiteX1-883" fmla="*/ 5363534 w 7840790"/>
              <a:gd name="connsiteY1-884" fmla="*/ 11508 h 3371045"/>
              <a:gd name="connsiteX2-885" fmla="*/ 2302851 w 7840790"/>
              <a:gd name="connsiteY2-886" fmla="*/ 373619 h 3371045"/>
              <a:gd name="connsiteX3-887" fmla="*/ 1987881 w 7840790"/>
              <a:gd name="connsiteY3-888" fmla="*/ 1687758 h 3371045"/>
              <a:gd name="connsiteX4-889" fmla="*/ -1 w 7840790"/>
              <a:gd name="connsiteY4-890" fmla="*/ 2338787 h 3371045"/>
              <a:gd name="connsiteX5-891" fmla="*/ 2230383 w 7840790"/>
              <a:gd name="connsiteY5-892" fmla="*/ 2432371 h 3371045"/>
              <a:gd name="connsiteX6-893" fmla="*/ 7126029 w 7840790"/>
              <a:gd name="connsiteY6-894" fmla="*/ 3067728 h 3371045"/>
              <a:gd name="connsiteX7-895" fmla="*/ 7632835 w 7840790"/>
              <a:gd name="connsiteY7-896" fmla="*/ 695744 h 3371045"/>
              <a:gd name="connsiteX0-897" fmla="*/ 7632835 w 7840790"/>
              <a:gd name="connsiteY0-898" fmla="*/ 695744 h 3371045"/>
              <a:gd name="connsiteX1-899" fmla="*/ 5363534 w 7840790"/>
              <a:gd name="connsiteY1-900" fmla="*/ 11508 h 3371045"/>
              <a:gd name="connsiteX2-901" fmla="*/ 2302851 w 7840790"/>
              <a:gd name="connsiteY2-902" fmla="*/ 373619 h 3371045"/>
              <a:gd name="connsiteX3-903" fmla="*/ 1987881 w 7840790"/>
              <a:gd name="connsiteY3-904" fmla="*/ 1687758 h 3371045"/>
              <a:gd name="connsiteX4-905" fmla="*/ -1 w 7840790"/>
              <a:gd name="connsiteY4-906" fmla="*/ 2338787 h 3371045"/>
              <a:gd name="connsiteX5-907" fmla="*/ 2230383 w 7840790"/>
              <a:gd name="connsiteY5-908" fmla="*/ 2432371 h 3371045"/>
              <a:gd name="connsiteX6-909" fmla="*/ 7126029 w 7840790"/>
              <a:gd name="connsiteY6-910" fmla="*/ 3067728 h 3371045"/>
              <a:gd name="connsiteX7-911" fmla="*/ 7632835 w 7840790"/>
              <a:gd name="connsiteY7-912" fmla="*/ 695744 h 3371045"/>
              <a:gd name="connsiteX0-913" fmla="*/ 7632835 w 7840790"/>
              <a:gd name="connsiteY0-914" fmla="*/ 694373 h 3369674"/>
              <a:gd name="connsiteX1-915" fmla="*/ 5363534 w 7840790"/>
              <a:gd name="connsiteY1-916" fmla="*/ 10137 h 3369674"/>
              <a:gd name="connsiteX2-917" fmla="*/ 2302851 w 7840790"/>
              <a:gd name="connsiteY2-918" fmla="*/ 372248 h 3369674"/>
              <a:gd name="connsiteX3-919" fmla="*/ 2024248 w 7840790"/>
              <a:gd name="connsiteY3-920" fmla="*/ 1513400 h 3369674"/>
              <a:gd name="connsiteX4-921" fmla="*/ -1 w 7840790"/>
              <a:gd name="connsiteY4-922" fmla="*/ 2337416 h 3369674"/>
              <a:gd name="connsiteX5-923" fmla="*/ 2230383 w 7840790"/>
              <a:gd name="connsiteY5-924" fmla="*/ 2431000 h 3369674"/>
              <a:gd name="connsiteX6-925" fmla="*/ 7126029 w 7840790"/>
              <a:gd name="connsiteY6-926" fmla="*/ 3066357 h 3369674"/>
              <a:gd name="connsiteX7-927" fmla="*/ 7632835 w 7840790"/>
              <a:gd name="connsiteY7-928" fmla="*/ 694373 h 3369674"/>
              <a:gd name="connsiteX0-929" fmla="*/ 7632835 w 7841692"/>
              <a:gd name="connsiteY0-930" fmla="*/ 694373 h 3416097"/>
              <a:gd name="connsiteX1-931" fmla="*/ 5363534 w 7841692"/>
              <a:gd name="connsiteY1-932" fmla="*/ 10137 h 3416097"/>
              <a:gd name="connsiteX2-933" fmla="*/ 2302851 w 7841692"/>
              <a:gd name="connsiteY2-934" fmla="*/ 372248 h 3416097"/>
              <a:gd name="connsiteX3-935" fmla="*/ 2024248 w 7841692"/>
              <a:gd name="connsiteY3-936" fmla="*/ 1513400 h 3416097"/>
              <a:gd name="connsiteX4-937" fmla="*/ -1 w 7841692"/>
              <a:gd name="connsiteY4-938" fmla="*/ 2337416 h 3416097"/>
              <a:gd name="connsiteX5-939" fmla="*/ 2212197 w 7841692"/>
              <a:gd name="connsiteY5-940" fmla="*/ 2517494 h 3416097"/>
              <a:gd name="connsiteX6-941" fmla="*/ 7126029 w 7841692"/>
              <a:gd name="connsiteY6-942" fmla="*/ 3066357 h 3416097"/>
              <a:gd name="connsiteX7-943" fmla="*/ 7632835 w 7841692"/>
              <a:gd name="connsiteY7-944" fmla="*/ 694373 h 3416097"/>
              <a:gd name="connsiteX0-945" fmla="*/ 7989523 w 8198380"/>
              <a:gd name="connsiteY0-946" fmla="*/ 694373 h 3416097"/>
              <a:gd name="connsiteX1-947" fmla="*/ 5720222 w 8198380"/>
              <a:gd name="connsiteY1-948" fmla="*/ 10137 h 3416097"/>
              <a:gd name="connsiteX2-949" fmla="*/ 2659539 w 8198380"/>
              <a:gd name="connsiteY2-950" fmla="*/ 372248 h 3416097"/>
              <a:gd name="connsiteX3-951" fmla="*/ 2380936 w 8198380"/>
              <a:gd name="connsiteY3-952" fmla="*/ 1513400 h 3416097"/>
              <a:gd name="connsiteX4-953" fmla="*/ 0 w 8198380"/>
              <a:gd name="connsiteY4-954" fmla="*/ 2902152 h 3416097"/>
              <a:gd name="connsiteX5-955" fmla="*/ 2568885 w 8198380"/>
              <a:gd name="connsiteY5-956" fmla="*/ 2517494 h 3416097"/>
              <a:gd name="connsiteX6-957" fmla="*/ 7482717 w 8198380"/>
              <a:gd name="connsiteY6-958" fmla="*/ 3066357 h 3416097"/>
              <a:gd name="connsiteX7-959" fmla="*/ 7989523 w 8198380"/>
              <a:gd name="connsiteY7-960" fmla="*/ 694373 h 3416097"/>
              <a:gd name="connsiteX0-961" fmla="*/ 7989523 w 8198380"/>
              <a:gd name="connsiteY0-962" fmla="*/ 694373 h 3416097"/>
              <a:gd name="connsiteX1-963" fmla="*/ 5720222 w 8198380"/>
              <a:gd name="connsiteY1-964" fmla="*/ 10137 h 3416097"/>
              <a:gd name="connsiteX2-965" fmla="*/ 2659539 w 8198380"/>
              <a:gd name="connsiteY2-966" fmla="*/ 372248 h 3416097"/>
              <a:gd name="connsiteX3-967" fmla="*/ 2380936 w 8198380"/>
              <a:gd name="connsiteY3-968" fmla="*/ 1513400 h 3416097"/>
              <a:gd name="connsiteX4-969" fmla="*/ 0 w 8198380"/>
              <a:gd name="connsiteY4-970" fmla="*/ 2902152 h 3416097"/>
              <a:gd name="connsiteX5-971" fmla="*/ 2568885 w 8198380"/>
              <a:gd name="connsiteY5-972" fmla="*/ 2517494 h 3416097"/>
              <a:gd name="connsiteX6-973" fmla="*/ 7482717 w 8198380"/>
              <a:gd name="connsiteY6-974" fmla="*/ 3066357 h 3416097"/>
              <a:gd name="connsiteX7-975" fmla="*/ 7989523 w 8198380"/>
              <a:gd name="connsiteY7-976" fmla="*/ 694373 h 3416097"/>
              <a:gd name="connsiteX0-977" fmla="*/ 7058083 w 7266940"/>
              <a:gd name="connsiteY0-978" fmla="*/ 694373 h 3416097"/>
              <a:gd name="connsiteX1-979" fmla="*/ 4788782 w 7266940"/>
              <a:gd name="connsiteY1-980" fmla="*/ 10137 h 3416097"/>
              <a:gd name="connsiteX2-981" fmla="*/ 1728099 w 7266940"/>
              <a:gd name="connsiteY2-982" fmla="*/ 372248 h 3416097"/>
              <a:gd name="connsiteX3-983" fmla="*/ 1449496 w 7266940"/>
              <a:gd name="connsiteY3-984" fmla="*/ 1513400 h 3416097"/>
              <a:gd name="connsiteX4-985" fmla="*/ 2 w 7266940"/>
              <a:gd name="connsiteY4-986" fmla="*/ 2716041 h 3416097"/>
              <a:gd name="connsiteX5-987" fmla="*/ 1637445 w 7266940"/>
              <a:gd name="connsiteY5-988" fmla="*/ 2517494 h 3416097"/>
              <a:gd name="connsiteX6-989" fmla="*/ 6551277 w 7266940"/>
              <a:gd name="connsiteY6-990" fmla="*/ 3066357 h 3416097"/>
              <a:gd name="connsiteX7-991" fmla="*/ 7058083 w 7266940"/>
              <a:gd name="connsiteY7-992" fmla="*/ 694373 h 3416097"/>
              <a:gd name="connsiteX0-993" fmla="*/ 7058083 w 7266940"/>
              <a:gd name="connsiteY0-994" fmla="*/ 694373 h 3416097"/>
              <a:gd name="connsiteX1-995" fmla="*/ 4788782 w 7266940"/>
              <a:gd name="connsiteY1-996" fmla="*/ 10137 h 3416097"/>
              <a:gd name="connsiteX2-997" fmla="*/ 1728099 w 7266940"/>
              <a:gd name="connsiteY2-998" fmla="*/ 372248 h 3416097"/>
              <a:gd name="connsiteX3-999" fmla="*/ 1449496 w 7266940"/>
              <a:gd name="connsiteY3-1000" fmla="*/ 1513400 h 3416097"/>
              <a:gd name="connsiteX4-1001" fmla="*/ 2 w 7266940"/>
              <a:gd name="connsiteY4-1002" fmla="*/ 2716041 h 3416097"/>
              <a:gd name="connsiteX5-1003" fmla="*/ 1637445 w 7266940"/>
              <a:gd name="connsiteY5-1004" fmla="*/ 2517494 h 3416097"/>
              <a:gd name="connsiteX6-1005" fmla="*/ 6551277 w 7266940"/>
              <a:gd name="connsiteY6-1006" fmla="*/ 3066357 h 3416097"/>
              <a:gd name="connsiteX7-1007" fmla="*/ 7058083 w 7266940"/>
              <a:gd name="connsiteY7-1008" fmla="*/ 694373 h 3416097"/>
              <a:gd name="connsiteX0-1009" fmla="*/ 7176431 w 7385288"/>
              <a:gd name="connsiteY0-1010" fmla="*/ 694373 h 3416097"/>
              <a:gd name="connsiteX1-1011" fmla="*/ 4907130 w 7385288"/>
              <a:gd name="connsiteY1-1012" fmla="*/ 10137 h 3416097"/>
              <a:gd name="connsiteX2-1013" fmla="*/ 1846447 w 7385288"/>
              <a:gd name="connsiteY2-1014" fmla="*/ 372248 h 3416097"/>
              <a:gd name="connsiteX3-1015" fmla="*/ 1567844 w 7385288"/>
              <a:gd name="connsiteY3-1016" fmla="*/ 1513400 h 3416097"/>
              <a:gd name="connsiteX4-1017" fmla="*/ -2 w 7385288"/>
              <a:gd name="connsiteY4-1018" fmla="*/ 2339261 h 3416097"/>
              <a:gd name="connsiteX5-1019" fmla="*/ 1755793 w 7385288"/>
              <a:gd name="connsiteY5-1020" fmla="*/ 2517494 h 3416097"/>
              <a:gd name="connsiteX6-1021" fmla="*/ 6669625 w 7385288"/>
              <a:gd name="connsiteY6-1022" fmla="*/ 3066357 h 3416097"/>
              <a:gd name="connsiteX7-1023" fmla="*/ 7176431 w 7385288"/>
              <a:gd name="connsiteY7-1024" fmla="*/ 694373 h 3416097"/>
              <a:gd name="connsiteX0-1025" fmla="*/ 7176431 w 7385288"/>
              <a:gd name="connsiteY0-1026" fmla="*/ 694373 h 3416097"/>
              <a:gd name="connsiteX1-1027" fmla="*/ 4907130 w 7385288"/>
              <a:gd name="connsiteY1-1028" fmla="*/ 10137 h 3416097"/>
              <a:gd name="connsiteX2-1029" fmla="*/ 1846447 w 7385288"/>
              <a:gd name="connsiteY2-1030" fmla="*/ 372248 h 3416097"/>
              <a:gd name="connsiteX3-1031" fmla="*/ 1567844 w 7385288"/>
              <a:gd name="connsiteY3-1032" fmla="*/ 1513400 h 3416097"/>
              <a:gd name="connsiteX4-1033" fmla="*/ -2 w 7385288"/>
              <a:gd name="connsiteY4-1034" fmla="*/ 2339261 h 3416097"/>
              <a:gd name="connsiteX5-1035" fmla="*/ 1755793 w 7385288"/>
              <a:gd name="connsiteY5-1036" fmla="*/ 2517494 h 3416097"/>
              <a:gd name="connsiteX6-1037" fmla="*/ 6669625 w 7385288"/>
              <a:gd name="connsiteY6-1038" fmla="*/ 3066357 h 3416097"/>
              <a:gd name="connsiteX7-1039" fmla="*/ 7176431 w 7385288"/>
              <a:gd name="connsiteY7-1040" fmla="*/ 694373 h 3416097"/>
              <a:gd name="connsiteX0-1041" fmla="*/ 7176431 w 7385288"/>
              <a:gd name="connsiteY0-1042" fmla="*/ 694373 h 3416097"/>
              <a:gd name="connsiteX1-1043" fmla="*/ 4907130 w 7385288"/>
              <a:gd name="connsiteY1-1044" fmla="*/ 10137 h 3416097"/>
              <a:gd name="connsiteX2-1045" fmla="*/ 1846447 w 7385288"/>
              <a:gd name="connsiteY2-1046" fmla="*/ 372248 h 3416097"/>
              <a:gd name="connsiteX3-1047" fmla="*/ 1567844 w 7385288"/>
              <a:gd name="connsiteY3-1048" fmla="*/ 1513400 h 3416097"/>
              <a:gd name="connsiteX4-1049" fmla="*/ -2 w 7385288"/>
              <a:gd name="connsiteY4-1050" fmla="*/ 2339261 h 3416097"/>
              <a:gd name="connsiteX5-1051" fmla="*/ 1755793 w 7385288"/>
              <a:gd name="connsiteY5-1052" fmla="*/ 2517494 h 3416097"/>
              <a:gd name="connsiteX6-1053" fmla="*/ 6669625 w 7385288"/>
              <a:gd name="connsiteY6-1054" fmla="*/ 3066357 h 3416097"/>
              <a:gd name="connsiteX7-1055" fmla="*/ 7176431 w 7385288"/>
              <a:gd name="connsiteY7-1056" fmla="*/ 694373 h 3416097"/>
              <a:gd name="connsiteX0-1057" fmla="*/ 6998907 w 7207764"/>
              <a:gd name="connsiteY0-1058" fmla="*/ 694373 h 3416097"/>
              <a:gd name="connsiteX1-1059" fmla="*/ 4729606 w 7207764"/>
              <a:gd name="connsiteY1-1060" fmla="*/ 10137 h 3416097"/>
              <a:gd name="connsiteX2-1061" fmla="*/ 1668923 w 7207764"/>
              <a:gd name="connsiteY2-1062" fmla="*/ 372248 h 3416097"/>
              <a:gd name="connsiteX3-1063" fmla="*/ 1390320 w 7207764"/>
              <a:gd name="connsiteY3-1064" fmla="*/ 1513400 h 3416097"/>
              <a:gd name="connsiteX4-1065" fmla="*/ 0 w 7207764"/>
              <a:gd name="connsiteY4-1066" fmla="*/ 2136378 h 3416097"/>
              <a:gd name="connsiteX5-1067" fmla="*/ 1578269 w 7207764"/>
              <a:gd name="connsiteY5-1068" fmla="*/ 2517494 h 3416097"/>
              <a:gd name="connsiteX6-1069" fmla="*/ 6492101 w 7207764"/>
              <a:gd name="connsiteY6-1070" fmla="*/ 3066357 h 3416097"/>
              <a:gd name="connsiteX7-1071" fmla="*/ 6998907 w 7207764"/>
              <a:gd name="connsiteY7-1072" fmla="*/ 694373 h 3416097"/>
              <a:gd name="connsiteX0-1073" fmla="*/ 6998907 w 7207764"/>
              <a:gd name="connsiteY0-1074" fmla="*/ 694373 h 3416097"/>
              <a:gd name="connsiteX1-1075" fmla="*/ 4729606 w 7207764"/>
              <a:gd name="connsiteY1-1076" fmla="*/ 10137 h 3416097"/>
              <a:gd name="connsiteX2-1077" fmla="*/ 1668923 w 7207764"/>
              <a:gd name="connsiteY2-1078" fmla="*/ 372248 h 3416097"/>
              <a:gd name="connsiteX3-1079" fmla="*/ 1390320 w 7207764"/>
              <a:gd name="connsiteY3-1080" fmla="*/ 1513400 h 3416097"/>
              <a:gd name="connsiteX4-1081" fmla="*/ 0 w 7207764"/>
              <a:gd name="connsiteY4-1082" fmla="*/ 2136378 h 3416097"/>
              <a:gd name="connsiteX5-1083" fmla="*/ 1578269 w 7207764"/>
              <a:gd name="connsiteY5-1084" fmla="*/ 2517494 h 3416097"/>
              <a:gd name="connsiteX6-1085" fmla="*/ 6492101 w 7207764"/>
              <a:gd name="connsiteY6-1086" fmla="*/ 3066357 h 3416097"/>
              <a:gd name="connsiteX7-1087" fmla="*/ 6998907 w 7207764"/>
              <a:gd name="connsiteY7-1088" fmla="*/ 694373 h 3416097"/>
              <a:gd name="connsiteX0-1089" fmla="*/ 6998907 w 7207764"/>
              <a:gd name="connsiteY0-1090" fmla="*/ 694373 h 3416097"/>
              <a:gd name="connsiteX1-1091" fmla="*/ 4729606 w 7207764"/>
              <a:gd name="connsiteY1-1092" fmla="*/ 10137 h 3416097"/>
              <a:gd name="connsiteX2-1093" fmla="*/ 1668923 w 7207764"/>
              <a:gd name="connsiteY2-1094" fmla="*/ 372248 h 3416097"/>
              <a:gd name="connsiteX3-1095" fmla="*/ 1390320 w 7207764"/>
              <a:gd name="connsiteY3-1096" fmla="*/ 1513400 h 3416097"/>
              <a:gd name="connsiteX4-1097" fmla="*/ 0 w 7207764"/>
              <a:gd name="connsiteY4-1098" fmla="*/ 2136378 h 3416097"/>
              <a:gd name="connsiteX5-1099" fmla="*/ 1578269 w 7207764"/>
              <a:gd name="connsiteY5-1100" fmla="*/ 2517494 h 3416097"/>
              <a:gd name="connsiteX6-1101" fmla="*/ 6492101 w 7207764"/>
              <a:gd name="connsiteY6-1102" fmla="*/ 3066357 h 3416097"/>
              <a:gd name="connsiteX7-1103" fmla="*/ 6998907 w 7207764"/>
              <a:gd name="connsiteY7-1104" fmla="*/ 694373 h 3416097"/>
              <a:gd name="connsiteX0-1105" fmla="*/ 6998907 w 7207764"/>
              <a:gd name="connsiteY0-1106" fmla="*/ 694373 h 3416097"/>
              <a:gd name="connsiteX1-1107" fmla="*/ 4729606 w 7207764"/>
              <a:gd name="connsiteY1-1108" fmla="*/ 10137 h 3416097"/>
              <a:gd name="connsiteX2-1109" fmla="*/ 1668923 w 7207764"/>
              <a:gd name="connsiteY2-1110" fmla="*/ 372248 h 3416097"/>
              <a:gd name="connsiteX3-1111" fmla="*/ 1390320 w 7207764"/>
              <a:gd name="connsiteY3-1112" fmla="*/ 1513400 h 3416097"/>
              <a:gd name="connsiteX4-1113" fmla="*/ 0 w 7207764"/>
              <a:gd name="connsiteY4-1114" fmla="*/ 2136378 h 3416097"/>
              <a:gd name="connsiteX5-1115" fmla="*/ 1578269 w 7207764"/>
              <a:gd name="connsiteY5-1116" fmla="*/ 2517494 h 3416097"/>
              <a:gd name="connsiteX6-1117" fmla="*/ 6492101 w 7207764"/>
              <a:gd name="connsiteY6-1118" fmla="*/ 3066357 h 3416097"/>
              <a:gd name="connsiteX7-1119" fmla="*/ 6998907 w 7207764"/>
              <a:gd name="connsiteY7-1120" fmla="*/ 694373 h 3416097"/>
              <a:gd name="connsiteX0-1121" fmla="*/ 6998907 w 7207764"/>
              <a:gd name="connsiteY0-1122" fmla="*/ 694373 h 3416097"/>
              <a:gd name="connsiteX1-1123" fmla="*/ 4729606 w 7207764"/>
              <a:gd name="connsiteY1-1124" fmla="*/ 10137 h 3416097"/>
              <a:gd name="connsiteX2-1125" fmla="*/ 1668923 w 7207764"/>
              <a:gd name="connsiteY2-1126" fmla="*/ 372248 h 3416097"/>
              <a:gd name="connsiteX3-1127" fmla="*/ 1390320 w 7207764"/>
              <a:gd name="connsiteY3-1128" fmla="*/ 1513400 h 3416097"/>
              <a:gd name="connsiteX4-1129" fmla="*/ 0 w 7207764"/>
              <a:gd name="connsiteY4-1130" fmla="*/ 2136378 h 3416097"/>
              <a:gd name="connsiteX5-1131" fmla="*/ 1578269 w 7207764"/>
              <a:gd name="connsiteY5-1132" fmla="*/ 2517494 h 3416097"/>
              <a:gd name="connsiteX6-1133" fmla="*/ 6492101 w 7207764"/>
              <a:gd name="connsiteY6-1134" fmla="*/ 3066357 h 3416097"/>
              <a:gd name="connsiteX7-1135" fmla="*/ 6998907 w 7207764"/>
              <a:gd name="connsiteY7-1136" fmla="*/ 694373 h 3416097"/>
              <a:gd name="connsiteX0-1137" fmla="*/ 6998907 w 7207764"/>
              <a:gd name="connsiteY0-1138" fmla="*/ 694373 h 3369434"/>
              <a:gd name="connsiteX1-1139" fmla="*/ 4729606 w 7207764"/>
              <a:gd name="connsiteY1-1140" fmla="*/ 10137 h 3369434"/>
              <a:gd name="connsiteX2-1141" fmla="*/ 1668923 w 7207764"/>
              <a:gd name="connsiteY2-1142" fmla="*/ 372248 h 3369434"/>
              <a:gd name="connsiteX3-1143" fmla="*/ 1390320 w 7207764"/>
              <a:gd name="connsiteY3-1144" fmla="*/ 1513400 h 3369434"/>
              <a:gd name="connsiteX4-1145" fmla="*/ 0 w 7207764"/>
              <a:gd name="connsiteY4-1146" fmla="*/ 2136378 h 3369434"/>
              <a:gd name="connsiteX5-1147" fmla="*/ 1578266 w 7207764"/>
              <a:gd name="connsiteY5-1148" fmla="*/ 2430540 h 3369434"/>
              <a:gd name="connsiteX6-1149" fmla="*/ 6492101 w 7207764"/>
              <a:gd name="connsiteY6-1150" fmla="*/ 3066357 h 3369434"/>
              <a:gd name="connsiteX7-1151" fmla="*/ 6998907 w 7207764"/>
              <a:gd name="connsiteY7-1152" fmla="*/ 694373 h 3369434"/>
              <a:gd name="connsiteX0-1153" fmla="*/ 6998907 w 7327734"/>
              <a:gd name="connsiteY0-1154" fmla="*/ 694373 h 3463614"/>
              <a:gd name="connsiteX1-1155" fmla="*/ 4729606 w 7327734"/>
              <a:gd name="connsiteY1-1156" fmla="*/ 10137 h 3463614"/>
              <a:gd name="connsiteX2-1157" fmla="*/ 1668923 w 7327734"/>
              <a:gd name="connsiteY2-1158" fmla="*/ 372248 h 3463614"/>
              <a:gd name="connsiteX3-1159" fmla="*/ 1390320 w 7327734"/>
              <a:gd name="connsiteY3-1160" fmla="*/ 1513400 h 3463614"/>
              <a:gd name="connsiteX4-1161" fmla="*/ 0 w 7327734"/>
              <a:gd name="connsiteY4-1162" fmla="*/ 2136378 h 3463614"/>
              <a:gd name="connsiteX5-1163" fmla="*/ 1578266 w 7327734"/>
              <a:gd name="connsiteY5-1164" fmla="*/ 2430540 h 3463614"/>
              <a:gd name="connsiteX6-1165" fmla="*/ 6492101 w 7327734"/>
              <a:gd name="connsiteY6-1166" fmla="*/ 3066357 h 3463614"/>
              <a:gd name="connsiteX7-1167" fmla="*/ 6998907 w 7327734"/>
              <a:gd name="connsiteY7-1168" fmla="*/ 694373 h 3463614"/>
              <a:gd name="connsiteX0-1169" fmla="*/ 6998907 w 7327740"/>
              <a:gd name="connsiteY0-1170" fmla="*/ 694373 h 3463614"/>
              <a:gd name="connsiteX1-1171" fmla="*/ 4729606 w 7327740"/>
              <a:gd name="connsiteY1-1172" fmla="*/ 10137 h 3463614"/>
              <a:gd name="connsiteX2-1173" fmla="*/ 1668923 w 7327740"/>
              <a:gd name="connsiteY2-1174" fmla="*/ 372248 h 3463614"/>
              <a:gd name="connsiteX3-1175" fmla="*/ 1390320 w 7327740"/>
              <a:gd name="connsiteY3-1176" fmla="*/ 1513400 h 3463614"/>
              <a:gd name="connsiteX4-1177" fmla="*/ 0 w 7327740"/>
              <a:gd name="connsiteY4-1178" fmla="*/ 2136378 h 3463614"/>
              <a:gd name="connsiteX5-1179" fmla="*/ 1578266 w 7327740"/>
              <a:gd name="connsiteY5-1180" fmla="*/ 2430540 h 3463614"/>
              <a:gd name="connsiteX6-1181" fmla="*/ 6492101 w 7327740"/>
              <a:gd name="connsiteY6-1182" fmla="*/ 3066357 h 3463614"/>
              <a:gd name="connsiteX7-1183" fmla="*/ 6998907 w 7327740"/>
              <a:gd name="connsiteY7-1184" fmla="*/ 694373 h 3463614"/>
              <a:gd name="connsiteX0-1185" fmla="*/ 6998907 w 7327734"/>
              <a:gd name="connsiteY0-1186" fmla="*/ 694373 h 3463614"/>
              <a:gd name="connsiteX1-1187" fmla="*/ 4729606 w 7327734"/>
              <a:gd name="connsiteY1-1188" fmla="*/ 10137 h 3463614"/>
              <a:gd name="connsiteX2-1189" fmla="*/ 1668923 w 7327734"/>
              <a:gd name="connsiteY2-1190" fmla="*/ 372248 h 3463614"/>
              <a:gd name="connsiteX3-1191" fmla="*/ 1390320 w 7327734"/>
              <a:gd name="connsiteY3-1192" fmla="*/ 1513400 h 3463614"/>
              <a:gd name="connsiteX4-1193" fmla="*/ 0 w 7327734"/>
              <a:gd name="connsiteY4-1194" fmla="*/ 2136378 h 3463614"/>
              <a:gd name="connsiteX5-1195" fmla="*/ 1578266 w 7327734"/>
              <a:gd name="connsiteY5-1196" fmla="*/ 2430540 h 3463614"/>
              <a:gd name="connsiteX6-1197" fmla="*/ 6492101 w 7327734"/>
              <a:gd name="connsiteY6-1198" fmla="*/ 3066357 h 3463614"/>
              <a:gd name="connsiteX7-1199" fmla="*/ 6998907 w 7327734"/>
              <a:gd name="connsiteY7-1200" fmla="*/ 694373 h 3463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327734" h="3463614">
                <a:moveTo>
                  <a:pt x="6998907" y="694373"/>
                </a:moveTo>
                <a:cubicBezTo>
                  <a:pt x="6705158" y="185003"/>
                  <a:pt x="5617937" y="63825"/>
                  <a:pt x="4729606" y="10137"/>
                </a:cubicBezTo>
                <a:cubicBezTo>
                  <a:pt x="3841275" y="-43551"/>
                  <a:pt x="2225471" y="121704"/>
                  <a:pt x="1668923" y="372248"/>
                </a:cubicBezTo>
                <a:cubicBezTo>
                  <a:pt x="1112375" y="622792"/>
                  <a:pt x="1403052" y="1145793"/>
                  <a:pt x="1390320" y="1513400"/>
                </a:cubicBezTo>
                <a:cubicBezTo>
                  <a:pt x="899616" y="1774845"/>
                  <a:pt x="901217" y="1673970"/>
                  <a:pt x="0" y="2136378"/>
                </a:cubicBezTo>
                <a:cubicBezTo>
                  <a:pt x="769576" y="2240155"/>
                  <a:pt x="1427888" y="2365931"/>
                  <a:pt x="1578266" y="2430540"/>
                </a:cubicBezTo>
                <a:cubicBezTo>
                  <a:pt x="1802260" y="3790890"/>
                  <a:pt x="5233614" y="3587588"/>
                  <a:pt x="6492101" y="3066357"/>
                </a:cubicBezTo>
                <a:cubicBezTo>
                  <a:pt x="7750588" y="2545126"/>
                  <a:pt x="7292656" y="1203743"/>
                  <a:pt x="6998907" y="694373"/>
                </a:cubicBezTo>
                <a:close/>
              </a:path>
            </a:pathLst>
          </a:custGeom>
          <a:noFill/>
          <a:ln w="25400" cap="rnd">
            <a:solidFill>
              <a:srgbClr val="4140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139261">
            <a:off x="4135438" y="3446888"/>
            <a:ext cx="120437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功能要求</a:t>
            </a:r>
          </a:p>
        </p:txBody>
      </p:sp>
      <p:sp>
        <p:nvSpPr>
          <p:cNvPr id="9" name="文本框 8"/>
          <p:cNvSpPr txBox="1"/>
          <p:nvPr/>
        </p:nvSpPr>
        <p:spPr>
          <a:xfrm rot="814216">
            <a:off x="6678039" y="3069731"/>
            <a:ext cx="143652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IO</a:t>
            </a:r>
            <a:r>
              <a:rPr lang="zh-CN" altLang="en-US" sz="2000" dirty="0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要求</a:t>
            </a:r>
          </a:p>
        </p:txBody>
      </p:sp>
      <p:sp>
        <p:nvSpPr>
          <p:cNvPr id="10" name="文本框 9"/>
          <p:cNvSpPr txBox="1"/>
          <p:nvPr/>
        </p:nvSpPr>
        <p:spPr>
          <a:xfrm rot="351367">
            <a:off x="5507054" y="3541359"/>
            <a:ext cx="122841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主要任务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60573" y="39014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300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需求 </a:t>
            </a:r>
            <a:r>
              <a:rPr lang="en-US" altLang="zh-CN" sz="2400" b="1" spc="-300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2</a:t>
            </a:r>
            <a:endParaRPr lang="zh-CN" altLang="en-US" sz="2400" b="1" spc="-300" dirty="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52376" y="1384238"/>
            <a:ext cx="2437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从左至右逐个字符地对源程序进行扫描，产生一个个单词符号，滤掉空格，跳过注释、换行符，追踪换行标志，检测程序错误。</a:t>
            </a:r>
          </a:p>
        </p:txBody>
      </p:sp>
      <p:sp>
        <p:nvSpPr>
          <p:cNvPr id="13" name="Freeform 30"/>
          <p:cNvSpPr>
            <a:spLocks noEditPoints="1"/>
          </p:cNvSpPr>
          <p:nvPr/>
        </p:nvSpPr>
        <p:spPr bwMode="auto">
          <a:xfrm>
            <a:off x="1787449" y="393547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srgbClr val="41404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9462" y="191327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300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需求 </a:t>
            </a:r>
            <a:r>
              <a:rPr lang="en-US" altLang="zh-CN" sz="2400" b="1" spc="-300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1</a:t>
            </a:r>
            <a:endParaRPr lang="zh-CN" altLang="en-US" sz="2400" b="1" spc="-300" dirty="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01313" y="4408363"/>
            <a:ext cx="4761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输入源程序，输出单词符号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单词符号种类：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保留字：如</a:t>
            </a:r>
            <a:r>
              <a:rPr lang="en-US" altLang="zh-CN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begin</a:t>
            </a: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，</a:t>
            </a:r>
            <a:r>
              <a:rPr lang="en-US" altLang="zh-CN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end</a:t>
            </a: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等；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标识符：如变量名，数组名等；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数字：整型，浮点型；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操作符：如</a:t>
            </a:r>
            <a:r>
              <a:rPr lang="en-US" altLang="zh-CN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+</a:t>
            </a: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，</a:t>
            </a:r>
            <a:r>
              <a:rPr lang="en-US" altLang="zh-CN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-</a:t>
            </a: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，*等；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分隔符：如</a:t>
            </a:r>
            <a:r>
              <a:rPr lang="en-US" altLang="zh-CN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{</a:t>
            </a: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，；，（等；</a:t>
            </a:r>
            <a:endParaRPr lang="en-US" altLang="zh-CN" dirty="0">
              <a:solidFill>
                <a:srgbClr val="414042"/>
              </a:solidFill>
              <a:ea typeface="新蒂下午茶基本版" panose="03000600000000000000" pitchFamily="66" charset="-122"/>
            </a:endParaRPr>
          </a:p>
        </p:txBody>
      </p:sp>
      <p:sp>
        <p:nvSpPr>
          <p:cNvPr id="16" name="Freeform 30"/>
          <p:cNvSpPr>
            <a:spLocks noEditPoints="1"/>
          </p:cNvSpPr>
          <p:nvPr/>
        </p:nvSpPr>
        <p:spPr bwMode="auto">
          <a:xfrm>
            <a:off x="4790536" y="1981704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srgbClr val="41404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68976" y="410910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300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需求 </a:t>
            </a:r>
            <a:r>
              <a:rPr lang="en-US" altLang="zh-CN" sz="2400" b="1" spc="-300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3</a:t>
            </a:r>
            <a:endParaRPr lang="zh-CN" altLang="en-US" sz="2400" b="1" spc="-300" dirty="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35591" y="4467908"/>
            <a:ext cx="4233050" cy="2286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输入要求：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数包含整型和浮点型。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空白符仅仅是空格、回车符、制表符。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代码是自由格式。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注释应放在花括号之内，并且不允许嵌套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输出要求：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单词符号的表示形式：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（单词种别，单词值）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14042"/>
                </a:solidFill>
                <a:ea typeface="新蒂下午茶基本版" panose="03000600000000000000" pitchFamily="66" charset="-122"/>
              </a:rPr>
              <a:t>单词种别通常用整数编码表示。</a:t>
            </a:r>
          </a:p>
        </p:txBody>
      </p:sp>
      <p:sp>
        <p:nvSpPr>
          <p:cNvPr id="19" name="Freeform 30"/>
          <p:cNvSpPr>
            <a:spLocks noEditPoints="1"/>
          </p:cNvSpPr>
          <p:nvPr/>
        </p:nvSpPr>
        <p:spPr bwMode="auto">
          <a:xfrm>
            <a:off x="8895852" y="414310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srgbClr val="414042"/>
              </a:solidFill>
            </a:endParaRPr>
          </a:p>
        </p:txBody>
      </p:sp>
      <p:cxnSp>
        <p:nvCxnSpPr>
          <p:cNvPr id="20" name="肘形连接符 19"/>
          <p:cNvCxnSpPr/>
          <p:nvPr/>
        </p:nvCxnSpPr>
        <p:spPr>
          <a:xfrm rot="10800000">
            <a:off x="7958950" y="3702826"/>
            <a:ext cx="767356" cy="617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V="1">
            <a:off x="5590070" y="2610715"/>
            <a:ext cx="601826" cy="297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 flipV="1">
            <a:off x="3130034" y="3786276"/>
            <a:ext cx="720789" cy="3377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24" name="组合 23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33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4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5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6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需求分析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29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0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1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2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731217" y="3271981"/>
            <a:ext cx="2019646" cy="2452140"/>
          </a:xfrm>
          <a:custGeom>
            <a:avLst/>
            <a:gdLst>
              <a:gd name="connsiteX0" fmla="*/ 8078 w 2148028"/>
              <a:gd name="connsiteY0" fmla="*/ 0 h 2311400"/>
              <a:gd name="connsiteX1" fmla="*/ 731978 w 2148028"/>
              <a:gd name="connsiteY1" fmla="*/ 6350 h 2311400"/>
              <a:gd name="connsiteX2" fmla="*/ 1081228 w 2148028"/>
              <a:gd name="connsiteY2" fmla="*/ 349250 h 2311400"/>
              <a:gd name="connsiteX3" fmla="*/ 1417778 w 2148028"/>
              <a:gd name="connsiteY3" fmla="*/ 12700 h 2311400"/>
              <a:gd name="connsiteX4" fmla="*/ 2148028 w 2148028"/>
              <a:gd name="connsiteY4" fmla="*/ 12700 h 2311400"/>
              <a:gd name="connsiteX5" fmla="*/ 2141678 w 2148028"/>
              <a:gd name="connsiteY5" fmla="*/ 2216150 h 2311400"/>
              <a:gd name="connsiteX6" fmla="*/ 2040078 w 2148028"/>
              <a:gd name="connsiteY6" fmla="*/ 2311400 h 2311400"/>
              <a:gd name="connsiteX7" fmla="*/ 116028 w 2148028"/>
              <a:gd name="connsiteY7" fmla="*/ 2305050 h 2311400"/>
              <a:gd name="connsiteX8" fmla="*/ 1728 w 2148028"/>
              <a:gd name="connsiteY8" fmla="*/ 2222500 h 2311400"/>
              <a:gd name="connsiteX9" fmla="*/ 8078 w 2148028"/>
              <a:gd name="connsiteY9" fmla="*/ 0 h 2311400"/>
              <a:gd name="connsiteX0-1" fmla="*/ 60240 w 2200190"/>
              <a:gd name="connsiteY0-2" fmla="*/ 176013 h 2487413"/>
              <a:gd name="connsiteX1-3" fmla="*/ 784140 w 2200190"/>
              <a:gd name="connsiteY1-4" fmla="*/ 182363 h 2487413"/>
              <a:gd name="connsiteX2-5" fmla="*/ 1133390 w 2200190"/>
              <a:gd name="connsiteY2-6" fmla="*/ 525263 h 2487413"/>
              <a:gd name="connsiteX3-7" fmla="*/ 1469940 w 2200190"/>
              <a:gd name="connsiteY3-8" fmla="*/ 188713 h 2487413"/>
              <a:gd name="connsiteX4-9" fmla="*/ 2200190 w 2200190"/>
              <a:gd name="connsiteY4-10" fmla="*/ 188713 h 2487413"/>
              <a:gd name="connsiteX5-11" fmla="*/ 2193840 w 2200190"/>
              <a:gd name="connsiteY5-12" fmla="*/ 2392163 h 2487413"/>
              <a:gd name="connsiteX6-13" fmla="*/ 2092240 w 2200190"/>
              <a:gd name="connsiteY6-14" fmla="*/ 2487413 h 2487413"/>
              <a:gd name="connsiteX7-15" fmla="*/ 168190 w 2200190"/>
              <a:gd name="connsiteY7-16" fmla="*/ 2481063 h 2487413"/>
              <a:gd name="connsiteX8-17" fmla="*/ 53890 w 2200190"/>
              <a:gd name="connsiteY8-18" fmla="*/ 2398513 h 2487413"/>
              <a:gd name="connsiteX9-19" fmla="*/ 60240 w 2200190"/>
              <a:gd name="connsiteY9-20" fmla="*/ 176013 h 2487413"/>
              <a:gd name="connsiteX0-21" fmla="*/ 17737 w 2157687"/>
              <a:gd name="connsiteY0-22" fmla="*/ 31120 h 2342520"/>
              <a:gd name="connsiteX1-23" fmla="*/ 741637 w 2157687"/>
              <a:gd name="connsiteY1-24" fmla="*/ 37470 h 2342520"/>
              <a:gd name="connsiteX2-25" fmla="*/ 1090887 w 2157687"/>
              <a:gd name="connsiteY2-26" fmla="*/ 380370 h 2342520"/>
              <a:gd name="connsiteX3-27" fmla="*/ 1427437 w 2157687"/>
              <a:gd name="connsiteY3-28" fmla="*/ 43820 h 2342520"/>
              <a:gd name="connsiteX4-29" fmla="*/ 2157687 w 2157687"/>
              <a:gd name="connsiteY4-30" fmla="*/ 43820 h 2342520"/>
              <a:gd name="connsiteX5-31" fmla="*/ 2151337 w 2157687"/>
              <a:gd name="connsiteY5-32" fmla="*/ 2247270 h 2342520"/>
              <a:gd name="connsiteX6-33" fmla="*/ 2049737 w 2157687"/>
              <a:gd name="connsiteY6-34" fmla="*/ 2342520 h 2342520"/>
              <a:gd name="connsiteX7-35" fmla="*/ 125687 w 2157687"/>
              <a:gd name="connsiteY7-36" fmla="*/ 2336170 h 2342520"/>
              <a:gd name="connsiteX8-37" fmla="*/ 11387 w 2157687"/>
              <a:gd name="connsiteY8-38" fmla="*/ 2253620 h 2342520"/>
              <a:gd name="connsiteX9-39" fmla="*/ 17737 w 2157687"/>
              <a:gd name="connsiteY9-40" fmla="*/ 31120 h 2342520"/>
              <a:gd name="connsiteX0-41" fmla="*/ 17737 w 2157687"/>
              <a:gd name="connsiteY0-42" fmla="*/ 54711 h 2366111"/>
              <a:gd name="connsiteX1-43" fmla="*/ 741637 w 2157687"/>
              <a:gd name="connsiteY1-44" fmla="*/ 61061 h 2366111"/>
              <a:gd name="connsiteX2-45" fmla="*/ 1090887 w 2157687"/>
              <a:gd name="connsiteY2-46" fmla="*/ 403961 h 2366111"/>
              <a:gd name="connsiteX3-47" fmla="*/ 1427437 w 2157687"/>
              <a:gd name="connsiteY3-48" fmla="*/ 67411 h 2366111"/>
              <a:gd name="connsiteX4-49" fmla="*/ 2157687 w 2157687"/>
              <a:gd name="connsiteY4-50" fmla="*/ 67411 h 2366111"/>
              <a:gd name="connsiteX5-51" fmla="*/ 2151337 w 2157687"/>
              <a:gd name="connsiteY5-52" fmla="*/ 2270861 h 2366111"/>
              <a:gd name="connsiteX6-53" fmla="*/ 2049737 w 2157687"/>
              <a:gd name="connsiteY6-54" fmla="*/ 2366111 h 2366111"/>
              <a:gd name="connsiteX7-55" fmla="*/ 125687 w 2157687"/>
              <a:gd name="connsiteY7-56" fmla="*/ 2359761 h 2366111"/>
              <a:gd name="connsiteX8-57" fmla="*/ 11387 w 2157687"/>
              <a:gd name="connsiteY8-58" fmla="*/ 2277211 h 2366111"/>
              <a:gd name="connsiteX9-59" fmla="*/ 17737 w 2157687"/>
              <a:gd name="connsiteY9-60" fmla="*/ 54711 h 2366111"/>
              <a:gd name="connsiteX0-61" fmla="*/ 17737 w 2157687"/>
              <a:gd name="connsiteY0-62" fmla="*/ 19284 h 2330684"/>
              <a:gd name="connsiteX1-63" fmla="*/ 741637 w 2157687"/>
              <a:gd name="connsiteY1-64" fmla="*/ 25634 h 2330684"/>
              <a:gd name="connsiteX2-65" fmla="*/ 1090887 w 2157687"/>
              <a:gd name="connsiteY2-66" fmla="*/ 368534 h 2330684"/>
              <a:gd name="connsiteX3-67" fmla="*/ 1427437 w 2157687"/>
              <a:gd name="connsiteY3-68" fmla="*/ 31984 h 2330684"/>
              <a:gd name="connsiteX4-69" fmla="*/ 2157687 w 2157687"/>
              <a:gd name="connsiteY4-70" fmla="*/ 31984 h 2330684"/>
              <a:gd name="connsiteX5-71" fmla="*/ 2151337 w 2157687"/>
              <a:gd name="connsiteY5-72" fmla="*/ 2235434 h 2330684"/>
              <a:gd name="connsiteX6-73" fmla="*/ 2049737 w 2157687"/>
              <a:gd name="connsiteY6-74" fmla="*/ 2330684 h 2330684"/>
              <a:gd name="connsiteX7-75" fmla="*/ 125687 w 2157687"/>
              <a:gd name="connsiteY7-76" fmla="*/ 2324334 h 2330684"/>
              <a:gd name="connsiteX8-77" fmla="*/ 11387 w 2157687"/>
              <a:gd name="connsiteY8-78" fmla="*/ 2241784 h 2330684"/>
              <a:gd name="connsiteX9-79" fmla="*/ 17737 w 2157687"/>
              <a:gd name="connsiteY9-80" fmla="*/ 19284 h 2330684"/>
              <a:gd name="connsiteX0-81" fmla="*/ 17737 w 2157687"/>
              <a:gd name="connsiteY0-82" fmla="*/ 19284 h 2330684"/>
              <a:gd name="connsiteX1-83" fmla="*/ 741637 w 2157687"/>
              <a:gd name="connsiteY1-84" fmla="*/ 25634 h 2330684"/>
              <a:gd name="connsiteX2-85" fmla="*/ 1090887 w 2157687"/>
              <a:gd name="connsiteY2-86" fmla="*/ 368534 h 2330684"/>
              <a:gd name="connsiteX3-87" fmla="*/ 1427437 w 2157687"/>
              <a:gd name="connsiteY3-88" fmla="*/ 31984 h 2330684"/>
              <a:gd name="connsiteX4-89" fmla="*/ 2157687 w 2157687"/>
              <a:gd name="connsiteY4-90" fmla="*/ 31984 h 2330684"/>
              <a:gd name="connsiteX5-91" fmla="*/ 2151337 w 2157687"/>
              <a:gd name="connsiteY5-92" fmla="*/ 2235434 h 2330684"/>
              <a:gd name="connsiteX6-93" fmla="*/ 2049737 w 2157687"/>
              <a:gd name="connsiteY6-94" fmla="*/ 2330684 h 2330684"/>
              <a:gd name="connsiteX7-95" fmla="*/ 125687 w 2157687"/>
              <a:gd name="connsiteY7-96" fmla="*/ 2324334 h 2330684"/>
              <a:gd name="connsiteX8-97" fmla="*/ 11387 w 2157687"/>
              <a:gd name="connsiteY8-98" fmla="*/ 2241784 h 2330684"/>
              <a:gd name="connsiteX9-99" fmla="*/ 17737 w 2157687"/>
              <a:gd name="connsiteY9-100" fmla="*/ 19284 h 2330684"/>
              <a:gd name="connsiteX0-101" fmla="*/ 17737 w 2157687"/>
              <a:gd name="connsiteY0-102" fmla="*/ 19284 h 2330684"/>
              <a:gd name="connsiteX1-103" fmla="*/ 741637 w 2157687"/>
              <a:gd name="connsiteY1-104" fmla="*/ 25634 h 2330684"/>
              <a:gd name="connsiteX2-105" fmla="*/ 1090887 w 2157687"/>
              <a:gd name="connsiteY2-106" fmla="*/ 368534 h 2330684"/>
              <a:gd name="connsiteX3-107" fmla="*/ 1427437 w 2157687"/>
              <a:gd name="connsiteY3-108" fmla="*/ 31984 h 2330684"/>
              <a:gd name="connsiteX4-109" fmla="*/ 2157687 w 2157687"/>
              <a:gd name="connsiteY4-110" fmla="*/ 31984 h 2330684"/>
              <a:gd name="connsiteX5-111" fmla="*/ 2151337 w 2157687"/>
              <a:gd name="connsiteY5-112" fmla="*/ 2235434 h 2330684"/>
              <a:gd name="connsiteX6-113" fmla="*/ 2049737 w 2157687"/>
              <a:gd name="connsiteY6-114" fmla="*/ 2330684 h 2330684"/>
              <a:gd name="connsiteX7-115" fmla="*/ 125687 w 2157687"/>
              <a:gd name="connsiteY7-116" fmla="*/ 2324334 h 2330684"/>
              <a:gd name="connsiteX8-117" fmla="*/ 11387 w 2157687"/>
              <a:gd name="connsiteY8-118" fmla="*/ 2241784 h 2330684"/>
              <a:gd name="connsiteX9-119" fmla="*/ 17737 w 2157687"/>
              <a:gd name="connsiteY9-120" fmla="*/ 19284 h 2330684"/>
              <a:gd name="connsiteX0-121" fmla="*/ 17737 w 2157687"/>
              <a:gd name="connsiteY0-122" fmla="*/ 19284 h 2330684"/>
              <a:gd name="connsiteX1-123" fmla="*/ 741637 w 2157687"/>
              <a:gd name="connsiteY1-124" fmla="*/ 25634 h 2330684"/>
              <a:gd name="connsiteX2-125" fmla="*/ 1090887 w 2157687"/>
              <a:gd name="connsiteY2-126" fmla="*/ 368534 h 2330684"/>
              <a:gd name="connsiteX3-127" fmla="*/ 1427437 w 2157687"/>
              <a:gd name="connsiteY3-128" fmla="*/ 31984 h 2330684"/>
              <a:gd name="connsiteX4-129" fmla="*/ 2157687 w 2157687"/>
              <a:gd name="connsiteY4-130" fmla="*/ 31984 h 2330684"/>
              <a:gd name="connsiteX5-131" fmla="*/ 2151337 w 2157687"/>
              <a:gd name="connsiteY5-132" fmla="*/ 2235434 h 2330684"/>
              <a:gd name="connsiteX6-133" fmla="*/ 2049737 w 2157687"/>
              <a:gd name="connsiteY6-134" fmla="*/ 2330684 h 2330684"/>
              <a:gd name="connsiteX7-135" fmla="*/ 125687 w 2157687"/>
              <a:gd name="connsiteY7-136" fmla="*/ 2324334 h 2330684"/>
              <a:gd name="connsiteX8-137" fmla="*/ 11387 w 2157687"/>
              <a:gd name="connsiteY8-138" fmla="*/ 2241784 h 2330684"/>
              <a:gd name="connsiteX9-139" fmla="*/ 17737 w 2157687"/>
              <a:gd name="connsiteY9-140" fmla="*/ 19284 h 2330684"/>
              <a:gd name="connsiteX0-141" fmla="*/ 17737 w 2157687"/>
              <a:gd name="connsiteY0-142" fmla="*/ 19284 h 2330684"/>
              <a:gd name="connsiteX1-143" fmla="*/ 741637 w 2157687"/>
              <a:gd name="connsiteY1-144" fmla="*/ 25634 h 2330684"/>
              <a:gd name="connsiteX2-145" fmla="*/ 1090887 w 2157687"/>
              <a:gd name="connsiteY2-146" fmla="*/ 368534 h 2330684"/>
              <a:gd name="connsiteX3-147" fmla="*/ 1427437 w 2157687"/>
              <a:gd name="connsiteY3-148" fmla="*/ 31984 h 2330684"/>
              <a:gd name="connsiteX4-149" fmla="*/ 2157687 w 2157687"/>
              <a:gd name="connsiteY4-150" fmla="*/ 31984 h 2330684"/>
              <a:gd name="connsiteX5-151" fmla="*/ 2151337 w 2157687"/>
              <a:gd name="connsiteY5-152" fmla="*/ 2235434 h 2330684"/>
              <a:gd name="connsiteX6-153" fmla="*/ 2049737 w 2157687"/>
              <a:gd name="connsiteY6-154" fmla="*/ 2330684 h 2330684"/>
              <a:gd name="connsiteX7-155" fmla="*/ 125687 w 2157687"/>
              <a:gd name="connsiteY7-156" fmla="*/ 2324334 h 2330684"/>
              <a:gd name="connsiteX8-157" fmla="*/ 11387 w 2157687"/>
              <a:gd name="connsiteY8-158" fmla="*/ 2241784 h 2330684"/>
              <a:gd name="connsiteX9-159" fmla="*/ 17737 w 2157687"/>
              <a:gd name="connsiteY9-160" fmla="*/ 19284 h 2330684"/>
              <a:gd name="connsiteX0-161" fmla="*/ 17737 w 2157687"/>
              <a:gd name="connsiteY0-162" fmla="*/ 19284 h 2330684"/>
              <a:gd name="connsiteX1-163" fmla="*/ 741637 w 2157687"/>
              <a:gd name="connsiteY1-164" fmla="*/ 25634 h 2330684"/>
              <a:gd name="connsiteX2-165" fmla="*/ 1090887 w 2157687"/>
              <a:gd name="connsiteY2-166" fmla="*/ 368534 h 2330684"/>
              <a:gd name="connsiteX3-167" fmla="*/ 1427437 w 2157687"/>
              <a:gd name="connsiteY3-168" fmla="*/ 31984 h 2330684"/>
              <a:gd name="connsiteX4-169" fmla="*/ 2157687 w 2157687"/>
              <a:gd name="connsiteY4-170" fmla="*/ 31984 h 2330684"/>
              <a:gd name="connsiteX5-171" fmla="*/ 2151337 w 2157687"/>
              <a:gd name="connsiteY5-172" fmla="*/ 2235434 h 2330684"/>
              <a:gd name="connsiteX6-173" fmla="*/ 2049737 w 2157687"/>
              <a:gd name="connsiteY6-174" fmla="*/ 2330684 h 2330684"/>
              <a:gd name="connsiteX7-175" fmla="*/ 125687 w 2157687"/>
              <a:gd name="connsiteY7-176" fmla="*/ 2324334 h 2330684"/>
              <a:gd name="connsiteX8-177" fmla="*/ 11387 w 2157687"/>
              <a:gd name="connsiteY8-178" fmla="*/ 2241784 h 2330684"/>
              <a:gd name="connsiteX9-179" fmla="*/ 17737 w 2157687"/>
              <a:gd name="connsiteY9-180" fmla="*/ 19284 h 2330684"/>
              <a:gd name="connsiteX0-181" fmla="*/ 17737 w 2157687"/>
              <a:gd name="connsiteY0-182" fmla="*/ 19284 h 2330684"/>
              <a:gd name="connsiteX1-183" fmla="*/ 741637 w 2157687"/>
              <a:gd name="connsiteY1-184" fmla="*/ 25634 h 2330684"/>
              <a:gd name="connsiteX2-185" fmla="*/ 1090887 w 2157687"/>
              <a:gd name="connsiteY2-186" fmla="*/ 368534 h 2330684"/>
              <a:gd name="connsiteX3-187" fmla="*/ 1427437 w 2157687"/>
              <a:gd name="connsiteY3-188" fmla="*/ 31984 h 2330684"/>
              <a:gd name="connsiteX4-189" fmla="*/ 2157687 w 2157687"/>
              <a:gd name="connsiteY4-190" fmla="*/ 31984 h 2330684"/>
              <a:gd name="connsiteX5-191" fmla="*/ 2151337 w 2157687"/>
              <a:gd name="connsiteY5-192" fmla="*/ 2235434 h 2330684"/>
              <a:gd name="connsiteX6-193" fmla="*/ 2049737 w 2157687"/>
              <a:gd name="connsiteY6-194" fmla="*/ 2330684 h 2330684"/>
              <a:gd name="connsiteX7-195" fmla="*/ 125687 w 2157687"/>
              <a:gd name="connsiteY7-196" fmla="*/ 2324334 h 2330684"/>
              <a:gd name="connsiteX8-197" fmla="*/ 11387 w 2157687"/>
              <a:gd name="connsiteY8-198" fmla="*/ 2241784 h 2330684"/>
              <a:gd name="connsiteX9-199" fmla="*/ 17737 w 2157687"/>
              <a:gd name="connsiteY9-200" fmla="*/ 19284 h 2330684"/>
              <a:gd name="connsiteX0-201" fmla="*/ 17737 w 2157687"/>
              <a:gd name="connsiteY0-202" fmla="*/ 19284 h 2330684"/>
              <a:gd name="connsiteX1-203" fmla="*/ 741637 w 2157687"/>
              <a:gd name="connsiteY1-204" fmla="*/ 25634 h 2330684"/>
              <a:gd name="connsiteX2-205" fmla="*/ 1090887 w 2157687"/>
              <a:gd name="connsiteY2-206" fmla="*/ 368534 h 2330684"/>
              <a:gd name="connsiteX3-207" fmla="*/ 1427437 w 2157687"/>
              <a:gd name="connsiteY3-208" fmla="*/ 31984 h 2330684"/>
              <a:gd name="connsiteX4-209" fmla="*/ 2157687 w 2157687"/>
              <a:gd name="connsiteY4-210" fmla="*/ 31984 h 2330684"/>
              <a:gd name="connsiteX5-211" fmla="*/ 2151337 w 2157687"/>
              <a:gd name="connsiteY5-212" fmla="*/ 2235434 h 2330684"/>
              <a:gd name="connsiteX6-213" fmla="*/ 2049737 w 2157687"/>
              <a:gd name="connsiteY6-214" fmla="*/ 2330684 h 2330684"/>
              <a:gd name="connsiteX7-215" fmla="*/ 125687 w 2157687"/>
              <a:gd name="connsiteY7-216" fmla="*/ 2324334 h 2330684"/>
              <a:gd name="connsiteX8-217" fmla="*/ 11387 w 2157687"/>
              <a:gd name="connsiteY8-218" fmla="*/ 2241784 h 2330684"/>
              <a:gd name="connsiteX9-219" fmla="*/ 17737 w 2157687"/>
              <a:gd name="connsiteY9-220" fmla="*/ 19284 h 2330684"/>
              <a:gd name="connsiteX0-221" fmla="*/ 17737 w 2157691"/>
              <a:gd name="connsiteY0-222" fmla="*/ 315863 h 2627263"/>
              <a:gd name="connsiteX1-223" fmla="*/ 741637 w 2157691"/>
              <a:gd name="connsiteY1-224" fmla="*/ 322213 h 2627263"/>
              <a:gd name="connsiteX2-225" fmla="*/ 1090887 w 2157691"/>
              <a:gd name="connsiteY2-226" fmla="*/ 665113 h 2627263"/>
              <a:gd name="connsiteX3-227" fmla="*/ 1427437 w 2157691"/>
              <a:gd name="connsiteY3-228" fmla="*/ 328563 h 2627263"/>
              <a:gd name="connsiteX4-229" fmla="*/ 2157687 w 2157691"/>
              <a:gd name="connsiteY4-230" fmla="*/ 328563 h 2627263"/>
              <a:gd name="connsiteX5-231" fmla="*/ 2151337 w 2157691"/>
              <a:gd name="connsiteY5-232" fmla="*/ 2532013 h 2627263"/>
              <a:gd name="connsiteX6-233" fmla="*/ 2049737 w 2157691"/>
              <a:gd name="connsiteY6-234" fmla="*/ 2627263 h 2627263"/>
              <a:gd name="connsiteX7-235" fmla="*/ 125687 w 2157691"/>
              <a:gd name="connsiteY7-236" fmla="*/ 2620913 h 2627263"/>
              <a:gd name="connsiteX8-237" fmla="*/ 11387 w 2157691"/>
              <a:gd name="connsiteY8-238" fmla="*/ 2538363 h 2627263"/>
              <a:gd name="connsiteX9-239" fmla="*/ 17737 w 2157691"/>
              <a:gd name="connsiteY9-240" fmla="*/ 315863 h 2627263"/>
              <a:gd name="connsiteX0-241" fmla="*/ 17737 w 2164204"/>
              <a:gd name="connsiteY0-242" fmla="*/ 19284 h 2330684"/>
              <a:gd name="connsiteX1-243" fmla="*/ 741637 w 2164204"/>
              <a:gd name="connsiteY1-244" fmla="*/ 25634 h 2330684"/>
              <a:gd name="connsiteX2-245" fmla="*/ 1090887 w 2164204"/>
              <a:gd name="connsiteY2-246" fmla="*/ 368534 h 2330684"/>
              <a:gd name="connsiteX3-247" fmla="*/ 1427437 w 2164204"/>
              <a:gd name="connsiteY3-248" fmla="*/ 31984 h 2330684"/>
              <a:gd name="connsiteX4-249" fmla="*/ 2157687 w 2164204"/>
              <a:gd name="connsiteY4-250" fmla="*/ 31984 h 2330684"/>
              <a:gd name="connsiteX5-251" fmla="*/ 2151337 w 2164204"/>
              <a:gd name="connsiteY5-252" fmla="*/ 2235434 h 2330684"/>
              <a:gd name="connsiteX6-253" fmla="*/ 2049737 w 2164204"/>
              <a:gd name="connsiteY6-254" fmla="*/ 2330684 h 2330684"/>
              <a:gd name="connsiteX7-255" fmla="*/ 125687 w 2164204"/>
              <a:gd name="connsiteY7-256" fmla="*/ 2324334 h 2330684"/>
              <a:gd name="connsiteX8-257" fmla="*/ 11387 w 2164204"/>
              <a:gd name="connsiteY8-258" fmla="*/ 2241784 h 2330684"/>
              <a:gd name="connsiteX9-259" fmla="*/ 17737 w 2164204"/>
              <a:gd name="connsiteY9-260" fmla="*/ 19284 h 2330684"/>
              <a:gd name="connsiteX0-261" fmla="*/ 17737 w 2173594"/>
              <a:gd name="connsiteY0-262" fmla="*/ 19284 h 2330684"/>
              <a:gd name="connsiteX1-263" fmla="*/ 741637 w 2173594"/>
              <a:gd name="connsiteY1-264" fmla="*/ 25634 h 2330684"/>
              <a:gd name="connsiteX2-265" fmla="*/ 1090887 w 2173594"/>
              <a:gd name="connsiteY2-266" fmla="*/ 368534 h 2330684"/>
              <a:gd name="connsiteX3-267" fmla="*/ 1427437 w 2173594"/>
              <a:gd name="connsiteY3-268" fmla="*/ 31984 h 2330684"/>
              <a:gd name="connsiteX4-269" fmla="*/ 2157687 w 2173594"/>
              <a:gd name="connsiteY4-270" fmla="*/ 31984 h 2330684"/>
              <a:gd name="connsiteX5-271" fmla="*/ 2151337 w 2173594"/>
              <a:gd name="connsiteY5-272" fmla="*/ 2235434 h 2330684"/>
              <a:gd name="connsiteX6-273" fmla="*/ 2049737 w 2173594"/>
              <a:gd name="connsiteY6-274" fmla="*/ 2330684 h 2330684"/>
              <a:gd name="connsiteX7-275" fmla="*/ 125687 w 2173594"/>
              <a:gd name="connsiteY7-276" fmla="*/ 2324334 h 2330684"/>
              <a:gd name="connsiteX8-277" fmla="*/ 11387 w 2173594"/>
              <a:gd name="connsiteY8-278" fmla="*/ 2241784 h 2330684"/>
              <a:gd name="connsiteX9-279" fmla="*/ 17737 w 2173594"/>
              <a:gd name="connsiteY9-280" fmla="*/ 19284 h 2330684"/>
              <a:gd name="connsiteX0-281" fmla="*/ 17737 w 2166400"/>
              <a:gd name="connsiteY0-282" fmla="*/ 19284 h 2330684"/>
              <a:gd name="connsiteX1-283" fmla="*/ 741637 w 2166400"/>
              <a:gd name="connsiteY1-284" fmla="*/ 25634 h 2330684"/>
              <a:gd name="connsiteX2-285" fmla="*/ 1090887 w 2166400"/>
              <a:gd name="connsiteY2-286" fmla="*/ 368534 h 2330684"/>
              <a:gd name="connsiteX3-287" fmla="*/ 1427437 w 2166400"/>
              <a:gd name="connsiteY3-288" fmla="*/ 31984 h 2330684"/>
              <a:gd name="connsiteX4-289" fmla="*/ 2157687 w 2166400"/>
              <a:gd name="connsiteY4-290" fmla="*/ 31984 h 2330684"/>
              <a:gd name="connsiteX5-291" fmla="*/ 2151337 w 2166400"/>
              <a:gd name="connsiteY5-292" fmla="*/ 2235434 h 2330684"/>
              <a:gd name="connsiteX6-293" fmla="*/ 2049737 w 2166400"/>
              <a:gd name="connsiteY6-294" fmla="*/ 2330684 h 2330684"/>
              <a:gd name="connsiteX7-295" fmla="*/ 125687 w 2166400"/>
              <a:gd name="connsiteY7-296" fmla="*/ 2324334 h 2330684"/>
              <a:gd name="connsiteX8-297" fmla="*/ 11387 w 2166400"/>
              <a:gd name="connsiteY8-298" fmla="*/ 2241784 h 2330684"/>
              <a:gd name="connsiteX9-299" fmla="*/ 17737 w 2166400"/>
              <a:gd name="connsiteY9-300" fmla="*/ 19284 h 2330684"/>
              <a:gd name="connsiteX0-301" fmla="*/ 17737 w 2360508"/>
              <a:gd name="connsiteY0-302" fmla="*/ 19284 h 2330732"/>
              <a:gd name="connsiteX1-303" fmla="*/ 741637 w 2360508"/>
              <a:gd name="connsiteY1-304" fmla="*/ 25634 h 2330732"/>
              <a:gd name="connsiteX2-305" fmla="*/ 1090887 w 2360508"/>
              <a:gd name="connsiteY2-306" fmla="*/ 368534 h 2330732"/>
              <a:gd name="connsiteX3-307" fmla="*/ 1427437 w 2360508"/>
              <a:gd name="connsiteY3-308" fmla="*/ 31984 h 2330732"/>
              <a:gd name="connsiteX4-309" fmla="*/ 2157687 w 2360508"/>
              <a:gd name="connsiteY4-310" fmla="*/ 31984 h 2330732"/>
              <a:gd name="connsiteX5-311" fmla="*/ 2151337 w 2360508"/>
              <a:gd name="connsiteY5-312" fmla="*/ 2235434 h 2330732"/>
              <a:gd name="connsiteX6-313" fmla="*/ 2049737 w 2360508"/>
              <a:gd name="connsiteY6-314" fmla="*/ 2330684 h 2330732"/>
              <a:gd name="connsiteX7-315" fmla="*/ 125687 w 2360508"/>
              <a:gd name="connsiteY7-316" fmla="*/ 2324334 h 2330732"/>
              <a:gd name="connsiteX8-317" fmla="*/ 11387 w 2360508"/>
              <a:gd name="connsiteY8-318" fmla="*/ 2241784 h 2330732"/>
              <a:gd name="connsiteX9-319" fmla="*/ 17737 w 2360508"/>
              <a:gd name="connsiteY9-320" fmla="*/ 19284 h 2330732"/>
              <a:gd name="connsiteX0-321" fmla="*/ 17737 w 2166400"/>
              <a:gd name="connsiteY0-322" fmla="*/ 19284 h 2339286"/>
              <a:gd name="connsiteX1-323" fmla="*/ 741637 w 2166400"/>
              <a:gd name="connsiteY1-324" fmla="*/ 25634 h 2339286"/>
              <a:gd name="connsiteX2-325" fmla="*/ 1090887 w 2166400"/>
              <a:gd name="connsiteY2-326" fmla="*/ 368534 h 2339286"/>
              <a:gd name="connsiteX3-327" fmla="*/ 1427437 w 2166400"/>
              <a:gd name="connsiteY3-328" fmla="*/ 31984 h 2339286"/>
              <a:gd name="connsiteX4-329" fmla="*/ 2157687 w 2166400"/>
              <a:gd name="connsiteY4-330" fmla="*/ 31984 h 2339286"/>
              <a:gd name="connsiteX5-331" fmla="*/ 2151337 w 2166400"/>
              <a:gd name="connsiteY5-332" fmla="*/ 2235434 h 2339286"/>
              <a:gd name="connsiteX6-333" fmla="*/ 2049737 w 2166400"/>
              <a:gd name="connsiteY6-334" fmla="*/ 2330684 h 2339286"/>
              <a:gd name="connsiteX7-335" fmla="*/ 125687 w 2166400"/>
              <a:gd name="connsiteY7-336" fmla="*/ 2324334 h 2339286"/>
              <a:gd name="connsiteX8-337" fmla="*/ 11387 w 2166400"/>
              <a:gd name="connsiteY8-338" fmla="*/ 2241784 h 2339286"/>
              <a:gd name="connsiteX9-339" fmla="*/ 17737 w 2166400"/>
              <a:gd name="connsiteY9-340" fmla="*/ 19284 h 2339286"/>
              <a:gd name="connsiteX0-341" fmla="*/ 17737 w 2166400"/>
              <a:gd name="connsiteY0-342" fmla="*/ 19284 h 2346054"/>
              <a:gd name="connsiteX1-343" fmla="*/ 741637 w 2166400"/>
              <a:gd name="connsiteY1-344" fmla="*/ 25634 h 2346054"/>
              <a:gd name="connsiteX2-345" fmla="*/ 1090887 w 2166400"/>
              <a:gd name="connsiteY2-346" fmla="*/ 368534 h 2346054"/>
              <a:gd name="connsiteX3-347" fmla="*/ 1427437 w 2166400"/>
              <a:gd name="connsiteY3-348" fmla="*/ 31984 h 2346054"/>
              <a:gd name="connsiteX4-349" fmla="*/ 2157687 w 2166400"/>
              <a:gd name="connsiteY4-350" fmla="*/ 31984 h 2346054"/>
              <a:gd name="connsiteX5-351" fmla="*/ 2151337 w 2166400"/>
              <a:gd name="connsiteY5-352" fmla="*/ 2235434 h 2346054"/>
              <a:gd name="connsiteX6-353" fmla="*/ 2049737 w 2166400"/>
              <a:gd name="connsiteY6-354" fmla="*/ 2330684 h 2346054"/>
              <a:gd name="connsiteX7-355" fmla="*/ 125687 w 2166400"/>
              <a:gd name="connsiteY7-356" fmla="*/ 2324334 h 2346054"/>
              <a:gd name="connsiteX8-357" fmla="*/ 11387 w 2166400"/>
              <a:gd name="connsiteY8-358" fmla="*/ 2241784 h 2346054"/>
              <a:gd name="connsiteX9-359" fmla="*/ 17737 w 2166400"/>
              <a:gd name="connsiteY9-360" fmla="*/ 19284 h 2346054"/>
              <a:gd name="connsiteX0-361" fmla="*/ 17737 w 2166400"/>
              <a:gd name="connsiteY0-362" fmla="*/ 19284 h 2347757"/>
              <a:gd name="connsiteX1-363" fmla="*/ 741637 w 2166400"/>
              <a:gd name="connsiteY1-364" fmla="*/ 25634 h 2347757"/>
              <a:gd name="connsiteX2-365" fmla="*/ 1090887 w 2166400"/>
              <a:gd name="connsiteY2-366" fmla="*/ 368534 h 2347757"/>
              <a:gd name="connsiteX3-367" fmla="*/ 1427437 w 2166400"/>
              <a:gd name="connsiteY3-368" fmla="*/ 31984 h 2347757"/>
              <a:gd name="connsiteX4-369" fmla="*/ 2157687 w 2166400"/>
              <a:gd name="connsiteY4-370" fmla="*/ 31984 h 2347757"/>
              <a:gd name="connsiteX5-371" fmla="*/ 2151337 w 2166400"/>
              <a:gd name="connsiteY5-372" fmla="*/ 2235434 h 2347757"/>
              <a:gd name="connsiteX6-373" fmla="*/ 2049737 w 2166400"/>
              <a:gd name="connsiteY6-374" fmla="*/ 2330684 h 2347757"/>
              <a:gd name="connsiteX7-375" fmla="*/ 125687 w 2166400"/>
              <a:gd name="connsiteY7-376" fmla="*/ 2324334 h 2347757"/>
              <a:gd name="connsiteX8-377" fmla="*/ 11387 w 2166400"/>
              <a:gd name="connsiteY8-378" fmla="*/ 2241784 h 2347757"/>
              <a:gd name="connsiteX9-379" fmla="*/ 17737 w 2166400"/>
              <a:gd name="connsiteY9-380" fmla="*/ 19284 h 2347757"/>
              <a:gd name="connsiteX0-381" fmla="*/ 17737 w 2166400"/>
              <a:gd name="connsiteY0-382" fmla="*/ 19284 h 2428227"/>
              <a:gd name="connsiteX1-383" fmla="*/ 741637 w 2166400"/>
              <a:gd name="connsiteY1-384" fmla="*/ 25634 h 2428227"/>
              <a:gd name="connsiteX2-385" fmla="*/ 1090887 w 2166400"/>
              <a:gd name="connsiteY2-386" fmla="*/ 368534 h 2428227"/>
              <a:gd name="connsiteX3-387" fmla="*/ 1427437 w 2166400"/>
              <a:gd name="connsiteY3-388" fmla="*/ 31984 h 2428227"/>
              <a:gd name="connsiteX4-389" fmla="*/ 2157687 w 2166400"/>
              <a:gd name="connsiteY4-390" fmla="*/ 31984 h 2428227"/>
              <a:gd name="connsiteX5-391" fmla="*/ 2151337 w 2166400"/>
              <a:gd name="connsiteY5-392" fmla="*/ 2235434 h 2428227"/>
              <a:gd name="connsiteX6-393" fmla="*/ 2049737 w 2166400"/>
              <a:gd name="connsiteY6-394" fmla="*/ 2330684 h 2428227"/>
              <a:gd name="connsiteX7-395" fmla="*/ 125687 w 2166400"/>
              <a:gd name="connsiteY7-396" fmla="*/ 2324334 h 2428227"/>
              <a:gd name="connsiteX8-397" fmla="*/ 11387 w 2166400"/>
              <a:gd name="connsiteY8-398" fmla="*/ 2241784 h 2428227"/>
              <a:gd name="connsiteX9-399" fmla="*/ 17737 w 2166400"/>
              <a:gd name="connsiteY9-400" fmla="*/ 19284 h 2428227"/>
              <a:gd name="connsiteX0-401" fmla="*/ 15773 w 2164436"/>
              <a:gd name="connsiteY0-402" fmla="*/ 19284 h 2347757"/>
              <a:gd name="connsiteX1-403" fmla="*/ 739673 w 2164436"/>
              <a:gd name="connsiteY1-404" fmla="*/ 25634 h 2347757"/>
              <a:gd name="connsiteX2-405" fmla="*/ 1088923 w 2164436"/>
              <a:gd name="connsiteY2-406" fmla="*/ 368534 h 2347757"/>
              <a:gd name="connsiteX3-407" fmla="*/ 1425473 w 2164436"/>
              <a:gd name="connsiteY3-408" fmla="*/ 31984 h 2347757"/>
              <a:gd name="connsiteX4-409" fmla="*/ 2155723 w 2164436"/>
              <a:gd name="connsiteY4-410" fmla="*/ 31984 h 2347757"/>
              <a:gd name="connsiteX5-411" fmla="*/ 2149373 w 2164436"/>
              <a:gd name="connsiteY5-412" fmla="*/ 2235434 h 2347757"/>
              <a:gd name="connsiteX6-413" fmla="*/ 2047773 w 2164436"/>
              <a:gd name="connsiteY6-414" fmla="*/ 2330684 h 2347757"/>
              <a:gd name="connsiteX7-415" fmla="*/ 123723 w 2164436"/>
              <a:gd name="connsiteY7-416" fmla="*/ 2324334 h 2347757"/>
              <a:gd name="connsiteX8-417" fmla="*/ 9423 w 2164436"/>
              <a:gd name="connsiteY8-418" fmla="*/ 2241784 h 2347757"/>
              <a:gd name="connsiteX9-419" fmla="*/ 15773 w 2164436"/>
              <a:gd name="connsiteY9-420" fmla="*/ 19284 h 2347757"/>
              <a:gd name="connsiteX0-421" fmla="*/ 15773 w 2164436"/>
              <a:gd name="connsiteY0-422" fmla="*/ 19284 h 2341111"/>
              <a:gd name="connsiteX1-423" fmla="*/ 739673 w 2164436"/>
              <a:gd name="connsiteY1-424" fmla="*/ 25634 h 2341111"/>
              <a:gd name="connsiteX2-425" fmla="*/ 1088923 w 2164436"/>
              <a:gd name="connsiteY2-426" fmla="*/ 368534 h 2341111"/>
              <a:gd name="connsiteX3-427" fmla="*/ 1425473 w 2164436"/>
              <a:gd name="connsiteY3-428" fmla="*/ 31984 h 2341111"/>
              <a:gd name="connsiteX4-429" fmla="*/ 2155723 w 2164436"/>
              <a:gd name="connsiteY4-430" fmla="*/ 31984 h 2341111"/>
              <a:gd name="connsiteX5-431" fmla="*/ 2149373 w 2164436"/>
              <a:gd name="connsiteY5-432" fmla="*/ 2235434 h 2341111"/>
              <a:gd name="connsiteX6-433" fmla="*/ 2047773 w 2164436"/>
              <a:gd name="connsiteY6-434" fmla="*/ 2330684 h 2341111"/>
              <a:gd name="connsiteX7-435" fmla="*/ 123723 w 2164436"/>
              <a:gd name="connsiteY7-436" fmla="*/ 2324334 h 2341111"/>
              <a:gd name="connsiteX8-437" fmla="*/ 9423 w 2164436"/>
              <a:gd name="connsiteY8-438" fmla="*/ 2241784 h 2341111"/>
              <a:gd name="connsiteX9-439" fmla="*/ 15773 w 2164436"/>
              <a:gd name="connsiteY9-440" fmla="*/ 19284 h 23411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164436" h="2341111">
                <a:moveTo>
                  <a:pt x="15773" y="19284"/>
                </a:moveTo>
                <a:cubicBezTo>
                  <a:pt x="35881" y="-13524"/>
                  <a:pt x="705806" y="234"/>
                  <a:pt x="739673" y="25634"/>
                </a:cubicBezTo>
                <a:cubicBezTo>
                  <a:pt x="773540" y="51034"/>
                  <a:pt x="762428" y="372767"/>
                  <a:pt x="1088923" y="368534"/>
                </a:cubicBezTo>
                <a:cubicBezTo>
                  <a:pt x="1415418" y="364301"/>
                  <a:pt x="1408275" y="41509"/>
                  <a:pt x="1425473" y="31984"/>
                </a:cubicBezTo>
                <a:cubicBezTo>
                  <a:pt x="1442671" y="22459"/>
                  <a:pt x="2138790" y="9495"/>
                  <a:pt x="2155723" y="31984"/>
                </a:cubicBezTo>
                <a:cubicBezTo>
                  <a:pt x="2172656" y="54473"/>
                  <a:pt x="2161809" y="2206065"/>
                  <a:pt x="2149373" y="2235434"/>
                </a:cubicBezTo>
                <a:cubicBezTo>
                  <a:pt x="2136937" y="2264803"/>
                  <a:pt x="2148580" y="2308988"/>
                  <a:pt x="2047773" y="2330684"/>
                </a:cubicBezTo>
                <a:cubicBezTo>
                  <a:pt x="1946966" y="2352380"/>
                  <a:pt x="176110" y="2335182"/>
                  <a:pt x="123723" y="2324334"/>
                </a:cubicBezTo>
                <a:cubicBezTo>
                  <a:pt x="71336" y="2313486"/>
                  <a:pt x="22653" y="2314015"/>
                  <a:pt x="9423" y="2241784"/>
                </a:cubicBezTo>
                <a:cubicBezTo>
                  <a:pt x="-3807" y="2169553"/>
                  <a:pt x="-4335" y="52092"/>
                  <a:pt x="15773" y="19284"/>
                </a:cubicBezTo>
                <a:close/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45311" y="2304145"/>
            <a:ext cx="1779246" cy="985830"/>
          </a:xfrm>
          <a:custGeom>
            <a:avLst/>
            <a:gdLst>
              <a:gd name="connsiteX0" fmla="*/ 0 w 1892300"/>
              <a:gd name="connsiteY0" fmla="*/ 1025525 h 1047750"/>
              <a:gd name="connsiteX1" fmla="*/ 3175 w 1892300"/>
              <a:gd name="connsiteY1" fmla="*/ 133350 h 1047750"/>
              <a:gd name="connsiteX2" fmla="*/ 60325 w 1892300"/>
              <a:gd name="connsiteY2" fmla="*/ 44450 h 1047750"/>
              <a:gd name="connsiteX3" fmla="*/ 158750 w 1892300"/>
              <a:gd name="connsiteY3" fmla="*/ 0 h 1047750"/>
              <a:gd name="connsiteX4" fmla="*/ 1758950 w 1892300"/>
              <a:gd name="connsiteY4" fmla="*/ 0 h 1047750"/>
              <a:gd name="connsiteX5" fmla="*/ 1841500 w 1892300"/>
              <a:gd name="connsiteY5" fmla="*/ 44450 h 1047750"/>
              <a:gd name="connsiteX6" fmla="*/ 1892300 w 1892300"/>
              <a:gd name="connsiteY6" fmla="*/ 142875 h 1047750"/>
              <a:gd name="connsiteX7" fmla="*/ 1892300 w 1892300"/>
              <a:gd name="connsiteY7" fmla="*/ 1047750 h 1047750"/>
              <a:gd name="connsiteX8" fmla="*/ 0 w 1892300"/>
              <a:gd name="connsiteY8" fmla="*/ 1025525 h 1047750"/>
              <a:gd name="connsiteX0-1" fmla="*/ 0 w 1892300"/>
              <a:gd name="connsiteY0-2" fmla="*/ 1025525 h 1116965"/>
              <a:gd name="connsiteX1-3" fmla="*/ 3175 w 1892300"/>
              <a:gd name="connsiteY1-4" fmla="*/ 133350 h 1116965"/>
              <a:gd name="connsiteX2-5" fmla="*/ 60325 w 1892300"/>
              <a:gd name="connsiteY2-6" fmla="*/ 44450 h 1116965"/>
              <a:gd name="connsiteX3-7" fmla="*/ 158750 w 1892300"/>
              <a:gd name="connsiteY3-8" fmla="*/ 0 h 1116965"/>
              <a:gd name="connsiteX4-9" fmla="*/ 1758950 w 1892300"/>
              <a:gd name="connsiteY4-10" fmla="*/ 0 h 1116965"/>
              <a:gd name="connsiteX5-11" fmla="*/ 1841500 w 1892300"/>
              <a:gd name="connsiteY5-12" fmla="*/ 44450 h 1116965"/>
              <a:gd name="connsiteX6-13" fmla="*/ 1892300 w 1892300"/>
              <a:gd name="connsiteY6-14" fmla="*/ 142875 h 1116965"/>
              <a:gd name="connsiteX7-15" fmla="*/ 1892300 w 1892300"/>
              <a:gd name="connsiteY7-16" fmla="*/ 1047750 h 1116965"/>
              <a:gd name="connsiteX8-17" fmla="*/ 91440 w 1892300"/>
              <a:gd name="connsiteY8-18" fmla="*/ 1116965 h 1116965"/>
              <a:gd name="connsiteX0-19" fmla="*/ 0 w 1892300"/>
              <a:gd name="connsiteY0-20" fmla="*/ 1025525 h 1047750"/>
              <a:gd name="connsiteX1-21" fmla="*/ 3175 w 1892300"/>
              <a:gd name="connsiteY1-22" fmla="*/ 133350 h 1047750"/>
              <a:gd name="connsiteX2-23" fmla="*/ 60325 w 1892300"/>
              <a:gd name="connsiteY2-24" fmla="*/ 44450 h 1047750"/>
              <a:gd name="connsiteX3-25" fmla="*/ 158750 w 1892300"/>
              <a:gd name="connsiteY3-26" fmla="*/ 0 h 1047750"/>
              <a:gd name="connsiteX4-27" fmla="*/ 1758950 w 1892300"/>
              <a:gd name="connsiteY4-28" fmla="*/ 0 h 1047750"/>
              <a:gd name="connsiteX5-29" fmla="*/ 1841500 w 1892300"/>
              <a:gd name="connsiteY5-30" fmla="*/ 44450 h 1047750"/>
              <a:gd name="connsiteX6-31" fmla="*/ 1892300 w 1892300"/>
              <a:gd name="connsiteY6-32" fmla="*/ 142875 h 1047750"/>
              <a:gd name="connsiteX7-33" fmla="*/ 1892300 w 1892300"/>
              <a:gd name="connsiteY7-34" fmla="*/ 1047750 h 1047750"/>
              <a:gd name="connsiteX0-35" fmla="*/ 0 w 1892300"/>
              <a:gd name="connsiteY0-36" fmla="*/ 1025525 h 1047750"/>
              <a:gd name="connsiteX1-37" fmla="*/ 3175 w 1892300"/>
              <a:gd name="connsiteY1-38" fmla="*/ 133350 h 1047750"/>
              <a:gd name="connsiteX2-39" fmla="*/ 60325 w 1892300"/>
              <a:gd name="connsiteY2-40" fmla="*/ 44450 h 1047750"/>
              <a:gd name="connsiteX3-41" fmla="*/ 158750 w 1892300"/>
              <a:gd name="connsiteY3-42" fmla="*/ 0 h 1047750"/>
              <a:gd name="connsiteX4-43" fmla="*/ 1758950 w 1892300"/>
              <a:gd name="connsiteY4-44" fmla="*/ 0 h 1047750"/>
              <a:gd name="connsiteX5-45" fmla="*/ 1841500 w 1892300"/>
              <a:gd name="connsiteY5-46" fmla="*/ 44450 h 1047750"/>
              <a:gd name="connsiteX6-47" fmla="*/ 1892300 w 1892300"/>
              <a:gd name="connsiteY6-48" fmla="*/ 142875 h 1047750"/>
              <a:gd name="connsiteX7-49" fmla="*/ 1892300 w 1892300"/>
              <a:gd name="connsiteY7-50" fmla="*/ 1047750 h 1047750"/>
              <a:gd name="connsiteX0-51" fmla="*/ 0 w 1902769"/>
              <a:gd name="connsiteY0-52" fmla="*/ 1025525 h 1047750"/>
              <a:gd name="connsiteX1-53" fmla="*/ 3175 w 1902769"/>
              <a:gd name="connsiteY1-54" fmla="*/ 133350 h 1047750"/>
              <a:gd name="connsiteX2-55" fmla="*/ 60325 w 1902769"/>
              <a:gd name="connsiteY2-56" fmla="*/ 44450 h 1047750"/>
              <a:gd name="connsiteX3-57" fmla="*/ 158750 w 1902769"/>
              <a:gd name="connsiteY3-58" fmla="*/ 0 h 1047750"/>
              <a:gd name="connsiteX4-59" fmla="*/ 1758950 w 1902769"/>
              <a:gd name="connsiteY4-60" fmla="*/ 0 h 1047750"/>
              <a:gd name="connsiteX5-61" fmla="*/ 1841500 w 1902769"/>
              <a:gd name="connsiteY5-62" fmla="*/ 44450 h 1047750"/>
              <a:gd name="connsiteX6-63" fmla="*/ 1892300 w 1902769"/>
              <a:gd name="connsiteY6-64" fmla="*/ 142875 h 1047750"/>
              <a:gd name="connsiteX7-65" fmla="*/ 1892300 w 1902769"/>
              <a:gd name="connsiteY7-66" fmla="*/ 1047750 h 1047750"/>
              <a:gd name="connsiteX0-67" fmla="*/ 0 w 1902769"/>
              <a:gd name="connsiteY0-68" fmla="*/ 1025525 h 1047750"/>
              <a:gd name="connsiteX1-69" fmla="*/ 3175 w 1902769"/>
              <a:gd name="connsiteY1-70" fmla="*/ 133350 h 1047750"/>
              <a:gd name="connsiteX2-71" fmla="*/ 60325 w 1902769"/>
              <a:gd name="connsiteY2-72" fmla="*/ 44450 h 1047750"/>
              <a:gd name="connsiteX3-73" fmla="*/ 158750 w 1902769"/>
              <a:gd name="connsiteY3-74" fmla="*/ 0 h 1047750"/>
              <a:gd name="connsiteX4-75" fmla="*/ 1758950 w 1902769"/>
              <a:gd name="connsiteY4-76" fmla="*/ 0 h 1047750"/>
              <a:gd name="connsiteX5-77" fmla="*/ 1841500 w 1902769"/>
              <a:gd name="connsiteY5-78" fmla="*/ 44450 h 1047750"/>
              <a:gd name="connsiteX6-79" fmla="*/ 1892300 w 1902769"/>
              <a:gd name="connsiteY6-80" fmla="*/ 142875 h 1047750"/>
              <a:gd name="connsiteX7-81" fmla="*/ 1892300 w 1902769"/>
              <a:gd name="connsiteY7-82" fmla="*/ 1047750 h 1047750"/>
              <a:gd name="connsiteX0-83" fmla="*/ 0 w 1902769"/>
              <a:gd name="connsiteY0-84" fmla="*/ 1025525 h 1047750"/>
              <a:gd name="connsiteX1-85" fmla="*/ 3175 w 1902769"/>
              <a:gd name="connsiteY1-86" fmla="*/ 133350 h 1047750"/>
              <a:gd name="connsiteX2-87" fmla="*/ 60325 w 1902769"/>
              <a:gd name="connsiteY2-88" fmla="*/ 44450 h 1047750"/>
              <a:gd name="connsiteX3-89" fmla="*/ 158750 w 1902769"/>
              <a:gd name="connsiteY3-90" fmla="*/ 0 h 1047750"/>
              <a:gd name="connsiteX4-91" fmla="*/ 1758950 w 1902769"/>
              <a:gd name="connsiteY4-92" fmla="*/ 0 h 1047750"/>
              <a:gd name="connsiteX5-93" fmla="*/ 1841500 w 1902769"/>
              <a:gd name="connsiteY5-94" fmla="*/ 44450 h 1047750"/>
              <a:gd name="connsiteX6-95" fmla="*/ 1892300 w 1902769"/>
              <a:gd name="connsiteY6-96" fmla="*/ 142875 h 1047750"/>
              <a:gd name="connsiteX7-97" fmla="*/ 1892300 w 1902769"/>
              <a:gd name="connsiteY7-98" fmla="*/ 1047750 h 1047750"/>
              <a:gd name="connsiteX0-99" fmla="*/ 0 w 1892300"/>
              <a:gd name="connsiteY0-100" fmla="*/ 1025525 h 1047750"/>
              <a:gd name="connsiteX1-101" fmla="*/ 3175 w 1892300"/>
              <a:gd name="connsiteY1-102" fmla="*/ 133350 h 1047750"/>
              <a:gd name="connsiteX2-103" fmla="*/ 60325 w 1892300"/>
              <a:gd name="connsiteY2-104" fmla="*/ 44450 h 1047750"/>
              <a:gd name="connsiteX3-105" fmla="*/ 158750 w 1892300"/>
              <a:gd name="connsiteY3-106" fmla="*/ 0 h 1047750"/>
              <a:gd name="connsiteX4-107" fmla="*/ 1758950 w 1892300"/>
              <a:gd name="connsiteY4-108" fmla="*/ 0 h 1047750"/>
              <a:gd name="connsiteX5-109" fmla="*/ 1841500 w 1892300"/>
              <a:gd name="connsiteY5-110" fmla="*/ 44450 h 1047750"/>
              <a:gd name="connsiteX6-111" fmla="*/ 1892300 w 1892300"/>
              <a:gd name="connsiteY6-112" fmla="*/ 142875 h 1047750"/>
              <a:gd name="connsiteX7-113" fmla="*/ 1892300 w 1892300"/>
              <a:gd name="connsiteY7-114" fmla="*/ 1047750 h 1047750"/>
              <a:gd name="connsiteX0-115" fmla="*/ 0 w 1892300"/>
              <a:gd name="connsiteY0-116" fmla="*/ 1025525 h 1047750"/>
              <a:gd name="connsiteX1-117" fmla="*/ 3175 w 1892300"/>
              <a:gd name="connsiteY1-118" fmla="*/ 133350 h 1047750"/>
              <a:gd name="connsiteX2-119" fmla="*/ 60325 w 1892300"/>
              <a:gd name="connsiteY2-120" fmla="*/ 44450 h 1047750"/>
              <a:gd name="connsiteX3-121" fmla="*/ 158750 w 1892300"/>
              <a:gd name="connsiteY3-122" fmla="*/ 0 h 1047750"/>
              <a:gd name="connsiteX4-123" fmla="*/ 1758950 w 1892300"/>
              <a:gd name="connsiteY4-124" fmla="*/ 0 h 1047750"/>
              <a:gd name="connsiteX5-125" fmla="*/ 1841500 w 1892300"/>
              <a:gd name="connsiteY5-126" fmla="*/ 44450 h 1047750"/>
              <a:gd name="connsiteX6-127" fmla="*/ 1892300 w 1892300"/>
              <a:gd name="connsiteY6-128" fmla="*/ 142875 h 1047750"/>
              <a:gd name="connsiteX7-129" fmla="*/ 1892300 w 1892300"/>
              <a:gd name="connsiteY7-130" fmla="*/ 1047750 h 1047750"/>
              <a:gd name="connsiteX0-131" fmla="*/ 0 w 1902769"/>
              <a:gd name="connsiteY0-132" fmla="*/ 1025525 h 1047750"/>
              <a:gd name="connsiteX1-133" fmla="*/ 3175 w 1902769"/>
              <a:gd name="connsiteY1-134" fmla="*/ 133350 h 1047750"/>
              <a:gd name="connsiteX2-135" fmla="*/ 60325 w 1902769"/>
              <a:gd name="connsiteY2-136" fmla="*/ 44450 h 1047750"/>
              <a:gd name="connsiteX3-137" fmla="*/ 158750 w 1902769"/>
              <a:gd name="connsiteY3-138" fmla="*/ 0 h 1047750"/>
              <a:gd name="connsiteX4-139" fmla="*/ 1758950 w 1902769"/>
              <a:gd name="connsiteY4-140" fmla="*/ 0 h 1047750"/>
              <a:gd name="connsiteX5-141" fmla="*/ 1841500 w 1902769"/>
              <a:gd name="connsiteY5-142" fmla="*/ 44450 h 1047750"/>
              <a:gd name="connsiteX6-143" fmla="*/ 1892300 w 1902769"/>
              <a:gd name="connsiteY6-144" fmla="*/ 142875 h 1047750"/>
              <a:gd name="connsiteX7-145" fmla="*/ 1892300 w 1902769"/>
              <a:gd name="connsiteY7-146" fmla="*/ 1047750 h 1047750"/>
              <a:gd name="connsiteX0-147" fmla="*/ 0 w 1892300"/>
              <a:gd name="connsiteY0-148" fmla="*/ 1025525 h 1047750"/>
              <a:gd name="connsiteX1-149" fmla="*/ 3175 w 1892300"/>
              <a:gd name="connsiteY1-150" fmla="*/ 133350 h 1047750"/>
              <a:gd name="connsiteX2-151" fmla="*/ 60325 w 1892300"/>
              <a:gd name="connsiteY2-152" fmla="*/ 44450 h 1047750"/>
              <a:gd name="connsiteX3-153" fmla="*/ 158750 w 1892300"/>
              <a:gd name="connsiteY3-154" fmla="*/ 0 h 1047750"/>
              <a:gd name="connsiteX4-155" fmla="*/ 1758950 w 1892300"/>
              <a:gd name="connsiteY4-156" fmla="*/ 0 h 1047750"/>
              <a:gd name="connsiteX5-157" fmla="*/ 1841500 w 1892300"/>
              <a:gd name="connsiteY5-158" fmla="*/ 44450 h 1047750"/>
              <a:gd name="connsiteX6-159" fmla="*/ 1892300 w 1892300"/>
              <a:gd name="connsiteY6-160" fmla="*/ 142875 h 1047750"/>
              <a:gd name="connsiteX7-161" fmla="*/ 1892300 w 1892300"/>
              <a:gd name="connsiteY7-162" fmla="*/ 1047750 h 1047750"/>
              <a:gd name="connsiteX0-163" fmla="*/ 0 w 1892300"/>
              <a:gd name="connsiteY0-164" fmla="*/ 1025525 h 1047750"/>
              <a:gd name="connsiteX1-165" fmla="*/ 3175 w 1892300"/>
              <a:gd name="connsiteY1-166" fmla="*/ 133350 h 1047750"/>
              <a:gd name="connsiteX2-167" fmla="*/ 60325 w 1892300"/>
              <a:gd name="connsiteY2-168" fmla="*/ 44450 h 1047750"/>
              <a:gd name="connsiteX3-169" fmla="*/ 158750 w 1892300"/>
              <a:gd name="connsiteY3-170" fmla="*/ 0 h 1047750"/>
              <a:gd name="connsiteX4-171" fmla="*/ 1758950 w 1892300"/>
              <a:gd name="connsiteY4-172" fmla="*/ 0 h 1047750"/>
              <a:gd name="connsiteX5-173" fmla="*/ 1841500 w 1892300"/>
              <a:gd name="connsiteY5-174" fmla="*/ 44450 h 1047750"/>
              <a:gd name="connsiteX6-175" fmla="*/ 1892300 w 1892300"/>
              <a:gd name="connsiteY6-176" fmla="*/ 142875 h 1047750"/>
              <a:gd name="connsiteX7-177" fmla="*/ 1892300 w 1892300"/>
              <a:gd name="connsiteY7-178" fmla="*/ 1047750 h 1047750"/>
              <a:gd name="connsiteX0-179" fmla="*/ 0 w 1902769"/>
              <a:gd name="connsiteY0-180" fmla="*/ 1025525 h 1047750"/>
              <a:gd name="connsiteX1-181" fmla="*/ 3175 w 1902769"/>
              <a:gd name="connsiteY1-182" fmla="*/ 133350 h 1047750"/>
              <a:gd name="connsiteX2-183" fmla="*/ 60325 w 1902769"/>
              <a:gd name="connsiteY2-184" fmla="*/ 44450 h 1047750"/>
              <a:gd name="connsiteX3-185" fmla="*/ 158750 w 1902769"/>
              <a:gd name="connsiteY3-186" fmla="*/ 0 h 1047750"/>
              <a:gd name="connsiteX4-187" fmla="*/ 1758950 w 1902769"/>
              <a:gd name="connsiteY4-188" fmla="*/ 0 h 1047750"/>
              <a:gd name="connsiteX5-189" fmla="*/ 1841500 w 1902769"/>
              <a:gd name="connsiteY5-190" fmla="*/ 44450 h 1047750"/>
              <a:gd name="connsiteX6-191" fmla="*/ 1892300 w 1902769"/>
              <a:gd name="connsiteY6-192" fmla="*/ 142875 h 1047750"/>
              <a:gd name="connsiteX7-193" fmla="*/ 1892300 w 1902769"/>
              <a:gd name="connsiteY7-194" fmla="*/ 1047750 h 1047750"/>
              <a:gd name="connsiteX0-195" fmla="*/ 0 w 1900085"/>
              <a:gd name="connsiteY0-196" fmla="*/ 1025525 h 1047750"/>
              <a:gd name="connsiteX1-197" fmla="*/ 3175 w 1900085"/>
              <a:gd name="connsiteY1-198" fmla="*/ 133350 h 1047750"/>
              <a:gd name="connsiteX2-199" fmla="*/ 60325 w 1900085"/>
              <a:gd name="connsiteY2-200" fmla="*/ 44450 h 1047750"/>
              <a:gd name="connsiteX3-201" fmla="*/ 158750 w 1900085"/>
              <a:gd name="connsiteY3-202" fmla="*/ 0 h 1047750"/>
              <a:gd name="connsiteX4-203" fmla="*/ 1758950 w 1900085"/>
              <a:gd name="connsiteY4-204" fmla="*/ 0 h 1047750"/>
              <a:gd name="connsiteX5-205" fmla="*/ 1841500 w 1900085"/>
              <a:gd name="connsiteY5-206" fmla="*/ 44450 h 1047750"/>
              <a:gd name="connsiteX6-207" fmla="*/ 1892300 w 1900085"/>
              <a:gd name="connsiteY6-208" fmla="*/ 142875 h 1047750"/>
              <a:gd name="connsiteX7-209" fmla="*/ 1892300 w 1900085"/>
              <a:gd name="connsiteY7-210" fmla="*/ 1047750 h 1047750"/>
              <a:gd name="connsiteX0-211" fmla="*/ 0 w 1903374"/>
              <a:gd name="connsiteY0-212" fmla="*/ 1025525 h 1047750"/>
              <a:gd name="connsiteX1-213" fmla="*/ 3175 w 1903374"/>
              <a:gd name="connsiteY1-214" fmla="*/ 133350 h 1047750"/>
              <a:gd name="connsiteX2-215" fmla="*/ 60325 w 1903374"/>
              <a:gd name="connsiteY2-216" fmla="*/ 44450 h 1047750"/>
              <a:gd name="connsiteX3-217" fmla="*/ 158750 w 1903374"/>
              <a:gd name="connsiteY3-218" fmla="*/ 0 h 1047750"/>
              <a:gd name="connsiteX4-219" fmla="*/ 1758950 w 1903374"/>
              <a:gd name="connsiteY4-220" fmla="*/ 0 h 1047750"/>
              <a:gd name="connsiteX5-221" fmla="*/ 1851025 w 1903374"/>
              <a:gd name="connsiteY5-222" fmla="*/ 51594 h 1047750"/>
              <a:gd name="connsiteX6-223" fmla="*/ 1892300 w 1903374"/>
              <a:gd name="connsiteY6-224" fmla="*/ 142875 h 1047750"/>
              <a:gd name="connsiteX7-225" fmla="*/ 1892300 w 1903374"/>
              <a:gd name="connsiteY7-226" fmla="*/ 1047750 h 1047750"/>
              <a:gd name="connsiteX0-227" fmla="*/ 0 w 1892300"/>
              <a:gd name="connsiteY0-228" fmla="*/ 1025525 h 1047750"/>
              <a:gd name="connsiteX1-229" fmla="*/ 3175 w 1892300"/>
              <a:gd name="connsiteY1-230" fmla="*/ 133350 h 1047750"/>
              <a:gd name="connsiteX2-231" fmla="*/ 60325 w 1892300"/>
              <a:gd name="connsiteY2-232" fmla="*/ 44450 h 1047750"/>
              <a:gd name="connsiteX3-233" fmla="*/ 158750 w 1892300"/>
              <a:gd name="connsiteY3-234" fmla="*/ 0 h 1047750"/>
              <a:gd name="connsiteX4-235" fmla="*/ 1758950 w 1892300"/>
              <a:gd name="connsiteY4-236" fmla="*/ 0 h 1047750"/>
              <a:gd name="connsiteX5-237" fmla="*/ 1851025 w 1892300"/>
              <a:gd name="connsiteY5-238" fmla="*/ 51594 h 1047750"/>
              <a:gd name="connsiteX6-239" fmla="*/ 1892300 w 1892300"/>
              <a:gd name="connsiteY6-240" fmla="*/ 142875 h 1047750"/>
              <a:gd name="connsiteX7-241" fmla="*/ 1892300 w 1892300"/>
              <a:gd name="connsiteY7-242" fmla="*/ 1047750 h 1047750"/>
              <a:gd name="connsiteX0-243" fmla="*/ 0 w 1926290"/>
              <a:gd name="connsiteY0-244" fmla="*/ 1025525 h 1047750"/>
              <a:gd name="connsiteX1-245" fmla="*/ 3175 w 1926290"/>
              <a:gd name="connsiteY1-246" fmla="*/ 133350 h 1047750"/>
              <a:gd name="connsiteX2-247" fmla="*/ 60325 w 1926290"/>
              <a:gd name="connsiteY2-248" fmla="*/ 44450 h 1047750"/>
              <a:gd name="connsiteX3-249" fmla="*/ 158750 w 1926290"/>
              <a:gd name="connsiteY3-250" fmla="*/ 0 h 1047750"/>
              <a:gd name="connsiteX4-251" fmla="*/ 1758950 w 1926290"/>
              <a:gd name="connsiteY4-252" fmla="*/ 0 h 1047750"/>
              <a:gd name="connsiteX5-253" fmla="*/ 1892300 w 1926290"/>
              <a:gd name="connsiteY5-254" fmla="*/ 142875 h 1047750"/>
              <a:gd name="connsiteX6-255" fmla="*/ 1892300 w 1926290"/>
              <a:gd name="connsiteY6-256" fmla="*/ 1047750 h 1047750"/>
              <a:gd name="connsiteX0-257" fmla="*/ 0 w 1923043"/>
              <a:gd name="connsiteY0-258" fmla="*/ 1025525 h 1047750"/>
              <a:gd name="connsiteX1-259" fmla="*/ 3175 w 1923043"/>
              <a:gd name="connsiteY1-260" fmla="*/ 133350 h 1047750"/>
              <a:gd name="connsiteX2-261" fmla="*/ 60325 w 1923043"/>
              <a:gd name="connsiteY2-262" fmla="*/ 44450 h 1047750"/>
              <a:gd name="connsiteX3-263" fmla="*/ 158750 w 1923043"/>
              <a:gd name="connsiteY3-264" fmla="*/ 0 h 1047750"/>
              <a:gd name="connsiteX4-265" fmla="*/ 1758950 w 1923043"/>
              <a:gd name="connsiteY4-266" fmla="*/ 0 h 1047750"/>
              <a:gd name="connsiteX5-267" fmla="*/ 1892300 w 1923043"/>
              <a:gd name="connsiteY5-268" fmla="*/ 142875 h 1047750"/>
              <a:gd name="connsiteX6-269" fmla="*/ 1892300 w 1923043"/>
              <a:gd name="connsiteY6-270" fmla="*/ 1047750 h 1047750"/>
              <a:gd name="connsiteX0-271" fmla="*/ 0 w 1934128"/>
              <a:gd name="connsiteY0-272" fmla="*/ 1058770 h 1080995"/>
              <a:gd name="connsiteX1-273" fmla="*/ 3175 w 1934128"/>
              <a:gd name="connsiteY1-274" fmla="*/ 166595 h 1080995"/>
              <a:gd name="connsiteX2-275" fmla="*/ 60325 w 1934128"/>
              <a:gd name="connsiteY2-276" fmla="*/ 77695 h 1080995"/>
              <a:gd name="connsiteX3-277" fmla="*/ 158750 w 1934128"/>
              <a:gd name="connsiteY3-278" fmla="*/ 33245 h 1080995"/>
              <a:gd name="connsiteX4-279" fmla="*/ 1758950 w 1934128"/>
              <a:gd name="connsiteY4-280" fmla="*/ 33245 h 1080995"/>
              <a:gd name="connsiteX5-281" fmla="*/ 1892300 w 1934128"/>
              <a:gd name="connsiteY5-282" fmla="*/ 176120 h 1080995"/>
              <a:gd name="connsiteX6-283" fmla="*/ 1892300 w 1934128"/>
              <a:gd name="connsiteY6-284" fmla="*/ 1080995 h 1080995"/>
              <a:gd name="connsiteX0-285" fmla="*/ 0 w 1892300"/>
              <a:gd name="connsiteY0-286" fmla="*/ 1055483 h 1077708"/>
              <a:gd name="connsiteX1-287" fmla="*/ 3175 w 1892300"/>
              <a:gd name="connsiteY1-288" fmla="*/ 163308 h 1077708"/>
              <a:gd name="connsiteX2-289" fmla="*/ 60325 w 1892300"/>
              <a:gd name="connsiteY2-290" fmla="*/ 74408 h 1077708"/>
              <a:gd name="connsiteX3-291" fmla="*/ 158750 w 1892300"/>
              <a:gd name="connsiteY3-292" fmla="*/ 29958 h 1077708"/>
              <a:gd name="connsiteX4-293" fmla="*/ 1758950 w 1892300"/>
              <a:gd name="connsiteY4-294" fmla="*/ 29958 h 1077708"/>
              <a:gd name="connsiteX5-295" fmla="*/ 1892300 w 1892300"/>
              <a:gd name="connsiteY5-296" fmla="*/ 172833 h 1077708"/>
              <a:gd name="connsiteX6-297" fmla="*/ 1892300 w 1892300"/>
              <a:gd name="connsiteY6-298" fmla="*/ 1077708 h 1077708"/>
              <a:gd name="connsiteX0-299" fmla="*/ 0 w 2030012"/>
              <a:gd name="connsiteY0-300" fmla="*/ 1027783 h 1050008"/>
              <a:gd name="connsiteX1-301" fmla="*/ 3175 w 2030012"/>
              <a:gd name="connsiteY1-302" fmla="*/ 135608 h 1050008"/>
              <a:gd name="connsiteX2-303" fmla="*/ 60325 w 2030012"/>
              <a:gd name="connsiteY2-304" fmla="*/ 46708 h 1050008"/>
              <a:gd name="connsiteX3-305" fmla="*/ 158750 w 2030012"/>
              <a:gd name="connsiteY3-306" fmla="*/ 2258 h 1050008"/>
              <a:gd name="connsiteX4-307" fmla="*/ 1758950 w 2030012"/>
              <a:gd name="connsiteY4-308" fmla="*/ 2258 h 1050008"/>
              <a:gd name="connsiteX5-309" fmla="*/ 1892300 w 2030012"/>
              <a:gd name="connsiteY5-310" fmla="*/ 145133 h 1050008"/>
              <a:gd name="connsiteX6-311" fmla="*/ 1892300 w 2030012"/>
              <a:gd name="connsiteY6-312" fmla="*/ 1050008 h 1050008"/>
              <a:gd name="connsiteX0-313" fmla="*/ 0 w 1892300"/>
              <a:gd name="connsiteY0-314" fmla="*/ 1035049 h 1057274"/>
              <a:gd name="connsiteX1-315" fmla="*/ 3175 w 1892300"/>
              <a:gd name="connsiteY1-316" fmla="*/ 142874 h 1057274"/>
              <a:gd name="connsiteX2-317" fmla="*/ 60325 w 1892300"/>
              <a:gd name="connsiteY2-318" fmla="*/ 53974 h 1057274"/>
              <a:gd name="connsiteX3-319" fmla="*/ 158750 w 1892300"/>
              <a:gd name="connsiteY3-320" fmla="*/ 9524 h 1057274"/>
              <a:gd name="connsiteX4-321" fmla="*/ 1758950 w 1892300"/>
              <a:gd name="connsiteY4-322" fmla="*/ 9524 h 1057274"/>
              <a:gd name="connsiteX5-323" fmla="*/ 1892300 w 1892300"/>
              <a:gd name="connsiteY5-324" fmla="*/ 152399 h 1057274"/>
              <a:gd name="connsiteX6-325" fmla="*/ 1892300 w 1892300"/>
              <a:gd name="connsiteY6-326" fmla="*/ 1057274 h 1057274"/>
              <a:gd name="connsiteX0-327" fmla="*/ 0 w 1899002"/>
              <a:gd name="connsiteY0-328" fmla="*/ 1035049 h 1057274"/>
              <a:gd name="connsiteX1-329" fmla="*/ 3175 w 1899002"/>
              <a:gd name="connsiteY1-330" fmla="*/ 142874 h 1057274"/>
              <a:gd name="connsiteX2-331" fmla="*/ 60325 w 1899002"/>
              <a:gd name="connsiteY2-332" fmla="*/ 53974 h 1057274"/>
              <a:gd name="connsiteX3-333" fmla="*/ 158750 w 1899002"/>
              <a:gd name="connsiteY3-334" fmla="*/ 9524 h 1057274"/>
              <a:gd name="connsiteX4-335" fmla="*/ 1758950 w 1899002"/>
              <a:gd name="connsiteY4-336" fmla="*/ 9524 h 1057274"/>
              <a:gd name="connsiteX5-337" fmla="*/ 1892300 w 1899002"/>
              <a:gd name="connsiteY5-338" fmla="*/ 152399 h 1057274"/>
              <a:gd name="connsiteX6-339" fmla="*/ 1892300 w 1899002"/>
              <a:gd name="connsiteY6-340" fmla="*/ 1057274 h 1057274"/>
              <a:gd name="connsiteX0-341" fmla="*/ 0 w 1899002"/>
              <a:gd name="connsiteY0-342" fmla="*/ 1035049 h 1057274"/>
              <a:gd name="connsiteX1-343" fmla="*/ 3175 w 1899002"/>
              <a:gd name="connsiteY1-344" fmla="*/ 142874 h 1057274"/>
              <a:gd name="connsiteX2-345" fmla="*/ 158750 w 1899002"/>
              <a:gd name="connsiteY2-346" fmla="*/ 9524 h 1057274"/>
              <a:gd name="connsiteX3-347" fmla="*/ 1758950 w 1899002"/>
              <a:gd name="connsiteY3-348" fmla="*/ 9524 h 1057274"/>
              <a:gd name="connsiteX4-349" fmla="*/ 1892300 w 1899002"/>
              <a:gd name="connsiteY4-350" fmla="*/ 152399 h 1057274"/>
              <a:gd name="connsiteX5-351" fmla="*/ 1892300 w 1899002"/>
              <a:gd name="connsiteY5-352" fmla="*/ 1057274 h 1057274"/>
              <a:gd name="connsiteX0-353" fmla="*/ 0 w 1899002"/>
              <a:gd name="connsiteY0-354" fmla="*/ 1051684 h 1073909"/>
              <a:gd name="connsiteX1-355" fmla="*/ 3175 w 1899002"/>
              <a:gd name="connsiteY1-356" fmla="*/ 159509 h 1073909"/>
              <a:gd name="connsiteX2-357" fmla="*/ 158750 w 1899002"/>
              <a:gd name="connsiteY2-358" fmla="*/ 26159 h 1073909"/>
              <a:gd name="connsiteX3-359" fmla="*/ 1758950 w 1899002"/>
              <a:gd name="connsiteY3-360" fmla="*/ 26159 h 1073909"/>
              <a:gd name="connsiteX4-361" fmla="*/ 1892300 w 1899002"/>
              <a:gd name="connsiteY4-362" fmla="*/ 169034 h 1073909"/>
              <a:gd name="connsiteX5-363" fmla="*/ 1892300 w 1899002"/>
              <a:gd name="connsiteY5-364" fmla="*/ 1073909 h 1073909"/>
              <a:gd name="connsiteX0-365" fmla="*/ 0 w 1899002"/>
              <a:gd name="connsiteY0-366" fmla="*/ 1038327 h 1060552"/>
              <a:gd name="connsiteX1-367" fmla="*/ 3175 w 1899002"/>
              <a:gd name="connsiteY1-368" fmla="*/ 146152 h 1060552"/>
              <a:gd name="connsiteX2-369" fmla="*/ 158750 w 1899002"/>
              <a:gd name="connsiteY2-370" fmla="*/ 12802 h 1060552"/>
              <a:gd name="connsiteX3-371" fmla="*/ 1758950 w 1899002"/>
              <a:gd name="connsiteY3-372" fmla="*/ 12802 h 1060552"/>
              <a:gd name="connsiteX4-373" fmla="*/ 1892300 w 1899002"/>
              <a:gd name="connsiteY4-374" fmla="*/ 155677 h 1060552"/>
              <a:gd name="connsiteX5-375" fmla="*/ 1892300 w 1899002"/>
              <a:gd name="connsiteY5-376" fmla="*/ 1060552 h 1060552"/>
              <a:gd name="connsiteX0-377" fmla="*/ 20477 w 1919479"/>
              <a:gd name="connsiteY0-378" fmla="*/ 1038327 h 1060552"/>
              <a:gd name="connsiteX1-379" fmla="*/ 23652 w 1919479"/>
              <a:gd name="connsiteY1-380" fmla="*/ 146152 h 1060552"/>
              <a:gd name="connsiteX2-381" fmla="*/ 179227 w 1919479"/>
              <a:gd name="connsiteY2-382" fmla="*/ 12802 h 1060552"/>
              <a:gd name="connsiteX3-383" fmla="*/ 1779427 w 1919479"/>
              <a:gd name="connsiteY3-384" fmla="*/ 12802 h 1060552"/>
              <a:gd name="connsiteX4-385" fmla="*/ 1912777 w 1919479"/>
              <a:gd name="connsiteY4-386" fmla="*/ 155677 h 1060552"/>
              <a:gd name="connsiteX5-387" fmla="*/ 1912777 w 1919479"/>
              <a:gd name="connsiteY5-388" fmla="*/ 1060552 h 1060552"/>
              <a:gd name="connsiteX0-389" fmla="*/ 7800 w 1906802"/>
              <a:gd name="connsiteY0-390" fmla="*/ 1038327 h 1060552"/>
              <a:gd name="connsiteX1-391" fmla="*/ 10975 w 1906802"/>
              <a:gd name="connsiteY1-392" fmla="*/ 146152 h 1060552"/>
              <a:gd name="connsiteX2-393" fmla="*/ 166550 w 1906802"/>
              <a:gd name="connsiteY2-394" fmla="*/ 12802 h 1060552"/>
              <a:gd name="connsiteX3-395" fmla="*/ 1766750 w 1906802"/>
              <a:gd name="connsiteY3-396" fmla="*/ 12802 h 1060552"/>
              <a:gd name="connsiteX4-397" fmla="*/ 1900100 w 1906802"/>
              <a:gd name="connsiteY4-398" fmla="*/ 155677 h 1060552"/>
              <a:gd name="connsiteX5-399" fmla="*/ 1900100 w 1906802"/>
              <a:gd name="connsiteY5-400" fmla="*/ 1060552 h 1060552"/>
              <a:gd name="connsiteX0-401" fmla="*/ 7800 w 1906802"/>
              <a:gd name="connsiteY0-402" fmla="*/ 1037300 h 1059525"/>
              <a:gd name="connsiteX1-403" fmla="*/ 10975 w 1906802"/>
              <a:gd name="connsiteY1-404" fmla="*/ 145125 h 1059525"/>
              <a:gd name="connsiteX2-405" fmla="*/ 166550 w 1906802"/>
              <a:gd name="connsiteY2-406" fmla="*/ 11775 h 1059525"/>
              <a:gd name="connsiteX3-407" fmla="*/ 1766750 w 1906802"/>
              <a:gd name="connsiteY3-408" fmla="*/ 11775 h 1059525"/>
              <a:gd name="connsiteX4-409" fmla="*/ 1900100 w 1906802"/>
              <a:gd name="connsiteY4-410" fmla="*/ 154650 h 1059525"/>
              <a:gd name="connsiteX5-411" fmla="*/ 1900100 w 1906802"/>
              <a:gd name="connsiteY5-412" fmla="*/ 1059525 h 1059525"/>
              <a:gd name="connsiteX0-413" fmla="*/ 7800 w 1906802"/>
              <a:gd name="connsiteY0-414" fmla="*/ 1034280 h 1056505"/>
              <a:gd name="connsiteX1-415" fmla="*/ 10975 w 1906802"/>
              <a:gd name="connsiteY1-416" fmla="*/ 142105 h 1056505"/>
              <a:gd name="connsiteX2-417" fmla="*/ 166550 w 1906802"/>
              <a:gd name="connsiteY2-418" fmla="*/ 8755 h 1056505"/>
              <a:gd name="connsiteX3-419" fmla="*/ 1766750 w 1906802"/>
              <a:gd name="connsiteY3-420" fmla="*/ 8755 h 1056505"/>
              <a:gd name="connsiteX4-421" fmla="*/ 1900100 w 1906802"/>
              <a:gd name="connsiteY4-422" fmla="*/ 151630 h 1056505"/>
              <a:gd name="connsiteX5-423" fmla="*/ 1900100 w 1906802"/>
              <a:gd name="connsiteY5-424" fmla="*/ 1056505 h 1056505"/>
              <a:gd name="connsiteX0-425" fmla="*/ 7800 w 1906802"/>
              <a:gd name="connsiteY0-426" fmla="*/ 1034280 h 1056505"/>
              <a:gd name="connsiteX1-427" fmla="*/ 10975 w 1906802"/>
              <a:gd name="connsiteY1-428" fmla="*/ 142105 h 1056505"/>
              <a:gd name="connsiteX2-429" fmla="*/ 166550 w 1906802"/>
              <a:gd name="connsiteY2-430" fmla="*/ 8755 h 1056505"/>
              <a:gd name="connsiteX3-431" fmla="*/ 1766750 w 1906802"/>
              <a:gd name="connsiteY3-432" fmla="*/ 8755 h 1056505"/>
              <a:gd name="connsiteX4-433" fmla="*/ 1900100 w 1906802"/>
              <a:gd name="connsiteY4-434" fmla="*/ 151630 h 1056505"/>
              <a:gd name="connsiteX5-435" fmla="*/ 1900100 w 1906802"/>
              <a:gd name="connsiteY5-436" fmla="*/ 1056505 h 1056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06802" h="1056505">
                <a:moveTo>
                  <a:pt x="7800" y="1034280"/>
                </a:moveTo>
                <a:cubicBezTo>
                  <a:pt x="8858" y="736888"/>
                  <a:pt x="-12308" y="212749"/>
                  <a:pt x="10975" y="142105"/>
                </a:cubicBezTo>
                <a:cubicBezTo>
                  <a:pt x="34258" y="71461"/>
                  <a:pt x="88498" y="17486"/>
                  <a:pt x="166550" y="8755"/>
                </a:cubicBezTo>
                <a:cubicBezTo>
                  <a:pt x="244602" y="24"/>
                  <a:pt x="1683407" y="-5532"/>
                  <a:pt x="1766750" y="8755"/>
                </a:cubicBezTo>
                <a:cubicBezTo>
                  <a:pt x="1850093" y="23042"/>
                  <a:pt x="1885019" y="62730"/>
                  <a:pt x="1900100" y="151630"/>
                </a:cubicBezTo>
                <a:cubicBezTo>
                  <a:pt x="1915181" y="240530"/>
                  <a:pt x="1900100" y="754880"/>
                  <a:pt x="1900100" y="1056505"/>
                </a:cubicBezTo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021" y="2334440"/>
            <a:ext cx="2045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790"/>
                </a:solidFill>
                <a:ea typeface="新蒂黑板报" panose="03000600000000000000" pitchFamily="66" charset="-128"/>
              </a:rPr>
              <a:t>01</a:t>
            </a:r>
          </a:p>
          <a:p>
            <a:pPr algn="ctr"/>
            <a:r>
              <a:rPr lang="zh-CN" altLang="en-US" sz="2400" b="1" dirty="0">
                <a:solidFill>
                  <a:srgbClr val="005790"/>
                </a:solidFill>
              </a:rPr>
              <a:t>文件读取类</a:t>
            </a:r>
            <a:endParaRPr lang="en-US" altLang="zh-CN" sz="2400" b="1" dirty="0">
              <a:solidFill>
                <a:srgbClr val="005790"/>
              </a:solidFill>
              <a:ea typeface="新蒂黑板报" panose="03000600000000000000" pitchFamily="66" charset="-128"/>
            </a:endParaRPr>
          </a:p>
          <a:p>
            <a:pPr algn="ctr"/>
            <a:endParaRPr lang="en-US" altLang="zh-CN" sz="4400" b="1" dirty="0">
              <a:solidFill>
                <a:srgbClr val="005790"/>
              </a:solidFill>
              <a:latin typeface="新蒂黑板报" panose="03000600000000000000" pitchFamily="66" charset="-128"/>
              <a:ea typeface="新蒂黑板报" panose="03000600000000000000" pitchFamily="66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343" y="4123683"/>
            <a:ext cx="20005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 err="1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GetCode</a:t>
            </a:r>
            <a:r>
              <a:rPr lang="en-US" altLang="zh-CN" dirty="0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():</a:t>
            </a:r>
          </a:p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按行读取文件内容，放入缓冲区</a:t>
            </a:r>
            <a:endParaRPr lang="en-US" altLang="zh-CN" dirty="0">
              <a:solidFill>
                <a:srgbClr val="005790"/>
              </a:solidFill>
              <a:latin typeface="方正静蕾简体" pitchFamily="2" charset="-122"/>
              <a:ea typeface="方正静蕾简体" pitchFamily="2" charset="-122"/>
            </a:endParaRPr>
          </a:p>
          <a:p>
            <a:pPr algn="ctr">
              <a:lnSpc>
                <a:spcPct val="100000"/>
              </a:lnSpc>
            </a:pPr>
            <a:endParaRPr lang="en-US" altLang="zh-CN" sz="1400" dirty="0">
              <a:solidFill>
                <a:srgbClr val="00579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021" y="3704045"/>
            <a:ext cx="222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FieReadUtil.java</a:t>
            </a:r>
          </a:p>
        </p:txBody>
      </p:sp>
      <p:sp>
        <p:nvSpPr>
          <p:cNvPr id="8" name="Freeform 30"/>
          <p:cNvSpPr>
            <a:spLocks noEditPoints="1"/>
          </p:cNvSpPr>
          <p:nvPr/>
        </p:nvSpPr>
        <p:spPr bwMode="auto">
          <a:xfrm>
            <a:off x="896133" y="2448658"/>
            <a:ext cx="299362" cy="26464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909848" y="3299949"/>
            <a:ext cx="2000520" cy="2452140"/>
          </a:xfrm>
          <a:custGeom>
            <a:avLst/>
            <a:gdLst>
              <a:gd name="connsiteX0" fmla="*/ 8078 w 2148028"/>
              <a:gd name="connsiteY0" fmla="*/ 0 h 2311400"/>
              <a:gd name="connsiteX1" fmla="*/ 731978 w 2148028"/>
              <a:gd name="connsiteY1" fmla="*/ 6350 h 2311400"/>
              <a:gd name="connsiteX2" fmla="*/ 1081228 w 2148028"/>
              <a:gd name="connsiteY2" fmla="*/ 349250 h 2311400"/>
              <a:gd name="connsiteX3" fmla="*/ 1417778 w 2148028"/>
              <a:gd name="connsiteY3" fmla="*/ 12700 h 2311400"/>
              <a:gd name="connsiteX4" fmla="*/ 2148028 w 2148028"/>
              <a:gd name="connsiteY4" fmla="*/ 12700 h 2311400"/>
              <a:gd name="connsiteX5" fmla="*/ 2141678 w 2148028"/>
              <a:gd name="connsiteY5" fmla="*/ 2216150 h 2311400"/>
              <a:gd name="connsiteX6" fmla="*/ 2040078 w 2148028"/>
              <a:gd name="connsiteY6" fmla="*/ 2311400 h 2311400"/>
              <a:gd name="connsiteX7" fmla="*/ 116028 w 2148028"/>
              <a:gd name="connsiteY7" fmla="*/ 2305050 h 2311400"/>
              <a:gd name="connsiteX8" fmla="*/ 1728 w 2148028"/>
              <a:gd name="connsiteY8" fmla="*/ 2222500 h 2311400"/>
              <a:gd name="connsiteX9" fmla="*/ 8078 w 2148028"/>
              <a:gd name="connsiteY9" fmla="*/ 0 h 2311400"/>
              <a:gd name="connsiteX0-1" fmla="*/ 60240 w 2200190"/>
              <a:gd name="connsiteY0-2" fmla="*/ 176013 h 2487413"/>
              <a:gd name="connsiteX1-3" fmla="*/ 784140 w 2200190"/>
              <a:gd name="connsiteY1-4" fmla="*/ 182363 h 2487413"/>
              <a:gd name="connsiteX2-5" fmla="*/ 1133390 w 2200190"/>
              <a:gd name="connsiteY2-6" fmla="*/ 525263 h 2487413"/>
              <a:gd name="connsiteX3-7" fmla="*/ 1469940 w 2200190"/>
              <a:gd name="connsiteY3-8" fmla="*/ 188713 h 2487413"/>
              <a:gd name="connsiteX4-9" fmla="*/ 2200190 w 2200190"/>
              <a:gd name="connsiteY4-10" fmla="*/ 188713 h 2487413"/>
              <a:gd name="connsiteX5-11" fmla="*/ 2193840 w 2200190"/>
              <a:gd name="connsiteY5-12" fmla="*/ 2392163 h 2487413"/>
              <a:gd name="connsiteX6-13" fmla="*/ 2092240 w 2200190"/>
              <a:gd name="connsiteY6-14" fmla="*/ 2487413 h 2487413"/>
              <a:gd name="connsiteX7-15" fmla="*/ 168190 w 2200190"/>
              <a:gd name="connsiteY7-16" fmla="*/ 2481063 h 2487413"/>
              <a:gd name="connsiteX8-17" fmla="*/ 53890 w 2200190"/>
              <a:gd name="connsiteY8-18" fmla="*/ 2398513 h 2487413"/>
              <a:gd name="connsiteX9-19" fmla="*/ 60240 w 2200190"/>
              <a:gd name="connsiteY9-20" fmla="*/ 176013 h 2487413"/>
              <a:gd name="connsiteX0-21" fmla="*/ 17737 w 2157687"/>
              <a:gd name="connsiteY0-22" fmla="*/ 31120 h 2342520"/>
              <a:gd name="connsiteX1-23" fmla="*/ 741637 w 2157687"/>
              <a:gd name="connsiteY1-24" fmla="*/ 37470 h 2342520"/>
              <a:gd name="connsiteX2-25" fmla="*/ 1090887 w 2157687"/>
              <a:gd name="connsiteY2-26" fmla="*/ 380370 h 2342520"/>
              <a:gd name="connsiteX3-27" fmla="*/ 1427437 w 2157687"/>
              <a:gd name="connsiteY3-28" fmla="*/ 43820 h 2342520"/>
              <a:gd name="connsiteX4-29" fmla="*/ 2157687 w 2157687"/>
              <a:gd name="connsiteY4-30" fmla="*/ 43820 h 2342520"/>
              <a:gd name="connsiteX5-31" fmla="*/ 2151337 w 2157687"/>
              <a:gd name="connsiteY5-32" fmla="*/ 2247270 h 2342520"/>
              <a:gd name="connsiteX6-33" fmla="*/ 2049737 w 2157687"/>
              <a:gd name="connsiteY6-34" fmla="*/ 2342520 h 2342520"/>
              <a:gd name="connsiteX7-35" fmla="*/ 125687 w 2157687"/>
              <a:gd name="connsiteY7-36" fmla="*/ 2336170 h 2342520"/>
              <a:gd name="connsiteX8-37" fmla="*/ 11387 w 2157687"/>
              <a:gd name="connsiteY8-38" fmla="*/ 2253620 h 2342520"/>
              <a:gd name="connsiteX9-39" fmla="*/ 17737 w 2157687"/>
              <a:gd name="connsiteY9-40" fmla="*/ 31120 h 2342520"/>
              <a:gd name="connsiteX0-41" fmla="*/ 17737 w 2157687"/>
              <a:gd name="connsiteY0-42" fmla="*/ 54711 h 2366111"/>
              <a:gd name="connsiteX1-43" fmla="*/ 741637 w 2157687"/>
              <a:gd name="connsiteY1-44" fmla="*/ 61061 h 2366111"/>
              <a:gd name="connsiteX2-45" fmla="*/ 1090887 w 2157687"/>
              <a:gd name="connsiteY2-46" fmla="*/ 403961 h 2366111"/>
              <a:gd name="connsiteX3-47" fmla="*/ 1427437 w 2157687"/>
              <a:gd name="connsiteY3-48" fmla="*/ 67411 h 2366111"/>
              <a:gd name="connsiteX4-49" fmla="*/ 2157687 w 2157687"/>
              <a:gd name="connsiteY4-50" fmla="*/ 67411 h 2366111"/>
              <a:gd name="connsiteX5-51" fmla="*/ 2151337 w 2157687"/>
              <a:gd name="connsiteY5-52" fmla="*/ 2270861 h 2366111"/>
              <a:gd name="connsiteX6-53" fmla="*/ 2049737 w 2157687"/>
              <a:gd name="connsiteY6-54" fmla="*/ 2366111 h 2366111"/>
              <a:gd name="connsiteX7-55" fmla="*/ 125687 w 2157687"/>
              <a:gd name="connsiteY7-56" fmla="*/ 2359761 h 2366111"/>
              <a:gd name="connsiteX8-57" fmla="*/ 11387 w 2157687"/>
              <a:gd name="connsiteY8-58" fmla="*/ 2277211 h 2366111"/>
              <a:gd name="connsiteX9-59" fmla="*/ 17737 w 2157687"/>
              <a:gd name="connsiteY9-60" fmla="*/ 54711 h 2366111"/>
              <a:gd name="connsiteX0-61" fmla="*/ 17737 w 2157687"/>
              <a:gd name="connsiteY0-62" fmla="*/ 19284 h 2330684"/>
              <a:gd name="connsiteX1-63" fmla="*/ 741637 w 2157687"/>
              <a:gd name="connsiteY1-64" fmla="*/ 25634 h 2330684"/>
              <a:gd name="connsiteX2-65" fmla="*/ 1090887 w 2157687"/>
              <a:gd name="connsiteY2-66" fmla="*/ 368534 h 2330684"/>
              <a:gd name="connsiteX3-67" fmla="*/ 1427437 w 2157687"/>
              <a:gd name="connsiteY3-68" fmla="*/ 31984 h 2330684"/>
              <a:gd name="connsiteX4-69" fmla="*/ 2157687 w 2157687"/>
              <a:gd name="connsiteY4-70" fmla="*/ 31984 h 2330684"/>
              <a:gd name="connsiteX5-71" fmla="*/ 2151337 w 2157687"/>
              <a:gd name="connsiteY5-72" fmla="*/ 2235434 h 2330684"/>
              <a:gd name="connsiteX6-73" fmla="*/ 2049737 w 2157687"/>
              <a:gd name="connsiteY6-74" fmla="*/ 2330684 h 2330684"/>
              <a:gd name="connsiteX7-75" fmla="*/ 125687 w 2157687"/>
              <a:gd name="connsiteY7-76" fmla="*/ 2324334 h 2330684"/>
              <a:gd name="connsiteX8-77" fmla="*/ 11387 w 2157687"/>
              <a:gd name="connsiteY8-78" fmla="*/ 2241784 h 2330684"/>
              <a:gd name="connsiteX9-79" fmla="*/ 17737 w 2157687"/>
              <a:gd name="connsiteY9-80" fmla="*/ 19284 h 2330684"/>
              <a:gd name="connsiteX0-81" fmla="*/ 17737 w 2157687"/>
              <a:gd name="connsiteY0-82" fmla="*/ 19284 h 2330684"/>
              <a:gd name="connsiteX1-83" fmla="*/ 741637 w 2157687"/>
              <a:gd name="connsiteY1-84" fmla="*/ 25634 h 2330684"/>
              <a:gd name="connsiteX2-85" fmla="*/ 1090887 w 2157687"/>
              <a:gd name="connsiteY2-86" fmla="*/ 368534 h 2330684"/>
              <a:gd name="connsiteX3-87" fmla="*/ 1427437 w 2157687"/>
              <a:gd name="connsiteY3-88" fmla="*/ 31984 h 2330684"/>
              <a:gd name="connsiteX4-89" fmla="*/ 2157687 w 2157687"/>
              <a:gd name="connsiteY4-90" fmla="*/ 31984 h 2330684"/>
              <a:gd name="connsiteX5-91" fmla="*/ 2151337 w 2157687"/>
              <a:gd name="connsiteY5-92" fmla="*/ 2235434 h 2330684"/>
              <a:gd name="connsiteX6-93" fmla="*/ 2049737 w 2157687"/>
              <a:gd name="connsiteY6-94" fmla="*/ 2330684 h 2330684"/>
              <a:gd name="connsiteX7-95" fmla="*/ 125687 w 2157687"/>
              <a:gd name="connsiteY7-96" fmla="*/ 2324334 h 2330684"/>
              <a:gd name="connsiteX8-97" fmla="*/ 11387 w 2157687"/>
              <a:gd name="connsiteY8-98" fmla="*/ 2241784 h 2330684"/>
              <a:gd name="connsiteX9-99" fmla="*/ 17737 w 2157687"/>
              <a:gd name="connsiteY9-100" fmla="*/ 19284 h 2330684"/>
              <a:gd name="connsiteX0-101" fmla="*/ 17737 w 2157687"/>
              <a:gd name="connsiteY0-102" fmla="*/ 19284 h 2330684"/>
              <a:gd name="connsiteX1-103" fmla="*/ 741637 w 2157687"/>
              <a:gd name="connsiteY1-104" fmla="*/ 25634 h 2330684"/>
              <a:gd name="connsiteX2-105" fmla="*/ 1090887 w 2157687"/>
              <a:gd name="connsiteY2-106" fmla="*/ 368534 h 2330684"/>
              <a:gd name="connsiteX3-107" fmla="*/ 1427437 w 2157687"/>
              <a:gd name="connsiteY3-108" fmla="*/ 31984 h 2330684"/>
              <a:gd name="connsiteX4-109" fmla="*/ 2157687 w 2157687"/>
              <a:gd name="connsiteY4-110" fmla="*/ 31984 h 2330684"/>
              <a:gd name="connsiteX5-111" fmla="*/ 2151337 w 2157687"/>
              <a:gd name="connsiteY5-112" fmla="*/ 2235434 h 2330684"/>
              <a:gd name="connsiteX6-113" fmla="*/ 2049737 w 2157687"/>
              <a:gd name="connsiteY6-114" fmla="*/ 2330684 h 2330684"/>
              <a:gd name="connsiteX7-115" fmla="*/ 125687 w 2157687"/>
              <a:gd name="connsiteY7-116" fmla="*/ 2324334 h 2330684"/>
              <a:gd name="connsiteX8-117" fmla="*/ 11387 w 2157687"/>
              <a:gd name="connsiteY8-118" fmla="*/ 2241784 h 2330684"/>
              <a:gd name="connsiteX9-119" fmla="*/ 17737 w 2157687"/>
              <a:gd name="connsiteY9-120" fmla="*/ 19284 h 2330684"/>
              <a:gd name="connsiteX0-121" fmla="*/ 17737 w 2157687"/>
              <a:gd name="connsiteY0-122" fmla="*/ 19284 h 2330684"/>
              <a:gd name="connsiteX1-123" fmla="*/ 741637 w 2157687"/>
              <a:gd name="connsiteY1-124" fmla="*/ 25634 h 2330684"/>
              <a:gd name="connsiteX2-125" fmla="*/ 1090887 w 2157687"/>
              <a:gd name="connsiteY2-126" fmla="*/ 368534 h 2330684"/>
              <a:gd name="connsiteX3-127" fmla="*/ 1427437 w 2157687"/>
              <a:gd name="connsiteY3-128" fmla="*/ 31984 h 2330684"/>
              <a:gd name="connsiteX4-129" fmla="*/ 2157687 w 2157687"/>
              <a:gd name="connsiteY4-130" fmla="*/ 31984 h 2330684"/>
              <a:gd name="connsiteX5-131" fmla="*/ 2151337 w 2157687"/>
              <a:gd name="connsiteY5-132" fmla="*/ 2235434 h 2330684"/>
              <a:gd name="connsiteX6-133" fmla="*/ 2049737 w 2157687"/>
              <a:gd name="connsiteY6-134" fmla="*/ 2330684 h 2330684"/>
              <a:gd name="connsiteX7-135" fmla="*/ 125687 w 2157687"/>
              <a:gd name="connsiteY7-136" fmla="*/ 2324334 h 2330684"/>
              <a:gd name="connsiteX8-137" fmla="*/ 11387 w 2157687"/>
              <a:gd name="connsiteY8-138" fmla="*/ 2241784 h 2330684"/>
              <a:gd name="connsiteX9-139" fmla="*/ 17737 w 2157687"/>
              <a:gd name="connsiteY9-140" fmla="*/ 19284 h 2330684"/>
              <a:gd name="connsiteX0-141" fmla="*/ 17737 w 2157687"/>
              <a:gd name="connsiteY0-142" fmla="*/ 19284 h 2330684"/>
              <a:gd name="connsiteX1-143" fmla="*/ 741637 w 2157687"/>
              <a:gd name="connsiteY1-144" fmla="*/ 25634 h 2330684"/>
              <a:gd name="connsiteX2-145" fmla="*/ 1090887 w 2157687"/>
              <a:gd name="connsiteY2-146" fmla="*/ 368534 h 2330684"/>
              <a:gd name="connsiteX3-147" fmla="*/ 1427437 w 2157687"/>
              <a:gd name="connsiteY3-148" fmla="*/ 31984 h 2330684"/>
              <a:gd name="connsiteX4-149" fmla="*/ 2157687 w 2157687"/>
              <a:gd name="connsiteY4-150" fmla="*/ 31984 h 2330684"/>
              <a:gd name="connsiteX5-151" fmla="*/ 2151337 w 2157687"/>
              <a:gd name="connsiteY5-152" fmla="*/ 2235434 h 2330684"/>
              <a:gd name="connsiteX6-153" fmla="*/ 2049737 w 2157687"/>
              <a:gd name="connsiteY6-154" fmla="*/ 2330684 h 2330684"/>
              <a:gd name="connsiteX7-155" fmla="*/ 125687 w 2157687"/>
              <a:gd name="connsiteY7-156" fmla="*/ 2324334 h 2330684"/>
              <a:gd name="connsiteX8-157" fmla="*/ 11387 w 2157687"/>
              <a:gd name="connsiteY8-158" fmla="*/ 2241784 h 2330684"/>
              <a:gd name="connsiteX9-159" fmla="*/ 17737 w 2157687"/>
              <a:gd name="connsiteY9-160" fmla="*/ 19284 h 2330684"/>
              <a:gd name="connsiteX0-161" fmla="*/ 17737 w 2157687"/>
              <a:gd name="connsiteY0-162" fmla="*/ 19284 h 2330684"/>
              <a:gd name="connsiteX1-163" fmla="*/ 741637 w 2157687"/>
              <a:gd name="connsiteY1-164" fmla="*/ 25634 h 2330684"/>
              <a:gd name="connsiteX2-165" fmla="*/ 1090887 w 2157687"/>
              <a:gd name="connsiteY2-166" fmla="*/ 368534 h 2330684"/>
              <a:gd name="connsiteX3-167" fmla="*/ 1427437 w 2157687"/>
              <a:gd name="connsiteY3-168" fmla="*/ 31984 h 2330684"/>
              <a:gd name="connsiteX4-169" fmla="*/ 2157687 w 2157687"/>
              <a:gd name="connsiteY4-170" fmla="*/ 31984 h 2330684"/>
              <a:gd name="connsiteX5-171" fmla="*/ 2151337 w 2157687"/>
              <a:gd name="connsiteY5-172" fmla="*/ 2235434 h 2330684"/>
              <a:gd name="connsiteX6-173" fmla="*/ 2049737 w 2157687"/>
              <a:gd name="connsiteY6-174" fmla="*/ 2330684 h 2330684"/>
              <a:gd name="connsiteX7-175" fmla="*/ 125687 w 2157687"/>
              <a:gd name="connsiteY7-176" fmla="*/ 2324334 h 2330684"/>
              <a:gd name="connsiteX8-177" fmla="*/ 11387 w 2157687"/>
              <a:gd name="connsiteY8-178" fmla="*/ 2241784 h 2330684"/>
              <a:gd name="connsiteX9-179" fmla="*/ 17737 w 2157687"/>
              <a:gd name="connsiteY9-180" fmla="*/ 19284 h 2330684"/>
              <a:gd name="connsiteX0-181" fmla="*/ 17737 w 2157687"/>
              <a:gd name="connsiteY0-182" fmla="*/ 19284 h 2330684"/>
              <a:gd name="connsiteX1-183" fmla="*/ 741637 w 2157687"/>
              <a:gd name="connsiteY1-184" fmla="*/ 25634 h 2330684"/>
              <a:gd name="connsiteX2-185" fmla="*/ 1090887 w 2157687"/>
              <a:gd name="connsiteY2-186" fmla="*/ 368534 h 2330684"/>
              <a:gd name="connsiteX3-187" fmla="*/ 1427437 w 2157687"/>
              <a:gd name="connsiteY3-188" fmla="*/ 31984 h 2330684"/>
              <a:gd name="connsiteX4-189" fmla="*/ 2157687 w 2157687"/>
              <a:gd name="connsiteY4-190" fmla="*/ 31984 h 2330684"/>
              <a:gd name="connsiteX5-191" fmla="*/ 2151337 w 2157687"/>
              <a:gd name="connsiteY5-192" fmla="*/ 2235434 h 2330684"/>
              <a:gd name="connsiteX6-193" fmla="*/ 2049737 w 2157687"/>
              <a:gd name="connsiteY6-194" fmla="*/ 2330684 h 2330684"/>
              <a:gd name="connsiteX7-195" fmla="*/ 125687 w 2157687"/>
              <a:gd name="connsiteY7-196" fmla="*/ 2324334 h 2330684"/>
              <a:gd name="connsiteX8-197" fmla="*/ 11387 w 2157687"/>
              <a:gd name="connsiteY8-198" fmla="*/ 2241784 h 2330684"/>
              <a:gd name="connsiteX9-199" fmla="*/ 17737 w 2157687"/>
              <a:gd name="connsiteY9-200" fmla="*/ 19284 h 2330684"/>
              <a:gd name="connsiteX0-201" fmla="*/ 17737 w 2157687"/>
              <a:gd name="connsiteY0-202" fmla="*/ 19284 h 2330684"/>
              <a:gd name="connsiteX1-203" fmla="*/ 741637 w 2157687"/>
              <a:gd name="connsiteY1-204" fmla="*/ 25634 h 2330684"/>
              <a:gd name="connsiteX2-205" fmla="*/ 1090887 w 2157687"/>
              <a:gd name="connsiteY2-206" fmla="*/ 368534 h 2330684"/>
              <a:gd name="connsiteX3-207" fmla="*/ 1427437 w 2157687"/>
              <a:gd name="connsiteY3-208" fmla="*/ 31984 h 2330684"/>
              <a:gd name="connsiteX4-209" fmla="*/ 2157687 w 2157687"/>
              <a:gd name="connsiteY4-210" fmla="*/ 31984 h 2330684"/>
              <a:gd name="connsiteX5-211" fmla="*/ 2151337 w 2157687"/>
              <a:gd name="connsiteY5-212" fmla="*/ 2235434 h 2330684"/>
              <a:gd name="connsiteX6-213" fmla="*/ 2049737 w 2157687"/>
              <a:gd name="connsiteY6-214" fmla="*/ 2330684 h 2330684"/>
              <a:gd name="connsiteX7-215" fmla="*/ 125687 w 2157687"/>
              <a:gd name="connsiteY7-216" fmla="*/ 2324334 h 2330684"/>
              <a:gd name="connsiteX8-217" fmla="*/ 11387 w 2157687"/>
              <a:gd name="connsiteY8-218" fmla="*/ 2241784 h 2330684"/>
              <a:gd name="connsiteX9-219" fmla="*/ 17737 w 2157687"/>
              <a:gd name="connsiteY9-220" fmla="*/ 19284 h 2330684"/>
              <a:gd name="connsiteX0-221" fmla="*/ 17737 w 2157691"/>
              <a:gd name="connsiteY0-222" fmla="*/ 315863 h 2627263"/>
              <a:gd name="connsiteX1-223" fmla="*/ 741637 w 2157691"/>
              <a:gd name="connsiteY1-224" fmla="*/ 322213 h 2627263"/>
              <a:gd name="connsiteX2-225" fmla="*/ 1090887 w 2157691"/>
              <a:gd name="connsiteY2-226" fmla="*/ 665113 h 2627263"/>
              <a:gd name="connsiteX3-227" fmla="*/ 1427437 w 2157691"/>
              <a:gd name="connsiteY3-228" fmla="*/ 328563 h 2627263"/>
              <a:gd name="connsiteX4-229" fmla="*/ 2157687 w 2157691"/>
              <a:gd name="connsiteY4-230" fmla="*/ 328563 h 2627263"/>
              <a:gd name="connsiteX5-231" fmla="*/ 2151337 w 2157691"/>
              <a:gd name="connsiteY5-232" fmla="*/ 2532013 h 2627263"/>
              <a:gd name="connsiteX6-233" fmla="*/ 2049737 w 2157691"/>
              <a:gd name="connsiteY6-234" fmla="*/ 2627263 h 2627263"/>
              <a:gd name="connsiteX7-235" fmla="*/ 125687 w 2157691"/>
              <a:gd name="connsiteY7-236" fmla="*/ 2620913 h 2627263"/>
              <a:gd name="connsiteX8-237" fmla="*/ 11387 w 2157691"/>
              <a:gd name="connsiteY8-238" fmla="*/ 2538363 h 2627263"/>
              <a:gd name="connsiteX9-239" fmla="*/ 17737 w 2157691"/>
              <a:gd name="connsiteY9-240" fmla="*/ 315863 h 2627263"/>
              <a:gd name="connsiteX0-241" fmla="*/ 17737 w 2164204"/>
              <a:gd name="connsiteY0-242" fmla="*/ 19284 h 2330684"/>
              <a:gd name="connsiteX1-243" fmla="*/ 741637 w 2164204"/>
              <a:gd name="connsiteY1-244" fmla="*/ 25634 h 2330684"/>
              <a:gd name="connsiteX2-245" fmla="*/ 1090887 w 2164204"/>
              <a:gd name="connsiteY2-246" fmla="*/ 368534 h 2330684"/>
              <a:gd name="connsiteX3-247" fmla="*/ 1427437 w 2164204"/>
              <a:gd name="connsiteY3-248" fmla="*/ 31984 h 2330684"/>
              <a:gd name="connsiteX4-249" fmla="*/ 2157687 w 2164204"/>
              <a:gd name="connsiteY4-250" fmla="*/ 31984 h 2330684"/>
              <a:gd name="connsiteX5-251" fmla="*/ 2151337 w 2164204"/>
              <a:gd name="connsiteY5-252" fmla="*/ 2235434 h 2330684"/>
              <a:gd name="connsiteX6-253" fmla="*/ 2049737 w 2164204"/>
              <a:gd name="connsiteY6-254" fmla="*/ 2330684 h 2330684"/>
              <a:gd name="connsiteX7-255" fmla="*/ 125687 w 2164204"/>
              <a:gd name="connsiteY7-256" fmla="*/ 2324334 h 2330684"/>
              <a:gd name="connsiteX8-257" fmla="*/ 11387 w 2164204"/>
              <a:gd name="connsiteY8-258" fmla="*/ 2241784 h 2330684"/>
              <a:gd name="connsiteX9-259" fmla="*/ 17737 w 2164204"/>
              <a:gd name="connsiteY9-260" fmla="*/ 19284 h 2330684"/>
              <a:gd name="connsiteX0-261" fmla="*/ 17737 w 2173594"/>
              <a:gd name="connsiteY0-262" fmla="*/ 19284 h 2330684"/>
              <a:gd name="connsiteX1-263" fmla="*/ 741637 w 2173594"/>
              <a:gd name="connsiteY1-264" fmla="*/ 25634 h 2330684"/>
              <a:gd name="connsiteX2-265" fmla="*/ 1090887 w 2173594"/>
              <a:gd name="connsiteY2-266" fmla="*/ 368534 h 2330684"/>
              <a:gd name="connsiteX3-267" fmla="*/ 1427437 w 2173594"/>
              <a:gd name="connsiteY3-268" fmla="*/ 31984 h 2330684"/>
              <a:gd name="connsiteX4-269" fmla="*/ 2157687 w 2173594"/>
              <a:gd name="connsiteY4-270" fmla="*/ 31984 h 2330684"/>
              <a:gd name="connsiteX5-271" fmla="*/ 2151337 w 2173594"/>
              <a:gd name="connsiteY5-272" fmla="*/ 2235434 h 2330684"/>
              <a:gd name="connsiteX6-273" fmla="*/ 2049737 w 2173594"/>
              <a:gd name="connsiteY6-274" fmla="*/ 2330684 h 2330684"/>
              <a:gd name="connsiteX7-275" fmla="*/ 125687 w 2173594"/>
              <a:gd name="connsiteY7-276" fmla="*/ 2324334 h 2330684"/>
              <a:gd name="connsiteX8-277" fmla="*/ 11387 w 2173594"/>
              <a:gd name="connsiteY8-278" fmla="*/ 2241784 h 2330684"/>
              <a:gd name="connsiteX9-279" fmla="*/ 17737 w 2173594"/>
              <a:gd name="connsiteY9-280" fmla="*/ 19284 h 2330684"/>
              <a:gd name="connsiteX0-281" fmla="*/ 17737 w 2166400"/>
              <a:gd name="connsiteY0-282" fmla="*/ 19284 h 2330684"/>
              <a:gd name="connsiteX1-283" fmla="*/ 741637 w 2166400"/>
              <a:gd name="connsiteY1-284" fmla="*/ 25634 h 2330684"/>
              <a:gd name="connsiteX2-285" fmla="*/ 1090887 w 2166400"/>
              <a:gd name="connsiteY2-286" fmla="*/ 368534 h 2330684"/>
              <a:gd name="connsiteX3-287" fmla="*/ 1427437 w 2166400"/>
              <a:gd name="connsiteY3-288" fmla="*/ 31984 h 2330684"/>
              <a:gd name="connsiteX4-289" fmla="*/ 2157687 w 2166400"/>
              <a:gd name="connsiteY4-290" fmla="*/ 31984 h 2330684"/>
              <a:gd name="connsiteX5-291" fmla="*/ 2151337 w 2166400"/>
              <a:gd name="connsiteY5-292" fmla="*/ 2235434 h 2330684"/>
              <a:gd name="connsiteX6-293" fmla="*/ 2049737 w 2166400"/>
              <a:gd name="connsiteY6-294" fmla="*/ 2330684 h 2330684"/>
              <a:gd name="connsiteX7-295" fmla="*/ 125687 w 2166400"/>
              <a:gd name="connsiteY7-296" fmla="*/ 2324334 h 2330684"/>
              <a:gd name="connsiteX8-297" fmla="*/ 11387 w 2166400"/>
              <a:gd name="connsiteY8-298" fmla="*/ 2241784 h 2330684"/>
              <a:gd name="connsiteX9-299" fmla="*/ 17737 w 2166400"/>
              <a:gd name="connsiteY9-300" fmla="*/ 19284 h 2330684"/>
              <a:gd name="connsiteX0-301" fmla="*/ 17737 w 2360508"/>
              <a:gd name="connsiteY0-302" fmla="*/ 19284 h 2330732"/>
              <a:gd name="connsiteX1-303" fmla="*/ 741637 w 2360508"/>
              <a:gd name="connsiteY1-304" fmla="*/ 25634 h 2330732"/>
              <a:gd name="connsiteX2-305" fmla="*/ 1090887 w 2360508"/>
              <a:gd name="connsiteY2-306" fmla="*/ 368534 h 2330732"/>
              <a:gd name="connsiteX3-307" fmla="*/ 1427437 w 2360508"/>
              <a:gd name="connsiteY3-308" fmla="*/ 31984 h 2330732"/>
              <a:gd name="connsiteX4-309" fmla="*/ 2157687 w 2360508"/>
              <a:gd name="connsiteY4-310" fmla="*/ 31984 h 2330732"/>
              <a:gd name="connsiteX5-311" fmla="*/ 2151337 w 2360508"/>
              <a:gd name="connsiteY5-312" fmla="*/ 2235434 h 2330732"/>
              <a:gd name="connsiteX6-313" fmla="*/ 2049737 w 2360508"/>
              <a:gd name="connsiteY6-314" fmla="*/ 2330684 h 2330732"/>
              <a:gd name="connsiteX7-315" fmla="*/ 125687 w 2360508"/>
              <a:gd name="connsiteY7-316" fmla="*/ 2324334 h 2330732"/>
              <a:gd name="connsiteX8-317" fmla="*/ 11387 w 2360508"/>
              <a:gd name="connsiteY8-318" fmla="*/ 2241784 h 2330732"/>
              <a:gd name="connsiteX9-319" fmla="*/ 17737 w 2360508"/>
              <a:gd name="connsiteY9-320" fmla="*/ 19284 h 2330732"/>
              <a:gd name="connsiteX0-321" fmla="*/ 17737 w 2166400"/>
              <a:gd name="connsiteY0-322" fmla="*/ 19284 h 2339286"/>
              <a:gd name="connsiteX1-323" fmla="*/ 741637 w 2166400"/>
              <a:gd name="connsiteY1-324" fmla="*/ 25634 h 2339286"/>
              <a:gd name="connsiteX2-325" fmla="*/ 1090887 w 2166400"/>
              <a:gd name="connsiteY2-326" fmla="*/ 368534 h 2339286"/>
              <a:gd name="connsiteX3-327" fmla="*/ 1427437 w 2166400"/>
              <a:gd name="connsiteY3-328" fmla="*/ 31984 h 2339286"/>
              <a:gd name="connsiteX4-329" fmla="*/ 2157687 w 2166400"/>
              <a:gd name="connsiteY4-330" fmla="*/ 31984 h 2339286"/>
              <a:gd name="connsiteX5-331" fmla="*/ 2151337 w 2166400"/>
              <a:gd name="connsiteY5-332" fmla="*/ 2235434 h 2339286"/>
              <a:gd name="connsiteX6-333" fmla="*/ 2049737 w 2166400"/>
              <a:gd name="connsiteY6-334" fmla="*/ 2330684 h 2339286"/>
              <a:gd name="connsiteX7-335" fmla="*/ 125687 w 2166400"/>
              <a:gd name="connsiteY7-336" fmla="*/ 2324334 h 2339286"/>
              <a:gd name="connsiteX8-337" fmla="*/ 11387 w 2166400"/>
              <a:gd name="connsiteY8-338" fmla="*/ 2241784 h 2339286"/>
              <a:gd name="connsiteX9-339" fmla="*/ 17737 w 2166400"/>
              <a:gd name="connsiteY9-340" fmla="*/ 19284 h 2339286"/>
              <a:gd name="connsiteX0-341" fmla="*/ 17737 w 2166400"/>
              <a:gd name="connsiteY0-342" fmla="*/ 19284 h 2346054"/>
              <a:gd name="connsiteX1-343" fmla="*/ 741637 w 2166400"/>
              <a:gd name="connsiteY1-344" fmla="*/ 25634 h 2346054"/>
              <a:gd name="connsiteX2-345" fmla="*/ 1090887 w 2166400"/>
              <a:gd name="connsiteY2-346" fmla="*/ 368534 h 2346054"/>
              <a:gd name="connsiteX3-347" fmla="*/ 1427437 w 2166400"/>
              <a:gd name="connsiteY3-348" fmla="*/ 31984 h 2346054"/>
              <a:gd name="connsiteX4-349" fmla="*/ 2157687 w 2166400"/>
              <a:gd name="connsiteY4-350" fmla="*/ 31984 h 2346054"/>
              <a:gd name="connsiteX5-351" fmla="*/ 2151337 w 2166400"/>
              <a:gd name="connsiteY5-352" fmla="*/ 2235434 h 2346054"/>
              <a:gd name="connsiteX6-353" fmla="*/ 2049737 w 2166400"/>
              <a:gd name="connsiteY6-354" fmla="*/ 2330684 h 2346054"/>
              <a:gd name="connsiteX7-355" fmla="*/ 125687 w 2166400"/>
              <a:gd name="connsiteY7-356" fmla="*/ 2324334 h 2346054"/>
              <a:gd name="connsiteX8-357" fmla="*/ 11387 w 2166400"/>
              <a:gd name="connsiteY8-358" fmla="*/ 2241784 h 2346054"/>
              <a:gd name="connsiteX9-359" fmla="*/ 17737 w 2166400"/>
              <a:gd name="connsiteY9-360" fmla="*/ 19284 h 2346054"/>
              <a:gd name="connsiteX0-361" fmla="*/ 17737 w 2166400"/>
              <a:gd name="connsiteY0-362" fmla="*/ 19284 h 2347757"/>
              <a:gd name="connsiteX1-363" fmla="*/ 741637 w 2166400"/>
              <a:gd name="connsiteY1-364" fmla="*/ 25634 h 2347757"/>
              <a:gd name="connsiteX2-365" fmla="*/ 1090887 w 2166400"/>
              <a:gd name="connsiteY2-366" fmla="*/ 368534 h 2347757"/>
              <a:gd name="connsiteX3-367" fmla="*/ 1427437 w 2166400"/>
              <a:gd name="connsiteY3-368" fmla="*/ 31984 h 2347757"/>
              <a:gd name="connsiteX4-369" fmla="*/ 2157687 w 2166400"/>
              <a:gd name="connsiteY4-370" fmla="*/ 31984 h 2347757"/>
              <a:gd name="connsiteX5-371" fmla="*/ 2151337 w 2166400"/>
              <a:gd name="connsiteY5-372" fmla="*/ 2235434 h 2347757"/>
              <a:gd name="connsiteX6-373" fmla="*/ 2049737 w 2166400"/>
              <a:gd name="connsiteY6-374" fmla="*/ 2330684 h 2347757"/>
              <a:gd name="connsiteX7-375" fmla="*/ 125687 w 2166400"/>
              <a:gd name="connsiteY7-376" fmla="*/ 2324334 h 2347757"/>
              <a:gd name="connsiteX8-377" fmla="*/ 11387 w 2166400"/>
              <a:gd name="connsiteY8-378" fmla="*/ 2241784 h 2347757"/>
              <a:gd name="connsiteX9-379" fmla="*/ 17737 w 2166400"/>
              <a:gd name="connsiteY9-380" fmla="*/ 19284 h 2347757"/>
              <a:gd name="connsiteX0-381" fmla="*/ 17737 w 2166400"/>
              <a:gd name="connsiteY0-382" fmla="*/ 19284 h 2428227"/>
              <a:gd name="connsiteX1-383" fmla="*/ 741637 w 2166400"/>
              <a:gd name="connsiteY1-384" fmla="*/ 25634 h 2428227"/>
              <a:gd name="connsiteX2-385" fmla="*/ 1090887 w 2166400"/>
              <a:gd name="connsiteY2-386" fmla="*/ 368534 h 2428227"/>
              <a:gd name="connsiteX3-387" fmla="*/ 1427437 w 2166400"/>
              <a:gd name="connsiteY3-388" fmla="*/ 31984 h 2428227"/>
              <a:gd name="connsiteX4-389" fmla="*/ 2157687 w 2166400"/>
              <a:gd name="connsiteY4-390" fmla="*/ 31984 h 2428227"/>
              <a:gd name="connsiteX5-391" fmla="*/ 2151337 w 2166400"/>
              <a:gd name="connsiteY5-392" fmla="*/ 2235434 h 2428227"/>
              <a:gd name="connsiteX6-393" fmla="*/ 2049737 w 2166400"/>
              <a:gd name="connsiteY6-394" fmla="*/ 2330684 h 2428227"/>
              <a:gd name="connsiteX7-395" fmla="*/ 125687 w 2166400"/>
              <a:gd name="connsiteY7-396" fmla="*/ 2324334 h 2428227"/>
              <a:gd name="connsiteX8-397" fmla="*/ 11387 w 2166400"/>
              <a:gd name="connsiteY8-398" fmla="*/ 2241784 h 2428227"/>
              <a:gd name="connsiteX9-399" fmla="*/ 17737 w 2166400"/>
              <a:gd name="connsiteY9-400" fmla="*/ 19284 h 2428227"/>
              <a:gd name="connsiteX0-401" fmla="*/ 15773 w 2164436"/>
              <a:gd name="connsiteY0-402" fmla="*/ 19284 h 2347757"/>
              <a:gd name="connsiteX1-403" fmla="*/ 739673 w 2164436"/>
              <a:gd name="connsiteY1-404" fmla="*/ 25634 h 2347757"/>
              <a:gd name="connsiteX2-405" fmla="*/ 1088923 w 2164436"/>
              <a:gd name="connsiteY2-406" fmla="*/ 368534 h 2347757"/>
              <a:gd name="connsiteX3-407" fmla="*/ 1425473 w 2164436"/>
              <a:gd name="connsiteY3-408" fmla="*/ 31984 h 2347757"/>
              <a:gd name="connsiteX4-409" fmla="*/ 2155723 w 2164436"/>
              <a:gd name="connsiteY4-410" fmla="*/ 31984 h 2347757"/>
              <a:gd name="connsiteX5-411" fmla="*/ 2149373 w 2164436"/>
              <a:gd name="connsiteY5-412" fmla="*/ 2235434 h 2347757"/>
              <a:gd name="connsiteX6-413" fmla="*/ 2047773 w 2164436"/>
              <a:gd name="connsiteY6-414" fmla="*/ 2330684 h 2347757"/>
              <a:gd name="connsiteX7-415" fmla="*/ 123723 w 2164436"/>
              <a:gd name="connsiteY7-416" fmla="*/ 2324334 h 2347757"/>
              <a:gd name="connsiteX8-417" fmla="*/ 9423 w 2164436"/>
              <a:gd name="connsiteY8-418" fmla="*/ 2241784 h 2347757"/>
              <a:gd name="connsiteX9-419" fmla="*/ 15773 w 2164436"/>
              <a:gd name="connsiteY9-420" fmla="*/ 19284 h 2347757"/>
              <a:gd name="connsiteX0-421" fmla="*/ 15773 w 2164436"/>
              <a:gd name="connsiteY0-422" fmla="*/ 19284 h 2341111"/>
              <a:gd name="connsiteX1-423" fmla="*/ 739673 w 2164436"/>
              <a:gd name="connsiteY1-424" fmla="*/ 25634 h 2341111"/>
              <a:gd name="connsiteX2-425" fmla="*/ 1088923 w 2164436"/>
              <a:gd name="connsiteY2-426" fmla="*/ 368534 h 2341111"/>
              <a:gd name="connsiteX3-427" fmla="*/ 1425473 w 2164436"/>
              <a:gd name="connsiteY3-428" fmla="*/ 31984 h 2341111"/>
              <a:gd name="connsiteX4-429" fmla="*/ 2155723 w 2164436"/>
              <a:gd name="connsiteY4-430" fmla="*/ 31984 h 2341111"/>
              <a:gd name="connsiteX5-431" fmla="*/ 2149373 w 2164436"/>
              <a:gd name="connsiteY5-432" fmla="*/ 2235434 h 2341111"/>
              <a:gd name="connsiteX6-433" fmla="*/ 2047773 w 2164436"/>
              <a:gd name="connsiteY6-434" fmla="*/ 2330684 h 2341111"/>
              <a:gd name="connsiteX7-435" fmla="*/ 123723 w 2164436"/>
              <a:gd name="connsiteY7-436" fmla="*/ 2324334 h 2341111"/>
              <a:gd name="connsiteX8-437" fmla="*/ 9423 w 2164436"/>
              <a:gd name="connsiteY8-438" fmla="*/ 2241784 h 2341111"/>
              <a:gd name="connsiteX9-439" fmla="*/ 15773 w 2164436"/>
              <a:gd name="connsiteY9-440" fmla="*/ 19284 h 23411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164436" h="2341111">
                <a:moveTo>
                  <a:pt x="15773" y="19284"/>
                </a:moveTo>
                <a:cubicBezTo>
                  <a:pt x="35881" y="-13524"/>
                  <a:pt x="705806" y="234"/>
                  <a:pt x="739673" y="25634"/>
                </a:cubicBezTo>
                <a:cubicBezTo>
                  <a:pt x="773540" y="51034"/>
                  <a:pt x="762428" y="372767"/>
                  <a:pt x="1088923" y="368534"/>
                </a:cubicBezTo>
                <a:cubicBezTo>
                  <a:pt x="1415418" y="364301"/>
                  <a:pt x="1408275" y="41509"/>
                  <a:pt x="1425473" y="31984"/>
                </a:cubicBezTo>
                <a:cubicBezTo>
                  <a:pt x="1442671" y="22459"/>
                  <a:pt x="2138790" y="9495"/>
                  <a:pt x="2155723" y="31984"/>
                </a:cubicBezTo>
                <a:cubicBezTo>
                  <a:pt x="2172656" y="54473"/>
                  <a:pt x="2161809" y="2206065"/>
                  <a:pt x="2149373" y="2235434"/>
                </a:cubicBezTo>
                <a:cubicBezTo>
                  <a:pt x="2136937" y="2264803"/>
                  <a:pt x="2148580" y="2308988"/>
                  <a:pt x="2047773" y="2330684"/>
                </a:cubicBezTo>
                <a:cubicBezTo>
                  <a:pt x="1946966" y="2352380"/>
                  <a:pt x="176110" y="2335182"/>
                  <a:pt x="123723" y="2324334"/>
                </a:cubicBezTo>
                <a:cubicBezTo>
                  <a:pt x="71336" y="2313486"/>
                  <a:pt x="22653" y="2314015"/>
                  <a:pt x="9423" y="2241784"/>
                </a:cubicBezTo>
                <a:cubicBezTo>
                  <a:pt x="-3807" y="2169553"/>
                  <a:pt x="-4335" y="52092"/>
                  <a:pt x="15773" y="19284"/>
                </a:cubicBezTo>
                <a:close/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023942" y="2332113"/>
            <a:ext cx="1779246" cy="985830"/>
          </a:xfrm>
          <a:custGeom>
            <a:avLst/>
            <a:gdLst>
              <a:gd name="connsiteX0" fmla="*/ 0 w 1892300"/>
              <a:gd name="connsiteY0" fmla="*/ 1025525 h 1047750"/>
              <a:gd name="connsiteX1" fmla="*/ 3175 w 1892300"/>
              <a:gd name="connsiteY1" fmla="*/ 133350 h 1047750"/>
              <a:gd name="connsiteX2" fmla="*/ 60325 w 1892300"/>
              <a:gd name="connsiteY2" fmla="*/ 44450 h 1047750"/>
              <a:gd name="connsiteX3" fmla="*/ 158750 w 1892300"/>
              <a:gd name="connsiteY3" fmla="*/ 0 h 1047750"/>
              <a:gd name="connsiteX4" fmla="*/ 1758950 w 1892300"/>
              <a:gd name="connsiteY4" fmla="*/ 0 h 1047750"/>
              <a:gd name="connsiteX5" fmla="*/ 1841500 w 1892300"/>
              <a:gd name="connsiteY5" fmla="*/ 44450 h 1047750"/>
              <a:gd name="connsiteX6" fmla="*/ 1892300 w 1892300"/>
              <a:gd name="connsiteY6" fmla="*/ 142875 h 1047750"/>
              <a:gd name="connsiteX7" fmla="*/ 1892300 w 1892300"/>
              <a:gd name="connsiteY7" fmla="*/ 1047750 h 1047750"/>
              <a:gd name="connsiteX8" fmla="*/ 0 w 1892300"/>
              <a:gd name="connsiteY8" fmla="*/ 1025525 h 1047750"/>
              <a:gd name="connsiteX0-1" fmla="*/ 0 w 1892300"/>
              <a:gd name="connsiteY0-2" fmla="*/ 1025525 h 1116965"/>
              <a:gd name="connsiteX1-3" fmla="*/ 3175 w 1892300"/>
              <a:gd name="connsiteY1-4" fmla="*/ 133350 h 1116965"/>
              <a:gd name="connsiteX2-5" fmla="*/ 60325 w 1892300"/>
              <a:gd name="connsiteY2-6" fmla="*/ 44450 h 1116965"/>
              <a:gd name="connsiteX3-7" fmla="*/ 158750 w 1892300"/>
              <a:gd name="connsiteY3-8" fmla="*/ 0 h 1116965"/>
              <a:gd name="connsiteX4-9" fmla="*/ 1758950 w 1892300"/>
              <a:gd name="connsiteY4-10" fmla="*/ 0 h 1116965"/>
              <a:gd name="connsiteX5-11" fmla="*/ 1841500 w 1892300"/>
              <a:gd name="connsiteY5-12" fmla="*/ 44450 h 1116965"/>
              <a:gd name="connsiteX6-13" fmla="*/ 1892300 w 1892300"/>
              <a:gd name="connsiteY6-14" fmla="*/ 142875 h 1116965"/>
              <a:gd name="connsiteX7-15" fmla="*/ 1892300 w 1892300"/>
              <a:gd name="connsiteY7-16" fmla="*/ 1047750 h 1116965"/>
              <a:gd name="connsiteX8-17" fmla="*/ 91440 w 1892300"/>
              <a:gd name="connsiteY8-18" fmla="*/ 1116965 h 1116965"/>
              <a:gd name="connsiteX0-19" fmla="*/ 0 w 1892300"/>
              <a:gd name="connsiteY0-20" fmla="*/ 1025525 h 1047750"/>
              <a:gd name="connsiteX1-21" fmla="*/ 3175 w 1892300"/>
              <a:gd name="connsiteY1-22" fmla="*/ 133350 h 1047750"/>
              <a:gd name="connsiteX2-23" fmla="*/ 60325 w 1892300"/>
              <a:gd name="connsiteY2-24" fmla="*/ 44450 h 1047750"/>
              <a:gd name="connsiteX3-25" fmla="*/ 158750 w 1892300"/>
              <a:gd name="connsiteY3-26" fmla="*/ 0 h 1047750"/>
              <a:gd name="connsiteX4-27" fmla="*/ 1758950 w 1892300"/>
              <a:gd name="connsiteY4-28" fmla="*/ 0 h 1047750"/>
              <a:gd name="connsiteX5-29" fmla="*/ 1841500 w 1892300"/>
              <a:gd name="connsiteY5-30" fmla="*/ 44450 h 1047750"/>
              <a:gd name="connsiteX6-31" fmla="*/ 1892300 w 1892300"/>
              <a:gd name="connsiteY6-32" fmla="*/ 142875 h 1047750"/>
              <a:gd name="connsiteX7-33" fmla="*/ 1892300 w 1892300"/>
              <a:gd name="connsiteY7-34" fmla="*/ 1047750 h 1047750"/>
              <a:gd name="connsiteX0-35" fmla="*/ 0 w 1892300"/>
              <a:gd name="connsiteY0-36" fmla="*/ 1025525 h 1047750"/>
              <a:gd name="connsiteX1-37" fmla="*/ 3175 w 1892300"/>
              <a:gd name="connsiteY1-38" fmla="*/ 133350 h 1047750"/>
              <a:gd name="connsiteX2-39" fmla="*/ 60325 w 1892300"/>
              <a:gd name="connsiteY2-40" fmla="*/ 44450 h 1047750"/>
              <a:gd name="connsiteX3-41" fmla="*/ 158750 w 1892300"/>
              <a:gd name="connsiteY3-42" fmla="*/ 0 h 1047750"/>
              <a:gd name="connsiteX4-43" fmla="*/ 1758950 w 1892300"/>
              <a:gd name="connsiteY4-44" fmla="*/ 0 h 1047750"/>
              <a:gd name="connsiteX5-45" fmla="*/ 1841500 w 1892300"/>
              <a:gd name="connsiteY5-46" fmla="*/ 44450 h 1047750"/>
              <a:gd name="connsiteX6-47" fmla="*/ 1892300 w 1892300"/>
              <a:gd name="connsiteY6-48" fmla="*/ 142875 h 1047750"/>
              <a:gd name="connsiteX7-49" fmla="*/ 1892300 w 1892300"/>
              <a:gd name="connsiteY7-50" fmla="*/ 1047750 h 1047750"/>
              <a:gd name="connsiteX0-51" fmla="*/ 0 w 1902769"/>
              <a:gd name="connsiteY0-52" fmla="*/ 1025525 h 1047750"/>
              <a:gd name="connsiteX1-53" fmla="*/ 3175 w 1902769"/>
              <a:gd name="connsiteY1-54" fmla="*/ 133350 h 1047750"/>
              <a:gd name="connsiteX2-55" fmla="*/ 60325 w 1902769"/>
              <a:gd name="connsiteY2-56" fmla="*/ 44450 h 1047750"/>
              <a:gd name="connsiteX3-57" fmla="*/ 158750 w 1902769"/>
              <a:gd name="connsiteY3-58" fmla="*/ 0 h 1047750"/>
              <a:gd name="connsiteX4-59" fmla="*/ 1758950 w 1902769"/>
              <a:gd name="connsiteY4-60" fmla="*/ 0 h 1047750"/>
              <a:gd name="connsiteX5-61" fmla="*/ 1841500 w 1902769"/>
              <a:gd name="connsiteY5-62" fmla="*/ 44450 h 1047750"/>
              <a:gd name="connsiteX6-63" fmla="*/ 1892300 w 1902769"/>
              <a:gd name="connsiteY6-64" fmla="*/ 142875 h 1047750"/>
              <a:gd name="connsiteX7-65" fmla="*/ 1892300 w 1902769"/>
              <a:gd name="connsiteY7-66" fmla="*/ 1047750 h 1047750"/>
              <a:gd name="connsiteX0-67" fmla="*/ 0 w 1902769"/>
              <a:gd name="connsiteY0-68" fmla="*/ 1025525 h 1047750"/>
              <a:gd name="connsiteX1-69" fmla="*/ 3175 w 1902769"/>
              <a:gd name="connsiteY1-70" fmla="*/ 133350 h 1047750"/>
              <a:gd name="connsiteX2-71" fmla="*/ 60325 w 1902769"/>
              <a:gd name="connsiteY2-72" fmla="*/ 44450 h 1047750"/>
              <a:gd name="connsiteX3-73" fmla="*/ 158750 w 1902769"/>
              <a:gd name="connsiteY3-74" fmla="*/ 0 h 1047750"/>
              <a:gd name="connsiteX4-75" fmla="*/ 1758950 w 1902769"/>
              <a:gd name="connsiteY4-76" fmla="*/ 0 h 1047750"/>
              <a:gd name="connsiteX5-77" fmla="*/ 1841500 w 1902769"/>
              <a:gd name="connsiteY5-78" fmla="*/ 44450 h 1047750"/>
              <a:gd name="connsiteX6-79" fmla="*/ 1892300 w 1902769"/>
              <a:gd name="connsiteY6-80" fmla="*/ 142875 h 1047750"/>
              <a:gd name="connsiteX7-81" fmla="*/ 1892300 w 1902769"/>
              <a:gd name="connsiteY7-82" fmla="*/ 1047750 h 1047750"/>
              <a:gd name="connsiteX0-83" fmla="*/ 0 w 1902769"/>
              <a:gd name="connsiteY0-84" fmla="*/ 1025525 h 1047750"/>
              <a:gd name="connsiteX1-85" fmla="*/ 3175 w 1902769"/>
              <a:gd name="connsiteY1-86" fmla="*/ 133350 h 1047750"/>
              <a:gd name="connsiteX2-87" fmla="*/ 60325 w 1902769"/>
              <a:gd name="connsiteY2-88" fmla="*/ 44450 h 1047750"/>
              <a:gd name="connsiteX3-89" fmla="*/ 158750 w 1902769"/>
              <a:gd name="connsiteY3-90" fmla="*/ 0 h 1047750"/>
              <a:gd name="connsiteX4-91" fmla="*/ 1758950 w 1902769"/>
              <a:gd name="connsiteY4-92" fmla="*/ 0 h 1047750"/>
              <a:gd name="connsiteX5-93" fmla="*/ 1841500 w 1902769"/>
              <a:gd name="connsiteY5-94" fmla="*/ 44450 h 1047750"/>
              <a:gd name="connsiteX6-95" fmla="*/ 1892300 w 1902769"/>
              <a:gd name="connsiteY6-96" fmla="*/ 142875 h 1047750"/>
              <a:gd name="connsiteX7-97" fmla="*/ 1892300 w 1902769"/>
              <a:gd name="connsiteY7-98" fmla="*/ 1047750 h 1047750"/>
              <a:gd name="connsiteX0-99" fmla="*/ 0 w 1892300"/>
              <a:gd name="connsiteY0-100" fmla="*/ 1025525 h 1047750"/>
              <a:gd name="connsiteX1-101" fmla="*/ 3175 w 1892300"/>
              <a:gd name="connsiteY1-102" fmla="*/ 133350 h 1047750"/>
              <a:gd name="connsiteX2-103" fmla="*/ 60325 w 1892300"/>
              <a:gd name="connsiteY2-104" fmla="*/ 44450 h 1047750"/>
              <a:gd name="connsiteX3-105" fmla="*/ 158750 w 1892300"/>
              <a:gd name="connsiteY3-106" fmla="*/ 0 h 1047750"/>
              <a:gd name="connsiteX4-107" fmla="*/ 1758950 w 1892300"/>
              <a:gd name="connsiteY4-108" fmla="*/ 0 h 1047750"/>
              <a:gd name="connsiteX5-109" fmla="*/ 1841500 w 1892300"/>
              <a:gd name="connsiteY5-110" fmla="*/ 44450 h 1047750"/>
              <a:gd name="connsiteX6-111" fmla="*/ 1892300 w 1892300"/>
              <a:gd name="connsiteY6-112" fmla="*/ 142875 h 1047750"/>
              <a:gd name="connsiteX7-113" fmla="*/ 1892300 w 1892300"/>
              <a:gd name="connsiteY7-114" fmla="*/ 1047750 h 1047750"/>
              <a:gd name="connsiteX0-115" fmla="*/ 0 w 1892300"/>
              <a:gd name="connsiteY0-116" fmla="*/ 1025525 h 1047750"/>
              <a:gd name="connsiteX1-117" fmla="*/ 3175 w 1892300"/>
              <a:gd name="connsiteY1-118" fmla="*/ 133350 h 1047750"/>
              <a:gd name="connsiteX2-119" fmla="*/ 60325 w 1892300"/>
              <a:gd name="connsiteY2-120" fmla="*/ 44450 h 1047750"/>
              <a:gd name="connsiteX3-121" fmla="*/ 158750 w 1892300"/>
              <a:gd name="connsiteY3-122" fmla="*/ 0 h 1047750"/>
              <a:gd name="connsiteX4-123" fmla="*/ 1758950 w 1892300"/>
              <a:gd name="connsiteY4-124" fmla="*/ 0 h 1047750"/>
              <a:gd name="connsiteX5-125" fmla="*/ 1841500 w 1892300"/>
              <a:gd name="connsiteY5-126" fmla="*/ 44450 h 1047750"/>
              <a:gd name="connsiteX6-127" fmla="*/ 1892300 w 1892300"/>
              <a:gd name="connsiteY6-128" fmla="*/ 142875 h 1047750"/>
              <a:gd name="connsiteX7-129" fmla="*/ 1892300 w 1892300"/>
              <a:gd name="connsiteY7-130" fmla="*/ 1047750 h 1047750"/>
              <a:gd name="connsiteX0-131" fmla="*/ 0 w 1902769"/>
              <a:gd name="connsiteY0-132" fmla="*/ 1025525 h 1047750"/>
              <a:gd name="connsiteX1-133" fmla="*/ 3175 w 1902769"/>
              <a:gd name="connsiteY1-134" fmla="*/ 133350 h 1047750"/>
              <a:gd name="connsiteX2-135" fmla="*/ 60325 w 1902769"/>
              <a:gd name="connsiteY2-136" fmla="*/ 44450 h 1047750"/>
              <a:gd name="connsiteX3-137" fmla="*/ 158750 w 1902769"/>
              <a:gd name="connsiteY3-138" fmla="*/ 0 h 1047750"/>
              <a:gd name="connsiteX4-139" fmla="*/ 1758950 w 1902769"/>
              <a:gd name="connsiteY4-140" fmla="*/ 0 h 1047750"/>
              <a:gd name="connsiteX5-141" fmla="*/ 1841500 w 1902769"/>
              <a:gd name="connsiteY5-142" fmla="*/ 44450 h 1047750"/>
              <a:gd name="connsiteX6-143" fmla="*/ 1892300 w 1902769"/>
              <a:gd name="connsiteY6-144" fmla="*/ 142875 h 1047750"/>
              <a:gd name="connsiteX7-145" fmla="*/ 1892300 w 1902769"/>
              <a:gd name="connsiteY7-146" fmla="*/ 1047750 h 1047750"/>
              <a:gd name="connsiteX0-147" fmla="*/ 0 w 1892300"/>
              <a:gd name="connsiteY0-148" fmla="*/ 1025525 h 1047750"/>
              <a:gd name="connsiteX1-149" fmla="*/ 3175 w 1892300"/>
              <a:gd name="connsiteY1-150" fmla="*/ 133350 h 1047750"/>
              <a:gd name="connsiteX2-151" fmla="*/ 60325 w 1892300"/>
              <a:gd name="connsiteY2-152" fmla="*/ 44450 h 1047750"/>
              <a:gd name="connsiteX3-153" fmla="*/ 158750 w 1892300"/>
              <a:gd name="connsiteY3-154" fmla="*/ 0 h 1047750"/>
              <a:gd name="connsiteX4-155" fmla="*/ 1758950 w 1892300"/>
              <a:gd name="connsiteY4-156" fmla="*/ 0 h 1047750"/>
              <a:gd name="connsiteX5-157" fmla="*/ 1841500 w 1892300"/>
              <a:gd name="connsiteY5-158" fmla="*/ 44450 h 1047750"/>
              <a:gd name="connsiteX6-159" fmla="*/ 1892300 w 1892300"/>
              <a:gd name="connsiteY6-160" fmla="*/ 142875 h 1047750"/>
              <a:gd name="connsiteX7-161" fmla="*/ 1892300 w 1892300"/>
              <a:gd name="connsiteY7-162" fmla="*/ 1047750 h 1047750"/>
              <a:gd name="connsiteX0-163" fmla="*/ 0 w 1892300"/>
              <a:gd name="connsiteY0-164" fmla="*/ 1025525 h 1047750"/>
              <a:gd name="connsiteX1-165" fmla="*/ 3175 w 1892300"/>
              <a:gd name="connsiteY1-166" fmla="*/ 133350 h 1047750"/>
              <a:gd name="connsiteX2-167" fmla="*/ 60325 w 1892300"/>
              <a:gd name="connsiteY2-168" fmla="*/ 44450 h 1047750"/>
              <a:gd name="connsiteX3-169" fmla="*/ 158750 w 1892300"/>
              <a:gd name="connsiteY3-170" fmla="*/ 0 h 1047750"/>
              <a:gd name="connsiteX4-171" fmla="*/ 1758950 w 1892300"/>
              <a:gd name="connsiteY4-172" fmla="*/ 0 h 1047750"/>
              <a:gd name="connsiteX5-173" fmla="*/ 1841500 w 1892300"/>
              <a:gd name="connsiteY5-174" fmla="*/ 44450 h 1047750"/>
              <a:gd name="connsiteX6-175" fmla="*/ 1892300 w 1892300"/>
              <a:gd name="connsiteY6-176" fmla="*/ 142875 h 1047750"/>
              <a:gd name="connsiteX7-177" fmla="*/ 1892300 w 1892300"/>
              <a:gd name="connsiteY7-178" fmla="*/ 1047750 h 1047750"/>
              <a:gd name="connsiteX0-179" fmla="*/ 0 w 1902769"/>
              <a:gd name="connsiteY0-180" fmla="*/ 1025525 h 1047750"/>
              <a:gd name="connsiteX1-181" fmla="*/ 3175 w 1902769"/>
              <a:gd name="connsiteY1-182" fmla="*/ 133350 h 1047750"/>
              <a:gd name="connsiteX2-183" fmla="*/ 60325 w 1902769"/>
              <a:gd name="connsiteY2-184" fmla="*/ 44450 h 1047750"/>
              <a:gd name="connsiteX3-185" fmla="*/ 158750 w 1902769"/>
              <a:gd name="connsiteY3-186" fmla="*/ 0 h 1047750"/>
              <a:gd name="connsiteX4-187" fmla="*/ 1758950 w 1902769"/>
              <a:gd name="connsiteY4-188" fmla="*/ 0 h 1047750"/>
              <a:gd name="connsiteX5-189" fmla="*/ 1841500 w 1902769"/>
              <a:gd name="connsiteY5-190" fmla="*/ 44450 h 1047750"/>
              <a:gd name="connsiteX6-191" fmla="*/ 1892300 w 1902769"/>
              <a:gd name="connsiteY6-192" fmla="*/ 142875 h 1047750"/>
              <a:gd name="connsiteX7-193" fmla="*/ 1892300 w 1902769"/>
              <a:gd name="connsiteY7-194" fmla="*/ 1047750 h 1047750"/>
              <a:gd name="connsiteX0-195" fmla="*/ 0 w 1900085"/>
              <a:gd name="connsiteY0-196" fmla="*/ 1025525 h 1047750"/>
              <a:gd name="connsiteX1-197" fmla="*/ 3175 w 1900085"/>
              <a:gd name="connsiteY1-198" fmla="*/ 133350 h 1047750"/>
              <a:gd name="connsiteX2-199" fmla="*/ 60325 w 1900085"/>
              <a:gd name="connsiteY2-200" fmla="*/ 44450 h 1047750"/>
              <a:gd name="connsiteX3-201" fmla="*/ 158750 w 1900085"/>
              <a:gd name="connsiteY3-202" fmla="*/ 0 h 1047750"/>
              <a:gd name="connsiteX4-203" fmla="*/ 1758950 w 1900085"/>
              <a:gd name="connsiteY4-204" fmla="*/ 0 h 1047750"/>
              <a:gd name="connsiteX5-205" fmla="*/ 1841500 w 1900085"/>
              <a:gd name="connsiteY5-206" fmla="*/ 44450 h 1047750"/>
              <a:gd name="connsiteX6-207" fmla="*/ 1892300 w 1900085"/>
              <a:gd name="connsiteY6-208" fmla="*/ 142875 h 1047750"/>
              <a:gd name="connsiteX7-209" fmla="*/ 1892300 w 1900085"/>
              <a:gd name="connsiteY7-210" fmla="*/ 1047750 h 1047750"/>
              <a:gd name="connsiteX0-211" fmla="*/ 0 w 1903374"/>
              <a:gd name="connsiteY0-212" fmla="*/ 1025525 h 1047750"/>
              <a:gd name="connsiteX1-213" fmla="*/ 3175 w 1903374"/>
              <a:gd name="connsiteY1-214" fmla="*/ 133350 h 1047750"/>
              <a:gd name="connsiteX2-215" fmla="*/ 60325 w 1903374"/>
              <a:gd name="connsiteY2-216" fmla="*/ 44450 h 1047750"/>
              <a:gd name="connsiteX3-217" fmla="*/ 158750 w 1903374"/>
              <a:gd name="connsiteY3-218" fmla="*/ 0 h 1047750"/>
              <a:gd name="connsiteX4-219" fmla="*/ 1758950 w 1903374"/>
              <a:gd name="connsiteY4-220" fmla="*/ 0 h 1047750"/>
              <a:gd name="connsiteX5-221" fmla="*/ 1851025 w 1903374"/>
              <a:gd name="connsiteY5-222" fmla="*/ 51594 h 1047750"/>
              <a:gd name="connsiteX6-223" fmla="*/ 1892300 w 1903374"/>
              <a:gd name="connsiteY6-224" fmla="*/ 142875 h 1047750"/>
              <a:gd name="connsiteX7-225" fmla="*/ 1892300 w 1903374"/>
              <a:gd name="connsiteY7-226" fmla="*/ 1047750 h 1047750"/>
              <a:gd name="connsiteX0-227" fmla="*/ 0 w 1892300"/>
              <a:gd name="connsiteY0-228" fmla="*/ 1025525 h 1047750"/>
              <a:gd name="connsiteX1-229" fmla="*/ 3175 w 1892300"/>
              <a:gd name="connsiteY1-230" fmla="*/ 133350 h 1047750"/>
              <a:gd name="connsiteX2-231" fmla="*/ 60325 w 1892300"/>
              <a:gd name="connsiteY2-232" fmla="*/ 44450 h 1047750"/>
              <a:gd name="connsiteX3-233" fmla="*/ 158750 w 1892300"/>
              <a:gd name="connsiteY3-234" fmla="*/ 0 h 1047750"/>
              <a:gd name="connsiteX4-235" fmla="*/ 1758950 w 1892300"/>
              <a:gd name="connsiteY4-236" fmla="*/ 0 h 1047750"/>
              <a:gd name="connsiteX5-237" fmla="*/ 1851025 w 1892300"/>
              <a:gd name="connsiteY5-238" fmla="*/ 51594 h 1047750"/>
              <a:gd name="connsiteX6-239" fmla="*/ 1892300 w 1892300"/>
              <a:gd name="connsiteY6-240" fmla="*/ 142875 h 1047750"/>
              <a:gd name="connsiteX7-241" fmla="*/ 1892300 w 1892300"/>
              <a:gd name="connsiteY7-242" fmla="*/ 1047750 h 1047750"/>
              <a:gd name="connsiteX0-243" fmla="*/ 0 w 1926290"/>
              <a:gd name="connsiteY0-244" fmla="*/ 1025525 h 1047750"/>
              <a:gd name="connsiteX1-245" fmla="*/ 3175 w 1926290"/>
              <a:gd name="connsiteY1-246" fmla="*/ 133350 h 1047750"/>
              <a:gd name="connsiteX2-247" fmla="*/ 60325 w 1926290"/>
              <a:gd name="connsiteY2-248" fmla="*/ 44450 h 1047750"/>
              <a:gd name="connsiteX3-249" fmla="*/ 158750 w 1926290"/>
              <a:gd name="connsiteY3-250" fmla="*/ 0 h 1047750"/>
              <a:gd name="connsiteX4-251" fmla="*/ 1758950 w 1926290"/>
              <a:gd name="connsiteY4-252" fmla="*/ 0 h 1047750"/>
              <a:gd name="connsiteX5-253" fmla="*/ 1892300 w 1926290"/>
              <a:gd name="connsiteY5-254" fmla="*/ 142875 h 1047750"/>
              <a:gd name="connsiteX6-255" fmla="*/ 1892300 w 1926290"/>
              <a:gd name="connsiteY6-256" fmla="*/ 1047750 h 1047750"/>
              <a:gd name="connsiteX0-257" fmla="*/ 0 w 1923043"/>
              <a:gd name="connsiteY0-258" fmla="*/ 1025525 h 1047750"/>
              <a:gd name="connsiteX1-259" fmla="*/ 3175 w 1923043"/>
              <a:gd name="connsiteY1-260" fmla="*/ 133350 h 1047750"/>
              <a:gd name="connsiteX2-261" fmla="*/ 60325 w 1923043"/>
              <a:gd name="connsiteY2-262" fmla="*/ 44450 h 1047750"/>
              <a:gd name="connsiteX3-263" fmla="*/ 158750 w 1923043"/>
              <a:gd name="connsiteY3-264" fmla="*/ 0 h 1047750"/>
              <a:gd name="connsiteX4-265" fmla="*/ 1758950 w 1923043"/>
              <a:gd name="connsiteY4-266" fmla="*/ 0 h 1047750"/>
              <a:gd name="connsiteX5-267" fmla="*/ 1892300 w 1923043"/>
              <a:gd name="connsiteY5-268" fmla="*/ 142875 h 1047750"/>
              <a:gd name="connsiteX6-269" fmla="*/ 1892300 w 1923043"/>
              <a:gd name="connsiteY6-270" fmla="*/ 1047750 h 1047750"/>
              <a:gd name="connsiteX0-271" fmla="*/ 0 w 1934128"/>
              <a:gd name="connsiteY0-272" fmla="*/ 1058770 h 1080995"/>
              <a:gd name="connsiteX1-273" fmla="*/ 3175 w 1934128"/>
              <a:gd name="connsiteY1-274" fmla="*/ 166595 h 1080995"/>
              <a:gd name="connsiteX2-275" fmla="*/ 60325 w 1934128"/>
              <a:gd name="connsiteY2-276" fmla="*/ 77695 h 1080995"/>
              <a:gd name="connsiteX3-277" fmla="*/ 158750 w 1934128"/>
              <a:gd name="connsiteY3-278" fmla="*/ 33245 h 1080995"/>
              <a:gd name="connsiteX4-279" fmla="*/ 1758950 w 1934128"/>
              <a:gd name="connsiteY4-280" fmla="*/ 33245 h 1080995"/>
              <a:gd name="connsiteX5-281" fmla="*/ 1892300 w 1934128"/>
              <a:gd name="connsiteY5-282" fmla="*/ 176120 h 1080995"/>
              <a:gd name="connsiteX6-283" fmla="*/ 1892300 w 1934128"/>
              <a:gd name="connsiteY6-284" fmla="*/ 1080995 h 1080995"/>
              <a:gd name="connsiteX0-285" fmla="*/ 0 w 1892300"/>
              <a:gd name="connsiteY0-286" fmla="*/ 1055483 h 1077708"/>
              <a:gd name="connsiteX1-287" fmla="*/ 3175 w 1892300"/>
              <a:gd name="connsiteY1-288" fmla="*/ 163308 h 1077708"/>
              <a:gd name="connsiteX2-289" fmla="*/ 60325 w 1892300"/>
              <a:gd name="connsiteY2-290" fmla="*/ 74408 h 1077708"/>
              <a:gd name="connsiteX3-291" fmla="*/ 158750 w 1892300"/>
              <a:gd name="connsiteY3-292" fmla="*/ 29958 h 1077708"/>
              <a:gd name="connsiteX4-293" fmla="*/ 1758950 w 1892300"/>
              <a:gd name="connsiteY4-294" fmla="*/ 29958 h 1077708"/>
              <a:gd name="connsiteX5-295" fmla="*/ 1892300 w 1892300"/>
              <a:gd name="connsiteY5-296" fmla="*/ 172833 h 1077708"/>
              <a:gd name="connsiteX6-297" fmla="*/ 1892300 w 1892300"/>
              <a:gd name="connsiteY6-298" fmla="*/ 1077708 h 1077708"/>
              <a:gd name="connsiteX0-299" fmla="*/ 0 w 2030012"/>
              <a:gd name="connsiteY0-300" fmla="*/ 1027783 h 1050008"/>
              <a:gd name="connsiteX1-301" fmla="*/ 3175 w 2030012"/>
              <a:gd name="connsiteY1-302" fmla="*/ 135608 h 1050008"/>
              <a:gd name="connsiteX2-303" fmla="*/ 60325 w 2030012"/>
              <a:gd name="connsiteY2-304" fmla="*/ 46708 h 1050008"/>
              <a:gd name="connsiteX3-305" fmla="*/ 158750 w 2030012"/>
              <a:gd name="connsiteY3-306" fmla="*/ 2258 h 1050008"/>
              <a:gd name="connsiteX4-307" fmla="*/ 1758950 w 2030012"/>
              <a:gd name="connsiteY4-308" fmla="*/ 2258 h 1050008"/>
              <a:gd name="connsiteX5-309" fmla="*/ 1892300 w 2030012"/>
              <a:gd name="connsiteY5-310" fmla="*/ 145133 h 1050008"/>
              <a:gd name="connsiteX6-311" fmla="*/ 1892300 w 2030012"/>
              <a:gd name="connsiteY6-312" fmla="*/ 1050008 h 1050008"/>
              <a:gd name="connsiteX0-313" fmla="*/ 0 w 1892300"/>
              <a:gd name="connsiteY0-314" fmla="*/ 1035049 h 1057274"/>
              <a:gd name="connsiteX1-315" fmla="*/ 3175 w 1892300"/>
              <a:gd name="connsiteY1-316" fmla="*/ 142874 h 1057274"/>
              <a:gd name="connsiteX2-317" fmla="*/ 60325 w 1892300"/>
              <a:gd name="connsiteY2-318" fmla="*/ 53974 h 1057274"/>
              <a:gd name="connsiteX3-319" fmla="*/ 158750 w 1892300"/>
              <a:gd name="connsiteY3-320" fmla="*/ 9524 h 1057274"/>
              <a:gd name="connsiteX4-321" fmla="*/ 1758950 w 1892300"/>
              <a:gd name="connsiteY4-322" fmla="*/ 9524 h 1057274"/>
              <a:gd name="connsiteX5-323" fmla="*/ 1892300 w 1892300"/>
              <a:gd name="connsiteY5-324" fmla="*/ 152399 h 1057274"/>
              <a:gd name="connsiteX6-325" fmla="*/ 1892300 w 1892300"/>
              <a:gd name="connsiteY6-326" fmla="*/ 1057274 h 1057274"/>
              <a:gd name="connsiteX0-327" fmla="*/ 0 w 1899002"/>
              <a:gd name="connsiteY0-328" fmla="*/ 1035049 h 1057274"/>
              <a:gd name="connsiteX1-329" fmla="*/ 3175 w 1899002"/>
              <a:gd name="connsiteY1-330" fmla="*/ 142874 h 1057274"/>
              <a:gd name="connsiteX2-331" fmla="*/ 60325 w 1899002"/>
              <a:gd name="connsiteY2-332" fmla="*/ 53974 h 1057274"/>
              <a:gd name="connsiteX3-333" fmla="*/ 158750 w 1899002"/>
              <a:gd name="connsiteY3-334" fmla="*/ 9524 h 1057274"/>
              <a:gd name="connsiteX4-335" fmla="*/ 1758950 w 1899002"/>
              <a:gd name="connsiteY4-336" fmla="*/ 9524 h 1057274"/>
              <a:gd name="connsiteX5-337" fmla="*/ 1892300 w 1899002"/>
              <a:gd name="connsiteY5-338" fmla="*/ 152399 h 1057274"/>
              <a:gd name="connsiteX6-339" fmla="*/ 1892300 w 1899002"/>
              <a:gd name="connsiteY6-340" fmla="*/ 1057274 h 1057274"/>
              <a:gd name="connsiteX0-341" fmla="*/ 0 w 1899002"/>
              <a:gd name="connsiteY0-342" fmla="*/ 1035049 h 1057274"/>
              <a:gd name="connsiteX1-343" fmla="*/ 3175 w 1899002"/>
              <a:gd name="connsiteY1-344" fmla="*/ 142874 h 1057274"/>
              <a:gd name="connsiteX2-345" fmla="*/ 158750 w 1899002"/>
              <a:gd name="connsiteY2-346" fmla="*/ 9524 h 1057274"/>
              <a:gd name="connsiteX3-347" fmla="*/ 1758950 w 1899002"/>
              <a:gd name="connsiteY3-348" fmla="*/ 9524 h 1057274"/>
              <a:gd name="connsiteX4-349" fmla="*/ 1892300 w 1899002"/>
              <a:gd name="connsiteY4-350" fmla="*/ 152399 h 1057274"/>
              <a:gd name="connsiteX5-351" fmla="*/ 1892300 w 1899002"/>
              <a:gd name="connsiteY5-352" fmla="*/ 1057274 h 1057274"/>
              <a:gd name="connsiteX0-353" fmla="*/ 0 w 1899002"/>
              <a:gd name="connsiteY0-354" fmla="*/ 1051684 h 1073909"/>
              <a:gd name="connsiteX1-355" fmla="*/ 3175 w 1899002"/>
              <a:gd name="connsiteY1-356" fmla="*/ 159509 h 1073909"/>
              <a:gd name="connsiteX2-357" fmla="*/ 158750 w 1899002"/>
              <a:gd name="connsiteY2-358" fmla="*/ 26159 h 1073909"/>
              <a:gd name="connsiteX3-359" fmla="*/ 1758950 w 1899002"/>
              <a:gd name="connsiteY3-360" fmla="*/ 26159 h 1073909"/>
              <a:gd name="connsiteX4-361" fmla="*/ 1892300 w 1899002"/>
              <a:gd name="connsiteY4-362" fmla="*/ 169034 h 1073909"/>
              <a:gd name="connsiteX5-363" fmla="*/ 1892300 w 1899002"/>
              <a:gd name="connsiteY5-364" fmla="*/ 1073909 h 1073909"/>
              <a:gd name="connsiteX0-365" fmla="*/ 0 w 1899002"/>
              <a:gd name="connsiteY0-366" fmla="*/ 1038327 h 1060552"/>
              <a:gd name="connsiteX1-367" fmla="*/ 3175 w 1899002"/>
              <a:gd name="connsiteY1-368" fmla="*/ 146152 h 1060552"/>
              <a:gd name="connsiteX2-369" fmla="*/ 158750 w 1899002"/>
              <a:gd name="connsiteY2-370" fmla="*/ 12802 h 1060552"/>
              <a:gd name="connsiteX3-371" fmla="*/ 1758950 w 1899002"/>
              <a:gd name="connsiteY3-372" fmla="*/ 12802 h 1060552"/>
              <a:gd name="connsiteX4-373" fmla="*/ 1892300 w 1899002"/>
              <a:gd name="connsiteY4-374" fmla="*/ 155677 h 1060552"/>
              <a:gd name="connsiteX5-375" fmla="*/ 1892300 w 1899002"/>
              <a:gd name="connsiteY5-376" fmla="*/ 1060552 h 1060552"/>
              <a:gd name="connsiteX0-377" fmla="*/ 20477 w 1919479"/>
              <a:gd name="connsiteY0-378" fmla="*/ 1038327 h 1060552"/>
              <a:gd name="connsiteX1-379" fmla="*/ 23652 w 1919479"/>
              <a:gd name="connsiteY1-380" fmla="*/ 146152 h 1060552"/>
              <a:gd name="connsiteX2-381" fmla="*/ 179227 w 1919479"/>
              <a:gd name="connsiteY2-382" fmla="*/ 12802 h 1060552"/>
              <a:gd name="connsiteX3-383" fmla="*/ 1779427 w 1919479"/>
              <a:gd name="connsiteY3-384" fmla="*/ 12802 h 1060552"/>
              <a:gd name="connsiteX4-385" fmla="*/ 1912777 w 1919479"/>
              <a:gd name="connsiteY4-386" fmla="*/ 155677 h 1060552"/>
              <a:gd name="connsiteX5-387" fmla="*/ 1912777 w 1919479"/>
              <a:gd name="connsiteY5-388" fmla="*/ 1060552 h 1060552"/>
              <a:gd name="connsiteX0-389" fmla="*/ 7800 w 1906802"/>
              <a:gd name="connsiteY0-390" fmla="*/ 1038327 h 1060552"/>
              <a:gd name="connsiteX1-391" fmla="*/ 10975 w 1906802"/>
              <a:gd name="connsiteY1-392" fmla="*/ 146152 h 1060552"/>
              <a:gd name="connsiteX2-393" fmla="*/ 166550 w 1906802"/>
              <a:gd name="connsiteY2-394" fmla="*/ 12802 h 1060552"/>
              <a:gd name="connsiteX3-395" fmla="*/ 1766750 w 1906802"/>
              <a:gd name="connsiteY3-396" fmla="*/ 12802 h 1060552"/>
              <a:gd name="connsiteX4-397" fmla="*/ 1900100 w 1906802"/>
              <a:gd name="connsiteY4-398" fmla="*/ 155677 h 1060552"/>
              <a:gd name="connsiteX5-399" fmla="*/ 1900100 w 1906802"/>
              <a:gd name="connsiteY5-400" fmla="*/ 1060552 h 1060552"/>
              <a:gd name="connsiteX0-401" fmla="*/ 7800 w 1906802"/>
              <a:gd name="connsiteY0-402" fmla="*/ 1037300 h 1059525"/>
              <a:gd name="connsiteX1-403" fmla="*/ 10975 w 1906802"/>
              <a:gd name="connsiteY1-404" fmla="*/ 145125 h 1059525"/>
              <a:gd name="connsiteX2-405" fmla="*/ 166550 w 1906802"/>
              <a:gd name="connsiteY2-406" fmla="*/ 11775 h 1059525"/>
              <a:gd name="connsiteX3-407" fmla="*/ 1766750 w 1906802"/>
              <a:gd name="connsiteY3-408" fmla="*/ 11775 h 1059525"/>
              <a:gd name="connsiteX4-409" fmla="*/ 1900100 w 1906802"/>
              <a:gd name="connsiteY4-410" fmla="*/ 154650 h 1059525"/>
              <a:gd name="connsiteX5-411" fmla="*/ 1900100 w 1906802"/>
              <a:gd name="connsiteY5-412" fmla="*/ 1059525 h 1059525"/>
              <a:gd name="connsiteX0-413" fmla="*/ 7800 w 1906802"/>
              <a:gd name="connsiteY0-414" fmla="*/ 1034280 h 1056505"/>
              <a:gd name="connsiteX1-415" fmla="*/ 10975 w 1906802"/>
              <a:gd name="connsiteY1-416" fmla="*/ 142105 h 1056505"/>
              <a:gd name="connsiteX2-417" fmla="*/ 166550 w 1906802"/>
              <a:gd name="connsiteY2-418" fmla="*/ 8755 h 1056505"/>
              <a:gd name="connsiteX3-419" fmla="*/ 1766750 w 1906802"/>
              <a:gd name="connsiteY3-420" fmla="*/ 8755 h 1056505"/>
              <a:gd name="connsiteX4-421" fmla="*/ 1900100 w 1906802"/>
              <a:gd name="connsiteY4-422" fmla="*/ 151630 h 1056505"/>
              <a:gd name="connsiteX5-423" fmla="*/ 1900100 w 1906802"/>
              <a:gd name="connsiteY5-424" fmla="*/ 1056505 h 1056505"/>
              <a:gd name="connsiteX0-425" fmla="*/ 7800 w 1906802"/>
              <a:gd name="connsiteY0-426" fmla="*/ 1034280 h 1056505"/>
              <a:gd name="connsiteX1-427" fmla="*/ 10975 w 1906802"/>
              <a:gd name="connsiteY1-428" fmla="*/ 142105 h 1056505"/>
              <a:gd name="connsiteX2-429" fmla="*/ 166550 w 1906802"/>
              <a:gd name="connsiteY2-430" fmla="*/ 8755 h 1056505"/>
              <a:gd name="connsiteX3-431" fmla="*/ 1766750 w 1906802"/>
              <a:gd name="connsiteY3-432" fmla="*/ 8755 h 1056505"/>
              <a:gd name="connsiteX4-433" fmla="*/ 1900100 w 1906802"/>
              <a:gd name="connsiteY4-434" fmla="*/ 151630 h 1056505"/>
              <a:gd name="connsiteX5-435" fmla="*/ 1900100 w 1906802"/>
              <a:gd name="connsiteY5-436" fmla="*/ 1056505 h 1056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06802" h="1056505">
                <a:moveTo>
                  <a:pt x="7800" y="1034280"/>
                </a:moveTo>
                <a:cubicBezTo>
                  <a:pt x="8858" y="736888"/>
                  <a:pt x="-12308" y="212749"/>
                  <a:pt x="10975" y="142105"/>
                </a:cubicBezTo>
                <a:cubicBezTo>
                  <a:pt x="34258" y="71461"/>
                  <a:pt x="88498" y="17486"/>
                  <a:pt x="166550" y="8755"/>
                </a:cubicBezTo>
                <a:cubicBezTo>
                  <a:pt x="244602" y="24"/>
                  <a:pt x="1683407" y="-5532"/>
                  <a:pt x="1766750" y="8755"/>
                </a:cubicBezTo>
                <a:cubicBezTo>
                  <a:pt x="1850093" y="23042"/>
                  <a:pt x="1885019" y="62730"/>
                  <a:pt x="1900100" y="151630"/>
                </a:cubicBezTo>
                <a:cubicBezTo>
                  <a:pt x="1915181" y="240530"/>
                  <a:pt x="1900100" y="754880"/>
                  <a:pt x="1900100" y="1056505"/>
                </a:cubicBezTo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00126" y="3946028"/>
            <a:ext cx="2000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Division():</a:t>
            </a:r>
          </a:p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分割每行，得到字符列表</a:t>
            </a:r>
            <a:endParaRPr lang="en-US" altLang="zh-CN" dirty="0">
              <a:solidFill>
                <a:srgbClr val="00579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 err="1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LexicalAnalysis</a:t>
            </a:r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():</a:t>
            </a:r>
          </a:p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005790"/>
                </a:solidFill>
                <a:latin typeface="方正静蕾简体" pitchFamily="2" charset="-122"/>
                <a:ea typeface="方正静蕾简体" pitchFamily="2" charset="-122"/>
              </a:rPr>
              <a:t>分析字符，并将分析结果存列表</a:t>
            </a:r>
            <a:endParaRPr lang="en-US" altLang="zh-CN" dirty="0">
              <a:solidFill>
                <a:srgbClr val="005790"/>
              </a:solidFill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07602" y="3732013"/>
            <a:ext cx="181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LexerUtil.java</a:t>
            </a:r>
          </a:p>
        </p:txBody>
      </p:sp>
      <p:sp>
        <p:nvSpPr>
          <p:cNvPr id="15" name="Freeform 30"/>
          <p:cNvSpPr>
            <a:spLocks noEditPoints="1"/>
          </p:cNvSpPr>
          <p:nvPr/>
        </p:nvSpPr>
        <p:spPr bwMode="auto">
          <a:xfrm>
            <a:off x="3169838" y="2467529"/>
            <a:ext cx="299362" cy="26464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38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9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40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41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类设计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34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5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6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37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5162B10E-91E5-4D49-819A-EEE794DBA569}"/>
              </a:ext>
            </a:extLst>
          </p:cNvPr>
          <p:cNvSpPr/>
          <p:nvPr/>
        </p:nvSpPr>
        <p:spPr>
          <a:xfrm>
            <a:off x="2864957" y="2350395"/>
            <a:ext cx="2045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790"/>
                </a:solidFill>
                <a:ea typeface="新蒂黑板报" panose="03000600000000000000" pitchFamily="66" charset="-128"/>
              </a:rPr>
              <a:t>02</a:t>
            </a:r>
          </a:p>
          <a:p>
            <a:pPr algn="ctr"/>
            <a:r>
              <a:rPr lang="zh-CN" altLang="en-US" sz="2400" b="1" dirty="0">
                <a:solidFill>
                  <a:srgbClr val="005790"/>
                </a:solidFill>
              </a:rPr>
              <a:t>词法分析类</a:t>
            </a:r>
            <a:endParaRPr lang="en-US" altLang="zh-CN" sz="2400" b="1" dirty="0">
              <a:solidFill>
                <a:srgbClr val="005790"/>
              </a:solidFill>
              <a:ea typeface="新蒂黑板报" panose="03000600000000000000" pitchFamily="66" charset="-128"/>
            </a:endParaRPr>
          </a:p>
          <a:p>
            <a:pPr algn="ctr"/>
            <a:endParaRPr lang="en-US" altLang="zh-CN" sz="4400" b="1" dirty="0">
              <a:solidFill>
                <a:srgbClr val="005790"/>
              </a:solidFill>
              <a:latin typeface="新蒂黑板报" panose="03000600000000000000" pitchFamily="66" charset="-128"/>
              <a:ea typeface="新蒂黑板报" panose="03000600000000000000" pitchFamily="66" charset="-128"/>
            </a:endParaRPr>
          </a:p>
        </p:txBody>
      </p:sp>
      <p:sp>
        <p:nvSpPr>
          <p:cNvPr id="49" name="任意多边形 9">
            <a:extLst>
              <a:ext uri="{FF2B5EF4-FFF2-40B4-BE49-F238E27FC236}">
                <a16:creationId xmlns:a16="http://schemas.microsoft.com/office/drawing/2014/main" id="{55E2E52A-FE96-414D-80A2-55C2AC6993F3}"/>
              </a:ext>
            </a:extLst>
          </p:cNvPr>
          <p:cNvSpPr/>
          <p:nvPr/>
        </p:nvSpPr>
        <p:spPr>
          <a:xfrm>
            <a:off x="5104818" y="3299949"/>
            <a:ext cx="2000520" cy="2452140"/>
          </a:xfrm>
          <a:custGeom>
            <a:avLst/>
            <a:gdLst>
              <a:gd name="connsiteX0" fmla="*/ 8078 w 2148028"/>
              <a:gd name="connsiteY0" fmla="*/ 0 h 2311400"/>
              <a:gd name="connsiteX1" fmla="*/ 731978 w 2148028"/>
              <a:gd name="connsiteY1" fmla="*/ 6350 h 2311400"/>
              <a:gd name="connsiteX2" fmla="*/ 1081228 w 2148028"/>
              <a:gd name="connsiteY2" fmla="*/ 349250 h 2311400"/>
              <a:gd name="connsiteX3" fmla="*/ 1417778 w 2148028"/>
              <a:gd name="connsiteY3" fmla="*/ 12700 h 2311400"/>
              <a:gd name="connsiteX4" fmla="*/ 2148028 w 2148028"/>
              <a:gd name="connsiteY4" fmla="*/ 12700 h 2311400"/>
              <a:gd name="connsiteX5" fmla="*/ 2141678 w 2148028"/>
              <a:gd name="connsiteY5" fmla="*/ 2216150 h 2311400"/>
              <a:gd name="connsiteX6" fmla="*/ 2040078 w 2148028"/>
              <a:gd name="connsiteY6" fmla="*/ 2311400 h 2311400"/>
              <a:gd name="connsiteX7" fmla="*/ 116028 w 2148028"/>
              <a:gd name="connsiteY7" fmla="*/ 2305050 h 2311400"/>
              <a:gd name="connsiteX8" fmla="*/ 1728 w 2148028"/>
              <a:gd name="connsiteY8" fmla="*/ 2222500 h 2311400"/>
              <a:gd name="connsiteX9" fmla="*/ 8078 w 2148028"/>
              <a:gd name="connsiteY9" fmla="*/ 0 h 2311400"/>
              <a:gd name="connsiteX0-1" fmla="*/ 60240 w 2200190"/>
              <a:gd name="connsiteY0-2" fmla="*/ 176013 h 2487413"/>
              <a:gd name="connsiteX1-3" fmla="*/ 784140 w 2200190"/>
              <a:gd name="connsiteY1-4" fmla="*/ 182363 h 2487413"/>
              <a:gd name="connsiteX2-5" fmla="*/ 1133390 w 2200190"/>
              <a:gd name="connsiteY2-6" fmla="*/ 525263 h 2487413"/>
              <a:gd name="connsiteX3-7" fmla="*/ 1469940 w 2200190"/>
              <a:gd name="connsiteY3-8" fmla="*/ 188713 h 2487413"/>
              <a:gd name="connsiteX4-9" fmla="*/ 2200190 w 2200190"/>
              <a:gd name="connsiteY4-10" fmla="*/ 188713 h 2487413"/>
              <a:gd name="connsiteX5-11" fmla="*/ 2193840 w 2200190"/>
              <a:gd name="connsiteY5-12" fmla="*/ 2392163 h 2487413"/>
              <a:gd name="connsiteX6-13" fmla="*/ 2092240 w 2200190"/>
              <a:gd name="connsiteY6-14" fmla="*/ 2487413 h 2487413"/>
              <a:gd name="connsiteX7-15" fmla="*/ 168190 w 2200190"/>
              <a:gd name="connsiteY7-16" fmla="*/ 2481063 h 2487413"/>
              <a:gd name="connsiteX8-17" fmla="*/ 53890 w 2200190"/>
              <a:gd name="connsiteY8-18" fmla="*/ 2398513 h 2487413"/>
              <a:gd name="connsiteX9-19" fmla="*/ 60240 w 2200190"/>
              <a:gd name="connsiteY9-20" fmla="*/ 176013 h 2487413"/>
              <a:gd name="connsiteX0-21" fmla="*/ 17737 w 2157687"/>
              <a:gd name="connsiteY0-22" fmla="*/ 31120 h 2342520"/>
              <a:gd name="connsiteX1-23" fmla="*/ 741637 w 2157687"/>
              <a:gd name="connsiteY1-24" fmla="*/ 37470 h 2342520"/>
              <a:gd name="connsiteX2-25" fmla="*/ 1090887 w 2157687"/>
              <a:gd name="connsiteY2-26" fmla="*/ 380370 h 2342520"/>
              <a:gd name="connsiteX3-27" fmla="*/ 1427437 w 2157687"/>
              <a:gd name="connsiteY3-28" fmla="*/ 43820 h 2342520"/>
              <a:gd name="connsiteX4-29" fmla="*/ 2157687 w 2157687"/>
              <a:gd name="connsiteY4-30" fmla="*/ 43820 h 2342520"/>
              <a:gd name="connsiteX5-31" fmla="*/ 2151337 w 2157687"/>
              <a:gd name="connsiteY5-32" fmla="*/ 2247270 h 2342520"/>
              <a:gd name="connsiteX6-33" fmla="*/ 2049737 w 2157687"/>
              <a:gd name="connsiteY6-34" fmla="*/ 2342520 h 2342520"/>
              <a:gd name="connsiteX7-35" fmla="*/ 125687 w 2157687"/>
              <a:gd name="connsiteY7-36" fmla="*/ 2336170 h 2342520"/>
              <a:gd name="connsiteX8-37" fmla="*/ 11387 w 2157687"/>
              <a:gd name="connsiteY8-38" fmla="*/ 2253620 h 2342520"/>
              <a:gd name="connsiteX9-39" fmla="*/ 17737 w 2157687"/>
              <a:gd name="connsiteY9-40" fmla="*/ 31120 h 2342520"/>
              <a:gd name="connsiteX0-41" fmla="*/ 17737 w 2157687"/>
              <a:gd name="connsiteY0-42" fmla="*/ 54711 h 2366111"/>
              <a:gd name="connsiteX1-43" fmla="*/ 741637 w 2157687"/>
              <a:gd name="connsiteY1-44" fmla="*/ 61061 h 2366111"/>
              <a:gd name="connsiteX2-45" fmla="*/ 1090887 w 2157687"/>
              <a:gd name="connsiteY2-46" fmla="*/ 403961 h 2366111"/>
              <a:gd name="connsiteX3-47" fmla="*/ 1427437 w 2157687"/>
              <a:gd name="connsiteY3-48" fmla="*/ 67411 h 2366111"/>
              <a:gd name="connsiteX4-49" fmla="*/ 2157687 w 2157687"/>
              <a:gd name="connsiteY4-50" fmla="*/ 67411 h 2366111"/>
              <a:gd name="connsiteX5-51" fmla="*/ 2151337 w 2157687"/>
              <a:gd name="connsiteY5-52" fmla="*/ 2270861 h 2366111"/>
              <a:gd name="connsiteX6-53" fmla="*/ 2049737 w 2157687"/>
              <a:gd name="connsiteY6-54" fmla="*/ 2366111 h 2366111"/>
              <a:gd name="connsiteX7-55" fmla="*/ 125687 w 2157687"/>
              <a:gd name="connsiteY7-56" fmla="*/ 2359761 h 2366111"/>
              <a:gd name="connsiteX8-57" fmla="*/ 11387 w 2157687"/>
              <a:gd name="connsiteY8-58" fmla="*/ 2277211 h 2366111"/>
              <a:gd name="connsiteX9-59" fmla="*/ 17737 w 2157687"/>
              <a:gd name="connsiteY9-60" fmla="*/ 54711 h 2366111"/>
              <a:gd name="connsiteX0-61" fmla="*/ 17737 w 2157687"/>
              <a:gd name="connsiteY0-62" fmla="*/ 19284 h 2330684"/>
              <a:gd name="connsiteX1-63" fmla="*/ 741637 w 2157687"/>
              <a:gd name="connsiteY1-64" fmla="*/ 25634 h 2330684"/>
              <a:gd name="connsiteX2-65" fmla="*/ 1090887 w 2157687"/>
              <a:gd name="connsiteY2-66" fmla="*/ 368534 h 2330684"/>
              <a:gd name="connsiteX3-67" fmla="*/ 1427437 w 2157687"/>
              <a:gd name="connsiteY3-68" fmla="*/ 31984 h 2330684"/>
              <a:gd name="connsiteX4-69" fmla="*/ 2157687 w 2157687"/>
              <a:gd name="connsiteY4-70" fmla="*/ 31984 h 2330684"/>
              <a:gd name="connsiteX5-71" fmla="*/ 2151337 w 2157687"/>
              <a:gd name="connsiteY5-72" fmla="*/ 2235434 h 2330684"/>
              <a:gd name="connsiteX6-73" fmla="*/ 2049737 w 2157687"/>
              <a:gd name="connsiteY6-74" fmla="*/ 2330684 h 2330684"/>
              <a:gd name="connsiteX7-75" fmla="*/ 125687 w 2157687"/>
              <a:gd name="connsiteY7-76" fmla="*/ 2324334 h 2330684"/>
              <a:gd name="connsiteX8-77" fmla="*/ 11387 w 2157687"/>
              <a:gd name="connsiteY8-78" fmla="*/ 2241784 h 2330684"/>
              <a:gd name="connsiteX9-79" fmla="*/ 17737 w 2157687"/>
              <a:gd name="connsiteY9-80" fmla="*/ 19284 h 2330684"/>
              <a:gd name="connsiteX0-81" fmla="*/ 17737 w 2157687"/>
              <a:gd name="connsiteY0-82" fmla="*/ 19284 h 2330684"/>
              <a:gd name="connsiteX1-83" fmla="*/ 741637 w 2157687"/>
              <a:gd name="connsiteY1-84" fmla="*/ 25634 h 2330684"/>
              <a:gd name="connsiteX2-85" fmla="*/ 1090887 w 2157687"/>
              <a:gd name="connsiteY2-86" fmla="*/ 368534 h 2330684"/>
              <a:gd name="connsiteX3-87" fmla="*/ 1427437 w 2157687"/>
              <a:gd name="connsiteY3-88" fmla="*/ 31984 h 2330684"/>
              <a:gd name="connsiteX4-89" fmla="*/ 2157687 w 2157687"/>
              <a:gd name="connsiteY4-90" fmla="*/ 31984 h 2330684"/>
              <a:gd name="connsiteX5-91" fmla="*/ 2151337 w 2157687"/>
              <a:gd name="connsiteY5-92" fmla="*/ 2235434 h 2330684"/>
              <a:gd name="connsiteX6-93" fmla="*/ 2049737 w 2157687"/>
              <a:gd name="connsiteY6-94" fmla="*/ 2330684 h 2330684"/>
              <a:gd name="connsiteX7-95" fmla="*/ 125687 w 2157687"/>
              <a:gd name="connsiteY7-96" fmla="*/ 2324334 h 2330684"/>
              <a:gd name="connsiteX8-97" fmla="*/ 11387 w 2157687"/>
              <a:gd name="connsiteY8-98" fmla="*/ 2241784 h 2330684"/>
              <a:gd name="connsiteX9-99" fmla="*/ 17737 w 2157687"/>
              <a:gd name="connsiteY9-100" fmla="*/ 19284 h 2330684"/>
              <a:gd name="connsiteX0-101" fmla="*/ 17737 w 2157687"/>
              <a:gd name="connsiteY0-102" fmla="*/ 19284 h 2330684"/>
              <a:gd name="connsiteX1-103" fmla="*/ 741637 w 2157687"/>
              <a:gd name="connsiteY1-104" fmla="*/ 25634 h 2330684"/>
              <a:gd name="connsiteX2-105" fmla="*/ 1090887 w 2157687"/>
              <a:gd name="connsiteY2-106" fmla="*/ 368534 h 2330684"/>
              <a:gd name="connsiteX3-107" fmla="*/ 1427437 w 2157687"/>
              <a:gd name="connsiteY3-108" fmla="*/ 31984 h 2330684"/>
              <a:gd name="connsiteX4-109" fmla="*/ 2157687 w 2157687"/>
              <a:gd name="connsiteY4-110" fmla="*/ 31984 h 2330684"/>
              <a:gd name="connsiteX5-111" fmla="*/ 2151337 w 2157687"/>
              <a:gd name="connsiteY5-112" fmla="*/ 2235434 h 2330684"/>
              <a:gd name="connsiteX6-113" fmla="*/ 2049737 w 2157687"/>
              <a:gd name="connsiteY6-114" fmla="*/ 2330684 h 2330684"/>
              <a:gd name="connsiteX7-115" fmla="*/ 125687 w 2157687"/>
              <a:gd name="connsiteY7-116" fmla="*/ 2324334 h 2330684"/>
              <a:gd name="connsiteX8-117" fmla="*/ 11387 w 2157687"/>
              <a:gd name="connsiteY8-118" fmla="*/ 2241784 h 2330684"/>
              <a:gd name="connsiteX9-119" fmla="*/ 17737 w 2157687"/>
              <a:gd name="connsiteY9-120" fmla="*/ 19284 h 2330684"/>
              <a:gd name="connsiteX0-121" fmla="*/ 17737 w 2157687"/>
              <a:gd name="connsiteY0-122" fmla="*/ 19284 h 2330684"/>
              <a:gd name="connsiteX1-123" fmla="*/ 741637 w 2157687"/>
              <a:gd name="connsiteY1-124" fmla="*/ 25634 h 2330684"/>
              <a:gd name="connsiteX2-125" fmla="*/ 1090887 w 2157687"/>
              <a:gd name="connsiteY2-126" fmla="*/ 368534 h 2330684"/>
              <a:gd name="connsiteX3-127" fmla="*/ 1427437 w 2157687"/>
              <a:gd name="connsiteY3-128" fmla="*/ 31984 h 2330684"/>
              <a:gd name="connsiteX4-129" fmla="*/ 2157687 w 2157687"/>
              <a:gd name="connsiteY4-130" fmla="*/ 31984 h 2330684"/>
              <a:gd name="connsiteX5-131" fmla="*/ 2151337 w 2157687"/>
              <a:gd name="connsiteY5-132" fmla="*/ 2235434 h 2330684"/>
              <a:gd name="connsiteX6-133" fmla="*/ 2049737 w 2157687"/>
              <a:gd name="connsiteY6-134" fmla="*/ 2330684 h 2330684"/>
              <a:gd name="connsiteX7-135" fmla="*/ 125687 w 2157687"/>
              <a:gd name="connsiteY7-136" fmla="*/ 2324334 h 2330684"/>
              <a:gd name="connsiteX8-137" fmla="*/ 11387 w 2157687"/>
              <a:gd name="connsiteY8-138" fmla="*/ 2241784 h 2330684"/>
              <a:gd name="connsiteX9-139" fmla="*/ 17737 w 2157687"/>
              <a:gd name="connsiteY9-140" fmla="*/ 19284 h 2330684"/>
              <a:gd name="connsiteX0-141" fmla="*/ 17737 w 2157687"/>
              <a:gd name="connsiteY0-142" fmla="*/ 19284 h 2330684"/>
              <a:gd name="connsiteX1-143" fmla="*/ 741637 w 2157687"/>
              <a:gd name="connsiteY1-144" fmla="*/ 25634 h 2330684"/>
              <a:gd name="connsiteX2-145" fmla="*/ 1090887 w 2157687"/>
              <a:gd name="connsiteY2-146" fmla="*/ 368534 h 2330684"/>
              <a:gd name="connsiteX3-147" fmla="*/ 1427437 w 2157687"/>
              <a:gd name="connsiteY3-148" fmla="*/ 31984 h 2330684"/>
              <a:gd name="connsiteX4-149" fmla="*/ 2157687 w 2157687"/>
              <a:gd name="connsiteY4-150" fmla="*/ 31984 h 2330684"/>
              <a:gd name="connsiteX5-151" fmla="*/ 2151337 w 2157687"/>
              <a:gd name="connsiteY5-152" fmla="*/ 2235434 h 2330684"/>
              <a:gd name="connsiteX6-153" fmla="*/ 2049737 w 2157687"/>
              <a:gd name="connsiteY6-154" fmla="*/ 2330684 h 2330684"/>
              <a:gd name="connsiteX7-155" fmla="*/ 125687 w 2157687"/>
              <a:gd name="connsiteY7-156" fmla="*/ 2324334 h 2330684"/>
              <a:gd name="connsiteX8-157" fmla="*/ 11387 w 2157687"/>
              <a:gd name="connsiteY8-158" fmla="*/ 2241784 h 2330684"/>
              <a:gd name="connsiteX9-159" fmla="*/ 17737 w 2157687"/>
              <a:gd name="connsiteY9-160" fmla="*/ 19284 h 2330684"/>
              <a:gd name="connsiteX0-161" fmla="*/ 17737 w 2157687"/>
              <a:gd name="connsiteY0-162" fmla="*/ 19284 h 2330684"/>
              <a:gd name="connsiteX1-163" fmla="*/ 741637 w 2157687"/>
              <a:gd name="connsiteY1-164" fmla="*/ 25634 h 2330684"/>
              <a:gd name="connsiteX2-165" fmla="*/ 1090887 w 2157687"/>
              <a:gd name="connsiteY2-166" fmla="*/ 368534 h 2330684"/>
              <a:gd name="connsiteX3-167" fmla="*/ 1427437 w 2157687"/>
              <a:gd name="connsiteY3-168" fmla="*/ 31984 h 2330684"/>
              <a:gd name="connsiteX4-169" fmla="*/ 2157687 w 2157687"/>
              <a:gd name="connsiteY4-170" fmla="*/ 31984 h 2330684"/>
              <a:gd name="connsiteX5-171" fmla="*/ 2151337 w 2157687"/>
              <a:gd name="connsiteY5-172" fmla="*/ 2235434 h 2330684"/>
              <a:gd name="connsiteX6-173" fmla="*/ 2049737 w 2157687"/>
              <a:gd name="connsiteY6-174" fmla="*/ 2330684 h 2330684"/>
              <a:gd name="connsiteX7-175" fmla="*/ 125687 w 2157687"/>
              <a:gd name="connsiteY7-176" fmla="*/ 2324334 h 2330684"/>
              <a:gd name="connsiteX8-177" fmla="*/ 11387 w 2157687"/>
              <a:gd name="connsiteY8-178" fmla="*/ 2241784 h 2330684"/>
              <a:gd name="connsiteX9-179" fmla="*/ 17737 w 2157687"/>
              <a:gd name="connsiteY9-180" fmla="*/ 19284 h 2330684"/>
              <a:gd name="connsiteX0-181" fmla="*/ 17737 w 2157687"/>
              <a:gd name="connsiteY0-182" fmla="*/ 19284 h 2330684"/>
              <a:gd name="connsiteX1-183" fmla="*/ 741637 w 2157687"/>
              <a:gd name="connsiteY1-184" fmla="*/ 25634 h 2330684"/>
              <a:gd name="connsiteX2-185" fmla="*/ 1090887 w 2157687"/>
              <a:gd name="connsiteY2-186" fmla="*/ 368534 h 2330684"/>
              <a:gd name="connsiteX3-187" fmla="*/ 1427437 w 2157687"/>
              <a:gd name="connsiteY3-188" fmla="*/ 31984 h 2330684"/>
              <a:gd name="connsiteX4-189" fmla="*/ 2157687 w 2157687"/>
              <a:gd name="connsiteY4-190" fmla="*/ 31984 h 2330684"/>
              <a:gd name="connsiteX5-191" fmla="*/ 2151337 w 2157687"/>
              <a:gd name="connsiteY5-192" fmla="*/ 2235434 h 2330684"/>
              <a:gd name="connsiteX6-193" fmla="*/ 2049737 w 2157687"/>
              <a:gd name="connsiteY6-194" fmla="*/ 2330684 h 2330684"/>
              <a:gd name="connsiteX7-195" fmla="*/ 125687 w 2157687"/>
              <a:gd name="connsiteY7-196" fmla="*/ 2324334 h 2330684"/>
              <a:gd name="connsiteX8-197" fmla="*/ 11387 w 2157687"/>
              <a:gd name="connsiteY8-198" fmla="*/ 2241784 h 2330684"/>
              <a:gd name="connsiteX9-199" fmla="*/ 17737 w 2157687"/>
              <a:gd name="connsiteY9-200" fmla="*/ 19284 h 2330684"/>
              <a:gd name="connsiteX0-201" fmla="*/ 17737 w 2157687"/>
              <a:gd name="connsiteY0-202" fmla="*/ 19284 h 2330684"/>
              <a:gd name="connsiteX1-203" fmla="*/ 741637 w 2157687"/>
              <a:gd name="connsiteY1-204" fmla="*/ 25634 h 2330684"/>
              <a:gd name="connsiteX2-205" fmla="*/ 1090887 w 2157687"/>
              <a:gd name="connsiteY2-206" fmla="*/ 368534 h 2330684"/>
              <a:gd name="connsiteX3-207" fmla="*/ 1427437 w 2157687"/>
              <a:gd name="connsiteY3-208" fmla="*/ 31984 h 2330684"/>
              <a:gd name="connsiteX4-209" fmla="*/ 2157687 w 2157687"/>
              <a:gd name="connsiteY4-210" fmla="*/ 31984 h 2330684"/>
              <a:gd name="connsiteX5-211" fmla="*/ 2151337 w 2157687"/>
              <a:gd name="connsiteY5-212" fmla="*/ 2235434 h 2330684"/>
              <a:gd name="connsiteX6-213" fmla="*/ 2049737 w 2157687"/>
              <a:gd name="connsiteY6-214" fmla="*/ 2330684 h 2330684"/>
              <a:gd name="connsiteX7-215" fmla="*/ 125687 w 2157687"/>
              <a:gd name="connsiteY7-216" fmla="*/ 2324334 h 2330684"/>
              <a:gd name="connsiteX8-217" fmla="*/ 11387 w 2157687"/>
              <a:gd name="connsiteY8-218" fmla="*/ 2241784 h 2330684"/>
              <a:gd name="connsiteX9-219" fmla="*/ 17737 w 2157687"/>
              <a:gd name="connsiteY9-220" fmla="*/ 19284 h 2330684"/>
              <a:gd name="connsiteX0-221" fmla="*/ 17737 w 2157691"/>
              <a:gd name="connsiteY0-222" fmla="*/ 315863 h 2627263"/>
              <a:gd name="connsiteX1-223" fmla="*/ 741637 w 2157691"/>
              <a:gd name="connsiteY1-224" fmla="*/ 322213 h 2627263"/>
              <a:gd name="connsiteX2-225" fmla="*/ 1090887 w 2157691"/>
              <a:gd name="connsiteY2-226" fmla="*/ 665113 h 2627263"/>
              <a:gd name="connsiteX3-227" fmla="*/ 1427437 w 2157691"/>
              <a:gd name="connsiteY3-228" fmla="*/ 328563 h 2627263"/>
              <a:gd name="connsiteX4-229" fmla="*/ 2157687 w 2157691"/>
              <a:gd name="connsiteY4-230" fmla="*/ 328563 h 2627263"/>
              <a:gd name="connsiteX5-231" fmla="*/ 2151337 w 2157691"/>
              <a:gd name="connsiteY5-232" fmla="*/ 2532013 h 2627263"/>
              <a:gd name="connsiteX6-233" fmla="*/ 2049737 w 2157691"/>
              <a:gd name="connsiteY6-234" fmla="*/ 2627263 h 2627263"/>
              <a:gd name="connsiteX7-235" fmla="*/ 125687 w 2157691"/>
              <a:gd name="connsiteY7-236" fmla="*/ 2620913 h 2627263"/>
              <a:gd name="connsiteX8-237" fmla="*/ 11387 w 2157691"/>
              <a:gd name="connsiteY8-238" fmla="*/ 2538363 h 2627263"/>
              <a:gd name="connsiteX9-239" fmla="*/ 17737 w 2157691"/>
              <a:gd name="connsiteY9-240" fmla="*/ 315863 h 2627263"/>
              <a:gd name="connsiteX0-241" fmla="*/ 17737 w 2164204"/>
              <a:gd name="connsiteY0-242" fmla="*/ 19284 h 2330684"/>
              <a:gd name="connsiteX1-243" fmla="*/ 741637 w 2164204"/>
              <a:gd name="connsiteY1-244" fmla="*/ 25634 h 2330684"/>
              <a:gd name="connsiteX2-245" fmla="*/ 1090887 w 2164204"/>
              <a:gd name="connsiteY2-246" fmla="*/ 368534 h 2330684"/>
              <a:gd name="connsiteX3-247" fmla="*/ 1427437 w 2164204"/>
              <a:gd name="connsiteY3-248" fmla="*/ 31984 h 2330684"/>
              <a:gd name="connsiteX4-249" fmla="*/ 2157687 w 2164204"/>
              <a:gd name="connsiteY4-250" fmla="*/ 31984 h 2330684"/>
              <a:gd name="connsiteX5-251" fmla="*/ 2151337 w 2164204"/>
              <a:gd name="connsiteY5-252" fmla="*/ 2235434 h 2330684"/>
              <a:gd name="connsiteX6-253" fmla="*/ 2049737 w 2164204"/>
              <a:gd name="connsiteY6-254" fmla="*/ 2330684 h 2330684"/>
              <a:gd name="connsiteX7-255" fmla="*/ 125687 w 2164204"/>
              <a:gd name="connsiteY7-256" fmla="*/ 2324334 h 2330684"/>
              <a:gd name="connsiteX8-257" fmla="*/ 11387 w 2164204"/>
              <a:gd name="connsiteY8-258" fmla="*/ 2241784 h 2330684"/>
              <a:gd name="connsiteX9-259" fmla="*/ 17737 w 2164204"/>
              <a:gd name="connsiteY9-260" fmla="*/ 19284 h 2330684"/>
              <a:gd name="connsiteX0-261" fmla="*/ 17737 w 2173594"/>
              <a:gd name="connsiteY0-262" fmla="*/ 19284 h 2330684"/>
              <a:gd name="connsiteX1-263" fmla="*/ 741637 w 2173594"/>
              <a:gd name="connsiteY1-264" fmla="*/ 25634 h 2330684"/>
              <a:gd name="connsiteX2-265" fmla="*/ 1090887 w 2173594"/>
              <a:gd name="connsiteY2-266" fmla="*/ 368534 h 2330684"/>
              <a:gd name="connsiteX3-267" fmla="*/ 1427437 w 2173594"/>
              <a:gd name="connsiteY3-268" fmla="*/ 31984 h 2330684"/>
              <a:gd name="connsiteX4-269" fmla="*/ 2157687 w 2173594"/>
              <a:gd name="connsiteY4-270" fmla="*/ 31984 h 2330684"/>
              <a:gd name="connsiteX5-271" fmla="*/ 2151337 w 2173594"/>
              <a:gd name="connsiteY5-272" fmla="*/ 2235434 h 2330684"/>
              <a:gd name="connsiteX6-273" fmla="*/ 2049737 w 2173594"/>
              <a:gd name="connsiteY6-274" fmla="*/ 2330684 h 2330684"/>
              <a:gd name="connsiteX7-275" fmla="*/ 125687 w 2173594"/>
              <a:gd name="connsiteY7-276" fmla="*/ 2324334 h 2330684"/>
              <a:gd name="connsiteX8-277" fmla="*/ 11387 w 2173594"/>
              <a:gd name="connsiteY8-278" fmla="*/ 2241784 h 2330684"/>
              <a:gd name="connsiteX9-279" fmla="*/ 17737 w 2173594"/>
              <a:gd name="connsiteY9-280" fmla="*/ 19284 h 2330684"/>
              <a:gd name="connsiteX0-281" fmla="*/ 17737 w 2166400"/>
              <a:gd name="connsiteY0-282" fmla="*/ 19284 h 2330684"/>
              <a:gd name="connsiteX1-283" fmla="*/ 741637 w 2166400"/>
              <a:gd name="connsiteY1-284" fmla="*/ 25634 h 2330684"/>
              <a:gd name="connsiteX2-285" fmla="*/ 1090887 w 2166400"/>
              <a:gd name="connsiteY2-286" fmla="*/ 368534 h 2330684"/>
              <a:gd name="connsiteX3-287" fmla="*/ 1427437 w 2166400"/>
              <a:gd name="connsiteY3-288" fmla="*/ 31984 h 2330684"/>
              <a:gd name="connsiteX4-289" fmla="*/ 2157687 w 2166400"/>
              <a:gd name="connsiteY4-290" fmla="*/ 31984 h 2330684"/>
              <a:gd name="connsiteX5-291" fmla="*/ 2151337 w 2166400"/>
              <a:gd name="connsiteY5-292" fmla="*/ 2235434 h 2330684"/>
              <a:gd name="connsiteX6-293" fmla="*/ 2049737 w 2166400"/>
              <a:gd name="connsiteY6-294" fmla="*/ 2330684 h 2330684"/>
              <a:gd name="connsiteX7-295" fmla="*/ 125687 w 2166400"/>
              <a:gd name="connsiteY7-296" fmla="*/ 2324334 h 2330684"/>
              <a:gd name="connsiteX8-297" fmla="*/ 11387 w 2166400"/>
              <a:gd name="connsiteY8-298" fmla="*/ 2241784 h 2330684"/>
              <a:gd name="connsiteX9-299" fmla="*/ 17737 w 2166400"/>
              <a:gd name="connsiteY9-300" fmla="*/ 19284 h 2330684"/>
              <a:gd name="connsiteX0-301" fmla="*/ 17737 w 2360508"/>
              <a:gd name="connsiteY0-302" fmla="*/ 19284 h 2330732"/>
              <a:gd name="connsiteX1-303" fmla="*/ 741637 w 2360508"/>
              <a:gd name="connsiteY1-304" fmla="*/ 25634 h 2330732"/>
              <a:gd name="connsiteX2-305" fmla="*/ 1090887 w 2360508"/>
              <a:gd name="connsiteY2-306" fmla="*/ 368534 h 2330732"/>
              <a:gd name="connsiteX3-307" fmla="*/ 1427437 w 2360508"/>
              <a:gd name="connsiteY3-308" fmla="*/ 31984 h 2330732"/>
              <a:gd name="connsiteX4-309" fmla="*/ 2157687 w 2360508"/>
              <a:gd name="connsiteY4-310" fmla="*/ 31984 h 2330732"/>
              <a:gd name="connsiteX5-311" fmla="*/ 2151337 w 2360508"/>
              <a:gd name="connsiteY5-312" fmla="*/ 2235434 h 2330732"/>
              <a:gd name="connsiteX6-313" fmla="*/ 2049737 w 2360508"/>
              <a:gd name="connsiteY6-314" fmla="*/ 2330684 h 2330732"/>
              <a:gd name="connsiteX7-315" fmla="*/ 125687 w 2360508"/>
              <a:gd name="connsiteY7-316" fmla="*/ 2324334 h 2330732"/>
              <a:gd name="connsiteX8-317" fmla="*/ 11387 w 2360508"/>
              <a:gd name="connsiteY8-318" fmla="*/ 2241784 h 2330732"/>
              <a:gd name="connsiteX9-319" fmla="*/ 17737 w 2360508"/>
              <a:gd name="connsiteY9-320" fmla="*/ 19284 h 2330732"/>
              <a:gd name="connsiteX0-321" fmla="*/ 17737 w 2166400"/>
              <a:gd name="connsiteY0-322" fmla="*/ 19284 h 2339286"/>
              <a:gd name="connsiteX1-323" fmla="*/ 741637 w 2166400"/>
              <a:gd name="connsiteY1-324" fmla="*/ 25634 h 2339286"/>
              <a:gd name="connsiteX2-325" fmla="*/ 1090887 w 2166400"/>
              <a:gd name="connsiteY2-326" fmla="*/ 368534 h 2339286"/>
              <a:gd name="connsiteX3-327" fmla="*/ 1427437 w 2166400"/>
              <a:gd name="connsiteY3-328" fmla="*/ 31984 h 2339286"/>
              <a:gd name="connsiteX4-329" fmla="*/ 2157687 w 2166400"/>
              <a:gd name="connsiteY4-330" fmla="*/ 31984 h 2339286"/>
              <a:gd name="connsiteX5-331" fmla="*/ 2151337 w 2166400"/>
              <a:gd name="connsiteY5-332" fmla="*/ 2235434 h 2339286"/>
              <a:gd name="connsiteX6-333" fmla="*/ 2049737 w 2166400"/>
              <a:gd name="connsiteY6-334" fmla="*/ 2330684 h 2339286"/>
              <a:gd name="connsiteX7-335" fmla="*/ 125687 w 2166400"/>
              <a:gd name="connsiteY7-336" fmla="*/ 2324334 h 2339286"/>
              <a:gd name="connsiteX8-337" fmla="*/ 11387 w 2166400"/>
              <a:gd name="connsiteY8-338" fmla="*/ 2241784 h 2339286"/>
              <a:gd name="connsiteX9-339" fmla="*/ 17737 w 2166400"/>
              <a:gd name="connsiteY9-340" fmla="*/ 19284 h 2339286"/>
              <a:gd name="connsiteX0-341" fmla="*/ 17737 w 2166400"/>
              <a:gd name="connsiteY0-342" fmla="*/ 19284 h 2346054"/>
              <a:gd name="connsiteX1-343" fmla="*/ 741637 w 2166400"/>
              <a:gd name="connsiteY1-344" fmla="*/ 25634 h 2346054"/>
              <a:gd name="connsiteX2-345" fmla="*/ 1090887 w 2166400"/>
              <a:gd name="connsiteY2-346" fmla="*/ 368534 h 2346054"/>
              <a:gd name="connsiteX3-347" fmla="*/ 1427437 w 2166400"/>
              <a:gd name="connsiteY3-348" fmla="*/ 31984 h 2346054"/>
              <a:gd name="connsiteX4-349" fmla="*/ 2157687 w 2166400"/>
              <a:gd name="connsiteY4-350" fmla="*/ 31984 h 2346054"/>
              <a:gd name="connsiteX5-351" fmla="*/ 2151337 w 2166400"/>
              <a:gd name="connsiteY5-352" fmla="*/ 2235434 h 2346054"/>
              <a:gd name="connsiteX6-353" fmla="*/ 2049737 w 2166400"/>
              <a:gd name="connsiteY6-354" fmla="*/ 2330684 h 2346054"/>
              <a:gd name="connsiteX7-355" fmla="*/ 125687 w 2166400"/>
              <a:gd name="connsiteY7-356" fmla="*/ 2324334 h 2346054"/>
              <a:gd name="connsiteX8-357" fmla="*/ 11387 w 2166400"/>
              <a:gd name="connsiteY8-358" fmla="*/ 2241784 h 2346054"/>
              <a:gd name="connsiteX9-359" fmla="*/ 17737 w 2166400"/>
              <a:gd name="connsiteY9-360" fmla="*/ 19284 h 2346054"/>
              <a:gd name="connsiteX0-361" fmla="*/ 17737 w 2166400"/>
              <a:gd name="connsiteY0-362" fmla="*/ 19284 h 2347757"/>
              <a:gd name="connsiteX1-363" fmla="*/ 741637 w 2166400"/>
              <a:gd name="connsiteY1-364" fmla="*/ 25634 h 2347757"/>
              <a:gd name="connsiteX2-365" fmla="*/ 1090887 w 2166400"/>
              <a:gd name="connsiteY2-366" fmla="*/ 368534 h 2347757"/>
              <a:gd name="connsiteX3-367" fmla="*/ 1427437 w 2166400"/>
              <a:gd name="connsiteY3-368" fmla="*/ 31984 h 2347757"/>
              <a:gd name="connsiteX4-369" fmla="*/ 2157687 w 2166400"/>
              <a:gd name="connsiteY4-370" fmla="*/ 31984 h 2347757"/>
              <a:gd name="connsiteX5-371" fmla="*/ 2151337 w 2166400"/>
              <a:gd name="connsiteY5-372" fmla="*/ 2235434 h 2347757"/>
              <a:gd name="connsiteX6-373" fmla="*/ 2049737 w 2166400"/>
              <a:gd name="connsiteY6-374" fmla="*/ 2330684 h 2347757"/>
              <a:gd name="connsiteX7-375" fmla="*/ 125687 w 2166400"/>
              <a:gd name="connsiteY7-376" fmla="*/ 2324334 h 2347757"/>
              <a:gd name="connsiteX8-377" fmla="*/ 11387 w 2166400"/>
              <a:gd name="connsiteY8-378" fmla="*/ 2241784 h 2347757"/>
              <a:gd name="connsiteX9-379" fmla="*/ 17737 w 2166400"/>
              <a:gd name="connsiteY9-380" fmla="*/ 19284 h 2347757"/>
              <a:gd name="connsiteX0-381" fmla="*/ 17737 w 2166400"/>
              <a:gd name="connsiteY0-382" fmla="*/ 19284 h 2428227"/>
              <a:gd name="connsiteX1-383" fmla="*/ 741637 w 2166400"/>
              <a:gd name="connsiteY1-384" fmla="*/ 25634 h 2428227"/>
              <a:gd name="connsiteX2-385" fmla="*/ 1090887 w 2166400"/>
              <a:gd name="connsiteY2-386" fmla="*/ 368534 h 2428227"/>
              <a:gd name="connsiteX3-387" fmla="*/ 1427437 w 2166400"/>
              <a:gd name="connsiteY3-388" fmla="*/ 31984 h 2428227"/>
              <a:gd name="connsiteX4-389" fmla="*/ 2157687 w 2166400"/>
              <a:gd name="connsiteY4-390" fmla="*/ 31984 h 2428227"/>
              <a:gd name="connsiteX5-391" fmla="*/ 2151337 w 2166400"/>
              <a:gd name="connsiteY5-392" fmla="*/ 2235434 h 2428227"/>
              <a:gd name="connsiteX6-393" fmla="*/ 2049737 w 2166400"/>
              <a:gd name="connsiteY6-394" fmla="*/ 2330684 h 2428227"/>
              <a:gd name="connsiteX7-395" fmla="*/ 125687 w 2166400"/>
              <a:gd name="connsiteY7-396" fmla="*/ 2324334 h 2428227"/>
              <a:gd name="connsiteX8-397" fmla="*/ 11387 w 2166400"/>
              <a:gd name="connsiteY8-398" fmla="*/ 2241784 h 2428227"/>
              <a:gd name="connsiteX9-399" fmla="*/ 17737 w 2166400"/>
              <a:gd name="connsiteY9-400" fmla="*/ 19284 h 2428227"/>
              <a:gd name="connsiteX0-401" fmla="*/ 15773 w 2164436"/>
              <a:gd name="connsiteY0-402" fmla="*/ 19284 h 2347757"/>
              <a:gd name="connsiteX1-403" fmla="*/ 739673 w 2164436"/>
              <a:gd name="connsiteY1-404" fmla="*/ 25634 h 2347757"/>
              <a:gd name="connsiteX2-405" fmla="*/ 1088923 w 2164436"/>
              <a:gd name="connsiteY2-406" fmla="*/ 368534 h 2347757"/>
              <a:gd name="connsiteX3-407" fmla="*/ 1425473 w 2164436"/>
              <a:gd name="connsiteY3-408" fmla="*/ 31984 h 2347757"/>
              <a:gd name="connsiteX4-409" fmla="*/ 2155723 w 2164436"/>
              <a:gd name="connsiteY4-410" fmla="*/ 31984 h 2347757"/>
              <a:gd name="connsiteX5-411" fmla="*/ 2149373 w 2164436"/>
              <a:gd name="connsiteY5-412" fmla="*/ 2235434 h 2347757"/>
              <a:gd name="connsiteX6-413" fmla="*/ 2047773 w 2164436"/>
              <a:gd name="connsiteY6-414" fmla="*/ 2330684 h 2347757"/>
              <a:gd name="connsiteX7-415" fmla="*/ 123723 w 2164436"/>
              <a:gd name="connsiteY7-416" fmla="*/ 2324334 h 2347757"/>
              <a:gd name="connsiteX8-417" fmla="*/ 9423 w 2164436"/>
              <a:gd name="connsiteY8-418" fmla="*/ 2241784 h 2347757"/>
              <a:gd name="connsiteX9-419" fmla="*/ 15773 w 2164436"/>
              <a:gd name="connsiteY9-420" fmla="*/ 19284 h 2347757"/>
              <a:gd name="connsiteX0-421" fmla="*/ 15773 w 2164436"/>
              <a:gd name="connsiteY0-422" fmla="*/ 19284 h 2341111"/>
              <a:gd name="connsiteX1-423" fmla="*/ 739673 w 2164436"/>
              <a:gd name="connsiteY1-424" fmla="*/ 25634 h 2341111"/>
              <a:gd name="connsiteX2-425" fmla="*/ 1088923 w 2164436"/>
              <a:gd name="connsiteY2-426" fmla="*/ 368534 h 2341111"/>
              <a:gd name="connsiteX3-427" fmla="*/ 1425473 w 2164436"/>
              <a:gd name="connsiteY3-428" fmla="*/ 31984 h 2341111"/>
              <a:gd name="connsiteX4-429" fmla="*/ 2155723 w 2164436"/>
              <a:gd name="connsiteY4-430" fmla="*/ 31984 h 2341111"/>
              <a:gd name="connsiteX5-431" fmla="*/ 2149373 w 2164436"/>
              <a:gd name="connsiteY5-432" fmla="*/ 2235434 h 2341111"/>
              <a:gd name="connsiteX6-433" fmla="*/ 2047773 w 2164436"/>
              <a:gd name="connsiteY6-434" fmla="*/ 2330684 h 2341111"/>
              <a:gd name="connsiteX7-435" fmla="*/ 123723 w 2164436"/>
              <a:gd name="connsiteY7-436" fmla="*/ 2324334 h 2341111"/>
              <a:gd name="connsiteX8-437" fmla="*/ 9423 w 2164436"/>
              <a:gd name="connsiteY8-438" fmla="*/ 2241784 h 2341111"/>
              <a:gd name="connsiteX9-439" fmla="*/ 15773 w 2164436"/>
              <a:gd name="connsiteY9-440" fmla="*/ 19284 h 23411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164436" h="2341111">
                <a:moveTo>
                  <a:pt x="15773" y="19284"/>
                </a:moveTo>
                <a:cubicBezTo>
                  <a:pt x="35881" y="-13524"/>
                  <a:pt x="705806" y="234"/>
                  <a:pt x="739673" y="25634"/>
                </a:cubicBezTo>
                <a:cubicBezTo>
                  <a:pt x="773540" y="51034"/>
                  <a:pt x="762428" y="372767"/>
                  <a:pt x="1088923" y="368534"/>
                </a:cubicBezTo>
                <a:cubicBezTo>
                  <a:pt x="1415418" y="364301"/>
                  <a:pt x="1408275" y="41509"/>
                  <a:pt x="1425473" y="31984"/>
                </a:cubicBezTo>
                <a:cubicBezTo>
                  <a:pt x="1442671" y="22459"/>
                  <a:pt x="2138790" y="9495"/>
                  <a:pt x="2155723" y="31984"/>
                </a:cubicBezTo>
                <a:cubicBezTo>
                  <a:pt x="2172656" y="54473"/>
                  <a:pt x="2161809" y="2206065"/>
                  <a:pt x="2149373" y="2235434"/>
                </a:cubicBezTo>
                <a:cubicBezTo>
                  <a:pt x="2136937" y="2264803"/>
                  <a:pt x="2148580" y="2308988"/>
                  <a:pt x="2047773" y="2330684"/>
                </a:cubicBezTo>
                <a:cubicBezTo>
                  <a:pt x="1946966" y="2352380"/>
                  <a:pt x="176110" y="2335182"/>
                  <a:pt x="123723" y="2324334"/>
                </a:cubicBezTo>
                <a:cubicBezTo>
                  <a:pt x="71336" y="2313486"/>
                  <a:pt x="22653" y="2314015"/>
                  <a:pt x="9423" y="2241784"/>
                </a:cubicBezTo>
                <a:cubicBezTo>
                  <a:pt x="-3807" y="2169553"/>
                  <a:pt x="-4335" y="52092"/>
                  <a:pt x="15773" y="19284"/>
                </a:cubicBezTo>
                <a:close/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50" name="任意多边形 10">
            <a:extLst>
              <a:ext uri="{FF2B5EF4-FFF2-40B4-BE49-F238E27FC236}">
                <a16:creationId xmlns:a16="http://schemas.microsoft.com/office/drawing/2014/main" id="{D873C979-2E62-483D-A678-18F11CA1CDB3}"/>
              </a:ext>
            </a:extLst>
          </p:cNvPr>
          <p:cNvSpPr/>
          <p:nvPr/>
        </p:nvSpPr>
        <p:spPr>
          <a:xfrm>
            <a:off x="5218912" y="2332113"/>
            <a:ext cx="1779246" cy="985830"/>
          </a:xfrm>
          <a:custGeom>
            <a:avLst/>
            <a:gdLst>
              <a:gd name="connsiteX0" fmla="*/ 0 w 1892300"/>
              <a:gd name="connsiteY0" fmla="*/ 1025525 h 1047750"/>
              <a:gd name="connsiteX1" fmla="*/ 3175 w 1892300"/>
              <a:gd name="connsiteY1" fmla="*/ 133350 h 1047750"/>
              <a:gd name="connsiteX2" fmla="*/ 60325 w 1892300"/>
              <a:gd name="connsiteY2" fmla="*/ 44450 h 1047750"/>
              <a:gd name="connsiteX3" fmla="*/ 158750 w 1892300"/>
              <a:gd name="connsiteY3" fmla="*/ 0 h 1047750"/>
              <a:gd name="connsiteX4" fmla="*/ 1758950 w 1892300"/>
              <a:gd name="connsiteY4" fmla="*/ 0 h 1047750"/>
              <a:gd name="connsiteX5" fmla="*/ 1841500 w 1892300"/>
              <a:gd name="connsiteY5" fmla="*/ 44450 h 1047750"/>
              <a:gd name="connsiteX6" fmla="*/ 1892300 w 1892300"/>
              <a:gd name="connsiteY6" fmla="*/ 142875 h 1047750"/>
              <a:gd name="connsiteX7" fmla="*/ 1892300 w 1892300"/>
              <a:gd name="connsiteY7" fmla="*/ 1047750 h 1047750"/>
              <a:gd name="connsiteX8" fmla="*/ 0 w 1892300"/>
              <a:gd name="connsiteY8" fmla="*/ 1025525 h 1047750"/>
              <a:gd name="connsiteX0-1" fmla="*/ 0 w 1892300"/>
              <a:gd name="connsiteY0-2" fmla="*/ 1025525 h 1116965"/>
              <a:gd name="connsiteX1-3" fmla="*/ 3175 w 1892300"/>
              <a:gd name="connsiteY1-4" fmla="*/ 133350 h 1116965"/>
              <a:gd name="connsiteX2-5" fmla="*/ 60325 w 1892300"/>
              <a:gd name="connsiteY2-6" fmla="*/ 44450 h 1116965"/>
              <a:gd name="connsiteX3-7" fmla="*/ 158750 w 1892300"/>
              <a:gd name="connsiteY3-8" fmla="*/ 0 h 1116965"/>
              <a:gd name="connsiteX4-9" fmla="*/ 1758950 w 1892300"/>
              <a:gd name="connsiteY4-10" fmla="*/ 0 h 1116965"/>
              <a:gd name="connsiteX5-11" fmla="*/ 1841500 w 1892300"/>
              <a:gd name="connsiteY5-12" fmla="*/ 44450 h 1116965"/>
              <a:gd name="connsiteX6-13" fmla="*/ 1892300 w 1892300"/>
              <a:gd name="connsiteY6-14" fmla="*/ 142875 h 1116965"/>
              <a:gd name="connsiteX7-15" fmla="*/ 1892300 w 1892300"/>
              <a:gd name="connsiteY7-16" fmla="*/ 1047750 h 1116965"/>
              <a:gd name="connsiteX8-17" fmla="*/ 91440 w 1892300"/>
              <a:gd name="connsiteY8-18" fmla="*/ 1116965 h 1116965"/>
              <a:gd name="connsiteX0-19" fmla="*/ 0 w 1892300"/>
              <a:gd name="connsiteY0-20" fmla="*/ 1025525 h 1047750"/>
              <a:gd name="connsiteX1-21" fmla="*/ 3175 w 1892300"/>
              <a:gd name="connsiteY1-22" fmla="*/ 133350 h 1047750"/>
              <a:gd name="connsiteX2-23" fmla="*/ 60325 w 1892300"/>
              <a:gd name="connsiteY2-24" fmla="*/ 44450 h 1047750"/>
              <a:gd name="connsiteX3-25" fmla="*/ 158750 w 1892300"/>
              <a:gd name="connsiteY3-26" fmla="*/ 0 h 1047750"/>
              <a:gd name="connsiteX4-27" fmla="*/ 1758950 w 1892300"/>
              <a:gd name="connsiteY4-28" fmla="*/ 0 h 1047750"/>
              <a:gd name="connsiteX5-29" fmla="*/ 1841500 w 1892300"/>
              <a:gd name="connsiteY5-30" fmla="*/ 44450 h 1047750"/>
              <a:gd name="connsiteX6-31" fmla="*/ 1892300 w 1892300"/>
              <a:gd name="connsiteY6-32" fmla="*/ 142875 h 1047750"/>
              <a:gd name="connsiteX7-33" fmla="*/ 1892300 w 1892300"/>
              <a:gd name="connsiteY7-34" fmla="*/ 1047750 h 1047750"/>
              <a:gd name="connsiteX0-35" fmla="*/ 0 w 1892300"/>
              <a:gd name="connsiteY0-36" fmla="*/ 1025525 h 1047750"/>
              <a:gd name="connsiteX1-37" fmla="*/ 3175 w 1892300"/>
              <a:gd name="connsiteY1-38" fmla="*/ 133350 h 1047750"/>
              <a:gd name="connsiteX2-39" fmla="*/ 60325 w 1892300"/>
              <a:gd name="connsiteY2-40" fmla="*/ 44450 h 1047750"/>
              <a:gd name="connsiteX3-41" fmla="*/ 158750 w 1892300"/>
              <a:gd name="connsiteY3-42" fmla="*/ 0 h 1047750"/>
              <a:gd name="connsiteX4-43" fmla="*/ 1758950 w 1892300"/>
              <a:gd name="connsiteY4-44" fmla="*/ 0 h 1047750"/>
              <a:gd name="connsiteX5-45" fmla="*/ 1841500 w 1892300"/>
              <a:gd name="connsiteY5-46" fmla="*/ 44450 h 1047750"/>
              <a:gd name="connsiteX6-47" fmla="*/ 1892300 w 1892300"/>
              <a:gd name="connsiteY6-48" fmla="*/ 142875 h 1047750"/>
              <a:gd name="connsiteX7-49" fmla="*/ 1892300 w 1892300"/>
              <a:gd name="connsiteY7-50" fmla="*/ 1047750 h 1047750"/>
              <a:gd name="connsiteX0-51" fmla="*/ 0 w 1902769"/>
              <a:gd name="connsiteY0-52" fmla="*/ 1025525 h 1047750"/>
              <a:gd name="connsiteX1-53" fmla="*/ 3175 w 1902769"/>
              <a:gd name="connsiteY1-54" fmla="*/ 133350 h 1047750"/>
              <a:gd name="connsiteX2-55" fmla="*/ 60325 w 1902769"/>
              <a:gd name="connsiteY2-56" fmla="*/ 44450 h 1047750"/>
              <a:gd name="connsiteX3-57" fmla="*/ 158750 w 1902769"/>
              <a:gd name="connsiteY3-58" fmla="*/ 0 h 1047750"/>
              <a:gd name="connsiteX4-59" fmla="*/ 1758950 w 1902769"/>
              <a:gd name="connsiteY4-60" fmla="*/ 0 h 1047750"/>
              <a:gd name="connsiteX5-61" fmla="*/ 1841500 w 1902769"/>
              <a:gd name="connsiteY5-62" fmla="*/ 44450 h 1047750"/>
              <a:gd name="connsiteX6-63" fmla="*/ 1892300 w 1902769"/>
              <a:gd name="connsiteY6-64" fmla="*/ 142875 h 1047750"/>
              <a:gd name="connsiteX7-65" fmla="*/ 1892300 w 1902769"/>
              <a:gd name="connsiteY7-66" fmla="*/ 1047750 h 1047750"/>
              <a:gd name="connsiteX0-67" fmla="*/ 0 w 1902769"/>
              <a:gd name="connsiteY0-68" fmla="*/ 1025525 h 1047750"/>
              <a:gd name="connsiteX1-69" fmla="*/ 3175 w 1902769"/>
              <a:gd name="connsiteY1-70" fmla="*/ 133350 h 1047750"/>
              <a:gd name="connsiteX2-71" fmla="*/ 60325 w 1902769"/>
              <a:gd name="connsiteY2-72" fmla="*/ 44450 h 1047750"/>
              <a:gd name="connsiteX3-73" fmla="*/ 158750 w 1902769"/>
              <a:gd name="connsiteY3-74" fmla="*/ 0 h 1047750"/>
              <a:gd name="connsiteX4-75" fmla="*/ 1758950 w 1902769"/>
              <a:gd name="connsiteY4-76" fmla="*/ 0 h 1047750"/>
              <a:gd name="connsiteX5-77" fmla="*/ 1841500 w 1902769"/>
              <a:gd name="connsiteY5-78" fmla="*/ 44450 h 1047750"/>
              <a:gd name="connsiteX6-79" fmla="*/ 1892300 w 1902769"/>
              <a:gd name="connsiteY6-80" fmla="*/ 142875 h 1047750"/>
              <a:gd name="connsiteX7-81" fmla="*/ 1892300 w 1902769"/>
              <a:gd name="connsiteY7-82" fmla="*/ 1047750 h 1047750"/>
              <a:gd name="connsiteX0-83" fmla="*/ 0 w 1902769"/>
              <a:gd name="connsiteY0-84" fmla="*/ 1025525 h 1047750"/>
              <a:gd name="connsiteX1-85" fmla="*/ 3175 w 1902769"/>
              <a:gd name="connsiteY1-86" fmla="*/ 133350 h 1047750"/>
              <a:gd name="connsiteX2-87" fmla="*/ 60325 w 1902769"/>
              <a:gd name="connsiteY2-88" fmla="*/ 44450 h 1047750"/>
              <a:gd name="connsiteX3-89" fmla="*/ 158750 w 1902769"/>
              <a:gd name="connsiteY3-90" fmla="*/ 0 h 1047750"/>
              <a:gd name="connsiteX4-91" fmla="*/ 1758950 w 1902769"/>
              <a:gd name="connsiteY4-92" fmla="*/ 0 h 1047750"/>
              <a:gd name="connsiteX5-93" fmla="*/ 1841500 w 1902769"/>
              <a:gd name="connsiteY5-94" fmla="*/ 44450 h 1047750"/>
              <a:gd name="connsiteX6-95" fmla="*/ 1892300 w 1902769"/>
              <a:gd name="connsiteY6-96" fmla="*/ 142875 h 1047750"/>
              <a:gd name="connsiteX7-97" fmla="*/ 1892300 w 1902769"/>
              <a:gd name="connsiteY7-98" fmla="*/ 1047750 h 1047750"/>
              <a:gd name="connsiteX0-99" fmla="*/ 0 w 1892300"/>
              <a:gd name="connsiteY0-100" fmla="*/ 1025525 h 1047750"/>
              <a:gd name="connsiteX1-101" fmla="*/ 3175 w 1892300"/>
              <a:gd name="connsiteY1-102" fmla="*/ 133350 h 1047750"/>
              <a:gd name="connsiteX2-103" fmla="*/ 60325 w 1892300"/>
              <a:gd name="connsiteY2-104" fmla="*/ 44450 h 1047750"/>
              <a:gd name="connsiteX3-105" fmla="*/ 158750 w 1892300"/>
              <a:gd name="connsiteY3-106" fmla="*/ 0 h 1047750"/>
              <a:gd name="connsiteX4-107" fmla="*/ 1758950 w 1892300"/>
              <a:gd name="connsiteY4-108" fmla="*/ 0 h 1047750"/>
              <a:gd name="connsiteX5-109" fmla="*/ 1841500 w 1892300"/>
              <a:gd name="connsiteY5-110" fmla="*/ 44450 h 1047750"/>
              <a:gd name="connsiteX6-111" fmla="*/ 1892300 w 1892300"/>
              <a:gd name="connsiteY6-112" fmla="*/ 142875 h 1047750"/>
              <a:gd name="connsiteX7-113" fmla="*/ 1892300 w 1892300"/>
              <a:gd name="connsiteY7-114" fmla="*/ 1047750 h 1047750"/>
              <a:gd name="connsiteX0-115" fmla="*/ 0 w 1892300"/>
              <a:gd name="connsiteY0-116" fmla="*/ 1025525 h 1047750"/>
              <a:gd name="connsiteX1-117" fmla="*/ 3175 w 1892300"/>
              <a:gd name="connsiteY1-118" fmla="*/ 133350 h 1047750"/>
              <a:gd name="connsiteX2-119" fmla="*/ 60325 w 1892300"/>
              <a:gd name="connsiteY2-120" fmla="*/ 44450 h 1047750"/>
              <a:gd name="connsiteX3-121" fmla="*/ 158750 w 1892300"/>
              <a:gd name="connsiteY3-122" fmla="*/ 0 h 1047750"/>
              <a:gd name="connsiteX4-123" fmla="*/ 1758950 w 1892300"/>
              <a:gd name="connsiteY4-124" fmla="*/ 0 h 1047750"/>
              <a:gd name="connsiteX5-125" fmla="*/ 1841500 w 1892300"/>
              <a:gd name="connsiteY5-126" fmla="*/ 44450 h 1047750"/>
              <a:gd name="connsiteX6-127" fmla="*/ 1892300 w 1892300"/>
              <a:gd name="connsiteY6-128" fmla="*/ 142875 h 1047750"/>
              <a:gd name="connsiteX7-129" fmla="*/ 1892300 w 1892300"/>
              <a:gd name="connsiteY7-130" fmla="*/ 1047750 h 1047750"/>
              <a:gd name="connsiteX0-131" fmla="*/ 0 w 1902769"/>
              <a:gd name="connsiteY0-132" fmla="*/ 1025525 h 1047750"/>
              <a:gd name="connsiteX1-133" fmla="*/ 3175 w 1902769"/>
              <a:gd name="connsiteY1-134" fmla="*/ 133350 h 1047750"/>
              <a:gd name="connsiteX2-135" fmla="*/ 60325 w 1902769"/>
              <a:gd name="connsiteY2-136" fmla="*/ 44450 h 1047750"/>
              <a:gd name="connsiteX3-137" fmla="*/ 158750 w 1902769"/>
              <a:gd name="connsiteY3-138" fmla="*/ 0 h 1047750"/>
              <a:gd name="connsiteX4-139" fmla="*/ 1758950 w 1902769"/>
              <a:gd name="connsiteY4-140" fmla="*/ 0 h 1047750"/>
              <a:gd name="connsiteX5-141" fmla="*/ 1841500 w 1902769"/>
              <a:gd name="connsiteY5-142" fmla="*/ 44450 h 1047750"/>
              <a:gd name="connsiteX6-143" fmla="*/ 1892300 w 1902769"/>
              <a:gd name="connsiteY6-144" fmla="*/ 142875 h 1047750"/>
              <a:gd name="connsiteX7-145" fmla="*/ 1892300 w 1902769"/>
              <a:gd name="connsiteY7-146" fmla="*/ 1047750 h 1047750"/>
              <a:gd name="connsiteX0-147" fmla="*/ 0 w 1892300"/>
              <a:gd name="connsiteY0-148" fmla="*/ 1025525 h 1047750"/>
              <a:gd name="connsiteX1-149" fmla="*/ 3175 w 1892300"/>
              <a:gd name="connsiteY1-150" fmla="*/ 133350 h 1047750"/>
              <a:gd name="connsiteX2-151" fmla="*/ 60325 w 1892300"/>
              <a:gd name="connsiteY2-152" fmla="*/ 44450 h 1047750"/>
              <a:gd name="connsiteX3-153" fmla="*/ 158750 w 1892300"/>
              <a:gd name="connsiteY3-154" fmla="*/ 0 h 1047750"/>
              <a:gd name="connsiteX4-155" fmla="*/ 1758950 w 1892300"/>
              <a:gd name="connsiteY4-156" fmla="*/ 0 h 1047750"/>
              <a:gd name="connsiteX5-157" fmla="*/ 1841500 w 1892300"/>
              <a:gd name="connsiteY5-158" fmla="*/ 44450 h 1047750"/>
              <a:gd name="connsiteX6-159" fmla="*/ 1892300 w 1892300"/>
              <a:gd name="connsiteY6-160" fmla="*/ 142875 h 1047750"/>
              <a:gd name="connsiteX7-161" fmla="*/ 1892300 w 1892300"/>
              <a:gd name="connsiteY7-162" fmla="*/ 1047750 h 1047750"/>
              <a:gd name="connsiteX0-163" fmla="*/ 0 w 1892300"/>
              <a:gd name="connsiteY0-164" fmla="*/ 1025525 h 1047750"/>
              <a:gd name="connsiteX1-165" fmla="*/ 3175 w 1892300"/>
              <a:gd name="connsiteY1-166" fmla="*/ 133350 h 1047750"/>
              <a:gd name="connsiteX2-167" fmla="*/ 60325 w 1892300"/>
              <a:gd name="connsiteY2-168" fmla="*/ 44450 h 1047750"/>
              <a:gd name="connsiteX3-169" fmla="*/ 158750 w 1892300"/>
              <a:gd name="connsiteY3-170" fmla="*/ 0 h 1047750"/>
              <a:gd name="connsiteX4-171" fmla="*/ 1758950 w 1892300"/>
              <a:gd name="connsiteY4-172" fmla="*/ 0 h 1047750"/>
              <a:gd name="connsiteX5-173" fmla="*/ 1841500 w 1892300"/>
              <a:gd name="connsiteY5-174" fmla="*/ 44450 h 1047750"/>
              <a:gd name="connsiteX6-175" fmla="*/ 1892300 w 1892300"/>
              <a:gd name="connsiteY6-176" fmla="*/ 142875 h 1047750"/>
              <a:gd name="connsiteX7-177" fmla="*/ 1892300 w 1892300"/>
              <a:gd name="connsiteY7-178" fmla="*/ 1047750 h 1047750"/>
              <a:gd name="connsiteX0-179" fmla="*/ 0 w 1902769"/>
              <a:gd name="connsiteY0-180" fmla="*/ 1025525 h 1047750"/>
              <a:gd name="connsiteX1-181" fmla="*/ 3175 w 1902769"/>
              <a:gd name="connsiteY1-182" fmla="*/ 133350 h 1047750"/>
              <a:gd name="connsiteX2-183" fmla="*/ 60325 w 1902769"/>
              <a:gd name="connsiteY2-184" fmla="*/ 44450 h 1047750"/>
              <a:gd name="connsiteX3-185" fmla="*/ 158750 w 1902769"/>
              <a:gd name="connsiteY3-186" fmla="*/ 0 h 1047750"/>
              <a:gd name="connsiteX4-187" fmla="*/ 1758950 w 1902769"/>
              <a:gd name="connsiteY4-188" fmla="*/ 0 h 1047750"/>
              <a:gd name="connsiteX5-189" fmla="*/ 1841500 w 1902769"/>
              <a:gd name="connsiteY5-190" fmla="*/ 44450 h 1047750"/>
              <a:gd name="connsiteX6-191" fmla="*/ 1892300 w 1902769"/>
              <a:gd name="connsiteY6-192" fmla="*/ 142875 h 1047750"/>
              <a:gd name="connsiteX7-193" fmla="*/ 1892300 w 1902769"/>
              <a:gd name="connsiteY7-194" fmla="*/ 1047750 h 1047750"/>
              <a:gd name="connsiteX0-195" fmla="*/ 0 w 1900085"/>
              <a:gd name="connsiteY0-196" fmla="*/ 1025525 h 1047750"/>
              <a:gd name="connsiteX1-197" fmla="*/ 3175 w 1900085"/>
              <a:gd name="connsiteY1-198" fmla="*/ 133350 h 1047750"/>
              <a:gd name="connsiteX2-199" fmla="*/ 60325 w 1900085"/>
              <a:gd name="connsiteY2-200" fmla="*/ 44450 h 1047750"/>
              <a:gd name="connsiteX3-201" fmla="*/ 158750 w 1900085"/>
              <a:gd name="connsiteY3-202" fmla="*/ 0 h 1047750"/>
              <a:gd name="connsiteX4-203" fmla="*/ 1758950 w 1900085"/>
              <a:gd name="connsiteY4-204" fmla="*/ 0 h 1047750"/>
              <a:gd name="connsiteX5-205" fmla="*/ 1841500 w 1900085"/>
              <a:gd name="connsiteY5-206" fmla="*/ 44450 h 1047750"/>
              <a:gd name="connsiteX6-207" fmla="*/ 1892300 w 1900085"/>
              <a:gd name="connsiteY6-208" fmla="*/ 142875 h 1047750"/>
              <a:gd name="connsiteX7-209" fmla="*/ 1892300 w 1900085"/>
              <a:gd name="connsiteY7-210" fmla="*/ 1047750 h 1047750"/>
              <a:gd name="connsiteX0-211" fmla="*/ 0 w 1903374"/>
              <a:gd name="connsiteY0-212" fmla="*/ 1025525 h 1047750"/>
              <a:gd name="connsiteX1-213" fmla="*/ 3175 w 1903374"/>
              <a:gd name="connsiteY1-214" fmla="*/ 133350 h 1047750"/>
              <a:gd name="connsiteX2-215" fmla="*/ 60325 w 1903374"/>
              <a:gd name="connsiteY2-216" fmla="*/ 44450 h 1047750"/>
              <a:gd name="connsiteX3-217" fmla="*/ 158750 w 1903374"/>
              <a:gd name="connsiteY3-218" fmla="*/ 0 h 1047750"/>
              <a:gd name="connsiteX4-219" fmla="*/ 1758950 w 1903374"/>
              <a:gd name="connsiteY4-220" fmla="*/ 0 h 1047750"/>
              <a:gd name="connsiteX5-221" fmla="*/ 1851025 w 1903374"/>
              <a:gd name="connsiteY5-222" fmla="*/ 51594 h 1047750"/>
              <a:gd name="connsiteX6-223" fmla="*/ 1892300 w 1903374"/>
              <a:gd name="connsiteY6-224" fmla="*/ 142875 h 1047750"/>
              <a:gd name="connsiteX7-225" fmla="*/ 1892300 w 1903374"/>
              <a:gd name="connsiteY7-226" fmla="*/ 1047750 h 1047750"/>
              <a:gd name="connsiteX0-227" fmla="*/ 0 w 1892300"/>
              <a:gd name="connsiteY0-228" fmla="*/ 1025525 h 1047750"/>
              <a:gd name="connsiteX1-229" fmla="*/ 3175 w 1892300"/>
              <a:gd name="connsiteY1-230" fmla="*/ 133350 h 1047750"/>
              <a:gd name="connsiteX2-231" fmla="*/ 60325 w 1892300"/>
              <a:gd name="connsiteY2-232" fmla="*/ 44450 h 1047750"/>
              <a:gd name="connsiteX3-233" fmla="*/ 158750 w 1892300"/>
              <a:gd name="connsiteY3-234" fmla="*/ 0 h 1047750"/>
              <a:gd name="connsiteX4-235" fmla="*/ 1758950 w 1892300"/>
              <a:gd name="connsiteY4-236" fmla="*/ 0 h 1047750"/>
              <a:gd name="connsiteX5-237" fmla="*/ 1851025 w 1892300"/>
              <a:gd name="connsiteY5-238" fmla="*/ 51594 h 1047750"/>
              <a:gd name="connsiteX6-239" fmla="*/ 1892300 w 1892300"/>
              <a:gd name="connsiteY6-240" fmla="*/ 142875 h 1047750"/>
              <a:gd name="connsiteX7-241" fmla="*/ 1892300 w 1892300"/>
              <a:gd name="connsiteY7-242" fmla="*/ 1047750 h 1047750"/>
              <a:gd name="connsiteX0-243" fmla="*/ 0 w 1926290"/>
              <a:gd name="connsiteY0-244" fmla="*/ 1025525 h 1047750"/>
              <a:gd name="connsiteX1-245" fmla="*/ 3175 w 1926290"/>
              <a:gd name="connsiteY1-246" fmla="*/ 133350 h 1047750"/>
              <a:gd name="connsiteX2-247" fmla="*/ 60325 w 1926290"/>
              <a:gd name="connsiteY2-248" fmla="*/ 44450 h 1047750"/>
              <a:gd name="connsiteX3-249" fmla="*/ 158750 w 1926290"/>
              <a:gd name="connsiteY3-250" fmla="*/ 0 h 1047750"/>
              <a:gd name="connsiteX4-251" fmla="*/ 1758950 w 1926290"/>
              <a:gd name="connsiteY4-252" fmla="*/ 0 h 1047750"/>
              <a:gd name="connsiteX5-253" fmla="*/ 1892300 w 1926290"/>
              <a:gd name="connsiteY5-254" fmla="*/ 142875 h 1047750"/>
              <a:gd name="connsiteX6-255" fmla="*/ 1892300 w 1926290"/>
              <a:gd name="connsiteY6-256" fmla="*/ 1047750 h 1047750"/>
              <a:gd name="connsiteX0-257" fmla="*/ 0 w 1923043"/>
              <a:gd name="connsiteY0-258" fmla="*/ 1025525 h 1047750"/>
              <a:gd name="connsiteX1-259" fmla="*/ 3175 w 1923043"/>
              <a:gd name="connsiteY1-260" fmla="*/ 133350 h 1047750"/>
              <a:gd name="connsiteX2-261" fmla="*/ 60325 w 1923043"/>
              <a:gd name="connsiteY2-262" fmla="*/ 44450 h 1047750"/>
              <a:gd name="connsiteX3-263" fmla="*/ 158750 w 1923043"/>
              <a:gd name="connsiteY3-264" fmla="*/ 0 h 1047750"/>
              <a:gd name="connsiteX4-265" fmla="*/ 1758950 w 1923043"/>
              <a:gd name="connsiteY4-266" fmla="*/ 0 h 1047750"/>
              <a:gd name="connsiteX5-267" fmla="*/ 1892300 w 1923043"/>
              <a:gd name="connsiteY5-268" fmla="*/ 142875 h 1047750"/>
              <a:gd name="connsiteX6-269" fmla="*/ 1892300 w 1923043"/>
              <a:gd name="connsiteY6-270" fmla="*/ 1047750 h 1047750"/>
              <a:gd name="connsiteX0-271" fmla="*/ 0 w 1934128"/>
              <a:gd name="connsiteY0-272" fmla="*/ 1058770 h 1080995"/>
              <a:gd name="connsiteX1-273" fmla="*/ 3175 w 1934128"/>
              <a:gd name="connsiteY1-274" fmla="*/ 166595 h 1080995"/>
              <a:gd name="connsiteX2-275" fmla="*/ 60325 w 1934128"/>
              <a:gd name="connsiteY2-276" fmla="*/ 77695 h 1080995"/>
              <a:gd name="connsiteX3-277" fmla="*/ 158750 w 1934128"/>
              <a:gd name="connsiteY3-278" fmla="*/ 33245 h 1080995"/>
              <a:gd name="connsiteX4-279" fmla="*/ 1758950 w 1934128"/>
              <a:gd name="connsiteY4-280" fmla="*/ 33245 h 1080995"/>
              <a:gd name="connsiteX5-281" fmla="*/ 1892300 w 1934128"/>
              <a:gd name="connsiteY5-282" fmla="*/ 176120 h 1080995"/>
              <a:gd name="connsiteX6-283" fmla="*/ 1892300 w 1934128"/>
              <a:gd name="connsiteY6-284" fmla="*/ 1080995 h 1080995"/>
              <a:gd name="connsiteX0-285" fmla="*/ 0 w 1892300"/>
              <a:gd name="connsiteY0-286" fmla="*/ 1055483 h 1077708"/>
              <a:gd name="connsiteX1-287" fmla="*/ 3175 w 1892300"/>
              <a:gd name="connsiteY1-288" fmla="*/ 163308 h 1077708"/>
              <a:gd name="connsiteX2-289" fmla="*/ 60325 w 1892300"/>
              <a:gd name="connsiteY2-290" fmla="*/ 74408 h 1077708"/>
              <a:gd name="connsiteX3-291" fmla="*/ 158750 w 1892300"/>
              <a:gd name="connsiteY3-292" fmla="*/ 29958 h 1077708"/>
              <a:gd name="connsiteX4-293" fmla="*/ 1758950 w 1892300"/>
              <a:gd name="connsiteY4-294" fmla="*/ 29958 h 1077708"/>
              <a:gd name="connsiteX5-295" fmla="*/ 1892300 w 1892300"/>
              <a:gd name="connsiteY5-296" fmla="*/ 172833 h 1077708"/>
              <a:gd name="connsiteX6-297" fmla="*/ 1892300 w 1892300"/>
              <a:gd name="connsiteY6-298" fmla="*/ 1077708 h 1077708"/>
              <a:gd name="connsiteX0-299" fmla="*/ 0 w 2030012"/>
              <a:gd name="connsiteY0-300" fmla="*/ 1027783 h 1050008"/>
              <a:gd name="connsiteX1-301" fmla="*/ 3175 w 2030012"/>
              <a:gd name="connsiteY1-302" fmla="*/ 135608 h 1050008"/>
              <a:gd name="connsiteX2-303" fmla="*/ 60325 w 2030012"/>
              <a:gd name="connsiteY2-304" fmla="*/ 46708 h 1050008"/>
              <a:gd name="connsiteX3-305" fmla="*/ 158750 w 2030012"/>
              <a:gd name="connsiteY3-306" fmla="*/ 2258 h 1050008"/>
              <a:gd name="connsiteX4-307" fmla="*/ 1758950 w 2030012"/>
              <a:gd name="connsiteY4-308" fmla="*/ 2258 h 1050008"/>
              <a:gd name="connsiteX5-309" fmla="*/ 1892300 w 2030012"/>
              <a:gd name="connsiteY5-310" fmla="*/ 145133 h 1050008"/>
              <a:gd name="connsiteX6-311" fmla="*/ 1892300 w 2030012"/>
              <a:gd name="connsiteY6-312" fmla="*/ 1050008 h 1050008"/>
              <a:gd name="connsiteX0-313" fmla="*/ 0 w 1892300"/>
              <a:gd name="connsiteY0-314" fmla="*/ 1035049 h 1057274"/>
              <a:gd name="connsiteX1-315" fmla="*/ 3175 w 1892300"/>
              <a:gd name="connsiteY1-316" fmla="*/ 142874 h 1057274"/>
              <a:gd name="connsiteX2-317" fmla="*/ 60325 w 1892300"/>
              <a:gd name="connsiteY2-318" fmla="*/ 53974 h 1057274"/>
              <a:gd name="connsiteX3-319" fmla="*/ 158750 w 1892300"/>
              <a:gd name="connsiteY3-320" fmla="*/ 9524 h 1057274"/>
              <a:gd name="connsiteX4-321" fmla="*/ 1758950 w 1892300"/>
              <a:gd name="connsiteY4-322" fmla="*/ 9524 h 1057274"/>
              <a:gd name="connsiteX5-323" fmla="*/ 1892300 w 1892300"/>
              <a:gd name="connsiteY5-324" fmla="*/ 152399 h 1057274"/>
              <a:gd name="connsiteX6-325" fmla="*/ 1892300 w 1892300"/>
              <a:gd name="connsiteY6-326" fmla="*/ 1057274 h 1057274"/>
              <a:gd name="connsiteX0-327" fmla="*/ 0 w 1899002"/>
              <a:gd name="connsiteY0-328" fmla="*/ 1035049 h 1057274"/>
              <a:gd name="connsiteX1-329" fmla="*/ 3175 w 1899002"/>
              <a:gd name="connsiteY1-330" fmla="*/ 142874 h 1057274"/>
              <a:gd name="connsiteX2-331" fmla="*/ 60325 w 1899002"/>
              <a:gd name="connsiteY2-332" fmla="*/ 53974 h 1057274"/>
              <a:gd name="connsiteX3-333" fmla="*/ 158750 w 1899002"/>
              <a:gd name="connsiteY3-334" fmla="*/ 9524 h 1057274"/>
              <a:gd name="connsiteX4-335" fmla="*/ 1758950 w 1899002"/>
              <a:gd name="connsiteY4-336" fmla="*/ 9524 h 1057274"/>
              <a:gd name="connsiteX5-337" fmla="*/ 1892300 w 1899002"/>
              <a:gd name="connsiteY5-338" fmla="*/ 152399 h 1057274"/>
              <a:gd name="connsiteX6-339" fmla="*/ 1892300 w 1899002"/>
              <a:gd name="connsiteY6-340" fmla="*/ 1057274 h 1057274"/>
              <a:gd name="connsiteX0-341" fmla="*/ 0 w 1899002"/>
              <a:gd name="connsiteY0-342" fmla="*/ 1035049 h 1057274"/>
              <a:gd name="connsiteX1-343" fmla="*/ 3175 w 1899002"/>
              <a:gd name="connsiteY1-344" fmla="*/ 142874 h 1057274"/>
              <a:gd name="connsiteX2-345" fmla="*/ 158750 w 1899002"/>
              <a:gd name="connsiteY2-346" fmla="*/ 9524 h 1057274"/>
              <a:gd name="connsiteX3-347" fmla="*/ 1758950 w 1899002"/>
              <a:gd name="connsiteY3-348" fmla="*/ 9524 h 1057274"/>
              <a:gd name="connsiteX4-349" fmla="*/ 1892300 w 1899002"/>
              <a:gd name="connsiteY4-350" fmla="*/ 152399 h 1057274"/>
              <a:gd name="connsiteX5-351" fmla="*/ 1892300 w 1899002"/>
              <a:gd name="connsiteY5-352" fmla="*/ 1057274 h 1057274"/>
              <a:gd name="connsiteX0-353" fmla="*/ 0 w 1899002"/>
              <a:gd name="connsiteY0-354" fmla="*/ 1051684 h 1073909"/>
              <a:gd name="connsiteX1-355" fmla="*/ 3175 w 1899002"/>
              <a:gd name="connsiteY1-356" fmla="*/ 159509 h 1073909"/>
              <a:gd name="connsiteX2-357" fmla="*/ 158750 w 1899002"/>
              <a:gd name="connsiteY2-358" fmla="*/ 26159 h 1073909"/>
              <a:gd name="connsiteX3-359" fmla="*/ 1758950 w 1899002"/>
              <a:gd name="connsiteY3-360" fmla="*/ 26159 h 1073909"/>
              <a:gd name="connsiteX4-361" fmla="*/ 1892300 w 1899002"/>
              <a:gd name="connsiteY4-362" fmla="*/ 169034 h 1073909"/>
              <a:gd name="connsiteX5-363" fmla="*/ 1892300 w 1899002"/>
              <a:gd name="connsiteY5-364" fmla="*/ 1073909 h 1073909"/>
              <a:gd name="connsiteX0-365" fmla="*/ 0 w 1899002"/>
              <a:gd name="connsiteY0-366" fmla="*/ 1038327 h 1060552"/>
              <a:gd name="connsiteX1-367" fmla="*/ 3175 w 1899002"/>
              <a:gd name="connsiteY1-368" fmla="*/ 146152 h 1060552"/>
              <a:gd name="connsiteX2-369" fmla="*/ 158750 w 1899002"/>
              <a:gd name="connsiteY2-370" fmla="*/ 12802 h 1060552"/>
              <a:gd name="connsiteX3-371" fmla="*/ 1758950 w 1899002"/>
              <a:gd name="connsiteY3-372" fmla="*/ 12802 h 1060552"/>
              <a:gd name="connsiteX4-373" fmla="*/ 1892300 w 1899002"/>
              <a:gd name="connsiteY4-374" fmla="*/ 155677 h 1060552"/>
              <a:gd name="connsiteX5-375" fmla="*/ 1892300 w 1899002"/>
              <a:gd name="connsiteY5-376" fmla="*/ 1060552 h 1060552"/>
              <a:gd name="connsiteX0-377" fmla="*/ 20477 w 1919479"/>
              <a:gd name="connsiteY0-378" fmla="*/ 1038327 h 1060552"/>
              <a:gd name="connsiteX1-379" fmla="*/ 23652 w 1919479"/>
              <a:gd name="connsiteY1-380" fmla="*/ 146152 h 1060552"/>
              <a:gd name="connsiteX2-381" fmla="*/ 179227 w 1919479"/>
              <a:gd name="connsiteY2-382" fmla="*/ 12802 h 1060552"/>
              <a:gd name="connsiteX3-383" fmla="*/ 1779427 w 1919479"/>
              <a:gd name="connsiteY3-384" fmla="*/ 12802 h 1060552"/>
              <a:gd name="connsiteX4-385" fmla="*/ 1912777 w 1919479"/>
              <a:gd name="connsiteY4-386" fmla="*/ 155677 h 1060552"/>
              <a:gd name="connsiteX5-387" fmla="*/ 1912777 w 1919479"/>
              <a:gd name="connsiteY5-388" fmla="*/ 1060552 h 1060552"/>
              <a:gd name="connsiteX0-389" fmla="*/ 7800 w 1906802"/>
              <a:gd name="connsiteY0-390" fmla="*/ 1038327 h 1060552"/>
              <a:gd name="connsiteX1-391" fmla="*/ 10975 w 1906802"/>
              <a:gd name="connsiteY1-392" fmla="*/ 146152 h 1060552"/>
              <a:gd name="connsiteX2-393" fmla="*/ 166550 w 1906802"/>
              <a:gd name="connsiteY2-394" fmla="*/ 12802 h 1060552"/>
              <a:gd name="connsiteX3-395" fmla="*/ 1766750 w 1906802"/>
              <a:gd name="connsiteY3-396" fmla="*/ 12802 h 1060552"/>
              <a:gd name="connsiteX4-397" fmla="*/ 1900100 w 1906802"/>
              <a:gd name="connsiteY4-398" fmla="*/ 155677 h 1060552"/>
              <a:gd name="connsiteX5-399" fmla="*/ 1900100 w 1906802"/>
              <a:gd name="connsiteY5-400" fmla="*/ 1060552 h 1060552"/>
              <a:gd name="connsiteX0-401" fmla="*/ 7800 w 1906802"/>
              <a:gd name="connsiteY0-402" fmla="*/ 1037300 h 1059525"/>
              <a:gd name="connsiteX1-403" fmla="*/ 10975 w 1906802"/>
              <a:gd name="connsiteY1-404" fmla="*/ 145125 h 1059525"/>
              <a:gd name="connsiteX2-405" fmla="*/ 166550 w 1906802"/>
              <a:gd name="connsiteY2-406" fmla="*/ 11775 h 1059525"/>
              <a:gd name="connsiteX3-407" fmla="*/ 1766750 w 1906802"/>
              <a:gd name="connsiteY3-408" fmla="*/ 11775 h 1059525"/>
              <a:gd name="connsiteX4-409" fmla="*/ 1900100 w 1906802"/>
              <a:gd name="connsiteY4-410" fmla="*/ 154650 h 1059525"/>
              <a:gd name="connsiteX5-411" fmla="*/ 1900100 w 1906802"/>
              <a:gd name="connsiteY5-412" fmla="*/ 1059525 h 1059525"/>
              <a:gd name="connsiteX0-413" fmla="*/ 7800 w 1906802"/>
              <a:gd name="connsiteY0-414" fmla="*/ 1034280 h 1056505"/>
              <a:gd name="connsiteX1-415" fmla="*/ 10975 w 1906802"/>
              <a:gd name="connsiteY1-416" fmla="*/ 142105 h 1056505"/>
              <a:gd name="connsiteX2-417" fmla="*/ 166550 w 1906802"/>
              <a:gd name="connsiteY2-418" fmla="*/ 8755 h 1056505"/>
              <a:gd name="connsiteX3-419" fmla="*/ 1766750 w 1906802"/>
              <a:gd name="connsiteY3-420" fmla="*/ 8755 h 1056505"/>
              <a:gd name="connsiteX4-421" fmla="*/ 1900100 w 1906802"/>
              <a:gd name="connsiteY4-422" fmla="*/ 151630 h 1056505"/>
              <a:gd name="connsiteX5-423" fmla="*/ 1900100 w 1906802"/>
              <a:gd name="connsiteY5-424" fmla="*/ 1056505 h 1056505"/>
              <a:gd name="connsiteX0-425" fmla="*/ 7800 w 1906802"/>
              <a:gd name="connsiteY0-426" fmla="*/ 1034280 h 1056505"/>
              <a:gd name="connsiteX1-427" fmla="*/ 10975 w 1906802"/>
              <a:gd name="connsiteY1-428" fmla="*/ 142105 h 1056505"/>
              <a:gd name="connsiteX2-429" fmla="*/ 166550 w 1906802"/>
              <a:gd name="connsiteY2-430" fmla="*/ 8755 h 1056505"/>
              <a:gd name="connsiteX3-431" fmla="*/ 1766750 w 1906802"/>
              <a:gd name="connsiteY3-432" fmla="*/ 8755 h 1056505"/>
              <a:gd name="connsiteX4-433" fmla="*/ 1900100 w 1906802"/>
              <a:gd name="connsiteY4-434" fmla="*/ 151630 h 1056505"/>
              <a:gd name="connsiteX5-435" fmla="*/ 1900100 w 1906802"/>
              <a:gd name="connsiteY5-436" fmla="*/ 1056505 h 1056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06802" h="1056505">
                <a:moveTo>
                  <a:pt x="7800" y="1034280"/>
                </a:moveTo>
                <a:cubicBezTo>
                  <a:pt x="8858" y="736888"/>
                  <a:pt x="-12308" y="212749"/>
                  <a:pt x="10975" y="142105"/>
                </a:cubicBezTo>
                <a:cubicBezTo>
                  <a:pt x="34258" y="71461"/>
                  <a:pt x="88498" y="17486"/>
                  <a:pt x="166550" y="8755"/>
                </a:cubicBezTo>
                <a:cubicBezTo>
                  <a:pt x="244602" y="24"/>
                  <a:pt x="1683407" y="-5532"/>
                  <a:pt x="1766750" y="8755"/>
                </a:cubicBezTo>
                <a:cubicBezTo>
                  <a:pt x="1850093" y="23042"/>
                  <a:pt x="1885019" y="62730"/>
                  <a:pt x="1900100" y="151630"/>
                </a:cubicBezTo>
                <a:cubicBezTo>
                  <a:pt x="1915181" y="240530"/>
                  <a:pt x="1900100" y="754880"/>
                  <a:pt x="1900100" y="1056505"/>
                </a:cubicBezTo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AFE6D3-7808-464A-9D4C-62A676B723C2}"/>
              </a:ext>
            </a:extLst>
          </p:cNvPr>
          <p:cNvSpPr/>
          <p:nvPr/>
        </p:nvSpPr>
        <p:spPr>
          <a:xfrm>
            <a:off x="5199338" y="4011752"/>
            <a:ext cx="181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Error.java</a:t>
            </a:r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E15A1763-D8E7-430D-8FE7-6B658C64365E}"/>
              </a:ext>
            </a:extLst>
          </p:cNvPr>
          <p:cNvSpPr>
            <a:spLocks noEditPoints="1"/>
          </p:cNvSpPr>
          <p:nvPr/>
        </p:nvSpPr>
        <p:spPr bwMode="auto">
          <a:xfrm>
            <a:off x="5364808" y="2467529"/>
            <a:ext cx="299362" cy="26464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A9B88D6-5D43-4E65-9982-FD0CFD18E3B8}"/>
              </a:ext>
            </a:extLst>
          </p:cNvPr>
          <p:cNvSpPr/>
          <p:nvPr/>
        </p:nvSpPr>
        <p:spPr>
          <a:xfrm>
            <a:off x="5059927" y="2350395"/>
            <a:ext cx="2045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790"/>
                </a:solidFill>
                <a:ea typeface="新蒂黑板报" panose="03000600000000000000" pitchFamily="66" charset="-128"/>
              </a:rPr>
              <a:t>03</a:t>
            </a:r>
          </a:p>
          <a:p>
            <a:pPr algn="ctr"/>
            <a:r>
              <a:rPr lang="en-US" altLang="zh-CN" sz="2400" b="1" dirty="0">
                <a:solidFill>
                  <a:srgbClr val="005790"/>
                </a:solidFill>
              </a:rPr>
              <a:t>TAG</a:t>
            </a:r>
          </a:p>
          <a:p>
            <a:pPr algn="ctr"/>
            <a:endParaRPr lang="en-US" altLang="zh-CN" sz="4400" b="1" dirty="0">
              <a:solidFill>
                <a:srgbClr val="005790"/>
              </a:solidFill>
              <a:latin typeface="新蒂黑板报" panose="03000600000000000000" pitchFamily="66" charset="-128"/>
              <a:ea typeface="新蒂黑板报" panose="03000600000000000000" pitchFamily="66" charset="-128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1A629DD-34E5-4CF3-940B-317E5D1F72DF}"/>
              </a:ext>
            </a:extLst>
          </p:cNvPr>
          <p:cNvSpPr/>
          <p:nvPr/>
        </p:nvSpPr>
        <p:spPr>
          <a:xfrm>
            <a:off x="5176669" y="4299895"/>
            <a:ext cx="181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Identifier.java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93AAA9F-A89B-4848-A943-1AA16753CE57}"/>
              </a:ext>
            </a:extLst>
          </p:cNvPr>
          <p:cNvSpPr/>
          <p:nvPr/>
        </p:nvSpPr>
        <p:spPr>
          <a:xfrm>
            <a:off x="5154447" y="3700049"/>
            <a:ext cx="200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Token.java(</a:t>
            </a:r>
            <a:r>
              <a:rPr lang="zh-CN" altLang="en-US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父类）</a:t>
            </a:r>
            <a:endParaRPr lang="en-US" altLang="zh-CN" b="1" dirty="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6800643-744A-4400-9596-FFB57ECB1453}"/>
              </a:ext>
            </a:extLst>
          </p:cNvPr>
          <p:cNvSpPr/>
          <p:nvPr/>
        </p:nvSpPr>
        <p:spPr>
          <a:xfrm>
            <a:off x="5199115" y="4841326"/>
            <a:ext cx="181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Number.java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37EEBB4-9469-411A-BD82-005862771577}"/>
              </a:ext>
            </a:extLst>
          </p:cNvPr>
          <p:cNvSpPr/>
          <p:nvPr/>
        </p:nvSpPr>
        <p:spPr>
          <a:xfrm>
            <a:off x="5186233" y="5112858"/>
            <a:ext cx="181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Oparator.java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FD4FC37-A67F-47AD-A8AE-3939517DBD86}"/>
              </a:ext>
            </a:extLst>
          </p:cNvPr>
          <p:cNvSpPr/>
          <p:nvPr/>
        </p:nvSpPr>
        <p:spPr>
          <a:xfrm>
            <a:off x="5219109" y="5382757"/>
            <a:ext cx="181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Separator.java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BAE2377-46D3-4C57-9561-FEBDD2B075BE}"/>
              </a:ext>
            </a:extLst>
          </p:cNvPr>
          <p:cNvSpPr/>
          <p:nvPr/>
        </p:nvSpPr>
        <p:spPr>
          <a:xfrm>
            <a:off x="5176668" y="4570610"/>
            <a:ext cx="181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KeyWord.java</a:t>
            </a:r>
          </a:p>
        </p:txBody>
      </p:sp>
      <p:sp>
        <p:nvSpPr>
          <p:cNvPr id="43" name="任意多边形 9">
            <a:extLst>
              <a:ext uri="{FF2B5EF4-FFF2-40B4-BE49-F238E27FC236}">
                <a16:creationId xmlns:a16="http://schemas.microsoft.com/office/drawing/2014/main" id="{D7E5CD21-6C43-4EC5-94FF-546CCE224303}"/>
              </a:ext>
            </a:extLst>
          </p:cNvPr>
          <p:cNvSpPr/>
          <p:nvPr/>
        </p:nvSpPr>
        <p:spPr>
          <a:xfrm>
            <a:off x="7291354" y="3273532"/>
            <a:ext cx="2000520" cy="2452140"/>
          </a:xfrm>
          <a:custGeom>
            <a:avLst/>
            <a:gdLst>
              <a:gd name="connsiteX0" fmla="*/ 8078 w 2148028"/>
              <a:gd name="connsiteY0" fmla="*/ 0 h 2311400"/>
              <a:gd name="connsiteX1" fmla="*/ 731978 w 2148028"/>
              <a:gd name="connsiteY1" fmla="*/ 6350 h 2311400"/>
              <a:gd name="connsiteX2" fmla="*/ 1081228 w 2148028"/>
              <a:gd name="connsiteY2" fmla="*/ 349250 h 2311400"/>
              <a:gd name="connsiteX3" fmla="*/ 1417778 w 2148028"/>
              <a:gd name="connsiteY3" fmla="*/ 12700 h 2311400"/>
              <a:gd name="connsiteX4" fmla="*/ 2148028 w 2148028"/>
              <a:gd name="connsiteY4" fmla="*/ 12700 h 2311400"/>
              <a:gd name="connsiteX5" fmla="*/ 2141678 w 2148028"/>
              <a:gd name="connsiteY5" fmla="*/ 2216150 h 2311400"/>
              <a:gd name="connsiteX6" fmla="*/ 2040078 w 2148028"/>
              <a:gd name="connsiteY6" fmla="*/ 2311400 h 2311400"/>
              <a:gd name="connsiteX7" fmla="*/ 116028 w 2148028"/>
              <a:gd name="connsiteY7" fmla="*/ 2305050 h 2311400"/>
              <a:gd name="connsiteX8" fmla="*/ 1728 w 2148028"/>
              <a:gd name="connsiteY8" fmla="*/ 2222500 h 2311400"/>
              <a:gd name="connsiteX9" fmla="*/ 8078 w 2148028"/>
              <a:gd name="connsiteY9" fmla="*/ 0 h 2311400"/>
              <a:gd name="connsiteX0-1" fmla="*/ 60240 w 2200190"/>
              <a:gd name="connsiteY0-2" fmla="*/ 176013 h 2487413"/>
              <a:gd name="connsiteX1-3" fmla="*/ 784140 w 2200190"/>
              <a:gd name="connsiteY1-4" fmla="*/ 182363 h 2487413"/>
              <a:gd name="connsiteX2-5" fmla="*/ 1133390 w 2200190"/>
              <a:gd name="connsiteY2-6" fmla="*/ 525263 h 2487413"/>
              <a:gd name="connsiteX3-7" fmla="*/ 1469940 w 2200190"/>
              <a:gd name="connsiteY3-8" fmla="*/ 188713 h 2487413"/>
              <a:gd name="connsiteX4-9" fmla="*/ 2200190 w 2200190"/>
              <a:gd name="connsiteY4-10" fmla="*/ 188713 h 2487413"/>
              <a:gd name="connsiteX5-11" fmla="*/ 2193840 w 2200190"/>
              <a:gd name="connsiteY5-12" fmla="*/ 2392163 h 2487413"/>
              <a:gd name="connsiteX6-13" fmla="*/ 2092240 w 2200190"/>
              <a:gd name="connsiteY6-14" fmla="*/ 2487413 h 2487413"/>
              <a:gd name="connsiteX7-15" fmla="*/ 168190 w 2200190"/>
              <a:gd name="connsiteY7-16" fmla="*/ 2481063 h 2487413"/>
              <a:gd name="connsiteX8-17" fmla="*/ 53890 w 2200190"/>
              <a:gd name="connsiteY8-18" fmla="*/ 2398513 h 2487413"/>
              <a:gd name="connsiteX9-19" fmla="*/ 60240 w 2200190"/>
              <a:gd name="connsiteY9-20" fmla="*/ 176013 h 2487413"/>
              <a:gd name="connsiteX0-21" fmla="*/ 17737 w 2157687"/>
              <a:gd name="connsiteY0-22" fmla="*/ 31120 h 2342520"/>
              <a:gd name="connsiteX1-23" fmla="*/ 741637 w 2157687"/>
              <a:gd name="connsiteY1-24" fmla="*/ 37470 h 2342520"/>
              <a:gd name="connsiteX2-25" fmla="*/ 1090887 w 2157687"/>
              <a:gd name="connsiteY2-26" fmla="*/ 380370 h 2342520"/>
              <a:gd name="connsiteX3-27" fmla="*/ 1427437 w 2157687"/>
              <a:gd name="connsiteY3-28" fmla="*/ 43820 h 2342520"/>
              <a:gd name="connsiteX4-29" fmla="*/ 2157687 w 2157687"/>
              <a:gd name="connsiteY4-30" fmla="*/ 43820 h 2342520"/>
              <a:gd name="connsiteX5-31" fmla="*/ 2151337 w 2157687"/>
              <a:gd name="connsiteY5-32" fmla="*/ 2247270 h 2342520"/>
              <a:gd name="connsiteX6-33" fmla="*/ 2049737 w 2157687"/>
              <a:gd name="connsiteY6-34" fmla="*/ 2342520 h 2342520"/>
              <a:gd name="connsiteX7-35" fmla="*/ 125687 w 2157687"/>
              <a:gd name="connsiteY7-36" fmla="*/ 2336170 h 2342520"/>
              <a:gd name="connsiteX8-37" fmla="*/ 11387 w 2157687"/>
              <a:gd name="connsiteY8-38" fmla="*/ 2253620 h 2342520"/>
              <a:gd name="connsiteX9-39" fmla="*/ 17737 w 2157687"/>
              <a:gd name="connsiteY9-40" fmla="*/ 31120 h 2342520"/>
              <a:gd name="connsiteX0-41" fmla="*/ 17737 w 2157687"/>
              <a:gd name="connsiteY0-42" fmla="*/ 54711 h 2366111"/>
              <a:gd name="connsiteX1-43" fmla="*/ 741637 w 2157687"/>
              <a:gd name="connsiteY1-44" fmla="*/ 61061 h 2366111"/>
              <a:gd name="connsiteX2-45" fmla="*/ 1090887 w 2157687"/>
              <a:gd name="connsiteY2-46" fmla="*/ 403961 h 2366111"/>
              <a:gd name="connsiteX3-47" fmla="*/ 1427437 w 2157687"/>
              <a:gd name="connsiteY3-48" fmla="*/ 67411 h 2366111"/>
              <a:gd name="connsiteX4-49" fmla="*/ 2157687 w 2157687"/>
              <a:gd name="connsiteY4-50" fmla="*/ 67411 h 2366111"/>
              <a:gd name="connsiteX5-51" fmla="*/ 2151337 w 2157687"/>
              <a:gd name="connsiteY5-52" fmla="*/ 2270861 h 2366111"/>
              <a:gd name="connsiteX6-53" fmla="*/ 2049737 w 2157687"/>
              <a:gd name="connsiteY6-54" fmla="*/ 2366111 h 2366111"/>
              <a:gd name="connsiteX7-55" fmla="*/ 125687 w 2157687"/>
              <a:gd name="connsiteY7-56" fmla="*/ 2359761 h 2366111"/>
              <a:gd name="connsiteX8-57" fmla="*/ 11387 w 2157687"/>
              <a:gd name="connsiteY8-58" fmla="*/ 2277211 h 2366111"/>
              <a:gd name="connsiteX9-59" fmla="*/ 17737 w 2157687"/>
              <a:gd name="connsiteY9-60" fmla="*/ 54711 h 2366111"/>
              <a:gd name="connsiteX0-61" fmla="*/ 17737 w 2157687"/>
              <a:gd name="connsiteY0-62" fmla="*/ 19284 h 2330684"/>
              <a:gd name="connsiteX1-63" fmla="*/ 741637 w 2157687"/>
              <a:gd name="connsiteY1-64" fmla="*/ 25634 h 2330684"/>
              <a:gd name="connsiteX2-65" fmla="*/ 1090887 w 2157687"/>
              <a:gd name="connsiteY2-66" fmla="*/ 368534 h 2330684"/>
              <a:gd name="connsiteX3-67" fmla="*/ 1427437 w 2157687"/>
              <a:gd name="connsiteY3-68" fmla="*/ 31984 h 2330684"/>
              <a:gd name="connsiteX4-69" fmla="*/ 2157687 w 2157687"/>
              <a:gd name="connsiteY4-70" fmla="*/ 31984 h 2330684"/>
              <a:gd name="connsiteX5-71" fmla="*/ 2151337 w 2157687"/>
              <a:gd name="connsiteY5-72" fmla="*/ 2235434 h 2330684"/>
              <a:gd name="connsiteX6-73" fmla="*/ 2049737 w 2157687"/>
              <a:gd name="connsiteY6-74" fmla="*/ 2330684 h 2330684"/>
              <a:gd name="connsiteX7-75" fmla="*/ 125687 w 2157687"/>
              <a:gd name="connsiteY7-76" fmla="*/ 2324334 h 2330684"/>
              <a:gd name="connsiteX8-77" fmla="*/ 11387 w 2157687"/>
              <a:gd name="connsiteY8-78" fmla="*/ 2241784 h 2330684"/>
              <a:gd name="connsiteX9-79" fmla="*/ 17737 w 2157687"/>
              <a:gd name="connsiteY9-80" fmla="*/ 19284 h 2330684"/>
              <a:gd name="connsiteX0-81" fmla="*/ 17737 w 2157687"/>
              <a:gd name="connsiteY0-82" fmla="*/ 19284 h 2330684"/>
              <a:gd name="connsiteX1-83" fmla="*/ 741637 w 2157687"/>
              <a:gd name="connsiteY1-84" fmla="*/ 25634 h 2330684"/>
              <a:gd name="connsiteX2-85" fmla="*/ 1090887 w 2157687"/>
              <a:gd name="connsiteY2-86" fmla="*/ 368534 h 2330684"/>
              <a:gd name="connsiteX3-87" fmla="*/ 1427437 w 2157687"/>
              <a:gd name="connsiteY3-88" fmla="*/ 31984 h 2330684"/>
              <a:gd name="connsiteX4-89" fmla="*/ 2157687 w 2157687"/>
              <a:gd name="connsiteY4-90" fmla="*/ 31984 h 2330684"/>
              <a:gd name="connsiteX5-91" fmla="*/ 2151337 w 2157687"/>
              <a:gd name="connsiteY5-92" fmla="*/ 2235434 h 2330684"/>
              <a:gd name="connsiteX6-93" fmla="*/ 2049737 w 2157687"/>
              <a:gd name="connsiteY6-94" fmla="*/ 2330684 h 2330684"/>
              <a:gd name="connsiteX7-95" fmla="*/ 125687 w 2157687"/>
              <a:gd name="connsiteY7-96" fmla="*/ 2324334 h 2330684"/>
              <a:gd name="connsiteX8-97" fmla="*/ 11387 w 2157687"/>
              <a:gd name="connsiteY8-98" fmla="*/ 2241784 h 2330684"/>
              <a:gd name="connsiteX9-99" fmla="*/ 17737 w 2157687"/>
              <a:gd name="connsiteY9-100" fmla="*/ 19284 h 2330684"/>
              <a:gd name="connsiteX0-101" fmla="*/ 17737 w 2157687"/>
              <a:gd name="connsiteY0-102" fmla="*/ 19284 h 2330684"/>
              <a:gd name="connsiteX1-103" fmla="*/ 741637 w 2157687"/>
              <a:gd name="connsiteY1-104" fmla="*/ 25634 h 2330684"/>
              <a:gd name="connsiteX2-105" fmla="*/ 1090887 w 2157687"/>
              <a:gd name="connsiteY2-106" fmla="*/ 368534 h 2330684"/>
              <a:gd name="connsiteX3-107" fmla="*/ 1427437 w 2157687"/>
              <a:gd name="connsiteY3-108" fmla="*/ 31984 h 2330684"/>
              <a:gd name="connsiteX4-109" fmla="*/ 2157687 w 2157687"/>
              <a:gd name="connsiteY4-110" fmla="*/ 31984 h 2330684"/>
              <a:gd name="connsiteX5-111" fmla="*/ 2151337 w 2157687"/>
              <a:gd name="connsiteY5-112" fmla="*/ 2235434 h 2330684"/>
              <a:gd name="connsiteX6-113" fmla="*/ 2049737 w 2157687"/>
              <a:gd name="connsiteY6-114" fmla="*/ 2330684 h 2330684"/>
              <a:gd name="connsiteX7-115" fmla="*/ 125687 w 2157687"/>
              <a:gd name="connsiteY7-116" fmla="*/ 2324334 h 2330684"/>
              <a:gd name="connsiteX8-117" fmla="*/ 11387 w 2157687"/>
              <a:gd name="connsiteY8-118" fmla="*/ 2241784 h 2330684"/>
              <a:gd name="connsiteX9-119" fmla="*/ 17737 w 2157687"/>
              <a:gd name="connsiteY9-120" fmla="*/ 19284 h 2330684"/>
              <a:gd name="connsiteX0-121" fmla="*/ 17737 w 2157687"/>
              <a:gd name="connsiteY0-122" fmla="*/ 19284 h 2330684"/>
              <a:gd name="connsiteX1-123" fmla="*/ 741637 w 2157687"/>
              <a:gd name="connsiteY1-124" fmla="*/ 25634 h 2330684"/>
              <a:gd name="connsiteX2-125" fmla="*/ 1090887 w 2157687"/>
              <a:gd name="connsiteY2-126" fmla="*/ 368534 h 2330684"/>
              <a:gd name="connsiteX3-127" fmla="*/ 1427437 w 2157687"/>
              <a:gd name="connsiteY3-128" fmla="*/ 31984 h 2330684"/>
              <a:gd name="connsiteX4-129" fmla="*/ 2157687 w 2157687"/>
              <a:gd name="connsiteY4-130" fmla="*/ 31984 h 2330684"/>
              <a:gd name="connsiteX5-131" fmla="*/ 2151337 w 2157687"/>
              <a:gd name="connsiteY5-132" fmla="*/ 2235434 h 2330684"/>
              <a:gd name="connsiteX6-133" fmla="*/ 2049737 w 2157687"/>
              <a:gd name="connsiteY6-134" fmla="*/ 2330684 h 2330684"/>
              <a:gd name="connsiteX7-135" fmla="*/ 125687 w 2157687"/>
              <a:gd name="connsiteY7-136" fmla="*/ 2324334 h 2330684"/>
              <a:gd name="connsiteX8-137" fmla="*/ 11387 w 2157687"/>
              <a:gd name="connsiteY8-138" fmla="*/ 2241784 h 2330684"/>
              <a:gd name="connsiteX9-139" fmla="*/ 17737 w 2157687"/>
              <a:gd name="connsiteY9-140" fmla="*/ 19284 h 2330684"/>
              <a:gd name="connsiteX0-141" fmla="*/ 17737 w 2157687"/>
              <a:gd name="connsiteY0-142" fmla="*/ 19284 h 2330684"/>
              <a:gd name="connsiteX1-143" fmla="*/ 741637 w 2157687"/>
              <a:gd name="connsiteY1-144" fmla="*/ 25634 h 2330684"/>
              <a:gd name="connsiteX2-145" fmla="*/ 1090887 w 2157687"/>
              <a:gd name="connsiteY2-146" fmla="*/ 368534 h 2330684"/>
              <a:gd name="connsiteX3-147" fmla="*/ 1427437 w 2157687"/>
              <a:gd name="connsiteY3-148" fmla="*/ 31984 h 2330684"/>
              <a:gd name="connsiteX4-149" fmla="*/ 2157687 w 2157687"/>
              <a:gd name="connsiteY4-150" fmla="*/ 31984 h 2330684"/>
              <a:gd name="connsiteX5-151" fmla="*/ 2151337 w 2157687"/>
              <a:gd name="connsiteY5-152" fmla="*/ 2235434 h 2330684"/>
              <a:gd name="connsiteX6-153" fmla="*/ 2049737 w 2157687"/>
              <a:gd name="connsiteY6-154" fmla="*/ 2330684 h 2330684"/>
              <a:gd name="connsiteX7-155" fmla="*/ 125687 w 2157687"/>
              <a:gd name="connsiteY7-156" fmla="*/ 2324334 h 2330684"/>
              <a:gd name="connsiteX8-157" fmla="*/ 11387 w 2157687"/>
              <a:gd name="connsiteY8-158" fmla="*/ 2241784 h 2330684"/>
              <a:gd name="connsiteX9-159" fmla="*/ 17737 w 2157687"/>
              <a:gd name="connsiteY9-160" fmla="*/ 19284 h 2330684"/>
              <a:gd name="connsiteX0-161" fmla="*/ 17737 w 2157687"/>
              <a:gd name="connsiteY0-162" fmla="*/ 19284 h 2330684"/>
              <a:gd name="connsiteX1-163" fmla="*/ 741637 w 2157687"/>
              <a:gd name="connsiteY1-164" fmla="*/ 25634 h 2330684"/>
              <a:gd name="connsiteX2-165" fmla="*/ 1090887 w 2157687"/>
              <a:gd name="connsiteY2-166" fmla="*/ 368534 h 2330684"/>
              <a:gd name="connsiteX3-167" fmla="*/ 1427437 w 2157687"/>
              <a:gd name="connsiteY3-168" fmla="*/ 31984 h 2330684"/>
              <a:gd name="connsiteX4-169" fmla="*/ 2157687 w 2157687"/>
              <a:gd name="connsiteY4-170" fmla="*/ 31984 h 2330684"/>
              <a:gd name="connsiteX5-171" fmla="*/ 2151337 w 2157687"/>
              <a:gd name="connsiteY5-172" fmla="*/ 2235434 h 2330684"/>
              <a:gd name="connsiteX6-173" fmla="*/ 2049737 w 2157687"/>
              <a:gd name="connsiteY6-174" fmla="*/ 2330684 h 2330684"/>
              <a:gd name="connsiteX7-175" fmla="*/ 125687 w 2157687"/>
              <a:gd name="connsiteY7-176" fmla="*/ 2324334 h 2330684"/>
              <a:gd name="connsiteX8-177" fmla="*/ 11387 w 2157687"/>
              <a:gd name="connsiteY8-178" fmla="*/ 2241784 h 2330684"/>
              <a:gd name="connsiteX9-179" fmla="*/ 17737 w 2157687"/>
              <a:gd name="connsiteY9-180" fmla="*/ 19284 h 2330684"/>
              <a:gd name="connsiteX0-181" fmla="*/ 17737 w 2157687"/>
              <a:gd name="connsiteY0-182" fmla="*/ 19284 h 2330684"/>
              <a:gd name="connsiteX1-183" fmla="*/ 741637 w 2157687"/>
              <a:gd name="connsiteY1-184" fmla="*/ 25634 h 2330684"/>
              <a:gd name="connsiteX2-185" fmla="*/ 1090887 w 2157687"/>
              <a:gd name="connsiteY2-186" fmla="*/ 368534 h 2330684"/>
              <a:gd name="connsiteX3-187" fmla="*/ 1427437 w 2157687"/>
              <a:gd name="connsiteY3-188" fmla="*/ 31984 h 2330684"/>
              <a:gd name="connsiteX4-189" fmla="*/ 2157687 w 2157687"/>
              <a:gd name="connsiteY4-190" fmla="*/ 31984 h 2330684"/>
              <a:gd name="connsiteX5-191" fmla="*/ 2151337 w 2157687"/>
              <a:gd name="connsiteY5-192" fmla="*/ 2235434 h 2330684"/>
              <a:gd name="connsiteX6-193" fmla="*/ 2049737 w 2157687"/>
              <a:gd name="connsiteY6-194" fmla="*/ 2330684 h 2330684"/>
              <a:gd name="connsiteX7-195" fmla="*/ 125687 w 2157687"/>
              <a:gd name="connsiteY7-196" fmla="*/ 2324334 h 2330684"/>
              <a:gd name="connsiteX8-197" fmla="*/ 11387 w 2157687"/>
              <a:gd name="connsiteY8-198" fmla="*/ 2241784 h 2330684"/>
              <a:gd name="connsiteX9-199" fmla="*/ 17737 w 2157687"/>
              <a:gd name="connsiteY9-200" fmla="*/ 19284 h 2330684"/>
              <a:gd name="connsiteX0-201" fmla="*/ 17737 w 2157687"/>
              <a:gd name="connsiteY0-202" fmla="*/ 19284 h 2330684"/>
              <a:gd name="connsiteX1-203" fmla="*/ 741637 w 2157687"/>
              <a:gd name="connsiteY1-204" fmla="*/ 25634 h 2330684"/>
              <a:gd name="connsiteX2-205" fmla="*/ 1090887 w 2157687"/>
              <a:gd name="connsiteY2-206" fmla="*/ 368534 h 2330684"/>
              <a:gd name="connsiteX3-207" fmla="*/ 1427437 w 2157687"/>
              <a:gd name="connsiteY3-208" fmla="*/ 31984 h 2330684"/>
              <a:gd name="connsiteX4-209" fmla="*/ 2157687 w 2157687"/>
              <a:gd name="connsiteY4-210" fmla="*/ 31984 h 2330684"/>
              <a:gd name="connsiteX5-211" fmla="*/ 2151337 w 2157687"/>
              <a:gd name="connsiteY5-212" fmla="*/ 2235434 h 2330684"/>
              <a:gd name="connsiteX6-213" fmla="*/ 2049737 w 2157687"/>
              <a:gd name="connsiteY6-214" fmla="*/ 2330684 h 2330684"/>
              <a:gd name="connsiteX7-215" fmla="*/ 125687 w 2157687"/>
              <a:gd name="connsiteY7-216" fmla="*/ 2324334 h 2330684"/>
              <a:gd name="connsiteX8-217" fmla="*/ 11387 w 2157687"/>
              <a:gd name="connsiteY8-218" fmla="*/ 2241784 h 2330684"/>
              <a:gd name="connsiteX9-219" fmla="*/ 17737 w 2157687"/>
              <a:gd name="connsiteY9-220" fmla="*/ 19284 h 2330684"/>
              <a:gd name="connsiteX0-221" fmla="*/ 17737 w 2157691"/>
              <a:gd name="connsiteY0-222" fmla="*/ 315863 h 2627263"/>
              <a:gd name="connsiteX1-223" fmla="*/ 741637 w 2157691"/>
              <a:gd name="connsiteY1-224" fmla="*/ 322213 h 2627263"/>
              <a:gd name="connsiteX2-225" fmla="*/ 1090887 w 2157691"/>
              <a:gd name="connsiteY2-226" fmla="*/ 665113 h 2627263"/>
              <a:gd name="connsiteX3-227" fmla="*/ 1427437 w 2157691"/>
              <a:gd name="connsiteY3-228" fmla="*/ 328563 h 2627263"/>
              <a:gd name="connsiteX4-229" fmla="*/ 2157687 w 2157691"/>
              <a:gd name="connsiteY4-230" fmla="*/ 328563 h 2627263"/>
              <a:gd name="connsiteX5-231" fmla="*/ 2151337 w 2157691"/>
              <a:gd name="connsiteY5-232" fmla="*/ 2532013 h 2627263"/>
              <a:gd name="connsiteX6-233" fmla="*/ 2049737 w 2157691"/>
              <a:gd name="connsiteY6-234" fmla="*/ 2627263 h 2627263"/>
              <a:gd name="connsiteX7-235" fmla="*/ 125687 w 2157691"/>
              <a:gd name="connsiteY7-236" fmla="*/ 2620913 h 2627263"/>
              <a:gd name="connsiteX8-237" fmla="*/ 11387 w 2157691"/>
              <a:gd name="connsiteY8-238" fmla="*/ 2538363 h 2627263"/>
              <a:gd name="connsiteX9-239" fmla="*/ 17737 w 2157691"/>
              <a:gd name="connsiteY9-240" fmla="*/ 315863 h 2627263"/>
              <a:gd name="connsiteX0-241" fmla="*/ 17737 w 2164204"/>
              <a:gd name="connsiteY0-242" fmla="*/ 19284 h 2330684"/>
              <a:gd name="connsiteX1-243" fmla="*/ 741637 w 2164204"/>
              <a:gd name="connsiteY1-244" fmla="*/ 25634 h 2330684"/>
              <a:gd name="connsiteX2-245" fmla="*/ 1090887 w 2164204"/>
              <a:gd name="connsiteY2-246" fmla="*/ 368534 h 2330684"/>
              <a:gd name="connsiteX3-247" fmla="*/ 1427437 w 2164204"/>
              <a:gd name="connsiteY3-248" fmla="*/ 31984 h 2330684"/>
              <a:gd name="connsiteX4-249" fmla="*/ 2157687 w 2164204"/>
              <a:gd name="connsiteY4-250" fmla="*/ 31984 h 2330684"/>
              <a:gd name="connsiteX5-251" fmla="*/ 2151337 w 2164204"/>
              <a:gd name="connsiteY5-252" fmla="*/ 2235434 h 2330684"/>
              <a:gd name="connsiteX6-253" fmla="*/ 2049737 w 2164204"/>
              <a:gd name="connsiteY6-254" fmla="*/ 2330684 h 2330684"/>
              <a:gd name="connsiteX7-255" fmla="*/ 125687 w 2164204"/>
              <a:gd name="connsiteY7-256" fmla="*/ 2324334 h 2330684"/>
              <a:gd name="connsiteX8-257" fmla="*/ 11387 w 2164204"/>
              <a:gd name="connsiteY8-258" fmla="*/ 2241784 h 2330684"/>
              <a:gd name="connsiteX9-259" fmla="*/ 17737 w 2164204"/>
              <a:gd name="connsiteY9-260" fmla="*/ 19284 h 2330684"/>
              <a:gd name="connsiteX0-261" fmla="*/ 17737 w 2173594"/>
              <a:gd name="connsiteY0-262" fmla="*/ 19284 h 2330684"/>
              <a:gd name="connsiteX1-263" fmla="*/ 741637 w 2173594"/>
              <a:gd name="connsiteY1-264" fmla="*/ 25634 h 2330684"/>
              <a:gd name="connsiteX2-265" fmla="*/ 1090887 w 2173594"/>
              <a:gd name="connsiteY2-266" fmla="*/ 368534 h 2330684"/>
              <a:gd name="connsiteX3-267" fmla="*/ 1427437 w 2173594"/>
              <a:gd name="connsiteY3-268" fmla="*/ 31984 h 2330684"/>
              <a:gd name="connsiteX4-269" fmla="*/ 2157687 w 2173594"/>
              <a:gd name="connsiteY4-270" fmla="*/ 31984 h 2330684"/>
              <a:gd name="connsiteX5-271" fmla="*/ 2151337 w 2173594"/>
              <a:gd name="connsiteY5-272" fmla="*/ 2235434 h 2330684"/>
              <a:gd name="connsiteX6-273" fmla="*/ 2049737 w 2173594"/>
              <a:gd name="connsiteY6-274" fmla="*/ 2330684 h 2330684"/>
              <a:gd name="connsiteX7-275" fmla="*/ 125687 w 2173594"/>
              <a:gd name="connsiteY7-276" fmla="*/ 2324334 h 2330684"/>
              <a:gd name="connsiteX8-277" fmla="*/ 11387 w 2173594"/>
              <a:gd name="connsiteY8-278" fmla="*/ 2241784 h 2330684"/>
              <a:gd name="connsiteX9-279" fmla="*/ 17737 w 2173594"/>
              <a:gd name="connsiteY9-280" fmla="*/ 19284 h 2330684"/>
              <a:gd name="connsiteX0-281" fmla="*/ 17737 w 2166400"/>
              <a:gd name="connsiteY0-282" fmla="*/ 19284 h 2330684"/>
              <a:gd name="connsiteX1-283" fmla="*/ 741637 w 2166400"/>
              <a:gd name="connsiteY1-284" fmla="*/ 25634 h 2330684"/>
              <a:gd name="connsiteX2-285" fmla="*/ 1090887 w 2166400"/>
              <a:gd name="connsiteY2-286" fmla="*/ 368534 h 2330684"/>
              <a:gd name="connsiteX3-287" fmla="*/ 1427437 w 2166400"/>
              <a:gd name="connsiteY3-288" fmla="*/ 31984 h 2330684"/>
              <a:gd name="connsiteX4-289" fmla="*/ 2157687 w 2166400"/>
              <a:gd name="connsiteY4-290" fmla="*/ 31984 h 2330684"/>
              <a:gd name="connsiteX5-291" fmla="*/ 2151337 w 2166400"/>
              <a:gd name="connsiteY5-292" fmla="*/ 2235434 h 2330684"/>
              <a:gd name="connsiteX6-293" fmla="*/ 2049737 w 2166400"/>
              <a:gd name="connsiteY6-294" fmla="*/ 2330684 h 2330684"/>
              <a:gd name="connsiteX7-295" fmla="*/ 125687 w 2166400"/>
              <a:gd name="connsiteY7-296" fmla="*/ 2324334 h 2330684"/>
              <a:gd name="connsiteX8-297" fmla="*/ 11387 w 2166400"/>
              <a:gd name="connsiteY8-298" fmla="*/ 2241784 h 2330684"/>
              <a:gd name="connsiteX9-299" fmla="*/ 17737 w 2166400"/>
              <a:gd name="connsiteY9-300" fmla="*/ 19284 h 2330684"/>
              <a:gd name="connsiteX0-301" fmla="*/ 17737 w 2360508"/>
              <a:gd name="connsiteY0-302" fmla="*/ 19284 h 2330732"/>
              <a:gd name="connsiteX1-303" fmla="*/ 741637 w 2360508"/>
              <a:gd name="connsiteY1-304" fmla="*/ 25634 h 2330732"/>
              <a:gd name="connsiteX2-305" fmla="*/ 1090887 w 2360508"/>
              <a:gd name="connsiteY2-306" fmla="*/ 368534 h 2330732"/>
              <a:gd name="connsiteX3-307" fmla="*/ 1427437 w 2360508"/>
              <a:gd name="connsiteY3-308" fmla="*/ 31984 h 2330732"/>
              <a:gd name="connsiteX4-309" fmla="*/ 2157687 w 2360508"/>
              <a:gd name="connsiteY4-310" fmla="*/ 31984 h 2330732"/>
              <a:gd name="connsiteX5-311" fmla="*/ 2151337 w 2360508"/>
              <a:gd name="connsiteY5-312" fmla="*/ 2235434 h 2330732"/>
              <a:gd name="connsiteX6-313" fmla="*/ 2049737 w 2360508"/>
              <a:gd name="connsiteY6-314" fmla="*/ 2330684 h 2330732"/>
              <a:gd name="connsiteX7-315" fmla="*/ 125687 w 2360508"/>
              <a:gd name="connsiteY7-316" fmla="*/ 2324334 h 2330732"/>
              <a:gd name="connsiteX8-317" fmla="*/ 11387 w 2360508"/>
              <a:gd name="connsiteY8-318" fmla="*/ 2241784 h 2330732"/>
              <a:gd name="connsiteX9-319" fmla="*/ 17737 w 2360508"/>
              <a:gd name="connsiteY9-320" fmla="*/ 19284 h 2330732"/>
              <a:gd name="connsiteX0-321" fmla="*/ 17737 w 2166400"/>
              <a:gd name="connsiteY0-322" fmla="*/ 19284 h 2339286"/>
              <a:gd name="connsiteX1-323" fmla="*/ 741637 w 2166400"/>
              <a:gd name="connsiteY1-324" fmla="*/ 25634 h 2339286"/>
              <a:gd name="connsiteX2-325" fmla="*/ 1090887 w 2166400"/>
              <a:gd name="connsiteY2-326" fmla="*/ 368534 h 2339286"/>
              <a:gd name="connsiteX3-327" fmla="*/ 1427437 w 2166400"/>
              <a:gd name="connsiteY3-328" fmla="*/ 31984 h 2339286"/>
              <a:gd name="connsiteX4-329" fmla="*/ 2157687 w 2166400"/>
              <a:gd name="connsiteY4-330" fmla="*/ 31984 h 2339286"/>
              <a:gd name="connsiteX5-331" fmla="*/ 2151337 w 2166400"/>
              <a:gd name="connsiteY5-332" fmla="*/ 2235434 h 2339286"/>
              <a:gd name="connsiteX6-333" fmla="*/ 2049737 w 2166400"/>
              <a:gd name="connsiteY6-334" fmla="*/ 2330684 h 2339286"/>
              <a:gd name="connsiteX7-335" fmla="*/ 125687 w 2166400"/>
              <a:gd name="connsiteY7-336" fmla="*/ 2324334 h 2339286"/>
              <a:gd name="connsiteX8-337" fmla="*/ 11387 w 2166400"/>
              <a:gd name="connsiteY8-338" fmla="*/ 2241784 h 2339286"/>
              <a:gd name="connsiteX9-339" fmla="*/ 17737 w 2166400"/>
              <a:gd name="connsiteY9-340" fmla="*/ 19284 h 2339286"/>
              <a:gd name="connsiteX0-341" fmla="*/ 17737 w 2166400"/>
              <a:gd name="connsiteY0-342" fmla="*/ 19284 h 2346054"/>
              <a:gd name="connsiteX1-343" fmla="*/ 741637 w 2166400"/>
              <a:gd name="connsiteY1-344" fmla="*/ 25634 h 2346054"/>
              <a:gd name="connsiteX2-345" fmla="*/ 1090887 w 2166400"/>
              <a:gd name="connsiteY2-346" fmla="*/ 368534 h 2346054"/>
              <a:gd name="connsiteX3-347" fmla="*/ 1427437 w 2166400"/>
              <a:gd name="connsiteY3-348" fmla="*/ 31984 h 2346054"/>
              <a:gd name="connsiteX4-349" fmla="*/ 2157687 w 2166400"/>
              <a:gd name="connsiteY4-350" fmla="*/ 31984 h 2346054"/>
              <a:gd name="connsiteX5-351" fmla="*/ 2151337 w 2166400"/>
              <a:gd name="connsiteY5-352" fmla="*/ 2235434 h 2346054"/>
              <a:gd name="connsiteX6-353" fmla="*/ 2049737 w 2166400"/>
              <a:gd name="connsiteY6-354" fmla="*/ 2330684 h 2346054"/>
              <a:gd name="connsiteX7-355" fmla="*/ 125687 w 2166400"/>
              <a:gd name="connsiteY7-356" fmla="*/ 2324334 h 2346054"/>
              <a:gd name="connsiteX8-357" fmla="*/ 11387 w 2166400"/>
              <a:gd name="connsiteY8-358" fmla="*/ 2241784 h 2346054"/>
              <a:gd name="connsiteX9-359" fmla="*/ 17737 w 2166400"/>
              <a:gd name="connsiteY9-360" fmla="*/ 19284 h 2346054"/>
              <a:gd name="connsiteX0-361" fmla="*/ 17737 w 2166400"/>
              <a:gd name="connsiteY0-362" fmla="*/ 19284 h 2347757"/>
              <a:gd name="connsiteX1-363" fmla="*/ 741637 w 2166400"/>
              <a:gd name="connsiteY1-364" fmla="*/ 25634 h 2347757"/>
              <a:gd name="connsiteX2-365" fmla="*/ 1090887 w 2166400"/>
              <a:gd name="connsiteY2-366" fmla="*/ 368534 h 2347757"/>
              <a:gd name="connsiteX3-367" fmla="*/ 1427437 w 2166400"/>
              <a:gd name="connsiteY3-368" fmla="*/ 31984 h 2347757"/>
              <a:gd name="connsiteX4-369" fmla="*/ 2157687 w 2166400"/>
              <a:gd name="connsiteY4-370" fmla="*/ 31984 h 2347757"/>
              <a:gd name="connsiteX5-371" fmla="*/ 2151337 w 2166400"/>
              <a:gd name="connsiteY5-372" fmla="*/ 2235434 h 2347757"/>
              <a:gd name="connsiteX6-373" fmla="*/ 2049737 w 2166400"/>
              <a:gd name="connsiteY6-374" fmla="*/ 2330684 h 2347757"/>
              <a:gd name="connsiteX7-375" fmla="*/ 125687 w 2166400"/>
              <a:gd name="connsiteY7-376" fmla="*/ 2324334 h 2347757"/>
              <a:gd name="connsiteX8-377" fmla="*/ 11387 w 2166400"/>
              <a:gd name="connsiteY8-378" fmla="*/ 2241784 h 2347757"/>
              <a:gd name="connsiteX9-379" fmla="*/ 17737 w 2166400"/>
              <a:gd name="connsiteY9-380" fmla="*/ 19284 h 2347757"/>
              <a:gd name="connsiteX0-381" fmla="*/ 17737 w 2166400"/>
              <a:gd name="connsiteY0-382" fmla="*/ 19284 h 2428227"/>
              <a:gd name="connsiteX1-383" fmla="*/ 741637 w 2166400"/>
              <a:gd name="connsiteY1-384" fmla="*/ 25634 h 2428227"/>
              <a:gd name="connsiteX2-385" fmla="*/ 1090887 w 2166400"/>
              <a:gd name="connsiteY2-386" fmla="*/ 368534 h 2428227"/>
              <a:gd name="connsiteX3-387" fmla="*/ 1427437 w 2166400"/>
              <a:gd name="connsiteY3-388" fmla="*/ 31984 h 2428227"/>
              <a:gd name="connsiteX4-389" fmla="*/ 2157687 w 2166400"/>
              <a:gd name="connsiteY4-390" fmla="*/ 31984 h 2428227"/>
              <a:gd name="connsiteX5-391" fmla="*/ 2151337 w 2166400"/>
              <a:gd name="connsiteY5-392" fmla="*/ 2235434 h 2428227"/>
              <a:gd name="connsiteX6-393" fmla="*/ 2049737 w 2166400"/>
              <a:gd name="connsiteY6-394" fmla="*/ 2330684 h 2428227"/>
              <a:gd name="connsiteX7-395" fmla="*/ 125687 w 2166400"/>
              <a:gd name="connsiteY7-396" fmla="*/ 2324334 h 2428227"/>
              <a:gd name="connsiteX8-397" fmla="*/ 11387 w 2166400"/>
              <a:gd name="connsiteY8-398" fmla="*/ 2241784 h 2428227"/>
              <a:gd name="connsiteX9-399" fmla="*/ 17737 w 2166400"/>
              <a:gd name="connsiteY9-400" fmla="*/ 19284 h 2428227"/>
              <a:gd name="connsiteX0-401" fmla="*/ 15773 w 2164436"/>
              <a:gd name="connsiteY0-402" fmla="*/ 19284 h 2347757"/>
              <a:gd name="connsiteX1-403" fmla="*/ 739673 w 2164436"/>
              <a:gd name="connsiteY1-404" fmla="*/ 25634 h 2347757"/>
              <a:gd name="connsiteX2-405" fmla="*/ 1088923 w 2164436"/>
              <a:gd name="connsiteY2-406" fmla="*/ 368534 h 2347757"/>
              <a:gd name="connsiteX3-407" fmla="*/ 1425473 w 2164436"/>
              <a:gd name="connsiteY3-408" fmla="*/ 31984 h 2347757"/>
              <a:gd name="connsiteX4-409" fmla="*/ 2155723 w 2164436"/>
              <a:gd name="connsiteY4-410" fmla="*/ 31984 h 2347757"/>
              <a:gd name="connsiteX5-411" fmla="*/ 2149373 w 2164436"/>
              <a:gd name="connsiteY5-412" fmla="*/ 2235434 h 2347757"/>
              <a:gd name="connsiteX6-413" fmla="*/ 2047773 w 2164436"/>
              <a:gd name="connsiteY6-414" fmla="*/ 2330684 h 2347757"/>
              <a:gd name="connsiteX7-415" fmla="*/ 123723 w 2164436"/>
              <a:gd name="connsiteY7-416" fmla="*/ 2324334 h 2347757"/>
              <a:gd name="connsiteX8-417" fmla="*/ 9423 w 2164436"/>
              <a:gd name="connsiteY8-418" fmla="*/ 2241784 h 2347757"/>
              <a:gd name="connsiteX9-419" fmla="*/ 15773 w 2164436"/>
              <a:gd name="connsiteY9-420" fmla="*/ 19284 h 2347757"/>
              <a:gd name="connsiteX0-421" fmla="*/ 15773 w 2164436"/>
              <a:gd name="connsiteY0-422" fmla="*/ 19284 h 2341111"/>
              <a:gd name="connsiteX1-423" fmla="*/ 739673 w 2164436"/>
              <a:gd name="connsiteY1-424" fmla="*/ 25634 h 2341111"/>
              <a:gd name="connsiteX2-425" fmla="*/ 1088923 w 2164436"/>
              <a:gd name="connsiteY2-426" fmla="*/ 368534 h 2341111"/>
              <a:gd name="connsiteX3-427" fmla="*/ 1425473 w 2164436"/>
              <a:gd name="connsiteY3-428" fmla="*/ 31984 h 2341111"/>
              <a:gd name="connsiteX4-429" fmla="*/ 2155723 w 2164436"/>
              <a:gd name="connsiteY4-430" fmla="*/ 31984 h 2341111"/>
              <a:gd name="connsiteX5-431" fmla="*/ 2149373 w 2164436"/>
              <a:gd name="connsiteY5-432" fmla="*/ 2235434 h 2341111"/>
              <a:gd name="connsiteX6-433" fmla="*/ 2047773 w 2164436"/>
              <a:gd name="connsiteY6-434" fmla="*/ 2330684 h 2341111"/>
              <a:gd name="connsiteX7-435" fmla="*/ 123723 w 2164436"/>
              <a:gd name="connsiteY7-436" fmla="*/ 2324334 h 2341111"/>
              <a:gd name="connsiteX8-437" fmla="*/ 9423 w 2164436"/>
              <a:gd name="connsiteY8-438" fmla="*/ 2241784 h 2341111"/>
              <a:gd name="connsiteX9-439" fmla="*/ 15773 w 2164436"/>
              <a:gd name="connsiteY9-440" fmla="*/ 19284 h 23411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164436" h="2341111">
                <a:moveTo>
                  <a:pt x="15773" y="19284"/>
                </a:moveTo>
                <a:cubicBezTo>
                  <a:pt x="35881" y="-13524"/>
                  <a:pt x="705806" y="234"/>
                  <a:pt x="739673" y="25634"/>
                </a:cubicBezTo>
                <a:cubicBezTo>
                  <a:pt x="773540" y="51034"/>
                  <a:pt x="762428" y="372767"/>
                  <a:pt x="1088923" y="368534"/>
                </a:cubicBezTo>
                <a:cubicBezTo>
                  <a:pt x="1415418" y="364301"/>
                  <a:pt x="1408275" y="41509"/>
                  <a:pt x="1425473" y="31984"/>
                </a:cubicBezTo>
                <a:cubicBezTo>
                  <a:pt x="1442671" y="22459"/>
                  <a:pt x="2138790" y="9495"/>
                  <a:pt x="2155723" y="31984"/>
                </a:cubicBezTo>
                <a:cubicBezTo>
                  <a:pt x="2172656" y="54473"/>
                  <a:pt x="2161809" y="2206065"/>
                  <a:pt x="2149373" y="2235434"/>
                </a:cubicBezTo>
                <a:cubicBezTo>
                  <a:pt x="2136937" y="2264803"/>
                  <a:pt x="2148580" y="2308988"/>
                  <a:pt x="2047773" y="2330684"/>
                </a:cubicBezTo>
                <a:cubicBezTo>
                  <a:pt x="1946966" y="2352380"/>
                  <a:pt x="176110" y="2335182"/>
                  <a:pt x="123723" y="2324334"/>
                </a:cubicBezTo>
                <a:cubicBezTo>
                  <a:pt x="71336" y="2313486"/>
                  <a:pt x="22653" y="2314015"/>
                  <a:pt x="9423" y="2241784"/>
                </a:cubicBezTo>
                <a:cubicBezTo>
                  <a:pt x="-3807" y="2169553"/>
                  <a:pt x="-4335" y="52092"/>
                  <a:pt x="15773" y="19284"/>
                </a:cubicBezTo>
                <a:close/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44" name="任意多边形 10">
            <a:extLst>
              <a:ext uri="{FF2B5EF4-FFF2-40B4-BE49-F238E27FC236}">
                <a16:creationId xmlns:a16="http://schemas.microsoft.com/office/drawing/2014/main" id="{8B7FE026-208B-4EE6-BFE1-6F995FCD8221}"/>
              </a:ext>
            </a:extLst>
          </p:cNvPr>
          <p:cNvSpPr/>
          <p:nvPr/>
        </p:nvSpPr>
        <p:spPr>
          <a:xfrm>
            <a:off x="7405448" y="2305696"/>
            <a:ext cx="1779246" cy="985830"/>
          </a:xfrm>
          <a:custGeom>
            <a:avLst/>
            <a:gdLst>
              <a:gd name="connsiteX0" fmla="*/ 0 w 1892300"/>
              <a:gd name="connsiteY0" fmla="*/ 1025525 h 1047750"/>
              <a:gd name="connsiteX1" fmla="*/ 3175 w 1892300"/>
              <a:gd name="connsiteY1" fmla="*/ 133350 h 1047750"/>
              <a:gd name="connsiteX2" fmla="*/ 60325 w 1892300"/>
              <a:gd name="connsiteY2" fmla="*/ 44450 h 1047750"/>
              <a:gd name="connsiteX3" fmla="*/ 158750 w 1892300"/>
              <a:gd name="connsiteY3" fmla="*/ 0 h 1047750"/>
              <a:gd name="connsiteX4" fmla="*/ 1758950 w 1892300"/>
              <a:gd name="connsiteY4" fmla="*/ 0 h 1047750"/>
              <a:gd name="connsiteX5" fmla="*/ 1841500 w 1892300"/>
              <a:gd name="connsiteY5" fmla="*/ 44450 h 1047750"/>
              <a:gd name="connsiteX6" fmla="*/ 1892300 w 1892300"/>
              <a:gd name="connsiteY6" fmla="*/ 142875 h 1047750"/>
              <a:gd name="connsiteX7" fmla="*/ 1892300 w 1892300"/>
              <a:gd name="connsiteY7" fmla="*/ 1047750 h 1047750"/>
              <a:gd name="connsiteX8" fmla="*/ 0 w 1892300"/>
              <a:gd name="connsiteY8" fmla="*/ 1025525 h 1047750"/>
              <a:gd name="connsiteX0-1" fmla="*/ 0 w 1892300"/>
              <a:gd name="connsiteY0-2" fmla="*/ 1025525 h 1116965"/>
              <a:gd name="connsiteX1-3" fmla="*/ 3175 w 1892300"/>
              <a:gd name="connsiteY1-4" fmla="*/ 133350 h 1116965"/>
              <a:gd name="connsiteX2-5" fmla="*/ 60325 w 1892300"/>
              <a:gd name="connsiteY2-6" fmla="*/ 44450 h 1116965"/>
              <a:gd name="connsiteX3-7" fmla="*/ 158750 w 1892300"/>
              <a:gd name="connsiteY3-8" fmla="*/ 0 h 1116965"/>
              <a:gd name="connsiteX4-9" fmla="*/ 1758950 w 1892300"/>
              <a:gd name="connsiteY4-10" fmla="*/ 0 h 1116965"/>
              <a:gd name="connsiteX5-11" fmla="*/ 1841500 w 1892300"/>
              <a:gd name="connsiteY5-12" fmla="*/ 44450 h 1116965"/>
              <a:gd name="connsiteX6-13" fmla="*/ 1892300 w 1892300"/>
              <a:gd name="connsiteY6-14" fmla="*/ 142875 h 1116965"/>
              <a:gd name="connsiteX7-15" fmla="*/ 1892300 w 1892300"/>
              <a:gd name="connsiteY7-16" fmla="*/ 1047750 h 1116965"/>
              <a:gd name="connsiteX8-17" fmla="*/ 91440 w 1892300"/>
              <a:gd name="connsiteY8-18" fmla="*/ 1116965 h 1116965"/>
              <a:gd name="connsiteX0-19" fmla="*/ 0 w 1892300"/>
              <a:gd name="connsiteY0-20" fmla="*/ 1025525 h 1047750"/>
              <a:gd name="connsiteX1-21" fmla="*/ 3175 w 1892300"/>
              <a:gd name="connsiteY1-22" fmla="*/ 133350 h 1047750"/>
              <a:gd name="connsiteX2-23" fmla="*/ 60325 w 1892300"/>
              <a:gd name="connsiteY2-24" fmla="*/ 44450 h 1047750"/>
              <a:gd name="connsiteX3-25" fmla="*/ 158750 w 1892300"/>
              <a:gd name="connsiteY3-26" fmla="*/ 0 h 1047750"/>
              <a:gd name="connsiteX4-27" fmla="*/ 1758950 w 1892300"/>
              <a:gd name="connsiteY4-28" fmla="*/ 0 h 1047750"/>
              <a:gd name="connsiteX5-29" fmla="*/ 1841500 w 1892300"/>
              <a:gd name="connsiteY5-30" fmla="*/ 44450 h 1047750"/>
              <a:gd name="connsiteX6-31" fmla="*/ 1892300 w 1892300"/>
              <a:gd name="connsiteY6-32" fmla="*/ 142875 h 1047750"/>
              <a:gd name="connsiteX7-33" fmla="*/ 1892300 w 1892300"/>
              <a:gd name="connsiteY7-34" fmla="*/ 1047750 h 1047750"/>
              <a:gd name="connsiteX0-35" fmla="*/ 0 w 1892300"/>
              <a:gd name="connsiteY0-36" fmla="*/ 1025525 h 1047750"/>
              <a:gd name="connsiteX1-37" fmla="*/ 3175 w 1892300"/>
              <a:gd name="connsiteY1-38" fmla="*/ 133350 h 1047750"/>
              <a:gd name="connsiteX2-39" fmla="*/ 60325 w 1892300"/>
              <a:gd name="connsiteY2-40" fmla="*/ 44450 h 1047750"/>
              <a:gd name="connsiteX3-41" fmla="*/ 158750 w 1892300"/>
              <a:gd name="connsiteY3-42" fmla="*/ 0 h 1047750"/>
              <a:gd name="connsiteX4-43" fmla="*/ 1758950 w 1892300"/>
              <a:gd name="connsiteY4-44" fmla="*/ 0 h 1047750"/>
              <a:gd name="connsiteX5-45" fmla="*/ 1841500 w 1892300"/>
              <a:gd name="connsiteY5-46" fmla="*/ 44450 h 1047750"/>
              <a:gd name="connsiteX6-47" fmla="*/ 1892300 w 1892300"/>
              <a:gd name="connsiteY6-48" fmla="*/ 142875 h 1047750"/>
              <a:gd name="connsiteX7-49" fmla="*/ 1892300 w 1892300"/>
              <a:gd name="connsiteY7-50" fmla="*/ 1047750 h 1047750"/>
              <a:gd name="connsiteX0-51" fmla="*/ 0 w 1902769"/>
              <a:gd name="connsiteY0-52" fmla="*/ 1025525 h 1047750"/>
              <a:gd name="connsiteX1-53" fmla="*/ 3175 w 1902769"/>
              <a:gd name="connsiteY1-54" fmla="*/ 133350 h 1047750"/>
              <a:gd name="connsiteX2-55" fmla="*/ 60325 w 1902769"/>
              <a:gd name="connsiteY2-56" fmla="*/ 44450 h 1047750"/>
              <a:gd name="connsiteX3-57" fmla="*/ 158750 w 1902769"/>
              <a:gd name="connsiteY3-58" fmla="*/ 0 h 1047750"/>
              <a:gd name="connsiteX4-59" fmla="*/ 1758950 w 1902769"/>
              <a:gd name="connsiteY4-60" fmla="*/ 0 h 1047750"/>
              <a:gd name="connsiteX5-61" fmla="*/ 1841500 w 1902769"/>
              <a:gd name="connsiteY5-62" fmla="*/ 44450 h 1047750"/>
              <a:gd name="connsiteX6-63" fmla="*/ 1892300 w 1902769"/>
              <a:gd name="connsiteY6-64" fmla="*/ 142875 h 1047750"/>
              <a:gd name="connsiteX7-65" fmla="*/ 1892300 w 1902769"/>
              <a:gd name="connsiteY7-66" fmla="*/ 1047750 h 1047750"/>
              <a:gd name="connsiteX0-67" fmla="*/ 0 w 1902769"/>
              <a:gd name="connsiteY0-68" fmla="*/ 1025525 h 1047750"/>
              <a:gd name="connsiteX1-69" fmla="*/ 3175 w 1902769"/>
              <a:gd name="connsiteY1-70" fmla="*/ 133350 h 1047750"/>
              <a:gd name="connsiteX2-71" fmla="*/ 60325 w 1902769"/>
              <a:gd name="connsiteY2-72" fmla="*/ 44450 h 1047750"/>
              <a:gd name="connsiteX3-73" fmla="*/ 158750 w 1902769"/>
              <a:gd name="connsiteY3-74" fmla="*/ 0 h 1047750"/>
              <a:gd name="connsiteX4-75" fmla="*/ 1758950 w 1902769"/>
              <a:gd name="connsiteY4-76" fmla="*/ 0 h 1047750"/>
              <a:gd name="connsiteX5-77" fmla="*/ 1841500 w 1902769"/>
              <a:gd name="connsiteY5-78" fmla="*/ 44450 h 1047750"/>
              <a:gd name="connsiteX6-79" fmla="*/ 1892300 w 1902769"/>
              <a:gd name="connsiteY6-80" fmla="*/ 142875 h 1047750"/>
              <a:gd name="connsiteX7-81" fmla="*/ 1892300 w 1902769"/>
              <a:gd name="connsiteY7-82" fmla="*/ 1047750 h 1047750"/>
              <a:gd name="connsiteX0-83" fmla="*/ 0 w 1902769"/>
              <a:gd name="connsiteY0-84" fmla="*/ 1025525 h 1047750"/>
              <a:gd name="connsiteX1-85" fmla="*/ 3175 w 1902769"/>
              <a:gd name="connsiteY1-86" fmla="*/ 133350 h 1047750"/>
              <a:gd name="connsiteX2-87" fmla="*/ 60325 w 1902769"/>
              <a:gd name="connsiteY2-88" fmla="*/ 44450 h 1047750"/>
              <a:gd name="connsiteX3-89" fmla="*/ 158750 w 1902769"/>
              <a:gd name="connsiteY3-90" fmla="*/ 0 h 1047750"/>
              <a:gd name="connsiteX4-91" fmla="*/ 1758950 w 1902769"/>
              <a:gd name="connsiteY4-92" fmla="*/ 0 h 1047750"/>
              <a:gd name="connsiteX5-93" fmla="*/ 1841500 w 1902769"/>
              <a:gd name="connsiteY5-94" fmla="*/ 44450 h 1047750"/>
              <a:gd name="connsiteX6-95" fmla="*/ 1892300 w 1902769"/>
              <a:gd name="connsiteY6-96" fmla="*/ 142875 h 1047750"/>
              <a:gd name="connsiteX7-97" fmla="*/ 1892300 w 1902769"/>
              <a:gd name="connsiteY7-98" fmla="*/ 1047750 h 1047750"/>
              <a:gd name="connsiteX0-99" fmla="*/ 0 w 1892300"/>
              <a:gd name="connsiteY0-100" fmla="*/ 1025525 h 1047750"/>
              <a:gd name="connsiteX1-101" fmla="*/ 3175 w 1892300"/>
              <a:gd name="connsiteY1-102" fmla="*/ 133350 h 1047750"/>
              <a:gd name="connsiteX2-103" fmla="*/ 60325 w 1892300"/>
              <a:gd name="connsiteY2-104" fmla="*/ 44450 h 1047750"/>
              <a:gd name="connsiteX3-105" fmla="*/ 158750 w 1892300"/>
              <a:gd name="connsiteY3-106" fmla="*/ 0 h 1047750"/>
              <a:gd name="connsiteX4-107" fmla="*/ 1758950 w 1892300"/>
              <a:gd name="connsiteY4-108" fmla="*/ 0 h 1047750"/>
              <a:gd name="connsiteX5-109" fmla="*/ 1841500 w 1892300"/>
              <a:gd name="connsiteY5-110" fmla="*/ 44450 h 1047750"/>
              <a:gd name="connsiteX6-111" fmla="*/ 1892300 w 1892300"/>
              <a:gd name="connsiteY6-112" fmla="*/ 142875 h 1047750"/>
              <a:gd name="connsiteX7-113" fmla="*/ 1892300 w 1892300"/>
              <a:gd name="connsiteY7-114" fmla="*/ 1047750 h 1047750"/>
              <a:gd name="connsiteX0-115" fmla="*/ 0 w 1892300"/>
              <a:gd name="connsiteY0-116" fmla="*/ 1025525 h 1047750"/>
              <a:gd name="connsiteX1-117" fmla="*/ 3175 w 1892300"/>
              <a:gd name="connsiteY1-118" fmla="*/ 133350 h 1047750"/>
              <a:gd name="connsiteX2-119" fmla="*/ 60325 w 1892300"/>
              <a:gd name="connsiteY2-120" fmla="*/ 44450 h 1047750"/>
              <a:gd name="connsiteX3-121" fmla="*/ 158750 w 1892300"/>
              <a:gd name="connsiteY3-122" fmla="*/ 0 h 1047750"/>
              <a:gd name="connsiteX4-123" fmla="*/ 1758950 w 1892300"/>
              <a:gd name="connsiteY4-124" fmla="*/ 0 h 1047750"/>
              <a:gd name="connsiteX5-125" fmla="*/ 1841500 w 1892300"/>
              <a:gd name="connsiteY5-126" fmla="*/ 44450 h 1047750"/>
              <a:gd name="connsiteX6-127" fmla="*/ 1892300 w 1892300"/>
              <a:gd name="connsiteY6-128" fmla="*/ 142875 h 1047750"/>
              <a:gd name="connsiteX7-129" fmla="*/ 1892300 w 1892300"/>
              <a:gd name="connsiteY7-130" fmla="*/ 1047750 h 1047750"/>
              <a:gd name="connsiteX0-131" fmla="*/ 0 w 1902769"/>
              <a:gd name="connsiteY0-132" fmla="*/ 1025525 h 1047750"/>
              <a:gd name="connsiteX1-133" fmla="*/ 3175 w 1902769"/>
              <a:gd name="connsiteY1-134" fmla="*/ 133350 h 1047750"/>
              <a:gd name="connsiteX2-135" fmla="*/ 60325 w 1902769"/>
              <a:gd name="connsiteY2-136" fmla="*/ 44450 h 1047750"/>
              <a:gd name="connsiteX3-137" fmla="*/ 158750 w 1902769"/>
              <a:gd name="connsiteY3-138" fmla="*/ 0 h 1047750"/>
              <a:gd name="connsiteX4-139" fmla="*/ 1758950 w 1902769"/>
              <a:gd name="connsiteY4-140" fmla="*/ 0 h 1047750"/>
              <a:gd name="connsiteX5-141" fmla="*/ 1841500 w 1902769"/>
              <a:gd name="connsiteY5-142" fmla="*/ 44450 h 1047750"/>
              <a:gd name="connsiteX6-143" fmla="*/ 1892300 w 1902769"/>
              <a:gd name="connsiteY6-144" fmla="*/ 142875 h 1047750"/>
              <a:gd name="connsiteX7-145" fmla="*/ 1892300 w 1902769"/>
              <a:gd name="connsiteY7-146" fmla="*/ 1047750 h 1047750"/>
              <a:gd name="connsiteX0-147" fmla="*/ 0 w 1892300"/>
              <a:gd name="connsiteY0-148" fmla="*/ 1025525 h 1047750"/>
              <a:gd name="connsiteX1-149" fmla="*/ 3175 w 1892300"/>
              <a:gd name="connsiteY1-150" fmla="*/ 133350 h 1047750"/>
              <a:gd name="connsiteX2-151" fmla="*/ 60325 w 1892300"/>
              <a:gd name="connsiteY2-152" fmla="*/ 44450 h 1047750"/>
              <a:gd name="connsiteX3-153" fmla="*/ 158750 w 1892300"/>
              <a:gd name="connsiteY3-154" fmla="*/ 0 h 1047750"/>
              <a:gd name="connsiteX4-155" fmla="*/ 1758950 w 1892300"/>
              <a:gd name="connsiteY4-156" fmla="*/ 0 h 1047750"/>
              <a:gd name="connsiteX5-157" fmla="*/ 1841500 w 1892300"/>
              <a:gd name="connsiteY5-158" fmla="*/ 44450 h 1047750"/>
              <a:gd name="connsiteX6-159" fmla="*/ 1892300 w 1892300"/>
              <a:gd name="connsiteY6-160" fmla="*/ 142875 h 1047750"/>
              <a:gd name="connsiteX7-161" fmla="*/ 1892300 w 1892300"/>
              <a:gd name="connsiteY7-162" fmla="*/ 1047750 h 1047750"/>
              <a:gd name="connsiteX0-163" fmla="*/ 0 w 1892300"/>
              <a:gd name="connsiteY0-164" fmla="*/ 1025525 h 1047750"/>
              <a:gd name="connsiteX1-165" fmla="*/ 3175 w 1892300"/>
              <a:gd name="connsiteY1-166" fmla="*/ 133350 h 1047750"/>
              <a:gd name="connsiteX2-167" fmla="*/ 60325 w 1892300"/>
              <a:gd name="connsiteY2-168" fmla="*/ 44450 h 1047750"/>
              <a:gd name="connsiteX3-169" fmla="*/ 158750 w 1892300"/>
              <a:gd name="connsiteY3-170" fmla="*/ 0 h 1047750"/>
              <a:gd name="connsiteX4-171" fmla="*/ 1758950 w 1892300"/>
              <a:gd name="connsiteY4-172" fmla="*/ 0 h 1047750"/>
              <a:gd name="connsiteX5-173" fmla="*/ 1841500 w 1892300"/>
              <a:gd name="connsiteY5-174" fmla="*/ 44450 h 1047750"/>
              <a:gd name="connsiteX6-175" fmla="*/ 1892300 w 1892300"/>
              <a:gd name="connsiteY6-176" fmla="*/ 142875 h 1047750"/>
              <a:gd name="connsiteX7-177" fmla="*/ 1892300 w 1892300"/>
              <a:gd name="connsiteY7-178" fmla="*/ 1047750 h 1047750"/>
              <a:gd name="connsiteX0-179" fmla="*/ 0 w 1902769"/>
              <a:gd name="connsiteY0-180" fmla="*/ 1025525 h 1047750"/>
              <a:gd name="connsiteX1-181" fmla="*/ 3175 w 1902769"/>
              <a:gd name="connsiteY1-182" fmla="*/ 133350 h 1047750"/>
              <a:gd name="connsiteX2-183" fmla="*/ 60325 w 1902769"/>
              <a:gd name="connsiteY2-184" fmla="*/ 44450 h 1047750"/>
              <a:gd name="connsiteX3-185" fmla="*/ 158750 w 1902769"/>
              <a:gd name="connsiteY3-186" fmla="*/ 0 h 1047750"/>
              <a:gd name="connsiteX4-187" fmla="*/ 1758950 w 1902769"/>
              <a:gd name="connsiteY4-188" fmla="*/ 0 h 1047750"/>
              <a:gd name="connsiteX5-189" fmla="*/ 1841500 w 1902769"/>
              <a:gd name="connsiteY5-190" fmla="*/ 44450 h 1047750"/>
              <a:gd name="connsiteX6-191" fmla="*/ 1892300 w 1902769"/>
              <a:gd name="connsiteY6-192" fmla="*/ 142875 h 1047750"/>
              <a:gd name="connsiteX7-193" fmla="*/ 1892300 w 1902769"/>
              <a:gd name="connsiteY7-194" fmla="*/ 1047750 h 1047750"/>
              <a:gd name="connsiteX0-195" fmla="*/ 0 w 1900085"/>
              <a:gd name="connsiteY0-196" fmla="*/ 1025525 h 1047750"/>
              <a:gd name="connsiteX1-197" fmla="*/ 3175 w 1900085"/>
              <a:gd name="connsiteY1-198" fmla="*/ 133350 h 1047750"/>
              <a:gd name="connsiteX2-199" fmla="*/ 60325 w 1900085"/>
              <a:gd name="connsiteY2-200" fmla="*/ 44450 h 1047750"/>
              <a:gd name="connsiteX3-201" fmla="*/ 158750 w 1900085"/>
              <a:gd name="connsiteY3-202" fmla="*/ 0 h 1047750"/>
              <a:gd name="connsiteX4-203" fmla="*/ 1758950 w 1900085"/>
              <a:gd name="connsiteY4-204" fmla="*/ 0 h 1047750"/>
              <a:gd name="connsiteX5-205" fmla="*/ 1841500 w 1900085"/>
              <a:gd name="connsiteY5-206" fmla="*/ 44450 h 1047750"/>
              <a:gd name="connsiteX6-207" fmla="*/ 1892300 w 1900085"/>
              <a:gd name="connsiteY6-208" fmla="*/ 142875 h 1047750"/>
              <a:gd name="connsiteX7-209" fmla="*/ 1892300 w 1900085"/>
              <a:gd name="connsiteY7-210" fmla="*/ 1047750 h 1047750"/>
              <a:gd name="connsiteX0-211" fmla="*/ 0 w 1903374"/>
              <a:gd name="connsiteY0-212" fmla="*/ 1025525 h 1047750"/>
              <a:gd name="connsiteX1-213" fmla="*/ 3175 w 1903374"/>
              <a:gd name="connsiteY1-214" fmla="*/ 133350 h 1047750"/>
              <a:gd name="connsiteX2-215" fmla="*/ 60325 w 1903374"/>
              <a:gd name="connsiteY2-216" fmla="*/ 44450 h 1047750"/>
              <a:gd name="connsiteX3-217" fmla="*/ 158750 w 1903374"/>
              <a:gd name="connsiteY3-218" fmla="*/ 0 h 1047750"/>
              <a:gd name="connsiteX4-219" fmla="*/ 1758950 w 1903374"/>
              <a:gd name="connsiteY4-220" fmla="*/ 0 h 1047750"/>
              <a:gd name="connsiteX5-221" fmla="*/ 1851025 w 1903374"/>
              <a:gd name="connsiteY5-222" fmla="*/ 51594 h 1047750"/>
              <a:gd name="connsiteX6-223" fmla="*/ 1892300 w 1903374"/>
              <a:gd name="connsiteY6-224" fmla="*/ 142875 h 1047750"/>
              <a:gd name="connsiteX7-225" fmla="*/ 1892300 w 1903374"/>
              <a:gd name="connsiteY7-226" fmla="*/ 1047750 h 1047750"/>
              <a:gd name="connsiteX0-227" fmla="*/ 0 w 1892300"/>
              <a:gd name="connsiteY0-228" fmla="*/ 1025525 h 1047750"/>
              <a:gd name="connsiteX1-229" fmla="*/ 3175 w 1892300"/>
              <a:gd name="connsiteY1-230" fmla="*/ 133350 h 1047750"/>
              <a:gd name="connsiteX2-231" fmla="*/ 60325 w 1892300"/>
              <a:gd name="connsiteY2-232" fmla="*/ 44450 h 1047750"/>
              <a:gd name="connsiteX3-233" fmla="*/ 158750 w 1892300"/>
              <a:gd name="connsiteY3-234" fmla="*/ 0 h 1047750"/>
              <a:gd name="connsiteX4-235" fmla="*/ 1758950 w 1892300"/>
              <a:gd name="connsiteY4-236" fmla="*/ 0 h 1047750"/>
              <a:gd name="connsiteX5-237" fmla="*/ 1851025 w 1892300"/>
              <a:gd name="connsiteY5-238" fmla="*/ 51594 h 1047750"/>
              <a:gd name="connsiteX6-239" fmla="*/ 1892300 w 1892300"/>
              <a:gd name="connsiteY6-240" fmla="*/ 142875 h 1047750"/>
              <a:gd name="connsiteX7-241" fmla="*/ 1892300 w 1892300"/>
              <a:gd name="connsiteY7-242" fmla="*/ 1047750 h 1047750"/>
              <a:gd name="connsiteX0-243" fmla="*/ 0 w 1926290"/>
              <a:gd name="connsiteY0-244" fmla="*/ 1025525 h 1047750"/>
              <a:gd name="connsiteX1-245" fmla="*/ 3175 w 1926290"/>
              <a:gd name="connsiteY1-246" fmla="*/ 133350 h 1047750"/>
              <a:gd name="connsiteX2-247" fmla="*/ 60325 w 1926290"/>
              <a:gd name="connsiteY2-248" fmla="*/ 44450 h 1047750"/>
              <a:gd name="connsiteX3-249" fmla="*/ 158750 w 1926290"/>
              <a:gd name="connsiteY3-250" fmla="*/ 0 h 1047750"/>
              <a:gd name="connsiteX4-251" fmla="*/ 1758950 w 1926290"/>
              <a:gd name="connsiteY4-252" fmla="*/ 0 h 1047750"/>
              <a:gd name="connsiteX5-253" fmla="*/ 1892300 w 1926290"/>
              <a:gd name="connsiteY5-254" fmla="*/ 142875 h 1047750"/>
              <a:gd name="connsiteX6-255" fmla="*/ 1892300 w 1926290"/>
              <a:gd name="connsiteY6-256" fmla="*/ 1047750 h 1047750"/>
              <a:gd name="connsiteX0-257" fmla="*/ 0 w 1923043"/>
              <a:gd name="connsiteY0-258" fmla="*/ 1025525 h 1047750"/>
              <a:gd name="connsiteX1-259" fmla="*/ 3175 w 1923043"/>
              <a:gd name="connsiteY1-260" fmla="*/ 133350 h 1047750"/>
              <a:gd name="connsiteX2-261" fmla="*/ 60325 w 1923043"/>
              <a:gd name="connsiteY2-262" fmla="*/ 44450 h 1047750"/>
              <a:gd name="connsiteX3-263" fmla="*/ 158750 w 1923043"/>
              <a:gd name="connsiteY3-264" fmla="*/ 0 h 1047750"/>
              <a:gd name="connsiteX4-265" fmla="*/ 1758950 w 1923043"/>
              <a:gd name="connsiteY4-266" fmla="*/ 0 h 1047750"/>
              <a:gd name="connsiteX5-267" fmla="*/ 1892300 w 1923043"/>
              <a:gd name="connsiteY5-268" fmla="*/ 142875 h 1047750"/>
              <a:gd name="connsiteX6-269" fmla="*/ 1892300 w 1923043"/>
              <a:gd name="connsiteY6-270" fmla="*/ 1047750 h 1047750"/>
              <a:gd name="connsiteX0-271" fmla="*/ 0 w 1934128"/>
              <a:gd name="connsiteY0-272" fmla="*/ 1058770 h 1080995"/>
              <a:gd name="connsiteX1-273" fmla="*/ 3175 w 1934128"/>
              <a:gd name="connsiteY1-274" fmla="*/ 166595 h 1080995"/>
              <a:gd name="connsiteX2-275" fmla="*/ 60325 w 1934128"/>
              <a:gd name="connsiteY2-276" fmla="*/ 77695 h 1080995"/>
              <a:gd name="connsiteX3-277" fmla="*/ 158750 w 1934128"/>
              <a:gd name="connsiteY3-278" fmla="*/ 33245 h 1080995"/>
              <a:gd name="connsiteX4-279" fmla="*/ 1758950 w 1934128"/>
              <a:gd name="connsiteY4-280" fmla="*/ 33245 h 1080995"/>
              <a:gd name="connsiteX5-281" fmla="*/ 1892300 w 1934128"/>
              <a:gd name="connsiteY5-282" fmla="*/ 176120 h 1080995"/>
              <a:gd name="connsiteX6-283" fmla="*/ 1892300 w 1934128"/>
              <a:gd name="connsiteY6-284" fmla="*/ 1080995 h 1080995"/>
              <a:gd name="connsiteX0-285" fmla="*/ 0 w 1892300"/>
              <a:gd name="connsiteY0-286" fmla="*/ 1055483 h 1077708"/>
              <a:gd name="connsiteX1-287" fmla="*/ 3175 w 1892300"/>
              <a:gd name="connsiteY1-288" fmla="*/ 163308 h 1077708"/>
              <a:gd name="connsiteX2-289" fmla="*/ 60325 w 1892300"/>
              <a:gd name="connsiteY2-290" fmla="*/ 74408 h 1077708"/>
              <a:gd name="connsiteX3-291" fmla="*/ 158750 w 1892300"/>
              <a:gd name="connsiteY3-292" fmla="*/ 29958 h 1077708"/>
              <a:gd name="connsiteX4-293" fmla="*/ 1758950 w 1892300"/>
              <a:gd name="connsiteY4-294" fmla="*/ 29958 h 1077708"/>
              <a:gd name="connsiteX5-295" fmla="*/ 1892300 w 1892300"/>
              <a:gd name="connsiteY5-296" fmla="*/ 172833 h 1077708"/>
              <a:gd name="connsiteX6-297" fmla="*/ 1892300 w 1892300"/>
              <a:gd name="connsiteY6-298" fmla="*/ 1077708 h 1077708"/>
              <a:gd name="connsiteX0-299" fmla="*/ 0 w 2030012"/>
              <a:gd name="connsiteY0-300" fmla="*/ 1027783 h 1050008"/>
              <a:gd name="connsiteX1-301" fmla="*/ 3175 w 2030012"/>
              <a:gd name="connsiteY1-302" fmla="*/ 135608 h 1050008"/>
              <a:gd name="connsiteX2-303" fmla="*/ 60325 w 2030012"/>
              <a:gd name="connsiteY2-304" fmla="*/ 46708 h 1050008"/>
              <a:gd name="connsiteX3-305" fmla="*/ 158750 w 2030012"/>
              <a:gd name="connsiteY3-306" fmla="*/ 2258 h 1050008"/>
              <a:gd name="connsiteX4-307" fmla="*/ 1758950 w 2030012"/>
              <a:gd name="connsiteY4-308" fmla="*/ 2258 h 1050008"/>
              <a:gd name="connsiteX5-309" fmla="*/ 1892300 w 2030012"/>
              <a:gd name="connsiteY5-310" fmla="*/ 145133 h 1050008"/>
              <a:gd name="connsiteX6-311" fmla="*/ 1892300 w 2030012"/>
              <a:gd name="connsiteY6-312" fmla="*/ 1050008 h 1050008"/>
              <a:gd name="connsiteX0-313" fmla="*/ 0 w 1892300"/>
              <a:gd name="connsiteY0-314" fmla="*/ 1035049 h 1057274"/>
              <a:gd name="connsiteX1-315" fmla="*/ 3175 w 1892300"/>
              <a:gd name="connsiteY1-316" fmla="*/ 142874 h 1057274"/>
              <a:gd name="connsiteX2-317" fmla="*/ 60325 w 1892300"/>
              <a:gd name="connsiteY2-318" fmla="*/ 53974 h 1057274"/>
              <a:gd name="connsiteX3-319" fmla="*/ 158750 w 1892300"/>
              <a:gd name="connsiteY3-320" fmla="*/ 9524 h 1057274"/>
              <a:gd name="connsiteX4-321" fmla="*/ 1758950 w 1892300"/>
              <a:gd name="connsiteY4-322" fmla="*/ 9524 h 1057274"/>
              <a:gd name="connsiteX5-323" fmla="*/ 1892300 w 1892300"/>
              <a:gd name="connsiteY5-324" fmla="*/ 152399 h 1057274"/>
              <a:gd name="connsiteX6-325" fmla="*/ 1892300 w 1892300"/>
              <a:gd name="connsiteY6-326" fmla="*/ 1057274 h 1057274"/>
              <a:gd name="connsiteX0-327" fmla="*/ 0 w 1899002"/>
              <a:gd name="connsiteY0-328" fmla="*/ 1035049 h 1057274"/>
              <a:gd name="connsiteX1-329" fmla="*/ 3175 w 1899002"/>
              <a:gd name="connsiteY1-330" fmla="*/ 142874 h 1057274"/>
              <a:gd name="connsiteX2-331" fmla="*/ 60325 w 1899002"/>
              <a:gd name="connsiteY2-332" fmla="*/ 53974 h 1057274"/>
              <a:gd name="connsiteX3-333" fmla="*/ 158750 w 1899002"/>
              <a:gd name="connsiteY3-334" fmla="*/ 9524 h 1057274"/>
              <a:gd name="connsiteX4-335" fmla="*/ 1758950 w 1899002"/>
              <a:gd name="connsiteY4-336" fmla="*/ 9524 h 1057274"/>
              <a:gd name="connsiteX5-337" fmla="*/ 1892300 w 1899002"/>
              <a:gd name="connsiteY5-338" fmla="*/ 152399 h 1057274"/>
              <a:gd name="connsiteX6-339" fmla="*/ 1892300 w 1899002"/>
              <a:gd name="connsiteY6-340" fmla="*/ 1057274 h 1057274"/>
              <a:gd name="connsiteX0-341" fmla="*/ 0 w 1899002"/>
              <a:gd name="connsiteY0-342" fmla="*/ 1035049 h 1057274"/>
              <a:gd name="connsiteX1-343" fmla="*/ 3175 w 1899002"/>
              <a:gd name="connsiteY1-344" fmla="*/ 142874 h 1057274"/>
              <a:gd name="connsiteX2-345" fmla="*/ 158750 w 1899002"/>
              <a:gd name="connsiteY2-346" fmla="*/ 9524 h 1057274"/>
              <a:gd name="connsiteX3-347" fmla="*/ 1758950 w 1899002"/>
              <a:gd name="connsiteY3-348" fmla="*/ 9524 h 1057274"/>
              <a:gd name="connsiteX4-349" fmla="*/ 1892300 w 1899002"/>
              <a:gd name="connsiteY4-350" fmla="*/ 152399 h 1057274"/>
              <a:gd name="connsiteX5-351" fmla="*/ 1892300 w 1899002"/>
              <a:gd name="connsiteY5-352" fmla="*/ 1057274 h 1057274"/>
              <a:gd name="connsiteX0-353" fmla="*/ 0 w 1899002"/>
              <a:gd name="connsiteY0-354" fmla="*/ 1051684 h 1073909"/>
              <a:gd name="connsiteX1-355" fmla="*/ 3175 w 1899002"/>
              <a:gd name="connsiteY1-356" fmla="*/ 159509 h 1073909"/>
              <a:gd name="connsiteX2-357" fmla="*/ 158750 w 1899002"/>
              <a:gd name="connsiteY2-358" fmla="*/ 26159 h 1073909"/>
              <a:gd name="connsiteX3-359" fmla="*/ 1758950 w 1899002"/>
              <a:gd name="connsiteY3-360" fmla="*/ 26159 h 1073909"/>
              <a:gd name="connsiteX4-361" fmla="*/ 1892300 w 1899002"/>
              <a:gd name="connsiteY4-362" fmla="*/ 169034 h 1073909"/>
              <a:gd name="connsiteX5-363" fmla="*/ 1892300 w 1899002"/>
              <a:gd name="connsiteY5-364" fmla="*/ 1073909 h 1073909"/>
              <a:gd name="connsiteX0-365" fmla="*/ 0 w 1899002"/>
              <a:gd name="connsiteY0-366" fmla="*/ 1038327 h 1060552"/>
              <a:gd name="connsiteX1-367" fmla="*/ 3175 w 1899002"/>
              <a:gd name="connsiteY1-368" fmla="*/ 146152 h 1060552"/>
              <a:gd name="connsiteX2-369" fmla="*/ 158750 w 1899002"/>
              <a:gd name="connsiteY2-370" fmla="*/ 12802 h 1060552"/>
              <a:gd name="connsiteX3-371" fmla="*/ 1758950 w 1899002"/>
              <a:gd name="connsiteY3-372" fmla="*/ 12802 h 1060552"/>
              <a:gd name="connsiteX4-373" fmla="*/ 1892300 w 1899002"/>
              <a:gd name="connsiteY4-374" fmla="*/ 155677 h 1060552"/>
              <a:gd name="connsiteX5-375" fmla="*/ 1892300 w 1899002"/>
              <a:gd name="connsiteY5-376" fmla="*/ 1060552 h 1060552"/>
              <a:gd name="connsiteX0-377" fmla="*/ 20477 w 1919479"/>
              <a:gd name="connsiteY0-378" fmla="*/ 1038327 h 1060552"/>
              <a:gd name="connsiteX1-379" fmla="*/ 23652 w 1919479"/>
              <a:gd name="connsiteY1-380" fmla="*/ 146152 h 1060552"/>
              <a:gd name="connsiteX2-381" fmla="*/ 179227 w 1919479"/>
              <a:gd name="connsiteY2-382" fmla="*/ 12802 h 1060552"/>
              <a:gd name="connsiteX3-383" fmla="*/ 1779427 w 1919479"/>
              <a:gd name="connsiteY3-384" fmla="*/ 12802 h 1060552"/>
              <a:gd name="connsiteX4-385" fmla="*/ 1912777 w 1919479"/>
              <a:gd name="connsiteY4-386" fmla="*/ 155677 h 1060552"/>
              <a:gd name="connsiteX5-387" fmla="*/ 1912777 w 1919479"/>
              <a:gd name="connsiteY5-388" fmla="*/ 1060552 h 1060552"/>
              <a:gd name="connsiteX0-389" fmla="*/ 7800 w 1906802"/>
              <a:gd name="connsiteY0-390" fmla="*/ 1038327 h 1060552"/>
              <a:gd name="connsiteX1-391" fmla="*/ 10975 w 1906802"/>
              <a:gd name="connsiteY1-392" fmla="*/ 146152 h 1060552"/>
              <a:gd name="connsiteX2-393" fmla="*/ 166550 w 1906802"/>
              <a:gd name="connsiteY2-394" fmla="*/ 12802 h 1060552"/>
              <a:gd name="connsiteX3-395" fmla="*/ 1766750 w 1906802"/>
              <a:gd name="connsiteY3-396" fmla="*/ 12802 h 1060552"/>
              <a:gd name="connsiteX4-397" fmla="*/ 1900100 w 1906802"/>
              <a:gd name="connsiteY4-398" fmla="*/ 155677 h 1060552"/>
              <a:gd name="connsiteX5-399" fmla="*/ 1900100 w 1906802"/>
              <a:gd name="connsiteY5-400" fmla="*/ 1060552 h 1060552"/>
              <a:gd name="connsiteX0-401" fmla="*/ 7800 w 1906802"/>
              <a:gd name="connsiteY0-402" fmla="*/ 1037300 h 1059525"/>
              <a:gd name="connsiteX1-403" fmla="*/ 10975 w 1906802"/>
              <a:gd name="connsiteY1-404" fmla="*/ 145125 h 1059525"/>
              <a:gd name="connsiteX2-405" fmla="*/ 166550 w 1906802"/>
              <a:gd name="connsiteY2-406" fmla="*/ 11775 h 1059525"/>
              <a:gd name="connsiteX3-407" fmla="*/ 1766750 w 1906802"/>
              <a:gd name="connsiteY3-408" fmla="*/ 11775 h 1059525"/>
              <a:gd name="connsiteX4-409" fmla="*/ 1900100 w 1906802"/>
              <a:gd name="connsiteY4-410" fmla="*/ 154650 h 1059525"/>
              <a:gd name="connsiteX5-411" fmla="*/ 1900100 w 1906802"/>
              <a:gd name="connsiteY5-412" fmla="*/ 1059525 h 1059525"/>
              <a:gd name="connsiteX0-413" fmla="*/ 7800 w 1906802"/>
              <a:gd name="connsiteY0-414" fmla="*/ 1034280 h 1056505"/>
              <a:gd name="connsiteX1-415" fmla="*/ 10975 w 1906802"/>
              <a:gd name="connsiteY1-416" fmla="*/ 142105 h 1056505"/>
              <a:gd name="connsiteX2-417" fmla="*/ 166550 w 1906802"/>
              <a:gd name="connsiteY2-418" fmla="*/ 8755 h 1056505"/>
              <a:gd name="connsiteX3-419" fmla="*/ 1766750 w 1906802"/>
              <a:gd name="connsiteY3-420" fmla="*/ 8755 h 1056505"/>
              <a:gd name="connsiteX4-421" fmla="*/ 1900100 w 1906802"/>
              <a:gd name="connsiteY4-422" fmla="*/ 151630 h 1056505"/>
              <a:gd name="connsiteX5-423" fmla="*/ 1900100 w 1906802"/>
              <a:gd name="connsiteY5-424" fmla="*/ 1056505 h 1056505"/>
              <a:gd name="connsiteX0-425" fmla="*/ 7800 w 1906802"/>
              <a:gd name="connsiteY0-426" fmla="*/ 1034280 h 1056505"/>
              <a:gd name="connsiteX1-427" fmla="*/ 10975 w 1906802"/>
              <a:gd name="connsiteY1-428" fmla="*/ 142105 h 1056505"/>
              <a:gd name="connsiteX2-429" fmla="*/ 166550 w 1906802"/>
              <a:gd name="connsiteY2-430" fmla="*/ 8755 h 1056505"/>
              <a:gd name="connsiteX3-431" fmla="*/ 1766750 w 1906802"/>
              <a:gd name="connsiteY3-432" fmla="*/ 8755 h 1056505"/>
              <a:gd name="connsiteX4-433" fmla="*/ 1900100 w 1906802"/>
              <a:gd name="connsiteY4-434" fmla="*/ 151630 h 1056505"/>
              <a:gd name="connsiteX5-435" fmla="*/ 1900100 w 1906802"/>
              <a:gd name="connsiteY5-436" fmla="*/ 1056505 h 1056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06802" h="1056505">
                <a:moveTo>
                  <a:pt x="7800" y="1034280"/>
                </a:moveTo>
                <a:cubicBezTo>
                  <a:pt x="8858" y="736888"/>
                  <a:pt x="-12308" y="212749"/>
                  <a:pt x="10975" y="142105"/>
                </a:cubicBezTo>
                <a:cubicBezTo>
                  <a:pt x="34258" y="71461"/>
                  <a:pt x="88498" y="17486"/>
                  <a:pt x="166550" y="8755"/>
                </a:cubicBezTo>
                <a:cubicBezTo>
                  <a:pt x="244602" y="24"/>
                  <a:pt x="1683407" y="-5532"/>
                  <a:pt x="1766750" y="8755"/>
                </a:cubicBezTo>
                <a:cubicBezTo>
                  <a:pt x="1850093" y="23042"/>
                  <a:pt x="1885019" y="62730"/>
                  <a:pt x="1900100" y="151630"/>
                </a:cubicBezTo>
                <a:cubicBezTo>
                  <a:pt x="1915181" y="240530"/>
                  <a:pt x="1900100" y="754880"/>
                  <a:pt x="1900100" y="1056505"/>
                </a:cubicBezTo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A9FE7FD-F8CA-4B9C-851B-4822F339C2AE}"/>
              </a:ext>
            </a:extLst>
          </p:cNvPr>
          <p:cNvSpPr/>
          <p:nvPr/>
        </p:nvSpPr>
        <p:spPr>
          <a:xfrm>
            <a:off x="7330845" y="3984441"/>
            <a:ext cx="1811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Compile():</a:t>
            </a:r>
          </a:p>
          <a:p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导入数据到界面</a:t>
            </a:r>
            <a:endParaRPr lang="en-US" altLang="zh-CN" dirty="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46" name="Freeform 30">
            <a:extLst>
              <a:ext uri="{FF2B5EF4-FFF2-40B4-BE49-F238E27FC236}">
                <a16:creationId xmlns:a16="http://schemas.microsoft.com/office/drawing/2014/main" id="{D1D4203F-29FD-446F-A324-468484C1ECFA}"/>
              </a:ext>
            </a:extLst>
          </p:cNvPr>
          <p:cNvSpPr>
            <a:spLocks noEditPoints="1"/>
          </p:cNvSpPr>
          <p:nvPr/>
        </p:nvSpPr>
        <p:spPr bwMode="auto">
          <a:xfrm>
            <a:off x="7551344" y="2441112"/>
            <a:ext cx="299362" cy="26464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62246CB-DB83-45E1-BB0E-D73ED28DBD00}"/>
              </a:ext>
            </a:extLst>
          </p:cNvPr>
          <p:cNvSpPr/>
          <p:nvPr/>
        </p:nvSpPr>
        <p:spPr>
          <a:xfrm>
            <a:off x="7246463" y="2323978"/>
            <a:ext cx="2045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790"/>
                </a:solidFill>
                <a:ea typeface="新蒂黑板报" panose="03000600000000000000" pitchFamily="66" charset="-128"/>
              </a:rPr>
              <a:t>04</a:t>
            </a:r>
          </a:p>
          <a:p>
            <a:pPr algn="ctr"/>
            <a:r>
              <a:rPr lang="zh-CN" altLang="en-US" sz="2400" b="1" dirty="0">
                <a:solidFill>
                  <a:srgbClr val="005790"/>
                </a:solidFill>
              </a:rPr>
              <a:t>表格控制类</a:t>
            </a:r>
            <a:endParaRPr lang="en-US" altLang="zh-CN" sz="2400" b="1" dirty="0">
              <a:solidFill>
                <a:srgbClr val="005790"/>
              </a:solidFill>
            </a:endParaRPr>
          </a:p>
          <a:p>
            <a:pPr algn="ctr"/>
            <a:endParaRPr lang="en-US" altLang="zh-CN" sz="4400" b="1" dirty="0">
              <a:solidFill>
                <a:srgbClr val="005790"/>
              </a:solidFill>
              <a:latin typeface="新蒂黑板报" panose="03000600000000000000" pitchFamily="66" charset="-128"/>
              <a:ea typeface="新蒂黑板报" panose="03000600000000000000" pitchFamily="66" charset="-128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9E1476-A03E-417A-98A7-DC6B20A8C201}"/>
              </a:ext>
            </a:extLst>
          </p:cNvPr>
          <p:cNvSpPr/>
          <p:nvPr/>
        </p:nvSpPr>
        <p:spPr>
          <a:xfrm>
            <a:off x="7318943" y="3677099"/>
            <a:ext cx="1974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Controller.java</a:t>
            </a:r>
          </a:p>
        </p:txBody>
      </p:sp>
      <p:sp>
        <p:nvSpPr>
          <p:cNvPr id="76" name="任意多边形 9">
            <a:extLst>
              <a:ext uri="{FF2B5EF4-FFF2-40B4-BE49-F238E27FC236}">
                <a16:creationId xmlns:a16="http://schemas.microsoft.com/office/drawing/2014/main" id="{28711CDE-6ADD-4501-BA88-132FB4543202}"/>
              </a:ext>
            </a:extLst>
          </p:cNvPr>
          <p:cNvSpPr/>
          <p:nvPr/>
        </p:nvSpPr>
        <p:spPr>
          <a:xfrm>
            <a:off x="9528347" y="3259535"/>
            <a:ext cx="2000520" cy="2452140"/>
          </a:xfrm>
          <a:custGeom>
            <a:avLst/>
            <a:gdLst>
              <a:gd name="connsiteX0" fmla="*/ 8078 w 2148028"/>
              <a:gd name="connsiteY0" fmla="*/ 0 h 2311400"/>
              <a:gd name="connsiteX1" fmla="*/ 731978 w 2148028"/>
              <a:gd name="connsiteY1" fmla="*/ 6350 h 2311400"/>
              <a:gd name="connsiteX2" fmla="*/ 1081228 w 2148028"/>
              <a:gd name="connsiteY2" fmla="*/ 349250 h 2311400"/>
              <a:gd name="connsiteX3" fmla="*/ 1417778 w 2148028"/>
              <a:gd name="connsiteY3" fmla="*/ 12700 h 2311400"/>
              <a:gd name="connsiteX4" fmla="*/ 2148028 w 2148028"/>
              <a:gd name="connsiteY4" fmla="*/ 12700 h 2311400"/>
              <a:gd name="connsiteX5" fmla="*/ 2141678 w 2148028"/>
              <a:gd name="connsiteY5" fmla="*/ 2216150 h 2311400"/>
              <a:gd name="connsiteX6" fmla="*/ 2040078 w 2148028"/>
              <a:gd name="connsiteY6" fmla="*/ 2311400 h 2311400"/>
              <a:gd name="connsiteX7" fmla="*/ 116028 w 2148028"/>
              <a:gd name="connsiteY7" fmla="*/ 2305050 h 2311400"/>
              <a:gd name="connsiteX8" fmla="*/ 1728 w 2148028"/>
              <a:gd name="connsiteY8" fmla="*/ 2222500 h 2311400"/>
              <a:gd name="connsiteX9" fmla="*/ 8078 w 2148028"/>
              <a:gd name="connsiteY9" fmla="*/ 0 h 2311400"/>
              <a:gd name="connsiteX0-1" fmla="*/ 60240 w 2200190"/>
              <a:gd name="connsiteY0-2" fmla="*/ 176013 h 2487413"/>
              <a:gd name="connsiteX1-3" fmla="*/ 784140 w 2200190"/>
              <a:gd name="connsiteY1-4" fmla="*/ 182363 h 2487413"/>
              <a:gd name="connsiteX2-5" fmla="*/ 1133390 w 2200190"/>
              <a:gd name="connsiteY2-6" fmla="*/ 525263 h 2487413"/>
              <a:gd name="connsiteX3-7" fmla="*/ 1469940 w 2200190"/>
              <a:gd name="connsiteY3-8" fmla="*/ 188713 h 2487413"/>
              <a:gd name="connsiteX4-9" fmla="*/ 2200190 w 2200190"/>
              <a:gd name="connsiteY4-10" fmla="*/ 188713 h 2487413"/>
              <a:gd name="connsiteX5-11" fmla="*/ 2193840 w 2200190"/>
              <a:gd name="connsiteY5-12" fmla="*/ 2392163 h 2487413"/>
              <a:gd name="connsiteX6-13" fmla="*/ 2092240 w 2200190"/>
              <a:gd name="connsiteY6-14" fmla="*/ 2487413 h 2487413"/>
              <a:gd name="connsiteX7-15" fmla="*/ 168190 w 2200190"/>
              <a:gd name="connsiteY7-16" fmla="*/ 2481063 h 2487413"/>
              <a:gd name="connsiteX8-17" fmla="*/ 53890 w 2200190"/>
              <a:gd name="connsiteY8-18" fmla="*/ 2398513 h 2487413"/>
              <a:gd name="connsiteX9-19" fmla="*/ 60240 w 2200190"/>
              <a:gd name="connsiteY9-20" fmla="*/ 176013 h 2487413"/>
              <a:gd name="connsiteX0-21" fmla="*/ 17737 w 2157687"/>
              <a:gd name="connsiteY0-22" fmla="*/ 31120 h 2342520"/>
              <a:gd name="connsiteX1-23" fmla="*/ 741637 w 2157687"/>
              <a:gd name="connsiteY1-24" fmla="*/ 37470 h 2342520"/>
              <a:gd name="connsiteX2-25" fmla="*/ 1090887 w 2157687"/>
              <a:gd name="connsiteY2-26" fmla="*/ 380370 h 2342520"/>
              <a:gd name="connsiteX3-27" fmla="*/ 1427437 w 2157687"/>
              <a:gd name="connsiteY3-28" fmla="*/ 43820 h 2342520"/>
              <a:gd name="connsiteX4-29" fmla="*/ 2157687 w 2157687"/>
              <a:gd name="connsiteY4-30" fmla="*/ 43820 h 2342520"/>
              <a:gd name="connsiteX5-31" fmla="*/ 2151337 w 2157687"/>
              <a:gd name="connsiteY5-32" fmla="*/ 2247270 h 2342520"/>
              <a:gd name="connsiteX6-33" fmla="*/ 2049737 w 2157687"/>
              <a:gd name="connsiteY6-34" fmla="*/ 2342520 h 2342520"/>
              <a:gd name="connsiteX7-35" fmla="*/ 125687 w 2157687"/>
              <a:gd name="connsiteY7-36" fmla="*/ 2336170 h 2342520"/>
              <a:gd name="connsiteX8-37" fmla="*/ 11387 w 2157687"/>
              <a:gd name="connsiteY8-38" fmla="*/ 2253620 h 2342520"/>
              <a:gd name="connsiteX9-39" fmla="*/ 17737 w 2157687"/>
              <a:gd name="connsiteY9-40" fmla="*/ 31120 h 2342520"/>
              <a:gd name="connsiteX0-41" fmla="*/ 17737 w 2157687"/>
              <a:gd name="connsiteY0-42" fmla="*/ 54711 h 2366111"/>
              <a:gd name="connsiteX1-43" fmla="*/ 741637 w 2157687"/>
              <a:gd name="connsiteY1-44" fmla="*/ 61061 h 2366111"/>
              <a:gd name="connsiteX2-45" fmla="*/ 1090887 w 2157687"/>
              <a:gd name="connsiteY2-46" fmla="*/ 403961 h 2366111"/>
              <a:gd name="connsiteX3-47" fmla="*/ 1427437 w 2157687"/>
              <a:gd name="connsiteY3-48" fmla="*/ 67411 h 2366111"/>
              <a:gd name="connsiteX4-49" fmla="*/ 2157687 w 2157687"/>
              <a:gd name="connsiteY4-50" fmla="*/ 67411 h 2366111"/>
              <a:gd name="connsiteX5-51" fmla="*/ 2151337 w 2157687"/>
              <a:gd name="connsiteY5-52" fmla="*/ 2270861 h 2366111"/>
              <a:gd name="connsiteX6-53" fmla="*/ 2049737 w 2157687"/>
              <a:gd name="connsiteY6-54" fmla="*/ 2366111 h 2366111"/>
              <a:gd name="connsiteX7-55" fmla="*/ 125687 w 2157687"/>
              <a:gd name="connsiteY7-56" fmla="*/ 2359761 h 2366111"/>
              <a:gd name="connsiteX8-57" fmla="*/ 11387 w 2157687"/>
              <a:gd name="connsiteY8-58" fmla="*/ 2277211 h 2366111"/>
              <a:gd name="connsiteX9-59" fmla="*/ 17737 w 2157687"/>
              <a:gd name="connsiteY9-60" fmla="*/ 54711 h 2366111"/>
              <a:gd name="connsiteX0-61" fmla="*/ 17737 w 2157687"/>
              <a:gd name="connsiteY0-62" fmla="*/ 19284 h 2330684"/>
              <a:gd name="connsiteX1-63" fmla="*/ 741637 w 2157687"/>
              <a:gd name="connsiteY1-64" fmla="*/ 25634 h 2330684"/>
              <a:gd name="connsiteX2-65" fmla="*/ 1090887 w 2157687"/>
              <a:gd name="connsiteY2-66" fmla="*/ 368534 h 2330684"/>
              <a:gd name="connsiteX3-67" fmla="*/ 1427437 w 2157687"/>
              <a:gd name="connsiteY3-68" fmla="*/ 31984 h 2330684"/>
              <a:gd name="connsiteX4-69" fmla="*/ 2157687 w 2157687"/>
              <a:gd name="connsiteY4-70" fmla="*/ 31984 h 2330684"/>
              <a:gd name="connsiteX5-71" fmla="*/ 2151337 w 2157687"/>
              <a:gd name="connsiteY5-72" fmla="*/ 2235434 h 2330684"/>
              <a:gd name="connsiteX6-73" fmla="*/ 2049737 w 2157687"/>
              <a:gd name="connsiteY6-74" fmla="*/ 2330684 h 2330684"/>
              <a:gd name="connsiteX7-75" fmla="*/ 125687 w 2157687"/>
              <a:gd name="connsiteY7-76" fmla="*/ 2324334 h 2330684"/>
              <a:gd name="connsiteX8-77" fmla="*/ 11387 w 2157687"/>
              <a:gd name="connsiteY8-78" fmla="*/ 2241784 h 2330684"/>
              <a:gd name="connsiteX9-79" fmla="*/ 17737 w 2157687"/>
              <a:gd name="connsiteY9-80" fmla="*/ 19284 h 2330684"/>
              <a:gd name="connsiteX0-81" fmla="*/ 17737 w 2157687"/>
              <a:gd name="connsiteY0-82" fmla="*/ 19284 h 2330684"/>
              <a:gd name="connsiteX1-83" fmla="*/ 741637 w 2157687"/>
              <a:gd name="connsiteY1-84" fmla="*/ 25634 h 2330684"/>
              <a:gd name="connsiteX2-85" fmla="*/ 1090887 w 2157687"/>
              <a:gd name="connsiteY2-86" fmla="*/ 368534 h 2330684"/>
              <a:gd name="connsiteX3-87" fmla="*/ 1427437 w 2157687"/>
              <a:gd name="connsiteY3-88" fmla="*/ 31984 h 2330684"/>
              <a:gd name="connsiteX4-89" fmla="*/ 2157687 w 2157687"/>
              <a:gd name="connsiteY4-90" fmla="*/ 31984 h 2330684"/>
              <a:gd name="connsiteX5-91" fmla="*/ 2151337 w 2157687"/>
              <a:gd name="connsiteY5-92" fmla="*/ 2235434 h 2330684"/>
              <a:gd name="connsiteX6-93" fmla="*/ 2049737 w 2157687"/>
              <a:gd name="connsiteY6-94" fmla="*/ 2330684 h 2330684"/>
              <a:gd name="connsiteX7-95" fmla="*/ 125687 w 2157687"/>
              <a:gd name="connsiteY7-96" fmla="*/ 2324334 h 2330684"/>
              <a:gd name="connsiteX8-97" fmla="*/ 11387 w 2157687"/>
              <a:gd name="connsiteY8-98" fmla="*/ 2241784 h 2330684"/>
              <a:gd name="connsiteX9-99" fmla="*/ 17737 w 2157687"/>
              <a:gd name="connsiteY9-100" fmla="*/ 19284 h 2330684"/>
              <a:gd name="connsiteX0-101" fmla="*/ 17737 w 2157687"/>
              <a:gd name="connsiteY0-102" fmla="*/ 19284 h 2330684"/>
              <a:gd name="connsiteX1-103" fmla="*/ 741637 w 2157687"/>
              <a:gd name="connsiteY1-104" fmla="*/ 25634 h 2330684"/>
              <a:gd name="connsiteX2-105" fmla="*/ 1090887 w 2157687"/>
              <a:gd name="connsiteY2-106" fmla="*/ 368534 h 2330684"/>
              <a:gd name="connsiteX3-107" fmla="*/ 1427437 w 2157687"/>
              <a:gd name="connsiteY3-108" fmla="*/ 31984 h 2330684"/>
              <a:gd name="connsiteX4-109" fmla="*/ 2157687 w 2157687"/>
              <a:gd name="connsiteY4-110" fmla="*/ 31984 h 2330684"/>
              <a:gd name="connsiteX5-111" fmla="*/ 2151337 w 2157687"/>
              <a:gd name="connsiteY5-112" fmla="*/ 2235434 h 2330684"/>
              <a:gd name="connsiteX6-113" fmla="*/ 2049737 w 2157687"/>
              <a:gd name="connsiteY6-114" fmla="*/ 2330684 h 2330684"/>
              <a:gd name="connsiteX7-115" fmla="*/ 125687 w 2157687"/>
              <a:gd name="connsiteY7-116" fmla="*/ 2324334 h 2330684"/>
              <a:gd name="connsiteX8-117" fmla="*/ 11387 w 2157687"/>
              <a:gd name="connsiteY8-118" fmla="*/ 2241784 h 2330684"/>
              <a:gd name="connsiteX9-119" fmla="*/ 17737 w 2157687"/>
              <a:gd name="connsiteY9-120" fmla="*/ 19284 h 2330684"/>
              <a:gd name="connsiteX0-121" fmla="*/ 17737 w 2157687"/>
              <a:gd name="connsiteY0-122" fmla="*/ 19284 h 2330684"/>
              <a:gd name="connsiteX1-123" fmla="*/ 741637 w 2157687"/>
              <a:gd name="connsiteY1-124" fmla="*/ 25634 h 2330684"/>
              <a:gd name="connsiteX2-125" fmla="*/ 1090887 w 2157687"/>
              <a:gd name="connsiteY2-126" fmla="*/ 368534 h 2330684"/>
              <a:gd name="connsiteX3-127" fmla="*/ 1427437 w 2157687"/>
              <a:gd name="connsiteY3-128" fmla="*/ 31984 h 2330684"/>
              <a:gd name="connsiteX4-129" fmla="*/ 2157687 w 2157687"/>
              <a:gd name="connsiteY4-130" fmla="*/ 31984 h 2330684"/>
              <a:gd name="connsiteX5-131" fmla="*/ 2151337 w 2157687"/>
              <a:gd name="connsiteY5-132" fmla="*/ 2235434 h 2330684"/>
              <a:gd name="connsiteX6-133" fmla="*/ 2049737 w 2157687"/>
              <a:gd name="connsiteY6-134" fmla="*/ 2330684 h 2330684"/>
              <a:gd name="connsiteX7-135" fmla="*/ 125687 w 2157687"/>
              <a:gd name="connsiteY7-136" fmla="*/ 2324334 h 2330684"/>
              <a:gd name="connsiteX8-137" fmla="*/ 11387 w 2157687"/>
              <a:gd name="connsiteY8-138" fmla="*/ 2241784 h 2330684"/>
              <a:gd name="connsiteX9-139" fmla="*/ 17737 w 2157687"/>
              <a:gd name="connsiteY9-140" fmla="*/ 19284 h 2330684"/>
              <a:gd name="connsiteX0-141" fmla="*/ 17737 w 2157687"/>
              <a:gd name="connsiteY0-142" fmla="*/ 19284 h 2330684"/>
              <a:gd name="connsiteX1-143" fmla="*/ 741637 w 2157687"/>
              <a:gd name="connsiteY1-144" fmla="*/ 25634 h 2330684"/>
              <a:gd name="connsiteX2-145" fmla="*/ 1090887 w 2157687"/>
              <a:gd name="connsiteY2-146" fmla="*/ 368534 h 2330684"/>
              <a:gd name="connsiteX3-147" fmla="*/ 1427437 w 2157687"/>
              <a:gd name="connsiteY3-148" fmla="*/ 31984 h 2330684"/>
              <a:gd name="connsiteX4-149" fmla="*/ 2157687 w 2157687"/>
              <a:gd name="connsiteY4-150" fmla="*/ 31984 h 2330684"/>
              <a:gd name="connsiteX5-151" fmla="*/ 2151337 w 2157687"/>
              <a:gd name="connsiteY5-152" fmla="*/ 2235434 h 2330684"/>
              <a:gd name="connsiteX6-153" fmla="*/ 2049737 w 2157687"/>
              <a:gd name="connsiteY6-154" fmla="*/ 2330684 h 2330684"/>
              <a:gd name="connsiteX7-155" fmla="*/ 125687 w 2157687"/>
              <a:gd name="connsiteY7-156" fmla="*/ 2324334 h 2330684"/>
              <a:gd name="connsiteX8-157" fmla="*/ 11387 w 2157687"/>
              <a:gd name="connsiteY8-158" fmla="*/ 2241784 h 2330684"/>
              <a:gd name="connsiteX9-159" fmla="*/ 17737 w 2157687"/>
              <a:gd name="connsiteY9-160" fmla="*/ 19284 h 2330684"/>
              <a:gd name="connsiteX0-161" fmla="*/ 17737 w 2157687"/>
              <a:gd name="connsiteY0-162" fmla="*/ 19284 h 2330684"/>
              <a:gd name="connsiteX1-163" fmla="*/ 741637 w 2157687"/>
              <a:gd name="connsiteY1-164" fmla="*/ 25634 h 2330684"/>
              <a:gd name="connsiteX2-165" fmla="*/ 1090887 w 2157687"/>
              <a:gd name="connsiteY2-166" fmla="*/ 368534 h 2330684"/>
              <a:gd name="connsiteX3-167" fmla="*/ 1427437 w 2157687"/>
              <a:gd name="connsiteY3-168" fmla="*/ 31984 h 2330684"/>
              <a:gd name="connsiteX4-169" fmla="*/ 2157687 w 2157687"/>
              <a:gd name="connsiteY4-170" fmla="*/ 31984 h 2330684"/>
              <a:gd name="connsiteX5-171" fmla="*/ 2151337 w 2157687"/>
              <a:gd name="connsiteY5-172" fmla="*/ 2235434 h 2330684"/>
              <a:gd name="connsiteX6-173" fmla="*/ 2049737 w 2157687"/>
              <a:gd name="connsiteY6-174" fmla="*/ 2330684 h 2330684"/>
              <a:gd name="connsiteX7-175" fmla="*/ 125687 w 2157687"/>
              <a:gd name="connsiteY7-176" fmla="*/ 2324334 h 2330684"/>
              <a:gd name="connsiteX8-177" fmla="*/ 11387 w 2157687"/>
              <a:gd name="connsiteY8-178" fmla="*/ 2241784 h 2330684"/>
              <a:gd name="connsiteX9-179" fmla="*/ 17737 w 2157687"/>
              <a:gd name="connsiteY9-180" fmla="*/ 19284 h 2330684"/>
              <a:gd name="connsiteX0-181" fmla="*/ 17737 w 2157687"/>
              <a:gd name="connsiteY0-182" fmla="*/ 19284 h 2330684"/>
              <a:gd name="connsiteX1-183" fmla="*/ 741637 w 2157687"/>
              <a:gd name="connsiteY1-184" fmla="*/ 25634 h 2330684"/>
              <a:gd name="connsiteX2-185" fmla="*/ 1090887 w 2157687"/>
              <a:gd name="connsiteY2-186" fmla="*/ 368534 h 2330684"/>
              <a:gd name="connsiteX3-187" fmla="*/ 1427437 w 2157687"/>
              <a:gd name="connsiteY3-188" fmla="*/ 31984 h 2330684"/>
              <a:gd name="connsiteX4-189" fmla="*/ 2157687 w 2157687"/>
              <a:gd name="connsiteY4-190" fmla="*/ 31984 h 2330684"/>
              <a:gd name="connsiteX5-191" fmla="*/ 2151337 w 2157687"/>
              <a:gd name="connsiteY5-192" fmla="*/ 2235434 h 2330684"/>
              <a:gd name="connsiteX6-193" fmla="*/ 2049737 w 2157687"/>
              <a:gd name="connsiteY6-194" fmla="*/ 2330684 h 2330684"/>
              <a:gd name="connsiteX7-195" fmla="*/ 125687 w 2157687"/>
              <a:gd name="connsiteY7-196" fmla="*/ 2324334 h 2330684"/>
              <a:gd name="connsiteX8-197" fmla="*/ 11387 w 2157687"/>
              <a:gd name="connsiteY8-198" fmla="*/ 2241784 h 2330684"/>
              <a:gd name="connsiteX9-199" fmla="*/ 17737 w 2157687"/>
              <a:gd name="connsiteY9-200" fmla="*/ 19284 h 2330684"/>
              <a:gd name="connsiteX0-201" fmla="*/ 17737 w 2157687"/>
              <a:gd name="connsiteY0-202" fmla="*/ 19284 h 2330684"/>
              <a:gd name="connsiteX1-203" fmla="*/ 741637 w 2157687"/>
              <a:gd name="connsiteY1-204" fmla="*/ 25634 h 2330684"/>
              <a:gd name="connsiteX2-205" fmla="*/ 1090887 w 2157687"/>
              <a:gd name="connsiteY2-206" fmla="*/ 368534 h 2330684"/>
              <a:gd name="connsiteX3-207" fmla="*/ 1427437 w 2157687"/>
              <a:gd name="connsiteY3-208" fmla="*/ 31984 h 2330684"/>
              <a:gd name="connsiteX4-209" fmla="*/ 2157687 w 2157687"/>
              <a:gd name="connsiteY4-210" fmla="*/ 31984 h 2330684"/>
              <a:gd name="connsiteX5-211" fmla="*/ 2151337 w 2157687"/>
              <a:gd name="connsiteY5-212" fmla="*/ 2235434 h 2330684"/>
              <a:gd name="connsiteX6-213" fmla="*/ 2049737 w 2157687"/>
              <a:gd name="connsiteY6-214" fmla="*/ 2330684 h 2330684"/>
              <a:gd name="connsiteX7-215" fmla="*/ 125687 w 2157687"/>
              <a:gd name="connsiteY7-216" fmla="*/ 2324334 h 2330684"/>
              <a:gd name="connsiteX8-217" fmla="*/ 11387 w 2157687"/>
              <a:gd name="connsiteY8-218" fmla="*/ 2241784 h 2330684"/>
              <a:gd name="connsiteX9-219" fmla="*/ 17737 w 2157687"/>
              <a:gd name="connsiteY9-220" fmla="*/ 19284 h 2330684"/>
              <a:gd name="connsiteX0-221" fmla="*/ 17737 w 2157691"/>
              <a:gd name="connsiteY0-222" fmla="*/ 315863 h 2627263"/>
              <a:gd name="connsiteX1-223" fmla="*/ 741637 w 2157691"/>
              <a:gd name="connsiteY1-224" fmla="*/ 322213 h 2627263"/>
              <a:gd name="connsiteX2-225" fmla="*/ 1090887 w 2157691"/>
              <a:gd name="connsiteY2-226" fmla="*/ 665113 h 2627263"/>
              <a:gd name="connsiteX3-227" fmla="*/ 1427437 w 2157691"/>
              <a:gd name="connsiteY3-228" fmla="*/ 328563 h 2627263"/>
              <a:gd name="connsiteX4-229" fmla="*/ 2157687 w 2157691"/>
              <a:gd name="connsiteY4-230" fmla="*/ 328563 h 2627263"/>
              <a:gd name="connsiteX5-231" fmla="*/ 2151337 w 2157691"/>
              <a:gd name="connsiteY5-232" fmla="*/ 2532013 h 2627263"/>
              <a:gd name="connsiteX6-233" fmla="*/ 2049737 w 2157691"/>
              <a:gd name="connsiteY6-234" fmla="*/ 2627263 h 2627263"/>
              <a:gd name="connsiteX7-235" fmla="*/ 125687 w 2157691"/>
              <a:gd name="connsiteY7-236" fmla="*/ 2620913 h 2627263"/>
              <a:gd name="connsiteX8-237" fmla="*/ 11387 w 2157691"/>
              <a:gd name="connsiteY8-238" fmla="*/ 2538363 h 2627263"/>
              <a:gd name="connsiteX9-239" fmla="*/ 17737 w 2157691"/>
              <a:gd name="connsiteY9-240" fmla="*/ 315863 h 2627263"/>
              <a:gd name="connsiteX0-241" fmla="*/ 17737 w 2164204"/>
              <a:gd name="connsiteY0-242" fmla="*/ 19284 h 2330684"/>
              <a:gd name="connsiteX1-243" fmla="*/ 741637 w 2164204"/>
              <a:gd name="connsiteY1-244" fmla="*/ 25634 h 2330684"/>
              <a:gd name="connsiteX2-245" fmla="*/ 1090887 w 2164204"/>
              <a:gd name="connsiteY2-246" fmla="*/ 368534 h 2330684"/>
              <a:gd name="connsiteX3-247" fmla="*/ 1427437 w 2164204"/>
              <a:gd name="connsiteY3-248" fmla="*/ 31984 h 2330684"/>
              <a:gd name="connsiteX4-249" fmla="*/ 2157687 w 2164204"/>
              <a:gd name="connsiteY4-250" fmla="*/ 31984 h 2330684"/>
              <a:gd name="connsiteX5-251" fmla="*/ 2151337 w 2164204"/>
              <a:gd name="connsiteY5-252" fmla="*/ 2235434 h 2330684"/>
              <a:gd name="connsiteX6-253" fmla="*/ 2049737 w 2164204"/>
              <a:gd name="connsiteY6-254" fmla="*/ 2330684 h 2330684"/>
              <a:gd name="connsiteX7-255" fmla="*/ 125687 w 2164204"/>
              <a:gd name="connsiteY7-256" fmla="*/ 2324334 h 2330684"/>
              <a:gd name="connsiteX8-257" fmla="*/ 11387 w 2164204"/>
              <a:gd name="connsiteY8-258" fmla="*/ 2241784 h 2330684"/>
              <a:gd name="connsiteX9-259" fmla="*/ 17737 w 2164204"/>
              <a:gd name="connsiteY9-260" fmla="*/ 19284 h 2330684"/>
              <a:gd name="connsiteX0-261" fmla="*/ 17737 w 2173594"/>
              <a:gd name="connsiteY0-262" fmla="*/ 19284 h 2330684"/>
              <a:gd name="connsiteX1-263" fmla="*/ 741637 w 2173594"/>
              <a:gd name="connsiteY1-264" fmla="*/ 25634 h 2330684"/>
              <a:gd name="connsiteX2-265" fmla="*/ 1090887 w 2173594"/>
              <a:gd name="connsiteY2-266" fmla="*/ 368534 h 2330684"/>
              <a:gd name="connsiteX3-267" fmla="*/ 1427437 w 2173594"/>
              <a:gd name="connsiteY3-268" fmla="*/ 31984 h 2330684"/>
              <a:gd name="connsiteX4-269" fmla="*/ 2157687 w 2173594"/>
              <a:gd name="connsiteY4-270" fmla="*/ 31984 h 2330684"/>
              <a:gd name="connsiteX5-271" fmla="*/ 2151337 w 2173594"/>
              <a:gd name="connsiteY5-272" fmla="*/ 2235434 h 2330684"/>
              <a:gd name="connsiteX6-273" fmla="*/ 2049737 w 2173594"/>
              <a:gd name="connsiteY6-274" fmla="*/ 2330684 h 2330684"/>
              <a:gd name="connsiteX7-275" fmla="*/ 125687 w 2173594"/>
              <a:gd name="connsiteY7-276" fmla="*/ 2324334 h 2330684"/>
              <a:gd name="connsiteX8-277" fmla="*/ 11387 w 2173594"/>
              <a:gd name="connsiteY8-278" fmla="*/ 2241784 h 2330684"/>
              <a:gd name="connsiteX9-279" fmla="*/ 17737 w 2173594"/>
              <a:gd name="connsiteY9-280" fmla="*/ 19284 h 2330684"/>
              <a:gd name="connsiteX0-281" fmla="*/ 17737 w 2166400"/>
              <a:gd name="connsiteY0-282" fmla="*/ 19284 h 2330684"/>
              <a:gd name="connsiteX1-283" fmla="*/ 741637 w 2166400"/>
              <a:gd name="connsiteY1-284" fmla="*/ 25634 h 2330684"/>
              <a:gd name="connsiteX2-285" fmla="*/ 1090887 w 2166400"/>
              <a:gd name="connsiteY2-286" fmla="*/ 368534 h 2330684"/>
              <a:gd name="connsiteX3-287" fmla="*/ 1427437 w 2166400"/>
              <a:gd name="connsiteY3-288" fmla="*/ 31984 h 2330684"/>
              <a:gd name="connsiteX4-289" fmla="*/ 2157687 w 2166400"/>
              <a:gd name="connsiteY4-290" fmla="*/ 31984 h 2330684"/>
              <a:gd name="connsiteX5-291" fmla="*/ 2151337 w 2166400"/>
              <a:gd name="connsiteY5-292" fmla="*/ 2235434 h 2330684"/>
              <a:gd name="connsiteX6-293" fmla="*/ 2049737 w 2166400"/>
              <a:gd name="connsiteY6-294" fmla="*/ 2330684 h 2330684"/>
              <a:gd name="connsiteX7-295" fmla="*/ 125687 w 2166400"/>
              <a:gd name="connsiteY7-296" fmla="*/ 2324334 h 2330684"/>
              <a:gd name="connsiteX8-297" fmla="*/ 11387 w 2166400"/>
              <a:gd name="connsiteY8-298" fmla="*/ 2241784 h 2330684"/>
              <a:gd name="connsiteX9-299" fmla="*/ 17737 w 2166400"/>
              <a:gd name="connsiteY9-300" fmla="*/ 19284 h 2330684"/>
              <a:gd name="connsiteX0-301" fmla="*/ 17737 w 2360508"/>
              <a:gd name="connsiteY0-302" fmla="*/ 19284 h 2330732"/>
              <a:gd name="connsiteX1-303" fmla="*/ 741637 w 2360508"/>
              <a:gd name="connsiteY1-304" fmla="*/ 25634 h 2330732"/>
              <a:gd name="connsiteX2-305" fmla="*/ 1090887 w 2360508"/>
              <a:gd name="connsiteY2-306" fmla="*/ 368534 h 2330732"/>
              <a:gd name="connsiteX3-307" fmla="*/ 1427437 w 2360508"/>
              <a:gd name="connsiteY3-308" fmla="*/ 31984 h 2330732"/>
              <a:gd name="connsiteX4-309" fmla="*/ 2157687 w 2360508"/>
              <a:gd name="connsiteY4-310" fmla="*/ 31984 h 2330732"/>
              <a:gd name="connsiteX5-311" fmla="*/ 2151337 w 2360508"/>
              <a:gd name="connsiteY5-312" fmla="*/ 2235434 h 2330732"/>
              <a:gd name="connsiteX6-313" fmla="*/ 2049737 w 2360508"/>
              <a:gd name="connsiteY6-314" fmla="*/ 2330684 h 2330732"/>
              <a:gd name="connsiteX7-315" fmla="*/ 125687 w 2360508"/>
              <a:gd name="connsiteY7-316" fmla="*/ 2324334 h 2330732"/>
              <a:gd name="connsiteX8-317" fmla="*/ 11387 w 2360508"/>
              <a:gd name="connsiteY8-318" fmla="*/ 2241784 h 2330732"/>
              <a:gd name="connsiteX9-319" fmla="*/ 17737 w 2360508"/>
              <a:gd name="connsiteY9-320" fmla="*/ 19284 h 2330732"/>
              <a:gd name="connsiteX0-321" fmla="*/ 17737 w 2166400"/>
              <a:gd name="connsiteY0-322" fmla="*/ 19284 h 2339286"/>
              <a:gd name="connsiteX1-323" fmla="*/ 741637 w 2166400"/>
              <a:gd name="connsiteY1-324" fmla="*/ 25634 h 2339286"/>
              <a:gd name="connsiteX2-325" fmla="*/ 1090887 w 2166400"/>
              <a:gd name="connsiteY2-326" fmla="*/ 368534 h 2339286"/>
              <a:gd name="connsiteX3-327" fmla="*/ 1427437 w 2166400"/>
              <a:gd name="connsiteY3-328" fmla="*/ 31984 h 2339286"/>
              <a:gd name="connsiteX4-329" fmla="*/ 2157687 w 2166400"/>
              <a:gd name="connsiteY4-330" fmla="*/ 31984 h 2339286"/>
              <a:gd name="connsiteX5-331" fmla="*/ 2151337 w 2166400"/>
              <a:gd name="connsiteY5-332" fmla="*/ 2235434 h 2339286"/>
              <a:gd name="connsiteX6-333" fmla="*/ 2049737 w 2166400"/>
              <a:gd name="connsiteY6-334" fmla="*/ 2330684 h 2339286"/>
              <a:gd name="connsiteX7-335" fmla="*/ 125687 w 2166400"/>
              <a:gd name="connsiteY7-336" fmla="*/ 2324334 h 2339286"/>
              <a:gd name="connsiteX8-337" fmla="*/ 11387 w 2166400"/>
              <a:gd name="connsiteY8-338" fmla="*/ 2241784 h 2339286"/>
              <a:gd name="connsiteX9-339" fmla="*/ 17737 w 2166400"/>
              <a:gd name="connsiteY9-340" fmla="*/ 19284 h 2339286"/>
              <a:gd name="connsiteX0-341" fmla="*/ 17737 w 2166400"/>
              <a:gd name="connsiteY0-342" fmla="*/ 19284 h 2346054"/>
              <a:gd name="connsiteX1-343" fmla="*/ 741637 w 2166400"/>
              <a:gd name="connsiteY1-344" fmla="*/ 25634 h 2346054"/>
              <a:gd name="connsiteX2-345" fmla="*/ 1090887 w 2166400"/>
              <a:gd name="connsiteY2-346" fmla="*/ 368534 h 2346054"/>
              <a:gd name="connsiteX3-347" fmla="*/ 1427437 w 2166400"/>
              <a:gd name="connsiteY3-348" fmla="*/ 31984 h 2346054"/>
              <a:gd name="connsiteX4-349" fmla="*/ 2157687 w 2166400"/>
              <a:gd name="connsiteY4-350" fmla="*/ 31984 h 2346054"/>
              <a:gd name="connsiteX5-351" fmla="*/ 2151337 w 2166400"/>
              <a:gd name="connsiteY5-352" fmla="*/ 2235434 h 2346054"/>
              <a:gd name="connsiteX6-353" fmla="*/ 2049737 w 2166400"/>
              <a:gd name="connsiteY6-354" fmla="*/ 2330684 h 2346054"/>
              <a:gd name="connsiteX7-355" fmla="*/ 125687 w 2166400"/>
              <a:gd name="connsiteY7-356" fmla="*/ 2324334 h 2346054"/>
              <a:gd name="connsiteX8-357" fmla="*/ 11387 w 2166400"/>
              <a:gd name="connsiteY8-358" fmla="*/ 2241784 h 2346054"/>
              <a:gd name="connsiteX9-359" fmla="*/ 17737 w 2166400"/>
              <a:gd name="connsiteY9-360" fmla="*/ 19284 h 2346054"/>
              <a:gd name="connsiteX0-361" fmla="*/ 17737 w 2166400"/>
              <a:gd name="connsiteY0-362" fmla="*/ 19284 h 2347757"/>
              <a:gd name="connsiteX1-363" fmla="*/ 741637 w 2166400"/>
              <a:gd name="connsiteY1-364" fmla="*/ 25634 h 2347757"/>
              <a:gd name="connsiteX2-365" fmla="*/ 1090887 w 2166400"/>
              <a:gd name="connsiteY2-366" fmla="*/ 368534 h 2347757"/>
              <a:gd name="connsiteX3-367" fmla="*/ 1427437 w 2166400"/>
              <a:gd name="connsiteY3-368" fmla="*/ 31984 h 2347757"/>
              <a:gd name="connsiteX4-369" fmla="*/ 2157687 w 2166400"/>
              <a:gd name="connsiteY4-370" fmla="*/ 31984 h 2347757"/>
              <a:gd name="connsiteX5-371" fmla="*/ 2151337 w 2166400"/>
              <a:gd name="connsiteY5-372" fmla="*/ 2235434 h 2347757"/>
              <a:gd name="connsiteX6-373" fmla="*/ 2049737 w 2166400"/>
              <a:gd name="connsiteY6-374" fmla="*/ 2330684 h 2347757"/>
              <a:gd name="connsiteX7-375" fmla="*/ 125687 w 2166400"/>
              <a:gd name="connsiteY7-376" fmla="*/ 2324334 h 2347757"/>
              <a:gd name="connsiteX8-377" fmla="*/ 11387 w 2166400"/>
              <a:gd name="connsiteY8-378" fmla="*/ 2241784 h 2347757"/>
              <a:gd name="connsiteX9-379" fmla="*/ 17737 w 2166400"/>
              <a:gd name="connsiteY9-380" fmla="*/ 19284 h 2347757"/>
              <a:gd name="connsiteX0-381" fmla="*/ 17737 w 2166400"/>
              <a:gd name="connsiteY0-382" fmla="*/ 19284 h 2428227"/>
              <a:gd name="connsiteX1-383" fmla="*/ 741637 w 2166400"/>
              <a:gd name="connsiteY1-384" fmla="*/ 25634 h 2428227"/>
              <a:gd name="connsiteX2-385" fmla="*/ 1090887 w 2166400"/>
              <a:gd name="connsiteY2-386" fmla="*/ 368534 h 2428227"/>
              <a:gd name="connsiteX3-387" fmla="*/ 1427437 w 2166400"/>
              <a:gd name="connsiteY3-388" fmla="*/ 31984 h 2428227"/>
              <a:gd name="connsiteX4-389" fmla="*/ 2157687 w 2166400"/>
              <a:gd name="connsiteY4-390" fmla="*/ 31984 h 2428227"/>
              <a:gd name="connsiteX5-391" fmla="*/ 2151337 w 2166400"/>
              <a:gd name="connsiteY5-392" fmla="*/ 2235434 h 2428227"/>
              <a:gd name="connsiteX6-393" fmla="*/ 2049737 w 2166400"/>
              <a:gd name="connsiteY6-394" fmla="*/ 2330684 h 2428227"/>
              <a:gd name="connsiteX7-395" fmla="*/ 125687 w 2166400"/>
              <a:gd name="connsiteY7-396" fmla="*/ 2324334 h 2428227"/>
              <a:gd name="connsiteX8-397" fmla="*/ 11387 w 2166400"/>
              <a:gd name="connsiteY8-398" fmla="*/ 2241784 h 2428227"/>
              <a:gd name="connsiteX9-399" fmla="*/ 17737 w 2166400"/>
              <a:gd name="connsiteY9-400" fmla="*/ 19284 h 2428227"/>
              <a:gd name="connsiteX0-401" fmla="*/ 15773 w 2164436"/>
              <a:gd name="connsiteY0-402" fmla="*/ 19284 h 2347757"/>
              <a:gd name="connsiteX1-403" fmla="*/ 739673 w 2164436"/>
              <a:gd name="connsiteY1-404" fmla="*/ 25634 h 2347757"/>
              <a:gd name="connsiteX2-405" fmla="*/ 1088923 w 2164436"/>
              <a:gd name="connsiteY2-406" fmla="*/ 368534 h 2347757"/>
              <a:gd name="connsiteX3-407" fmla="*/ 1425473 w 2164436"/>
              <a:gd name="connsiteY3-408" fmla="*/ 31984 h 2347757"/>
              <a:gd name="connsiteX4-409" fmla="*/ 2155723 w 2164436"/>
              <a:gd name="connsiteY4-410" fmla="*/ 31984 h 2347757"/>
              <a:gd name="connsiteX5-411" fmla="*/ 2149373 w 2164436"/>
              <a:gd name="connsiteY5-412" fmla="*/ 2235434 h 2347757"/>
              <a:gd name="connsiteX6-413" fmla="*/ 2047773 w 2164436"/>
              <a:gd name="connsiteY6-414" fmla="*/ 2330684 h 2347757"/>
              <a:gd name="connsiteX7-415" fmla="*/ 123723 w 2164436"/>
              <a:gd name="connsiteY7-416" fmla="*/ 2324334 h 2347757"/>
              <a:gd name="connsiteX8-417" fmla="*/ 9423 w 2164436"/>
              <a:gd name="connsiteY8-418" fmla="*/ 2241784 h 2347757"/>
              <a:gd name="connsiteX9-419" fmla="*/ 15773 w 2164436"/>
              <a:gd name="connsiteY9-420" fmla="*/ 19284 h 2347757"/>
              <a:gd name="connsiteX0-421" fmla="*/ 15773 w 2164436"/>
              <a:gd name="connsiteY0-422" fmla="*/ 19284 h 2341111"/>
              <a:gd name="connsiteX1-423" fmla="*/ 739673 w 2164436"/>
              <a:gd name="connsiteY1-424" fmla="*/ 25634 h 2341111"/>
              <a:gd name="connsiteX2-425" fmla="*/ 1088923 w 2164436"/>
              <a:gd name="connsiteY2-426" fmla="*/ 368534 h 2341111"/>
              <a:gd name="connsiteX3-427" fmla="*/ 1425473 w 2164436"/>
              <a:gd name="connsiteY3-428" fmla="*/ 31984 h 2341111"/>
              <a:gd name="connsiteX4-429" fmla="*/ 2155723 w 2164436"/>
              <a:gd name="connsiteY4-430" fmla="*/ 31984 h 2341111"/>
              <a:gd name="connsiteX5-431" fmla="*/ 2149373 w 2164436"/>
              <a:gd name="connsiteY5-432" fmla="*/ 2235434 h 2341111"/>
              <a:gd name="connsiteX6-433" fmla="*/ 2047773 w 2164436"/>
              <a:gd name="connsiteY6-434" fmla="*/ 2330684 h 2341111"/>
              <a:gd name="connsiteX7-435" fmla="*/ 123723 w 2164436"/>
              <a:gd name="connsiteY7-436" fmla="*/ 2324334 h 2341111"/>
              <a:gd name="connsiteX8-437" fmla="*/ 9423 w 2164436"/>
              <a:gd name="connsiteY8-438" fmla="*/ 2241784 h 2341111"/>
              <a:gd name="connsiteX9-439" fmla="*/ 15773 w 2164436"/>
              <a:gd name="connsiteY9-440" fmla="*/ 19284 h 23411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164436" h="2341111">
                <a:moveTo>
                  <a:pt x="15773" y="19284"/>
                </a:moveTo>
                <a:cubicBezTo>
                  <a:pt x="35881" y="-13524"/>
                  <a:pt x="705806" y="234"/>
                  <a:pt x="739673" y="25634"/>
                </a:cubicBezTo>
                <a:cubicBezTo>
                  <a:pt x="773540" y="51034"/>
                  <a:pt x="762428" y="372767"/>
                  <a:pt x="1088923" y="368534"/>
                </a:cubicBezTo>
                <a:cubicBezTo>
                  <a:pt x="1415418" y="364301"/>
                  <a:pt x="1408275" y="41509"/>
                  <a:pt x="1425473" y="31984"/>
                </a:cubicBezTo>
                <a:cubicBezTo>
                  <a:pt x="1442671" y="22459"/>
                  <a:pt x="2138790" y="9495"/>
                  <a:pt x="2155723" y="31984"/>
                </a:cubicBezTo>
                <a:cubicBezTo>
                  <a:pt x="2172656" y="54473"/>
                  <a:pt x="2161809" y="2206065"/>
                  <a:pt x="2149373" y="2235434"/>
                </a:cubicBezTo>
                <a:cubicBezTo>
                  <a:pt x="2136937" y="2264803"/>
                  <a:pt x="2148580" y="2308988"/>
                  <a:pt x="2047773" y="2330684"/>
                </a:cubicBezTo>
                <a:cubicBezTo>
                  <a:pt x="1946966" y="2352380"/>
                  <a:pt x="176110" y="2335182"/>
                  <a:pt x="123723" y="2324334"/>
                </a:cubicBezTo>
                <a:cubicBezTo>
                  <a:pt x="71336" y="2313486"/>
                  <a:pt x="22653" y="2314015"/>
                  <a:pt x="9423" y="2241784"/>
                </a:cubicBezTo>
                <a:cubicBezTo>
                  <a:pt x="-3807" y="2169553"/>
                  <a:pt x="-4335" y="52092"/>
                  <a:pt x="15773" y="19284"/>
                </a:cubicBezTo>
                <a:close/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77" name="任意多边形 10">
            <a:extLst>
              <a:ext uri="{FF2B5EF4-FFF2-40B4-BE49-F238E27FC236}">
                <a16:creationId xmlns:a16="http://schemas.microsoft.com/office/drawing/2014/main" id="{19E1B9DD-C9DB-4E52-95B8-B390D73F3F62}"/>
              </a:ext>
            </a:extLst>
          </p:cNvPr>
          <p:cNvSpPr/>
          <p:nvPr/>
        </p:nvSpPr>
        <p:spPr>
          <a:xfrm>
            <a:off x="9642441" y="2291699"/>
            <a:ext cx="1779246" cy="985830"/>
          </a:xfrm>
          <a:custGeom>
            <a:avLst/>
            <a:gdLst>
              <a:gd name="connsiteX0" fmla="*/ 0 w 1892300"/>
              <a:gd name="connsiteY0" fmla="*/ 1025525 h 1047750"/>
              <a:gd name="connsiteX1" fmla="*/ 3175 w 1892300"/>
              <a:gd name="connsiteY1" fmla="*/ 133350 h 1047750"/>
              <a:gd name="connsiteX2" fmla="*/ 60325 w 1892300"/>
              <a:gd name="connsiteY2" fmla="*/ 44450 h 1047750"/>
              <a:gd name="connsiteX3" fmla="*/ 158750 w 1892300"/>
              <a:gd name="connsiteY3" fmla="*/ 0 h 1047750"/>
              <a:gd name="connsiteX4" fmla="*/ 1758950 w 1892300"/>
              <a:gd name="connsiteY4" fmla="*/ 0 h 1047750"/>
              <a:gd name="connsiteX5" fmla="*/ 1841500 w 1892300"/>
              <a:gd name="connsiteY5" fmla="*/ 44450 h 1047750"/>
              <a:gd name="connsiteX6" fmla="*/ 1892300 w 1892300"/>
              <a:gd name="connsiteY6" fmla="*/ 142875 h 1047750"/>
              <a:gd name="connsiteX7" fmla="*/ 1892300 w 1892300"/>
              <a:gd name="connsiteY7" fmla="*/ 1047750 h 1047750"/>
              <a:gd name="connsiteX8" fmla="*/ 0 w 1892300"/>
              <a:gd name="connsiteY8" fmla="*/ 1025525 h 1047750"/>
              <a:gd name="connsiteX0-1" fmla="*/ 0 w 1892300"/>
              <a:gd name="connsiteY0-2" fmla="*/ 1025525 h 1116965"/>
              <a:gd name="connsiteX1-3" fmla="*/ 3175 w 1892300"/>
              <a:gd name="connsiteY1-4" fmla="*/ 133350 h 1116965"/>
              <a:gd name="connsiteX2-5" fmla="*/ 60325 w 1892300"/>
              <a:gd name="connsiteY2-6" fmla="*/ 44450 h 1116965"/>
              <a:gd name="connsiteX3-7" fmla="*/ 158750 w 1892300"/>
              <a:gd name="connsiteY3-8" fmla="*/ 0 h 1116965"/>
              <a:gd name="connsiteX4-9" fmla="*/ 1758950 w 1892300"/>
              <a:gd name="connsiteY4-10" fmla="*/ 0 h 1116965"/>
              <a:gd name="connsiteX5-11" fmla="*/ 1841500 w 1892300"/>
              <a:gd name="connsiteY5-12" fmla="*/ 44450 h 1116965"/>
              <a:gd name="connsiteX6-13" fmla="*/ 1892300 w 1892300"/>
              <a:gd name="connsiteY6-14" fmla="*/ 142875 h 1116965"/>
              <a:gd name="connsiteX7-15" fmla="*/ 1892300 w 1892300"/>
              <a:gd name="connsiteY7-16" fmla="*/ 1047750 h 1116965"/>
              <a:gd name="connsiteX8-17" fmla="*/ 91440 w 1892300"/>
              <a:gd name="connsiteY8-18" fmla="*/ 1116965 h 1116965"/>
              <a:gd name="connsiteX0-19" fmla="*/ 0 w 1892300"/>
              <a:gd name="connsiteY0-20" fmla="*/ 1025525 h 1047750"/>
              <a:gd name="connsiteX1-21" fmla="*/ 3175 w 1892300"/>
              <a:gd name="connsiteY1-22" fmla="*/ 133350 h 1047750"/>
              <a:gd name="connsiteX2-23" fmla="*/ 60325 w 1892300"/>
              <a:gd name="connsiteY2-24" fmla="*/ 44450 h 1047750"/>
              <a:gd name="connsiteX3-25" fmla="*/ 158750 w 1892300"/>
              <a:gd name="connsiteY3-26" fmla="*/ 0 h 1047750"/>
              <a:gd name="connsiteX4-27" fmla="*/ 1758950 w 1892300"/>
              <a:gd name="connsiteY4-28" fmla="*/ 0 h 1047750"/>
              <a:gd name="connsiteX5-29" fmla="*/ 1841500 w 1892300"/>
              <a:gd name="connsiteY5-30" fmla="*/ 44450 h 1047750"/>
              <a:gd name="connsiteX6-31" fmla="*/ 1892300 w 1892300"/>
              <a:gd name="connsiteY6-32" fmla="*/ 142875 h 1047750"/>
              <a:gd name="connsiteX7-33" fmla="*/ 1892300 w 1892300"/>
              <a:gd name="connsiteY7-34" fmla="*/ 1047750 h 1047750"/>
              <a:gd name="connsiteX0-35" fmla="*/ 0 w 1892300"/>
              <a:gd name="connsiteY0-36" fmla="*/ 1025525 h 1047750"/>
              <a:gd name="connsiteX1-37" fmla="*/ 3175 w 1892300"/>
              <a:gd name="connsiteY1-38" fmla="*/ 133350 h 1047750"/>
              <a:gd name="connsiteX2-39" fmla="*/ 60325 w 1892300"/>
              <a:gd name="connsiteY2-40" fmla="*/ 44450 h 1047750"/>
              <a:gd name="connsiteX3-41" fmla="*/ 158750 w 1892300"/>
              <a:gd name="connsiteY3-42" fmla="*/ 0 h 1047750"/>
              <a:gd name="connsiteX4-43" fmla="*/ 1758950 w 1892300"/>
              <a:gd name="connsiteY4-44" fmla="*/ 0 h 1047750"/>
              <a:gd name="connsiteX5-45" fmla="*/ 1841500 w 1892300"/>
              <a:gd name="connsiteY5-46" fmla="*/ 44450 h 1047750"/>
              <a:gd name="connsiteX6-47" fmla="*/ 1892300 w 1892300"/>
              <a:gd name="connsiteY6-48" fmla="*/ 142875 h 1047750"/>
              <a:gd name="connsiteX7-49" fmla="*/ 1892300 w 1892300"/>
              <a:gd name="connsiteY7-50" fmla="*/ 1047750 h 1047750"/>
              <a:gd name="connsiteX0-51" fmla="*/ 0 w 1902769"/>
              <a:gd name="connsiteY0-52" fmla="*/ 1025525 h 1047750"/>
              <a:gd name="connsiteX1-53" fmla="*/ 3175 w 1902769"/>
              <a:gd name="connsiteY1-54" fmla="*/ 133350 h 1047750"/>
              <a:gd name="connsiteX2-55" fmla="*/ 60325 w 1902769"/>
              <a:gd name="connsiteY2-56" fmla="*/ 44450 h 1047750"/>
              <a:gd name="connsiteX3-57" fmla="*/ 158750 w 1902769"/>
              <a:gd name="connsiteY3-58" fmla="*/ 0 h 1047750"/>
              <a:gd name="connsiteX4-59" fmla="*/ 1758950 w 1902769"/>
              <a:gd name="connsiteY4-60" fmla="*/ 0 h 1047750"/>
              <a:gd name="connsiteX5-61" fmla="*/ 1841500 w 1902769"/>
              <a:gd name="connsiteY5-62" fmla="*/ 44450 h 1047750"/>
              <a:gd name="connsiteX6-63" fmla="*/ 1892300 w 1902769"/>
              <a:gd name="connsiteY6-64" fmla="*/ 142875 h 1047750"/>
              <a:gd name="connsiteX7-65" fmla="*/ 1892300 w 1902769"/>
              <a:gd name="connsiteY7-66" fmla="*/ 1047750 h 1047750"/>
              <a:gd name="connsiteX0-67" fmla="*/ 0 w 1902769"/>
              <a:gd name="connsiteY0-68" fmla="*/ 1025525 h 1047750"/>
              <a:gd name="connsiteX1-69" fmla="*/ 3175 w 1902769"/>
              <a:gd name="connsiteY1-70" fmla="*/ 133350 h 1047750"/>
              <a:gd name="connsiteX2-71" fmla="*/ 60325 w 1902769"/>
              <a:gd name="connsiteY2-72" fmla="*/ 44450 h 1047750"/>
              <a:gd name="connsiteX3-73" fmla="*/ 158750 w 1902769"/>
              <a:gd name="connsiteY3-74" fmla="*/ 0 h 1047750"/>
              <a:gd name="connsiteX4-75" fmla="*/ 1758950 w 1902769"/>
              <a:gd name="connsiteY4-76" fmla="*/ 0 h 1047750"/>
              <a:gd name="connsiteX5-77" fmla="*/ 1841500 w 1902769"/>
              <a:gd name="connsiteY5-78" fmla="*/ 44450 h 1047750"/>
              <a:gd name="connsiteX6-79" fmla="*/ 1892300 w 1902769"/>
              <a:gd name="connsiteY6-80" fmla="*/ 142875 h 1047750"/>
              <a:gd name="connsiteX7-81" fmla="*/ 1892300 w 1902769"/>
              <a:gd name="connsiteY7-82" fmla="*/ 1047750 h 1047750"/>
              <a:gd name="connsiteX0-83" fmla="*/ 0 w 1902769"/>
              <a:gd name="connsiteY0-84" fmla="*/ 1025525 h 1047750"/>
              <a:gd name="connsiteX1-85" fmla="*/ 3175 w 1902769"/>
              <a:gd name="connsiteY1-86" fmla="*/ 133350 h 1047750"/>
              <a:gd name="connsiteX2-87" fmla="*/ 60325 w 1902769"/>
              <a:gd name="connsiteY2-88" fmla="*/ 44450 h 1047750"/>
              <a:gd name="connsiteX3-89" fmla="*/ 158750 w 1902769"/>
              <a:gd name="connsiteY3-90" fmla="*/ 0 h 1047750"/>
              <a:gd name="connsiteX4-91" fmla="*/ 1758950 w 1902769"/>
              <a:gd name="connsiteY4-92" fmla="*/ 0 h 1047750"/>
              <a:gd name="connsiteX5-93" fmla="*/ 1841500 w 1902769"/>
              <a:gd name="connsiteY5-94" fmla="*/ 44450 h 1047750"/>
              <a:gd name="connsiteX6-95" fmla="*/ 1892300 w 1902769"/>
              <a:gd name="connsiteY6-96" fmla="*/ 142875 h 1047750"/>
              <a:gd name="connsiteX7-97" fmla="*/ 1892300 w 1902769"/>
              <a:gd name="connsiteY7-98" fmla="*/ 1047750 h 1047750"/>
              <a:gd name="connsiteX0-99" fmla="*/ 0 w 1892300"/>
              <a:gd name="connsiteY0-100" fmla="*/ 1025525 h 1047750"/>
              <a:gd name="connsiteX1-101" fmla="*/ 3175 w 1892300"/>
              <a:gd name="connsiteY1-102" fmla="*/ 133350 h 1047750"/>
              <a:gd name="connsiteX2-103" fmla="*/ 60325 w 1892300"/>
              <a:gd name="connsiteY2-104" fmla="*/ 44450 h 1047750"/>
              <a:gd name="connsiteX3-105" fmla="*/ 158750 w 1892300"/>
              <a:gd name="connsiteY3-106" fmla="*/ 0 h 1047750"/>
              <a:gd name="connsiteX4-107" fmla="*/ 1758950 w 1892300"/>
              <a:gd name="connsiteY4-108" fmla="*/ 0 h 1047750"/>
              <a:gd name="connsiteX5-109" fmla="*/ 1841500 w 1892300"/>
              <a:gd name="connsiteY5-110" fmla="*/ 44450 h 1047750"/>
              <a:gd name="connsiteX6-111" fmla="*/ 1892300 w 1892300"/>
              <a:gd name="connsiteY6-112" fmla="*/ 142875 h 1047750"/>
              <a:gd name="connsiteX7-113" fmla="*/ 1892300 w 1892300"/>
              <a:gd name="connsiteY7-114" fmla="*/ 1047750 h 1047750"/>
              <a:gd name="connsiteX0-115" fmla="*/ 0 w 1892300"/>
              <a:gd name="connsiteY0-116" fmla="*/ 1025525 h 1047750"/>
              <a:gd name="connsiteX1-117" fmla="*/ 3175 w 1892300"/>
              <a:gd name="connsiteY1-118" fmla="*/ 133350 h 1047750"/>
              <a:gd name="connsiteX2-119" fmla="*/ 60325 w 1892300"/>
              <a:gd name="connsiteY2-120" fmla="*/ 44450 h 1047750"/>
              <a:gd name="connsiteX3-121" fmla="*/ 158750 w 1892300"/>
              <a:gd name="connsiteY3-122" fmla="*/ 0 h 1047750"/>
              <a:gd name="connsiteX4-123" fmla="*/ 1758950 w 1892300"/>
              <a:gd name="connsiteY4-124" fmla="*/ 0 h 1047750"/>
              <a:gd name="connsiteX5-125" fmla="*/ 1841500 w 1892300"/>
              <a:gd name="connsiteY5-126" fmla="*/ 44450 h 1047750"/>
              <a:gd name="connsiteX6-127" fmla="*/ 1892300 w 1892300"/>
              <a:gd name="connsiteY6-128" fmla="*/ 142875 h 1047750"/>
              <a:gd name="connsiteX7-129" fmla="*/ 1892300 w 1892300"/>
              <a:gd name="connsiteY7-130" fmla="*/ 1047750 h 1047750"/>
              <a:gd name="connsiteX0-131" fmla="*/ 0 w 1902769"/>
              <a:gd name="connsiteY0-132" fmla="*/ 1025525 h 1047750"/>
              <a:gd name="connsiteX1-133" fmla="*/ 3175 w 1902769"/>
              <a:gd name="connsiteY1-134" fmla="*/ 133350 h 1047750"/>
              <a:gd name="connsiteX2-135" fmla="*/ 60325 w 1902769"/>
              <a:gd name="connsiteY2-136" fmla="*/ 44450 h 1047750"/>
              <a:gd name="connsiteX3-137" fmla="*/ 158750 w 1902769"/>
              <a:gd name="connsiteY3-138" fmla="*/ 0 h 1047750"/>
              <a:gd name="connsiteX4-139" fmla="*/ 1758950 w 1902769"/>
              <a:gd name="connsiteY4-140" fmla="*/ 0 h 1047750"/>
              <a:gd name="connsiteX5-141" fmla="*/ 1841500 w 1902769"/>
              <a:gd name="connsiteY5-142" fmla="*/ 44450 h 1047750"/>
              <a:gd name="connsiteX6-143" fmla="*/ 1892300 w 1902769"/>
              <a:gd name="connsiteY6-144" fmla="*/ 142875 h 1047750"/>
              <a:gd name="connsiteX7-145" fmla="*/ 1892300 w 1902769"/>
              <a:gd name="connsiteY7-146" fmla="*/ 1047750 h 1047750"/>
              <a:gd name="connsiteX0-147" fmla="*/ 0 w 1892300"/>
              <a:gd name="connsiteY0-148" fmla="*/ 1025525 h 1047750"/>
              <a:gd name="connsiteX1-149" fmla="*/ 3175 w 1892300"/>
              <a:gd name="connsiteY1-150" fmla="*/ 133350 h 1047750"/>
              <a:gd name="connsiteX2-151" fmla="*/ 60325 w 1892300"/>
              <a:gd name="connsiteY2-152" fmla="*/ 44450 h 1047750"/>
              <a:gd name="connsiteX3-153" fmla="*/ 158750 w 1892300"/>
              <a:gd name="connsiteY3-154" fmla="*/ 0 h 1047750"/>
              <a:gd name="connsiteX4-155" fmla="*/ 1758950 w 1892300"/>
              <a:gd name="connsiteY4-156" fmla="*/ 0 h 1047750"/>
              <a:gd name="connsiteX5-157" fmla="*/ 1841500 w 1892300"/>
              <a:gd name="connsiteY5-158" fmla="*/ 44450 h 1047750"/>
              <a:gd name="connsiteX6-159" fmla="*/ 1892300 w 1892300"/>
              <a:gd name="connsiteY6-160" fmla="*/ 142875 h 1047750"/>
              <a:gd name="connsiteX7-161" fmla="*/ 1892300 w 1892300"/>
              <a:gd name="connsiteY7-162" fmla="*/ 1047750 h 1047750"/>
              <a:gd name="connsiteX0-163" fmla="*/ 0 w 1892300"/>
              <a:gd name="connsiteY0-164" fmla="*/ 1025525 h 1047750"/>
              <a:gd name="connsiteX1-165" fmla="*/ 3175 w 1892300"/>
              <a:gd name="connsiteY1-166" fmla="*/ 133350 h 1047750"/>
              <a:gd name="connsiteX2-167" fmla="*/ 60325 w 1892300"/>
              <a:gd name="connsiteY2-168" fmla="*/ 44450 h 1047750"/>
              <a:gd name="connsiteX3-169" fmla="*/ 158750 w 1892300"/>
              <a:gd name="connsiteY3-170" fmla="*/ 0 h 1047750"/>
              <a:gd name="connsiteX4-171" fmla="*/ 1758950 w 1892300"/>
              <a:gd name="connsiteY4-172" fmla="*/ 0 h 1047750"/>
              <a:gd name="connsiteX5-173" fmla="*/ 1841500 w 1892300"/>
              <a:gd name="connsiteY5-174" fmla="*/ 44450 h 1047750"/>
              <a:gd name="connsiteX6-175" fmla="*/ 1892300 w 1892300"/>
              <a:gd name="connsiteY6-176" fmla="*/ 142875 h 1047750"/>
              <a:gd name="connsiteX7-177" fmla="*/ 1892300 w 1892300"/>
              <a:gd name="connsiteY7-178" fmla="*/ 1047750 h 1047750"/>
              <a:gd name="connsiteX0-179" fmla="*/ 0 w 1902769"/>
              <a:gd name="connsiteY0-180" fmla="*/ 1025525 h 1047750"/>
              <a:gd name="connsiteX1-181" fmla="*/ 3175 w 1902769"/>
              <a:gd name="connsiteY1-182" fmla="*/ 133350 h 1047750"/>
              <a:gd name="connsiteX2-183" fmla="*/ 60325 w 1902769"/>
              <a:gd name="connsiteY2-184" fmla="*/ 44450 h 1047750"/>
              <a:gd name="connsiteX3-185" fmla="*/ 158750 w 1902769"/>
              <a:gd name="connsiteY3-186" fmla="*/ 0 h 1047750"/>
              <a:gd name="connsiteX4-187" fmla="*/ 1758950 w 1902769"/>
              <a:gd name="connsiteY4-188" fmla="*/ 0 h 1047750"/>
              <a:gd name="connsiteX5-189" fmla="*/ 1841500 w 1902769"/>
              <a:gd name="connsiteY5-190" fmla="*/ 44450 h 1047750"/>
              <a:gd name="connsiteX6-191" fmla="*/ 1892300 w 1902769"/>
              <a:gd name="connsiteY6-192" fmla="*/ 142875 h 1047750"/>
              <a:gd name="connsiteX7-193" fmla="*/ 1892300 w 1902769"/>
              <a:gd name="connsiteY7-194" fmla="*/ 1047750 h 1047750"/>
              <a:gd name="connsiteX0-195" fmla="*/ 0 w 1900085"/>
              <a:gd name="connsiteY0-196" fmla="*/ 1025525 h 1047750"/>
              <a:gd name="connsiteX1-197" fmla="*/ 3175 w 1900085"/>
              <a:gd name="connsiteY1-198" fmla="*/ 133350 h 1047750"/>
              <a:gd name="connsiteX2-199" fmla="*/ 60325 w 1900085"/>
              <a:gd name="connsiteY2-200" fmla="*/ 44450 h 1047750"/>
              <a:gd name="connsiteX3-201" fmla="*/ 158750 w 1900085"/>
              <a:gd name="connsiteY3-202" fmla="*/ 0 h 1047750"/>
              <a:gd name="connsiteX4-203" fmla="*/ 1758950 w 1900085"/>
              <a:gd name="connsiteY4-204" fmla="*/ 0 h 1047750"/>
              <a:gd name="connsiteX5-205" fmla="*/ 1841500 w 1900085"/>
              <a:gd name="connsiteY5-206" fmla="*/ 44450 h 1047750"/>
              <a:gd name="connsiteX6-207" fmla="*/ 1892300 w 1900085"/>
              <a:gd name="connsiteY6-208" fmla="*/ 142875 h 1047750"/>
              <a:gd name="connsiteX7-209" fmla="*/ 1892300 w 1900085"/>
              <a:gd name="connsiteY7-210" fmla="*/ 1047750 h 1047750"/>
              <a:gd name="connsiteX0-211" fmla="*/ 0 w 1903374"/>
              <a:gd name="connsiteY0-212" fmla="*/ 1025525 h 1047750"/>
              <a:gd name="connsiteX1-213" fmla="*/ 3175 w 1903374"/>
              <a:gd name="connsiteY1-214" fmla="*/ 133350 h 1047750"/>
              <a:gd name="connsiteX2-215" fmla="*/ 60325 w 1903374"/>
              <a:gd name="connsiteY2-216" fmla="*/ 44450 h 1047750"/>
              <a:gd name="connsiteX3-217" fmla="*/ 158750 w 1903374"/>
              <a:gd name="connsiteY3-218" fmla="*/ 0 h 1047750"/>
              <a:gd name="connsiteX4-219" fmla="*/ 1758950 w 1903374"/>
              <a:gd name="connsiteY4-220" fmla="*/ 0 h 1047750"/>
              <a:gd name="connsiteX5-221" fmla="*/ 1851025 w 1903374"/>
              <a:gd name="connsiteY5-222" fmla="*/ 51594 h 1047750"/>
              <a:gd name="connsiteX6-223" fmla="*/ 1892300 w 1903374"/>
              <a:gd name="connsiteY6-224" fmla="*/ 142875 h 1047750"/>
              <a:gd name="connsiteX7-225" fmla="*/ 1892300 w 1903374"/>
              <a:gd name="connsiteY7-226" fmla="*/ 1047750 h 1047750"/>
              <a:gd name="connsiteX0-227" fmla="*/ 0 w 1892300"/>
              <a:gd name="connsiteY0-228" fmla="*/ 1025525 h 1047750"/>
              <a:gd name="connsiteX1-229" fmla="*/ 3175 w 1892300"/>
              <a:gd name="connsiteY1-230" fmla="*/ 133350 h 1047750"/>
              <a:gd name="connsiteX2-231" fmla="*/ 60325 w 1892300"/>
              <a:gd name="connsiteY2-232" fmla="*/ 44450 h 1047750"/>
              <a:gd name="connsiteX3-233" fmla="*/ 158750 w 1892300"/>
              <a:gd name="connsiteY3-234" fmla="*/ 0 h 1047750"/>
              <a:gd name="connsiteX4-235" fmla="*/ 1758950 w 1892300"/>
              <a:gd name="connsiteY4-236" fmla="*/ 0 h 1047750"/>
              <a:gd name="connsiteX5-237" fmla="*/ 1851025 w 1892300"/>
              <a:gd name="connsiteY5-238" fmla="*/ 51594 h 1047750"/>
              <a:gd name="connsiteX6-239" fmla="*/ 1892300 w 1892300"/>
              <a:gd name="connsiteY6-240" fmla="*/ 142875 h 1047750"/>
              <a:gd name="connsiteX7-241" fmla="*/ 1892300 w 1892300"/>
              <a:gd name="connsiteY7-242" fmla="*/ 1047750 h 1047750"/>
              <a:gd name="connsiteX0-243" fmla="*/ 0 w 1926290"/>
              <a:gd name="connsiteY0-244" fmla="*/ 1025525 h 1047750"/>
              <a:gd name="connsiteX1-245" fmla="*/ 3175 w 1926290"/>
              <a:gd name="connsiteY1-246" fmla="*/ 133350 h 1047750"/>
              <a:gd name="connsiteX2-247" fmla="*/ 60325 w 1926290"/>
              <a:gd name="connsiteY2-248" fmla="*/ 44450 h 1047750"/>
              <a:gd name="connsiteX3-249" fmla="*/ 158750 w 1926290"/>
              <a:gd name="connsiteY3-250" fmla="*/ 0 h 1047750"/>
              <a:gd name="connsiteX4-251" fmla="*/ 1758950 w 1926290"/>
              <a:gd name="connsiteY4-252" fmla="*/ 0 h 1047750"/>
              <a:gd name="connsiteX5-253" fmla="*/ 1892300 w 1926290"/>
              <a:gd name="connsiteY5-254" fmla="*/ 142875 h 1047750"/>
              <a:gd name="connsiteX6-255" fmla="*/ 1892300 w 1926290"/>
              <a:gd name="connsiteY6-256" fmla="*/ 1047750 h 1047750"/>
              <a:gd name="connsiteX0-257" fmla="*/ 0 w 1923043"/>
              <a:gd name="connsiteY0-258" fmla="*/ 1025525 h 1047750"/>
              <a:gd name="connsiteX1-259" fmla="*/ 3175 w 1923043"/>
              <a:gd name="connsiteY1-260" fmla="*/ 133350 h 1047750"/>
              <a:gd name="connsiteX2-261" fmla="*/ 60325 w 1923043"/>
              <a:gd name="connsiteY2-262" fmla="*/ 44450 h 1047750"/>
              <a:gd name="connsiteX3-263" fmla="*/ 158750 w 1923043"/>
              <a:gd name="connsiteY3-264" fmla="*/ 0 h 1047750"/>
              <a:gd name="connsiteX4-265" fmla="*/ 1758950 w 1923043"/>
              <a:gd name="connsiteY4-266" fmla="*/ 0 h 1047750"/>
              <a:gd name="connsiteX5-267" fmla="*/ 1892300 w 1923043"/>
              <a:gd name="connsiteY5-268" fmla="*/ 142875 h 1047750"/>
              <a:gd name="connsiteX6-269" fmla="*/ 1892300 w 1923043"/>
              <a:gd name="connsiteY6-270" fmla="*/ 1047750 h 1047750"/>
              <a:gd name="connsiteX0-271" fmla="*/ 0 w 1934128"/>
              <a:gd name="connsiteY0-272" fmla="*/ 1058770 h 1080995"/>
              <a:gd name="connsiteX1-273" fmla="*/ 3175 w 1934128"/>
              <a:gd name="connsiteY1-274" fmla="*/ 166595 h 1080995"/>
              <a:gd name="connsiteX2-275" fmla="*/ 60325 w 1934128"/>
              <a:gd name="connsiteY2-276" fmla="*/ 77695 h 1080995"/>
              <a:gd name="connsiteX3-277" fmla="*/ 158750 w 1934128"/>
              <a:gd name="connsiteY3-278" fmla="*/ 33245 h 1080995"/>
              <a:gd name="connsiteX4-279" fmla="*/ 1758950 w 1934128"/>
              <a:gd name="connsiteY4-280" fmla="*/ 33245 h 1080995"/>
              <a:gd name="connsiteX5-281" fmla="*/ 1892300 w 1934128"/>
              <a:gd name="connsiteY5-282" fmla="*/ 176120 h 1080995"/>
              <a:gd name="connsiteX6-283" fmla="*/ 1892300 w 1934128"/>
              <a:gd name="connsiteY6-284" fmla="*/ 1080995 h 1080995"/>
              <a:gd name="connsiteX0-285" fmla="*/ 0 w 1892300"/>
              <a:gd name="connsiteY0-286" fmla="*/ 1055483 h 1077708"/>
              <a:gd name="connsiteX1-287" fmla="*/ 3175 w 1892300"/>
              <a:gd name="connsiteY1-288" fmla="*/ 163308 h 1077708"/>
              <a:gd name="connsiteX2-289" fmla="*/ 60325 w 1892300"/>
              <a:gd name="connsiteY2-290" fmla="*/ 74408 h 1077708"/>
              <a:gd name="connsiteX3-291" fmla="*/ 158750 w 1892300"/>
              <a:gd name="connsiteY3-292" fmla="*/ 29958 h 1077708"/>
              <a:gd name="connsiteX4-293" fmla="*/ 1758950 w 1892300"/>
              <a:gd name="connsiteY4-294" fmla="*/ 29958 h 1077708"/>
              <a:gd name="connsiteX5-295" fmla="*/ 1892300 w 1892300"/>
              <a:gd name="connsiteY5-296" fmla="*/ 172833 h 1077708"/>
              <a:gd name="connsiteX6-297" fmla="*/ 1892300 w 1892300"/>
              <a:gd name="connsiteY6-298" fmla="*/ 1077708 h 1077708"/>
              <a:gd name="connsiteX0-299" fmla="*/ 0 w 2030012"/>
              <a:gd name="connsiteY0-300" fmla="*/ 1027783 h 1050008"/>
              <a:gd name="connsiteX1-301" fmla="*/ 3175 w 2030012"/>
              <a:gd name="connsiteY1-302" fmla="*/ 135608 h 1050008"/>
              <a:gd name="connsiteX2-303" fmla="*/ 60325 w 2030012"/>
              <a:gd name="connsiteY2-304" fmla="*/ 46708 h 1050008"/>
              <a:gd name="connsiteX3-305" fmla="*/ 158750 w 2030012"/>
              <a:gd name="connsiteY3-306" fmla="*/ 2258 h 1050008"/>
              <a:gd name="connsiteX4-307" fmla="*/ 1758950 w 2030012"/>
              <a:gd name="connsiteY4-308" fmla="*/ 2258 h 1050008"/>
              <a:gd name="connsiteX5-309" fmla="*/ 1892300 w 2030012"/>
              <a:gd name="connsiteY5-310" fmla="*/ 145133 h 1050008"/>
              <a:gd name="connsiteX6-311" fmla="*/ 1892300 w 2030012"/>
              <a:gd name="connsiteY6-312" fmla="*/ 1050008 h 1050008"/>
              <a:gd name="connsiteX0-313" fmla="*/ 0 w 1892300"/>
              <a:gd name="connsiteY0-314" fmla="*/ 1035049 h 1057274"/>
              <a:gd name="connsiteX1-315" fmla="*/ 3175 w 1892300"/>
              <a:gd name="connsiteY1-316" fmla="*/ 142874 h 1057274"/>
              <a:gd name="connsiteX2-317" fmla="*/ 60325 w 1892300"/>
              <a:gd name="connsiteY2-318" fmla="*/ 53974 h 1057274"/>
              <a:gd name="connsiteX3-319" fmla="*/ 158750 w 1892300"/>
              <a:gd name="connsiteY3-320" fmla="*/ 9524 h 1057274"/>
              <a:gd name="connsiteX4-321" fmla="*/ 1758950 w 1892300"/>
              <a:gd name="connsiteY4-322" fmla="*/ 9524 h 1057274"/>
              <a:gd name="connsiteX5-323" fmla="*/ 1892300 w 1892300"/>
              <a:gd name="connsiteY5-324" fmla="*/ 152399 h 1057274"/>
              <a:gd name="connsiteX6-325" fmla="*/ 1892300 w 1892300"/>
              <a:gd name="connsiteY6-326" fmla="*/ 1057274 h 1057274"/>
              <a:gd name="connsiteX0-327" fmla="*/ 0 w 1899002"/>
              <a:gd name="connsiteY0-328" fmla="*/ 1035049 h 1057274"/>
              <a:gd name="connsiteX1-329" fmla="*/ 3175 w 1899002"/>
              <a:gd name="connsiteY1-330" fmla="*/ 142874 h 1057274"/>
              <a:gd name="connsiteX2-331" fmla="*/ 60325 w 1899002"/>
              <a:gd name="connsiteY2-332" fmla="*/ 53974 h 1057274"/>
              <a:gd name="connsiteX3-333" fmla="*/ 158750 w 1899002"/>
              <a:gd name="connsiteY3-334" fmla="*/ 9524 h 1057274"/>
              <a:gd name="connsiteX4-335" fmla="*/ 1758950 w 1899002"/>
              <a:gd name="connsiteY4-336" fmla="*/ 9524 h 1057274"/>
              <a:gd name="connsiteX5-337" fmla="*/ 1892300 w 1899002"/>
              <a:gd name="connsiteY5-338" fmla="*/ 152399 h 1057274"/>
              <a:gd name="connsiteX6-339" fmla="*/ 1892300 w 1899002"/>
              <a:gd name="connsiteY6-340" fmla="*/ 1057274 h 1057274"/>
              <a:gd name="connsiteX0-341" fmla="*/ 0 w 1899002"/>
              <a:gd name="connsiteY0-342" fmla="*/ 1035049 h 1057274"/>
              <a:gd name="connsiteX1-343" fmla="*/ 3175 w 1899002"/>
              <a:gd name="connsiteY1-344" fmla="*/ 142874 h 1057274"/>
              <a:gd name="connsiteX2-345" fmla="*/ 158750 w 1899002"/>
              <a:gd name="connsiteY2-346" fmla="*/ 9524 h 1057274"/>
              <a:gd name="connsiteX3-347" fmla="*/ 1758950 w 1899002"/>
              <a:gd name="connsiteY3-348" fmla="*/ 9524 h 1057274"/>
              <a:gd name="connsiteX4-349" fmla="*/ 1892300 w 1899002"/>
              <a:gd name="connsiteY4-350" fmla="*/ 152399 h 1057274"/>
              <a:gd name="connsiteX5-351" fmla="*/ 1892300 w 1899002"/>
              <a:gd name="connsiteY5-352" fmla="*/ 1057274 h 1057274"/>
              <a:gd name="connsiteX0-353" fmla="*/ 0 w 1899002"/>
              <a:gd name="connsiteY0-354" fmla="*/ 1051684 h 1073909"/>
              <a:gd name="connsiteX1-355" fmla="*/ 3175 w 1899002"/>
              <a:gd name="connsiteY1-356" fmla="*/ 159509 h 1073909"/>
              <a:gd name="connsiteX2-357" fmla="*/ 158750 w 1899002"/>
              <a:gd name="connsiteY2-358" fmla="*/ 26159 h 1073909"/>
              <a:gd name="connsiteX3-359" fmla="*/ 1758950 w 1899002"/>
              <a:gd name="connsiteY3-360" fmla="*/ 26159 h 1073909"/>
              <a:gd name="connsiteX4-361" fmla="*/ 1892300 w 1899002"/>
              <a:gd name="connsiteY4-362" fmla="*/ 169034 h 1073909"/>
              <a:gd name="connsiteX5-363" fmla="*/ 1892300 w 1899002"/>
              <a:gd name="connsiteY5-364" fmla="*/ 1073909 h 1073909"/>
              <a:gd name="connsiteX0-365" fmla="*/ 0 w 1899002"/>
              <a:gd name="connsiteY0-366" fmla="*/ 1038327 h 1060552"/>
              <a:gd name="connsiteX1-367" fmla="*/ 3175 w 1899002"/>
              <a:gd name="connsiteY1-368" fmla="*/ 146152 h 1060552"/>
              <a:gd name="connsiteX2-369" fmla="*/ 158750 w 1899002"/>
              <a:gd name="connsiteY2-370" fmla="*/ 12802 h 1060552"/>
              <a:gd name="connsiteX3-371" fmla="*/ 1758950 w 1899002"/>
              <a:gd name="connsiteY3-372" fmla="*/ 12802 h 1060552"/>
              <a:gd name="connsiteX4-373" fmla="*/ 1892300 w 1899002"/>
              <a:gd name="connsiteY4-374" fmla="*/ 155677 h 1060552"/>
              <a:gd name="connsiteX5-375" fmla="*/ 1892300 w 1899002"/>
              <a:gd name="connsiteY5-376" fmla="*/ 1060552 h 1060552"/>
              <a:gd name="connsiteX0-377" fmla="*/ 20477 w 1919479"/>
              <a:gd name="connsiteY0-378" fmla="*/ 1038327 h 1060552"/>
              <a:gd name="connsiteX1-379" fmla="*/ 23652 w 1919479"/>
              <a:gd name="connsiteY1-380" fmla="*/ 146152 h 1060552"/>
              <a:gd name="connsiteX2-381" fmla="*/ 179227 w 1919479"/>
              <a:gd name="connsiteY2-382" fmla="*/ 12802 h 1060552"/>
              <a:gd name="connsiteX3-383" fmla="*/ 1779427 w 1919479"/>
              <a:gd name="connsiteY3-384" fmla="*/ 12802 h 1060552"/>
              <a:gd name="connsiteX4-385" fmla="*/ 1912777 w 1919479"/>
              <a:gd name="connsiteY4-386" fmla="*/ 155677 h 1060552"/>
              <a:gd name="connsiteX5-387" fmla="*/ 1912777 w 1919479"/>
              <a:gd name="connsiteY5-388" fmla="*/ 1060552 h 1060552"/>
              <a:gd name="connsiteX0-389" fmla="*/ 7800 w 1906802"/>
              <a:gd name="connsiteY0-390" fmla="*/ 1038327 h 1060552"/>
              <a:gd name="connsiteX1-391" fmla="*/ 10975 w 1906802"/>
              <a:gd name="connsiteY1-392" fmla="*/ 146152 h 1060552"/>
              <a:gd name="connsiteX2-393" fmla="*/ 166550 w 1906802"/>
              <a:gd name="connsiteY2-394" fmla="*/ 12802 h 1060552"/>
              <a:gd name="connsiteX3-395" fmla="*/ 1766750 w 1906802"/>
              <a:gd name="connsiteY3-396" fmla="*/ 12802 h 1060552"/>
              <a:gd name="connsiteX4-397" fmla="*/ 1900100 w 1906802"/>
              <a:gd name="connsiteY4-398" fmla="*/ 155677 h 1060552"/>
              <a:gd name="connsiteX5-399" fmla="*/ 1900100 w 1906802"/>
              <a:gd name="connsiteY5-400" fmla="*/ 1060552 h 1060552"/>
              <a:gd name="connsiteX0-401" fmla="*/ 7800 w 1906802"/>
              <a:gd name="connsiteY0-402" fmla="*/ 1037300 h 1059525"/>
              <a:gd name="connsiteX1-403" fmla="*/ 10975 w 1906802"/>
              <a:gd name="connsiteY1-404" fmla="*/ 145125 h 1059525"/>
              <a:gd name="connsiteX2-405" fmla="*/ 166550 w 1906802"/>
              <a:gd name="connsiteY2-406" fmla="*/ 11775 h 1059525"/>
              <a:gd name="connsiteX3-407" fmla="*/ 1766750 w 1906802"/>
              <a:gd name="connsiteY3-408" fmla="*/ 11775 h 1059525"/>
              <a:gd name="connsiteX4-409" fmla="*/ 1900100 w 1906802"/>
              <a:gd name="connsiteY4-410" fmla="*/ 154650 h 1059525"/>
              <a:gd name="connsiteX5-411" fmla="*/ 1900100 w 1906802"/>
              <a:gd name="connsiteY5-412" fmla="*/ 1059525 h 1059525"/>
              <a:gd name="connsiteX0-413" fmla="*/ 7800 w 1906802"/>
              <a:gd name="connsiteY0-414" fmla="*/ 1034280 h 1056505"/>
              <a:gd name="connsiteX1-415" fmla="*/ 10975 w 1906802"/>
              <a:gd name="connsiteY1-416" fmla="*/ 142105 h 1056505"/>
              <a:gd name="connsiteX2-417" fmla="*/ 166550 w 1906802"/>
              <a:gd name="connsiteY2-418" fmla="*/ 8755 h 1056505"/>
              <a:gd name="connsiteX3-419" fmla="*/ 1766750 w 1906802"/>
              <a:gd name="connsiteY3-420" fmla="*/ 8755 h 1056505"/>
              <a:gd name="connsiteX4-421" fmla="*/ 1900100 w 1906802"/>
              <a:gd name="connsiteY4-422" fmla="*/ 151630 h 1056505"/>
              <a:gd name="connsiteX5-423" fmla="*/ 1900100 w 1906802"/>
              <a:gd name="connsiteY5-424" fmla="*/ 1056505 h 1056505"/>
              <a:gd name="connsiteX0-425" fmla="*/ 7800 w 1906802"/>
              <a:gd name="connsiteY0-426" fmla="*/ 1034280 h 1056505"/>
              <a:gd name="connsiteX1-427" fmla="*/ 10975 w 1906802"/>
              <a:gd name="connsiteY1-428" fmla="*/ 142105 h 1056505"/>
              <a:gd name="connsiteX2-429" fmla="*/ 166550 w 1906802"/>
              <a:gd name="connsiteY2-430" fmla="*/ 8755 h 1056505"/>
              <a:gd name="connsiteX3-431" fmla="*/ 1766750 w 1906802"/>
              <a:gd name="connsiteY3-432" fmla="*/ 8755 h 1056505"/>
              <a:gd name="connsiteX4-433" fmla="*/ 1900100 w 1906802"/>
              <a:gd name="connsiteY4-434" fmla="*/ 151630 h 1056505"/>
              <a:gd name="connsiteX5-435" fmla="*/ 1900100 w 1906802"/>
              <a:gd name="connsiteY5-436" fmla="*/ 1056505 h 1056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06802" h="1056505">
                <a:moveTo>
                  <a:pt x="7800" y="1034280"/>
                </a:moveTo>
                <a:cubicBezTo>
                  <a:pt x="8858" y="736888"/>
                  <a:pt x="-12308" y="212749"/>
                  <a:pt x="10975" y="142105"/>
                </a:cubicBezTo>
                <a:cubicBezTo>
                  <a:pt x="34258" y="71461"/>
                  <a:pt x="88498" y="17486"/>
                  <a:pt x="166550" y="8755"/>
                </a:cubicBezTo>
                <a:cubicBezTo>
                  <a:pt x="244602" y="24"/>
                  <a:pt x="1683407" y="-5532"/>
                  <a:pt x="1766750" y="8755"/>
                </a:cubicBezTo>
                <a:cubicBezTo>
                  <a:pt x="1850093" y="23042"/>
                  <a:pt x="1885019" y="62730"/>
                  <a:pt x="1900100" y="151630"/>
                </a:cubicBezTo>
                <a:cubicBezTo>
                  <a:pt x="1915181" y="240530"/>
                  <a:pt x="1900100" y="754880"/>
                  <a:pt x="1900100" y="1056505"/>
                </a:cubicBezTo>
              </a:path>
            </a:pathLst>
          </a:custGeom>
          <a:noFill/>
          <a:ln w="38100">
            <a:solidFill>
              <a:srgbClr val="414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4042"/>
              </a:solidFill>
            </a:endParaRPr>
          </a:p>
        </p:txBody>
      </p:sp>
      <p:sp>
        <p:nvSpPr>
          <p:cNvPr id="79" name="Freeform 30">
            <a:extLst>
              <a:ext uri="{FF2B5EF4-FFF2-40B4-BE49-F238E27FC236}">
                <a16:creationId xmlns:a16="http://schemas.microsoft.com/office/drawing/2014/main" id="{D36B33AC-2D31-4498-B01E-89E865A61C1D}"/>
              </a:ext>
            </a:extLst>
          </p:cNvPr>
          <p:cNvSpPr>
            <a:spLocks noEditPoints="1"/>
          </p:cNvSpPr>
          <p:nvPr/>
        </p:nvSpPr>
        <p:spPr bwMode="auto">
          <a:xfrm>
            <a:off x="9788337" y="2427115"/>
            <a:ext cx="299362" cy="264641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BBBAF0F-1E84-468D-A111-19F11D9F245A}"/>
              </a:ext>
            </a:extLst>
          </p:cNvPr>
          <p:cNvSpPr/>
          <p:nvPr/>
        </p:nvSpPr>
        <p:spPr>
          <a:xfrm>
            <a:off x="9483456" y="2309981"/>
            <a:ext cx="2045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790"/>
                </a:solidFill>
                <a:ea typeface="新蒂黑板报" panose="03000600000000000000" pitchFamily="66" charset="-128"/>
              </a:rPr>
              <a:t>05</a:t>
            </a:r>
          </a:p>
          <a:p>
            <a:pPr algn="ctr"/>
            <a:r>
              <a:rPr lang="zh-CN" altLang="en-US" sz="2400" b="1" dirty="0">
                <a:solidFill>
                  <a:srgbClr val="005790"/>
                </a:solidFill>
              </a:rPr>
              <a:t>数据绑定类</a:t>
            </a:r>
            <a:endParaRPr lang="en-US" altLang="zh-CN" sz="2400" b="1" dirty="0">
              <a:solidFill>
                <a:srgbClr val="005790"/>
              </a:solidFill>
            </a:endParaRPr>
          </a:p>
          <a:p>
            <a:pPr algn="ctr"/>
            <a:endParaRPr lang="en-US" altLang="zh-CN" sz="4400" b="1" dirty="0">
              <a:solidFill>
                <a:srgbClr val="005790"/>
              </a:solidFill>
              <a:latin typeface="新蒂黑板报" panose="03000600000000000000" pitchFamily="66" charset="-128"/>
              <a:ea typeface="新蒂黑板报" panose="03000600000000000000" pitchFamily="66" charset="-128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F5DC2FA-CE69-4108-95C6-B9F2594FED9A}"/>
              </a:ext>
            </a:extLst>
          </p:cNvPr>
          <p:cNvSpPr/>
          <p:nvPr/>
        </p:nvSpPr>
        <p:spPr>
          <a:xfrm>
            <a:off x="9577976" y="3659635"/>
            <a:ext cx="200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LexResult.java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AA69B9F-CF14-4528-BF94-693F2921DE3B}"/>
              </a:ext>
            </a:extLst>
          </p:cNvPr>
          <p:cNvSpPr/>
          <p:nvPr/>
        </p:nvSpPr>
        <p:spPr>
          <a:xfrm>
            <a:off x="7306356" y="4517899"/>
            <a:ext cx="1811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initialize():</a:t>
            </a:r>
          </a:p>
          <a:p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初始化表格</a:t>
            </a:r>
            <a:endParaRPr lang="en-US" altLang="zh-CN" dirty="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BCDD2BD-7478-4782-8386-80F100566127}"/>
              </a:ext>
            </a:extLst>
          </p:cNvPr>
          <p:cNvSpPr/>
          <p:nvPr/>
        </p:nvSpPr>
        <p:spPr>
          <a:xfrm>
            <a:off x="7292976" y="5077790"/>
            <a:ext cx="2026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setCode</a:t>
            </a:r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():</a:t>
            </a:r>
          </a:p>
          <a:p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从文件中获取代码</a:t>
            </a:r>
            <a:endParaRPr lang="en-US" altLang="zh-CN" dirty="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FAA4D16-951B-49BA-BA91-45EAE94F3000}"/>
              </a:ext>
            </a:extLst>
          </p:cNvPr>
          <p:cNvSpPr/>
          <p:nvPr/>
        </p:nvSpPr>
        <p:spPr>
          <a:xfrm>
            <a:off x="9600198" y="4088974"/>
            <a:ext cx="1811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StringProperty</a:t>
            </a:r>
            <a:endParaRPr lang="en-US" altLang="zh-CN" dirty="0">
              <a:solidFill>
                <a:srgbClr val="00579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  <a:p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line</a:t>
            </a:r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symbol</a:t>
            </a:r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TAG</a:t>
            </a:r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、</a:t>
            </a:r>
            <a:r>
              <a:rPr lang="en-US" altLang="zh-CN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detail</a:t>
            </a:r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。</a:t>
            </a:r>
            <a:endParaRPr lang="en-US" altLang="zh-CN" dirty="0">
              <a:solidFill>
                <a:srgbClr val="00579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  <a:p>
            <a:r>
              <a:rPr lang="zh-CN" altLang="en-US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绑定数据，双向监听</a:t>
            </a:r>
            <a:endParaRPr lang="en-US" altLang="zh-CN" dirty="0">
              <a:solidFill>
                <a:srgbClr val="00579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DA7D4-1A91-4183-9C40-A30B4C99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B90DB8-3F10-4B80-85B0-9B1A40E388DC}"/>
              </a:ext>
            </a:extLst>
          </p:cNvPr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5265962-8369-4811-B11A-CA8260007C10}"/>
                </a:ext>
              </a:extLst>
            </p:cNvPr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5" name="Freeform 99">
                <a:extLst>
                  <a:ext uri="{FF2B5EF4-FFF2-40B4-BE49-F238E27FC236}">
                    <a16:creationId xmlns:a16="http://schemas.microsoft.com/office/drawing/2014/main" id="{D7F61D21-EB30-4264-911F-C028ED1AC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6" name="Freeform 101">
                <a:extLst>
                  <a:ext uri="{FF2B5EF4-FFF2-40B4-BE49-F238E27FC236}">
                    <a16:creationId xmlns:a16="http://schemas.microsoft.com/office/drawing/2014/main" id="{CB6DE03F-DF9E-4F8A-8505-DCDF218002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7" name="Freeform 103">
                <a:extLst>
                  <a:ext uri="{FF2B5EF4-FFF2-40B4-BE49-F238E27FC236}">
                    <a16:creationId xmlns:a16="http://schemas.microsoft.com/office/drawing/2014/main" id="{D004E912-9F23-441E-858B-62D53CDB6D98}"/>
                  </a:ext>
                </a:extLst>
              </p:cNvPr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6AC5AC67-CED9-4021-9D82-81F14009C5B9}"/>
                  </a:ext>
                </a:extLst>
              </p:cNvPr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C3AB38D-4941-490E-B790-971B8A4D3678}"/>
                </a:ext>
              </a:extLst>
            </p:cNvPr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67F1D97-D4DF-4050-82F6-05752FAF2C34}"/>
                </a:ext>
              </a:extLst>
            </p:cNvPr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569847-E0A6-463F-934F-F6D3D687BCD0}"/>
                </a:ext>
              </a:extLst>
            </p:cNvPr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界面设计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972BAC-A7D9-43EF-8D24-3BF165C0930B}"/>
                </a:ext>
              </a:extLst>
            </p:cNvPr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1" name="Freeform 99">
                <a:extLst>
                  <a:ext uri="{FF2B5EF4-FFF2-40B4-BE49-F238E27FC236}">
                    <a16:creationId xmlns:a16="http://schemas.microsoft.com/office/drawing/2014/main" id="{95A55657-2553-4143-9D41-E7A153C31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2" name="Freeform 101">
                <a:extLst>
                  <a:ext uri="{FF2B5EF4-FFF2-40B4-BE49-F238E27FC236}">
                    <a16:creationId xmlns:a16="http://schemas.microsoft.com/office/drawing/2014/main" id="{5E4AA7B9-906B-424B-932B-5D25B5EDBA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3" name="Freeform 103">
                <a:extLst>
                  <a:ext uri="{FF2B5EF4-FFF2-40B4-BE49-F238E27FC236}">
                    <a16:creationId xmlns:a16="http://schemas.microsoft.com/office/drawing/2014/main" id="{85EFA632-9986-4912-98FD-EDE321B6400B}"/>
                  </a:ext>
                </a:extLst>
              </p:cNvPr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  <p:sp>
            <p:nvSpPr>
              <p:cNvPr id="14" name="Freeform 105">
                <a:extLst>
                  <a:ext uri="{FF2B5EF4-FFF2-40B4-BE49-F238E27FC236}">
                    <a16:creationId xmlns:a16="http://schemas.microsoft.com/office/drawing/2014/main" id="{70B23910-5BF8-4BB8-97F8-48FF4B7D3670}"/>
                  </a:ext>
                </a:extLst>
              </p:cNvPr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14042"/>
                  </a:solidFill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7698AF-3109-4185-976A-BDAF0CD38FBB}"/>
              </a:ext>
            </a:extLst>
          </p:cNvPr>
          <p:cNvGrpSpPr/>
          <p:nvPr/>
        </p:nvGrpSpPr>
        <p:grpSpPr>
          <a:xfrm>
            <a:off x="974682" y="1170344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21" name="Freeform 166">
              <a:extLst>
                <a:ext uri="{FF2B5EF4-FFF2-40B4-BE49-F238E27FC236}">
                  <a16:creationId xmlns:a16="http://schemas.microsoft.com/office/drawing/2014/main" id="{BAD6902F-1BB8-4C55-AE77-D70D7AA24C41}"/>
                </a:ext>
              </a:extLst>
            </p:cNvPr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2" name="Freeform 167">
              <a:extLst>
                <a:ext uri="{FF2B5EF4-FFF2-40B4-BE49-F238E27FC236}">
                  <a16:creationId xmlns:a16="http://schemas.microsoft.com/office/drawing/2014/main" id="{7D8EDF89-6EE1-43BF-BAFB-C784980EEBF8}"/>
                </a:ext>
              </a:extLst>
            </p:cNvPr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3" name="Freeform 168">
              <a:extLst>
                <a:ext uri="{FF2B5EF4-FFF2-40B4-BE49-F238E27FC236}">
                  <a16:creationId xmlns:a16="http://schemas.microsoft.com/office/drawing/2014/main" id="{CD0042F4-5FB1-4905-952D-6D6DFB873205}"/>
                </a:ext>
              </a:extLst>
            </p:cNvPr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36A19E80-97B7-4A57-97D6-A4595A87048D}"/>
                </a:ext>
              </a:extLst>
            </p:cNvPr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5" name="Freeform 170">
              <a:extLst>
                <a:ext uri="{FF2B5EF4-FFF2-40B4-BE49-F238E27FC236}">
                  <a16:creationId xmlns:a16="http://schemas.microsoft.com/office/drawing/2014/main" id="{D8C84C29-C13D-4C7B-906F-81C26EE97264}"/>
                </a:ext>
              </a:extLst>
            </p:cNvPr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6" name="Freeform 171">
              <a:extLst>
                <a:ext uri="{FF2B5EF4-FFF2-40B4-BE49-F238E27FC236}">
                  <a16:creationId xmlns:a16="http://schemas.microsoft.com/office/drawing/2014/main" id="{29CCBEBB-7D96-4F7E-A206-25AB0A856316}"/>
                </a:ext>
              </a:extLst>
            </p:cNvPr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7" name="Freeform 172">
              <a:extLst>
                <a:ext uri="{FF2B5EF4-FFF2-40B4-BE49-F238E27FC236}">
                  <a16:creationId xmlns:a16="http://schemas.microsoft.com/office/drawing/2014/main" id="{1BA620A2-87B5-4F84-90B8-6C679B5CFCF7}"/>
                </a:ext>
              </a:extLst>
            </p:cNvPr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8" name="Freeform 173">
              <a:extLst>
                <a:ext uri="{FF2B5EF4-FFF2-40B4-BE49-F238E27FC236}">
                  <a16:creationId xmlns:a16="http://schemas.microsoft.com/office/drawing/2014/main" id="{ABB8B18A-E194-4B0A-8C38-EAC58A7DDEC5}"/>
                </a:ext>
              </a:extLst>
            </p:cNvPr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29" name="Freeform 174">
              <a:extLst>
                <a:ext uri="{FF2B5EF4-FFF2-40B4-BE49-F238E27FC236}">
                  <a16:creationId xmlns:a16="http://schemas.microsoft.com/office/drawing/2014/main" id="{4238202E-08A1-4F63-8AFE-49DF1973AADE}"/>
                </a:ext>
              </a:extLst>
            </p:cNvPr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0" name="Freeform 175">
              <a:extLst>
                <a:ext uri="{FF2B5EF4-FFF2-40B4-BE49-F238E27FC236}">
                  <a16:creationId xmlns:a16="http://schemas.microsoft.com/office/drawing/2014/main" id="{CCFF5574-997E-4443-9924-CA45664B5B70}"/>
                </a:ext>
              </a:extLst>
            </p:cNvPr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1" name="Freeform 176">
              <a:extLst>
                <a:ext uri="{FF2B5EF4-FFF2-40B4-BE49-F238E27FC236}">
                  <a16:creationId xmlns:a16="http://schemas.microsoft.com/office/drawing/2014/main" id="{1E59CD59-372B-435D-8B92-54AECBDCE426}"/>
                </a:ext>
              </a:extLst>
            </p:cNvPr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2" name="Freeform 177">
              <a:extLst>
                <a:ext uri="{FF2B5EF4-FFF2-40B4-BE49-F238E27FC236}">
                  <a16:creationId xmlns:a16="http://schemas.microsoft.com/office/drawing/2014/main" id="{87CE20FA-66F9-4A6F-9B24-E7220B819E42}"/>
                </a:ext>
              </a:extLst>
            </p:cNvPr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3" name="Freeform 178">
              <a:extLst>
                <a:ext uri="{FF2B5EF4-FFF2-40B4-BE49-F238E27FC236}">
                  <a16:creationId xmlns:a16="http://schemas.microsoft.com/office/drawing/2014/main" id="{55AC3A74-9384-4DE3-A480-E8BF4BF517CA}"/>
                </a:ext>
              </a:extLst>
            </p:cNvPr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4" name="Freeform 179">
              <a:extLst>
                <a:ext uri="{FF2B5EF4-FFF2-40B4-BE49-F238E27FC236}">
                  <a16:creationId xmlns:a16="http://schemas.microsoft.com/office/drawing/2014/main" id="{7912D7FD-3BB7-4684-B13F-BB00AB1CE3C3}"/>
                </a:ext>
              </a:extLst>
            </p:cNvPr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5" name="Freeform 180">
              <a:extLst>
                <a:ext uri="{FF2B5EF4-FFF2-40B4-BE49-F238E27FC236}">
                  <a16:creationId xmlns:a16="http://schemas.microsoft.com/office/drawing/2014/main" id="{F53D647F-5828-4F25-9511-A273EF2B185C}"/>
                </a:ext>
              </a:extLst>
            </p:cNvPr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6" name="Freeform 181">
              <a:extLst>
                <a:ext uri="{FF2B5EF4-FFF2-40B4-BE49-F238E27FC236}">
                  <a16:creationId xmlns:a16="http://schemas.microsoft.com/office/drawing/2014/main" id="{2B5D70B8-B60E-499F-8F21-7AA4ECD6A9FB}"/>
                </a:ext>
              </a:extLst>
            </p:cNvPr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7" name="Freeform 182">
              <a:extLst>
                <a:ext uri="{FF2B5EF4-FFF2-40B4-BE49-F238E27FC236}">
                  <a16:creationId xmlns:a16="http://schemas.microsoft.com/office/drawing/2014/main" id="{B71BB619-0745-401A-A2B9-B682E87C9742}"/>
                </a:ext>
              </a:extLst>
            </p:cNvPr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8" name="Freeform 183">
              <a:extLst>
                <a:ext uri="{FF2B5EF4-FFF2-40B4-BE49-F238E27FC236}">
                  <a16:creationId xmlns:a16="http://schemas.microsoft.com/office/drawing/2014/main" id="{EE5E1D7C-1740-40DB-A295-61834305FE30}"/>
                </a:ext>
              </a:extLst>
            </p:cNvPr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39" name="Freeform 184">
              <a:extLst>
                <a:ext uri="{FF2B5EF4-FFF2-40B4-BE49-F238E27FC236}">
                  <a16:creationId xmlns:a16="http://schemas.microsoft.com/office/drawing/2014/main" id="{FBAC6A1C-0B66-45C2-93E6-FB095740FC06}"/>
                </a:ext>
              </a:extLst>
            </p:cNvPr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0" name="Freeform 185">
              <a:extLst>
                <a:ext uri="{FF2B5EF4-FFF2-40B4-BE49-F238E27FC236}">
                  <a16:creationId xmlns:a16="http://schemas.microsoft.com/office/drawing/2014/main" id="{8E076AD4-C914-4F26-81E3-19B0F8F6B65E}"/>
                </a:ext>
              </a:extLst>
            </p:cNvPr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1" name="Freeform 186">
              <a:extLst>
                <a:ext uri="{FF2B5EF4-FFF2-40B4-BE49-F238E27FC236}">
                  <a16:creationId xmlns:a16="http://schemas.microsoft.com/office/drawing/2014/main" id="{2498D2FC-4E7A-4521-BFE6-2CA3FD91AD05}"/>
                </a:ext>
              </a:extLst>
            </p:cNvPr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2" name="Freeform 187">
              <a:extLst>
                <a:ext uri="{FF2B5EF4-FFF2-40B4-BE49-F238E27FC236}">
                  <a16:creationId xmlns:a16="http://schemas.microsoft.com/office/drawing/2014/main" id="{50209E5B-044B-4BE8-8DCD-0A03F11A27F7}"/>
                </a:ext>
              </a:extLst>
            </p:cNvPr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3" name="Freeform 188">
              <a:extLst>
                <a:ext uri="{FF2B5EF4-FFF2-40B4-BE49-F238E27FC236}">
                  <a16:creationId xmlns:a16="http://schemas.microsoft.com/office/drawing/2014/main" id="{5AADFF35-BF37-4FF8-8B58-5450E9C7094C}"/>
                </a:ext>
              </a:extLst>
            </p:cNvPr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4" name="Freeform 189">
              <a:extLst>
                <a:ext uri="{FF2B5EF4-FFF2-40B4-BE49-F238E27FC236}">
                  <a16:creationId xmlns:a16="http://schemas.microsoft.com/office/drawing/2014/main" id="{3036E437-D0A3-4A70-BA41-7C4FE5D9563E}"/>
                </a:ext>
              </a:extLst>
            </p:cNvPr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5" name="Freeform 190">
              <a:extLst>
                <a:ext uri="{FF2B5EF4-FFF2-40B4-BE49-F238E27FC236}">
                  <a16:creationId xmlns:a16="http://schemas.microsoft.com/office/drawing/2014/main" id="{77DA6BF3-DF0F-473E-9BD6-A70C3E7AB8A5}"/>
                </a:ext>
              </a:extLst>
            </p:cNvPr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6" name="Freeform 191">
              <a:extLst>
                <a:ext uri="{FF2B5EF4-FFF2-40B4-BE49-F238E27FC236}">
                  <a16:creationId xmlns:a16="http://schemas.microsoft.com/office/drawing/2014/main" id="{796048F2-7746-47B5-A7DA-85C8EA007BE4}"/>
                </a:ext>
              </a:extLst>
            </p:cNvPr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7" name="Freeform 192">
              <a:extLst>
                <a:ext uri="{FF2B5EF4-FFF2-40B4-BE49-F238E27FC236}">
                  <a16:creationId xmlns:a16="http://schemas.microsoft.com/office/drawing/2014/main" id="{F2972F4F-4F79-491F-AF14-7374DD0FD0FB}"/>
                </a:ext>
              </a:extLst>
            </p:cNvPr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8" name="Freeform 193">
              <a:extLst>
                <a:ext uri="{FF2B5EF4-FFF2-40B4-BE49-F238E27FC236}">
                  <a16:creationId xmlns:a16="http://schemas.microsoft.com/office/drawing/2014/main" id="{1741F42F-9B67-45B1-8327-76364B84AC45}"/>
                </a:ext>
              </a:extLst>
            </p:cNvPr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49" name="Freeform 194">
              <a:extLst>
                <a:ext uri="{FF2B5EF4-FFF2-40B4-BE49-F238E27FC236}">
                  <a16:creationId xmlns:a16="http://schemas.microsoft.com/office/drawing/2014/main" id="{A732D128-1CC0-47A1-99F8-BE11E584AB8C}"/>
                </a:ext>
              </a:extLst>
            </p:cNvPr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0" name="Freeform 195">
              <a:extLst>
                <a:ext uri="{FF2B5EF4-FFF2-40B4-BE49-F238E27FC236}">
                  <a16:creationId xmlns:a16="http://schemas.microsoft.com/office/drawing/2014/main" id="{DF7A66CC-A70A-4B74-95E1-3830E2CA329D}"/>
                </a:ext>
              </a:extLst>
            </p:cNvPr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1" name="Freeform 196">
              <a:extLst>
                <a:ext uri="{FF2B5EF4-FFF2-40B4-BE49-F238E27FC236}">
                  <a16:creationId xmlns:a16="http://schemas.microsoft.com/office/drawing/2014/main" id="{B4656C00-B634-4D3C-B36C-BFED1E042DA2}"/>
                </a:ext>
              </a:extLst>
            </p:cNvPr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2" name="Freeform 197">
              <a:extLst>
                <a:ext uri="{FF2B5EF4-FFF2-40B4-BE49-F238E27FC236}">
                  <a16:creationId xmlns:a16="http://schemas.microsoft.com/office/drawing/2014/main" id="{4F7DDACA-DFF5-4F8C-855E-D2D9D7659535}"/>
                </a:ext>
              </a:extLst>
            </p:cNvPr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3" name="Freeform 198">
              <a:extLst>
                <a:ext uri="{FF2B5EF4-FFF2-40B4-BE49-F238E27FC236}">
                  <a16:creationId xmlns:a16="http://schemas.microsoft.com/office/drawing/2014/main" id="{98EF83D1-8B48-442B-8388-02D1B08D82F5}"/>
                </a:ext>
              </a:extLst>
            </p:cNvPr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4" name="Freeform 199">
              <a:extLst>
                <a:ext uri="{FF2B5EF4-FFF2-40B4-BE49-F238E27FC236}">
                  <a16:creationId xmlns:a16="http://schemas.microsoft.com/office/drawing/2014/main" id="{5BD81B31-1A3F-40A5-9D5F-369DFC853960}"/>
                </a:ext>
              </a:extLst>
            </p:cNvPr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5" name="Freeform 200">
              <a:extLst>
                <a:ext uri="{FF2B5EF4-FFF2-40B4-BE49-F238E27FC236}">
                  <a16:creationId xmlns:a16="http://schemas.microsoft.com/office/drawing/2014/main" id="{4BCCC12B-D7AC-4DB4-BD25-76290656B8C3}"/>
                </a:ext>
              </a:extLst>
            </p:cNvPr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6" name="Freeform 201">
              <a:extLst>
                <a:ext uri="{FF2B5EF4-FFF2-40B4-BE49-F238E27FC236}">
                  <a16:creationId xmlns:a16="http://schemas.microsoft.com/office/drawing/2014/main" id="{B3B9034B-BA36-4F06-9EA0-E3D00703262C}"/>
                </a:ext>
              </a:extLst>
            </p:cNvPr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7" name="Freeform 202">
              <a:extLst>
                <a:ext uri="{FF2B5EF4-FFF2-40B4-BE49-F238E27FC236}">
                  <a16:creationId xmlns:a16="http://schemas.microsoft.com/office/drawing/2014/main" id="{DBA30239-8F4B-417C-B057-4D967D9C7F51}"/>
                </a:ext>
              </a:extLst>
            </p:cNvPr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8" name="Freeform 203">
              <a:extLst>
                <a:ext uri="{FF2B5EF4-FFF2-40B4-BE49-F238E27FC236}">
                  <a16:creationId xmlns:a16="http://schemas.microsoft.com/office/drawing/2014/main" id="{4670F6D1-4208-43E2-AC3C-7D8A2C2F2356}"/>
                </a:ext>
              </a:extLst>
            </p:cNvPr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59" name="Freeform 204">
              <a:extLst>
                <a:ext uri="{FF2B5EF4-FFF2-40B4-BE49-F238E27FC236}">
                  <a16:creationId xmlns:a16="http://schemas.microsoft.com/office/drawing/2014/main" id="{623A9A23-D06F-403B-94BB-7FF24092C6EA}"/>
                </a:ext>
              </a:extLst>
            </p:cNvPr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0" name="Freeform 206">
              <a:extLst>
                <a:ext uri="{FF2B5EF4-FFF2-40B4-BE49-F238E27FC236}">
                  <a16:creationId xmlns:a16="http://schemas.microsoft.com/office/drawing/2014/main" id="{EFD8B11C-D6D9-41E2-8497-3DF3CEA5C6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1" name="Freeform 207">
              <a:extLst>
                <a:ext uri="{FF2B5EF4-FFF2-40B4-BE49-F238E27FC236}">
                  <a16:creationId xmlns:a16="http://schemas.microsoft.com/office/drawing/2014/main" id="{3A6ACA8D-261A-48D4-A97B-A85CECAAC806}"/>
                </a:ext>
              </a:extLst>
            </p:cNvPr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2" name="Freeform 208">
              <a:extLst>
                <a:ext uri="{FF2B5EF4-FFF2-40B4-BE49-F238E27FC236}">
                  <a16:creationId xmlns:a16="http://schemas.microsoft.com/office/drawing/2014/main" id="{24B109A8-5760-4594-9EA5-886AB625307A}"/>
                </a:ext>
              </a:extLst>
            </p:cNvPr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3" name="Freeform 209">
              <a:extLst>
                <a:ext uri="{FF2B5EF4-FFF2-40B4-BE49-F238E27FC236}">
                  <a16:creationId xmlns:a16="http://schemas.microsoft.com/office/drawing/2014/main" id="{5338F520-0779-4209-B15D-6467F4DA4576}"/>
                </a:ext>
              </a:extLst>
            </p:cNvPr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4" name="Freeform 210">
              <a:extLst>
                <a:ext uri="{FF2B5EF4-FFF2-40B4-BE49-F238E27FC236}">
                  <a16:creationId xmlns:a16="http://schemas.microsoft.com/office/drawing/2014/main" id="{3360E5F4-A27B-4974-B401-57C4FCD0FB54}"/>
                </a:ext>
              </a:extLst>
            </p:cNvPr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5" name="Freeform 211">
              <a:extLst>
                <a:ext uri="{FF2B5EF4-FFF2-40B4-BE49-F238E27FC236}">
                  <a16:creationId xmlns:a16="http://schemas.microsoft.com/office/drawing/2014/main" id="{2985B5BD-7CBB-438F-AEBF-68A5F7099A64}"/>
                </a:ext>
              </a:extLst>
            </p:cNvPr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6" name="Freeform 212">
              <a:extLst>
                <a:ext uri="{FF2B5EF4-FFF2-40B4-BE49-F238E27FC236}">
                  <a16:creationId xmlns:a16="http://schemas.microsoft.com/office/drawing/2014/main" id="{DC7D8560-08F5-4F22-B612-F4F851A5C2D4}"/>
                </a:ext>
              </a:extLst>
            </p:cNvPr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8848C6C-FA9E-40E3-ABC7-658285DB9AFD}"/>
              </a:ext>
            </a:extLst>
          </p:cNvPr>
          <p:cNvGrpSpPr/>
          <p:nvPr/>
        </p:nvGrpSpPr>
        <p:grpSpPr>
          <a:xfrm>
            <a:off x="1558586" y="893232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68" name="Freeform 166">
              <a:extLst>
                <a:ext uri="{FF2B5EF4-FFF2-40B4-BE49-F238E27FC236}">
                  <a16:creationId xmlns:a16="http://schemas.microsoft.com/office/drawing/2014/main" id="{A0AF90FA-55A3-4213-839E-308538870097}"/>
                </a:ext>
              </a:extLst>
            </p:cNvPr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69" name="Freeform 167">
              <a:extLst>
                <a:ext uri="{FF2B5EF4-FFF2-40B4-BE49-F238E27FC236}">
                  <a16:creationId xmlns:a16="http://schemas.microsoft.com/office/drawing/2014/main" id="{81F9B4B9-5696-45FA-AD23-E4610E31CAD0}"/>
                </a:ext>
              </a:extLst>
            </p:cNvPr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0" name="Freeform 168">
              <a:extLst>
                <a:ext uri="{FF2B5EF4-FFF2-40B4-BE49-F238E27FC236}">
                  <a16:creationId xmlns:a16="http://schemas.microsoft.com/office/drawing/2014/main" id="{C9921020-2E52-4A8D-8DD4-8CAF5764C86A}"/>
                </a:ext>
              </a:extLst>
            </p:cNvPr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1" name="Freeform 169">
              <a:extLst>
                <a:ext uri="{FF2B5EF4-FFF2-40B4-BE49-F238E27FC236}">
                  <a16:creationId xmlns:a16="http://schemas.microsoft.com/office/drawing/2014/main" id="{6F165068-9BAB-4B5D-9A01-92BC057FBF43}"/>
                </a:ext>
              </a:extLst>
            </p:cNvPr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2" name="Freeform 170">
              <a:extLst>
                <a:ext uri="{FF2B5EF4-FFF2-40B4-BE49-F238E27FC236}">
                  <a16:creationId xmlns:a16="http://schemas.microsoft.com/office/drawing/2014/main" id="{F3868848-C24D-4308-A168-2CD914B5C071}"/>
                </a:ext>
              </a:extLst>
            </p:cNvPr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3" name="Freeform 171">
              <a:extLst>
                <a:ext uri="{FF2B5EF4-FFF2-40B4-BE49-F238E27FC236}">
                  <a16:creationId xmlns:a16="http://schemas.microsoft.com/office/drawing/2014/main" id="{F437B580-ABD9-41F3-A6C7-37575583D703}"/>
                </a:ext>
              </a:extLst>
            </p:cNvPr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4" name="Freeform 172">
              <a:extLst>
                <a:ext uri="{FF2B5EF4-FFF2-40B4-BE49-F238E27FC236}">
                  <a16:creationId xmlns:a16="http://schemas.microsoft.com/office/drawing/2014/main" id="{3C5D8045-5816-4C09-A853-077566EE9E9D}"/>
                </a:ext>
              </a:extLst>
            </p:cNvPr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5" name="Freeform 173">
              <a:extLst>
                <a:ext uri="{FF2B5EF4-FFF2-40B4-BE49-F238E27FC236}">
                  <a16:creationId xmlns:a16="http://schemas.microsoft.com/office/drawing/2014/main" id="{B83654DE-726F-4433-8653-5107F695E5B9}"/>
                </a:ext>
              </a:extLst>
            </p:cNvPr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6" name="Freeform 174">
              <a:extLst>
                <a:ext uri="{FF2B5EF4-FFF2-40B4-BE49-F238E27FC236}">
                  <a16:creationId xmlns:a16="http://schemas.microsoft.com/office/drawing/2014/main" id="{7A305401-30AB-4630-81C4-35C43D430DBC}"/>
                </a:ext>
              </a:extLst>
            </p:cNvPr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7" name="Freeform 175">
              <a:extLst>
                <a:ext uri="{FF2B5EF4-FFF2-40B4-BE49-F238E27FC236}">
                  <a16:creationId xmlns:a16="http://schemas.microsoft.com/office/drawing/2014/main" id="{5F125DD0-BDD1-4D12-A6C8-75E184F1463F}"/>
                </a:ext>
              </a:extLst>
            </p:cNvPr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8" name="Freeform 176">
              <a:extLst>
                <a:ext uri="{FF2B5EF4-FFF2-40B4-BE49-F238E27FC236}">
                  <a16:creationId xmlns:a16="http://schemas.microsoft.com/office/drawing/2014/main" id="{E0599567-E831-4B17-B6D8-44F87EF1F0B9}"/>
                </a:ext>
              </a:extLst>
            </p:cNvPr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79" name="Freeform 177">
              <a:extLst>
                <a:ext uri="{FF2B5EF4-FFF2-40B4-BE49-F238E27FC236}">
                  <a16:creationId xmlns:a16="http://schemas.microsoft.com/office/drawing/2014/main" id="{1C99EBF9-5240-4C00-B458-D740DFB72D20}"/>
                </a:ext>
              </a:extLst>
            </p:cNvPr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0" name="Freeform 178">
              <a:extLst>
                <a:ext uri="{FF2B5EF4-FFF2-40B4-BE49-F238E27FC236}">
                  <a16:creationId xmlns:a16="http://schemas.microsoft.com/office/drawing/2014/main" id="{BF912B7F-9DA9-4D26-A727-D3E17EC976A3}"/>
                </a:ext>
              </a:extLst>
            </p:cNvPr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1" name="Freeform 179">
              <a:extLst>
                <a:ext uri="{FF2B5EF4-FFF2-40B4-BE49-F238E27FC236}">
                  <a16:creationId xmlns:a16="http://schemas.microsoft.com/office/drawing/2014/main" id="{A2F45599-B2A6-43D4-B197-8841F5F3E75B}"/>
                </a:ext>
              </a:extLst>
            </p:cNvPr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2" name="Freeform 180">
              <a:extLst>
                <a:ext uri="{FF2B5EF4-FFF2-40B4-BE49-F238E27FC236}">
                  <a16:creationId xmlns:a16="http://schemas.microsoft.com/office/drawing/2014/main" id="{0CE21BA0-220A-4E27-8938-806CF47A3AD6}"/>
                </a:ext>
              </a:extLst>
            </p:cNvPr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3" name="Freeform 181">
              <a:extLst>
                <a:ext uri="{FF2B5EF4-FFF2-40B4-BE49-F238E27FC236}">
                  <a16:creationId xmlns:a16="http://schemas.microsoft.com/office/drawing/2014/main" id="{9D7C8296-E9C0-4224-8288-2450B424CA32}"/>
                </a:ext>
              </a:extLst>
            </p:cNvPr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4" name="Freeform 182">
              <a:extLst>
                <a:ext uri="{FF2B5EF4-FFF2-40B4-BE49-F238E27FC236}">
                  <a16:creationId xmlns:a16="http://schemas.microsoft.com/office/drawing/2014/main" id="{44A46C0F-06E5-49B5-885B-5681D389EE44}"/>
                </a:ext>
              </a:extLst>
            </p:cNvPr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5" name="Freeform 183">
              <a:extLst>
                <a:ext uri="{FF2B5EF4-FFF2-40B4-BE49-F238E27FC236}">
                  <a16:creationId xmlns:a16="http://schemas.microsoft.com/office/drawing/2014/main" id="{99E65389-58B5-439D-9691-D77B50C6977A}"/>
                </a:ext>
              </a:extLst>
            </p:cNvPr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6" name="Freeform 184">
              <a:extLst>
                <a:ext uri="{FF2B5EF4-FFF2-40B4-BE49-F238E27FC236}">
                  <a16:creationId xmlns:a16="http://schemas.microsoft.com/office/drawing/2014/main" id="{4014A231-28BC-4DDB-BAE7-D7F57DF6EF7F}"/>
                </a:ext>
              </a:extLst>
            </p:cNvPr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7" name="Freeform 185">
              <a:extLst>
                <a:ext uri="{FF2B5EF4-FFF2-40B4-BE49-F238E27FC236}">
                  <a16:creationId xmlns:a16="http://schemas.microsoft.com/office/drawing/2014/main" id="{FD662E14-BDB5-4A7D-A2B0-ED54B7853EC3}"/>
                </a:ext>
              </a:extLst>
            </p:cNvPr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8" name="Freeform 186">
              <a:extLst>
                <a:ext uri="{FF2B5EF4-FFF2-40B4-BE49-F238E27FC236}">
                  <a16:creationId xmlns:a16="http://schemas.microsoft.com/office/drawing/2014/main" id="{AFD85C93-C32D-42C6-9191-2632CD119462}"/>
                </a:ext>
              </a:extLst>
            </p:cNvPr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89" name="Freeform 187">
              <a:extLst>
                <a:ext uri="{FF2B5EF4-FFF2-40B4-BE49-F238E27FC236}">
                  <a16:creationId xmlns:a16="http://schemas.microsoft.com/office/drawing/2014/main" id="{DBA9937C-6C01-43C2-8D67-8E358ACA3255}"/>
                </a:ext>
              </a:extLst>
            </p:cNvPr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0" name="Freeform 188">
              <a:extLst>
                <a:ext uri="{FF2B5EF4-FFF2-40B4-BE49-F238E27FC236}">
                  <a16:creationId xmlns:a16="http://schemas.microsoft.com/office/drawing/2014/main" id="{42C946EE-8464-4467-9D12-7A4BCB7C69D6}"/>
                </a:ext>
              </a:extLst>
            </p:cNvPr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1" name="Freeform 189">
              <a:extLst>
                <a:ext uri="{FF2B5EF4-FFF2-40B4-BE49-F238E27FC236}">
                  <a16:creationId xmlns:a16="http://schemas.microsoft.com/office/drawing/2014/main" id="{BA85B7B6-2530-4C14-9751-840778D0C969}"/>
                </a:ext>
              </a:extLst>
            </p:cNvPr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2" name="Freeform 190">
              <a:extLst>
                <a:ext uri="{FF2B5EF4-FFF2-40B4-BE49-F238E27FC236}">
                  <a16:creationId xmlns:a16="http://schemas.microsoft.com/office/drawing/2014/main" id="{5E2FDC4B-B277-4A09-BC71-131E7A24D39E}"/>
                </a:ext>
              </a:extLst>
            </p:cNvPr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3" name="Freeform 191">
              <a:extLst>
                <a:ext uri="{FF2B5EF4-FFF2-40B4-BE49-F238E27FC236}">
                  <a16:creationId xmlns:a16="http://schemas.microsoft.com/office/drawing/2014/main" id="{F9442713-C80C-4776-B459-43231747DD66}"/>
                </a:ext>
              </a:extLst>
            </p:cNvPr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4" name="Freeform 192">
              <a:extLst>
                <a:ext uri="{FF2B5EF4-FFF2-40B4-BE49-F238E27FC236}">
                  <a16:creationId xmlns:a16="http://schemas.microsoft.com/office/drawing/2014/main" id="{BE205003-0809-49A3-B900-291B5A3A8E74}"/>
                </a:ext>
              </a:extLst>
            </p:cNvPr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5" name="Freeform 193">
              <a:extLst>
                <a:ext uri="{FF2B5EF4-FFF2-40B4-BE49-F238E27FC236}">
                  <a16:creationId xmlns:a16="http://schemas.microsoft.com/office/drawing/2014/main" id="{67E6E039-55F3-49E9-994D-14FA60F97D18}"/>
                </a:ext>
              </a:extLst>
            </p:cNvPr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6" name="Freeform 194">
              <a:extLst>
                <a:ext uri="{FF2B5EF4-FFF2-40B4-BE49-F238E27FC236}">
                  <a16:creationId xmlns:a16="http://schemas.microsoft.com/office/drawing/2014/main" id="{458D7EA2-4F58-4F59-A36F-73BF651B0AEB}"/>
                </a:ext>
              </a:extLst>
            </p:cNvPr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7" name="Freeform 195">
              <a:extLst>
                <a:ext uri="{FF2B5EF4-FFF2-40B4-BE49-F238E27FC236}">
                  <a16:creationId xmlns:a16="http://schemas.microsoft.com/office/drawing/2014/main" id="{0419201B-7668-4D3F-80D2-173F0B714E50}"/>
                </a:ext>
              </a:extLst>
            </p:cNvPr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8" name="Freeform 196">
              <a:extLst>
                <a:ext uri="{FF2B5EF4-FFF2-40B4-BE49-F238E27FC236}">
                  <a16:creationId xmlns:a16="http://schemas.microsoft.com/office/drawing/2014/main" id="{6C3B95FB-ECF1-487C-AA1A-E8F99B374822}"/>
                </a:ext>
              </a:extLst>
            </p:cNvPr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99" name="Freeform 197">
              <a:extLst>
                <a:ext uri="{FF2B5EF4-FFF2-40B4-BE49-F238E27FC236}">
                  <a16:creationId xmlns:a16="http://schemas.microsoft.com/office/drawing/2014/main" id="{2520B678-CA4E-4CD4-8320-06DE908884E4}"/>
                </a:ext>
              </a:extLst>
            </p:cNvPr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0" name="Freeform 198">
              <a:extLst>
                <a:ext uri="{FF2B5EF4-FFF2-40B4-BE49-F238E27FC236}">
                  <a16:creationId xmlns:a16="http://schemas.microsoft.com/office/drawing/2014/main" id="{B77EBAD8-C7C1-4ADB-8CC3-FFF724E6EA4C}"/>
                </a:ext>
              </a:extLst>
            </p:cNvPr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1" name="Freeform 199">
              <a:extLst>
                <a:ext uri="{FF2B5EF4-FFF2-40B4-BE49-F238E27FC236}">
                  <a16:creationId xmlns:a16="http://schemas.microsoft.com/office/drawing/2014/main" id="{33A52106-5B4D-4EC1-8420-45C919608E7C}"/>
                </a:ext>
              </a:extLst>
            </p:cNvPr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2" name="Freeform 200">
              <a:extLst>
                <a:ext uri="{FF2B5EF4-FFF2-40B4-BE49-F238E27FC236}">
                  <a16:creationId xmlns:a16="http://schemas.microsoft.com/office/drawing/2014/main" id="{B27034E8-7C5D-48A2-9546-7B2C4F50D27F}"/>
                </a:ext>
              </a:extLst>
            </p:cNvPr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3" name="Freeform 201">
              <a:extLst>
                <a:ext uri="{FF2B5EF4-FFF2-40B4-BE49-F238E27FC236}">
                  <a16:creationId xmlns:a16="http://schemas.microsoft.com/office/drawing/2014/main" id="{383699FE-012E-453C-A692-F1842F609201}"/>
                </a:ext>
              </a:extLst>
            </p:cNvPr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4" name="Freeform 202">
              <a:extLst>
                <a:ext uri="{FF2B5EF4-FFF2-40B4-BE49-F238E27FC236}">
                  <a16:creationId xmlns:a16="http://schemas.microsoft.com/office/drawing/2014/main" id="{086977BD-2390-47CD-AEF6-DF9D0DE55D82}"/>
                </a:ext>
              </a:extLst>
            </p:cNvPr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5" name="Freeform 203">
              <a:extLst>
                <a:ext uri="{FF2B5EF4-FFF2-40B4-BE49-F238E27FC236}">
                  <a16:creationId xmlns:a16="http://schemas.microsoft.com/office/drawing/2014/main" id="{93EC3ABC-437E-4E66-A8A2-94C35DB97F46}"/>
                </a:ext>
              </a:extLst>
            </p:cNvPr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6" name="Freeform 204">
              <a:extLst>
                <a:ext uri="{FF2B5EF4-FFF2-40B4-BE49-F238E27FC236}">
                  <a16:creationId xmlns:a16="http://schemas.microsoft.com/office/drawing/2014/main" id="{C36168E2-DAC9-42C9-8818-A1EC21079F75}"/>
                </a:ext>
              </a:extLst>
            </p:cNvPr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7" name="Freeform 206">
              <a:extLst>
                <a:ext uri="{FF2B5EF4-FFF2-40B4-BE49-F238E27FC236}">
                  <a16:creationId xmlns:a16="http://schemas.microsoft.com/office/drawing/2014/main" id="{98ED6C1A-BF27-4A95-BD42-93F0A7628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8" name="Freeform 207">
              <a:extLst>
                <a:ext uri="{FF2B5EF4-FFF2-40B4-BE49-F238E27FC236}">
                  <a16:creationId xmlns:a16="http://schemas.microsoft.com/office/drawing/2014/main" id="{0447ADCF-379C-450E-BE9F-F3139E95BA56}"/>
                </a:ext>
              </a:extLst>
            </p:cNvPr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09" name="Freeform 208">
              <a:extLst>
                <a:ext uri="{FF2B5EF4-FFF2-40B4-BE49-F238E27FC236}">
                  <a16:creationId xmlns:a16="http://schemas.microsoft.com/office/drawing/2014/main" id="{B7F1061A-534D-42EC-9CE0-28E162736EDC}"/>
                </a:ext>
              </a:extLst>
            </p:cNvPr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0" name="Freeform 209">
              <a:extLst>
                <a:ext uri="{FF2B5EF4-FFF2-40B4-BE49-F238E27FC236}">
                  <a16:creationId xmlns:a16="http://schemas.microsoft.com/office/drawing/2014/main" id="{F8CDEE11-6EB7-4082-B790-BA1F314757BF}"/>
                </a:ext>
              </a:extLst>
            </p:cNvPr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1" name="Freeform 210">
              <a:extLst>
                <a:ext uri="{FF2B5EF4-FFF2-40B4-BE49-F238E27FC236}">
                  <a16:creationId xmlns:a16="http://schemas.microsoft.com/office/drawing/2014/main" id="{1B86D63E-C5DA-4ACE-8635-27FE5F63BFE7}"/>
                </a:ext>
              </a:extLst>
            </p:cNvPr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2" name="Freeform 211">
              <a:extLst>
                <a:ext uri="{FF2B5EF4-FFF2-40B4-BE49-F238E27FC236}">
                  <a16:creationId xmlns:a16="http://schemas.microsoft.com/office/drawing/2014/main" id="{96A2DCE0-78F4-4A70-B4E9-3C6A1261ECB0}"/>
                </a:ext>
              </a:extLst>
            </p:cNvPr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3" name="Freeform 212">
              <a:extLst>
                <a:ext uri="{FF2B5EF4-FFF2-40B4-BE49-F238E27FC236}">
                  <a16:creationId xmlns:a16="http://schemas.microsoft.com/office/drawing/2014/main" id="{10F70BB4-A54B-45AD-B776-8AB8BFC1EC80}"/>
                </a:ext>
              </a:extLst>
            </p:cNvPr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E4A1154-C1D0-41FC-BC8D-37D53EFC1C1D}"/>
              </a:ext>
            </a:extLst>
          </p:cNvPr>
          <p:cNvGrpSpPr/>
          <p:nvPr/>
        </p:nvGrpSpPr>
        <p:grpSpPr>
          <a:xfrm>
            <a:off x="870570" y="1769646"/>
            <a:ext cx="524671" cy="553438"/>
            <a:chOff x="4197350" y="2182813"/>
            <a:chExt cx="608013" cy="641350"/>
          </a:xfrm>
          <a:solidFill>
            <a:srgbClr val="414042"/>
          </a:solidFill>
        </p:grpSpPr>
        <p:sp>
          <p:nvSpPr>
            <p:cNvPr id="115" name="Freeform 166">
              <a:extLst>
                <a:ext uri="{FF2B5EF4-FFF2-40B4-BE49-F238E27FC236}">
                  <a16:creationId xmlns:a16="http://schemas.microsoft.com/office/drawing/2014/main" id="{ED4DC666-A07F-4D34-BBF6-97C8999EC340}"/>
                </a:ext>
              </a:extLst>
            </p:cNvPr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6" name="Freeform 167">
              <a:extLst>
                <a:ext uri="{FF2B5EF4-FFF2-40B4-BE49-F238E27FC236}">
                  <a16:creationId xmlns:a16="http://schemas.microsoft.com/office/drawing/2014/main" id="{3E89DC12-EA63-445F-935F-313D6E435BEA}"/>
                </a:ext>
              </a:extLst>
            </p:cNvPr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7" name="Freeform 168">
              <a:extLst>
                <a:ext uri="{FF2B5EF4-FFF2-40B4-BE49-F238E27FC236}">
                  <a16:creationId xmlns:a16="http://schemas.microsoft.com/office/drawing/2014/main" id="{4978AC7D-E36C-4626-9543-ED722394C91D}"/>
                </a:ext>
              </a:extLst>
            </p:cNvPr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8" name="Freeform 169">
              <a:extLst>
                <a:ext uri="{FF2B5EF4-FFF2-40B4-BE49-F238E27FC236}">
                  <a16:creationId xmlns:a16="http://schemas.microsoft.com/office/drawing/2014/main" id="{4A4F0F72-1466-4162-9E08-45341E560A10}"/>
                </a:ext>
              </a:extLst>
            </p:cNvPr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19" name="Freeform 170">
              <a:extLst>
                <a:ext uri="{FF2B5EF4-FFF2-40B4-BE49-F238E27FC236}">
                  <a16:creationId xmlns:a16="http://schemas.microsoft.com/office/drawing/2014/main" id="{E0ADD4C5-71C1-44C7-9953-4CBB37C07EC3}"/>
                </a:ext>
              </a:extLst>
            </p:cNvPr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0" name="Freeform 171">
              <a:extLst>
                <a:ext uri="{FF2B5EF4-FFF2-40B4-BE49-F238E27FC236}">
                  <a16:creationId xmlns:a16="http://schemas.microsoft.com/office/drawing/2014/main" id="{C17D31FD-C1C8-4F6C-BBB2-C7AB0AD30635}"/>
                </a:ext>
              </a:extLst>
            </p:cNvPr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1" name="Freeform 172">
              <a:extLst>
                <a:ext uri="{FF2B5EF4-FFF2-40B4-BE49-F238E27FC236}">
                  <a16:creationId xmlns:a16="http://schemas.microsoft.com/office/drawing/2014/main" id="{4E89E78A-F074-417E-9F75-1621D6C0324B}"/>
                </a:ext>
              </a:extLst>
            </p:cNvPr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2" name="Freeform 173">
              <a:extLst>
                <a:ext uri="{FF2B5EF4-FFF2-40B4-BE49-F238E27FC236}">
                  <a16:creationId xmlns:a16="http://schemas.microsoft.com/office/drawing/2014/main" id="{4D673CB0-C22D-49A3-BA8E-5D3D685A51C2}"/>
                </a:ext>
              </a:extLst>
            </p:cNvPr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3" name="Freeform 174">
              <a:extLst>
                <a:ext uri="{FF2B5EF4-FFF2-40B4-BE49-F238E27FC236}">
                  <a16:creationId xmlns:a16="http://schemas.microsoft.com/office/drawing/2014/main" id="{226F2FBC-8CD5-4E96-85A6-58A9403AA588}"/>
                </a:ext>
              </a:extLst>
            </p:cNvPr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4" name="Freeform 175">
              <a:extLst>
                <a:ext uri="{FF2B5EF4-FFF2-40B4-BE49-F238E27FC236}">
                  <a16:creationId xmlns:a16="http://schemas.microsoft.com/office/drawing/2014/main" id="{1EE0527B-635A-4CA0-975A-B263ECA57AC9}"/>
                </a:ext>
              </a:extLst>
            </p:cNvPr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5" name="Freeform 176">
              <a:extLst>
                <a:ext uri="{FF2B5EF4-FFF2-40B4-BE49-F238E27FC236}">
                  <a16:creationId xmlns:a16="http://schemas.microsoft.com/office/drawing/2014/main" id="{75AAC882-D2BB-4754-A821-335AFB9E9006}"/>
                </a:ext>
              </a:extLst>
            </p:cNvPr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6" name="Freeform 177">
              <a:extLst>
                <a:ext uri="{FF2B5EF4-FFF2-40B4-BE49-F238E27FC236}">
                  <a16:creationId xmlns:a16="http://schemas.microsoft.com/office/drawing/2014/main" id="{F53DE915-E72F-46FD-BB53-6F1E4F9DBC0A}"/>
                </a:ext>
              </a:extLst>
            </p:cNvPr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7" name="Freeform 178">
              <a:extLst>
                <a:ext uri="{FF2B5EF4-FFF2-40B4-BE49-F238E27FC236}">
                  <a16:creationId xmlns:a16="http://schemas.microsoft.com/office/drawing/2014/main" id="{1D80CEC5-B71B-48BE-8CB1-FF45EFD84DF2}"/>
                </a:ext>
              </a:extLst>
            </p:cNvPr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8" name="Freeform 179">
              <a:extLst>
                <a:ext uri="{FF2B5EF4-FFF2-40B4-BE49-F238E27FC236}">
                  <a16:creationId xmlns:a16="http://schemas.microsoft.com/office/drawing/2014/main" id="{6AF8303E-32DC-46A3-AC27-67D55D4F6B53}"/>
                </a:ext>
              </a:extLst>
            </p:cNvPr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29" name="Freeform 180">
              <a:extLst>
                <a:ext uri="{FF2B5EF4-FFF2-40B4-BE49-F238E27FC236}">
                  <a16:creationId xmlns:a16="http://schemas.microsoft.com/office/drawing/2014/main" id="{506870C4-49CA-4C9B-9CDF-B785C1D2DBDC}"/>
                </a:ext>
              </a:extLst>
            </p:cNvPr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0" name="Freeform 181">
              <a:extLst>
                <a:ext uri="{FF2B5EF4-FFF2-40B4-BE49-F238E27FC236}">
                  <a16:creationId xmlns:a16="http://schemas.microsoft.com/office/drawing/2014/main" id="{B0FAFC55-9783-4C2B-A038-C2949EBB4800}"/>
                </a:ext>
              </a:extLst>
            </p:cNvPr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1" name="Freeform 182">
              <a:extLst>
                <a:ext uri="{FF2B5EF4-FFF2-40B4-BE49-F238E27FC236}">
                  <a16:creationId xmlns:a16="http://schemas.microsoft.com/office/drawing/2014/main" id="{91F0A76A-1B1D-4AD4-90E2-1016D3DB3CBC}"/>
                </a:ext>
              </a:extLst>
            </p:cNvPr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2" name="Freeform 183">
              <a:extLst>
                <a:ext uri="{FF2B5EF4-FFF2-40B4-BE49-F238E27FC236}">
                  <a16:creationId xmlns:a16="http://schemas.microsoft.com/office/drawing/2014/main" id="{198AEE71-0452-4E57-89BE-08F69602A90C}"/>
                </a:ext>
              </a:extLst>
            </p:cNvPr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3" name="Freeform 184">
              <a:extLst>
                <a:ext uri="{FF2B5EF4-FFF2-40B4-BE49-F238E27FC236}">
                  <a16:creationId xmlns:a16="http://schemas.microsoft.com/office/drawing/2014/main" id="{A1558BE8-F072-4F3D-ABF8-F38E25F33B0A}"/>
                </a:ext>
              </a:extLst>
            </p:cNvPr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4" name="Freeform 185">
              <a:extLst>
                <a:ext uri="{FF2B5EF4-FFF2-40B4-BE49-F238E27FC236}">
                  <a16:creationId xmlns:a16="http://schemas.microsoft.com/office/drawing/2014/main" id="{889C3C33-03EC-4987-82A6-1F6301F7B050}"/>
                </a:ext>
              </a:extLst>
            </p:cNvPr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5" name="Freeform 186">
              <a:extLst>
                <a:ext uri="{FF2B5EF4-FFF2-40B4-BE49-F238E27FC236}">
                  <a16:creationId xmlns:a16="http://schemas.microsoft.com/office/drawing/2014/main" id="{2A3C5281-DAC5-4AFD-88C1-7A5F1CAF4D84}"/>
                </a:ext>
              </a:extLst>
            </p:cNvPr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6" name="Freeform 187">
              <a:extLst>
                <a:ext uri="{FF2B5EF4-FFF2-40B4-BE49-F238E27FC236}">
                  <a16:creationId xmlns:a16="http://schemas.microsoft.com/office/drawing/2014/main" id="{D8FB6C14-E4EB-44FC-9C4E-48A1DAFC8474}"/>
                </a:ext>
              </a:extLst>
            </p:cNvPr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7" name="Freeform 188">
              <a:extLst>
                <a:ext uri="{FF2B5EF4-FFF2-40B4-BE49-F238E27FC236}">
                  <a16:creationId xmlns:a16="http://schemas.microsoft.com/office/drawing/2014/main" id="{ADF7121E-C744-4756-9410-8B028764DF30}"/>
                </a:ext>
              </a:extLst>
            </p:cNvPr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8" name="Freeform 189">
              <a:extLst>
                <a:ext uri="{FF2B5EF4-FFF2-40B4-BE49-F238E27FC236}">
                  <a16:creationId xmlns:a16="http://schemas.microsoft.com/office/drawing/2014/main" id="{103F6E7F-824D-46FE-9599-C4DFEAA0F023}"/>
                </a:ext>
              </a:extLst>
            </p:cNvPr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39" name="Freeform 190">
              <a:extLst>
                <a:ext uri="{FF2B5EF4-FFF2-40B4-BE49-F238E27FC236}">
                  <a16:creationId xmlns:a16="http://schemas.microsoft.com/office/drawing/2014/main" id="{58DAC2E9-AC4F-446D-8967-09DF3FE72877}"/>
                </a:ext>
              </a:extLst>
            </p:cNvPr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0" name="Freeform 191">
              <a:extLst>
                <a:ext uri="{FF2B5EF4-FFF2-40B4-BE49-F238E27FC236}">
                  <a16:creationId xmlns:a16="http://schemas.microsoft.com/office/drawing/2014/main" id="{D1E013A0-19C1-4D3C-BD49-B0EDB6B43555}"/>
                </a:ext>
              </a:extLst>
            </p:cNvPr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1" name="Freeform 192">
              <a:extLst>
                <a:ext uri="{FF2B5EF4-FFF2-40B4-BE49-F238E27FC236}">
                  <a16:creationId xmlns:a16="http://schemas.microsoft.com/office/drawing/2014/main" id="{82DB165E-0726-47BE-AC56-7867412224DA}"/>
                </a:ext>
              </a:extLst>
            </p:cNvPr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2" name="Freeform 193">
              <a:extLst>
                <a:ext uri="{FF2B5EF4-FFF2-40B4-BE49-F238E27FC236}">
                  <a16:creationId xmlns:a16="http://schemas.microsoft.com/office/drawing/2014/main" id="{CB4F6E80-9243-46E4-B4E8-6B45FB41ED86}"/>
                </a:ext>
              </a:extLst>
            </p:cNvPr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3" name="Freeform 194">
              <a:extLst>
                <a:ext uri="{FF2B5EF4-FFF2-40B4-BE49-F238E27FC236}">
                  <a16:creationId xmlns:a16="http://schemas.microsoft.com/office/drawing/2014/main" id="{15F234D3-2EB3-4501-9ACD-5627E7D641AB}"/>
                </a:ext>
              </a:extLst>
            </p:cNvPr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4" name="Freeform 195">
              <a:extLst>
                <a:ext uri="{FF2B5EF4-FFF2-40B4-BE49-F238E27FC236}">
                  <a16:creationId xmlns:a16="http://schemas.microsoft.com/office/drawing/2014/main" id="{EEB7FB14-6467-41CE-BD27-FA2C33D91F97}"/>
                </a:ext>
              </a:extLst>
            </p:cNvPr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5" name="Freeform 196">
              <a:extLst>
                <a:ext uri="{FF2B5EF4-FFF2-40B4-BE49-F238E27FC236}">
                  <a16:creationId xmlns:a16="http://schemas.microsoft.com/office/drawing/2014/main" id="{F6541ACE-8863-4BB9-94C7-E0DB46C8329E}"/>
                </a:ext>
              </a:extLst>
            </p:cNvPr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6" name="Freeform 197">
              <a:extLst>
                <a:ext uri="{FF2B5EF4-FFF2-40B4-BE49-F238E27FC236}">
                  <a16:creationId xmlns:a16="http://schemas.microsoft.com/office/drawing/2014/main" id="{22F5675C-57DF-44E9-BDB7-B0F705883EFF}"/>
                </a:ext>
              </a:extLst>
            </p:cNvPr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7" name="Freeform 198">
              <a:extLst>
                <a:ext uri="{FF2B5EF4-FFF2-40B4-BE49-F238E27FC236}">
                  <a16:creationId xmlns:a16="http://schemas.microsoft.com/office/drawing/2014/main" id="{AD73BBDC-C418-4DEC-8BAE-610E82A1E04A}"/>
                </a:ext>
              </a:extLst>
            </p:cNvPr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8" name="Freeform 199">
              <a:extLst>
                <a:ext uri="{FF2B5EF4-FFF2-40B4-BE49-F238E27FC236}">
                  <a16:creationId xmlns:a16="http://schemas.microsoft.com/office/drawing/2014/main" id="{88805163-2D63-4DE6-BC3C-0B10C23F97CB}"/>
                </a:ext>
              </a:extLst>
            </p:cNvPr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49" name="Freeform 200">
              <a:extLst>
                <a:ext uri="{FF2B5EF4-FFF2-40B4-BE49-F238E27FC236}">
                  <a16:creationId xmlns:a16="http://schemas.microsoft.com/office/drawing/2014/main" id="{2DEA7F3C-F02A-4AFE-B12A-F1E43A5388CB}"/>
                </a:ext>
              </a:extLst>
            </p:cNvPr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0" name="Freeform 201">
              <a:extLst>
                <a:ext uri="{FF2B5EF4-FFF2-40B4-BE49-F238E27FC236}">
                  <a16:creationId xmlns:a16="http://schemas.microsoft.com/office/drawing/2014/main" id="{D44C2CB9-E2EB-4D3C-AE76-A79B6FF713C0}"/>
                </a:ext>
              </a:extLst>
            </p:cNvPr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1" name="Freeform 202">
              <a:extLst>
                <a:ext uri="{FF2B5EF4-FFF2-40B4-BE49-F238E27FC236}">
                  <a16:creationId xmlns:a16="http://schemas.microsoft.com/office/drawing/2014/main" id="{589DB11B-8C74-42C9-92FF-61D5F177F59F}"/>
                </a:ext>
              </a:extLst>
            </p:cNvPr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2" name="Freeform 203">
              <a:extLst>
                <a:ext uri="{FF2B5EF4-FFF2-40B4-BE49-F238E27FC236}">
                  <a16:creationId xmlns:a16="http://schemas.microsoft.com/office/drawing/2014/main" id="{CAA61D46-4DE6-4220-91CF-B21E8315B069}"/>
                </a:ext>
              </a:extLst>
            </p:cNvPr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3" name="Freeform 204">
              <a:extLst>
                <a:ext uri="{FF2B5EF4-FFF2-40B4-BE49-F238E27FC236}">
                  <a16:creationId xmlns:a16="http://schemas.microsoft.com/office/drawing/2014/main" id="{2A5836A2-0C19-41A4-B50D-A55DCF228B76}"/>
                </a:ext>
              </a:extLst>
            </p:cNvPr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4" name="Freeform 206">
              <a:extLst>
                <a:ext uri="{FF2B5EF4-FFF2-40B4-BE49-F238E27FC236}">
                  <a16:creationId xmlns:a16="http://schemas.microsoft.com/office/drawing/2014/main" id="{1BB46EBA-39A2-49B0-A58F-3363C0A7B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5" name="Freeform 207">
              <a:extLst>
                <a:ext uri="{FF2B5EF4-FFF2-40B4-BE49-F238E27FC236}">
                  <a16:creationId xmlns:a16="http://schemas.microsoft.com/office/drawing/2014/main" id="{3279C28F-4884-4E5A-9B2C-D7C7B35C3B4B}"/>
                </a:ext>
              </a:extLst>
            </p:cNvPr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6" name="Freeform 208">
              <a:extLst>
                <a:ext uri="{FF2B5EF4-FFF2-40B4-BE49-F238E27FC236}">
                  <a16:creationId xmlns:a16="http://schemas.microsoft.com/office/drawing/2014/main" id="{78DF2801-323D-4F69-B3DF-776D4FE90897}"/>
                </a:ext>
              </a:extLst>
            </p:cNvPr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7" name="Freeform 209">
              <a:extLst>
                <a:ext uri="{FF2B5EF4-FFF2-40B4-BE49-F238E27FC236}">
                  <a16:creationId xmlns:a16="http://schemas.microsoft.com/office/drawing/2014/main" id="{44EB4630-58FE-40B0-B55D-3978536F8933}"/>
                </a:ext>
              </a:extLst>
            </p:cNvPr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8" name="Freeform 210">
              <a:extLst>
                <a:ext uri="{FF2B5EF4-FFF2-40B4-BE49-F238E27FC236}">
                  <a16:creationId xmlns:a16="http://schemas.microsoft.com/office/drawing/2014/main" id="{F0411F07-28D4-4F1E-A37F-106E215E8864}"/>
                </a:ext>
              </a:extLst>
            </p:cNvPr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59" name="Freeform 211">
              <a:extLst>
                <a:ext uri="{FF2B5EF4-FFF2-40B4-BE49-F238E27FC236}">
                  <a16:creationId xmlns:a16="http://schemas.microsoft.com/office/drawing/2014/main" id="{CC3051DE-09D1-4D38-910A-B27182B922E8}"/>
                </a:ext>
              </a:extLst>
            </p:cNvPr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  <p:sp>
          <p:nvSpPr>
            <p:cNvPr id="160" name="Freeform 212">
              <a:extLst>
                <a:ext uri="{FF2B5EF4-FFF2-40B4-BE49-F238E27FC236}">
                  <a16:creationId xmlns:a16="http://schemas.microsoft.com/office/drawing/2014/main" id="{49214151-F2E3-4C73-921B-065B59796065}"/>
                </a:ext>
              </a:extLst>
            </p:cNvPr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414042"/>
                </a:solidFill>
              </a:endParaRPr>
            </a:p>
          </p:txBody>
        </p:sp>
      </p:grpSp>
      <p:sp>
        <p:nvSpPr>
          <p:cNvPr id="161" name="Freeform 30">
            <a:extLst>
              <a:ext uri="{FF2B5EF4-FFF2-40B4-BE49-F238E27FC236}">
                <a16:creationId xmlns:a16="http://schemas.microsoft.com/office/drawing/2014/main" id="{D861B333-5E17-4CF5-BB77-04F35AD9DEDD}"/>
              </a:ext>
            </a:extLst>
          </p:cNvPr>
          <p:cNvSpPr>
            <a:spLocks noEditPoints="1"/>
          </p:cNvSpPr>
          <p:nvPr/>
        </p:nvSpPr>
        <p:spPr bwMode="auto">
          <a:xfrm>
            <a:off x="686520" y="1352337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sp>
        <p:nvSpPr>
          <p:cNvPr id="162" name="Freeform 30">
            <a:extLst>
              <a:ext uri="{FF2B5EF4-FFF2-40B4-BE49-F238E27FC236}">
                <a16:creationId xmlns:a16="http://schemas.microsoft.com/office/drawing/2014/main" id="{F6C42723-9CC0-4B6E-B670-DD75D163D493}"/>
              </a:ext>
            </a:extLst>
          </p:cNvPr>
          <p:cNvSpPr>
            <a:spLocks noEditPoints="1"/>
          </p:cNvSpPr>
          <p:nvPr/>
        </p:nvSpPr>
        <p:spPr bwMode="auto">
          <a:xfrm>
            <a:off x="1043311" y="81273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14042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pic>
        <p:nvPicPr>
          <p:cNvPr id="164" name="内容占位符 163">
            <a:extLst>
              <a:ext uri="{FF2B5EF4-FFF2-40B4-BE49-F238E27FC236}">
                <a16:creationId xmlns:a16="http://schemas.microsoft.com/office/drawing/2014/main" id="{EB574CEE-80E6-4CD9-A07D-5405B8303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857" y="1492269"/>
            <a:ext cx="6195597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文本框 218"/>
          <p:cNvSpPr txBox="1"/>
          <p:nvPr/>
        </p:nvSpPr>
        <p:spPr>
          <a:xfrm>
            <a:off x="6903737" y="290756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5790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语法分析器</a:t>
            </a:r>
            <a:endParaRPr lang="zh-CN" altLang="en-US" sz="4800" dirty="0">
              <a:solidFill>
                <a:srgbClr val="C00000"/>
              </a:solidFill>
              <a:latin typeface="新蒂下午茶基本版" panose="03000600000000000000" pitchFamily="66" charset="-122"/>
              <a:ea typeface="新蒂下午茶基本版" panose="03000600000000000000" pitchFamily="66" charset="-122"/>
            </a:endParaRPr>
          </a:p>
        </p:txBody>
      </p:sp>
      <p:grpSp>
        <p:nvGrpSpPr>
          <p:cNvPr id="258" name="组合 257"/>
          <p:cNvGrpSpPr/>
          <p:nvPr/>
        </p:nvGrpSpPr>
        <p:grpSpPr>
          <a:xfrm>
            <a:off x="1790886" y="2481905"/>
            <a:ext cx="3123159" cy="2208487"/>
            <a:chOff x="1917632" y="2436639"/>
            <a:chExt cx="3123159" cy="2208487"/>
          </a:xfrm>
        </p:grpSpPr>
        <p:sp>
          <p:nvSpPr>
            <p:cNvPr id="218" name="文本框 217"/>
            <p:cNvSpPr txBox="1"/>
            <p:nvPr/>
          </p:nvSpPr>
          <p:spPr>
            <a:xfrm>
              <a:off x="2646043" y="2653685"/>
              <a:ext cx="1511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414042"/>
                  </a:solidFill>
                  <a:latin typeface="新蒂黑板报" panose="03000600000000000000" pitchFamily="66" charset="-122"/>
                  <a:ea typeface="新蒂黑板报" panose="03000600000000000000" pitchFamily="66" charset="-122"/>
                </a:rPr>
                <a:t>02</a:t>
              </a:r>
              <a:endParaRPr lang="zh-CN" altLang="en-US" sz="7200" dirty="0">
                <a:solidFill>
                  <a:srgbClr val="414042"/>
                </a:solidFill>
                <a:latin typeface="新蒂黑板报" panose="03000600000000000000" pitchFamily="66" charset="-122"/>
                <a:ea typeface="新蒂黑板报" panose="03000600000000000000" pitchFamily="66" charset="-122"/>
              </a:endParaRPr>
            </a:p>
          </p:txBody>
        </p:sp>
        <p:grpSp>
          <p:nvGrpSpPr>
            <p:cNvPr id="243" name="组合 242"/>
            <p:cNvGrpSpPr/>
            <p:nvPr/>
          </p:nvGrpSpPr>
          <p:grpSpPr>
            <a:xfrm>
              <a:off x="1917632" y="2436639"/>
              <a:ext cx="3123159" cy="2208487"/>
              <a:chOff x="4410075" y="3001645"/>
              <a:chExt cx="3138487" cy="2219326"/>
            </a:xfrm>
          </p:grpSpPr>
          <p:sp>
            <p:nvSpPr>
              <p:cNvPr id="244" name="Freeform 121"/>
              <p:cNvSpPr>
                <a:spLocks noEditPoints="1"/>
              </p:cNvSpPr>
              <p:nvPr/>
            </p:nvSpPr>
            <p:spPr bwMode="auto">
              <a:xfrm>
                <a:off x="5330825" y="4558983"/>
                <a:ext cx="1296987" cy="661988"/>
              </a:xfrm>
              <a:custGeom>
                <a:avLst/>
                <a:gdLst>
                  <a:gd name="T0" fmla="*/ 817 w 817"/>
                  <a:gd name="T1" fmla="*/ 417 h 417"/>
                  <a:gd name="T2" fmla="*/ 0 w 817"/>
                  <a:gd name="T3" fmla="*/ 417 h 417"/>
                  <a:gd name="T4" fmla="*/ 108 w 817"/>
                  <a:gd name="T5" fmla="*/ 0 h 417"/>
                  <a:gd name="T6" fmla="*/ 716 w 817"/>
                  <a:gd name="T7" fmla="*/ 0 h 417"/>
                  <a:gd name="T8" fmla="*/ 817 w 817"/>
                  <a:gd name="T9" fmla="*/ 417 h 417"/>
                  <a:gd name="T10" fmla="*/ 18 w 817"/>
                  <a:gd name="T11" fmla="*/ 403 h 417"/>
                  <a:gd name="T12" fmla="*/ 799 w 817"/>
                  <a:gd name="T13" fmla="*/ 403 h 417"/>
                  <a:gd name="T14" fmla="*/ 705 w 817"/>
                  <a:gd name="T15" fmla="*/ 14 h 417"/>
                  <a:gd name="T16" fmla="*/ 118 w 817"/>
                  <a:gd name="T17" fmla="*/ 14 h 417"/>
                  <a:gd name="T18" fmla="*/ 18 w 817"/>
                  <a:gd name="T19" fmla="*/ 40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417">
                    <a:moveTo>
                      <a:pt x="817" y="417"/>
                    </a:moveTo>
                    <a:lnTo>
                      <a:pt x="0" y="417"/>
                    </a:lnTo>
                    <a:lnTo>
                      <a:pt x="108" y="0"/>
                    </a:lnTo>
                    <a:lnTo>
                      <a:pt x="716" y="0"/>
                    </a:lnTo>
                    <a:lnTo>
                      <a:pt x="817" y="417"/>
                    </a:lnTo>
                    <a:close/>
                    <a:moveTo>
                      <a:pt x="18" y="403"/>
                    </a:moveTo>
                    <a:lnTo>
                      <a:pt x="799" y="403"/>
                    </a:lnTo>
                    <a:lnTo>
                      <a:pt x="705" y="14"/>
                    </a:lnTo>
                    <a:lnTo>
                      <a:pt x="118" y="14"/>
                    </a:lnTo>
                    <a:lnTo>
                      <a:pt x="18" y="40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3"/>
              <p:cNvSpPr>
                <a:spLocks noEditPoints="1"/>
              </p:cNvSpPr>
              <p:nvPr/>
            </p:nvSpPr>
            <p:spPr bwMode="auto">
              <a:xfrm>
                <a:off x="4410075" y="3001645"/>
                <a:ext cx="3138487" cy="1601788"/>
              </a:xfrm>
              <a:custGeom>
                <a:avLst/>
                <a:gdLst>
                  <a:gd name="T0" fmla="*/ 559 w 569"/>
                  <a:gd name="T1" fmla="*/ 290 h 290"/>
                  <a:gd name="T2" fmla="*/ 11 w 569"/>
                  <a:gd name="T3" fmla="*/ 290 h 290"/>
                  <a:gd name="T4" fmla="*/ 0 w 569"/>
                  <a:gd name="T5" fmla="*/ 280 h 290"/>
                  <a:gd name="T6" fmla="*/ 0 w 569"/>
                  <a:gd name="T7" fmla="*/ 11 h 290"/>
                  <a:gd name="T8" fmla="*/ 11 w 569"/>
                  <a:gd name="T9" fmla="*/ 0 h 290"/>
                  <a:gd name="T10" fmla="*/ 559 w 569"/>
                  <a:gd name="T11" fmla="*/ 0 h 290"/>
                  <a:gd name="T12" fmla="*/ 569 w 569"/>
                  <a:gd name="T13" fmla="*/ 11 h 290"/>
                  <a:gd name="T14" fmla="*/ 569 w 569"/>
                  <a:gd name="T15" fmla="*/ 280 h 290"/>
                  <a:gd name="T16" fmla="*/ 559 w 569"/>
                  <a:gd name="T17" fmla="*/ 290 h 290"/>
                  <a:gd name="T18" fmla="*/ 11 w 569"/>
                  <a:gd name="T19" fmla="*/ 4 h 290"/>
                  <a:gd name="T20" fmla="*/ 4 w 569"/>
                  <a:gd name="T21" fmla="*/ 11 h 290"/>
                  <a:gd name="T22" fmla="*/ 4 w 569"/>
                  <a:gd name="T23" fmla="*/ 280 h 290"/>
                  <a:gd name="T24" fmla="*/ 11 w 569"/>
                  <a:gd name="T25" fmla="*/ 286 h 290"/>
                  <a:gd name="T26" fmla="*/ 559 w 569"/>
                  <a:gd name="T27" fmla="*/ 286 h 290"/>
                  <a:gd name="T28" fmla="*/ 565 w 569"/>
                  <a:gd name="T29" fmla="*/ 280 h 290"/>
                  <a:gd name="T30" fmla="*/ 565 w 569"/>
                  <a:gd name="T31" fmla="*/ 11 h 290"/>
                  <a:gd name="T32" fmla="*/ 559 w 569"/>
                  <a:gd name="T33" fmla="*/ 4 h 290"/>
                  <a:gd name="T34" fmla="*/ 11 w 569"/>
                  <a:gd name="T35" fmla="*/ 4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9" h="290">
                    <a:moveTo>
                      <a:pt x="559" y="290"/>
                    </a:moveTo>
                    <a:cubicBezTo>
                      <a:pt x="11" y="290"/>
                      <a:pt x="11" y="290"/>
                      <a:pt x="11" y="290"/>
                    </a:cubicBezTo>
                    <a:cubicBezTo>
                      <a:pt x="5" y="290"/>
                      <a:pt x="0" y="286"/>
                      <a:pt x="0" y="28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64" y="0"/>
                      <a:pt x="569" y="5"/>
                      <a:pt x="569" y="11"/>
                    </a:cubicBezTo>
                    <a:cubicBezTo>
                      <a:pt x="569" y="280"/>
                      <a:pt x="569" y="280"/>
                      <a:pt x="569" y="280"/>
                    </a:cubicBezTo>
                    <a:cubicBezTo>
                      <a:pt x="569" y="286"/>
                      <a:pt x="564" y="290"/>
                      <a:pt x="559" y="290"/>
                    </a:cubicBezTo>
                    <a:close/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280"/>
                      <a:pt x="4" y="280"/>
                      <a:pt x="4" y="280"/>
                    </a:cubicBezTo>
                    <a:cubicBezTo>
                      <a:pt x="4" y="283"/>
                      <a:pt x="7" y="286"/>
                      <a:pt x="11" y="286"/>
                    </a:cubicBezTo>
                    <a:cubicBezTo>
                      <a:pt x="559" y="286"/>
                      <a:pt x="559" y="286"/>
                      <a:pt x="559" y="286"/>
                    </a:cubicBezTo>
                    <a:cubicBezTo>
                      <a:pt x="562" y="286"/>
                      <a:pt x="565" y="283"/>
                      <a:pt x="565" y="280"/>
                    </a:cubicBezTo>
                    <a:cubicBezTo>
                      <a:pt x="565" y="11"/>
                      <a:pt x="565" y="11"/>
                      <a:pt x="565" y="11"/>
                    </a:cubicBezTo>
                    <a:cubicBezTo>
                      <a:pt x="565" y="7"/>
                      <a:pt x="562" y="4"/>
                      <a:pt x="559" y="4"/>
                    </a:cubicBez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4"/>
              <p:cNvSpPr/>
              <p:nvPr/>
            </p:nvSpPr>
            <p:spPr bwMode="auto">
              <a:xfrm>
                <a:off x="4421188" y="4509770"/>
                <a:ext cx="3116262" cy="319088"/>
              </a:xfrm>
              <a:custGeom>
                <a:avLst/>
                <a:gdLst>
                  <a:gd name="T0" fmla="*/ 565 w 565"/>
                  <a:gd name="T1" fmla="*/ 0 h 58"/>
                  <a:gd name="T2" fmla="*/ 565 w 565"/>
                  <a:gd name="T3" fmla="*/ 35 h 58"/>
                  <a:gd name="T4" fmla="*/ 543 w 565"/>
                  <a:gd name="T5" fmla="*/ 58 h 58"/>
                  <a:gd name="T6" fmla="*/ 23 w 565"/>
                  <a:gd name="T7" fmla="*/ 58 h 58"/>
                  <a:gd name="T8" fmla="*/ 0 w 565"/>
                  <a:gd name="T9" fmla="*/ 35 h 58"/>
                  <a:gd name="T10" fmla="*/ 0 w 565"/>
                  <a:gd name="T11" fmla="*/ 0 h 58"/>
                  <a:gd name="T12" fmla="*/ 565 w 565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5" h="58">
                    <a:moveTo>
                      <a:pt x="565" y="0"/>
                    </a:moveTo>
                    <a:cubicBezTo>
                      <a:pt x="565" y="35"/>
                      <a:pt x="565" y="35"/>
                      <a:pt x="565" y="35"/>
                    </a:cubicBezTo>
                    <a:cubicBezTo>
                      <a:pt x="565" y="48"/>
                      <a:pt x="555" y="58"/>
                      <a:pt x="543" y="58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10" y="58"/>
                      <a:pt x="0" y="48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5"/>
              <p:cNvSpPr/>
              <p:nvPr/>
            </p:nvSpPr>
            <p:spPr bwMode="auto">
              <a:xfrm>
                <a:off x="4410075" y="4509770"/>
                <a:ext cx="3138487" cy="330200"/>
              </a:xfrm>
              <a:custGeom>
                <a:avLst/>
                <a:gdLst>
                  <a:gd name="T0" fmla="*/ 545 w 569"/>
                  <a:gd name="T1" fmla="*/ 60 h 60"/>
                  <a:gd name="T2" fmla="*/ 25 w 569"/>
                  <a:gd name="T3" fmla="*/ 60 h 60"/>
                  <a:gd name="T4" fmla="*/ 0 w 569"/>
                  <a:gd name="T5" fmla="*/ 35 h 60"/>
                  <a:gd name="T6" fmla="*/ 0 w 569"/>
                  <a:gd name="T7" fmla="*/ 0 h 60"/>
                  <a:gd name="T8" fmla="*/ 4 w 569"/>
                  <a:gd name="T9" fmla="*/ 0 h 60"/>
                  <a:gd name="T10" fmla="*/ 4 w 569"/>
                  <a:gd name="T11" fmla="*/ 35 h 60"/>
                  <a:gd name="T12" fmla="*/ 25 w 569"/>
                  <a:gd name="T13" fmla="*/ 56 h 60"/>
                  <a:gd name="T14" fmla="*/ 545 w 569"/>
                  <a:gd name="T15" fmla="*/ 56 h 60"/>
                  <a:gd name="T16" fmla="*/ 565 w 569"/>
                  <a:gd name="T17" fmla="*/ 35 h 60"/>
                  <a:gd name="T18" fmla="*/ 565 w 569"/>
                  <a:gd name="T19" fmla="*/ 0 h 60"/>
                  <a:gd name="T20" fmla="*/ 569 w 569"/>
                  <a:gd name="T21" fmla="*/ 0 h 60"/>
                  <a:gd name="T22" fmla="*/ 569 w 569"/>
                  <a:gd name="T23" fmla="*/ 35 h 60"/>
                  <a:gd name="T24" fmla="*/ 545 w 569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9" h="60">
                    <a:moveTo>
                      <a:pt x="545" y="60"/>
                    </a:moveTo>
                    <a:cubicBezTo>
                      <a:pt x="25" y="60"/>
                      <a:pt x="25" y="60"/>
                      <a:pt x="25" y="60"/>
                    </a:cubicBezTo>
                    <a:cubicBezTo>
                      <a:pt x="11" y="60"/>
                      <a:pt x="0" y="49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13" y="56"/>
                      <a:pt x="25" y="56"/>
                    </a:cubicBezTo>
                    <a:cubicBezTo>
                      <a:pt x="545" y="56"/>
                      <a:pt x="545" y="56"/>
                      <a:pt x="545" y="56"/>
                    </a:cubicBezTo>
                    <a:cubicBezTo>
                      <a:pt x="556" y="56"/>
                      <a:pt x="565" y="47"/>
                      <a:pt x="565" y="35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69" y="0"/>
                      <a:pt x="569" y="0"/>
                      <a:pt x="569" y="0"/>
                    </a:cubicBezTo>
                    <a:cubicBezTo>
                      <a:pt x="569" y="35"/>
                      <a:pt x="569" y="35"/>
                      <a:pt x="569" y="35"/>
                    </a:cubicBezTo>
                    <a:cubicBezTo>
                      <a:pt x="569" y="49"/>
                      <a:pt x="558" y="60"/>
                      <a:pt x="545" y="6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7"/>
              <p:cNvSpPr>
                <a:spLocks noEditPoints="1"/>
              </p:cNvSpPr>
              <p:nvPr/>
            </p:nvSpPr>
            <p:spPr bwMode="auto">
              <a:xfrm>
                <a:off x="4492625" y="3112770"/>
                <a:ext cx="2962275" cy="1495425"/>
              </a:xfrm>
              <a:custGeom>
                <a:avLst/>
                <a:gdLst>
                  <a:gd name="T0" fmla="*/ 1866 w 1866"/>
                  <a:gd name="T1" fmla="*/ 942 h 942"/>
                  <a:gd name="T2" fmla="*/ 0 w 1866"/>
                  <a:gd name="T3" fmla="*/ 942 h 942"/>
                  <a:gd name="T4" fmla="*/ 0 w 1866"/>
                  <a:gd name="T5" fmla="*/ 0 h 942"/>
                  <a:gd name="T6" fmla="*/ 1866 w 1866"/>
                  <a:gd name="T7" fmla="*/ 0 h 942"/>
                  <a:gd name="T8" fmla="*/ 1866 w 1866"/>
                  <a:gd name="T9" fmla="*/ 942 h 942"/>
                  <a:gd name="T10" fmla="*/ 14 w 1866"/>
                  <a:gd name="T11" fmla="*/ 928 h 942"/>
                  <a:gd name="T12" fmla="*/ 1852 w 1866"/>
                  <a:gd name="T13" fmla="*/ 928 h 942"/>
                  <a:gd name="T14" fmla="*/ 1852 w 1866"/>
                  <a:gd name="T15" fmla="*/ 14 h 942"/>
                  <a:gd name="T16" fmla="*/ 14 w 1866"/>
                  <a:gd name="T17" fmla="*/ 14 h 942"/>
                  <a:gd name="T18" fmla="*/ 14 w 1866"/>
                  <a:gd name="T19" fmla="*/ 928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6" h="942">
                    <a:moveTo>
                      <a:pt x="1866" y="942"/>
                    </a:moveTo>
                    <a:lnTo>
                      <a:pt x="0" y="942"/>
                    </a:lnTo>
                    <a:lnTo>
                      <a:pt x="0" y="0"/>
                    </a:lnTo>
                    <a:lnTo>
                      <a:pt x="1866" y="0"/>
                    </a:lnTo>
                    <a:lnTo>
                      <a:pt x="1866" y="942"/>
                    </a:lnTo>
                    <a:close/>
                    <a:moveTo>
                      <a:pt x="14" y="928"/>
                    </a:moveTo>
                    <a:lnTo>
                      <a:pt x="1852" y="928"/>
                    </a:lnTo>
                    <a:lnTo>
                      <a:pt x="1852" y="14"/>
                    </a:lnTo>
                    <a:lnTo>
                      <a:pt x="14" y="14"/>
                    </a:lnTo>
                    <a:lnTo>
                      <a:pt x="14" y="9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4" name="Rectangle 128"/>
            <p:cNvSpPr>
              <a:spLocks noChangeArrowheads="1"/>
            </p:cNvSpPr>
            <p:nvPr/>
          </p:nvSpPr>
          <p:spPr bwMode="auto">
            <a:xfrm>
              <a:off x="2076158" y="2600428"/>
              <a:ext cx="462263" cy="1354734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132"/>
            <p:cNvSpPr>
              <a:spLocks noChangeArrowheads="1"/>
            </p:cNvSpPr>
            <p:nvPr/>
          </p:nvSpPr>
          <p:spPr bwMode="auto">
            <a:xfrm>
              <a:off x="4127616" y="3127035"/>
              <a:ext cx="738946" cy="81655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132"/>
            <p:cNvSpPr>
              <a:spLocks noChangeArrowheads="1"/>
            </p:cNvSpPr>
            <p:nvPr/>
          </p:nvSpPr>
          <p:spPr bwMode="auto">
            <a:xfrm>
              <a:off x="4127616" y="2639362"/>
              <a:ext cx="738946" cy="408276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132"/>
            <p:cNvSpPr>
              <a:spLocks noChangeArrowheads="1"/>
            </p:cNvSpPr>
            <p:nvPr/>
          </p:nvSpPr>
          <p:spPr bwMode="auto">
            <a:xfrm>
              <a:off x="2574035" y="2600428"/>
              <a:ext cx="138685" cy="135473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7984390" y="1552390"/>
            <a:ext cx="795208" cy="712316"/>
            <a:chOff x="6946900" y="1965008"/>
            <a:chExt cx="898525" cy="804863"/>
          </a:xfrm>
        </p:grpSpPr>
        <p:sp>
          <p:nvSpPr>
            <p:cNvPr id="260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262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67" name="Freeform 84"/>
          <p:cNvSpPr/>
          <p:nvPr/>
        </p:nvSpPr>
        <p:spPr bwMode="auto">
          <a:xfrm>
            <a:off x="9513871" y="2028804"/>
            <a:ext cx="679897" cy="23619"/>
          </a:xfrm>
          <a:custGeom>
            <a:avLst/>
            <a:gdLst>
              <a:gd name="T0" fmla="*/ 114 w 116"/>
              <a:gd name="T1" fmla="*/ 4 h 4"/>
              <a:gd name="T2" fmla="*/ 2 w 116"/>
              <a:gd name="T3" fmla="*/ 4 h 4"/>
              <a:gd name="T4" fmla="*/ 0 w 116"/>
              <a:gd name="T5" fmla="*/ 2 h 4"/>
              <a:gd name="T6" fmla="*/ 2 w 116"/>
              <a:gd name="T7" fmla="*/ 0 h 4"/>
              <a:gd name="T8" fmla="*/ 114 w 116"/>
              <a:gd name="T9" fmla="*/ 0 h 4"/>
              <a:gd name="T10" fmla="*/ 116 w 116"/>
              <a:gd name="T11" fmla="*/ 2 h 4"/>
              <a:gd name="T12" fmla="*/ 114 w 11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">
                <a:moveTo>
                  <a:pt x="11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3"/>
                  <a:pt x="115" y="4"/>
                  <a:pt x="11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178"/>
          <p:cNvSpPr/>
          <p:nvPr/>
        </p:nvSpPr>
        <p:spPr bwMode="auto">
          <a:xfrm>
            <a:off x="10122538" y="1276374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179"/>
          <p:cNvSpPr/>
          <p:nvPr/>
        </p:nvSpPr>
        <p:spPr bwMode="auto">
          <a:xfrm>
            <a:off x="10122538" y="1276374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183"/>
          <p:cNvSpPr>
            <a:spLocks noEditPoints="1"/>
          </p:cNvSpPr>
          <p:nvPr/>
        </p:nvSpPr>
        <p:spPr bwMode="auto">
          <a:xfrm>
            <a:off x="11166880" y="2841527"/>
            <a:ext cx="89415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6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6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1" name="组合 270"/>
          <p:cNvGrpSpPr/>
          <p:nvPr/>
        </p:nvGrpSpPr>
        <p:grpSpPr>
          <a:xfrm>
            <a:off x="1028617" y="5354410"/>
            <a:ext cx="1288937" cy="293554"/>
            <a:chOff x="4046538" y="2588895"/>
            <a:chExt cx="1212850" cy="276225"/>
          </a:xfrm>
        </p:grpSpPr>
        <p:sp>
          <p:nvSpPr>
            <p:cNvPr id="272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4" name="Freeform 87"/>
          <p:cNvSpPr/>
          <p:nvPr/>
        </p:nvSpPr>
        <p:spPr bwMode="auto">
          <a:xfrm>
            <a:off x="-116640" y="3010097"/>
            <a:ext cx="492630" cy="23619"/>
          </a:xfrm>
          <a:custGeom>
            <a:avLst/>
            <a:gdLst>
              <a:gd name="T0" fmla="*/ 82 w 84"/>
              <a:gd name="T1" fmla="*/ 4 h 4"/>
              <a:gd name="T2" fmla="*/ 2 w 84"/>
              <a:gd name="T3" fmla="*/ 4 h 4"/>
              <a:gd name="T4" fmla="*/ 0 w 84"/>
              <a:gd name="T5" fmla="*/ 2 h 4"/>
              <a:gd name="T6" fmla="*/ 2 w 84"/>
              <a:gd name="T7" fmla="*/ 0 h 4"/>
              <a:gd name="T8" fmla="*/ 82 w 84"/>
              <a:gd name="T9" fmla="*/ 0 h 4"/>
              <a:gd name="T10" fmla="*/ 84 w 84"/>
              <a:gd name="T11" fmla="*/ 2 h 4"/>
              <a:gd name="T12" fmla="*/ 82 w 84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" h="4">
                <a:moveTo>
                  <a:pt x="82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3" y="0"/>
                  <a:pt x="84" y="1"/>
                  <a:pt x="84" y="2"/>
                </a:cubicBezTo>
                <a:cubicBezTo>
                  <a:pt x="84" y="3"/>
                  <a:pt x="83" y="4"/>
                  <a:pt x="82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185"/>
          <p:cNvSpPr>
            <a:spLocks noEditPoints="1"/>
          </p:cNvSpPr>
          <p:nvPr/>
        </p:nvSpPr>
        <p:spPr bwMode="auto">
          <a:xfrm>
            <a:off x="979963" y="2586637"/>
            <a:ext cx="87729" cy="94477"/>
          </a:xfrm>
          <a:custGeom>
            <a:avLst/>
            <a:gdLst>
              <a:gd name="T0" fmla="*/ 8 w 15"/>
              <a:gd name="T1" fmla="*/ 16 h 16"/>
              <a:gd name="T2" fmla="*/ 0 w 15"/>
              <a:gd name="T3" fmla="*/ 8 h 16"/>
              <a:gd name="T4" fmla="*/ 8 w 15"/>
              <a:gd name="T5" fmla="*/ 0 h 16"/>
              <a:gd name="T6" fmla="*/ 15 w 15"/>
              <a:gd name="T7" fmla="*/ 8 h 16"/>
              <a:gd name="T8" fmla="*/ 8 w 15"/>
              <a:gd name="T9" fmla="*/ 16 h 16"/>
              <a:gd name="T10" fmla="*/ 8 w 15"/>
              <a:gd name="T11" fmla="*/ 3 h 16"/>
              <a:gd name="T12" fmla="*/ 3 w 15"/>
              <a:gd name="T13" fmla="*/ 8 h 16"/>
              <a:gd name="T14" fmla="*/ 8 w 15"/>
              <a:gd name="T15" fmla="*/ 13 h 16"/>
              <a:gd name="T16" fmla="*/ 12 w 15"/>
              <a:gd name="T17" fmla="*/ 8 h 16"/>
              <a:gd name="T18" fmla="*/ 8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16"/>
                </a:move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98"/>
          <p:cNvSpPr/>
          <p:nvPr/>
        </p:nvSpPr>
        <p:spPr bwMode="auto">
          <a:xfrm>
            <a:off x="2118478" y="1420140"/>
            <a:ext cx="398153" cy="23619"/>
          </a:xfrm>
          <a:custGeom>
            <a:avLst/>
            <a:gdLst>
              <a:gd name="T0" fmla="*/ 66 w 68"/>
              <a:gd name="T1" fmla="*/ 4 h 4"/>
              <a:gd name="T2" fmla="*/ 2 w 68"/>
              <a:gd name="T3" fmla="*/ 4 h 4"/>
              <a:gd name="T4" fmla="*/ 0 w 68"/>
              <a:gd name="T5" fmla="*/ 2 h 4"/>
              <a:gd name="T6" fmla="*/ 2 w 68"/>
              <a:gd name="T7" fmla="*/ 0 h 4"/>
              <a:gd name="T8" fmla="*/ 66 w 68"/>
              <a:gd name="T9" fmla="*/ 0 h 4"/>
              <a:gd name="T10" fmla="*/ 68 w 68"/>
              <a:gd name="T11" fmla="*/ 2 h 4"/>
              <a:gd name="T12" fmla="*/ 66 w 6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4">
                <a:moveTo>
                  <a:pt x="6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cubicBezTo>
                  <a:pt x="68" y="3"/>
                  <a:pt x="67" y="4"/>
                  <a:pt x="6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7" name="组合 286"/>
          <p:cNvGrpSpPr/>
          <p:nvPr/>
        </p:nvGrpSpPr>
        <p:grpSpPr>
          <a:xfrm>
            <a:off x="1802175" y="1656333"/>
            <a:ext cx="350914" cy="92791"/>
            <a:chOff x="4421188" y="1661795"/>
            <a:chExt cx="330199" cy="87313"/>
          </a:xfrm>
        </p:grpSpPr>
        <p:sp>
          <p:nvSpPr>
            <p:cNvPr id="288" name="Freeform 107"/>
            <p:cNvSpPr/>
            <p:nvPr/>
          </p:nvSpPr>
          <p:spPr bwMode="auto">
            <a:xfrm>
              <a:off x="4421188" y="1661795"/>
              <a:ext cx="198437" cy="20638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08"/>
            <p:cNvSpPr/>
            <p:nvPr/>
          </p:nvSpPr>
          <p:spPr bwMode="auto">
            <a:xfrm>
              <a:off x="4510088" y="1726883"/>
              <a:ext cx="198437" cy="22225"/>
            </a:xfrm>
            <a:custGeom>
              <a:avLst/>
              <a:gdLst>
                <a:gd name="T0" fmla="*/ 34 w 36"/>
                <a:gd name="T1" fmla="*/ 4 h 4"/>
                <a:gd name="T2" fmla="*/ 2 w 36"/>
                <a:gd name="T3" fmla="*/ 4 h 4"/>
                <a:gd name="T4" fmla="*/ 0 w 36"/>
                <a:gd name="T5" fmla="*/ 2 h 4"/>
                <a:gd name="T6" fmla="*/ 2 w 36"/>
                <a:gd name="T7" fmla="*/ 0 h 4"/>
                <a:gd name="T8" fmla="*/ 34 w 36"/>
                <a:gd name="T9" fmla="*/ 0 h 4"/>
                <a:gd name="T10" fmla="*/ 36 w 36"/>
                <a:gd name="T11" fmla="*/ 2 h 4"/>
                <a:gd name="T12" fmla="*/ 34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09"/>
            <p:cNvSpPr/>
            <p:nvPr/>
          </p:nvSpPr>
          <p:spPr bwMode="auto">
            <a:xfrm>
              <a:off x="4641850" y="1661795"/>
              <a:ext cx="109537" cy="2063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1" name="Freeform 93"/>
          <p:cNvSpPr/>
          <p:nvPr/>
        </p:nvSpPr>
        <p:spPr bwMode="auto">
          <a:xfrm>
            <a:off x="9665337" y="4839255"/>
            <a:ext cx="563488" cy="21933"/>
          </a:xfrm>
          <a:custGeom>
            <a:avLst/>
            <a:gdLst>
              <a:gd name="T0" fmla="*/ 94 w 96"/>
              <a:gd name="T1" fmla="*/ 4 h 4"/>
              <a:gd name="T2" fmla="*/ 2 w 96"/>
              <a:gd name="T3" fmla="*/ 4 h 4"/>
              <a:gd name="T4" fmla="*/ 0 w 96"/>
              <a:gd name="T5" fmla="*/ 2 h 4"/>
              <a:gd name="T6" fmla="*/ 2 w 96"/>
              <a:gd name="T7" fmla="*/ 0 h 4"/>
              <a:gd name="T8" fmla="*/ 94 w 96"/>
              <a:gd name="T9" fmla="*/ 0 h 4"/>
              <a:gd name="T10" fmla="*/ 96 w 96"/>
              <a:gd name="T11" fmla="*/ 2 h 4"/>
              <a:gd name="T12" fmla="*/ 94 w 9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4">
                <a:moveTo>
                  <a:pt x="94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0"/>
                  <a:pt x="96" y="1"/>
                  <a:pt x="96" y="2"/>
                </a:cubicBezTo>
                <a:cubicBezTo>
                  <a:pt x="96" y="3"/>
                  <a:pt x="95" y="4"/>
                  <a:pt x="94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94"/>
          <p:cNvSpPr/>
          <p:nvPr/>
        </p:nvSpPr>
        <p:spPr bwMode="auto">
          <a:xfrm>
            <a:off x="9430831" y="4839255"/>
            <a:ext cx="165335" cy="21933"/>
          </a:xfrm>
          <a:custGeom>
            <a:avLst/>
            <a:gdLst>
              <a:gd name="T0" fmla="*/ 26 w 28"/>
              <a:gd name="T1" fmla="*/ 4 h 4"/>
              <a:gd name="T2" fmla="*/ 2 w 28"/>
              <a:gd name="T3" fmla="*/ 4 h 4"/>
              <a:gd name="T4" fmla="*/ 0 w 28"/>
              <a:gd name="T5" fmla="*/ 2 h 4"/>
              <a:gd name="T6" fmla="*/ 2 w 28"/>
              <a:gd name="T7" fmla="*/ 0 h 4"/>
              <a:gd name="T8" fmla="*/ 26 w 28"/>
              <a:gd name="T9" fmla="*/ 0 h 4"/>
              <a:gd name="T10" fmla="*/ 28 w 28"/>
              <a:gd name="T11" fmla="*/ 2 h 4"/>
              <a:gd name="T12" fmla="*/ 26 w 2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4">
                <a:moveTo>
                  <a:pt x="2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3"/>
                  <a:pt x="27" y="4"/>
                  <a:pt x="2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3" name="组合 292"/>
          <p:cNvGrpSpPr/>
          <p:nvPr/>
        </p:nvGrpSpPr>
        <p:grpSpPr>
          <a:xfrm>
            <a:off x="10012805" y="5155006"/>
            <a:ext cx="827590" cy="685611"/>
            <a:chOff x="3770313" y="4289108"/>
            <a:chExt cx="882650" cy="728663"/>
          </a:xfrm>
        </p:grpSpPr>
        <p:sp>
          <p:nvSpPr>
            <p:cNvPr id="294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099F1E-886C-4A2A-8F5B-1C54803E1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0" y="2453640"/>
            <a:ext cx="11941399" cy="345948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A287BF3-60F1-4319-A40F-53F24D47D594}"/>
              </a:ext>
            </a:extLst>
          </p:cNvPr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523F1BF-6C0D-41BC-BA24-BA870149AD26}"/>
                </a:ext>
              </a:extLst>
            </p:cNvPr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15" name="Freeform 99">
                <a:extLst>
                  <a:ext uri="{FF2B5EF4-FFF2-40B4-BE49-F238E27FC236}">
                    <a16:creationId xmlns:a16="http://schemas.microsoft.com/office/drawing/2014/main" id="{6968A220-A8DC-4985-A15E-EC0CBDDE1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101">
                <a:extLst>
                  <a:ext uri="{FF2B5EF4-FFF2-40B4-BE49-F238E27FC236}">
                    <a16:creationId xmlns:a16="http://schemas.microsoft.com/office/drawing/2014/main" id="{536CC895-B12E-4B93-A8C4-38559A303C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103">
                <a:extLst>
                  <a:ext uri="{FF2B5EF4-FFF2-40B4-BE49-F238E27FC236}">
                    <a16:creationId xmlns:a16="http://schemas.microsoft.com/office/drawing/2014/main" id="{847127A4-B541-4E34-9F7F-989263A5C76E}"/>
                  </a:ext>
                </a:extLst>
              </p:cNvPr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867A4AC1-BBFE-4CC1-9AE1-93725ECF4549}"/>
                  </a:ext>
                </a:extLst>
              </p:cNvPr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67303F-3BE8-49A8-985D-CCDF8EDD3F9A}"/>
                </a:ext>
              </a:extLst>
            </p:cNvPr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E1513EB-616B-44FB-9C06-2DA87DE9B69C}"/>
                </a:ext>
              </a:extLst>
            </p:cNvPr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D0517E-5178-42D5-8197-4CAD31371D0F}"/>
                </a:ext>
              </a:extLst>
            </p:cNvPr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LL1</a:t>
              </a:r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介绍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23E24F1-DDB6-4BC8-BD56-2C4B8012A73C}"/>
                </a:ext>
              </a:extLst>
            </p:cNvPr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11" name="Freeform 99">
                <a:extLst>
                  <a:ext uri="{FF2B5EF4-FFF2-40B4-BE49-F238E27FC236}">
                    <a16:creationId xmlns:a16="http://schemas.microsoft.com/office/drawing/2014/main" id="{12726EBC-11D3-4B1E-9692-0F2AB2E4C7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101">
                <a:extLst>
                  <a:ext uri="{FF2B5EF4-FFF2-40B4-BE49-F238E27FC236}">
                    <a16:creationId xmlns:a16="http://schemas.microsoft.com/office/drawing/2014/main" id="{B50A92A3-3C4E-4023-B30A-D0EDD50692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103">
                <a:extLst>
                  <a:ext uri="{FF2B5EF4-FFF2-40B4-BE49-F238E27FC236}">
                    <a16:creationId xmlns:a16="http://schemas.microsoft.com/office/drawing/2014/main" id="{0557D56E-EA39-48F7-BE60-438FFD030881}"/>
                  </a:ext>
                </a:extLst>
              </p:cNvPr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105">
                <a:extLst>
                  <a:ext uri="{FF2B5EF4-FFF2-40B4-BE49-F238E27FC236}">
                    <a16:creationId xmlns:a16="http://schemas.microsoft.com/office/drawing/2014/main" id="{E4B88AF0-1913-43D9-BF41-797784901A79}"/>
                  </a:ext>
                </a:extLst>
              </p:cNvPr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054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473034">
            <a:off x="3118121" y="2250409"/>
            <a:ext cx="752829" cy="1354058"/>
          </a:xfrm>
          <a:custGeom>
            <a:avLst/>
            <a:gdLst>
              <a:gd name="connsiteX0" fmla="*/ 0 w 653729"/>
              <a:gd name="connsiteY0" fmla="*/ 1171914 h 1175814"/>
              <a:gd name="connsiteX1" fmla="*/ 111799 w 653729"/>
              <a:gd name="connsiteY1" fmla="*/ 0 h 1175814"/>
              <a:gd name="connsiteX2" fmla="*/ 201757 w 653729"/>
              <a:gd name="connsiteY2" fmla="*/ 19664 h 1175814"/>
              <a:gd name="connsiteX3" fmla="*/ 652339 w 653729"/>
              <a:gd name="connsiteY3" fmla="*/ 602947 h 1175814"/>
              <a:gd name="connsiteX4" fmla="*/ 58254 w 653729"/>
              <a:gd name="connsiteY4" fmla="*/ 1175814 h 1175814"/>
              <a:gd name="connsiteX5" fmla="*/ 0 w 653729"/>
              <a:gd name="connsiteY5" fmla="*/ 1171914 h 1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29" h="1175814">
                <a:moveTo>
                  <a:pt x="0" y="1171914"/>
                </a:moveTo>
                <a:lnTo>
                  <a:pt x="111799" y="0"/>
                </a:lnTo>
                <a:lnTo>
                  <a:pt x="201757" y="19664"/>
                </a:lnTo>
                <a:cubicBezTo>
                  <a:pt x="462411" y="91803"/>
                  <a:pt x="672914" y="336700"/>
                  <a:pt x="652339" y="602947"/>
                </a:cubicBezTo>
                <a:cubicBezTo>
                  <a:pt x="631764" y="869194"/>
                  <a:pt x="386358" y="1175814"/>
                  <a:pt x="58254" y="1175814"/>
                </a:cubicBezTo>
                <a:lnTo>
                  <a:pt x="0" y="1171914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6011" y="3866768"/>
            <a:ext cx="1967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1417476" y="3127043"/>
            <a:ext cx="1578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计算</a:t>
            </a:r>
            <a:r>
              <a:rPr lang="en-US" altLang="zh-CN" sz="20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First</a:t>
            </a:r>
            <a:r>
              <a:rPr lang="zh-CN" altLang="en-US" sz="20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rPr>
              <a:t>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新蒂下午茶基本版" panose="03000600000000000000" pitchFamily="66" charset="-122"/>
              <a:ea typeface="新蒂下午茶基本版" panose="03000600000000000000" pitchFamily="66" charset="-122"/>
              <a:cs typeface="+mn-cs"/>
            </a:endParaRPr>
          </a:p>
        </p:txBody>
      </p:sp>
      <p:sp>
        <p:nvSpPr>
          <p:cNvPr id="12" name="Freeform 30"/>
          <p:cNvSpPr>
            <a:spLocks noEditPoints="1"/>
          </p:cNvSpPr>
          <p:nvPr/>
        </p:nvSpPr>
        <p:spPr bwMode="auto">
          <a:xfrm>
            <a:off x="1233006" y="2733645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84058" y="2227454"/>
            <a:ext cx="58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dirty="0">
                <a:solidFill>
                  <a:srgbClr val="414042"/>
                </a:solidFill>
                <a:latin typeface="方正静蕾简体" pitchFamily="2" charset="-122"/>
                <a:ea typeface="方正静蕾简体" pitchFamily="2" charset="-122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方正静蕾简体" pitchFamily="2" charset="-122"/>
              <a:ea typeface="方正静蕾简体" pitchFamily="2" charset="-122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 rot="10800000">
            <a:off x="4649057" y="1862048"/>
            <a:ext cx="3124927" cy="3969087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 rot="10473034">
            <a:off x="6802973" y="2250409"/>
            <a:ext cx="752829" cy="1354058"/>
          </a:xfrm>
          <a:custGeom>
            <a:avLst/>
            <a:gdLst>
              <a:gd name="connsiteX0" fmla="*/ 0 w 653729"/>
              <a:gd name="connsiteY0" fmla="*/ 1171914 h 1175814"/>
              <a:gd name="connsiteX1" fmla="*/ 111799 w 653729"/>
              <a:gd name="connsiteY1" fmla="*/ 0 h 1175814"/>
              <a:gd name="connsiteX2" fmla="*/ 201757 w 653729"/>
              <a:gd name="connsiteY2" fmla="*/ 19664 h 1175814"/>
              <a:gd name="connsiteX3" fmla="*/ 652339 w 653729"/>
              <a:gd name="connsiteY3" fmla="*/ 602947 h 1175814"/>
              <a:gd name="connsiteX4" fmla="*/ 58254 w 653729"/>
              <a:gd name="connsiteY4" fmla="*/ 1175814 h 1175814"/>
              <a:gd name="connsiteX5" fmla="*/ 0 w 653729"/>
              <a:gd name="connsiteY5" fmla="*/ 1171914 h 1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29" h="1175814">
                <a:moveTo>
                  <a:pt x="0" y="1171914"/>
                </a:moveTo>
                <a:lnTo>
                  <a:pt x="111799" y="0"/>
                </a:lnTo>
                <a:lnTo>
                  <a:pt x="201757" y="19664"/>
                </a:lnTo>
                <a:cubicBezTo>
                  <a:pt x="462411" y="91803"/>
                  <a:pt x="672914" y="336700"/>
                  <a:pt x="652339" y="602947"/>
                </a:cubicBezTo>
                <a:cubicBezTo>
                  <a:pt x="631764" y="869194"/>
                  <a:pt x="386358" y="1175814"/>
                  <a:pt x="58254" y="1175814"/>
                </a:cubicBezTo>
                <a:lnTo>
                  <a:pt x="0" y="1171914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32258" y="3120923"/>
            <a:ext cx="2043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新蒂下午茶基本版" panose="03000600000000000000" pitchFamily="66" charset="-122"/>
                <a:ea typeface="新蒂下午茶基本版" panose="03000600000000000000" pitchFamily="66" charset="-122"/>
                <a:cs typeface="+mn-cs"/>
              </a:rPr>
              <a:t>计算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新蒂下午茶基本版" panose="03000600000000000000" pitchFamily="66" charset="-122"/>
                <a:ea typeface="新蒂下午茶基本版" panose="03000600000000000000" pitchFamily="66" charset="-122"/>
                <a:cs typeface="+mn-cs"/>
              </a:rPr>
              <a:t>Follow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新蒂下午茶基本版" panose="03000600000000000000" pitchFamily="66" charset="-122"/>
                <a:ea typeface="新蒂下午茶基本版" panose="03000600000000000000" pitchFamily="66" charset="-122"/>
                <a:cs typeface="+mn-cs"/>
              </a:rPr>
              <a:t>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新蒂下午茶基本版" panose="03000600000000000000" pitchFamily="66" charset="-122"/>
              <a:ea typeface="新蒂下午茶基本版" panose="03000600000000000000" pitchFamily="66" charset="-122"/>
              <a:cs typeface="+mn-cs"/>
            </a:endParaRPr>
          </a:p>
        </p:txBody>
      </p:sp>
      <p:sp>
        <p:nvSpPr>
          <p:cNvPr id="19" name="Freeform 30"/>
          <p:cNvSpPr>
            <a:spLocks noEditPoints="1"/>
          </p:cNvSpPr>
          <p:nvPr/>
        </p:nvSpPr>
        <p:spPr bwMode="auto">
          <a:xfrm>
            <a:off x="4855459" y="2712384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68910" y="2227454"/>
            <a:ext cx="58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dirty="0">
                <a:solidFill>
                  <a:srgbClr val="414042"/>
                </a:solidFill>
                <a:latin typeface="方正静蕾简体" pitchFamily="2" charset="-122"/>
                <a:ea typeface="方正静蕾简体" pitchFamily="2" charset="-122"/>
              </a:rPr>
              <a:t>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方正静蕾简体" pitchFamily="2" charset="-122"/>
              <a:ea typeface="方正静蕾简体" pitchFamily="2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 rot="10473034">
            <a:off x="10262955" y="2260141"/>
            <a:ext cx="752829" cy="1354058"/>
          </a:xfrm>
          <a:custGeom>
            <a:avLst/>
            <a:gdLst>
              <a:gd name="connsiteX0" fmla="*/ 0 w 653729"/>
              <a:gd name="connsiteY0" fmla="*/ 1171914 h 1175814"/>
              <a:gd name="connsiteX1" fmla="*/ 111799 w 653729"/>
              <a:gd name="connsiteY1" fmla="*/ 0 h 1175814"/>
              <a:gd name="connsiteX2" fmla="*/ 201757 w 653729"/>
              <a:gd name="connsiteY2" fmla="*/ 19664 h 1175814"/>
              <a:gd name="connsiteX3" fmla="*/ 652339 w 653729"/>
              <a:gd name="connsiteY3" fmla="*/ 602947 h 1175814"/>
              <a:gd name="connsiteX4" fmla="*/ 58254 w 653729"/>
              <a:gd name="connsiteY4" fmla="*/ 1175814 h 1175814"/>
              <a:gd name="connsiteX5" fmla="*/ 0 w 653729"/>
              <a:gd name="connsiteY5" fmla="*/ 1171914 h 1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29" h="1175814">
                <a:moveTo>
                  <a:pt x="0" y="1171914"/>
                </a:moveTo>
                <a:lnTo>
                  <a:pt x="111799" y="0"/>
                </a:lnTo>
                <a:lnTo>
                  <a:pt x="201757" y="19664"/>
                </a:lnTo>
                <a:cubicBezTo>
                  <a:pt x="462411" y="91803"/>
                  <a:pt x="672914" y="336700"/>
                  <a:pt x="652339" y="602947"/>
                </a:cubicBezTo>
                <a:cubicBezTo>
                  <a:pt x="631764" y="869194"/>
                  <a:pt x="386358" y="1175814"/>
                  <a:pt x="58254" y="1175814"/>
                </a:cubicBezTo>
                <a:lnTo>
                  <a:pt x="0" y="1171914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70122" y="3162435"/>
            <a:ext cx="1969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新蒂下午茶基本版" panose="03000600000000000000" pitchFamily="66" charset="-122"/>
                <a:ea typeface="新蒂下午茶基本版" panose="03000600000000000000" pitchFamily="66" charset="-122"/>
                <a:cs typeface="+mn-cs"/>
              </a:rPr>
              <a:t>计算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新蒂下午茶基本版" panose="03000600000000000000" pitchFamily="66" charset="-122"/>
                <a:ea typeface="新蒂下午茶基本版" panose="03000600000000000000" pitchFamily="66" charset="-122"/>
                <a:cs typeface="+mn-cs"/>
              </a:rPr>
              <a:t>SELECT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  <a:latin typeface="新蒂下午茶基本版" panose="03000600000000000000" pitchFamily="66" charset="-122"/>
                <a:ea typeface="新蒂下午茶基本版" panose="03000600000000000000" pitchFamily="66" charset="-122"/>
                <a:cs typeface="+mn-cs"/>
              </a:rPr>
              <a:t>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新蒂下午茶基本版" panose="03000600000000000000" pitchFamily="66" charset="-122"/>
              <a:ea typeface="新蒂下午茶基本版" panose="03000600000000000000" pitchFamily="66" charset="-122"/>
              <a:cs typeface="+mn-cs"/>
            </a:endParaRPr>
          </a:p>
        </p:txBody>
      </p:sp>
      <p:sp>
        <p:nvSpPr>
          <p:cNvPr id="26" name="Freeform 30"/>
          <p:cNvSpPr>
            <a:spLocks noEditPoints="1"/>
          </p:cNvSpPr>
          <p:nvPr/>
        </p:nvSpPr>
        <p:spPr bwMode="auto">
          <a:xfrm>
            <a:off x="8332225" y="2729261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428892" y="2237186"/>
            <a:ext cx="58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dirty="0">
                <a:solidFill>
                  <a:srgbClr val="414042"/>
                </a:solidFill>
                <a:latin typeface="方正静蕾简体" pitchFamily="2" charset="-122"/>
                <a:ea typeface="方正静蕾简体" pitchFamily="2" charset="-122"/>
              </a:rPr>
              <a:t>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方正静蕾简体" pitchFamily="2" charset="-122"/>
              <a:ea typeface="方正静蕾简体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457097" y="3501944"/>
            <a:ext cx="1325880" cy="0"/>
          </a:xfrm>
          <a:prstGeom prst="line">
            <a:avLst/>
          </a:prstGeom>
          <a:ln w="25400">
            <a:solidFill>
              <a:srgbClr val="4140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098225" y="3499424"/>
            <a:ext cx="1325880" cy="0"/>
          </a:xfrm>
          <a:prstGeom prst="line">
            <a:avLst/>
          </a:prstGeom>
          <a:ln w="25400">
            <a:solidFill>
              <a:srgbClr val="4140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82932" y="3534589"/>
            <a:ext cx="1325880" cy="0"/>
          </a:xfrm>
          <a:prstGeom prst="line">
            <a:avLst/>
          </a:prstGeom>
          <a:ln w="25400">
            <a:solidFill>
              <a:srgbClr val="4140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499616" y="673342"/>
            <a:ext cx="9314688" cy="499246"/>
            <a:chOff x="1499616" y="673342"/>
            <a:chExt cx="9314688" cy="499246"/>
          </a:xfrm>
        </p:grpSpPr>
        <p:grpSp>
          <p:nvGrpSpPr>
            <p:cNvPr id="33" name="组合 32"/>
            <p:cNvGrpSpPr/>
            <p:nvPr/>
          </p:nvGrpSpPr>
          <p:grpSpPr>
            <a:xfrm>
              <a:off x="4486911" y="674862"/>
              <a:ext cx="435383" cy="439781"/>
              <a:chOff x="1549033" y="966509"/>
              <a:chExt cx="545127" cy="550634"/>
            </a:xfrm>
          </p:grpSpPr>
          <p:sp>
            <p:nvSpPr>
              <p:cNvPr id="42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499616" y="885700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034528" y="894844"/>
              <a:ext cx="2779776" cy="9144"/>
            </a:xfrm>
            <a:prstGeom prst="line">
              <a:avLst/>
            </a:prstGeom>
            <a:ln>
              <a:solidFill>
                <a:srgbClr val="41404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922294" y="710923"/>
              <a:ext cx="23407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4042"/>
                  </a:solidFill>
                  <a:latin typeface="新蒂下午茶基本版" panose="03000600000000000000" pitchFamily="66" charset="-122"/>
                  <a:ea typeface="新蒂下午茶基本版" panose="03000600000000000000" pitchFamily="66" charset="-122"/>
                </a:rPr>
                <a:t>功能介绍</a:t>
              </a:r>
              <a:endParaRPr lang="en-US" altLang="zh-CN" sz="2400" b="1" dirty="0">
                <a:solidFill>
                  <a:srgbClr val="414042"/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346297" y="673342"/>
              <a:ext cx="435383" cy="439781"/>
              <a:chOff x="1549033" y="966509"/>
              <a:chExt cx="545127" cy="550634"/>
            </a:xfrm>
          </p:grpSpPr>
          <p:sp>
            <p:nvSpPr>
              <p:cNvPr id="38" name="Freeform 99"/>
              <p:cNvSpPr>
                <a:spLocks noEditPoints="1"/>
              </p:cNvSpPr>
              <p:nvPr/>
            </p:nvSpPr>
            <p:spPr bwMode="auto">
              <a:xfrm>
                <a:off x="1558669" y="976145"/>
                <a:ext cx="525855" cy="531362"/>
              </a:xfrm>
              <a:custGeom>
                <a:avLst/>
                <a:gdLst>
                  <a:gd name="T0" fmla="*/ 104 w 110"/>
                  <a:gd name="T1" fmla="*/ 46 h 111"/>
                  <a:gd name="T2" fmla="*/ 96 w 110"/>
                  <a:gd name="T3" fmla="*/ 46 h 111"/>
                  <a:gd name="T4" fmla="*/ 90 w 110"/>
                  <a:gd name="T5" fmla="*/ 34 h 111"/>
                  <a:gd name="T6" fmla="*/ 97 w 110"/>
                  <a:gd name="T7" fmla="*/ 27 h 111"/>
                  <a:gd name="T8" fmla="*/ 97 w 110"/>
                  <a:gd name="T9" fmla="*/ 19 h 111"/>
                  <a:gd name="T10" fmla="*/ 92 w 110"/>
                  <a:gd name="T11" fmla="*/ 14 h 111"/>
                  <a:gd name="T12" fmla="*/ 84 w 110"/>
                  <a:gd name="T13" fmla="*/ 14 h 111"/>
                  <a:gd name="T14" fmla="*/ 77 w 110"/>
                  <a:gd name="T15" fmla="*/ 21 h 111"/>
                  <a:gd name="T16" fmla="*/ 64 w 110"/>
                  <a:gd name="T17" fmla="*/ 15 h 111"/>
                  <a:gd name="T18" fmla="*/ 64 w 110"/>
                  <a:gd name="T19" fmla="*/ 6 h 111"/>
                  <a:gd name="T20" fmla="*/ 58 w 110"/>
                  <a:gd name="T21" fmla="*/ 0 h 111"/>
                  <a:gd name="T22" fmla="*/ 52 w 110"/>
                  <a:gd name="T23" fmla="*/ 0 h 111"/>
                  <a:gd name="T24" fmla="*/ 46 w 110"/>
                  <a:gd name="T25" fmla="*/ 6 h 111"/>
                  <a:gd name="T26" fmla="*/ 46 w 110"/>
                  <a:gd name="T27" fmla="*/ 15 h 111"/>
                  <a:gd name="T28" fmla="*/ 33 w 110"/>
                  <a:gd name="T29" fmla="*/ 20 h 111"/>
                  <a:gd name="T30" fmla="*/ 27 w 110"/>
                  <a:gd name="T31" fmla="*/ 14 h 111"/>
                  <a:gd name="T32" fmla="*/ 19 w 110"/>
                  <a:gd name="T33" fmla="*/ 14 h 111"/>
                  <a:gd name="T34" fmla="*/ 14 w 110"/>
                  <a:gd name="T35" fmla="*/ 19 h 111"/>
                  <a:gd name="T36" fmla="*/ 14 w 110"/>
                  <a:gd name="T37" fmla="*/ 27 h 111"/>
                  <a:gd name="T38" fmla="*/ 20 w 110"/>
                  <a:gd name="T39" fmla="*/ 33 h 111"/>
                  <a:gd name="T40" fmla="*/ 15 w 110"/>
                  <a:gd name="T41" fmla="*/ 46 h 111"/>
                  <a:gd name="T42" fmla="*/ 6 w 110"/>
                  <a:gd name="T43" fmla="*/ 46 h 111"/>
                  <a:gd name="T44" fmla="*/ 0 w 110"/>
                  <a:gd name="T45" fmla="*/ 52 h 111"/>
                  <a:gd name="T46" fmla="*/ 0 w 110"/>
                  <a:gd name="T47" fmla="*/ 59 h 111"/>
                  <a:gd name="T48" fmla="*/ 6 w 110"/>
                  <a:gd name="T49" fmla="*/ 65 h 111"/>
                  <a:gd name="T50" fmla="*/ 15 w 110"/>
                  <a:gd name="T51" fmla="*/ 65 h 111"/>
                  <a:gd name="T52" fmla="*/ 20 w 110"/>
                  <a:gd name="T53" fmla="*/ 78 h 111"/>
                  <a:gd name="T54" fmla="*/ 14 w 110"/>
                  <a:gd name="T55" fmla="*/ 84 h 111"/>
                  <a:gd name="T56" fmla="*/ 14 w 110"/>
                  <a:gd name="T57" fmla="*/ 92 h 111"/>
                  <a:gd name="T58" fmla="*/ 18 w 110"/>
                  <a:gd name="T59" fmla="*/ 97 h 111"/>
                  <a:gd name="T60" fmla="*/ 26 w 110"/>
                  <a:gd name="T61" fmla="*/ 97 h 111"/>
                  <a:gd name="T62" fmla="*/ 33 w 110"/>
                  <a:gd name="T63" fmla="*/ 91 h 111"/>
                  <a:gd name="T64" fmla="*/ 46 w 110"/>
                  <a:gd name="T65" fmla="*/ 96 h 111"/>
                  <a:gd name="T66" fmla="*/ 46 w 110"/>
                  <a:gd name="T67" fmla="*/ 105 h 111"/>
                  <a:gd name="T68" fmla="*/ 52 w 110"/>
                  <a:gd name="T69" fmla="*/ 111 h 111"/>
                  <a:gd name="T70" fmla="*/ 58 w 110"/>
                  <a:gd name="T71" fmla="*/ 111 h 111"/>
                  <a:gd name="T72" fmla="*/ 64 w 110"/>
                  <a:gd name="T73" fmla="*/ 105 h 111"/>
                  <a:gd name="T74" fmla="*/ 64 w 110"/>
                  <a:gd name="T75" fmla="*/ 96 h 111"/>
                  <a:gd name="T76" fmla="*/ 77 w 110"/>
                  <a:gd name="T77" fmla="*/ 91 h 111"/>
                  <a:gd name="T78" fmla="*/ 83 w 110"/>
                  <a:gd name="T79" fmla="*/ 97 h 111"/>
                  <a:gd name="T80" fmla="*/ 92 w 110"/>
                  <a:gd name="T81" fmla="*/ 97 h 111"/>
                  <a:gd name="T82" fmla="*/ 96 w 110"/>
                  <a:gd name="T83" fmla="*/ 92 h 111"/>
                  <a:gd name="T84" fmla="*/ 96 w 110"/>
                  <a:gd name="T85" fmla="*/ 84 h 111"/>
                  <a:gd name="T86" fmla="*/ 90 w 110"/>
                  <a:gd name="T87" fmla="*/ 78 h 111"/>
                  <a:gd name="T88" fmla="*/ 95 w 110"/>
                  <a:gd name="T89" fmla="*/ 65 h 111"/>
                  <a:gd name="T90" fmla="*/ 104 w 110"/>
                  <a:gd name="T91" fmla="*/ 65 h 111"/>
                  <a:gd name="T92" fmla="*/ 110 w 110"/>
                  <a:gd name="T93" fmla="*/ 59 h 111"/>
                  <a:gd name="T94" fmla="*/ 110 w 110"/>
                  <a:gd name="T95" fmla="*/ 52 h 111"/>
                  <a:gd name="T96" fmla="*/ 104 w 110"/>
                  <a:gd name="T97" fmla="*/ 46 h 111"/>
                  <a:gd name="T98" fmla="*/ 55 w 110"/>
                  <a:gd name="T99" fmla="*/ 74 h 111"/>
                  <a:gd name="T100" fmla="*/ 37 w 110"/>
                  <a:gd name="T101" fmla="*/ 56 h 111"/>
                  <a:gd name="T102" fmla="*/ 55 w 110"/>
                  <a:gd name="T103" fmla="*/ 37 h 111"/>
                  <a:gd name="T104" fmla="*/ 74 w 110"/>
                  <a:gd name="T105" fmla="*/ 56 h 111"/>
                  <a:gd name="T106" fmla="*/ 55 w 110"/>
                  <a:gd name="T107" fmla="*/ 7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111">
                    <a:moveTo>
                      <a:pt x="104" y="46"/>
                    </a:move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2"/>
                      <a:pt x="93" y="37"/>
                      <a:pt x="90" y="34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9" y="25"/>
                      <a:pt x="99" y="21"/>
                      <a:pt x="97" y="19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0" y="12"/>
                      <a:pt x="86" y="12"/>
                      <a:pt x="84" y="14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3" y="18"/>
                      <a:pt x="69" y="16"/>
                      <a:pt x="64" y="15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4" y="3"/>
                      <a:pt x="62" y="0"/>
                      <a:pt x="5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9" y="0"/>
                      <a:pt x="46" y="3"/>
                      <a:pt x="46" y="6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1" y="16"/>
                      <a:pt x="37" y="18"/>
                      <a:pt x="33" y="2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2"/>
                      <a:pt x="21" y="12"/>
                      <a:pt x="19" y="14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21"/>
                      <a:pt x="12" y="25"/>
                      <a:pt x="14" y="27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18" y="37"/>
                      <a:pt x="16" y="42"/>
                      <a:pt x="1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2" y="46"/>
                      <a:pt x="0" y="49"/>
                      <a:pt x="0" y="5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2" y="65"/>
                      <a:pt x="6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9"/>
                      <a:pt x="17" y="74"/>
                      <a:pt x="20" y="78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1" y="86"/>
                      <a:pt x="11" y="90"/>
                      <a:pt x="14" y="92"/>
                    </a:cubicBezTo>
                    <a:cubicBezTo>
                      <a:pt x="18" y="97"/>
                      <a:pt x="18" y="97"/>
                      <a:pt x="18" y="97"/>
                    </a:cubicBezTo>
                    <a:cubicBezTo>
                      <a:pt x="21" y="99"/>
                      <a:pt x="24" y="99"/>
                      <a:pt x="26" y="97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7" y="93"/>
                      <a:pt x="41" y="95"/>
                      <a:pt x="46" y="96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6" y="108"/>
                      <a:pt x="48" y="111"/>
                      <a:pt x="52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11"/>
                      <a:pt x="64" y="108"/>
                      <a:pt x="64" y="105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9" y="95"/>
                      <a:pt x="73" y="93"/>
                      <a:pt x="77" y="91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9"/>
                      <a:pt x="89" y="99"/>
                      <a:pt x="92" y="97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9" y="90"/>
                      <a:pt x="99" y="86"/>
                      <a:pt x="96" y="84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3" y="74"/>
                      <a:pt x="94" y="69"/>
                      <a:pt x="95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8" y="65"/>
                      <a:pt x="110" y="62"/>
                      <a:pt x="110" y="59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49"/>
                      <a:pt x="108" y="46"/>
                      <a:pt x="104" y="46"/>
                    </a:cubicBezTo>
                    <a:close/>
                    <a:moveTo>
                      <a:pt x="55" y="74"/>
                    </a:moveTo>
                    <a:cubicBezTo>
                      <a:pt x="45" y="74"/>
                      <a:pt x="37" y="66"/>
                      <a:pt x="37" y="56"/>
                    </a:cubicBezTo>
                    <a:cubicBezTo>
                      <a:pt x="37" y="45"/>
                      <a:pt x="45" y="37"/>
                      <a:pt x="55" y="37"/>
                    </a:cubicBezTo>
                    <a:cubicBezTo>
                      <a:pt x="65" y="37"/>
                      <a:pt x="74" y="45"/>
                      <a:pt x="74" y="56"/>
                    </a:cubicBezTo>
                    <a:cubicBezTo>
                      <a:pt x="74" y="66"/>
                      <a:pt x="65" y="74"/>
                      <a:pt x="55" y="74"/>
                    </a:cubicBezTo>
                    <a:close/>
                  </a:path>
                </a:pathLst>
              </a:custGeom>
              <a:solidFill>
                <a:srgbClr val="0057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01"/>
              <p:cNvSpPr>
                <a:spLocks noEditPoints="1"/>
              </p:cNvSpPr>
              <p:nvPr/>
            </p:nvSpPr>
            <p:spPr bwMode="auto">
              <a:xfrm>
                <a:off x="1549033" y="966509"/>
                <a:ext cx="545127" cy="550634"/>
              </a:xfrm>
              <a:custGeom>
                <a:avLst/>
                <a:gdLst>
                  <a:gd name="T0" fmla="*/ 46 w 114"/>
                  <a:gd name="T1" fmla="*/ 107 h 115"/>
                  <a:gd name="T2" fmla="*/ 30 w 114"/>
                  <a:gd name="T3" fmla="*/ 100 h 115"/>
                  <a:gd name="T4" fmla="*/ 12 w 114"/>
                  <a:gd name="T5" fmla="*/ 90 h 115"/>
                  <a:gd name="T6" fmla="*/ 15 w 114"/>
                  <a:gd name="T7" fmla="*/ 69 h 115"/>
                  <a:gd name="T8" fmla="*/ 0 w 114"/>
                  <a:gd name="T9" fmla="*/ 54 h 115"/>
                  <a:gd name="T10" fmla="*/ 20 w 114"/>
                  <a:gd name="T11" fmla="*/ 36 h 115"/>
                  <a:gd name="T12" fmla="*/ 19 w 114"/>
                  <a:gd name="T13" fmla="*/ 15 h 115"/>
                  <a:gd name="T14" fmla="*/ 46 w 114"/>
                  <a:gd name="T15" fmla="*/ 16 h 115"/>
                  <a:gd name="T16" fmla="*/ 60 w 114"/>
                  <a:gd name="T17" fmla="*/ 0 h 115"/>
                  <a:gd name="T18" fmla="*/ 79 w 114"/>
                  <a:gd name="T19" fmla="*/ 20 h 115"/>
                  <a:gd name="T20" fmla="*/ 100 w 114"/>
                  <a:gd name="T21" fmla="*/ 20 h 115"/>
                  <a:gd name="T22" fmla="*/ 95 w 114"/>
                  <a:gd name="T23" fmla="*/ 36 h 115"/>
                  <a:gd name="T24" fmla="*/ 114 w 114"/>
                  <a:gd name="T25" fmla="*/ 54 h 115"/>
                  <a:gd name="T26" fmla="*/ 106 w 114"/>
                  <a:gd name="T27" fmla="*/ 69 h 115"/>
                  <a:gd name="T28" fmla="*/ 100 w 114"/>
                  <a:gd name="T29" fmla="*/ 85 h 115"/>
                  <a:gd name="T30" fmla="*/ 84 w 114"/>
                  <a:gd name="T31" fmla="*/ 100 h 115"/>
                  <a:gd name="T32" fmla="*/ 68 w 114"/>
                  <a:gd name="T33" fmla="*/ 107 h 115"/>
                  <a:gd name="T34" fmla="*/ 36 w 114"/>
                  <a:gd name="T35" fmla="*/ 91 h 115"/>
                  <a:gd name="T36" fmla="*/ 50 w 114"/>
                  <a:gd name="T37" fmla="*/ 107 h 115"/>
                  <a:gd name="T38" fmla="*/ 60 w 114"/>
                  <a:gd name="T39" fmla="*/ 113 h 115"/>
                  <a:gd name="T40" fmla="*/ 64 w 114"/>
                  <a:gd name="T41" fmla="*/ 96 h 115"/>
                  <a:gd name="T42" fmla="*/ 79 w 114"/>
                  <a:gd name="T43" fmla="*/ 90 h 115"/>
                  <a:gd name="T44" fmla="*/ 97 w 114"/>
                  <a:gd name="T45" fmla="*/ 93 h 115"/>
                  <a:gd name="T46" fmla="*/ 90 w 114"/>
                  <a:gd name="T47" fmla="*/ 79 h 115"/>
                  <a:gd name="T48" fmla="*/ 106 w 114"/>
                  <a:gd name="T49" fmla="*/ 65 h 115"/>
                  <a:gd name="T50" fmla="*/ 106 w 114"/>
                  <a:gd name="T51" fmla="*/ 50 h 115"/>
                  <a:gd name="T52" fmla="*/ 90 w 114"/>
                  <a:gd name="T53" fmla="*/ 37 h 115"/>
                  <a:gd name="T54" fmla="*/ 98 w 114"/>
                  <a:gd name="T55" fmla="*/ 25 h 115"/>
                  <a:gd name="T56" fmla="*/ 87 w 114"/>
                  <a:gd name="T57" fmla="*/ 18 h 115"/>
                  <a:gd name="T58" fmla="*/ 66 w 114"/>
                  <a:gd name="T59" fmla="*/ 19 h 115"/>
                  <a:gd name="T60" fmla="*/ 60 w 114"/>
                  <a:gd name="T61" fmla="*/ 4 h 115"/>
                  <a:gd name="T62" fmla="*/ 50 w 114"/>
                  <a:gd name="T63" fmla="*/ 19 h 115"/>
                  <a:gd name="T64" fmla="*/ 35 w 114"/>
                  <a:gd name="T65" fmla="*/ 25 h 115"/>
                  <a:gd name="T66" fmla="*/ 17 w 114"/>
                  <a:gd name="T67" fmla="*/ 22 h 115"/>
                  <a:gd name="T68" fmla="*/ 24 w 114"/>
                  <a:gd name="T69" fmla="*/ 36 h 115"/>
                  <a:gd name="T70" fmla="*/ 8 w 114"/>
                  <a:gd name="T71" fmla="*/ 50 h 115"/>
                  <a:gd name="T72" fmla="*/ 8 w 114"/>
                  <a:gd name="T73" fmla="*/ 65 h 115"/>
                  <a:gd name="T74" fmla="*/ 24 w 114"/>
                  <a:gd name="T75" fmla="*/ 78 h 115"/>
                  <a:gd name="T76" fmla="*/ 16 w 114"/>
                  <a:gd name="T77" fmla="*/ 90 h 115"/>
                  <a:gd name="T78" fmla="*/ 27 w 114"/>
                  <a:gd name="T79" fmla="*/ 97 h 115"/>
                  <a:gd name="T80" fmla="*/ 37 w 114"/>
                  <a:gd name="T81" fmla="*/ 58 h 115"/>
                  <a:gd name="T82" fmla="*/ 57 w 114"/>
                  <a:gd name="T83" fmla="*/ 78 h 115"/>
                  <a:gd name="T84" fmla="*/ 57 w 114"/>
                  <a:gd name="T85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4" h="115">
                    <a:moveTo>
                      <a:pt x="60" y="115"/>
                    </a:moveTo>
                    <a:cubicBezTo>
                      <a:pt x="54" y="115"/>
                      <a:pt x="54" y="115"/>
                      <a:pt x="54" y="115"/>
                    </a:cubicBezTo>
                    <a:cubicBezTo>
                      <a:pt x="49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2" y="99"/>
                      <a:pt x="38" y="97"/>
                      <a:pt x="35" y="95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7" y="103"/>
                      <a:pt x="22" y="103"/>
                      <a:pt x="19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3" y="94"/>
                      <a:pt x="12" y="92"/>
                      <a:pt x="12" y="90"/>
                    </a:cubicBezTo>
                    <a:cubicBezTo>
                      <a:pt x="12" y="88"/>
                      <a:pt x="13" y="86"/>
                      <a:pt x="14" y="84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7" y="76"/>
                      <a:pt x="16" y="72"/>
                      <a:pt x="1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3" y="69"/>
                      <a:pt x="0" y="65"/>
                      <a:pt x="0" y="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0"/>
                      <a:pt x="3" y="46"/>
                      <a:pt x="8" y="4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6" y="42"/>
                      <a:pt x="18" y="39"/>
                      <a:pt x="20" y="36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1" y="27"/>
                      <a:pt x="11" y="22"/>
                      <a:pt x="14" y="19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2" y="12"/>
                      <a:pt x="27" y="12"/>
                      <a:pt x="30" y="1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8"/>
                      <a:pt x="42" y="17"/>
                      <a:pt x="46" y="1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4"/>
                      <a:pt x="49" y="0"/>
                      <a:pt x="5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8" y="4"/>
                      <a:pt x="68" y="8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17"/>
                      <a:pt x="76" y="18"/>
                      <a:pt x="79" y="20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7" y="12"/>
                      <a:pt x="92" y="12"/>
                      <a:pt x="95" y="15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1" y="21"/>
                      <a:pt x="102" y="23"/>
                      <a:pt x="102" y="25"/>
                    </a:cubicBezTo>
                    <a:cubicBezTo>
                      <a:pt x="102" y="27"/>
                      <a:pt x="101" y="29"/>
                      <a:pt x="100" y="31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39"/>
                      <a:pt x="98" y="43"/>
                      <a:pt x="99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11" y="46"/>
                      <a:pt x="114" y="50"/>
                      <a:pt x="114" y="54"/>
                    </a:cubicBezTo>
                    <a:cubicBezTo>
                      <a:pt x="114" y="61"/>
                      <a:pt x="114" y="61"/>
                      <a:pt x="114" y="61"/>
                    </a:cubicBezTo>
                    <a:cubicBezTo>
                      <a:pt x="114" y="65"/>
                      <a:pt x="111" y="69"/>
                      <a:pt x="106" y="69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99" y="69"/>
                      <a:pt x="99" y="69"/>
                      <a:pt x="99" y="69"/>
                    </a:cubicBezTo>
                    <a:cubicBezTo>
                      <a:pt x="98" y="73"/>
                      <a:pt x="97" y="76"/>
                      <a:pt x="95" y="79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103" y="88"/>
                      <a:pt x="103" y="93"/>
                      <a:pt x="100" y="96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2" y="103"/>
                      <a:pt x="87" y="103"/>
                      <a:pt x="84" y="100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5" y="97"/>
                      <a:pt x="72" y="99"/>
                      <a:pt x="68" y="100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68" y="111"/>
                      <a:pt x="65" y="115"/>
                      <a:pt x="60" y="115"/>
                    </a:cubicBezTo>
                    <a:close/>
                    <a:moveTo>
                      <a:pt x="35" y="90"/>
                    </a:moveTo>
                    <a:cubicBezTo>
                      <a:pt x="36" y="91"/>
                      <a:pt x="36" y="91"/>
                      <a:pt x="36" y="91"/>
                    </a:cubicBezTo>
                    <a:cubicBezTo>
                      <a:pt x="40" y="93"/>
                      <a:pt x="44" y="95"/>
                      <a:pt x="48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9"/>
                      <a:pt x="51" y="111"/>
                      <a:pt x="54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2" y="111"/>
                      <a:pt x="64" y="109"/>
                      <a:pt x="64" y="10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0" y="95"/>
                      <a:pt x="74" y="93"/>
                      <a:pt x="78" y="91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87" y="98"/>
                      <a:pt x="87" y="98"/>
                      <a:pt x="87" y="98"/>
                    </a:cubicBezTo>
                    <a:cubicBezTo>
                      <a:pt x="88" y="99"/>
                      <a:pt x="91" y="99"/>
                      <a:pt x="92" y="98"/>
                    </a:cubicBezTo>
                    <a:cubicBezTo>
                      <a:pt x="97" y="93"/>
                      <a:pt x="97" y="93"/>
                      <a:pt x="97" y="93"/>
                    </a:cubicBezTo>
                    <a:cubicBezTo>
                      <a:pt x="98" y="91"/>
                      <a:pt x="99" y="89"/>
                      <a:pt x="97" y="88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3" y="75"/>
                      <a:pt x="95" y="71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09" y="65"/>
                      <a:pt x="110" y="63"/>
                      <a:pt x="110" y="61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2"/>
                      <a:pt x="109" y="50"/>
                      <a:pt x="10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5" y="45"/>
                      <a:pt x="93" y="40"/>
                      <a:pt x="90" y="37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7"/>
                      <a:pt x="98" y="26"/>
                      <a:pt x="98" y="25"/>
                    </a:cubicBezTo>
                    <a:cubicBezTo>
                      <a:pt x="98" y="24"/>
                      <a:pt x="98" y="23"/>
                      <a:pt x="97" y="22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1" y="16"/>
                      <a:pt x="88" y="16"/>
                      <a:pt x="87" y="18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4" y="22"/>
                      <a:pt x="70" y="20"/>
                      <a:pt x="66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6"/>
                      <a:pt x="63" y="4"/>
                      <a:pt x="60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4"/>
                      <a:pt x="50" y="6"/>
                      <a:pt x="50" y="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4" y="20"/>
                      <a:pt x="40" y="22"/>
                      <a:pt x="36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6"/>
                      <a:pt x="23" y="16"/>
                      <a:pt x="22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6" y="24"/>
                      <a:pt x="16" y="26"/>
                      <a:pt x="17" y="28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1" y="40"/>
                      <a:pt x="20" y="44"/>
                      <a:pt x="19" y="49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6" y="50"/>
                      <a:pt x="4" y="52"/>
                      <a:pt x="4" y="54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3"/>
                      <a:pt x="6" y="65"/>
                      <a:pt x="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70"/>
                      <a:pt x="21" y="75"/>
                      <a:pt x="24" y="78"/>
                    </a:cubicBezTo>
                    <a:cubicBezTo>
                      <a:pt x="24" y="80"/>
                      <a:pt x="24" y="80"/>
                      <a:pt x="24" y="80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8"/>
                      <a:pt x="16" y="89"/>
                      <a:pt x="16" y="90"/>
                    </a:cubicBezTo>
                    <a:cubicBezTo>
                      <a:pt x="16" y="91"/>
                      <a:pt x="16" y="92"/>
                      <a:pt x="17" y="93"/>
                    </a:cubicBezTo>
                    <a:cubicBezTo>
                      <a:pt x="22" y="97"/>
                      <a:pt x="22" y="97"/>
                      <a:pt x="22" y="97"/>
                    </a:cubicBezTo>
                    <a:cubicBezTo>
                      <a:pt x="23" y="99"/>
                      <a:pt x="26" y="99"/>
                      <a:pt x="27" y="97"/>
                    </a:cubicBezTo>
                    <a:lnTo>
                      <a:pt x="35" y="90"/>
                    </a:lnTo>
                    <a:close/>
                    <a:moveTo>
                      <a:pt x="57" y="78"/>
                    </a:moveTo>
                    <a:cubicBezTo>
                      <a:pt x="46" y="78"/>
                      <a:pt x="37" y="69"/>
                      <a:pt x="37" y="58"/>
                    </a:cubicBezTo>
                    <a:cubicBezTo>
                      <a:pt x="37" y="46"/>
                      <a:pt x="46" y="37"/>
                      <a:pt x="57" y="37"/>
                    </a:cubicBezTo>
                    <a:cubicBezTo>
                      <a:pt x="68" y="37"/>
                      <a:pt x="78" y="46"/>
                      <a:pt x="78" y="58"/>
                    </a:cubicBezTo>
                    <a:cubicBezTo>
                      <a:pt x="78" y="69"/>
                      <a:pt x="68" y="78"/>
                      <a:pt x="57" y="78"/>
                    </a:cubicBezTo>
                    <a:close/>
                    <a:moveTo>
                      <a:pt x="57" y="41"/>
                    </a:moveTo>
                    <a:cubicBezTo>
                      <a:pt x="48" y="41"/>
                      <a:pt x="41" y="49"/>
                      <a:pt x="41" y="58"/>
                    </a:cubicBezTo>
                    <a:cubicBezTo>
                      <a:pt x="41" y="67"/>
                      <a:pt x="48" y="74"/>
                      <a:pt x="57" y="74"/>
                    </a:cubicBezTo>
                    <a:cubicBezTo>
                      <a:pt x="66" y="74"/>
                      <a:pt x="74" y="67"/>
                      <a:pt x="74" y="58"/>
                    </a:cubicBezTo>
                    <a:cubicBezTo>
                      <a:pt x="74" y="49"/>
                      <a:pt x="66" y="41"/>
                      <a:pt x="57" y="4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03"/>
              <p:cNvSpPr/>
              <p:nvPr/>
            </p:nvSpPr>
            <p:spPr bwMode="auto">
              <a:xfrm>
                <a:off x="1854635" y="1296890"/>
                <a:ext cx="105996" cy="90855"/>
              </a:xfrm>
              <a:custGeom>
                <a:avLst/>
                <a:gdLst>
                  <a:gd name="T0" fmla="*/ 2 w 22"/>
                  <a:gd name="T1" fmla="*/ 19 h 19"/>
                  <a:gd name="T2" fmla="*/ 0 w 22"/>
                  <a:gd name="T3" fmla="*/ 17 h 19"/>
                  <a:gd name="T4" fmla="*/ 2 w 22"/>
                  <a:gd name="T5" fmla="*/ 15 h 19"/>
                  <a:gd name="T6" fmla="*/ 18 w 22"/>
                  <a:gd name="T7" fmla="*/ 2 h 19"/>
                  <a:gd name="T8" fmla="*/ 20 w 22"/>
                  <a:gd name="T9" fmla="*/ 1 h 19"/>
                  <a:gd name="T10" fmla="*/ 21 w 22"/>
                  <a:gd name="T11" fmla="*/ 4 h 19"/>
                  <a:gd name="T12" fmla="*/ 3 w 22"/>
                  <a:gd name="T13" fmla="*/ 18 h 19"/>
                  <a:gd name="T14" fmla="*/ 2 w 22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9">
                    <a:moveTo>
                      <a:pt x="2" y="19"/>
                    </a:moveTo>
                    <a:cubicBezTo>
                      <a:pt x="1" y="19"/>
                      <a:pt x="1" y="18"/>
                      <a:pt x="0" y="17"/>
                    </a:cubicBezTo>
                    <a:cubicBezTo>
                      <a:pt x="0" y="16"/>
                      <a:pt x="1" y="15"/>
                      <a:pt x="2" y="15"/>
                    </a:cubicBezTo>
                    <a:cubicBezTo>
                      <a:pt x="8" y="13"/>
                      <a:pt x="14" y="8"/>
                      <a:pt x="18" y="2"/>
                    </a:cubicBezTo>
                    <a:cubicBezTo>
                      <a:pt x="18" y="1"/>
                      <a:pt x="19" y="0"/>
                      <a:pt x="20" y="1"/>
                    </a:cubicBezTo>
                    <a:cubicBezTo>
                      <a:pt x="21" y="1"/>
                      <a:pt x="22" y="3"/>
                      <a:pt x="21" y="4"/>
                    </a:cubicBezTo>
                    <a:cubicBezTo>
                      <a:pt x="17" y="11"/>
                      <a:pt x="11" y="16"/>
                      <a:pt x="3" y="18"/>
                    </a:cubicBezTo>
                    <a:cubicBezTo>
                      <a:pt x="3" y="18"/>
                      <a:pt x="2" y="19"/>
                      <a:pt x="2" y="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05"/>
              <p:cNvSpPr/>
              <p:nvPr/>
            </p:nvSpPr>
            <p:spPr bwMode="auto">
              <a:xfrm>
                <a:off x="1682561" y="1095908"/>
                <a:ext cx="119762" cy="110127"/>
              </a:xfrm>
              <a:custGeom>
                <a:avLst/>
                <a:gdLst>
                  <a:gd name="T0" fmla="*/ 3 w 25"/>
                  <a:gd name="T1" fmla="*/ 23 h 23"/>
                  <a:gd name="T2" fmla="*/ 2 w 25"/>
                  <a:gd name="T3" fmla="*/ 23 h 23"/>
                  <a:gd name="T4" fmla="*/ 1 w 25"/>
                  <a:gd name="T5" fmla="*/ 20 h 23"/>
                  <a:gd name="T6" fmla="*/ 22 w 25"/>
                  <a:gd name="T7" fmla="*/ 0 h 23"/>
                  <a:gd name="T8" fmla="*/ 25 w 25"/>
                  <a:gd name="T9" fmla="*/ 2 h 23"/>
                  <a:gd name="T10" fmla="*/ 23 w 25"/>
                  <a:gd name="T11" fmla="*/ 4 h 23"/>
                  <a:gd name="T12" fmla="*/ 4 w 25"/>
                  <a:gd name="T13" fmla="*/ 21 h 23"/>
                  <a:gd name="T14" fmla="*/ 3 w 25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3">
                    <a:moveTo>
                      <a:pt x="3" y="23"/>
                    </a:move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10"/>
                      <a:pt x="12" y="3"/>
                      <a:pt x="22" y="0"/>
                    </a:cubicBezTo>
                    <a:cubicBezTo>
                      <a:pt x="23" y="0"/>
                      <a:pt x="25" y="1"/>
                      <a:pt x="25" y="2"/>
                    </a:cubicBezTo>
                    <a:cubicBezTo>
                      <a:pt x="25" y="3"/>
                      <a:pt x="24" y="4"/>
                      <a:pt x="23" y="4"/>
                    </a:cubicBezTo>
                    <a:cubicBezTo>
                      <a:pt x="15" y="6"/>
                      <a:pt x="7" y="13"/>
                      <a:pt x="4" y="21"/>
                    </a:cubicBezTo>
                    <a:cubicBezTo>
                      <a:pt x="4" y="22"/>
                      <a:pt x="3" y="23"/>
                      <a:pt x="3" y="2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C6EA1F0-558B-4F11-9B50-C0609CB9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6" y="3683088"/>
            <a:ext cx="3048544" cy="18104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E29A85-8EC5-4F64-AA25-BB842E3C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62" y="3778250"/>
            <a:ext cx="2727875" cy="15148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18C192-438E-4F21-87F7-A26A611E1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558" y="3837700"/>
            <a:ext cx="2977763" cy="990849"/>
          </a:xfrm>
          <a:prstGeom prst="rect">
            <a:avLst/>
          </a:prstGeom>
        </p:spPr>
      </p:pic>
      <p:sp>
        <p:nvSpPr>
          <p:cNvPr id="46" name="任意多边形 14">
            <a:extLst>
              <a:ext uri="{FF2B5EF4-FFF2-40B4-BE49-F238E27FC236}">
                <a16:creationId xmlns:a16="http://schemas.microsoft.com/office/drawing/2014/main" id="{206E7944-75D2-4E00-9EBD-29FF77961B59}"/>
              </a:ext>
            </a:extLst>
          </p:cNvPr>
          <p:cNvSpPr/>
          <p:nvPr/>
        </p:nvSpPr>
        <p:spPr>
          <a:xfrm rot="10800000">
            <a:off x="968680" y="1862049"/>
            <a:ext cx="3124927" cy="3969087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任意多边形 14">
            <a:extLst>
              <a:ext uri="{FF2B5EF4-FFF2-40B4-BE49-F238E27FC236}">
                <a16:creationId xmlns:a16="http://schemas.microsoft.com/office/drawing/2014/main" id="{C5AB31EC-5193-4213-B2EE-CFDADAECB5FF}"/>
              </a:ext>
            </a:extLst>
          </p:cNvPr>
          <p:cNvSpPr/>
          <p:nvPr/>
        </p:nvSpPr>
        <p:spPr>
          <a:xfrm rot="10800000">
            <a:off x="8098394" y="1862048"/>
            <a:ext cx="3124927" cy="3969087"/>
          </a:xfrm>
          <a:custGeom>
            <a:avLst/>
            <a:gdLst>
              <a:gd name="connsiteX0" fmla="*/ 135734 w 5735830"/>
              <a:gd name="connsiteY0" fmla="*/ 360201 h 4633519"/>
              <a:gd name="connsiteX1" fmla="*/ 250034 w 5735830"/>
              <a:gd name="connsiteY1" fmla="*/ 1666487 h 4633519"/>
              <a:gd name="connsiteX2" fmla="*/ 201049 w 5735830"/>
              <a:gd name="connsiteY2" fmla="*/ 4262730 h 4633519"/>
              <a:gd name="connsiteX3" fmla="*/ 1376706 w 5735830"/>
              <a:gd name="connsiteY3" fmla="*/ 4475001 h 4633519"/>
              <a:gd name="connsiteX4" fmla="*/ 5344549 w 5735830"/>
              <a:gd name="connsiteY4" fmla="*/ 4491330 h 4633519"/>
              <a:gd name="connsiteX5" fmla="*/ 5360877 w 5735830"/>
              <a:gd name="connsiteY5" fmla="*/ 2613544 h 4633519"/>
              <a:gd name="connsiteX6" fmla="*/ 5507834 w 5735830"/>
              <a:gd name="connsiteY6" fmla="*/ 278558 h 4633519"/>
              <a:gd name="connsiteX7" fmla="*/ 1899220 w 5735830"/>
              <a:gd name="connsiteY7" fmla="*/ 294887 h 4633519"/>
              <a:gd name="connsiteX8" fmla="*/ 152063 w 5735830"/>
              <a:gd name="connsiteY8" fmla="*/ 972 h 4633519"/>
              <a:gd name="connsiteX9" fmla="*/ 86749 w 5735830"/>
              <a:gd name="connsiteY9" fmla="*/ 409187 h 4633519"/>
              <a:gd name="connsiteX10" fmla="*/ 135734 w 5735830"/>
              <a:gd name="connsiteY10" fmla="*/ 360201 h 4633519"/>
              <a:gd name="connsiteX0-1" fmla="*/ 92877 w 5741958"/>
              <a:gd name="connsiteY0-2" fmla="*/ 409187 h 4633519"/>
              <a:gd name="connsiteX1-3" fmla="*/ 256162 w 5741958"/>
              <a:gd name="connsiteY1-4" fmla="*/ 1666487 h 4633519"/>
              <a:gd name="connsiteX2-5" fmla="*/ 207177 w 5741958"/>
              <a:gd name="connsiteY2-6" fmla="*/ 4262730 h 4633519"/>
              <a:gd name="connsiteX3-7" fmla="*/ 1382834 w 5741958"/>
              <a:gd name="connsiteY3-8" fmla="*/ 4475001 h 4633519"/>
              <a:gd name="connsiteX4-9" fmla="*/ 5350677 w 5741958"/>
              <a:gd name="connsiteY4-10" fmla="*/ 4491330 h 4633519"/>
              <a:gd name="connsiteX5-11" fmla="*/ 5367005 w 5741958"/>
              <a:gd name="connsiteY5-12" fmla="*/ 2613544 h 4633519"/>
              <a:gd name="connsiteX6-13" fmla="*/ 5513962 w 5741958"/>
              <a:gd name="connsiteY6-14" fmla="*/ 278558 h 4633519"/>
              <a:gd name="connsiteX7-15" fmla="*/ 1905348 w 5741958"/>
              <a:gd name="connsiteY7-16" fmla="*/ 294887 h 4633519"/>
              <a:gd name="connsiteX8-17" fmla="*/ 158191 w 5741958"/>
              <a:gd name="connsiteY8-18" fmla="*/ 972 h 4633519"/>
              <a:gd name="connsiteX9-19" fmla="*/ 92877 w 5741958"/>
              <a:gd name="connsiteY9-20" fmla="*/ 409187 h 4633519"/>
              <a:gd name="connsiteX0-21" fmla="*/ 92877 w 5741958"/>
              <a:gd name="connsiteY0-22" fmla="*/ 768415 h 4633519"/>
              <a:gd name="connsiteX1-23" fmla="*/ 256162 w 5741958"/>
              <a:gd name="connsiteY1-24" fmla="*/ 1666487 h 4633519"/>
              <a:gd name="connsiteX2-25" fmla="*/ 207177 w 5741958"/>
              <a:gd name="connsiteY2-26" fmla="*/ 4262730 h 4633519"/>
              <a:gd name="connsiteX3-27" fmla="*/ 1382834 w 5741958"/>
              <a:gd name="connsiteY3-28" fmla="*/ 4475001 h 4633519"/>
              <a:gd name="connsiteX4-29" fmla="*/ 5350677 w 5741958"/>
              <a:gd name="connsiteY4-30" fmla="*/ 4491330 h 4633519"/>
              <a:gd name="connsiteX5-31" fmla="*/ 5367005 w 5741958"/>
              <a:gd name="connsiteY5-32" fmla="*/ 2613544 h 4633519"/>
              <a:gd name="connsiteX6-33" fmla="*/ 5513962 w 5741958"/>
              <a:gd name="connsiteY6-34" fmla="*/ 278558 h 4633519"/>
              <a:gd name="connsiteX7-35" fmla="*/ 1905348 w 5741958"/>
              <a:gd name="connsiteY7-36" fmla="*/ 294887 h 4633519"/>
              <a:gd name="connsiteX8-37" fmla="*/ 158191 w 5741958"/>
              <a:gd name="connsiteY8-38" fmla="*/ 972 h 4633519"/>
              <a:gd name="connsiteX9-39" fmla="*/ 92877 w 5741958"/>
              <a:gd name="connsiteY9-40" fmla="*/ 768415 h 4633519"/>
              <a:gd name="connsiteX0-41" fmla="*/ 3451 w 5652532"/>
              <a:gd name="connsiteY0-42" fmla="*/ 654617 h 4519721"/>
              <a:gd name="connsiteX1-43" fmla="*/ 166736 w 5652532"/>
              <a:gd name="connsiteY1-44" fmla="*/ 1552689 h 4519721"/>
              <a:gd name="connsiteX2-45" fmla="*/ 117751 w 5652532"/>
              <a:gd name="connsiteY2-46" fmla="*/ 4148932 h 4519721"/>
              <a:gd name="connsiteX3-47" fmla="*/ 1293408 w 5652532"/>
              <a:gd name="connsiteY3-48" fmla="*/ 4361203 h 4519721"/>
              <a:gd name="connsiteX4-49" fmla="*/ 5261251 w 5652532"/>
              <a:gd name="connsiteY4-50" fmla="*/ 4377532 h 4519721"/>
              <a:gd name="connsiteX5-51" fmla="*/ 5277579 w 5652532"/>
              <a:gd name="connsiteY5-52" fmla="*/ 2499746 h 4519721"/>
              <a:gd name="connsiteX6-53" fmla="*/ 5424536 w 5652532"/>
              <a:gd name="connsiteY6-54" fmla="*/ 164760 h 4519721"/>
              <a:gd name="connsiteX7-55" fmla="*/ 1815922 w 5652532"/>
              <a:gd name="connsiteY7-56" fmla="*/ 181089 h 4519721"/>
              <a:gd name="connsiteX8-57" fmla="*/ 346351 w 5652532"/>
              <a:gd name="connsiteY8-58" fmla="*/ 1474 h 4519721"/>
              <a:gd name="connsiteX9-59" fmla="*/ 3451 w 5652532"/>
              <a:gd name="connsiteY9-60" fmla="*/ 654617 h 4519721"/>
              <a:gd name="connsiteX0-61" fmla="*/ 3451 w 5613197"/>
              <a:gd name="connsiteY0-62" fmla="*/ 698621 h 4563725"/>
              <a:gd name="connsiteX1-63" fmla="*/ 166736 w 5613197"/>
              <a:gd name="connsiteY1-64" fmla="*/ 1596693 h 4563725"/>
              <a:gd name="connsiteX2-65" fmla="*/ 117751 w 5613197"/>
              <a:gd name="connsiteY2-66" fmla="*/ 4192936 h 4563725"/>
              <a:gd name="connsiteX3-67" fmla="*/ 1293408 w 5613197"/>
              <a:gd name="connsiteY3-68" fmla="*/ 4405207 h 4563725"/>
              <a:gd name="connsiteX4-69" fmla="*/ 5261251 w 5613197"/>
              <a:gd name="connsiteY4-70" fmla="*/ 4421536 h 4563725"/>
              <a:gd name="connsiteX5-71" fmla="*/ 5277579 w 5613197"/>
              <a:gd name="connsiteY5-72" fmla="*/ 2543750 h 4563725"/>
              <a:gd name="connsiteX6-73" fmla="*/ 5424536 w 5613197"/>
              <a:gd name="connsiteY6-74" fmla="*/ 208764 h 4563725"/>
              <a:gd name="connsiteX7-75" fmla="*/ 2354765 w 5613197"/>
              <a:gd name="connsiteY7-76" fmla="*/ 94464 h 4563725"/>
              <a:gd name="connsiteX8-77" fmla="*/ 346351 w 5613197"/>
              <a:gd name="connsiteY8-78" fmla="*/ 45478 h 4563725"/>
              <a:gd name="connsiteX9-79" fmla="*/ 3451 w 5613197"/>
              <a:gd name="connsiteY9-80" fmla="*/ 698621 h 4563725"/>
              <a:gd name="connsiteX0-81" fmla="*/ 3451 w 5554564"/>
              <a:gd name="connsiteY0-82" fmla="*/ 677467 h 4542571"/>
              <a:gd name="connsiteX1-83" fmla="*/ 166736 w 5554564"/>
              <a:gd name="connsiteY1-84" fmla="*/ 1575539 h 4542571"/>
              <a:gd name="connsiteX2-85" fmla="*/ 117751 w 5554564"/>
              <a:gd name="connsiteY2-86" fmla="*/ 4171782 h 4542571"/>
              <a:gd name="connsiteX3-87" fmla="*/ 1293408 w 5554564"/>
              <a:gd name="connsiteY3-88" fmla="*/ 4384053 h 4542571"/>
              <a:gd name="connsiteX4-89" fmla="*/ 5261251 w 5554564"/>
              <a:gd name="connsiteY4-90" fmla="*/ 4400382 h 4542571"/>
              <a:gd name="connsiteX5-91" fmla="*/ 5277579 w 5554564"/>
              <a:gd name="connsiteY5-92" fmla="*/ 2522596 h 4542571"/>
              <a:gd name="connsiteX6-93" fmla="*/ 5424536 w 5554564"/>
              <a:gd name="connsiteY6-94" fmla="*/ 187610 h 4542571"/>
              <a:gd name="connsiteX7-95" fmla="*/ 2354765 w 5554564"/>
              <a:gd name="connsiteY7-96" fmla="*/ 73310 h 4542571"/>
              <a:gd name="connsiteX8-97" fmla="*/ 346351 w 5554564"/>
              <a:gd name="connsiteY8-98" fmla="*/ 24324 h 4542571"/>
              <a:gd name="connsiteX9-99" fmla="*/ 3451 w 5554564"/>
              <a:gd name="connsiteY9-100" fmla="*/ 677467 h 4542571"/>
              <a:gd name="connsiteX0-101" fmla="*/ 3451 w 5682000"/>
              <a:gd name="connsiteY0-102" fmla="*/ 700982 h 4563669"/>
              <a:gd name="connsiteX1-103" fmla="*/ 166736 w 5682000"/>
              <a:gd name="connsiteY1-104" fmla="*/ 1599054 h 4563669"/>
              <a:gd name="connsiteX2-105" fmla="*/ 117751 w 5682000"/>
              <a:gd name="connsiteY2-106" fmla="*/ 4195297 h 4563669"/>
              <a:gd name="connsiteX3-107" fmla="*/ 1293408 w 5682000"/>
              <a:gd name="connsiteY3-108" fmla="*/ 4407568 h 4563669"/>
              <a:gd name="connsiteX4-109" fmla="*/ 5261251 w 5682000"/>
              <a:gd name="connsiteY4-110" fmla="*/ 4423897 h 4563669"/>
              <a:gd name="connsiteX5-111" fmla="*/ 5489850 w 5682000"/>
              <a:gd name="connsiteY5-112" fmla="*/ 2578768 h 4563669"/>
              <a:gd name="connsiteX6-113" fmla="*/ 5424536 w 5682000"/>
              <a:gd name="connsiteY6-114" fmla="*/ 211125 h 4563669"/>
              <a:gd name="connsiteX7-115" fmla="*/ 2354765 w 5682000"/>
              <a:gd name="connsiteY7-116" fmla="*/ 96825 h 4563669"/>
              <a:gd name="connsiteX8-117" fmla="*/ 346351 w 5682000"/>
              <a:gd name="connsiteY8-118" fmla="*/ 47839 h 4563669"/>
              <a:gd name="connsiteX9-119" fmla="*/ 3451 w 5682000"/>
              <a:gd name="connsiteY9-120" fmla="*/ 700982 h 4563669"/>
              <a:gd name="connsiteX0-121" fmla="*/ 3451 w 5687062"/>
              <a:gd name="connsiteY0-122" fmla="*/ 700982 h 4602114"/>
              <a:gd name="connsiteX1-123" fmla="*/ 166736 w 5687062"/>
              <a:gd name="connsiteY1-124" fmla="*/ 1599054 h 4602114"/>
              <a:gd name="connsiteX2-125" fmla="*/ 117751 w 5687062"/>
              <a:gd name="connsiteY2-126" fmla="*/ 4195297 h 4602114"/>
              <a:gd name="connsiteX3-127" fmla="*/ 1293408 w 5687062"/>
              <a:gd name="connsiteY3-128" fmla="*/ 4407568 h 4602114"/>
              <a:gd name="connsiteX4-129" fmla="*/ 5146951 w 5687062"/>
              <a:gd name="connsiteY4-130" fmla="*/ 4472883 h 4602114"/>
              <a:gd name="connsiteX5-131" fmla="*/ 5489850 w 5687062"/>
              <a:gd name="connsiteY5-132" fmla="*/ 2578768 h 4602114"/>
              <a:gd name="connsiteX6-133" fmla="*/ 5424536 w 5687062"/>
              <a:gd name="connsiteY6-134" fmla="*/ 211125 h 4602114"/>
              <a:gd name="connsiteX7-135" fmla="*/ 2354765 w 5687062"/>
              <a:gd name="connsiteY7-136" fmla="*/ 96825 h 4602114"/>
              <a:gd name="connsiteX8-137" fmla="*/ 346351 w 5687062"/>
              <a:gd name="connsiteY8-138" fmla="*/ 47839 h 4602114"/>
              <a:gd name="connsiteX9-139" fmla="*/ 3451 w 5687062"/>
              <a:gd name="connsiteY9-140" fmla="*/ 700982 h 4602114"/>
              <a:gd name="connsiteX0-141" fmla="*/ 3451 w 5687062"/>
              <a:gd name="connsiteY0-142" fmla="*/ 700982 h 4630183"/>
              <a:gd name="connsiteX1-143" fmla="*/ 166736 w 5687062"/>
              <a:gd name="connsiteY1-144" fmla="*/ 1599054 h 4630183"/>
              <a:gd name="connsiteX2-145" fmla="*/ 117751 w 5687062"/>
              <a:gd name="connsiteY2-146" fmla="*/ 4195297 h 4630183"/>
              <a:gd name="connsiteX3-147" fmla="*/ 1750608 w 5687062"/>
              <a:gd name="connsiteY3-148" fmla="*/ 4489211 h 4630183"/>
              <a:gd name="connsiteX4-149" fmla="*/ 5146951 w 5687062"/>
              <a:gd name="connsiteY4-150" fmla="*/ 4472883 h 4630183"/>
              <a:gd name="connsiteX5-151" fmla="*/ 5489850 w 5687062"/>
              <a:gd name="connsiteY5-152" fmla="*/ 2578768 h 4630183"/>
              <a:gd name="connsiteX6-153" fmla="*/ 5424536 w 5687062"/>
              <a:gd name="connsiteY6-154" fmla="*/ 211125 h 4630183"/>
              <a:gd name="connsiteX7-155" fmla="*/ 2354765 w 5687062"/>
              <a:gd name="connsiteY7-156" fmla="*/ 96825 h 4630183"/>
              <a:gd name="connsiteX8-157" fmla="*/ 346351 w 5687062"/>
              <a:gd name="connsiteY8-158" fmla="*/ 47839 h 4630183"/>
              <a:gd name="connsiteX9-159" fmla="*/ 3451 w 5687062"/>
              <a:gd name="connsiteY9-160" fmla="*/ 700982 h 4630183"/>
              <a:gd name="connsiteX0-161" fmla="*/ 39466 w 5723077"/>
              <a:gd name="connsiteY0-162" fmla="*/ 700982 h 4630183"/>
              <a:gd name="connsiteX1-163" fmla="*/ 55794 w 5723077"/>
              <a:gd name="connsiteY1-164" fmla="*/ 1958282 h 4630183"/>
              <a:gd name="connsiteX2-165" fmla="*/ 153766 w 5723077"/>
              <a:gd name="connsiteY2-166" fmla="*/ 4195297 h 4630183"/>
              <a:gd name="connsiteX3-167" fmla="*/ 1786623 w 5723077"/>
              <a:gd name="connsiteY3-168" fmla="*/ 4489211 h 4630183"/>
              <a:gd name="connsiteX4-169" fmla="*/ 5182966 w 5723077"/>
              <a:gd name="connsiteY4-170" fmla="*/ 4472883 h 4630183"/>
              <a:gd name="connsiteX5-171" fmla="*/ 5525865 w 5723077"/>
              <a:gd name="connsiteY5-172" fmla="*/ 2578768 h 4630183"/>
              <a:gd name="connsiteX6-173" fmla="*/ 5460551 w 5723077"/>
              <a:gd name="connsiteY6-174" fmla="*/ 211125 h 4630183"/>
              <a:gd name="connsiteX7-175" fmla="*/ 2390780 w 5723077"/>
              <a:gd name="connsiteY7-176" fmla="*/ 96825 h 4630183"/>
              <a:gd name="connsiteX8-177" fmla="*/ 382366 w 5723077"/>
              <a:gd name="connsiteY8-178" fmla="*/ 47839 h 4630183"/>
              <a:gd name="connsiteX9-179" fmla="*/ 39466 w 5723077"/>
              <a:gd name="connsiteY9-180" fmla="*/ 700982 h 4630183"/>
              <a:gd name="connsiteX0-181" fmla="*/ 39466 w 5723077"/>
              <a:gd name="connsiteY0-182" fmla="*/ 700982 h 4598647"/>
              <a:gd name="connsiteX1-183" fmla="*/ 55794 w 5723077"/>
              <a:gd name="connsiteY1-184" fmla="*/ 1958282 h 4598647"/>
              <a:gd name="connsiteX2-185" fmla="*/ 153766 w 5723077"/>
              <a:gd name="connsiteY2-186" fmla="*/ 4195297 h 4598647"/>
              <a:gd name="connsiteX3-187" fmla="*/ 1786623 w 5723077"/>
              <a:gd name="connsiteY3-188" fmla="*/ 4489211 h 4598647"/>
              <a:gd name="connsiteX4-189" fmla="*/ 5182966 w 5723077"/>
              <a:gd name="connsiteY4-190" fmla="*/ 4472883 h 4598647"/>
              <a:gd name="connsiteX5-191" fmla="*/ 5525865 w 5723077"/>
              <a:gd name="connsiteY5-192" fmla="*/ 2578768 h 4598647"/>
              <a:gd name="connsiteX6-193" fmla="*/ 5460551 w 5723077"/>
              <a:gd name="connsiteY6-194" fmla="*/ 211125 h 4598647"/>
              <a:gd name="connsiteX7-195" fmla="*/ 2390780 w 5723077"/>
              <a:gd name="connsiteY7-196" fmla="*/ 96825 h 4598647"/>
              <a:gd name="connsiteX8-197" fmla="*/ 382366 w 5723077"/>
              <a:gd name="connsiteY8-198" fmla="*/ 47839 h 4598647"/>
              <a:gd name="connsiteX9-199" fmla="*/ 39466 w 5723077"/>
              <a:gd name="connsiteY9-200" fmla="*/ 700982 h 4598647"/>
              <a:gd name="connsiteX0-201" fmla="*/ 39466 w 5716643"/>
              <a:gd name="connsiteY0-202" fmla="*/ 700982 h 4625148"/>
              <a:gd name="connsiteX1-203" fmla="*/ 55794 w 5716643"/>
              <a:gd name="connsiteY1-204" fmla="*/ 1958282 h 4625148"/>
              <a:gd name="connsiteX2-205" fmla="*/ 153766 w 5716643"/>
              <a:gd name="connsiteY2-206" fmla="*/ 4195297 h 4625148"/>
              <a:gd name="connsiteX3-207" fmla="*/ 1786623 w 5716643"/>
              <a:gd name="connsiteY3-208" fmla="*/ 4489211 h 4625148"/>
              <a:gd name="connsiteX4-209" fmla="*/ 5328776 w 5716643"/>
              <a:gd name="connsiteY4-210" fmla="*/ 4508802 h 4625148"/>
              <a:gd name="connsiteX5-211" fmla="*/ 5525865 w 5716643"/>
              <a:gd name="connsiteY5-212" fmla="*/ 2578768 h 4625148"/>
              <a:gd name="connsiteX6-213" fmla="*/ 5460551 w 5716643"/>
              <a:gd name="connsiteY6-214" fmla="*/ 211125 h 4625148"/>
              <a:gd name="connsiteX7-215" fmla="*/ 2390780 w 5716643"/>
              <a:gd name="connsiteY7-216" fmla="*/ 96825 h 4625148"/>
              <a:gd name="connsiteX8-217" fmla="*/ 382366 w 5716643"/>
              <a:gd name="connsiteY8-218" fmla="*/ 47839 h 4625148"/>
              <a:gd name="connsiteX9-219" fmla="*/ 39466 w 5716643"/>
              <a:gd name="connsiteY9-220" fmla="*/ 700982 h 4625148"/>
              <a:gd name="connsiteX0-221" fmla="*/ 39466 w 5715854"/>
              <a:gd name="connsiteY0-222" fmla="*/ 700982 h 4573748"/>
              <a:gd name="connsiteX1-223" fmla="*/ 55794 w 5715854"/>
              <a:gd name="connsiteY1-224" fmla="*/ 1958282 h 4573748"/>
              <a:gd name="connsiteX2-225" fmla="*/ 153766 w 5715854"/>
              <a:gd name="connsiteY2-226" fmla="*/ 4195297 h 4573748"/>
              <a:gd name="connsiteX3-227" fmla="*/ 1786623 w 5715854"/>
              <a:gd name="connsiteY3-228" fmla="*/ 4489211 h 4573748"/>
              <a:gd name="connsiteX4-229" fmla="*/ 5347003 w 5715854"/>
              <a:gd name="connsiteY4-230" fmla="*/ 4436964 h 4573748"/>
              <a:gd name="connsiteX5-231" fmla="*/ 5525865 w 5715854"/>
              <a:gd name="connsiteY5-232" fmla="*/ 2578768 h 4573748"/>
              <a:gd name="connsiteX6-233" fmla="*/ 5460551 w 5715854"/>
              <a:gd name="connsiteY6-234" fmla="*/ 211125 h 4573748"/>
              <a:gd name="connsiteX7-235" fmla="*/ 2390780 w 5715854"/>
              <a:gd name="connsiteY7-236" fmla="*/ 96825 h 4573748"/>
              <a:gd name="connsiteX8-237" fmla="*/ 382366 w 5715854"/>
              <a:gd name="connsiteY8-238" fmla="*/ 47839 h 4573748"/>
              <a:gd name="connsiteX9-239" fmla="*/ 39466 w 5715854"/>
              <a:gd name="connsiteY9-240" fmla="*/ 700982 h 4573748"/>
              <a:gd name="connsiteX0-241" fmla="*/ 39466 w 5628110"/>
              <a:gd name="connsiteY0-242" fmla="*/ 658040 h 4530806"/>
              <a:gd name="connsiteX1-243" fmla="*/ 55794 w 5628110"/>
              <a:gd name="connsiteY1-244" fmla="*/ 1915340 h 4530806"/>
              <a:gd name="connsiteX2-245" fmla="*/ 153766 w 5628110"/>
              <a:gd name="connsiteY2-246" fmla="*/ 4152355 h 4530806"/>
              <a:gd name="connsiteX3-247" fmla="*/ 1786623 w 5628110"/>
              <a:gd name="connsiteY3-248" fmla="*/ 4446269 h 4530806"/>
              <a:gd name="connsiteX4-249" fmla="*/ 5347003 w 5628110"/>
              <a:gd name="connsiteY4-250" fmla="*/ 4394022 h 4530806"/>
              <a:gd name="connsiteX5-251" fmla="*/ 5525865 w 5628110"/>
              <a:gd name="connsiteY5-252" fmla="*/ 2535826 h 4530806"/>
              <a:gd name="connsiteX6-253" fmla="*/ 5460551 w 5628110"/>
              <a:gd name="connsiteY6-254" fmla="*/ 168183 h 4530806"/>
              <a:gd name="connsiteX7-255" fmla="*/ 2390780 w 5628110"/>
              <a:gd name="connsiteY7-256" fmla="*/ 53883 h 4530806"/>
              <a:gd name="connsiteX8-257" fmla="*/ 382366 w 5628110"/>
              <a:gd name="connsiteY8-258" fmla="*/ 4897 h 4530806"/>
              <a:gd name="connsiteX9-259" fmla="*/ 39466 w 5628110"/>
              <a:gd name="connsiteY9-260" fmla="*/ 658040 h 4530806"/>
              <a:gd name="connsiteX0-261" fmla="*/ 39466 w 5628110"/>
              <a:gd name="connsiteY0-262" fmla="*/ 658040 h 4530806"/>
              <a:gd name="connsiteX1-263" fmla="*/ 55794 w 5628110"/>
              <a:gd name="connsiteY1-264" fmla="*/ 1915340 h 4530806"/>
              <a:gd name="connsiteX2-265" fmla="*/ 153766 w 5628110"/>
              <a:gd name="connsiteY2-266" fmla="*/ 4152355 h 4530806"/>
              <a:gd name="connsiteX3-267" fmla="*/ 1786623 w 5628110"/>
              <a:gd name="connsiteY3-268" fmla="*/ 4446269 h 4530806"/>
              <a:gd name="connsiteX4-269" fmla="*/ 5347003 w 5628110"/>
              <a:gd name="connsiteY4-270" fmla="*/ 4394022 h 4530806"/>
              <a:gd name="connsiteX5-271" fmla="*/ 5525865 w 5628110"/>
              <a:gd name="connsiteY5-272" fmla="*/ 2535826 h 4530806"/>
              <a:gd name="connsiteX6-273" fmla="*/ 5460551 w 5628110"/>
              <a:gd name="connsiteY6-274" fmla="*/ 168183 h 4530806"/>
              <a:gd name="connsiteX7-275" fmla="*/ 2390780 w 5628110"/>
              <a:gd name="connsiteY7-276" fmla="*/ 53883 h 4530806"/>
              <a:gd name="connsiteX8-277" fmla="*/ 473498 w 5628110"/>
              <a:gd name="connsiteY8-278" fmla="*/ 4897 h 4530806"/>
              <a:gd name="connsiteX9-279" fmla="*/ 39466 w 5628110"/>
              <a:gd name="connsiteY9-280" fmla="*/ 658040 h 4530806"/>
              <a:gd name="connsiteX0-281" fmla="*/ 39466 w 5628110"/>
              <a:gd name="connsiteY0-282" fmla="*/ 658040 h 4530806"/>
              <a:gd name="connsiteX1-283" fmla="*/ 55794 w 5628110"/>
              <a:gd name="connsiteY1-284" fmla="*/ 1915340 h 4530806"/>
              <a:gd name="connsiteX2-285" fmla="*/ 153766 w 5628110"/>
              <a:gd name="connsiteY2-286" fmla="*/ 4152355 h 4530806"/>
              <a:gd name="connsiteX3-287" fmla="*/ 1786623 w 5628110"/>
              <a:gd name="connsiteY3-288" fmla="*/ 4446269 h 4530806"/>
              <a:gd name="connsiteX4-289" fmla="*/ 5347003 w 5628110"/>
              <a:gd name="connsiteY4-290" fmla="*/ 4394022 h 4530806"/>
              <a:gd name="connsiteX5-291" fmla="*/ 5525865 w 5628110"/>
              <a:gd name="connsiteY5-292" fmla="*/ 2535826 h 4530806"/>
              <a:gd name="connsiteX6-293" fmla="*/ 5460551 w 5628110"/>
              <a:gd name="connsiteY6-294" fmla="*/ 168183 h 4530806"/>
              <a:gd name="connsiteX7-295" fmla="*/ 2390780 w 5628110"/>
              <a:gd name="connsiteY7-296" fmla="*/ 53883 h 4530806"/>
              <a:gd name="connsiteX8-297" fmla="*/ 473498 w 5628110"/>
              <a:gd name="connsiteY8-298" fmla="*/ 4897 h 4530806"/>
              <a:gd name="connsiteX9-299" fmla="*/ 277859 w 5628110"/>
              <a:gd name="connsiteY9-300" fmla="*/ 887092 h 4530806"/>
              <a:gd name="connsiteX0-301" fmla="*/ 39466 w 5628110"/>
              <a:gd name="connsiteY0-302" fmla="*/ 658040 h 4530806"/>
              <a:gd name="connsiteX1-303" fmla="*/ 55794 w 5628110"/>
              <a:gd name="connsiteY1-304" fmla="*/ 1915340 h 4530806"/>
              <a:gd name="connsiteX2-305" fmla="*/ 153766 w 5628110"/>
              <a:gd name="connsiteY2-306" fmla="*/ 4152355 h 4530806"/>
              <a:gd name="connsiteX3-307" fmla="*/ 1786623 w 5628110"/>
              <a:gd name="connsiteY3-308" fmla="*/ 4446269 h 4530806"/>
              <a:gd name="connsiteX4-309" fmla="*/ 5347003 w 5628110"/>
              <a:gd name="connsiteY4-310" fmla="*/ 4394022 h 4530806"/>
              <a:gd name="connsiteX5-311" fmla="*/ 5525865 w 5628110"/>
              <a:gd name="connsiteY5-312" fmla="*/ 2535826 h 4530806"/>
              <a:gd name="connsiteX6-313" fmla="*/ 5460551 w 5628110"/>
              <a:gd name="connsiteY6-314" fmla="*/ 168183 h 4530806"/>
              <a:gd name="connsiteX7-315" fmla="*/ 2390780 w 5628110"/>
              <a:gd name="connsiteY7-316" fmla="*/ 53883 h 4530806"/>
              <a:gd name="connsiteX8-317" fmla="*/ 473498 w 5628110"/>
              <a:gd name="connsiteY8-318" fmla="*/ 4897 h 4530806"/>
              <a:gd name="connsiteX0-319" fmla="*/ 39466 w 5628110"/>
              <a:gd name="connsiteY0-320" fmla="*/ 896635 h 4530806"/>
              <a:gd name="connsiteX1-321" fmla="*/ 55794 w 5628110"/>
              <a:gd name="connsiteY1-322" fmla="*/ 1915340 h 4530806"/>
              <a:gd name="connsiteX2-323" fmla="*/ 153766 w 5628110"/>
              <a:gd name="connsiteY2-324" fmla="*/ 4152355 h 4530806"/>
              <a:gd name="connsiteX3-325" fmla="*/ 1786623 w 5628110"/>
              <a:gd name="connsiteY3-326" fmla="*/ 4446269 h 4530806"/>
              <a:gd name="connsiteX4-327" fmla="*/ 5347003 w 5628110"/>
              <a:gd name="connsiteY4-328" fmla="*/ 4394022 h 4530806"/>
              <a:gd name="connsiteX5-329" fmla="*/ 5525865 w 5628110"/>
              <a:gd name="connsiteY5-330" fmla="*/ 2535826 h 4530806"/>
              <a:gd name="connsiteX6-331" fmla="*/ 5460551 w 5628110"/>
              <a:gd name="connsiteY6-332" fmla="*/ 168183 h 4530806"/>
              <a:gd name="connsiteX7-333" fmla="*/ 2390780 w 5628110"/>
              <a:gd name="connsiteY7-334" fmla="*/ 53883 h 4530806"/>
              <a:gd name="connsiteX8-335" fmla="*/ 473498 w 5628110"/>
              <a:gd name="connsiteY8-336" fmla="*/ 4897 h 4530806"/>
              <a:gd name="connsiteX0-337" fmla="*/ 39466 w 5628110"/>
              <a:gd name="connsiteY0-338" fmla="*/ 896635 h 4530806"/>
              <a:gd name="connsiteX1-339" fmla="*/ 55794 w 5628110"/>
              <a:gd name="connsiteY1-340" fmla="*/ 1915340 h 4530806"/>
              <a:gd name="connsiteX2-341" fmla="*/ 153766 w 5628110"/>
              <a:gd name="connsiteY2-342" fmla="*/ 4152355 h 4530806"/>
              <a:gd name="connsiteX3-343" fmla="*/ 1786623 w 5628110"/>
              <a:gd name="connsiteY3-344" fmla="*/ 4446269 h 4530806"/>
              <a:gd name="connsiteX4-345" fmla="*/ 5347003 w 5628110"/>
              <a:gd name="connsiteY4-346" fmla="*/ 4394022 h 4530806"/>
              <a:gd name="connsiteX5-347" fmla="*/ 5525865 w 5628110"/>
              <a:gd name="connsiteY5-348" fmla="*/ 2535826 h 4530806"/>
              <a:gd name="connsiteX6-349" fmla="*/ 5460551 w 5628110"/>
              <a:gd name="connsiteY6-350" fmla="*/ 168183 h 4530806"/>
              <a:gd name="connsiteX7-351" fmla="*/ 2390780 w 5628110"/>
              <a:gd name="connsiteY7-352" fmla="*/ 53883 h 4530806"/>
              <a:gd name="connsiteX8-353" fmla="*/ 845987 w 5628110"/>
              <a:gd name="connsiteY8-354" fmla="*/ 4897 h 45308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5628110" h="4530806">
                <a:moveTo>
                  <a:pt x="39466" y="896635"/>
                </a:moveTo>
                <a:cubicBezTo>
                  <a:pt x="-30151" y="1215042"/>
                  <a:pt x="36744" y="1372720"/>
                  <a:pt x="55794" y="1915340"/>
                </a:cubicBezTo>
                <a:cubicBezTo>
                  <a:pt x="74844" y="2457960"/>
                  <a:pt x="-134706" y="3730534"/>
                  <a:pt x="153766" y="4152355"/>
                </a:cubicBezTo>
                <a:cubicBezTo>
                  <a:pt x="442238" y="4574177"/>
                  <a:pt x="921084" y="4405991"/>
                  <a:pt x="1786623" y="4446269"/>
                </a:cubicBezTo>
                <a:cubicBezTo>
                  <a:pt x="2652162" y="4486547"/>
                  <a:pt x="4942512" y="4640591"/>
                  <a:pt x="5347003" y="4394022"/>
                </a:cubicBezTo>
                <a:cubicBezTo>
                  <a:pt x="5751494" y="4147453"/>
                  <a:pt x="5506940" y="3240133"/>
                  <a:pt x="5525865" y="2535826"/>
                </a:cubicBezTo>
                <a:cubicBezTo>
                  <a:pt x="5544790" y="1831520"/>
                  <a:pt x="5782574" y="438161"/>
                  <a:pt x="5460551" y="168183"/>
                </a:cubicBezTo>
                <a:cubicBezTo>
                  <a:pt x="5138528" y="-101795"/>
                  <a:pt x="3221955" y="81097"/>
                  <a:pt x="2390780" y="53883"/>
                </a:cubicBezTo>
                <a:cubicBezTo>
                  <a:pt x="1559605" y="26669"/>
                  <a:pt x="1148065" y="-14153"/>
                  <a:pt x="845987" y="4897"/>
                </a:cubicBezTo>
              </a:path>
            </a:pathLst>
          </a:custGeom>
          <a:noFill/>
          <a:ln w="25400" cap="rnd">
            <a:solidFill>
              <a:srgbClr val="414042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773</Words>
  <Application>Microsoft Office PowerPoint</Application>
  <PresentationFormat>宽屏</PresentationFormat>
  <Paragraphs>126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方正静蕾简体</vt:lpstr>
      <vt:lpstr>华文细黑</vt:lpstr>
      <vt:lpstr>新蒂黑板报</vt:lpstr>
      <vt:lpstr>新蒂下午茶基本版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陈 佳欢</cp:lastModifiedBy>
  <cp:revision>83</cp:revision>
  <dcterms:created xsi:type="dcterms:W3CDTF">2017-10-07T06:24:00Z</dcterms:created>
  <dcterms:modified xsi:type="dcterms:W3CDTF">2020-06-01T05:00:14Z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