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0860E-2866-444E-B808-46692C55F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584F77-8728-4380-9EEE-1E367255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78F19-BD54-4454-B498-F04A182C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4F0-3F1C-4D4D-9C3B-FE294B1DD58F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8F549-478D-4232-B1DD-0988E2C6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0677A-4857-4A47-8BB0-9F896015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961-B1A4-4BFF-937E-38E69C14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2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AD1FC-37F9-4B57-99B7-F1945D57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22F317-289C-4AAE-8236-27FF0E36A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897AC-04A7-4BB2-A32C-EADBCB1A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4F0-3F1C-4D4D-9C3B-FE294B1DD58F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A2569-E5A4-4CE9-8DD5-E2EBFDF2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47982-D86A-45D2-986A-FC3BDE21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961-B1A4-4BFF-937E-38E69C14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1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09252-65D9-4D96-B9F7-92FDEEAFE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827932-4044-4F45-9BD5-2AED39904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C3FDB-CEBC-4654-A6D2-5A3136F5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4F0-3F1C-4D4D-9C3B-FE294B1DD58F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D3B12-0A8B-451A-9FE1-DC2EAB3E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4710F-A3F5-4CFA-9351-0D55C6B7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961-B1A4-4BFF-937E-38E69C14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5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5E765-053C-40C5-AAF5-BA085F7B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D0874-8C30-4422-A3E1-D64F69AD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91318-8B3A-4972-8928-28C3C0EA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4F0-3F1C-4D4D-9C3B-FE294B1DD58F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5890D-DA5D-4112-B11D-7C73BDA3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90CA2-1B25-42B3-AE32-161B533E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961-B1A4-4BFF-937E-38E69C14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64F34-5990-4EFB-AF35-5E4BD10A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EBCD0-CB17-43E2-8C8B-73C6FD91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74AFF-F91A-4E62-AC4E-BD27AF5A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4F0-3F1C-4D4D-9C3B-FE294B1DD58F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B0866-A2C0-4A7C-88CE-8A1E6341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F49D9-AF56-47AB-82EB-6702693E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961-B1A4-4BFF-937E-38E69C14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4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39A51-9792-4D86-B89F-863DA9E3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055B1-BE03-4C47-9824-B729CD8DC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8075F5-32B9-4A1D-99B7-37624AF59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975358-C159-4809-A77D-AEBD72B3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4F0-3F1C-4D4D-9C3B-FE294B1DD58F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91DFA7-29BB-4DEA-AC2E-22FDB648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4CEA4-AFD7-4F48-999A-D4A3A158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961-B1A4-4BFF-937E-38E69C14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5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0AD5C-0BE9-46E8-ABEA-D94311FA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4D1BF-ED18-42AE-9D4E-29F0CC57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530D9-7E90-45D9-A4DB-13DD2A55A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4250A9-72BA-441D-B7FB-1393432BB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C18784-5881-43D3-B3B1-6AA0CE9C9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8EE16B-5BF7-459B-8D99-E6410FD8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4F0-3F1C-4D4D-9C3B-FE294B1DD58F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E59C86-3CC8-4B8E-A961-4C6EFDA8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D27721-9616-4549-9657-DCA5A6C5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961-B1A4-4BFF-937E-38E69C14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5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4CB2C-1566-4573-9D6F-E07944A1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30" y="365125"/>
            <a:ext cx="11017370" cy="365125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8B433A-6A50-4172-90E4-5D595866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4F0-3F1C-4D4D-9C3B-FE294B1DD58F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FEA77-0E88-4282-829D-CB1310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13349F-D89C-4BBB-9362-0CE2C27D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961-B1A4-4BFF-937E-38E69C14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42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59409D-80E4-4362-A67F-7F773CA4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4F0-3F1C-4D4D-9C3B-FE294B1DD58F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A48589-1497-4A84-AC0E-7854D097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94B67D-7B85-4617-B52F-2A7B1312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961-B1A4-4BFF-937E-38E69C14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9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D2C54-865C-4311-811E-7C6955F2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3D508-8097-461A-BAFB-4337C7775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EB102-4DFF-4B36-9E31-D4D1DCEF6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51390-944B-448D-9A0D-D34E454F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4F0-3F1C-4D4D-9C3B-FE294B1DD58F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B92D3-0F02-4845-A0C0-6DFE197B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5A6DF-BC76-4A15-A277-6179049D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961-B1A4-4BFF-937E-38E69C14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2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33A81-48C7-4A76-8FD2-00563102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5308C2-8E51-48EA-B1B1-BCE22DE3A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05066-272F-4AD1-8464-C2BD6FC3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DD1EE-31E2-488D-827B-FDD127F7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C4F0-3F1C-4D4D-9C3B-FE294B1DD58F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8A925B-F109-49F4-A5E1-91AE28A3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CDA750-8E57-46AD-AB8F-2A527B97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0961-B1A4-4BFF-937E-38E69C14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8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863B85-F298-423D-9F14-C9F03928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AD54B-7227-4FA5-8225-135E923E7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52DB0-B4E9-4836-9995-F86993D3E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FC4F0-3F1C-4D4D-9C3B-FE294B1DD58F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C9E1F-B7AF-42C7-AD85-A13BD712A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58AFC-ED50-49D0-A65E-D83E78358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0961-B1A4-4BFF-937E-38E69C14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3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2681B-899F-403E-A39D-564D8868A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VLAT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5E8299-A147-4BE8-9A81-A903B03DD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83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CFB2F-EB98-4999-9463-7DF6846C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세트 정보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F4DA5A-59A4-495E-A014-8AC187A2B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0" y="957262"/>
            <a:ext cx="6419917" cy="305402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0F32596-6DE1-43D4-AE11-342A91FA883E}"/>
              </a:ext>
            </a:extLst>
          </p:cNvPr>
          <p:cNvSpPr/>
          <p:nvPr/>
        </p:nvSpPr>
        <p:spPr>
          <a:xfrm>
            <a:off x="6857999" y="957262"/>
            <a:ext cx="3174521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세트번호는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번부터 차례로 증가하게 </a:t>
            </a:r>
            <a:r>
              <a:rPr lang="ko-KR" altLang="en-US" dirty="0" err="1">
                <a:solidFill>
                  <a:schemeClr val="tx1"/>
                </a:solidFill>
              </a:rPr>
              <a:t>만들어야함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0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DBD91-EA7C-43C9-A85A-81951168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355C89-A0D0-4649-B928-E90D937B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54" y="918541"/>
            <a:ext cx="5648446" cy="55743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A01BCD-93F2-49FF-A40F-E885DEDD29B0}"/>
              </a:ext>
            </a:extLst>
          </p:cNvPr>
          <p:cNvSpPr/>
          <p:nvPr/>
        </p:nvSpPr>
        <p:spPr>
          <a:xfrm>
            <a:off x="6228271" y="3985134"/>
            <a:ext cx="2846718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보기의 값과 정답의 값이 </a:t>
            </a:r>
            <a:r>
              <a:rPr lang="ko-KR" altLang="en-US" dirty="0" err="1">
                <a:solidFill>
                  <a:schemeClr val="tx1"/>
                </a:solidFill>
              </a:rPr>
              <a:t>일치해야함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7A25CC-9CA9-4147-B54F-888DE314657A}"/>
              </a:ext>
            </a:extLst>
          </p:cNvPr>
          <p:cNvSpPr/>
          <p:nvPr/>
        </p:nvSpPr>
        <p:spPr>
          <a:xfrm>
            <a:off x="6228271" y="5054809"/>
            <a:ext cx="2846718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참여자수와 정답자수는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자동으로 반영됨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3DEE49-3437-41D5-84A4-49B336918DF5}"/>
              </a:ext>
            </a:extLst>
          </p:cNvPr>
          <p:cNvSpPr/>
          <p:nvPr/>
        </p:nvSpPr>
        <p:spPr>
          <a:xfrm>
            <a:off x="9207260" y="3985134"/>
            <a:ext cx="2846718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보기는 최소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3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53502-22D1-4C85-99E8-3BD3205D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95558-66EC-45A3-B1C5-A494BFE42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38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4C3D-96F6-4CC4-B673-7085D883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응시자 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E47C84-9BFF-472C-B237-AF0068BBD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0" y="1106339"/>
            <a:ext cx="7579714" cy="51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9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F89B7-1CC8-4EF5-8D52-7E490961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960582-2A0C-4809-8C0F-B1FD5C93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0" y="1033462"/>
            <a:ext cx="8289985" cy="39301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A2C200C-6402-483F-8FF9-8BC0F579F05F}"/>
              </a:ext>
            </a:extLst>
          </p:cNvPr>
          <p:cNvSpPr/>
          <p:nvPr/>
        </p:nvSpPr>
        <p:spPr>
          <a:xfrm>
            <a:off x="336430" y="5266799"/>
            <a:ext cx="9036083" cy="3666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응시자 정보</a:t>
            </a:r>
            <a:r>
              <a:rPr lang="en-US" altLang="ko-KR" sz="1600" dirty="0"/>
              <a:t>(</a:t>
            </a:r>
            <a:r>
              <a:rPr lang="ko-KR" altLang="en-US" sz="1600" dirty="0"/>
              <a:t>세트번호</a:t>
            </a:r>
            <a:r>
              <a:rPr lang="en-US" altLang="ko-KR" sz="1600" dirty="0"/>
              <a:t>, </a:t>
            </a:r>
            <a:r>
              <a:rPr lang="ko-KR" altLang="en-US" sz="1600" dirty="0"/>
              <a:t>응시자</a:t>
            </a:r>
            <a:r>
              <a:rPr lang="en-US" altLang="ko-KR" sz="1600" dirty="0"/>
              <a:t>), </a:t>
            </a:r>
            <a:r>
              <a:rPr lang="ko-KR" altLang="en-US" sz="1600" dirty="0"/>
              <a:t>순서</a:t>
            </a:r>
            <a:r>
              <a:rPr lang="en-US" altLang="ko-KR" sz="1600" dirty="0"/>
              <a:t>, </a:t>
            </a:r>
            <a:r>
              <a:rPr lang="ko-KR" altLang="en-US" sz="1600" dirty="0"/>
              <a:t>문제정보</a:t>
            </a:r>
            <a:r>
              <a:rPr lang="en-US" altLang="ko-KR" sz="1600" dirty="0"/>
              <a:t>(</a:t>
            </a:r>
            <a:r>
              <a:rPr lang="ko-KR" altLang="en-US" sz="1600" dirty="0"/>
              <a:t>세트번호</a:t>
            </a:r>
            <a:r>
              <a:rPr lang="en-US" altLang="ko-KR" sz="1600" dirty="0"/>
              <a:t>, </a:t>
            </a:r>
            <a:r>
              <a:rPr lang="ko-KR" altLang="en-US" sz="1600" dirty="0"/>
              <a:t>문제</a:t>
            </a:r>
            <a:r>
              <a:rPr lang="en-US" altLang="ko-KR" sz="1600" dirty="0"/>
              <a:t>), </a:t>
            </a:r>
            <a:r>
              <a:rPr lang="ko-KR" altLang="en-US" sz="1600" dirty="0"/>
              <a:t>응시자가 제출한 답안</a:t>
            </a:r>
            <a:r>
              <a:rPr lang="en-US" altLang="ko-KR" sz="1600" dirty="0"/>
              <a:t>, </a:t>
            </a:r>
            <a:r>
              <a:rPr lang="ko-KR" altLang="en-US" sz="1600" dirty="0"/>
              <a:t>정답여부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95173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71BFE-E1A6-4C1C-A173-AE7976F9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</a:t>
            </a:r>
            <a:r>
              <a:rPr lang="ko-KR" altLang="en-US" dirty="0"/>
              <a:t>페이지 수정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C1327-E8B5-49C8-8978-7BB426B59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8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8F269-1981-4BFA-8779-D0A4DB35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</a:t>
            </a:r>
            <a:r>
              <a:rPr lang="ko-KR" altLang="en-US" dirty="0"/>
              <a:t>페이지 경로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E0073D-60B2-45AF-A617-DCDED39F3E4B}"/>
              </a:ext>
            </a:extLst>
          </p:cNvPr>
          <p:cNvSpPr/>
          <p:nvPr/>
        </p:nvSpPr>
        <p:spPr>
          <a:xfrm>
            <a:off x="336430" y="910459"/>
            <a:ext cx="3269412" cy="3666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Templates</a:t>
            </a:r>
            <a:r>
              <a:rPr lang="ko-KR" altLang="en-US" sz="1600" dirty="0"/>
              <a:t> </a:t>
            </a:r>
            <a:r>
              <a:rPr lang="en-US" altLang="ko-KR" sz="1600" dirty="0"/>
              <a:t>&gt;</a:t>
            </a:r>
            <a:r>
              <a:rPr lang="ko-KR" altLang="en-US" sz="1600" dirty="0"/>
              <a:t> </a:t>
            </a: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&gt;</a:t>
            </a:r>
            <a:r>
              <a:rPr lang="ko-KR" altLang="en-US" sz="1600" dirty="0"/>
              <a:t> </a:t>
            </a:r>
            <a:r>
              <a:rPr lang="en-US" altLang="ko-KR" sz="1600" dirty="0"/>
              <a:t>about.html</a:t>
            </a:r>
          </a:p>
        </p:txBody>
      </p:sp>
    </p:spTree>
    <p:extLst>
      <p:ext uri="{BB962C8B-B14F-4D97-AF65-F5344CB8AC3E}">
        <p14:creationId xmlns:p14="http://schemas.microsoft.com/office/powerpoint/2010/main" val="187829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53502-22D1-4C85-99E8-3BD3205D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95558-66EC-45A3-B1C5-A494BFE42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4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2D46F3-D430-41ED-86A9-F5172DF7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928"/>
            <a:ext cx="12192000" cy="56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2286B2-793C-4EF0-8468-77F67E6C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55" y="0"/>
            <a:ext cx="11017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7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A8E7B7-E137-42D8-8C6E-CB90C6FE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587"/>
            <a:ext cx="12192000" cy="41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3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3A3DA5-7EF5-4B81-BCF1-C3D9DBF6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20" y="0"/>
            <a:ext cx="10812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2200C-44EF-48B4-A407-760E34EB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문제등록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B8B74-9EC0-4FFB-9462-9D12D7BB5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관리자로 로그인 후 관리자 페이지에서 등록 및 관리</a:t>
            </a:r>
          </a:p>
        </p:txBody>
      </p:sp>
    </p:spTree>
    <p:extLst>
      <p:ext uri="{BB962C8B-B14F-4D97-AF65-F5344CB8AC3E}">
        <p14:creationId xmlns:p14="http://schemas.microsoft.com/office/powerpoint/2010/main" val="160494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EF85F5-8F97-458C-B2D7-1B635AD3C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38"/>
          <a:stretch/>
        </p:blipFill>
        <p:spPr>
          <a:xfrm>
            <a:off x="7750921" y="2930201"/>
            <a:ext cx="4132055" cy="38156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E49C1E-00FD-4C54-8DDF-9EA93505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24" y="970024"/>
            <a:ext cx="7066561" cy="3382450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9C03A85A-F7B1-484B-8831-02E1A4B1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Task</a:t>
            </a:r>
            <a:r>
              <a:rPr lang="ko-KR" altLang="en-US" dirty="0"/>
              <a:t>종류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6D8178-6987-46C1-8861-F1BBB0727AB0}"/>
              </a:ext>
            </a:extLst>
          </p:cNvPr>
          <p:cNvSpPr/>
          <p:nvPr/>
        </p:nvSpPr>
        <p:spPr>
          <a:xfrm>
            <a:off x="7750921" y="2477937"/>
            <a:ext cx="914400" cy="3666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45939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703A0-73D5-4666-9669-696B8362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시각화종류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31D1B0-3EC5-409B-B03B-2E92A6B6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55" y="910536"/>
            <a:ext cx="6898939" cy="33509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5C2FE3-A302-4989-A6E0-534A9ED9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12" y="3326920"/>
            <a:ext cx="4741632" cy="33509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82BA120-55F9-4606-9172-9BC029D0676D}"/>
              </a:ext>
            </a:extLst>
          </p:cNvPr>
          <p:cNvSpPr/>
          <p:nvPr/>
        </p:nvSpPr>
        <p:spPr>
          <a:xfrm>
            <a:off x="7327294" y="2870154"/>
            <a:ext cx="914400" cy="3666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40983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81</Words>
  <Application>Microsoft Office PowerPoint</Application>
  <PresentationFormat>와이드스크린</PresentationFormat>
  <Paragraphs>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VLAT</vt:lpstr>
      <vt:lpstr>화면</vt:lpstr>
      <vt:lpstr>PowerPoint 프레젠테이션</vt:lpstr>
      <vt:lpstr>PowerPoint 프레젠테이션</vt:lpstr>
      <vt:lpstr>PowerPoint 프레젠테이션</vt:lpstr>
      <vt:lpstr>PowerPoint 프레젠테이션</vt:lpstr>
      <vt:lpstr>문제등록 방법</vt:lpstr>
      <vt:lpstr>Task종류 추가</vt:lpstr>
      <vt:lpstr>시각화종류 추가</vt:lpstr>
      <vt:lpstr>세트 정보 추가</vt:lpstr>
      <vt:lpstr>문제 등록</vt:lpstr>
      <vt:lpstr>정보</vt:lpstr>
      <vt:lpstr>응시자 정보</vt:lpstr>
      <vt:lpstr>답안</vt:lpstr>
      <vt:lpstr>ABOUT 페이지 수정</vt:lpstr>
      <vt:lpstr>About 페이지 경로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VLAT</dc:title>
  <dc:creator>jghhy</dc:creator>
  <cp:lastModifiedBy>jghhy</cp:lastModifiedBy>
  <cp:revision>4</cp:revision>
  <dcterms:created xsi:type="dcterms:W3CDTF">2021-02-23T08:29:51Z</dcterms:created>
  <dcterms:modified xsi:type="dcterms:W3CDTF">2021-02-23T08:58:09Z</dcterms:modified>
</cp:coreProperties>
</file>