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9906000" cy="6858000" type="A4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9" autoAdjust="0"/>
    <p:restoredTop sz="98847" autoAdjust="0"/>
  </p:normalViewPr>
  <p:slideViewPr>
    <p:cSldViewPr>
      <p:cViewPr>
        <p:scale>
          <a:sx n="114" d="100"/>
          <a:sy n="114" d="100"/>
        </p:scale>
        <p:origin x="-1602" y="-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7D86-70CF-4EFA-807B-0FE5BC66CB49}" type="datetimeFigureOut">
              <a:rPr lang="ko-KR" altLang="en-US" smtClean="0"/>
              <a:t>2020-08-22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6B12B-56B4-4B41-9CD8-11724E1739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0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75628" y="1263352"/>
            <a:ext cx="3744416" cy="144016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5164" y="11034"/>
            <a:ext cx="9906000" cy="6860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064091" y="1276820"/>
            <a:ext cx="3744416" cy="144016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90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0619" y="944726"/>
            <a:ext cx="6708745" cy="54006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970225" y="1484785"/>
            <a:ext cx="374441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2020-08-22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957018" y="404664"/>
            <a:ext cx="617767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947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311400" cy="365125"/>
          </a:xfrm>
        </p:spPr>
        <p:txBody>
          <a:bodyPr/>
          <a:lstStyle>
            <a:lvl1pPr>
              <a:defRPr sz="800"/>
            </a:lvl1pPr>
          </a:lstStyle>
          <a:p>
            <a:fld id="{D2998125-7EAC-4794-A754-927A8BE1AB53}" type="datetime1">
              <a:rPr lang="ko-KR" altLang="en-US" smtClean="0"/>
              <a:pPr/>
              <a:t>2020-08-22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57019" y="437385"/>
            <a:ext cx="603337" cy="273314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1378822"/>
            <a:ext cx="7257256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8464" y="440667"/>
            <a:ext cx="6708745" cy="540061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13"/>
          <p:cNvSpPr txBox="1">
            <a:spLocks/>
          </p:cNvSpPr>
          <p:nvPr userDrawn="1"/>
        </p:nvSpPr>
        <p:spPr>
          <a:xfrm>
            <a:off x="8957018" y="404664"/>
            <a:ext cx="61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09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311400" cy="365125"/>
          </a:xfrm>
        </p:spPr>
        <p:txBody>
          <a:bodyPr/>
          <a:lstStyle>
            <a:lvl1pPr>
              <a:defRPr sz="800"/>
            </a:lvl1pPr>
          </a:lstStyle>
          <a:p>
            <a:fld id="{D2998125-7EAC-4794-A754-927A8BE1AB53}" type="datetime1">
              <a:rPr lang="ko-KR" altLang="en-US" smtClean="0"/>
              <a:pPr/>
              <a:t>2020-08-22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57019" y="437385"/>
            <a:ext cx="603337" cy="273314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68624" y="2996952"/>
            <a:ext cx="6708745" cy="540061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978447" y="4221088"/>
            <a:ext cx="374441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13"/>
          <p:cNvSpPr txBox="1">
            <a:spLocks/>
          </p:cNvSpPr>
          <p:nvPr userDrawn="1"/>
        </p:nvSpPr>
        <p:spPr>
          <a:xfrm>
            <a:off x="8957018" y="404664"/>
            <a:ext cx="61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1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FFEB-8A33-4D80-BB66-E025D1AC5FE4}" type="datetime1">
              <a:rPr lang="ko-KR" altLang="en-US" smtClean="0"/>
              <a:t>2020-08-22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93A2-6440-4E27-8F81-392C1C45C7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76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66E5-2E63-4EEE-AEB4-CBC8971B4E82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EF94-9481-41F9-A701-3E9351D05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r="4814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906000" cy="6860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16496" y="620688"/>
            <a:ext cx="57606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Web Project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en-US" altLang="ko-KR" sz="5400" b="1" dirty="0" smtClean="0">
                <a:solidFill>
                  <a:schemeClr val="bg1"/>
                </a:solidFill>
              </a:rPr>
              <a:t>Blog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개발 가이드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단위 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20552" y="3465273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orm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552" y="4581663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Application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552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552" y="3837404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repository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0552" y="4209535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util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9" name="꺾인 연결선 8"/>
          <p:cNvCxnSpPr>
            <a:stCxn id="16" idx="2"/>
            <a:endCxn id="8" idx="1"/>
          </p:cNvCxnSpPr>
          <p:nvPr/>
        </p:nvCxnSpPr>
        <p:spPr>
          <a:xfrm rot="16200000" flipH="1">
            <a:off x="-18783" y="3396199"/>
            <a:ext cx="1734655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6" idx="2"/>
            <a:endCxn id="4" idx="1"/>
          </p:cNvCxnSpPr>
          <p:nvPr/>
        </p:nvCxnSpPr>
        <p:spPr>
          <a:xfrm rot="16200000" flipH="1">
            <a:off x="-204847" y="3582263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2"/>
            <a:endCxn id="7" idx="1"/>
          </p:cNvCxnSpPr>
          <p:nvPr/>
        </p:nvCxnSpPr>
        <p:spPr>
          <a:xfrm rot="16200000" flipH="1">
            <a:off x="725479" y="2651937"/>
            <a:ext cx="246131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6" idx="2"/>
            <a:endCxn id="5" idx="1"/>
          </p:cNvCxnSpPr>
          <p:nvPr/>
        </p:nvCxnSpPr>
        <p:spPr>
          <a:xfrm rot="16200000" flipH="1">
            <a:off x="539413" y="2838003"/>
            <a:ext cx="618262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6" idx="2"/>
            <a:endCxn id="3" idx="1"/>
          </p:cNvCxnSpPr>
          <p:nvPr/>
        </p:nvCxnSpPr>
        <p:spPr>
          <a:xfrm rot="16200000" flipH="1">
            <a:off x="353348" y="3024068"/>
            <a:ext cx="99039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6" idx="2"/>
            <a:endCxn id="6" idx="1"/>
          </p:cNvCxnSpPr>
          <p:nvPr/>
        </p:nvCxnSpPr>
        <p:spPr>
          <a:xfrm rot="16200000" flipH="1">
            <a:off x="167282" y="3210134"/>
            <a:ext cx="1362524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472" y="1865904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서비스 패키지 구조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200472" y="2348880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496" y="5445224"/>
            <a:ext cx="79208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6496" y="5805264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7639" y="543012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Package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47639" y="579016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-204847" y="3954395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20552" y="4953795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4" y="148478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패키지는 테스트 코드를 필수적으로 작성하고 테스트를 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73080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73080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꺾인 연결선 29"/>
          <p:cNvCxnSpPr>
            <a:stCxn id="32" idx="2"/>
            <a:endCxn id="29" idx="1"/>
          </p:cNvCxnSpPr>
          <p:nvPr/>
        </p:nvCxnSpPr>
        <p:spPr>
          <a:xfrm rot="16200000" flipH="1">
            <a:off x="5189975" y="2363905"/>
            <a:ext cx="246131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2"/>
            <a:endCxn id="28" idx="1"/>
          </p:cNvCxnSpPr>
          <p:nvPr/>
        </p:nvCxnSpPr>
        <p:spPr>
          <a:xfrm rot="16200000" flipH="1">
            <a:off x="5003909" y="2549971"/>
            <a:ext cx="618262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56856" y="2348880"/>
            <a:ext cx="259228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Test/java/web/project/backend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2840" y="3514238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클래스명은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</a:t>
            </a:r>
            <a:r>
              <a:rPr lang="ko-KR" altLang="en-US" dirty="0"/>
              <a:t> </a:t>
            </a:r>
            <a:r>
              <a:rPr lang="ko-KR" altLang="en-US" dirty="0" smtClean="0"/>
              <a:t>클래스 뒤에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붙여 명명한다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MemberController.java -&gt; MemberControllerTest.java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12840" y="1865904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테스트 패키지 구조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47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이</a:t>
            </a:r>
            <a:r>
              <a:rPr lang="ko-KR" altLang="en-US" dirty="0"/>
              <a:t>력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2020-08-22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93A2-6440-4E27-8F81-392C1C45C7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6381"/>
              </p:ext>
            </p:extLst>
          </p:nvPr>
        </p:nvGraphicFramePr>
        <p:xfrm>
          <a:off x="632520" y="1700808"/>
          <a:ext cx="8640960" cy="4536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512168"/>
                <a:gridCol w="1656184"/>
                <a:gridCol w="4392488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버전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작성일자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변경사항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2020/08/11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홍태원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Initial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2020-08-22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구조</a:t>
            </a:r>
            <a:endParaRPr lang="ko-KR" altLang="en-US" b="1" dirty="0"/>
          </a:p>
        </p:txBody>
      </p:sp>
      <p:pic>
        <p:nvPicPr>
          <p:cNvPr id="1034" name="Picture 10" descr="Spring REST Docs를 사용한 API 문서 자동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2169"/>
          <a:stretch/>
        </p:blipFill>
        <p:spPr bwMode="auto">
          <a:xfrm>
            <a:off x="168275" y="2911689"/>
            <a:ext cx="4389058" cy="1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로 만든 프로젝트 톺아보기 | 김정환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b="23108"/>
          <a:stretch/>
        </p:blipFill>
        <p:spPr bwMode="auto">
          <a:xfrm>
            <a:off x="4736976" y="3071102"/>
            <a:ext cx="4827966" cy="14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8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2744" y="48221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0899" y="48221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구조 </a:t>
            </a:r>
            <a:r>
              <a:rPr lang="en-US" altLang="ko-KR" dirty="0" smtClean="0"/>
              <a:t>- Server</a:t>
            </a:r>
            <a:endParaRPr lang="ko-KR" altLang="en-US" dirty="0"/>
          </a:p>
        </p:txBody>
      </p:sp>
      <p:pic>
        <p:nvPicPr>
          <p:cNvPr id="3" name="Picture 10" descr="Spring REST Docs를 사용한 API 문서 자동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2169"/>
          <a:stretch/>
        </p:blipFill>
        <p:spPr bwMode="auto">
          <a:xfrm>
            <a:off x="2504728" y="1628800"/>
            <a:ext cx="4389058" cy="1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371703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	- </a:t>
            </a:r>
            <a:r>
              <a:rPr lang="en-US" altLang="ko-KR" dirty="0"/>
              <a:t>java 1.8</a:t>
            </a:r>
            <a:endParaRPr lang="en-US" altLang="ko-KR" dirty="0" smtClean="0"/>
          </a:p>
          <a:p>
            <a:r>
              <a:rPr lang="en-US" altLang="ko-KR" dirty="0" smtClean="0"/>
              <a:t>	- spring Boot 2.3.2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mariaDB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jpa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JWT(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 smtClean="0"/>
              <a:t>rabbitMQ</a:t>
            </a:r>
            <a:r>
              <a:rPr lang="en-US" altLang="ko-KR" dirty="0" smtClean="0"/>
              <a:t>(</a:t>
            </a:r>
            <a:r>
              <a:rPr lang="ko-KR" altLang="en-US" dirty="0" smtClean="0"/>
              <a:t>쪽지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구조 </a:t>
            </a:r>
            <a:r>
              <a:rPr lang="en-US" altLang="ko-KR" dirty="0"/>
              <a:t>- </a:t>
            </a:r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3" name="Picture 22" descr="React로 만든 프로젝트 톺아보기 | 김정환 블로그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b="23108"/>
          <a:stretch/>
        </p:blipFill>
        <p:spPr bwMode="auto">
          <a:xfrm>
            <a:off x="2216696" y="1700808"/>
            <a:ext cx="4827966" cy="14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371703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	- React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smtClean="0"/>
              <a:t>Redux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Material </a:t>
            </a:r>
            <a:r>
              <a:rPr lang="en-US" altLang="ko-KR" dirty="0" err="1" smtClean="0"/>
              <a:t>Ui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Ui</a:t>
            </a:r>
            <a:r>
              <a:rPr lang="en-US" altLang="ko-KR" smtClean="0"/>
              <a:t> template)</a:t>
            </a:r>
          </a:p>
        </p:txBody>
      </p:sp>
    </p:spTree>
    <p:extLst>
      <p:ext uri="{BB962C8B-B14F-4D97-AF65-F5344CB8AC3E}">
        <p14:creationId xmlns:p14="http://schemas.microsoft.com/office/powerpoint/2010/main" val="36707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72" y="1556792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서버와 클라이언트간의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URI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http(s)://localhost/blog/[</a:t>
            </a:r>
            <a:r>
              <a:rPr lang="ko-KR" altLang="en-US" b="1" dirty="0" err="1" smtClean="0"/>
              <a:t>테이블명</a:t>
            </a:r>
            <a:r>
              <a:rPr lang="en-US" altLang="ko-KR" b="1" dirty="0" smtClean="0"/>
              <a:t>]/{id}/[logic]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      http://localhost/blog/member/info/1102  (member</a:t>
            </a:r>
            <a:r>
              <a:rPr lang="ko-KR" altLang="en-US" dirty="0"/>
              <a:t> </a:t>
            </a:r>
            <a:r>
              <a:rPr lang="en-US" altLang="ko-KR" dirty="0" smtClean="0"/>
              <a:t>1102</a:t>
            </a:r>
            <a:r>
              <a:rPr lang="ko-KR" altLang="en-US" dirty="0" smtClean="0"/>
              <a:t>의 정보에 대한 </a:t>
            </a:r>
            <a:r>
              <a:rPr lang="en-US" altLang="ko-KR" dirty="0" smtClean="0"/>
              <a:t>URI)</a:t>
            </a:r>
          </a:p>
          <a:p>
            <a:r>
              <a:rPr lang="en-US" altLang="ko-KR" dirty="0" smtClean="0"/>
              <a:t>      http://localhost/blog/member/info/all     (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정보에 대한 </a:t>
            </a:r>
            <a:r>
              <a:rPr lang="en-US" altLang="ko-KR" dirty="0" smtClean="0"/>
              <a:t>URI)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8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구조 </a:t>
            </a:r>
            <a:r>
              <a:rPr lang="en-US" altLang="ko-KR" dirty="0"/>
              <a:t>- </a:t>
            </a:r>
            <a:r>
              <a:rPr lang="en-US" altLang="ko-KR" dirty="0" smtClean="0"/>
              <a:t>API Format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73900"/>
              </p:ext>
            </p:extLst>
          </p:nvPr>
        </p:nvGraphicFramePr>
        <p:xfrm>
          <a:off x="199007" y="1916832"/>
          <a:ext cx="9506521" cy="244401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31496"/>
                <a:gridCol w="778383"/>
                <a:gridCol w="864870"/>
                <a:gridCol w="2963420"/>
                <a:gridCol w="3168352"/>
              </a:tblGrid>
              <a:tr h="29452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Key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Response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</a:rPr>
                        <a:t>예시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457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event_id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aseline="0" smtClean="0">
                          <a:effectLst/>
                          <a:latin typeface="+mn-ea"/>
                          <a:ea typeface="+mn-ea"/>
                        </a:rPr>
                        <a:t>blog-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사용테이블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latin typeface="+mn-ea"/>
                        </a:rPr>
                        <a:t>20200811053303083-blog-member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request_id</a:t>
                      </a:r>
                      <a:endParaRPr lang="en-AU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Client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의 로그인한 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member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idx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하지 않았을 경우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로 값을 집어 넣음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1354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endParaRPr lang="en-AU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를 요청하는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smtClean="0">
                          <a:effectLst/>
                          <a:latin typeface="+mn-ea"/>
                          <a:ea typeface="+mn-ea"/>
                        </a:rPr>
                        <a:t>163.45.73.153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smtClean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형식의 </a:t>
                      </a:r>
                      <a:r>
                        <a:rPr lang="ko-KR" sz="1000" dirty="0" smtClean="0">
                          <a:effectLst/>
                          <a:latin typeface="+mn-ea"/>
                          <a:ea typeface="+mn-ea"/>
                        </a:rPr>
                        <a:t>데이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터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AU" sz="1000" dirty="0" err="1" smtClean="0">
                          <a:effectLst/>
                          <a:latin typeface="+mn-ea"/>
                          <a:ea typeface="+mn-ea"/>
                        </a:rPr>
                        <a:t>json</a:t>
                      </a:r>
                      <a:r>
                        <a:rPr lang="en-AU" sz="10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result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response 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Success or Fail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reason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Result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값이 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fail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시 반환 메시지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해당 멤버는 없습니다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472" y="1484784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Format – Request/Response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0" y="4797152"/>
            <a:ext cx="3960440" cy="1477328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altLang="ko-KR" sz="1000" dirty="0">
                <a:latin typeface="+mn-ea"/>
              </a:rPr>
              <a:t>GET </a:t>
            </a:r>
            <a:r>
              <a:rPr lang="en-GB" altLang="ko-KR" sz="1000" dirty="0" smtClean="0">
                <a:latin typeface="+mn-ea"/>
              </a:rPr>
              <a:t>/member/info/1234?method=get </a:t>
            </a:r>
            <a:r>
              <a:rPr lang="en-GB" altLang="ko-KR" sz="1000" dirty="0">
                <a:latin typeface="+mn-ea"/>
              </a:rPr>
              <a:t>HTTP/1.1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 err="1">
                <a:latin typeface="+mn-ea"/>
              </a:rPr>
              <a:t>Content-Type:application</a:t>
            </a:r>
            <a:r>
              <a:rPr lang="en-GB" altLang="ko-KR" sz="1000" dirty="0">
                <a:latin typeface="+mn-ea"/>
              </a:rPr>
              <a:t>/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>
                <a:latin typeface="+mn-ea"/>
              </a:rPr>
              <a:t>; charset=utf-8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 err="1">
                <a:latin typeface="+mn-ea"/>
              </a:rPr>
              <a:t>Accept:application</a:t>
            </a:r>
            <a:r>
              <a:rPr lang="en-GB" altLang="ko-KR" sz="1000" dirty="0">
                <a:latin typeface="+mn-ea"/>
              </a:rPr>
              <a:t>/</a:t>
            </a:r>
            <a:r>
              <a:rPr lang="en-GB" altLang="ko-KR" sz="1000" dirty="0" err="1">
                <a:latin typeface="+mn-ea"/>
              </a:rPr>
              <a:t>json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>
                <a:latin typeface="+mn-ea"/>
              </a:rPr>
              <a:t>{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event_id</a:t>
            </a:r>
            <a:r>
              <a:rPr lang="en-GB" altLang="ko-KR" sz="1000" dirty="0" smtClean="0">
                <a:latin typeface="+mn-ea"/>
              </a:rPr>
              <a:t>”: “</a:t>
            </a:r>
            <a:r>
              <a:rPr lang="en-US" altLang="ko-KR" sz="1000" dirty="0" smtClean="0">
                <a:latin typeface="+mn-ea"/>
              </a:rPr>
              <a:t>20200811053303083-blog-member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US" altLang="ko-KR" sz="1000" dirty="0" smtClean="0">
                <a:latin typeface="+mn-ea"/>
              </a:rPr>
              <a:t>“</a:t>
            </a:r>
            <a:r>
              <a:rPr lang="en-US" altLang="ko-KR" sz="1000" dirty="0" err="1" smtClean="0">
                <a:latin typeface="+mn-ea"/>
              </a:rPr>
              <a:t>request_id</a:t>
            </a:r>
            <a:r>
              <a:rPr lang="en-US" altLang="ko-KR" sz="1000" dirty="0" smtClean="0">
                <a:latin typeface="+mn-ea"/>
              </a:rPr>
              <a:t>”: “-1”,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ip</a:t>
            </a:r>
            <a:r>
              <a:rPr lang="en-GB" altLang="ko-KR" sz="1000" dirty="0" smtClean="0">
                <a:latin typeface="+mn-ea"/>
              </a:rPr>
              <a:t>”: “163.45.73.153”,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US" altLang="ko-KR" sz="1000" dirty="0" smtClean="0">
                <a:latin typeface="+mn-ea"/>
              </a:rPr>
              <a:t>data</a:t>
            </a:r>
            <a:r>
              <a:rPr lang="en-GB" altLang="ko-KR" sz="1000" dirty="0" smtClean="0">
                <a:latin typeface="+mn-ea"/>
              </a:rPr>
              <a:t>”: </a:t>
            </a:r>
            <a:r>
              <a:rPr lang="en-GB" altLang="ko-KR" sz="1000" dirty="0">
                <a:latin typeface="+mn-ea"/>
              </a:rPr>
              <a:t>“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 smtClean="0">
                <a:latin typeface="+mn-ea"/>
              </a:rPr>
              <a:t>”</a:t>
            </a:r>
            <a:endParaRPr lang="ko-KR" altLang="ko-KR" sz="1000" dirty="0" smtClean="0">
              <a:latin typeface="+mn-ea"/>
            </a:endParaRPr>
          </a:p>
          <a:p>
            <a:pPr algn="just"/>
            <a:r>
              <a:rPr lang="en-GB" altLang="ko-KR" sz="1000" dirty="0" smtClean="0">
                <a:latin typeface="+mn-ea"/>
              </a:rPr>
              <a:t>}</a:t>
            </a:r>
            <a:endParaRPr lang="ko-KR" altLang="ko-KR" sz="1000" dirty="0">
              <a:latin typeface="+mn-ea"/>
              <a:cs typeface="Futura B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024" y="4806444"/>
            <a:ext cx="3960440" cy="1938992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000" dirty="0">
                <a:latin typeface="+mn-ea"/>
              </a:rPr>
              <a:t>HTTP/1.1 200 OK</a:t>
            </a:r>
          </a:p>
          <a:p>
            <a:pPr algn="just"/>
            <a:r>
              <a:rPr lang="fr-FR" altLang="ko-KR" sz="1000" dirty="0">
                <a:latin typeface="+mn-ea"/>
              </a:rPr>
              <a:t>Date: Tue, </a:t>
            </a:r>
            <a:r>
              <a:rPr lang="fr-FR" altLang="ko-KR" sz="1000" dirty="0" smtClean="0">
                <a:latin typeface="+mn-ea"/>
              </a:rPr>
              <a:t>11 Aug 2020 05:33:04 </a:t>
            </a:r>
            <a:r>
              <a:rPr lang="fr-FR" altLang="ko-KR" sz="1000" dirty="0">
                <a:latin typeface="+mn-ea"/>
              </a:rPr>
              <a:t>GMT</a:t>
            </a:r>
          </a:p>
          <a:p>
            <a:pPr algn="just"/>
            <a:r>
              <a:rPr lang="fr-FR" altLang="ko-KR" sz="1000" dirty="0">
                <a:latin typeface="+mn-ea"/>
              </a:rPr>
              <a:t>Content-Length: </a:t>
            </a:r>
            <a:r>
              <a:rPr lang="fr-FR" altLang="ko-KR" sz="1000" dirty="0" smtClean="0">
                <a:latin typeface="+mn-ea"/>
              </a:rPr>
              <a:t>120</a:t>
            </a:r>
            <a:endParaRPr lang="fr-FR" altLang="ko-KR" sz="1000" dirty="0">
              <a:latin typeface="+mn-ea"/>
            </a:endParaRPr>
          </a:p>
          <a:p>
            <a:pPr algn="just"/>
            <a:r>
              <a:rPr lang="fr-FR" altLang="ko-KR" sz="1000" dirty="0">
                <a:latin typeface="+mn-ea"/>
              </a:rPr>
              <a:t>Content-Type: application/json; charset=utf-8 </a:t>
            </a:r>
          </a:p>
          <a:p>
            <a:pPr algn="just"/>
            <a:r>
              <a:rPr lang="fr-FR" altLang="ko-KR" sz="1000" dirty="0">
                <a:latin typeface="+mn-ea"/>
              </a:rPr>
              <a:t>{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event_id</a:t>
            </a:r>
            <a:r>
              <a:rPr lang="en-GB" altLang="ko-KR" sz="1000" dirty="0" smtClean="0">
                <a:latin typeface="+mn-ea"/>
              </a:rPr>
              <a:t>”: “</a:t>
            </a:r>
            <a:r>
              <a:rPr lang="en-US" altLang="ko-KR" sz="1000" dirty="0" smtClean="0">
                <a:latin typeface="+mn-ea"/>
              </a:rPr>
              <a:t>20200811053303083-blog-member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US" altLang="ko-KR" sz="1000" dirty="0" smtClean="0">
                <a:latin typeface="+mn-ea"/>
              </a:rPr>
              <a:t>“</a:t>
            </a:r>
            <a:r>
              <a:rPr lang="en-US" altLang="ko-KR" sz="1000" dirty="0" err="1" smtClean="0">
                <a:latin typeface="+mn-ea"/>
              </a:rPr>
              <a:t>request_id</a:t>
            </a:r>
            <a:r>
              <a:rPr lang="en-US" altLang="ko-KR" sz="1000" dirty="0" smtClean="0">
                <a:latin typeface="+mn-ea"/>
              </a:rPr>
              <a:t>”: “-1”,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ip</a:t>
            </a:r>
            <a:r>
              <a:rPr lang="en-GB" altLang="ko-KR" sz="1000" dirty="0" smtClean="0">
                <a:latin typeface="+mn-ea"/>
              </a:rPr>
              <a:t>”: “163.45.73.153”,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US" altLang="ko-KR" sz="1000" dirty="0" smtClean="0">
                <a:latin typeface="+mn-ea"/>
              </a:rPr>
              <a:t>data</a:t>
            </a:r>
            <a:r>
              <a:rPr lang="en-GB" altLang="ko-KR" sz="1000" dirty="0" smtClean="0">
                <a:latin typeface="+mn-ea"/>
              </a:rPr>
              <a:t>”: </a:t>
            </a:r>
            <a:r>
              <a:rPr lang="en-GB" altLang="ko-KR" sz="1000" dirty="0">
                <a:latin typeface="+mn-ea"/>
              </a:rPr>
              <a:t>“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“result”: “Fail”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“Reason”: “</a:t>
            </a:r>
            <a:r>
              <a:rPr lang="ko-KR" altLang="en-US" sz="1000" dirty="0" smtClean="0">
                <a:latin typeface="+mn-ea"/>
              </a:rPr>
              <a:t>해당 멤버는 없습니다</a:t>
            </a:r>
            <a:r>
              <a:rPr lang="en-US" altLang="ko-KR" sz="1000" dirty="0" smtClean="0">
                <a:latin typeface="+mn-ea"/>
              </a:rPr>
              <a:t>.”</a:t>
            </a:r>
            <a:endParaRPr lang="ko-KR" altLang="ko-KR" sz="1000" dirty="0" smtClean="0">
              <a:latin typeface="+mn-ea"/>
            </a:endParaRPr>
          </a:p>
          <a:p>
            <a:pPr algn="just"/>
            <a:r>
              <a:rPr lang="en-GB" altLang="ko-KR" sz="1000" dirty="0" smtClean="0">
                <a:latin typeface="+mn-ea"/>
              </a:rPr>
              <a:t>}</a:t>
            </a:r>
            <a:endParaRPr lang="ko-KR" altLang="ko-KR" sz="1000" dirty="0">
              <a:latin typeface="+mn-ea"/>
              <a:cs typeface="Futura B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982" y="4437112"/>
            <a:ext cx="20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Request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9024" y="4437112"/>
            <a:ext cx="20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 Data</a:t>
            </a:r>
          </a:p>
        </p:txBody>
      </p:sp>
    </p:spTree>
    <p:extLst>
      <p:ext uri="{BB962C8B-B14F-4D97-AF65-F5344CB8AC3E}">
        <p14:creationId xmlns:p14="http://schemas.microsoft.com/office/powerpoint/2010/main" val="32665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 생성 규칙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72" y="1774557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http method</a:t>
            </a:r>
            <a:r>
              <a:rPr lang="ko-KR" altLang="en-US" dirty="0" smtClean="0"/>
              <a:t>에 대해 요청이 발생하면 시간 값을 포함한 해당하는 </a:t>
            </a:r>
            <a:r>
              <a:rPr lang="en-US" altLang="ko-KR" dirty="0" smtClean="0"/>
              <a:t>http method</a:t>
            </a:r>
            <a:r>
              <a:rPr lang="ko-KR" altLang="en-US" dirty="0" smtClean="0"/>
              <a:t>에 대한 상세한 로그를 생성한다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 to Client</a:t>
            </a:r>
            <a:r>
              <a:rPr lang="en-US" altLang="ko-KR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Client to Server</a:t>
            </a:r>
          </a:p>
          <a:p>
            <a:r>
              <a:rPr lang="ko-KR" altLang="en-US" dirty="0" smtClean="0"/>
              <a:t>모든 로그는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에서 생성하며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down</a:t>
            </a:r>
            <a:r>
              <a:rPr lang="ko-KR" altLang="en-US" dirty="0" smtClean="0"/>
              <a:t>된 경우</a:t>
            </a:r>
            <a:r>
              <a:rPr lang="en-US" altLang="ko-KR" dirty="0" smtClean="0"/>
              <a:t>, 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time-out</a:t>
            </a:r>
            <a:r>
              <a:rPr lang="ko-KR" altLang="en-US" dirty="0" smtClean="0"/>
              <a:t>에 대한 로그를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로그 형식은 추후에 변경 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2020-08-11 03:09:43:442 [INFO] </a:t>
            </a:r>
            <a:r>
              <a:rPr lang="en-US" altLang="ko-KR" dirty="0" err="1" smtClean="0"/>
              <a:t>Event_Id</a:t>
            </a:r>
            <a:r>
              <a:rPr lang="en-US" altLang="ko-KR" dirty="0" smtClean="0"/>
              <a:t>/GET/</a:t>
            </a:r>
            <a:r>
              <a:rPr lang="en-US" altLang="ko-KR" dirty="0" err="1" smtClean="0"/>
              <a:t>Result:Fail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Reason:Member</a:t>
            </a:r>
            <a:r>
              <a:rPr lang="en-US" altLang="ko-KR" dirty="0" smtClean="0"/>
              <a:t> {id} is none/</a:t>
            </a:r>
            <a:r>
              <a:rPr lang="en-US" altLang="ko-KR" dirty="0" err="1" smtClean="0"/>
              <a:t>jsondata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70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서버 파일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612" y="1505864"/>
            <a:ext cx="9359900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lang="ko-KR" altLang="en-US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패키지 </a:t>
            </a:r>
            <a:r>
              <a:rPr lang="en-US" altLang="ko-KR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5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web.project.backend</a:t>
            </a:r>
            <a:endParaRPr lang="ko-KR" altLang="en-US" sz="15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3465273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orm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0552" y="4581663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Application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0552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0552" y="3837404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repository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0552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0552" y="4209535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util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15" name="꺾인 연결선 14"/>
          <p:cNvCxnSpPr>
            <a:stCxn id="28" idx="2"/>
            <a:endCxn id="12" idx="1"/>
          </p:cNvCxnSpPr>
          <p:nvPr/>
        </p:nvCxnSpPr>
        <p:spPr>
          <a:xfrm rot="16200000" flipH="1">
            <a:off x="-18783" y="3396199"/>
            <a:ext cx="1734655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8" idx="2"/>
            <a:endCxn id="8" idx="1"/>
          </p:cNvCxnSpPr>
          <p:nvPr/>
        </p:nvCxnSpPr>
        <p:spPr>
          <a:xfrm rot="16200000" flipH="1">
            <a:off x="-204847" y="3582263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8" idx="2"/>
            <a:endCxn id="11" idx="1"/>
          </p:cNvCxnSpPr>
          <p:nvPr/>
        </p:nvCxnSpPr>
        <p:spPr>
          <a:xfrm rot="16200000" flipH="1">
            <a:off x="725479" y="2651937"/>
            <a:ext cx="246131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8" idx="2"/>
            <a:endCxn id="9" idx="1"/>
          </p:cNvCxnSpPr>
          <p:nvPr/>
        </p:nvCxnSpPr>
        <p:spPr>
          <a:xfrm rot="16200000" flipH="1">
            <a:off x="539413" y="2838003"/>
            <a:ext cx="618262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8" idx="2"/>
            <a:endCxn id="7" idx="1"/>
          </p:cNvCxnSpPr>
          <p:nvPr/>
        </p:nvCxnSpPr>
        <p:spPr>
          <a:xfrm rot="16200000" flipH="1">
            <a:off x="353348" y="3024068"/>
            <a:ext cx="99039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28" idx="2"/>
            <a:endCxn id="10" idx="1"/>
          </p:cNvCxnSpPr>
          <p:nvPr/>
        </p:nvCxnSpPr>
        <p:spPr>
          <a:xfrm rot="16200000" flipH="1">
            <a:off x="167282" y="3210134"/>
            <a:ext cx="1362524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4127" y="1865904"/>
            <a:ext cx="13476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패키지 구조</a:t>
            </a:r>
            <a:endParaRPr lang="ko-KR" altLang="en-US" sz="16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64772"/>
              </p:ext>
            </p:extLst>
          </p:nvPr>
        </p:nvGraphicFramePr>
        <p:xfrm>
          <a:off x="3584848" y="2053664"/>
          <a:ext cx="5184576" cy="3620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753"/>
                <a:gridCol w="3868823"/>
              </a:tblGrid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Package / class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설명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최초로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HTTP request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받아서 처리하는 패키지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service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에서 받은 요청을 실제로 처리하는 패키지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orm</a:t>
                      </a:r>
                      <a:endParaRPr lang="en-US" altLang="ko-KR" sz="11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테이블 객체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Entity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respository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util</a:t>
                      </a:r>
                      <a:endParaRPr lang="en-US" sz="1100" b="1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각각의 객체 또는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메서드에서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공통으로 사용하는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로직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실제로 서비스가 구동되는 클래스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</a:t>
                      </a:r>
                      <a:endParaRPr lang="en-US" sz="1100" b="1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대한 정보가 들어있는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class 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추후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 변경 가능성 있음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0472" y="2348880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96" y="5445224"/>
            <a:ext cx="79208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6496" y="5805264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7639" y="543012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Package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247639" y="579016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47" name="꺾인 연결선 46"/>
          <p:cNvCxnSpPr/>
          <p:nvPr/>
        </p:nvCxnSpPr>
        <p:spPr>
          <a:xfrm rot="16200000" flipH="1">
            <a:off x="-204847" y="3954395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20552" y="4953795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459</Words>
  <Application>Microsoft Office PowerPoint</Application>
  <PresentationFormat>A4 용지(210x297mm)</PresentationFormat>
  <Paragraphs>164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PowerPoint 프레젠테이션</vt:lpstr>
      <vt:lpstr>문서 이력</vt:lpstr>
      <vt:lpstr>1. 프로젝트 구조</vt:lpstr>
      <vt:lpstr>1. 프로젝트 구조 - Server</vt:lpstr>
      <vt:lpstr>1. 프로젝트 구조 - Client</vt:lpstr>
      <vt:lpstr>1. 프로젝트 구조 - 통신</vt:lpstr>
      <vt:lpstr>1. 프로젝트 구조 - API Format</vt:lpstr>
      <vt:lpstr>2. 로그 생성 규칙</vt:lpstr>
      <vt:lpstr>3. 서버 파일 구조</vt:lpstr>
      <vt:lpstr>4. 단위 테스트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홍태원</dc:creator>
  <cp:lastModifiedBy>홍태원</cp:lastModifiedBy>
  <cp:revision>72</cp:revision>
  <dcterms:created xsi:type="dcterms:W3CDTF">2016-05-27T05:32:37Z</dcterms:created>
  <dcterms:modified xsi:type="dcterms:W3CDTF">2020-08-22T07:23:55Z</dcterms:modified>
</cp:coreProperties>
</file>