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Lst>
  <p:notesMasterIdLst>
    <p:notesMasterId r:id="rId30"/>
  </p:notesMasterIdLst>
  <p:sldIdLst>
    <p:sldId id="256" r:id="rId2"/>
    <p:sldId id="340" r:id="rId3"/>
    <p:sldId id="257" r:id="rId4"/>
    <p:sldId id="341" r:id="rId5"/>
    <p:sldId id="260" r:id="rId6"/>
    <p:sldId id="351" r:id="rId7"/>
    <p:sldId id="273" r:id="rId8"/>
    <p:sldId id="367" r:id="rId9"/>
    <p:sldId id="358" r:id="rId10"/>
    <p:sldId id="359" r:id="rId11"/>
    <p:sldId id="360" r:id="rId12"/>
    <p:sldId id="361" r:id="rId13"/>
    <p:sldId id="362" r:id="rId14"/>
    <p:sldId id="363" r:id="rId15"/>
    <p:sldId id="366" r:id="rId16"/>
    <p:sldId id="370" r:id="rId17"/>
    <p:sldId id="365" r:id="rId18"/>
    <p:sldId id="373" r:id="rId19"/>
    <p:sldId id="371" r:id="rId20"/>
    <p:sldId id="372" r:id="rId21"/>
    <p:sldId id="376" r:id="rId22"/>
    <p:sldId id="364" r:id="rId23"/>
    <p:sldId id="374" r:id="rId24"/>
    <p:sldId id="368" r:id="rId25"/>
    <p:sldId id="375" r:id="rId26"/>
    <p:sldId id="369" r:id="rId27"/>
    <p:sldId id="357" r:id="rId28"/>
    <p:sldId id="317" r:id="rId29"/>
  </p:sldIdLst>
  <p:sldSz cx="9144000" cy="5143500" type="screen16x9"/>
  <p:notesSz cx="6858000" cy="9144000"/>
  <p:embeddedFontLst>
    <p:embeddedFont>
      <p:font typeface="Barlow Semi Condensed" panose="020B0604020202020204" charset="0"/>
      <p:regular r:id="rId31"/>
      <p:bold r:id="rId32"/>
      <p:italic r:id="rId33"/>
      <p:boldItalic r:id="rId34"/>
    </p:embeddedFont>
    <p:embeddedFont>
      <p:font typeface="Segoe Print" panose="02000600000000000000" pitchFamily="2" charset="0"/>
      <p:regular r:id="rId35"/>
      <p:bold r:id="rId36"/>
    </p:embeddedFont>
    <p:embeddedFont>
      <p:font typeface="Segoe Script" panose="030B0504020000000003" pitchFamily="66" charset="0"/>
      <p:regular r:id="rId37"/>
      <p:bold r:id="rId38"/>
    </p:embeddedFont>
    <p:embeddedFont>
      <p:font typeface="Spartan" panose="020B0604020202020204" charset="0"/>
      <p:regular r:id="rId39"/>
      <p:bold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1578FA0-96E3-41BD-BA2E-058825FEA16B}">
  <a:tblStyle styleId="{B1578FA0-96E3-41BD-BA2E-058825FEA16B}"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A0EE0F7A-BB5E-4698-A227-C4E80758DB4F}"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450" autoAdjust="0"/>
    <p:restoredTop sz="94660"/>
  </p:normalViewPr>
  <p:slideViewPr>
    <p:cSldViewPr>
      <p:cViewPr varScale="1">
        <p:scale>
          <a:sx n="85" d="100"/>
          <a:sy n="85" d="100"/>
        </p:scale>
        <p:origin x="668" y="6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9.fntdata"/><Relationship Id="rId21" Type="http://schemas.openxmlformats.org/officeDocument/2006/relationships/slide" Target="slides/slide20.xml"/><Relationship Id="rId34" Type="http://schemas.openxmlformats.org/officeDocument/2006/relationships/font" Target="fonts/font4.fntdata"/><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font" Target="fonts/font10.fntdata"/><Relationship Id="rId45"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5.fntdata"/><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font" Target="fonts/font8.fntdata"/><Relationship Id="rId20" Type="http://schemas.openxmlformats.org/officeDocument/2006/relationships/slide" Target="slides/slide19.xml"/><Relationship Id="rId4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ulya Fajar Ningsih Alwi" userId="2e63dffadb224944" providerId="LiveId" clId="{F75A9403-13A6-4860-A463-94CE85A90452}"/>
    <pc:docChg chg="undo custSel addSld delSld modSld sldOrd">
      <pc:chgData name="Mulya Fajar Ningsih Alwi" userId="2e63dffadb224944" providerId="LiveId" clId="{F75A9403-13A6-4860-A463-94CE85A90452}" dt="2021-03-24T15:40:38.119" v="30" actId="1076"/>
      <pc:docMkLst>
        <pc:docMk/>
      </pc:docMkLst>
      <pc:sldChg chg="add del ord">
        <pc:chgData name="Mulya Fajar Ningsih Alwi" userId="2e63dffadb224944" providerId="LiveId" clId="{F75A9403-13A6-4860-A463-94CE85A90452}" dt="2021-03-18T02:10:33.761" v="7"/>
        <pc:sldMkLst>
          <pc:docMk/>
          <pc:sldMk cId="1938142966" sldId="340"/>
        </pc:sldMkLst>
      </pc:sldChg>
      <pc:sldChg chg="addSp delSp modSp add del mod ord">
        <pc:chgData name="Mulya Fajar Ningsih Alwi" userId="2e63dffadb224944" providerId="LiveId" clId="{F75A9403-13A6-4860-A463-94CE85A90452}" dt="2021-03-24T15:40:38.119" v="30" actId="1076"/>
        <pc:sldMkLst>
          <pc:docMk/>
          <pc:sldMk cId="268782340" sldId="376"/>
        </pc:sldMkLst>
        <pc:picChg chg="add mod">
          <ac:chgData name="Mulya Fajar Ningsih Alwi" userId="2e63dffadb224944" providerId="LiveId" clId="{F75A9403-13A6-4860-A463-94CE85A90452}" dt="2021-03-24T15:40:38.119" v="30" actId="1076"/>
          <ac:picMkLst>
            <pc:docMk/>
            <pc:sldMk cId="268782340" sldId="376"/>
            <ac:picMk id="3" creationId="{CAED9465-B92E-48AE-9FA6-3B7D2C599D68}"/>
          </ac:picMkLst>
        </pc:picChg>
        <pc:picChg chg="del mod modCrop">
          <ac:chgData name="Mulya Fajar Ningsih Alwi" userId="2e63dffadb224944" providerId="LiveId" clId="{F75A9403-13A6-4860-A463-94CE85A90452}" dt="2021-03-24T15:39:57.998" v="23" actId="478"/>
          <ac:picMkLst>
            <pc:docMk/>
            <pc:sldMk cId="268782340" sldId="376"/>
            <ac:picMk id="4" creationId="{C9C4DE8F-6AB3-483B-83BD-66587716D897}"/>
          </ac:picMkLst>
        </pc:picChg>
      </pc:sldChg>
      <pc:sldMasterChg chg="delSldLayout">
        <pc:chgData name="Mulya Fajar Ningsih Alwi" userId="2e63dffadb224944" providerId="LiveId" clId="{F75A9403-13A6-4860-A463-94CE85A90452}" dt="2021-03-18T02:10:08.557" v="4" actId="47"/>
        <pc:sldMasterMkLst>
          <pc:docMk/>
          <pc:sldMasterMk cId="0" sldId="2147483675"/>
        </pc:sldMasterMkLst>
        <pc:sldLayoutChg chg="del">
          <pc:chgData name="Mulya Fajar Ningsih Alwi" userId="2e63dffadb224944" providerId="LiveId" clId="{F75A9403-13A6-4860-A463-94CE85A90452}" dt="2021-03-18T02:10:08.557" v="4" actId="47"/>
          <pc:sldLayoutMkLst>
            <pc:docMk/>
            <pc:sldMasterMk cId="0" sldId="2147483675"/>
            <pc:sldLayoutMk cId="0" sldId="2147483664"/>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408762233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1"/>
        <p:cNvGrpSpPr/>
        <p:nvPr/>
      </p:nvGrpSpPr>
      <p:grpSpPr>
        <a:xfrm>
          <a:off x="0" y="0"/>
          <a:ext cx="0" cy="0"/>
          <a:chOff x="0" y="0"/>
          <a:chExt cx="0" cy="0"/>
        </a:xfrm>
      </p:grpSpPr>
      <p:sp>
        <p:nvSpPr>
          <p:cNvPr id="692" name="Google Shape;69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3" name="Google Shape;69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3"/>
        <p:cNvGrpSpPr/>
        <p:nvPr/>
      </p:nvGrpSpPr>
      <p:grpSpPr>
        <a:xfrm>
          <a:off x="0" y="0"/>
          <a:ext cx="0" cy="0"/>
          <a:chOff x="0" y="0"/>
          <a:chExt cx="0" cy="0"/>
        </a:xfrm>
      </p:grpSpPr>
      <p:sp>
        <p:nvSpPr>
          <p:cNvPr id="764" name="Google Shape;764;g820a19fc06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5" name="Google Shape;765;g820a19fc06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144035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6"/>
        <p:cNvGrpSpPr/>
        <p:nvPr/>
      </p:nvGrpSpPr>
      <p:grpSpPr>
        <a:xfrm>
          <a:off x="0" y="0"/>
          <a:ext cx="0" cy="0"/>
          <a:chOff x="0" y="0"/>
          <a:chExt cx="0" cy="0"/>
        </a:xfrm>
      </p:grpSpPr>
      <p:sp>
        <p:nvSpPr>
          <p:cNvPr id="1347" name="Google Shape;1347;g820a19fc06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8" name="Google Shape;1348;g820a19fc06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383358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3"/>
        <p:cNvGrpSpPr/>
        <p:nvPr/>
      </p:nvGrpSpPr>
      <p:grpSpPr>
        <a:xfrm>
          <a:off x="0" y="0"/>
          <a:ext cx="0" cy="0"/>
          <a:chOff x="0" y="0"/>
          <a:chExt cx="0" cy="0"/>
        </a:xfrm>
      </p:grpSpPr>
      <p:sp>
        <p:nvSpPr>
          <p:cNvPr id="764" name="Google Shape;764;g820a19fc06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5" name="Google Shape;765;g820a19fc06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01217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3"/>
        <p:cNvGrpSpPr/>
        <p:nvPr/>
      </p:nvGrpSpPr>
      <p:grpSpPr>
        <a:xfrm>
          <a:off x="0" y="0"/>
          <a:ext cx="0" cy="0"/>
          <a:chOff x="0" y="0"/>
          <a:chExt cx="0" cy="0"/>
        </a:xfrm>
      </p:grpSpPr>
      <p:sp>
        <p:nvSpPr>
          <p:cNvPr id="764" name="Google Shape;764;g820a19fc06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5" name="Google Shape;765;g820a19fc06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888448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5"/>
        <p:cNvGrpSpPr/>
        <p:nvPr/>
      </p:nvGrpSpPr>
      <p:grpSpPr>
        <a:xfrm>
          <a:off x="0" y="0"/>
          <a:ext cx="0" cy="0"/>
          <a:chOff x="0" y="0"/>
          <a:chExt cx="0" cy="0"/>
        </a:xfrm>
      </p:grpSpPr>
      <p:sp>
        <p:nvSpPr>
          <p:cNvPr id="936" name="Google Shape;936;g820a19fc06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7" name="Google Shape;937;g820a19fc06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5"/>
        <p:cNvGrpSpPr/>
        <p:nvPr/>
      </p:nvGrpSpPr>
      <p:grpSpPr>
        <a:xfrm>
          <a:off x="0" y="0"/>
          <a:ext cx="0" cy="0"/>
          <a:chOff x="0" y="0"/>
          <a:chExt cx="0" cy="0"/>
        </a:xfrm>
      </p:grpSpPr>
      <p:sp>
        <p:nvSpPr>
          <p:cNvPr id="936" name="Google Shape;936;g820a19fc06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7" name="Google Shape;937;g820a19fc06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89359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3"/>
        <p:cNvGrpSpPr/>
        <p:nvPr/>
      </p:nvGrpSpPr>
      <p:grpSpPr>
        <a:xfrm>
          <a:off x="0" y="0"/>
          <a:ext cx="0" cy="0"/>
          <a:chOff x="0" y="0"/>
          <a:chExt cx="0" cy="0"/>
        </a:xfrm>
      </p:grpSpPr>
      <p:sp>
        <p:nvSpPr>
          <p:cNvPr id="764" name="Google Shape;764;g820a19fc06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5" name="Google Shape;765;g820a19fc06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857854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6"/>
        <p:cNvGrpSpPr/>
        <p:nvPr/>
      </p:nvGrpSpPr>
      <p:grpSpPr>
        <a:xfrm>
          <a:off x="0" y="0"/>
          <a:ext cx="0" cy="0"/>
          <a:chOff x="0" y="0"/>
          <a:chExt cx="0" cy="0"/>
        </a:xfrm>
      </p:grpSpPr>
      <p:sp>
        <p:nvSpPr>
          <p:cNvPr id="2047" name="Google Shape;2047;g8ac504b5c8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8" name="Google Shape;2048;g8ac504b5c8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9"/>
        <p:cNvGrpSpPr/>
        <p:nvPr/>
      </p:nvGrpSpPr>
      <p:grpSpPr>
        <a:xfrm>
          <a:off x="0" y="0"/>
          <a:ext cx="0" cy="0"/>
          <a:chOff x="0" y="0"/>
          <a:chExt cx="0" cy="0"/>
        </a:xfrm>
      </p:grpSpPr>
      <p:sp>
        <p:nvSpPr>
          <p:cNvPr id="1650" name="Google Shape;1650;g820a19fc06_0_1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1" name="Google Shape;1651;g820a19fc06_0_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3"/>
        <p:cNvGrpSpPr/>
        <p:nvPr/>
      </p:nvGrpSpPr>
      <p:grpSpPr>
        <a:xfrm>
          <a:off x="0" y="0"/>
          <a:ext cx="0" cy="0"/>
          <a:chOff x="0" y="0"/>
          <a:chExt cx="0" cy="0"/>
        </a:xfrm>
      </p:grpSpPr>
      <p:sp>
        <p:nvSpPr>
          <p:cNvPr id="764" name="Google Shape;764;g820a19fc06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5" name="Google Shape;765;g820a19fc06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8"/>
        <p:cNvGrpSpPr/>
        <p:nvPr/>
      </p:nvGrpSpPr>
      <p:grpSpPr>
        <a:xfrm>
          <a:off x="0" y="0"/>
          <a:ext cx="0" cy="0"/>
          <a:chOff x="0" y="0"/>
          <a:chExt cx="0" cy="0"/>
        </a:xfrm>
      </p:grpSpPr>
      <p:sp>
        <p:nvSpPr>
          <p:cNvPr id="799" name="Google Shape;799;g8aa71422cb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0" name="Google Shape;800;g8aa71422cb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6"/>
        <p:cNvGrpSpPr/>
        <p:nvPr/>
      </p:nvGrpSpPr>
      <p:grpSpPr>
        <a:xfrm>
          <a:off x="0" y="0"/>
          <a:ext cx="0" cy="0"/>
          <a:chOff x="0" y="0"/>
          <a:chExt cx="0" cy="0"/>
        </a:xfrm>
      </p:grpSpPr>
      <p:sp>
        <p:nvSpPr>
          <p:cNvPr id="1157" name="Google Shape;1157;g820a19fc06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8" name="Google Shape;1158;g820a19fc06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3"/>
        <p:cNvGrpSpPr/>
        <p:nvPr/>
      </p:nvGrpSpPr>
      <p:grpSpPr>
        <a:xfrm>
          <a:off x="0" y="0"/>
          <a:ext cx="0" cy="0"/>
          <a:chOff x="0" y="0"/>
          <a:chExt cx="0" cy="0"/>
        </a:xfrm>
      </p:grpSpPr>
      <p:sp>
        <p:nvSpPr>
          <p:cNvPr id="764" name="Google Shape;764;g820a19fc06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5" name="Google Shape;765;g820a19fc06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326831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2"/>
        <p:cNvGrpSpPr/>
        <p:nvPr/>
      </p:nvGrpSpPr>
      <p:grpSpPr>
        <a:xfrm>
          <a:off x="0" y="0"/>
          <a:ext cx="0" cy="0"/>
          <a:chOff x="0" y="0"/>
          <a:chExt cx="0" cy="0"/>
        </a:xfrm>
      </p:grpSpPr>
      <p:sp>
        <p:nvSpPr>
          <p:cNvPr id="1123" name="Google Shape;1123;g820a19fc06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4" name="Google Shape;1124;g820a19fc06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41949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3"/>
        <p:cNvGrpSpPr/>
        <p:nvPr/>
      </p:nvGrpSpPr>
      <p:grpSpPr>
        <a:xfrm>
          <a:off x="0" y="0"/>
          <a:ext cx="0" cy="0"/>
          <a:chOff x="0" y="0"/>
          <a:chExt cx="0" cy="0"/>
        </a:xfrm>
      </p:grpSpPr>
      <p:sp>
        <p:nvSpPr>
          <p:cNvPr id="764" name="Google Shape;764;g820a19fc06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5" name="Google Shape;765;g820a19fc06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627568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5"/>
        <p:cNvGrpSpPr/>
        <p:nvPr/>
      </p:nvGrpSpPr>
      <p:grpSpPr>
        <a:xfrm>
          <a:off x="0" y="0"/>
          <a:ext cx="0" cy="0"/>
          <a:chOff x="0" y="0"/>
          <a:chExt cx="0" cy="0"/>
        </a:xfrm>
      </p:grpSpPr>
      <p:sp>
        <p:nvSpPr>
          <p:cNvPr id="936" name="Google Shape;936;g820a19fc06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7" name="Google Shape;937;g820a19fc06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783596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4"/>
        </a:solidFill>
        <a:effectLst/>
      </p:bgPr>
    </p:bg>
    <p:spTree>
      <p:nvGrpSpPr>
        <p:cNvPr id="1" name="Shape 8"/>
        <p:cNvGrpSpPr/>
        <p:nvPr/>
      </p:nvGrpSpPr>
      <p:grpSpPr>
        <a:xfrm>
          <a:off x="0" y="0"/>
          <a:ext cx="0" cy="0"/>
          <a:chOff x="0" y="0"/>
          <a:chExt cx="0" cy="0"/>
        </a:xfrm>
      </p:grpSpPr>
      <p:sp>
        <p:nvSpPr>
          <p:cNvPr id="9" name="Google Shape;9;p2"/>
          <p:cNvSpPr/>
          <p:nvPr/>
        </p:nvSpPr>
        <p:spPr>
          <a:xfrm>
            <a:off x="720011" y="1578439"/>
            <a:ext cx="88947" cy="1346544"/>
          </a:xfrm>
          <a:custGeom>
            <a:avLst/>
            <a:gdLst/>
            <a:ahLst/>
            <a:cxnLst/>
            <a:rect l="l" t="t" r="r" b="b"/>
            <a:pathLst>
              <a:path w="2287" h="32139" extrusionOk="0">
                <a:moveTo>
                  <a:pt x="1989" y="1"/>
                </a:moveTo>
                <a:cubicBezTo>
                  <a:pt x="1840" y="1"/>
                  <a:pt x="1691" y="105"/>
                  <a:pt x="1703" y="314"/>
                </a:cubicBezTo>
                <a:cubicBezTo>
                  <a:pt x="1703" y="980"/>
                  <a:pt x="1358" y="1302"/>
                  <a:pt x="941" y="1683"/>
                </a:cubicBezTo>
                <a:cubicBezTo>
                  <a:pt x="501" y="2088"/>
                  <a:pt x="1" y="2552"/>
                  <a:pt x="1" y="3469"/>
                </a:cubicBezTo>
                <a:cubicBezTo>
                  <a:pt x="1" y="4374"/>
                  <a:pt x="501" y="4838"/>
                  <a:pt x="941" y="5255"/>
                </a:cubicBezTo>
                <a:cubicBezTo>
                  <a:pt x="1358" y="5624"/>
                  <a:pt x="1703" y="5957"/>
                  <a:pt x="1703" y="6624"/>
                </a:cubicBezTo>
                <a:cubicBezTo>
                  <a:pt x="1703" y="7279"/>
                  <a:pt x="1358" y="7612"/>
                  <a:pt x="941" y="7993"/>
                </a:cubicBezTo>
                <a:cubicBezTo>
                  <a:pt x="501" y="8398"/>
                  <a:pt x="1" y="8862"/>
                  <a:pt x="1" y="9779"/>
                </a:cubicBezTo>
                <a:cubicBezTo>
                  <a:pt x="1" y="10684"/>
                  <a:pt x="501" y="11148"/>
                  <a:pt x="941" y="11565"/>
                </a:cubicBezTo>
                <a:cubicBezTo>
                  <a:pt x="1358" y="11934"/>
                  <a:pt x="1703" y="12267"/>
                  <a:pt x="1703" y="12922"/>
                </a:cubicBezTo>
                <a:cubicBezTo>
                  <a:pt x="1703" y="13589"/>
                  <a:pt x="1358" y="13922"/>
                  <a:pt x="941" y="14291"/>
                </a:cubicBezTo>
                <a:cubicBezTo>
                  <a:pt x="501" y="14708"/>
                  <a:pt x="1" y="15172"/>
                  <a:pt x="1" y="16077"/>
                </a:cubicBezTo>
                <a:cubicBezTo>
                  <a:pt x="1" y="16994"/>
                  <a:pt x="501" y="17458"/>
                  <a:pt x="941" y="17863"/>
                </a:cubicBezTo>
                <a:cubicBezTo>
                  <a:pt x="1358" y="18244"/>
                  <a:pt x="1703" y="18566"/>
                  <a:pt x="1703" y="19233"/>
                </a:cubicBezTo>
                <a:cubicBezTo>
                  <a:pt x="1703" y="19899"/>
                  <a:pt x="1358" y="20221"/>
                  <a:pt x="941" y="20602"/>
                </a:cubicBezTo>
                <a:cubicBezTo>
                  <a:pt x="501" y="21018"/>
                  <a:pt x="1" y="21483"/>
                  <a:pt x="1" y="22388"/>
                </a:cubicBezTo>
                <a:cubicBezTo>
                  <a:pt x="1" y="23304"/>
                  <a:pt x="501" y="23769"/>
                  <a:pt x="941" y="24174"/>
                </a:cubicBezTo>
                <a:cubicBezTo>
                  <a:pt x="1358" y="24555"/>
                  <a:pt x="1703" y="24888"/>
                  <a:pt x="1703" y="25543"/>
                </a:cubicBezTo>
                <a:cubicBezTo>
                  <a:pt x="1703" y="26210"/>
                  <a:pt x="1358" y="26531"/>
                  <a:pt x="941" y="26912"/>
                </a:cubicBezTo>
                <a:cubicBezTo>
                  <a:pt x="501" y="27317"/>
                  <a:pt x="1" y="27793"/>
                  <a:pt x="1" y="28698"/>
                </a:cubicBezTo>
                <a:cubicBezTo>
                  <a:pt x="1" y="29615"/>
                  <a:pt x="501" y="30079"/>
                  <a:pt x="941" y="30484"/>
                </a:cubicBezTo>
                <a:cubicBezTo>
                  <a:pt x="1358" y="30865"/>
                  <a:pt x="1703" y="31198"/>
                  <a:pt x="1703" y="31853"/>
                </a:cubicBezTo>
                <a:cubicBezTo>
                  <a:pt x="1703" y="32020"/>
                  <a:pt x="1834" y="32139"/>
                  <a:pt x="1989" y="32139"/>
                </a:cubicBezTo>
                <a:cubicBezTo>
                  <a:pt x="2144" y="32139"/>
                  <a:pt x="2275" y="32020"/>
                  <a:pt x="2275" y="31865"/>
                </a:cubicBezTo>
                <a:cubicBezTo>
                  <a:pt x="2275" y="30948"/>
                  <a:pt x="1775" y="30484"/>
                  <a:pt x="1334" y="30079"/>
                </a:cubicBezTo>
                <a:cubicBezTo>
                  <a:pt x="918" y="29698"/>
                  <a:pt x="572" y="29365"/>
                  <a:pt x="572" y="28710"/>
                </a:cubicBezTo>
                <a:cubicBezTo>
                  <a:pt x="572" y="28043"/>
                  <a:pt x="918" y="27710"/>
                  <a:pt x="1334" y="27341"/>
                </a:cubicBezTo>
                <a:cubicBezTo>
                  <a:pt x="1775" y="26924"/>
                  <a:pt x="2275" y="26460"/>
                  <a:pt x="2275" y="25555"/>
                </a:cubicBezTo>
                <a:cubicBezTo>
                  <a:pt x="2275" y="24638"/>
                  <a:pt x="1775" y="24174"/>
                  <a:pt x="1334" y="23769"/>
                </a:cubicBezTo>
                <a:cubicBezTo>
                  <a:pt x="918" y="23388"/>
                  <a:pt x="572" y="23054"/>
                  <a:pt x="572" y="22388"/>
                </a:cubicBezTo>
                <a:cubicBezTo>
                  <a:pt x="572" y="21733"/>
                  <a:pt x="918" y="21399"/>
                  <a:pt x="1334" y="21030"/>
                </a:cubicBezTo>
                <a:cubicBezTo>
                  <a:pt x="1775" y="20614"/>
                  <a:pt x="2275" y="20149"/>
                  <a:pt x="2275" y="19244"/>
                </a:cubicBezTo>
                <a:cubicBezTo>
                  <a:pt x="2275" y="18328"/>
                  <a:pt x="1775" y="17863"/>
                  <a:pt x="1334" y="17458"/>
                </a:cubicBezTo>
                <a:cubicBezTo>
                  <a:pt x="918" y="17077"/>
                  <a:pt x="572" y="16744"/>
                  <a:pt x="572" y="16089"/>
                </a:cubicBezTo>
                <a:cubicBezTo>
                  <a:pt x="572" y="15423"/>
                  <a:pt x="918" y="15089"/>
                  <a:pt x="1334" y="14720"/>
                </a:cubicBezTo>
                <a:cubicBezTo>
                  <a:pt x="1775" y="14303"/>
                  <a:pt x="2275" y="13839"/>
                  <a:pt x="2275" y="12934"/>
                </a:cubicBezTo>
                <a:cubicBezTo>
                  <a:pt x="2275" y="12017"/>
                  <a:pt x="1775" y="11553"/>
                  <a:pt x="1334" y="11148"/>
                </a:cubicBezTo>
                <a:cubicBezTo>
                  <a:pt x="918" y="10767"/>
                  <a:pt x="572" y="10446"/>
                  <a:pt x="572" y="9779"/>
                </a:cubicBezTo>
                <a:cubicBezTo>
                  <a:pt x="572" y="9112"/>
                  <a:pt x="918" y="8791"/>
                  <a:pt x="1334" y="8410"/>
                </a:cubicBezTo>
                <a:cubicBezTo>
                  <a:pt x="1775" y="8005"/>
                  <a:pt x="2275" y="7529"/>
                  <a:pt x="2275" y="6624"/>
                </a:cubicBezTo>
                <a:cubicBezTo>
                  <a:pt x="2275" y="5707"/>
                  <a:pt x="1775" y="5243"/>
                  <a:pt x="1334" y="4838"/>
                </a:cubicBezTo>
                <a:cubicBezTo>
                  <a:pt x="918" y="4457"/>
                  <a:pt x="572" y="4135"/>
                  <a:pt x="572" y="3469"/>
                </a:cubicBezTo>
                <a:cubicBezTo>
                  <a:pt x="572" y="2802"/>
                  <a:pt x="918" y="2480"/>
                  <a:pt x="1334" y="2099"/>
                </a:cubicBezTo>
                <a:cubicBezTo>
                  <a:pt x="1775" y="1683"/>
                  <a:pt x="2275" y="1230"/>
                  <a:pt x="2275" y="314"/>
                </a:cubicBezTo>
                <a:cubicBezTo>
                  <a:pt x="2287" y="105"/>
                  <a:pt x="2138" y="1"/>
                  <a:pt x="198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6264682" y="3943829"/>
            <a:ext cx="520537" cy="219543"/>
          </a:xfrm>
          <a:custGeom>
            <a:avLst/>
            <a:gdLst/>
            <a:ahLst/>
            <a:cxnLst/>
            <a:rect l="l" t="t" r="r" b="b"/>
            <a:pathLst>
              <a:path w="13384" h="5240" extrusionOk="0">
                <a:moveTo>
                  <a:pt x="10871" y="560"/>
                </a:moveTo>
                <a:cubicBezTo>
                  <a:pt x="11955" y="560"/>
                  <a:pt x="12836" y="1489"/>
                  <a:pt x="12836" y="2620"/>
                </a:cubicBezTo>
                <a:cubicBezTo>
                  <a:pt x="12836" y="3751"/>
                  <a:pt x="11955" y="4668"/>
                  <a:pt x="10871" y="4668"/>
                </a:cubicBezTo>
                <a:lnTo>
                  <a:pt x="2525" y="4668"/>
                </a:lnTo>
                <a:cubicBezTo>
                  <a:pt x="1430" y="4668"/>
                  <a:pt x="548" y="3751"/>
                  <a:pt x="548" y="2620"/>
                </a:cubicBezTo>
                <a:cubicBezTo>
                  <a:pt x="548" y="1489"/>
                  <a:pt x="1430" y="560"/>
                  <a:pt x="2525" y="560"/>
                </a:cubicBezTo>
                <a:close/>
                <a:moveTo>
                  <a:pt x="2525" y="1"/>
                </a:moveTo>
                <a:cubicBezTo>
                  <a:pt x="1132" y="1"/>
                  <a:pt x="1" y="1179"/>
                  <a:pt x="1" y="2620"/>
                </a:cubicBezTo>
                <a:cubicBezTo>
                  <a:pt x="1" y="4061"/>
                  <a:pt x="1132" y="5240"/>
                  <a:pt x="2525" y="5240"/>
                </a:cubicBezTo>
                <a:lnTo>
                  <a:pt x="10859" y="5240"/>
                </a:lnTo>
                <a:cubicBezTo>
                  <a:pt x="12252" y="5240"/>
                  <a:pt x="13383" y="4073"/>
                  <a:pt x="13383" y="2620"/>
                </a:cubicBezTo>
                <a:cubicBezTo>
                  <a:pt x="13383" y="1179"/>
                  <a:pt x="12252" y="1"/>
                  <a:pt x="108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2315365" y="3753932"/>
            <a:ext cx="520498" cy="220046"/>
          </a:xfrm>
          <a:custGeom>
            <a:avLst/>
            <a:gdLst/>
            <a:ahLst/>
            <a:cxnLst/>
            <a:rect l="l" t="t" r="r" b="b"/>
            <a:pathLst>
              <a:path w="13383" h="5252" extrusionOk="0">
                <a:moveTo>
                  <a:pt x="10871" y="572"/>
                </a:moveTo>
                <a:cubicBezTo>
                  <a:pt x="11954" y="572"/>
                  <a:pt x="12847" y="1501"/>
                  <a:pt x="12847" y="2632"/>
                </a:cubicBezTo>
                <a:cubicBezTo>
                  <a:pt x="12847" y="3763"/>
                  <a:pt x="11954" y="4680"/>
                  <a:pt x="10871" y="4680"/>
                </a:cubicBezTo>
                <a:lnTo>
                  <a:pt x="2524" y="4680"/>
                </a:lnTo>
                <a:cubicBezTo>
                  <a:pt x="1441" y="4680"/>
                  <a:pt x="548" y="3763"/>
                  <a:pt x="548" y="2632"/>
                </a:cubicBezTo>
                <a:cubicBezTo>
                  <a:pt x="548" y="1501"/>
                  <a:pt x="1441" y="572"/>
                  <a:pt x="2524" y="572"/>
                </a:cubicBezTo>
                <a:close/>
                <a:moveTo>
                  <a:pt x="2512" y="0"/>
                </a:moveTo>
                <a:cubicBezTo>
                  <a:pt x="1131" y="0"/>
                  <a:pt x="0" y="1179"/>
                  <a:pt x="0" y="2632"/>
                </a:cubicBezTo>
                <a:cubicBezTo>
                  <a:pt x="0" y="4072"/>
                  <a:pt x="1131" y="5251"/>
                  <a:pt x="2512" y="5251"/>
                </a:cubicBezTo>
                <a:lnTo>
                  <a:pt x="10871" y="5251"/>
                </a:lnTo>
                <a:cubicBezTo>
                  <a:pt x="12252" y="5251"/>
                  <a:pt x="13383" y="4072"/>
                  <a:pt x="13383" y="2632"/>
                </a:cubicBezTo>
                <a:cubicBezTo>
                  <a:pt x="13383" y="1179"/>
                  <a:pt x="12264" y="0"/>
                  <a:pt x="108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12;p2"/>
          <p:cNvGrpSpPr/>
          <p:nvPr/>
        </p:nvGrpSpPr>
        <p:grpSpPr>
          <a:xfrm rot="-1398867">
            <a:off x="6900227" y="3490847"/>
            <a:ext cx="151728" cy="149457"/>
            <a:chOff x="8639698" y="2706690"/>
            <a:chExt cx="151720" cy="149448"/>
          </a:xfrm>
        </p:grpSpPr>
        <p:sp>
          <p:nvSpPr>
            <p:cNvPr id="13" name="Google Shape;13;p2"/>
            <p:cNvSpPr/>
            <p:nvPr/>
          </p:nvSpPr>
          <p:spPr>
            <a:xfrm>
              <a:off x="8639698" y="2706690"/>
              <a:ext cx="151720" cy="149448"/>
            </a:xfrm>
            <a:custGeom>
              <a:avLst/>
              <a:gdLst/>
              <a:ahLst/>
              <a:cxnLst/>
              <a:rect l="l" t="t" r="r" b="b"/>
              <a:pathLst>
                <a:path w="3901" h="3567" extrusionOk="0">
                  <a:moveTo>
                    <a:pt x="3231" y="0"/>
                  </a:moveTo>
                  <a:cubicBezTo>
                    <a:pt x="3150" y="0"/>
                    <a:pt x="3073" y="34"/>
                    <a:pt x="3013" y="114"/>
                  </a:cubicBezTo>
                  <a:lnTo>
                    <a:pt x="263" y="2840"/>
                  </a:lnTo>
                  <a:cubicBezTo>
                    <a:pt x="1" y="3102"/>
                    <a:pt x="191" y="3554"/>
                    <a:pt x="560" y="3566"/>
                  </a:cubicBezTo>
                  <a:cubicBezTo>
                    <a:pt x="679" y="3554"/>
                    <a:pt x="775" y="3519"/>
                    <a:pt x="858" y="3435"/>
                  </a:cubicBezTo>
                  <a:lnTo>
                    <a:pt x="3608" y="709"/>
                  </a:lnTo>
                  <a:cubicBezTo>
                    <a:pt x="3900" y="474"/>
                    <a:pt x="3537" y="0"/>
                    <a:pt x="32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640476" y="2707402"/>
              <a:ext cx="149775" cy="148736"/>
            </a:xfrm>
            <a:custGeom>
              <a:avLst/>
              <a:gdLst/>
              <a:ahLst/>
              <a:cxnLst/>
              <a:rect l="l" t="t" r="r" b="b"/>
              <a:pathLst>
                <a:path w="3851" h="3550" extrusionOk="0">
                  <a:moveTo>
                    <a:pt x="574" y="0"/>
                  </a:moveTo>
                  <a:cubicBezTo>
                    <a:pt x="261" y="0"/>
                    <a:pt x="1" y="375"/>
                    <a:pt x="243" y="692"/>
                  </a:cubicBezTo>
                  <a:lnTo>
                    <a:pt x="2993" y="3418"/>
                  </a:lnTo>
                  <a:cubicBezTo>
                    <a:pt x="3064" y="3502"/>
                    <a:pt x="3172" y="3549"/>
                    <a:pt x="3291" y="3549"/>
                  </a:cubicBezTo>
                  <a:cubicBezTo>
                    <a:pt x="3660" y="3537"/>
                    <a:pt x="3850" y="3085"/>
                    <a:pt x="3588" y="2823"/>
                  </a:cubicBezTo>
                  <a:lnTo>
                    <a:pt x="838" y="97"/>
                  </a:lnTo>
                  <a:cubicBezTo>
                    <a:pt x="753" y="29"/>
                    <a:pt x="661" y="0"/>
                    <a:pt x="5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 name="Google Shape;15;p2"/>
          <p:cNvGrpSpPr/>
          <p:nvPr/>
        </p:nvGrpSpPr>
        <p:grpSpPr>
          <a:xfrm rot="-1575454">
            <a:off x="995505" y="4331492"/>
            <a:ext cx="142655" cy="149446"/>
            <a:chOff x="1160468" y="31374"/>
            <a:chExt cx="142658" cy="149448"/>
          </a:xfrm>
        </p:grpSpPr>
        <p:sp>
          <p:nvSpPr>
            <p:cNvPr id="16" name="Google Shape;16;p2"/>
            <p:cNvSpPr/>
            <p:nvPr/>
          </p:nvSpPr>
          <p:spPr>
            <a:xfrm>
              <a:off x="1160468" y="31374"/>
              <a:ext cx="142658" cy="149448"/>
            </a:xfrm>
            <a:custGeom>
              <a:avLst/>
              <a:gdLst/>
              <a:ahLst/>
              <a:cxnLst/>
              <a:rect l="l" t="t" r="r" b="b"/>
              <a:pathLst>
                <a:path w="3668" h="3567" extrusionOk="0">
                  <a:moveTo>
                    <a:pt x="3205" y="0"/>
                  </a:moveTo>
                  <a:cubicBezTo>
                    <a:pt x="3096" y="0"/>
                    <a:pt x="2989" y="42"/>
                    <a:pt x="2906" y="125"/>
                  </a:cubicBezTo>
                  <a:lnTo>
                    <a:pt x="155" y="2852"/>
                  </a:lnTo>
                  <a:cubicBezTo>
                    <a:pt x="1" y="3018"/>
                    <a:pt x="1" y="3280"/>
                    <a:pt x="155" y="3447"/>
                  </a:cubicBezTo>
                  <a:cubicBezTo>
                    <a:pt x="239" y="3518"/>
                    <a:pt x="346" y="3566"/>
                    <a:pt x="453" y="3566"/>
                  </a:cubicBezTo>
                  <a:cubicBezTo>
                    <a:pt x="572" y="3566"/>
                    <a:pt x="679" y="3530"/>
                    <a:pt x="763" y="3447"/>
                  </a:cubicBezTo>
                  <a:lnTo>
                    <a:pt x="3513" y="720"/>
                  </a:lnTo>
                  <a:cubicBezTo>
                    <a:pt x="3668" y="554"/>
                    <a:pt x="3668" y="280"/>
                    <a:pt x="3513" y="125"/>
                  </a:cubicBezTo>
                  <a:cubicBezTo>
                    <a:pt x="3424" y="42"/>
                    <a:pt x="3314" y="0"/>
                    <a:pt x="32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1160468" y="31374"/>
              <a:ext cx="142658" cy="149448"/>
            </a:xfrm>
            <a:custGeom>
              <a:avLst/>
              <a:gdLst/>
              <a:ahLst/>
              <a:cxnLst/>
              <a:rect l="l" t="t" r="r" b="b"/>
              <a:pathLst>
                <a:path w="3668" h="3567" extrusionOk="0">
                  <a:moveTo>
                    <a:pt x="461" y="0"/>
                  </a:moveTo>
                  <a:cubicBezTo>
                    <a:pt x="352" y="0"/>
                    <a:pt x="245" y="42"/>
                    <a:pt x="167" y="125"/>
                  </a:cubicBezTo>
                  <a:cubicBezTo>
                    <a:pt x="1" y="280"/>
                    <a:pt x="1" y="554"/>
                    <a:pt x="167" y="720"/>
                  </a:cubicBezTo>
                  <a:lnTo>
                    <a:pt x="2906" y="3447"/>
                  </a:lnTo>
                  <a:cubicBezTo>
                    <a:pt x="2989" y="3518"/>
                    <a:pt x="3096" y="3566"/>
                    <a:pt x="3203" y="3566"/>
                  </a:cubicBezTo>
                  <a:cubicBezTo>
                    <a:pt x="3311" y="3566"/>
                    <a:pt x="3418" y="3518"/>
                    <a:pt x="3501" y="3447"/>
                  </a:cubicBezTo>
                  <a:cubicBezTo>
                    <a:pt x="3668" y="3280"/>
                    <a:pt x="3668" y="3018"/>
                    <a:pt x="3501" y="2852"/>
                  </a:cubicBezTo>
                  <a:lnTo>
                    <a:pt x="763" y="125"/>
                  </a:lnTo>
                  <a:cubicBezTo>
                    <a:pt x="679" y="42"/>
                    <a:pt x="569" y="0"/>
                    <a:pt x="4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 name="Google Shape;18;p2"/>
          <p:cNvSpPr/>
          <p:nvPr/>
        </p:nvSpPr>
        <p:spPr>
          <a:xfrm>
            <a:off x="7830806" y="1359300"/>
            <a:ext cx="83386" cy="133737"/>
          </a:xfrm>
          <a:custGeom>
            <a:avLst/>
            <a:gdLst/>
            <a:ahLst/>
            <a:cxnLst/>
            <a:rect l="l" t="t" r="r" b="b"/>
            <a:pathLst>
              <a:path w="2144" h="3192" extrusionOk="0">
                <a:moveTo>
                  <a:pt x="1072" y="1"/>
                </a:moveTo>
                <a:cubicBezTo>
                  <a:pt x="822" y="596"/>
                  <a:pt x="453" y="1144"/>
                  <a:pt x="1" y="1596"/>
                </a:cubicBezTo>
                <a:cubicBezTo>
                  <a:pt x="453" y="2060"/>
                  <a:pt x="822" y="2596"/>
                  <a:pt x="1072" y="3191"/>
                </a:cubicBezTo>
                <a:cubicBezTo>
                  <a:pt x="1322" y="2596"/>
                  <a:pt x="1679" y="2060"/>
                  <a:pt x="2144" y="1596"/>
                </a:cubicBezTo>
                <a:cubicBezTo>
                  <a:pt x="1679" y="1144"/>
                  <a:pt x="1322" y="596"/>
                  <a:pt x="10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rot="2035561">
            <a:off x="8073119" y="3844883"/>
            <a:ext cx="82922" cy="134238"/>
          </a:xfrm>
          <a:custGeom>
            <a:avLst/>
            <a:gdLst/>
            <a:ahLst/>
            <a:cxnLst/>
            <a:rect l="l" t="t" r="r" b="b"/>
            <a:pathLst>
              <a:path w="2132" h="3204" extrusionOk="0">
                <a:moveTo>
                  <a:pt x="1072" y="1"/>
                </a:moveTo>
                <a:cubicBezTo>
                  <a:pt x="810" y="596"/>
                  <a:pt x="453" y="1144"/>
                  <a:pt x="0" y="1608"/>
                </a:cubicBezTo>
                <a:cubicBezTo>
                  <a:pt x="453" y="2060"/>
                  <a:pt x="810" y="2608"/>
                  <a:pt x="1072" y="3203"/>
                </a:cubicBezTo>
                <a:cubicBezTo>
                  <a:pt x="1310" y="2608"/>
                  <a:pt x="1679" y="2060"/>
                  <a:pt x="2132" y="1608"/>
                </a:cubicBezTo>
                <a:cubicBezTo>
                  <a:pt x="1679" y="1144"/>
                  <a:pt x="1310" y="596"/>
                  <a:pt x="10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rot="1649642">
            <a:off x="1190107" y="1303082"/>
            <a:ext cx="83386" cy="134197"/>
          </a:xfrm>
          <a:custGeom>
            <a:avLst/>
            <a:gdLst/>
            <a:ahLst/>
            <a:cxnLst/>
            <a:rect l="l" t="t" r="r" b="b"/>
            <a:pathLst>
              <a:path w="2144" h="3203" extrusionOk="0">
                <a:moveTo>
                  <a:pt x="1072" y="0"/>
                </a:moveTo>
                <a:cubicBezTo>
                  <a:pt x="822" y="595"/>
                  <a:pt x="465" y="1143"/>
                  <a:pt x="0" y="1596"/>
                </a:cubicBezTo>
                <a:cubicBezTo>
                  <a:pt x="465" y="2060"/>
                  <a:pt x="822" y="2596"/>
                  <a:pt x="1072" y="3203"/>
                </a:cubicBezTo>
                <a:cubicBezTo>
                  <a:pt x="1322" y="2596"/>
                  <a:pt x="1691" y="2060"/>
                  <a:pt x="2143" y="1596"/>
                </a:cubicBezTo>
                <a:cubicBezTo>
                  <a:pt x="1691" y="1143"/>
                  <a:pt x="1322" y="595"/>
                  <a:pt x="10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rot="-1008325">
            <a:off x="826511" y="3476126"/>
            <a:ext cx="83388" cy="133734"/>
          </a:xfrm>
          <a:custGeom>
            <a:avLst/>
            <a:gdLst/>
            <a:ahLst/>
            <a:cxnLst/>
            <a:rect l="l" t="t" r="r" b="b"/>
            <a:pathLst>
              <a:path w="2144" h="3192" extrusionOk="0">
                <a:moveTo>
                  <a:pt x="1072" y="1"/>
                </a:moveTo>
                <a:cubicBezTo>
                  <a:pt x="822" y="596"/>
                  <a:pt x="464" y="1144"/>
                  <a:pt x="0" y="1596"/>
                </a:cubicBezTo>
                <a:cubicBezTo>
                  <a:pt x="464" y="2061"/>
                  <a:pt x="822" y="2596"/>
                  <a:pt x="1072" y="3192"/>
                </a:cubicBezTo>
                <a:cubicBezTo>
                  <a:pt x="1322" y="2596"/>
                  <a:pt x="1691" y="2061"/>
                  <a:pt x="2143" y="1596"/>
                </a:cubicBezTo>
                <a:cubicBezTo>
                  <a:pt x="1691" y="1144"/>
                  <a:pt x="1322" y="596"/>
                  <a:pt x="10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1474287" y="4163368"/>
            <a:ext cx="949949" cy="77427"/>
          </a:xfrm>
          <a:custGeom>
            <a:avLst/>
            <a:gdLst/>
            <a:ahLst/>
            <a:cxnLst/>
            <a:rect l="l" t="t" r="r" b="b"/>
            <a:pathLst>
              <a:path w="24425" h="1848" extrusionOk="0">
                <a:moveTo>
                  <a:pt x="2727" y="1"/>
                </a:moveTo>
                <a:cubicBezTo>
                  <a:pt x="2000" y="1"/>
                  <a:pt x="1608" y="417"/>
                  <a:pt x="1334" y="727"/>
                </a:cubicBezTo>
                <a:cubicBezTo>
                  <a:pt x="1048" y="1037"/>
                  <a:pt x="822" y="1275"/>
                  <a:pt x="357" y="1275"/>
                </a:cubicBezTo>
                <a:cubicBezTo>
                  <a:pt x="0" y="1298"/>
                  <a:pt x="0" y="1822"/>
                  <a:pt x="357" y="1846"/>
                </a:cubicBezTo>
                <a:cubicBezTo>
                  <a:pt x="1072" y="1846"/>
                  <a:pt x="1465" y="1418"/>
                  <a:pt x="1750" y="1120"/>
                </a:cubicBezTo>
                <a:cubicBezTo>
                  <a:pt x="2036" y="810"/>
                  <a:pt x="2250" y="572"/>
                  <a:pt x="2727" y="572"/>
                </a:cubicBezTo>
                <a:cubicBezTo>
                  <a:pt x="3191" y="572"/>
                  <a:pt x="3393" y="787"/>
                  <a:pt x="3703" y="1120"/>
                </a:cubicBezTo>
                <a:cubicBezTo>
                  <a:pt x="4001" y="1441"/>
                  <a:pt x="4370" y="1846"/>
                  <a:pt x="5096" y="1846"/>
                </a:cubicBezTo>
                <a:cubicBezTo>
                  <a:pt x="5810" y="1846"/>
                  <a:pt x="6203" y="1418"/>
                  <a:pt x="6489" y="1120"/>
                </a:cubicBezTo>
                <a:cubicBezTo>
                  <a:pt x="6763" y="810"/>
                  <a:pt x="6989" y="572"/>
                  <a:pt x="7454" y="572"/>
                </a:cubicBezTo>
                <a:cubicBezTo>
                  <a:pt x="7930" y="572"/>
                  <a:pt x="8132" y="787"/>
                  <a:pt x="8430" y="1120"/>
                </a:cubicBezTo>
                <a:cubicBezTo>
                  <a:pt x="8727" y="1441"/>
                  <a:pt x="9108" y="1846"/>
                  <a:pt x="9823" y="1846"/>
                </a:cubicBezTo>
                <a:cubicBezTo>
                  <a:pt x="10537" y="1846"/>
                  <a:pt x="10930" y="1429"/>
                  <a:pt x="11216" y="1120"/>
                </a:cubicBezTo>
                <a:cubicBezTo>
                  <a:pt x="11502" y="810"/>
                  <a:pt x="11728" y="572"/>
                  <a:pt x="12192" y="572"/>
                </a:cubicBezTo>
                <a:cubicBezTo>
                  <a:pt x="12657" y="572"/>
                  <a:pt x="12859" y="787"/>
                  <a:pt x="13169" y="1120"/>
                </a:cubicBezTo>
                <a:cubicBezTo>
                  <a:pt x="13466" y="1441"/>
                  <a:pt x="13835" y="1846"/>
                  <a:pt x="14562" y="1846"/>
                </a:cubicBezTo>
                <a:cubicBezTo>
                  <a:pt x="15276" y="1846"/>
                  <a:pt x="15669" y="1429"/>
                  <a:pt x="15955" y="1120"/>
                </a:cubicBezTo>
                <a:cubicBezTo>
                  <a:pt x="16228" y="810"/>
                  <a:pt x="16455" y="572"/>
                  <a:pt x="16919" y="572"/>
                </a:cubicBezTo>
                <a:cubicBezTo>
                  <a:pt x="17395" y="572"/>
                  <a:pt x="17598" y="787"/>
                  <a:pt x="17895" y="1120"/>
                </a:cubicBezTo>
                <a:cubicBezTo>
                  <a:pt x="18193" y="1441"/>
                  <a:pt x="18574" y="1846"/>
                  <a:pt x="19288" y="1846"/>
                </a:cubicBezTo>
                <a:cubicBezTo>
                  <a:pt x="20003" y="1846"/>
                  <a:pt x="20396" y="1429"/>
                  <a:pt x="20681" y="1120"/>
                </a:cubicBezTo>
                <a:cubicBezTo>
                  <a:pt x="20967" y="810"/>
                  <a:pt x="21193" y="572"/>
                  <a:pt x="21658" y="572"/>
                </a:cubicBezTo>
                <a:cubicBezTo>
                  <a:pt x="22122" y="572"/>
                  <a:pt x="22336" y="787"/>
                  <a:pt x="22634" y="1120"/>
                </a:cubicBezTo>
                <a:cubicBezTo>
                  <a:pt x="22932" y="1441"/>
                  <a:pt x="23313" y="1846"/>
                  <a:pt x="24027" y="1846"/>
                </a:cubicBezTo>
                <a:cubicBezTo>
                  <a:pt x="24038" y="1847"/>
                  <a:pt x="24049" y="1848"/>
                  <a:pt x="24060" y="1848"/>
                </a:cubicBezTo>
                <a:cubicBezTo>
                  <a:pt x="24424" y="1848"/>
                  <a:pt x="24421" y="1274"/>
                  <a:pt x="24049" y="1274"/>
                </a:cubicBezTo>
                <a:cubicBezTo>
                  <a:pt x="24042" y="1274"/>
                  <a:pt x="24035" y="1274"/>
                  <a:pt x="24027" y="1275"/>
                </a:cubicBezTo>
                <a:cubicBezTo>
                  <a:pt x="23563" y="1275"/>
                  <a:pt x="23348" y="1048"/>
                  <a:pt x="23051" y="727"/>
                </a:cubicBezTo>
                <a:cubicBezTo>
                  <a:pt x="22753" y="406"/>
                  <a:pt x="22372" y="1"/>
                  <a:pt x="21658" y="1"/>
                </a:cubicBezTo>
                <a:cubicBezTo>
                  <a:pt x="20943" y="1"/>
                  <a:pt x="20550" y="417"/>
                  <a:pt x="20265" y="727"/>
                </a:cubicBezTo>
                <a:cubicBezTo>
                  <a:pt x="19979" y="1037"/>
                  <a:pt x="19765" y="1275"/>
                  <a:pt x="19288" y="1275"/>
                </a:cubicBezTo>
                <a:cubicBezTo>
                  <a:pt x="18824" y="1275"/>
                  <a:pt x="18622" y="1048"/>
                  <a:pt x="18312" y="727"/>
                </a:cubicBezTo>
                <a:cubicBezTo>
                  <a:pt x="18014" y="406"/>
                  <a:pt x="17645" y="1"/>
                  <a:pt x="16919" y="1"/>
                </a:cubicBezTo>
                <a:cubicBezTo>
                  <a:pt x="16205" y="1"/>
                  <a:pt x="15812" y="417"/>
                  <a:pt x="15538" y="727"/>
                </a:cubicBezTo>
                <a:cubicBezTo>
                  <a:pt x="15252" y="1037"/>
                  <a:pt x="15026" y="1275"/>
                  <a:pt x="14562" y="1275"/>
                </a:cubicBezTo>
                <a:cubicBezTo>
                  <a:pt x="14097" y="1275"/>
                  <a:pt x="13883" y="1048"/>
                  <a:pt x="13585" y="727"/>
                </a:cubicBezTo>
                <a:cubicBezTo>
                  <a:pt x="13288" y="406"/>
                  <a:pt x="12907" y="1"/>
                  <a:pt x="12192" y="1"/>
                </a:cubicBezTo>
                <a:cubicBezTo>
                  <a:pt x="11478" y="1"/>
                  <a:pt x="11085" y="417"/>
                  <a:pt x="10799" y="727"/>
                </a:cubicBezTo>
                <a:cubicBezTo>
                  <a:pt x="10513" y="1037"/>
                  <a:pt x="10287" y="1275"/>
                  <a:pt x="9823" y="1275"/>
                </a:cubicBezTo>
                <a:cubicBezTo>
                  <a:pt x="9359" y="1275"/>
                  <a:pt x="9156" y="1048"/>
                  <a:pt x="8847" y="727"/>
                </a:cubicBezTo>
                <a:cubicBezTo>
                  <a:pt x="8549" y="406"/>
                  <a:pt x="8168" y="1"/>
                  <a:pt x="7454" y="1"/>
                </a:cubicBezTo>
                <a:cubicBezTo>
                  <a:pt x="6739" y="1"/>
                  <a:pt x="6346" y="417"/>
                  <a:pt x="6060" y="727"/>
                </a:cubicBezTo>
                <a:cubicBezTo>
                  <a:pt x="5787" y="1037"/>
                  <a:pt x="5560" y="1275"/>
                  <a:pt x="5096" y="1275"/>
                </a:cubicBezTo>
                <a:cubicBezTo>
                  <a:pt x="4620" y="1275"/>
                  <a:pt x="4417" y="1048"/>
                  <a:pt x="4120" y="727"/>
                </a:cubicBezTo>
                <a:cubicBezTo>
                  <a:pt x="3810" y="406"/>
                  <a:pt x="3441" y="1"/>
                  <a:pt x="27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5588355" y="4374233"/>
            <a:ext cx="785434" cy="63977"/>
          </a:xfrm>
          <a:custGeom>
            <a:avLst/>
            <a:gdLst/>
            <a:ahLst/>
            <a:cxnLst/>
            <a:rect l="l" t="t" r="r" b="b"/>
            <a:pathLst>
              <a:path w="20195" h="1527" extrusionOk="0">
                <a:moveTo>
                  <a:pt x="2250" y="1"/>
                </a:moveTo>
                <a:cubicBezTo>
                  <a:pt x="1655" y="1"/>
                  <a:pt x="1334" y="346"/>
                  <a:pt x="1096" y="608"/>
                </a:cubicBezTo>
                <a:cubicBezTo>
                  <a:pt x="857" y="858"/>
                  <a:pt x="679" y="1060"/>
                  <a:pt x="286" y="1060"/>
                </a:cubicBezTo>
                <a:cubicBezTo>
                  <a:pt x="0" y="1084"/>
                  <a:pt x="0" y="1501"/>
                  <a:pt x="286" y="1525"/>
                </a:cubicBezTo>
                <a:cubicBezTo>
                  <a:pt x="881" y="1525"/>
                  <a:pt x="1203" y="1179"/>
                  <a:pt x="1441" y="929"/>
                </a:cubicBezTo>
                <a:cubicBezTo>
                  <a:pt x="1679" y="667"/>
                  <a:pt x="1858" y="465"/>
                  <a:pt x="2250" y="465"/>
                </a:cubicBezTo>
                <a:cubicBezTo>
                  <a:pt x="2631" y="465"/>
                  <a:pt x="2810" y="655"/>
                  <a:pt x="3060" y="929"/>
                </a:cubicBezTo>
                <a:cubicBezTo>
                  <a:pt x="3310" y="1191"/>
                  <a:pt x="3620" y="1525"/>
                  <a:pt x="4203" y="1525"/>
                </a:cubicBezTo>
                <a:cubicBezTo>
                  <a:pt x="4798" y="1525"/>
                  <a:pt x="5132" y="1179"/>
                  <a:pt x="5358" y="929"/>
                </a:cubicBezTo>
                <a:cubicBezTo>
                  <a:pt x="5596" y="667"/>
                  <a:pt x="5775" y="465"/>
                  <a:pt x="6168" y="465"/>
                </a:cubicBezTo>
                <a:cubicBezTo>
                  <a:pt x="6549" y="465"/>
                  <a:pt x="6727" y="655"/>
                  <a:pt x="6977" y="929"/>
                </a:cubicBezTo>
                <a:cubicBezTo>
                  <a:pt x="7215" y="1191"/>
                  <a:pt x="7537" y="1525"/>
                  <a:pt x="8120" y="1525"/>
                </a:cubicBezTo>
                <a:cubicBezTo>
                  <a:pt x="8716" y="1525"/>
                  <a:pt x="9037" y="1179"/>
                  <a:pt x="9275" y="929"/>
                </a:cubicBezTo>
                <a:cubicBezTo>
                  <a:pt x="9513" y="667"/>
                  <a:pt x="9692" y="465"/>
                  <a:pt x="10085" y="465"/>
                </a:cubicBezTo>
                <a:cubicBezTo>
                  <a:pt x="10466" y="465"/>
                  <a:pt x="10632" y="655"/>
                  <a:pt x="10882" y="929"/>
                </a:cubicBezTo>
                <a:cubicBezTo>
                  <a:pt x="11133" y="1191"/>
                  <a:pt x="11442" y="1525"/>
                  <a:pt x="12037" y="1525"/>
                </a:cubicBezTo>
                <a:cubicBezTo>
                  <a:pt x="12633" y="1525"/>
                  <a:pt x="12954" y="1179"/>
                  <a:pt x="13192" y="929"/>
                </a:cubicBezTo>
                <a:cubicBezTo>
                  <a:pt x="13419" y="667"/>
                  <a:pt x="13609" y="465"/>
                  <a:pt x="13990" y="465"/>
                </a:cubicBezTo>
                <a:cubicBezTo>
                  <a:pt x="14383" y="465"/>
                  <a:pt x="14550" y="655"/>
                  <a:pt x="14800" y="929"/>
                </a:cubicBezTo>
                <a:cubicBezTo>
                  <a:pt x="15050" y="1191"/>
                  <a:pt x="15359" y="1525"/>
                  <a:pt x="15955" y="1525"/>
                </a:cubicBezTo>
                <a:cubicBezTo>
                  <a:pt x="16538" y="1525"/>
                  <a:pt x="16871" y="1179"/>
                  <a:pt x="17098" y="929"/>
                </a:cubicBezTo>
                <a:cubicBezTo>
                  <a:pt x="17336" y="667"/>
                  <a:pt x="17526" y="465"/>
                  <a:pt x="17907" y="465"/>
                </a:cubicBezTo>
                <a:cubicBezTo>
                  <a:pt x="18300" y="465"/>
                  <a:pt x="18467" y="655"/>
                  <a:pt x="18717" y="929"/>
                </a:cubicBezTo>
                <a:cubicBezTo>
                  <a:pt x="18967" y="1191"/>
                  <a:pt x="19264" y="1525"/>
                  <a:pt x="19860" y="1525"/>
                </a:cubicBezTo>
                <a:cubicBezTo>
                  <a:pt x="19871" y="1526"/>
                  <a:pt x="19882" y="1526"/>
                  <a:pt x="19892" y="1526"/>
                </a:cubicBezTo>
                <a:cubicBezTo>
                  <a:pt x="20194" y="1526"/>
                  <a:pt x="20194" y="1059"/>
                  <a:pt x="19892" y="1059"/>
                </a:cubicBezTo>
                <a:cubicBezTo>
                  <a:pt x="19882" y="1059"/>
                  <a:pt x="19871" y="1059"/>
                  <a:pt x="19860" y="1060"/>
                </a:cubicBezTo>
                <a:cubicBezTo>
                  <a:pt x="19479" y="1060"/>
                  <a:pt x="19312" y="870"/>
                  <a:pt x="19062" y="608"/>
                </a:cubicBezTo>
                <a:cubicBezTo>
                  <a:pt x="18812" y="334"/>
                  <a:pt x="18502" y="1"/>
                  <a:pt x="17907" y="1"/>
                </a:cubicBezTo>
                <a:cubicBezTo>
                  <a:pt x="17312" y="1"/>
                  <a:pt x="16990" y="346"/>
                  <a:pt x="16752" y="608"/>
                </a:cubicBezTo>
                <a:cubicBezTo>
                  <a:pt x="16526" y="858"/>
                  <a:pt x="16336" y="1060"/>
                  <a:pt x="15955" y="1060"/>
                </a:cubicBezTo>
                <a:cubicBezTo>
                  <a:pt x="15562" y="1060"/>
                  <a:pt x="15395" y="870"/>
                  <a:pt x="15145" y="608"/>
                </a:cubicBezTo>
                <a:cubicBezTo>
                  <a:pt x="14895" y="334"/>
                  <a:pt x="14585" y="1"/>
                  <a:pt x="13990" y="1"/>
                </a:cubicBezTo>
                <a:cubicBezTo>
                  <a:pt x="13407" y="1"/>
                  <a:pt x="13073" y="346"/>
                  <a:pt x="12847" y="608"/>
                </a:cubicBezTo>
                <a:cubicBezTo>
                  <a:pt x="12609" y="858"/>
                  <a:pt x="12418" y="1060"/>
                  <a:pt x="12037" y="1060"/>
                </a:cubicBezTo>
                <a:cubicBezTo>
                  <a:pt x="11656" y="1060"/>
                  <a:pt x="11478" y="870"/>
                  <a:pt x="11228" y="608"/>
                </a:cubicBezTo>
                <a:cubicBezTo>
                  <a:pt x="10978" y="334"/>
                  <a:pt x="10668" y="1"/>
                  <a:pt x="10085" y="1"/>
                </a:cubicBezTo>
                <a:cubicBezTo>
                  <a:pt x="9489" y="1"/>
                  <a:pt x="9168" y="346"/>
                  <a:pt x="8930" y="608"/>
                </a:cubicBezTo>
                <a:cubicBezTo>
                  <a:pt x="8692" y="858"/>
                  <a:pt x="8513" y="1060"/>
                  <a:pt x="8120" y="1060"/>
                </a:cubicBezTo>
                <a:cubicBezTo>
                  <a:pt x="7739" y="1060"/>
                  <a:pt x="7561" y="870"/>
                  <a:pt x="7323" y="608"/>
                </a:cubicBezTo>
                <a:cubicBezTo>
                  <a:pt x="7072" y="334"/>
                  <a:pt x="6763" y="1"/>
                  <a:pt x="6168" y="1"/>
                </a:cubicBezTo>
                <a:cubicBezTo>
                  <a:pt x="5572" y="1"/>
                  <a:pt x="5251" y="346"/>
                  <a:pt x="5013" y="608"/>
                </a:cubicBezTo>
                <a:cubicBezTo>
                  <a:pt x="4775" y="858"/>
                  <a:pt x="4596" y="1060"/>
                  <a:pt x="4203" y="1060"/>
                </a:cubicBezTo>
                <a:cubicBezTo>
                  <a:pt x="3822" y="1060"/>
                  <a:pt x="3655" y="870"/>
                  <a:pt x="3405" y="608"/>
                </a:cubicBezTo>
                <a:cubicBezTo>
                  <a:pt x="3155" y="334"/>
                  <a:pt x="2846" y="1"/>
                  <a:pt x="22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380099" y="2924975"/>
            <a:ext cx="785395" cy="63894"/>
          </a:xfrm>
          <a:custGeom>
            <a:avLst/>
            <a:gdLst/>
            <a:ahLst/>
            <a:cxnLst/>
            <a:rect l="l" t="t" r="r" b="b"/>
            <a:pathLst>
              <a:path w="20194" h="1525" extrusionOk="0">
                <a:moveTo>
                  <a:pt x="2263" y="0"/>
                </a:moveTo>
                <a:cubicBezTo>
                  <a:pt x="1680" y="0"/>
                  <a:pt x="1346" y="357"/>
                  <a:pt x="1120" y="607"/>
                </a:cubicBezTo>
                <a:cubicBezTo>
                  <a:pt x="882" y="858"/>
                  <a:pt x="691" y="1048"/>
                  <a:pt x="310" y="1048"/>
                </a:cubicBezTo>
                <a:cubicBezTo>
                  <a:pt x="1" y="1048"/>
                  <a:pt x="1" y="1524"/>
                  <a:pt x="310" y="1524"/>
                </a:cubicBezTo>
                <a:cubicBezTo>
                  <a:pt x="906" y="1524"/>
                  <a:pt x="1227" y="1167"/>
                  <a:pt x="1465" y="917"/>
                </a:cubicBezTo>
                <a:cubicBezTo>
                  <a:pt x="1692" y="667"/>
                  <a:pt x="1882" y="465"/>
                  <a:pt x="2263" y="465"/>
                </a:cubicBezTo>
                <a:cubicBezTo>
                  <a:pt x="2656" y="465"/>
                  <a:pt x="2823" y="643"/>
                  <a:pt x="3073" y="917"/>
                </a:cubicBezTo>
                <a:cubicBezTo>
                  <a:pt x="3323" y="1191"/>
                  <a:pt x="3632" y="1524"/>
                  <a:pt x="4228" y="1524"/>
                </a:cubicBezTo>
                <a:cubicBezTo>
                  <a:pt x="4823" y="1524"/>
                  <a:pt x="5144" y="1167"/>
                  <a:pt x="5382" y="917"/>
                </a:cubicBezTo>
                <a:cubicBezTo>
                  <a:pt x="5609" y="667"/>
                  <a:pt x="5799" y="465"/>
                  <a:pt x="6180" y="465"/>
                </a:cubicBezTo>
                <a:cubicBezTo>
                  <a:pt x="6573" y="465"/>
                  <a:pt x="6740" y="643"/>
                  <a:pt x="6990" y="917"/>
                </a:cubicBezTo>
                <a:cubicBezTo>
                  <a:pt x="7240" y="1191"/>
                  <a:pt x="7549" y="1524"/>
                  <a:pt x="8145" y="1524"/>
                </a:cubicBezTo>
                <a:cubicBezTo>
                  <a:pt x="8740" y="1524"/>
                  <a:pt x="9061" y="1167"/>
                  <a:pt x="9300" y="917"/>
                </a:cubicBezTo>
                <a:cubicBezTo>
                  <a:pt x="9526" y="667"/>
                  <a:pt x="9716" y="465"/>
                  <a:pt x="10097" y="465"/>
                </a:cubicBezTo>
                <a:cubicBezTo>
                  <a:pt x="10490" y="465"/>
                  <a:pt x="10657" y="643"/>
                  <a:pt x="10907" y="917"/>
                </a:cubicBezTo>
                <a:cubicBezTo>
                  <a:pt x="11157" y="1191"/>
                  <a:pt x="11467" y="1524"/>
                  <a:pt x="12062" y="1524"/>
                </a:cubicBezTo>
                <a:cubicBezTo>
                  <a:pt x="12645" y="1524"/>
                  <a:pt x="12979" y="1167"/>
                  <a:pt x="13205" y="917"/>
                </a:cubicBezTo>
                <a:cubicBezTo>
                  <a:pt x="13443" y="667"/>
                  <a:pt x="13633" y="465"/>
                  <a:pt x="14014" y="465"/>
                </a:cubicBezTo>
                <a:cubicBezTo>
                  <a:pt x="14395" y="465"/>
                  <a:pt x="14562" y="643"/>
                  <a:pt x="14812" y="917"/>
                </a:cubicBezTo>
                <a:cubicBezTo>
                  <a:pt x="15062" y="1191"/>
                  <a:pt x="15372" y="1524"/>
                  <a:pt x="15967" y="1524"/>
                </a:cubicBezTo>
                <a:cubicBezTo>
                  <a:pt x="16562" y="1524"/>
                  <a:pt x="16884" y="1167"/>
                  <a:pt x="17122" y="917"/>
                </a:cubicBezTo>
                <a:cubicBezTo>
                  <a:pt x="17360" y="667"/>
                  <a:pt x="17539" y="465"/>
                  <a:pt x="17932" y="465"/>
                </a:cubicBezTo>
                <a:cubicBezTo>
                  <a:pt x="18313" y="465"/>
                  <a:pt x="18479" y="643"/>
                  <a:pt x="18729" y="917"/>
                </a:cubicBezTo>
                <a:cubicBezTo>
                  <a:pt x="18979" y="1191"/>
                  <a:pt x="19289" y="1524"/>
                  <a:pt x="19884" y="1524"/>
                </a:cubicBezTo>
                <a:cubicBezTo>
                  <a:pt x="20194" y="1524"/>
                  <a:pt x="20194" y="1048"/>
                  <a:pt x="19884" y="1048"/>
                </a:cubicBezTo>
                <a:cubicBezTo>
                  <a:pt x="19491" y="1048"/>
                  <a:pt x="19325" y="881"/>
                  <a:pt x="19075" y="607"/>
                </a:cubicBezTo>
                <a:cubicBezTo>
                  <a:pt x="18825" y="334"/>
                  <a:pt x="18515" y="0"/>
                  <a:pt x="17920" y="0"/>
                </a:cubicBezTo>
                <a:cubicBezTo>
                  <a:pt x="17336" y="0"/>
                  <a:pt x="17003" y="357"/>
                  <a:pt x="16777" y="607"/>
                </a:cubicBezTo>
                <a:cubicBezTo>
                  <a:pt x="16539" y="858"/>
                  <a:pt x="16348" y="1048"/>
                  <a:pt x="15967" y="1048"/>
                </a:cubicBezTo>
                <a:cubicBezTo>
                  <a:pt x="15586" y="1048"/>
                  <a:pt x="15419" y="881"/>
                  <a:pt x="15157" y="607"/>
                </a:cubicBezTo>
                <a:cubicBezTo>
                  <a:pt x="14907" y="334"/>
                  <a:pt x="14598" y="0"/>
                  <a:pt x="14014" y="0"/>
                </a:cubicBezTo>
                <a:cubicBezTo>
                  <a:pt x="13419" y="0"/>
                  <a:pt x="13098" y="357"/>
                  <a:pt x="12860" y="607"/>
                </a:cubicBezTo>
                <a:cubicBezTo>
                  <a:pt x="12621" y="858"/>
                  <a:pt x="12443" y="1048"/>
                  <a:pt x="12050" y="1048"/>
                </a:cubicBezTo>
                <a:cubicBezTo>
                  <a:pt x="11669" y="1048"/>
                  <a:pt x="11502" y="881"/>
                  <a:pt x="11252" y="607"/>
                </a:cubicBezTo>
                <a:cubicBezTo>
                  <a:pt x="11002" y="334"/>
                  <a:pt x="10693" y="0"/>
                  <a:pt x="10097" y="0"/>
                </a:cubicBezTo>
                <a:cubicBezTo>
                  <a:pt x="9502" y="0"/>
                  <a:pt x="9181" y="357"/>
                  <a:pt x="8942" y="607"/>
                </a:cubicBezTo>
                <a:cubicBezTo>
                  <a:pt x="8716" y="858"/>
                  <a:pt x="8526" y="1048"/>
                  <a:pt x="8145" y="1048"/>
                </a:cubicBezTo>
                <a:cubicBezTo>
                  <a:pt x="7752" y="1048"/>
                  <a:pt x="7585" y="881"/>
                  <a:pt x="7335" y="607"/>
                </a:cubicBezTo>
                <a:cubicBezTo>
                  <a:pt x="7085" y="334"/>
                  <a:pt x="6775" y="0"/>
                  <a:pt x="6180" y="0"/>
                </a:cubicBezTo>
                <a:cubicBezTo>
                  <a:pt x="5597" y="0"/>
                  <a:pt x="5263" y="357"/>
                  <a:pt x="5037" y="607"/>
                </a:cubicBezTo>
                <a:cubicBezTo>
                  <a:pt x="4799" y="858"/>
                  <a:pt x="4609" y="1048"/>
                  <a:pt x="4228" y="1048"/>
                </a:cubicBezTo>
                <a:cubicBezTo>
                  <a:pt x="3835" y="1048"/>
                  <a:pt x="3668" y="881"/>
                  <a:pt x="3418" y="607"/>
                </a:cubicBezTo>
                <a:cubicBezTo>
                  <a:pt x="3168" y="334"/>
                  <a:pt x="2858" y="0"/>
                  <a:pt x="22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rot="5400000">
            <a:off x="8011826" y="1230068"/>
            <a:ext cx="783995" cy="63894"/>
          </a:xfrm>
          <a:custGeom>
            <a:avLst/>
            <a:gdLst/>
            <a:ahLst/>
            <a:cxnLst/>
            <a:rect l="l" t="t" r="r" b="b"/>
            <a:pathLst>
              <a:path w="20158" h="1525" extrusionOk="0">
                <a:moveTo>
                  <a:pt x="2251" y="0"/>
                </a:moveTo>
                <a:cubicBezTo>
                  <a:pt x="1656" y="0"/>
                  <a:pt x="1334" y="346"/>
                  <a:pt x="1096" y="596"/>
                </a:cubicBezTo>
                <a:cubicBezTo>
                  <a:pt x="858" y="858"/>
                  <a:pt x="679" y="1060"/>
                  <a:pt x="286" y="1060"/>
                </a:cubicBezTo>
                <a:cubicBezTo>
                  <a:pt x="1" y="1084"/>
                  <a:pt x="1" y="1501"/>
                  <a:pt x="286" y="1524"/>
                </a:cubicBezTo>
                <a:cubicBezTo>
                  <a:pt x="882" y="1524"/>
                  <a:pt x="1203" y="1179"/>
                  <a:pt x="1441" y="917"/>
                </a:cubicBezTo>
                <a:cubicBezTo>
                  <a:pt x="1679" y="667"/>
                  <a:pt x="1858" y="465"/>
                  <a:pt x="2251" y="465"/>
                </a:cubicBezTo>
                <a:cubicBezTo>
                  <a:pt x="2632" y="465"/>
                  <a:pt x="2811" y="655"/>
                  <a:pt x="3061" y="917"/>
                </a:cubicBezTo>
                <a:cubicBezTo>
                  <a:pt x="3311" y="1191"/>
                  <a:pt x="3620" y="1524"/>
                  <a:pt x="4204" y="1524"/>
                </a:cubicBezTo>
                <a:cubicBezTo>
                  <a:pt x="4799" y="1524"/>
                  <a:pt x="5120" y="1179"/>
                  <a:pt x="5359" y="917"/>
                </a:cubicBezTo>
                <a:cubicBezTo>
                  <a:pt x="5597" y="667"/>
                  <a:pt x="5775" y="465"/>
                  <a:pt x="6168" y="465"/>
                </a:cubicBezTo>
                <a:cubicBezTo>
                  <a:pt x="6549" y="465"/>
                  <a:pt x="6728" y="655"/>
                  <a:pt x="6966" y="917"/>
                </a:cubicBezTo>
                <a:cubicBezTo>
                  <a:pt x="7216" y="1191"/>
                  <a:pt x="7525" y="1524"/>
                  <a:pt x="8121" y="1524"/>
                </a:cubicBezTo>
                <a:cubicBezTo>
                  <a:pt x="8716" y="1524"/>
                  <a:pt x="9038" y="1179"/>
                  <a:pt x="9276" y="917"/>
                </a:cubicBezTo>
                <a:cubicBezTo>
                  <a:pt x="9514" y="667"/>
                  <a:pt x="9692" y="465"/>
                  <a:pt x="10085" y="465"/>
                </a:cubicBezTo>
                <a:cubicBezTo>
                  <a:pt x="10466" y="465"/>
                  <a:pt x="10633" y="655"/>
                  <a:pt x="10883" y="917"/>
                </a:cubicBezTo>
                <a:cubicBezTo>
                  <a:pt x="11133" y="1191"/>
                  <a:pt x="11443" y="1524"/>
                  <a:pt x="12038" y="1524"/>
                </a:cubicBezTo>
                <a:cubicBezTo>
                  <a:pt x="12633" y="1524"/>
                  <a:pt x="12955" y="1179"/>
                  <a:pt x="13193" y="917"/>
                </a:cubicBezTo>
                <a:cubicBezTo>
                  <a:pt x="13419" y="667"/>
                  <a:pt x="13610" y="465"/>
                  <a:pt x="13991" y="465"/>
                </a:cubicBezTo>
                <a:cubicBezTo>
                  <a:pt x="14383" y="465"/>
                  <a:pt x="14550" y="655"/>
                  <a:pt x="14800" y="917"/>
                </a:cubicBezTo>
                <a:cubicBezTo>
                  <a:pt x="15050" y="1191"/>
                  <a:pt x="15360" y="1524"/>
                  <a:pt x="15955" y="1524"/>
                </a:cubicBezTo>
                <a:cubicBezTo>
                  <a:pt x="16538" y="1524"/>
                  <a:pt x="16872" y="1179"/>
                  <a:pt x="17098" y="917"/>
                </a:cubicBezTo>
                <a:cubicBezTo>
                  <a:pt x="17336" y="667"/>
                  <a:pt x="17527" y="465"/>
                  <a:pt x="17908" y="465"/>
                </a:cubicBezTo>
                <a:cubicBezTo>
                  <a:pt x="18301" y="465"/>
                  <a:pt x="18467" y="655"/>
                  <a:pt x="18717" y="917"/>
                </a:cubicBezTo>
                <a:cubicBezTo>
                  <a:pt x="18967" y="1191"/>
                  <a:pt x="19277" y="1524"/>
                  <a:pt x="19872" y="1524"/>
                </a:cubicBezTo>
                <a:cubicBezTo>
                  <a:pt x="20158" y="1501"/>
                  <a:pt x="20158" y="1084"/>
                  <a:pt x="19872" y="1060"/>
                </a:cubicBezTo>
                <a:cubicBezTo>
                  <a:pt x="19479" y="1060"/>
                  <a:pt x="19313" y="870"/>
                  <a:pt x="19063" y="596"/>
                </a:cubicBezTo>
                <a:cubicBezTo>
                  <a:pt x="18813" y="334"/>
                  <a:pt x="18503" y="0"/>
                  <a:pt x="17908" y="0"/>
                </a:cubicBezTo>
                <a:cubicBezTo>
                  <a:pt x="17312" y="0"/>
                  <a:pt x="16991" y="346"/>
                  <a:pt x="16753" y="596"/>
                </a:cubicBezTo>
                <a:cubicBezTo>
                  <a:pt x="16527" y="858"/>
                  <a:pt x="16336" y="1060"/>
                  <a:pt x="15955" y="1060"/>
                </a:cubicBezTo>
                <a:cubicBezTo>
                  <a:pt x="15562" y="1060"/>
                  <a:pt x="15395" y="870"/>
                  <a:pt x="15145" y="596"/>
                </a:cubicBezTo>
                <a:cubicBezTo>
                  <a:pt x="14895" y="334"/>
                  <a:pt x="14586" y="0"/>
                  <a:pt x="13991" y="0"/>
                </a:cubicBezTo>
                <a:cubicBezTo>
                  <a:pt x="13407" y="0"/>
                  <a:pt x="13074" y="346"/>
                  <a:pt x="12848" y="596"/>
                </a:cubicBezTo>
                <a:cubicBezTo>
                  <a:pt x="12609" y="858"/>
                  <a:pt x="12419" y="1060"/>
                  <a:pt x="12038" y="1060"/>
                </a:cubicBezTo>
                <a:cubicBezTo>
                  <a:pt x="11645" y="1060"/>
                  <a:pt x="11478" y="870"/>
                  <a:pt x="11228" y="596"/>
                </a:cubicBezTo>
                <a:cubicBezTo>
                  <a:pt x="10978" y="334"/>
                  <a:pt x="10669" y="0"/>
                  <a:pt x="10085" y="0"/>
                </a:cubicBezTo>
                <a:cubicBezTo>
                  <a:pt x="9490" y="0"/>
                  <a:pt x="9157" y="346"/>
                  <a:pt x="8930" y="596"/>
                </a:cubicBezTo>
                <a:cubicBezTo>
                  <a:pt x="8692" y="858"/>
                  <a:pt x="8514" y="1060"/>
                  <a:pt x="8121" y="1060"/>
                </a:cubicBezTo>
                <a:cubicBezTo>
                  <a:pt x="7740" y="1060"/>
                  <a:pt x="7561" y="870"/>
                  <a:pt x="7311" y="596"/>
                </a:cubicBezTo>
                <a:cubicBezTo>
                  <a:pt x="7073" y="334"/>
                  <a:pt x="6752" y="0"/>
                  <a:pt x="6168" y="0"/>
                </a:cubicBezTo>
                <a:cubicBezTo>
                  <a:pt x="5573" y="0"/>
                  <a:pt x="5251" y="346"/>
                  <a:pt x="5013" y="596"/>
                </a:cubicBezTo>
                <a:cubicBezTo>
                  <a:pt x="4775" y="858"/>
                  <a:pt x="4597" y="1060"/>
                  <a:pt x="4204" y="1060"/>
                </a:cubicBezTo>
                <a:cubicBezTo>
                  <a:pt x="3823" y="1060"/>
                  <a:pt x="3644" y="870"/>
                  <a:pt x="3406" y="596"/>
                </a:cubicBezTo>
                <a:cubicBezTo>
                  <a:pt x="3156" y="334"/>
                  <a:pt x="2846" y="0"/>
                  <a:pt x="225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rot="1537472">
            <a:off x="5335216" y="2246956"/>
            <a:ext cx="82919" cy="134242"/>
          </a:xfrm>
          <a:custGeom>
            <a:avLst/>
            <a:gdLst/>
            <a:ahLst/>
            <a:cxnLst/>
            <a:rect l="l" t="t" r="r" b="b"/>
            <a:pathLst>
              <a:path w="2132" h="3204" extrusionOk="0">
                <a:moveTo>
                  <a:pt x="1072" y="1"/>
                </a:moveTo>
                <a:cubicBezTo>
                  <a:pt x="810" y="596"/>
                  <a:pt x="453" y="1144"/>
                  <a:pt x="0" y="1608"/>
                </a:cubicBezTo>
                <a:cubicBezTo>
                  <a:pt x="453" y="2060"/>
                  <a:pt x="810" y="2608"/>
                  <a:pt x="1072" y="3203"/>
                </a:cubicBezTo>
                <a:cubicBezTo>
                  <a:pt x="1310" y="2608"/>
                  <a:pt x="1679" y="2060"/>
                  <a:pt x="2132" y="1608"/>
                </a:cubicBezTo>
                <a:cubicBezTo>
                  <a:pt x="1679" y="1144"/>
                  <a:pt x="1310" y="596"/>
                  <a:pt x="10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7841165" y="4401933"/>
            <a:ext cx="1125277" cy="196122"/>
          </a:xfrm>
          <a:custGeom>
            <a:avLst/>
            <a:gdLst/>
            <a:ahLst/>
            <a:cxnLst/>
            <a:rect l="l" t="t" r="r" b="b"/>
            <a:pathLst>
              <a:path w="28933" h="4681" extrusionOk="0">
                <a:moveTo>
                  <a:pt x="2334" y="1"/>
                </a:moveTo>
                <a:cubicBezTo>
                  <a:pt x="1048" y="1"/>
                  <a:pt x="0" y="1049"/>
                  <a:pt x="0" y="2335"/>
                </a:cubicBezTo>
                <a:cubicBezTo>
                  <a:pt x="0" y="3632"/>
                  <a:pt x="1048" y="4680"/>
                  <a:pt x="2334" y="4680"/>
                </a:cubicBezTo>
                <a:lnTo>
                  <a:pt x="26599" y="4680"/>
                </a:lnTo>
                <a:cubicBezTo>
                  <a:pt x="27885" y="4680"/>
                  <a:pt x="28933" y="3632"/>
                  <a:pt x="28933" y="2335"/>
                </a:cubicBezTo>
                <a:cubicBezTo>
                  <a:pt x="28933" y="1049"/>
                  <a:pt x="27885" y="1"/>
                  <a:pt x="2659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1638780" y="987620"/>
            <a:ext cx="785434" cy="63977"/>
          </a:xfrm>
          <a:custGeom>
            <a:avLst/>
            <a:gdLst/>
            <a:ahLst/>
            <a:cxnLst/>
            <a:rect l="l" t="t" r="r" b="b"/>
            <a:pathLst>
              <a:path w="20195" h="1527" extrusionOk="0">
                <a:moveTo>
                  <a:pt x="2250" y="1"/>
                </a:moveTo>
                <a:cubicBezTo>
                  <a:pt x="1655" y="1"/>
                  <a:pt x="1334" y="346"/>
                  <a:pt x="1096" y="608"/>
                </a:cubicBezTo>
                <a:cubicBezTo>
                  <a:pt x="857" y="858"/>
                  <a:pt x="679" y="1060"/>
                  <a:pt x="286" y="1060"/>
                </a:cubicBezTo>
                <a:cubicBezTo>
                  <a:pt x="0" y="1084"/>
                  <a:pt x="0" y="1501"/>
                  <a:pt x="286" y="1525"/>
                </a:cubicBezTo>
                <a:cubicBezTo>
                  <a:pt x="881" y="1525"/>
                  <a:pt x="1203" y="1179"/>
                  <a:pt x="1441" y="929"/>
                </a:cubicBezTo>
                <a:cubicBezTo>
                  <a:pt x="1679" y="667"/>
                  <a:pt x="1858" y="465"/>
                  <a:pt x="2250" y="465"/>
                </a:cubicBezTo>
                <a:cubicBezTo>
                  <a:pt x="2631" y="465"/>
                  <a:pt x="2810" y="655"/>
                  <a:pt x="3060" y="929"/>
                </a:cubicBezTo>
                <a:cubicBezTo>
                  <a:pt x="3310" y="1191"/>
                  <a:pt x="3620" y="1525"/>
                  <a:pt x="4203" y="1525"/>
                </a:cubicBezTo>
                <a:cubicBezTo>
                  <a:pt x="4798" y="1525"/>
                  <a:pt x="5132" y="1179"/>
                  <a:pt x="5358" y="929"/>
                </a:cubicBezTo>
                <a:cubicBezTo>
                  <a:pt x="5596" y="667"/>
                  <a:pt x="5775" y="465"/>
                  <a:pt x="6168" y="465"/>
                </a:cubicBezTo>
                <a:cubicBezTo>
                  <a:pt x="6549" y="465"/>
                  <a:pt x="6727" y="655"/>
                  <a:pt x="6977" y="929"/>
                </a:cubicBezTo>
                <a:cubicBezTo>
                  <a:pt x="7215" y="1191"/>
                  <a:pt x="7537" y="1525"/>
                  <a:pt x="8120" y="1525"/>
                </a:cubicBezTo>
                <a:cubicBezTo>
                  <a:pt x="8716" y="1525"/>
                  <a:pt x="9037" y="1179"/>
                  <a:pt x="9275" y="929"/>
                </a:cubicBezTo>
                <a:cubicBezTo>
                  <a:pt x="9513" y="667"/>
                  <a:pt x="9692" y="465"/>
                  <a:pt x="10085" y="465"/>
                </a:cubicBezTo>
                <a:cubicBezTo>
                  <a:pt x="10466" y="465"/>
                  <a:pt x="10632" y="655"/>
                  <a:pt x="10882" y="929"/>
                </a:cubicBezTo>
                <a:cubicBezTo>
                  <a:pt x="11133" y="1191"/>
                  <a:pt x="11442" y="1525"/>
                  <a:pt x="12037" y="1525"/>
                </a:cubicBezTo>
                <a:cubicBezTo>
                  <a:pt x="12633" y="1525"/>
                  <a:pt x="12954" y="1179"/>
                  <a:pt x="13192" y="929"/>
                </a:cubicBezTo>
                <a:cubicBezTo>
                  <a:pt x="13419" y="667"/>
                  <a:pt x="13609" y="465"/>
                  <a:pt x="13990" y="465"/>
                </a:cubicBezTo>
                <a:cubicBezTo>
                  <a:pt x="14383" y="465"/>
                  <a:pt x="14550" y="655"/>
                  <a:pt x="14800" y="929"/>
                </a:cubicBezTo>
                <a:cubicBezTo>
                  <a:pt x="15050" y="1191"/>
                  <a:pt x="15359" y="1525"/>
                  <a:pt x="15955" y="1525"/>
                </a:cubicBezTo>
                <a:cubicBezTo>
                  <a:pt x="16538" y="1525"/>
                  <a:pt x="16871" y="1179"/>
                  <a:pt x="17098" y="929"/>
                </a:cubicBezTo>
                <a:cubicBezTo>
                  <a:pt x="17336" y="667"/>
                  <a:pt x="17526" y="465"/>
                  <a:pt x="17907" y="465"/>
                </a:cubicBezTo>
                <a:cubicBezTo>
                  <a:pt x="18300" y="465"/>
                  <a:pt x="18467" y="655"/>
                  <a:pt x="18717" y="929"/>
                </a:cubicBezTo>
                <a:cubicBezTo>
                  <a:pt x="18967" y="1191"/>
                  <a:pt x="19264" y="1525"/>
                  <a:pt x="19860" y="1525"/>
                </a:cubicBezTo>
                <a:cubicBezTo>
                  <a:pt x="19871" y="1526"/>
                  <a:pt x="19882" y="1526"/>
                  <a:pt x="19892" y="1526"/>
                </a:cubicBezTo>
                <a:cubicBezTo>
                  <a:pt x="20194" y="1526"/>
                  <a:pt x="20194" y="1059"/>
                  <a:pt x="19892" y="1059"/>
                </a:cubicBezTo>
                <a:cubicBezTo>
                  <a:pt x="19882" y="1059"/>
                  <a:pt x="19871" y="1059"/>
                  <a:pt x="19860" y="1060"/>
                </a:cubicBezTo>
                <a:cubicBezTo>
                  <a:pt x="19479" y="1060"/>
                  <a:pt x="19312" y="870"/>
                  <a:pt x="19062" y="608"/>
                </a:cubicBezTo>
                <a:cubicBezTo>
                  <a:pt x="18812" y="334"/>
                  <a:pt x="18502" y="1"/>
                  <a:pt x="17907" y="1"/>
                </a:cubicBezTo>
                <a:cubicBezTo>
                  <a:pt x="17312" y="1"/>
                  <a:pt x="16990" y="346"/>
                  <a:pt x="16752" y="608"/>
                </a:cubicBezTo>
                <a:cubicBezTo>
                  <a:pt x="16526" y="858"/>
                  <a:pt x="16336" y="1060"/>
                  <a:pt x="15955" y="1060"/>
                </a:cubicBezTo>
                <a:cubicBezTo>
                  <a:pt x="15562" y="1060"/>
                  <a:pt x="15395" y="870"/>
                  <a:pt x="15145" y="608"/>
                </a:cubicBezTo>
                <a:cubicBezTo>
                  <a:pt x="14895" y="334"/>
                  <a:pt x="14585" y="1"/>
                  <a:pt x="13990" y="1"/>
                </a:cubicBezTo>
                <a:cubicBezTo>
                  <a:pt x="13407" y="1"/>
                  <a:pt x="13073" y="346"/>
                  <a:pt x="12847" y="608"/>
                </a:cubicBezTo>
                <a:cubicBezTo>
                  <a:pt x="12609" y="858"/>
                  <a:pt x="12418" y="1060"/>
                  <a:pt x="12037" y="1060"/>
                </a:cubicBezTo>
                <a:cubicBezTo>
                  <a:pt x="11656" y="1060"/>
                  <a:pt x="11478" y="870"/>
                  <a:pt x="11228" y="608"/>
                </a:cubicBezTo>
                <a:cubicBezTo>
                  <a:pt x="10978" y="334"/>
                  <a:pt x="10668" y="1"/>
                  <a:pt x="10085" y="1"/>
                </a:cubicBezTo>
                <a:cubicBezTo>
                  <a:pt x="9489" y="1"/>
                  <a:pt x="9168" y="346"/>
                  <a:pt x="8930" y="608"/>
                </a:cubicBezTo>
                <a:cubicBezTo>
                  <a:pt x="8692" y="858"/>
                  <a:pt x="8513" y="1060"/>
                  <a:pt x="8120" y="1060"/>
                </a:cubicBezTo>
                <a:cubicBezTo>
                  <a:pt x="7739" y="1060"/>
                  <a:pt x="7561" y="870"/>
                  <a:pt x="7323" y="608"/>
                </a:cubicBezTo>
                <a:cubicBezTo>
                  <a:pt x="7072" y="334"/>
                  <a:pt x="6763" y="1"/>
                  <a:pt x="6168" y="1"/>
                </a:cubicBezTo>
                <a:cubicBezTo>
                  <a:pt x="5572" y="1"/>
                  <a:pt x="5251" y="346"/>
                  <a:pt x="5013" y="608"/>
                </a:cubicBezTo>
                <a:cubicBezTo>
                  <a:pt x="4775" y="858"/>
                  <a:pt x="4596" y="1060"/>
                  <a:pt x="4203" y="1060"/>
                </a:cubicBezTo>
                <a:cubicBezTo>
                  <a:pt x="3822" y="1060"/>
                  <a:pt x="3655" y="870"/>
                  <a:pt x="3405" y="608"/>
                </a:cubicBezTo>
                <a:cubicBezTo>
                  <a:pt x="3155" y="334"/>
                  <a:pt x="2846" y="1"/>
                  <a:pt x="22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 name="Google Shape;29;p2"/>
          <p:cNvGrpSpPr/>
          <p:nvPr/>
        </p:nvGrpSpPr>
        <p:grpSpPr>
          <a:xfrm rot="1307765">
            <a:off x="6373801" y="626827"/>
            <a:ext cx="142656" cy="149447"/>
            <a:chOff x="1160468" y="31374"/>
            <a:chExt cx="142658" cy="149448"/>
          </a:xfrm>
        </p:grpSpPr>
        <p:sp>
          <p:nvSpPr>
            <p:cNvPr id="30" name="Google Shape;30;p2"/>
            <p:cNvSpPr/>
            <p:nvPr/>
          </p:nvSpPr>
          <p:spPr>
            <a:xfrm>
              <a:off x="1160468" y="31374"/>
              <a:ext cx="142658" cy="149448"/>
            </a:xfrm>
            <a:custGeom>
              <a:avLst/>
              <a:gdLst/>
              <a:ahLst/>
              <a:cxnLst/>
              <a:rect l="l" t="t" r="r" b="b"/>
              <a:pathLst>
                <a:path w="3668" h="3567" extrusionOk="0">
                  <a:moveTo>
                    <a:pt x="3205" y="0"/>
                  </a:moveTo>
                  <a:cubicBezTo>
                    <a:pt x="3096" y="0"/>
                    <a:pt x="2989" y="42"/>
                    <a:pt x="2906" y="125"/>
                  </a:cubicBezTo>
                  <a:lnTo>
                    <a:pt x="155" y="2852"/>
                  </a:lnTo>
                  <a:cubicBezTo>
                    <a:pt x="1" y="3018"/>
                    <a:pt x="1" y="3280"/>
                    <a:pt x="155" y="3447"/>
                  </a:cubicBezTo>
                  <a:cubicBezTo>
                    <a:pt x="239" y="3518"/>
                    <a:pt x="346" y="3566"/>
                    <a:pt x="453" y="3566"/>
                  </a:cubicBezTo>
                  <a:cubicBezTo>
                    <a:pt x="572" y="3566"/>
                    <a:pt x="679" y="3530"/>
                    <a:pt x="763" y="3447"/>
                  </a:cubicBezTo>
                  <a:lnTo>
                    <a:pt x="3513" y="720"/>
                  </a:lnTo>
                  <a:cubicBezTo>
                    <a:pt x="3668" y="554"/>
                    <a:pt x="3668" y="280"/>
                    <a:pt x="3513" y="125"/>
                  </a:cubicBezTo>
                  <a:cubicBezTo>
                    <a:pt x="3424" y="42"/>
                    <a:pt x="3314" y="0"/>
                    <a:pt x="32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1160468" y="31374"/>
              <a:ext cx="142658" cy="149448"/>
            </a:xfrm>
            <a:custGeom>
              <a:avLst/>
              <a:gdLst/>
              <a:ahLst/>
              <a:cxnLst/>
              <a:rect l="l" t="t" r="r" b="b"/>
              <a:pathLst>
                <a:path w="3668" h="3567" extrusionOk="0">
                  <a:moveTo>
                    <a:pt x="461" y="0"/>
                  </a:moveTo>
                  <a:cubicBezTo>
                    <a:pt x="352" y="0"/>
                    <a:pt x="245" y="42"/>
                    <a:pt x="167" y="125"/>
                  </a:cubicBezTo>
                  <a:cubicBezTo>
                    <a:pt x="1" y="280"/>
                    <a:pt x="1" y="554"/>
                    <a:pt x="167" y="720"/>
                  </a:cubicBezTo>
                  <a:lnTo>
                    <a:pt x="2906" y="3447"/>
                  </a:lnTo>
                  <a:cubicBezTo>
                    <a:pt x="2989" y="3518"/>
                    <a:pt x="3096" y="3566"/>
                    <a:pt x="3203" y="3566"/>
                  </a:cubicBezTo>
                  <a:cubicBezTo>
                    <a:pt x="3311" y="3566"/>
                    <a:pt x="3418" y="3518"/>
                    <a:pt x="3501" y="3447"/>
                  </a:cubicBezTo>
                  <a:cubicBezTo>
                    <a:pt x="3668" y="3280"/>
                    <a:pt x="3668" y="3018"/>
                    <a:pt x="3501" y="2852"/>
                  </a:cubicBezTo>
                  <a:lnTo>
                    <a:pt x="763" y="125"/>
                  </a:lnTo>
                  <a:cubicBezTo>
                    <a:pt x="679" y="42"/>
                    <a:pt x="569" y="0"/>
                    <a:pt x="4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 name="Google Shape;32;p2"/>
          <p:cNvSpPr/>
          <p:nvPr/>
        </p:nvSpPr>
        <p:spPr>
          <a:xfrm rot="5400000">
            <a:off x="6925090" y="755907"/>
            <a:ext cx="520498" cy="220046"/>
          </a:xfrm>
          <a:custGeom>
            <a:avLst/>
            <a:gdLst/>
            <a:ahLst/>
            <a:cxnLst/>
            <a:rect l="l" t="t" r="r" b="b"/>
            <a:pathLst>
              <a:path w="13383" h="5252" extrusionOk="0">
                <a:moveTo>
                  <a:pt x="10871" y="572"/>
                </a:moveTo>
                <a:cubicBezTo>
                  <a:pt x="11954" y="572"/>
                  <a:pt x="12847" y="1501"/>
                  <a:pt x="12847" y="2632"/>
                </a:cubicBezTo>
                <a:cubicBezTo>
                  <a:pt x="12847" y="3763"/>
                  <a:pt x="11954" y="4680"/>
                  <a:pt x="10871" y="4680"/>
                </a:cubicBezTo>
                <a:lnTo>
                  <a:pt x="2524" y="4680"/>
                </a:lnTo>
                <a:cubicBezTo>
                  <a:pt x="1441" y="4680"/>
                  <a:pt x="548" y="3763"/>
                  <a:pt x="548" y="2632"/>
                </a:cubicBezTo>
                <a:cubicBezTo>
                  <a:pt x="548" y="1501"/>
                  <a:pt x="1441" y="572"/>
                  <a:pt x="2524" y="572"/>
                </a:cubicBezTo>
                <a:close/>
                <a:moveTo>
                  <a:pt x="2512" y="0"/>
                </a:moveTo>
                <a:cubicBezTo>
                  <a:pt x="1131" y="0"/>
                  <a:pt x="0" y="1179"/>
                  <a:pt x="0" y="2632"/>
                </a:cubicBezTo>
                <a:cubicBezTo>
                  <a:pt x="0" y="4072"/>
                  <a:pt x="1131" y="5251"/>
                  <a:pt x="2512" y="5251"/>
                </a:cubicBezTo>
                <a:lnTo>
                  <a:pt x="10871" y="5251"/>
                </a:lnTo>
                <a:cubicBezTo>
                  <a:pt x="12252" y="5251"/>
                  <a:pt x="13383" y="4072"/>
                  <a:pt x="13383" y="2632"/>
                </a:cubicBezTo>
                <a:cubicBezTo>
                  <a:pt x="13383" y="1179"/>
                  <a:pt x="12264" y="0"/>
                  <a:pt x="108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720003" y="540008"/>
            <a:ext cx="1125277" cy="196122"/>
          </a:xfrm>
          <a:custGeom>
            <a:avLst/>
            <a:gdLst/>
            <a:ahLst/>
            <a:cxnLst/>
            <a:rect l="l" t="t" r="r" b="b"/>
            <a:pathLst>
              <a:path w="28933" h="4681" extrusionOk="0">
                <a:moveTo>
                  <a:pt x="2334" y="1"/>
                </a:moveTo>
                <a:cubicBezTo>
                  <a:pt x="1048" y="1"/>
                  <a:pt x="0" y="1049"/>
                  <a:pt x="0" y="2335"/>
                </a:cubicBezTo>
                <a:cubicBezTo>
                  <a:pt x="0" y="3632"/>
                  <a:pt x="1048" y="4680"/>
                  <a:pt x="2334" y="4680"/>
                </a:cubicBezTo>
                <a:lnTo>
                  <a:pt x="26599" y="4680"/>
                </a:lnTo>
                <a:cubicBezTo>
                  <a:pt x="27885" y="4680"/>
                  <a:pt x="28933" y="3632"/>
                  <a:pt x="28933" y="2335"/>
                </a:cubicBezTo>
                <a:cubicBezTo>
                  <a:pt x="28933" y="1049"/>
                  <a:pt x="27885" y="1"/>
                  <a:pt x="2659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7486428" y="2476444"/>
            <a:ext cx="1256306" cy="95317"/>
          </a:xfrm>
          <a:custGeom>
            <a:avLst/>
            <a:gdLst/>
            <a:ahLst/>
            <a:cxnLst/>
            <a:rect l="l" t="t" r="r" b="b"/>
            <a:pathLst>
              <a:path w="32302" h="2275" extrusionOk="0">
                <a:moveTo>
                  <a:pt x="3536" y="1"/>
                </a:moveTo>
                <a:cubicBezTo>
                  <a:pt x="2620" y="1"/>
                  <a:pt x="2155" y="501"/>
                  <a:pt x="1750" y="941"/>
                </a:cubicBezTo>
                <a:cubicBezTo>
                  <a:pt x="1369" y="1358"/>
                  <a:pt x="1048" y="1703"/>
                  <a:pt x="381" y="1703"/>
                </a:cubicBezTo>
                <a:cubicBezTo>
                  <a:pt x="0" y="1715"/>
                  <a:pt x="0" y="2275"/>
                  <a:pt x="381" y="2275"/>
                </a:cubicBezTo>
                <a:cubicBezTo>
                  <a:pt x="1298" y="2275"/>
                  <a:pt x="1762" y="1775"/>
                  <a:pt x="2167" y="1334"/>
                </a:cubicBezTo>
                <a:cubicBezTo>
                  <a:pt x="2548" y="929"/>
                  <a:pt x="2870" y="572"/>
                  <a:pt x="3536" y="572"/>
                </a:cubicBezTo>
                <a:cubicBezTo>
                  <a:pt x="4203" y="572"/>
                  <a:pt x="4525" y="929"/>
                  <a:pt x="4906" y="1334"/>
                </a:cubicBezTo>
                <a:cubicBezTo>
                  <a:pt x="5310" y="1775"/>
                  <a:pt x="5775" y="2275"/>
                  <a:pt x="6692" y="2275"/>
                </a:cubicBezTo>
                <a:cubicBezTo>
                  <a:pt x="7608" y="2275"/>
                  <a:pt x="8073" y="1775"/>
                  <a:pt x="8477" y="1334"/>
                </a:cubicBezTo>
                <a:cubicBezTo>
                  <a:pt x="8858" y="929"/>
                  <a:pt x="9180" y="572"/>
                  <a:pt x="9847" y="572"/>
                </a:cubicBezTo>
                <a:cubicBezTo>
                  <a:pt x="10513" y="572"/>
                  <a:pt x="10835" y="929"/>
                  <a:pt x="11216" y="1334"/>
                </a:cubicBezTo>
                <a:cubicBezTo>
                  <a:pt x="11621" y="1775"/>
                  <a:pt x="12085" y="2275"/>
                  <a:pt x="13002" y="2275"/>
                </a:cubicBezTo>
                <a:cubicBezTo>
                  <a:pt x="13919" y="2275"/>
                  <a:pt x="14383" y="1775"/>
                  <a:pt x="14788" y="1334"/>
                </a:cubicBezTo>
                <a:cubicBezTo>
                  <a:pt x="15169" y="929"/>
                  <a:pt x="15490" y="572"/>
                  <a:pt x="16157" y="572"/>
                </a:cubicBezTo>
                <a:cubicBezTo>
                  <a:pt x="16824" y="572"/>
                  <a:pt x="17145" y="929"/>
                  <a:pt x="17526" y="1334"/>
                </a:cubicBezTo>
                <a:cubicBezTo>
                  <a:pt x="17931" y="1775"/>
                  <a:pt x="18395" y="2275"/>
                  <a:pt x="19312" y="2275"/>
                </a:cubicBezTo>
                <a:cubicBezTo>
                  <a:pt x="20229" y="2275"/>
                  <a:pt x="20693" y="1775"/>
                  <a:pt x="21098" y="1334"/>
                </a:cubicBezTo>
                <a:cubicBezTo>
                  <a:pt x="21479" y="929"/>
                  <a:pt x="21801" y="572"/>
                  <a:pt x="22467" y="572"/>
                </a:cubicBezTo>
                <a:cubicBezTo>
                  <a:pt x="23134" y="572"/>
                  <a:pt x="23456" y="929"/>
                  <a:pt x="23837" y="1334"/>
                </a:cubicBezTo>
                <a:cubicBezTo>
                  <a:pt x="24241" y="1775"/>
                  <a:pt x="24706" y="2275"/>
                  <a:pt x="25622" y="2275"/>
                </a:cubicBezTo>
                <a:cubicBezTo>
                  <a:pt x="26539" y="2275"/>
                  <a:pt x="26992" y="1775"/>
                  <a:pt x="27408" y="1334"/>
                </a:cubicBezTo>
                <a:cubicBezTo>
                  <a:pt x="27789" y="929"/>
                  <a:pt x="28111" y="572"/>
                  <a:pt x="28778" y="572"/>
                </a:cubicBezTo>
                <a:cubicBezTo>
                  <a:pt x="29444" y="572"/>
                  <a:pt x="29766" y="929"/>
                  <a:pt x="30147" y="1334"/>
                </a:cubicBezTo>
                <a:cubicBezTo>
                  <a:pt x="30552" y="1775"/>
                  <a:pt x="31016" y="2275"/>
                  <a:pt x="31933" y="2275"/>
                </a:cubicBezTo>
                <a:cubicBezTo>
                  <a:pt x="32302" y="2275"/>
                  <a:pt x="32302" y="1703"/>
                  <a:pt x="31933" y="1703"/>
                </a:cubicBezTo>
                <a:cubicBezTo>
                  <a:pt x="31266" y="1703"/>
                  <a:pt x="30933" y="1358"/>
                  <a:pt x="30564" y="941"/>
                </a:cubicBezTo>
                <a:cubicBezTo>
                  <a:pt x="30147" y="501"/>
                  <a:pt x="29683" y="1"/>
                  <a:pt x="28778" y="1"/>
                </a:cubicBezTo>
                <a:cubicBezTo>
                  <a:pt x="27861" y="1"/>
                  <a:pt x="27397" y="501"/>
                  <a:pt x="26992" y="941"/>
                </a:cubicBezTo>
                <a:cubicBezTo>
                  <a:pt x="26611" y="1358"/>
                  <a:pt x="26289" y="1703"/>
                  <a:pt x="25622" y="1703"/>
                </a:cubicBezTo>
                <a:cubicBezTo>
                  <a:pt x="24956" y="1703"/>
                  <a:pt x="24622" y="1358"/>
                  <a:pt x="24253" y="941"/>
                </a:cubicBezTo>
                <a:cubicBezTo>
                  <a:pt x="23837" y="501"/>
                  <a:pt x="23372" y="1"/>
                  <a:pt x="22467" y="1"/>
                </a:cubicBezTo>
                <a:cubicBezTo>
                  <a:pt x="21551" y="1"/>
                  <a:pt x="21086" y="501"/>
                  <a:pt x="20681" y="941"/>
                </a:cubicBezTo>
                <a:cubicBezTo>
                  <a:pt x="20300" y="1358"/>
                  <a:pt x="19979" y="1703"/>
                  <a:pt x="19312" y="1703"/>
                </a:cubicBezTo>
                <a:cubicBezTo>
                  <a:pt x="18645" y="1703"/>
                  <a:pt x="18324" y="1358"/>
                  <a:pt x="17943" y="941"/>
                </a:cubicBezTo>
                <a:cubicBezTo>
                  <a:pt x="17526" y="501"/>
                  <a:pt x="17062" y="1"/>
                  <a:pt x="16157" y="1"/>
                </a:cubicBezTo>
                <a:cubicBezTo>
                  <a:pt x="15240" y="1"/>
                  <a:pt x="14776" y="501"/>
                  <a:pt x="14371" y="941"/>
                </a:cubicBezTo>
                <a:cubicBezTo>
                  <a:pt x="13990" y="1358"/>
                  <a:pt x="13669" y="1703"/>
                  <a:pt x="13002" y="1703"/>
                </a:cubicBezTo>
                <a:cubicBezTo>
                  <a:pt x="12335" y="1703"/>
                  <a:pt x="12014" y="1358"/>
                  <a:pt x="11633" y="941"/>
                </a:cubicBezTo>
                <a:cubicBezTo>
                  <a:pt x="11228" y="501"/>
                  <a:pt x="10763" y="1"/>
                  <a:pt x="9847" y="1"/>
                </a:cubicBezTo>
                <a:cubicBezTo>
                  <a:pt x="8930" y="1"/>
                  <a:pt x="8466" y="501"/>
                  <a:pt x="8061" y="941"/>
                </a:cubicBezTo>
                <a:cubicBezTo>
                  <a:pt x="7680" y="1358"/>
                  <a:pt x="7358" y="1703"/>
                  <a:pt x="6692" y="1703"/>
                </a:cubicBezTo>
                <a:cubicBezTo>
                  <a:pt x="6025" y="1703"/>
                  <a:pt x="5703" y="1358"/>
                  <a:pt x="5322" y="941"/>
                </a:cubicBezTo>
                <a:cubicBezTo>
                  <a:pt x="4918" y="501"/>
                  <a:pt x="4453" y="1"/>
                  <a:pt x="35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4401955" y="1448958"/>
            <a:ext cx="785434" cy="63977"/>
          </a:xfrm>
          <a:custGeom>
            <a:avLst/>
            <a:gdLst/>
            <a:ahLst/>
            <a:cxnLst/>
            <a:rect l="l" t="t" r="r" b="b"/>
            <a:pathLst>
              <a:path w="20195" h="1527" extrusionOk="0">
                <a:moveTo>
                  <a:pt x="2250" y="1"/>
                </a:moveTo>
                <a:cubicBezTo>
                  <a:pt x="1655" y="1"/>
                  <a:pt x="1334" y="346"/>
                  <a:pt x="1096" y="608"/>
                </a:cubicBezTo>
                <a:cubicBezTo>
                  <a:pt x="857" y="858"/>
                  <a:pt x="679" y="1060"/>
                  <a:pt x="286" y="1060"/>
                </a:cubicBezTo>
                <a:cubicBezTo>
                  <a:pt x="0" y="1084"/>
                  <a:pt x="0" y="1501"/>
                  <a:pt x="286" y="1525"/>
                </a:cubicBezTo>
                <a:cubicBezTo>
                  <a:pt x="881" y="1525"/>
                  <a:pt x="1203" y="1179"/>
                  <a:pt x="1441" y="929"/>
                </a:cubicBezTo>
                <a:cubicBezTo>
                  <a:pt x="1679" y="667"/>
                  <a:pt x="1858" y="465"/>
                  <a:pt x="2250" y="465"/>
                </a:cubicBezTo>
                <a:cubicBezTo>
                  <a:pt x="2631" y="465"/>
                  <a:pt x="2810" y="655"/>
                  <a:pt x="3060" y="929"/>
                </a:cubicBezTo>
                <a:cubicBezTo>
                  <a:pt x="3310" y="1191"/>
                  <a:pt x="3620" y="1525"/>
                  <a:pt x="4203" y="1525"/>
                </a:cubicBezTo>
                <a:cubicBezTo>
                  <a:pt x="4798" y="1525"/>
                  <a:pt x="5132" y="1179"/>
                  <a:pt x="5358" y="929"/>
                </a:cubicBezTo>
                <a:cubicBezTo>
                  <a:pt x="5596" y="667"/>
                  <a:pt x="5775" y="465"/>
                  <a:pt x="6168" y="465"/>
                </a:cubicBezTo>
                <a:cubicBezTo>
                  <a:pt x="6549" y="465"/>
                  <a:pt x="6727" y="655"/>
                  <a:pt x="6977" y="929"/>
                </a:cubicBezTo>
                <a:cubicBezTo>
                  <a:pt x="7215" y="1191"/>
                  <a:pt x="7537" y="1525"/>
                  <a:pt x="8120" y="1525"/>
                </a:cubicBezTo>
                <a:cubicBezTo>
                  <a:pt x="8716" y="1525"/>
                  <a:pt x="9037" y="1179"/>
                  <a:pt x="9275" y="929"/>
                </a:cubicBezTo>
                <a:cubicBezTo>
                  <a:pt x="9513" y="667"/>
                  <a:pt x="9692" y="465"/>
                  <a:pt x="10085" y="465"/>
                </a:cubicBezTo>
                <a:cubicBezTo>
                  <a:pt x="10466" y="465"/>
                  <a:pt x="10632" y="655"/>
                  <a:pt x="10882" y="929"/>
                </a:cubicBezTo>
                <a:cubicBezTo>
                  <a:pt x="11133" y="1191"/>
                  <a:pt x="11442" y="1525"/>
                  <a:pt x="12037" y="1525"/>
                </a:cubicBezTo>
                <a:cubicBezTo>
                  <a:pt x="12633" y="1525"/>
                  <a:pt x="12954" y="1179"/>
                  <a:pt x="13192" y="929"/>
                </a:cubicBezTo>
                <a:cubicBezTo>
                  <a:pt x="13419" y="667"/>
                  <a:pt x="13609" y="465"/>
                  <a:pt x="13990" y="465"/>
                </a:cubicBezTo>
                <a:cubicBezTo>
                  <a:pt x="14383" y="465"/>
                  <a:pt x="14550" y="655"/>
                  <a:pt x="14800" y="929"/>
                </a:cubicBezTo>
                <a:cubicBezTo>
                  <a:pt x="15050" y="1191"/>
                  <a:pt x="15359" y="1525"/>
                  <a:pt x="15955" y="1525"/>
                </a:cubicBezTo>
                <a:cubicBezTo>
                  <a:pt x="16538" y="1525"/>
                  <a:pt x="16871" y="1179"/>
                  <a:pt x="17098" y="929"/>
                </a:cubicBezTo>
                <a:cubicBezTo>
                  <a:pt x="17336" y="667"/>
                  <a:pt x="17526" y="465"/>
                  <a:pt x="17907" y="465"/>
                </a:cubicBezTo>
                <a:cubicBezTo>
                  <a:pt x="18300" y="465"/>
                  <a:pt x="18467" y="655"/>
                  <a:pt x="18717" y="929"/>
                </a:cubicBezTo>
                <a:cubicBezTo>
                  <a:pt x="18967" y="1191"/>
                  <a:pt x="19264" y="1525"/>
                  <a:pt x="19860" y="1525"/>
                </a:cubicBezTo>
                <a:cubicBezTo>
                  <a:pt x="19871" y="1526"/>
                  <a:pt x="19882" y="1526"/>
                  <a:pt x="19892" y="1526"/>
                </a:cubicBezTo>
                <a:cubicBezTo>
                  <a:pt x="20194" y="1526"/>
                  <a:pt x="20194" y="1059"/>
                  <a:pt x="19892" y="1059"/>
                </a:cubicBezTo>
                <a:cubicBezTo>
                  <a:pt x="19882" y="1059"/>
                  <a:pt x="19871" y="1059"/>
                  <a:pt x="19860" y="1060"/>
                </a:cubicBezTo>
                <a:cubicBezTo>
                  <a:pt x="19479" y="1060"/>
                  <a:pt x="19312" y="870"/>
                  <a:pt x="19062" y="608"/>
                </a:cubicBezTo>
                <a:cubicBezTo>
                  <a:pt x="18812" y="334"/>
                  <a:pt x="18502" y="1"/>
                  <a:pt x="17907" y="1"/>
                </a:cubicBezTo>
                <a:cubicBezTo>
                  <a:pt x="17312" y="1"/>
                  <a:pt x="16990" y="346"/>
                  <a:pt x="16752" y="608"/>
                </a:cubicBezTo>
                <a:cubicBezTo>
                  <a:pt x="16526" y="858"/>
                  <a:pt x="16336" y="1060"/>
                  <a:pt x="15955" y="1060"/>
                </a:cubicBezTo>
                <a:cubicBezTo>
                  <a:pt x="15562" y="1060"/>
                  <a:pt x="15395" y="870"/>
                  <a:pt x="15145" y="608"/>
                </a:cubicBezTo>
                <a:cubicBezTo>
                  <a:pt x="14895" y="334"/>
                  <a:pt x="14585" y="1"/>
                  <a:pt x="13990" y="1"/>
                </a:cubicBezTo>
                <a:cubicBezTo>
                  <a:pt x="13407" y="1"/>
                  <a:pt x="13073" y="346"/>
                  <a:pt x="12847" y="608"/>
                </a:cubicBezTo>
                <a:cubicBezTo>
                  <a:pt x="12609" y="858"/>
                  <a:pt x="12418" y="1060"/>
                  <a:pt x="12037" y="1060"/>
                </a:cubicBezTo>
                <a:cubicBezTo>
                  <a:pt x="11656" y="1060"/>
                  <a:pt x="11478" y="870"/>
                  <a:pt x="11228" y="608"/>
                </a:cubicBezTo>
                <a:cubicBezTo>
                  <a:pt x="10978" y="334"/>
                  <a:pt x="10668" y="1"/>
                  <a:pt x="10085" y="1"/>
                </a:cubicBezTo>
                <a:cubicBezTo>
                  <a:pt x="9489" y="1"/>
                  <a:pt x="9168" y="346"/>
                  <a:pt x="8930" y="608"/>
                </a:cubicBezTo>
                <a:cubicBezTo>
                  <a:pt x="8692" y="858"/>
                  <a:pt x="8513" y="1060"/>
                  <a:pt x="8120" y="1060"/>
                </a:cubicBezTo>
                <a:cubicBezTo>
                  <a:pt x="7739" y="1060"/>
                  <a:pt x="7561" y="870"/>
                  <a:pt x="7323" y="608"/>
                </a:cubicBezTo>
                <a:cubicBezTo>
                  <a:pt x="7072" y="334"/>
                  <a:pt x="6763" y="1"/>
                  <a:pt x="6168" y="1"/>
                </a:cubicBezTo>
                <a:cubicBezTo>
                  <a:pt x="5572" y="1"/>
                  <a:pt x="5251" y="346"/>
                  <a:pt x="5013" y="608"/>
                </a:cubicBezTo>
                <a:cubicBezTo>
                  <a:pt x="4775" y="858"/>
                  <a:pt x="4596" y="1060"/>
                  <a:pt x="4203" y="1060"/>
                </a:cubicBezTo>
                <a:cubicBezTo>
                  <a:pt x="3822" y="1060"/>
                  <a:pt x="3655" y="870"/>
                  <a:pt x="3405" y="608"/>
                </a:cubicBezTo>
                <a:cubicBezTo>
                  <a:pt x="3155" y="334"/>
                  <a:pt x="2846" y="1"/>
                  <a:pt x="22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2006540" y="2197369"/>
            <a:ext cx="1256306" cy="95317"/>
          </a:xfrm>
          <a:custGeom>
            <a:avLst/>
            <a:gdLst/>
            <a:ahLst/>
            <a:cxnLst/>
            <a:rect l="l" t="t" r="r" b="b"/>
            <a:pathLst>
              <a:path w="32302" h="2275" extrusionOk="0">
                <a:moveTo>
                  <a:pt x="3536" y="1"/>
                </a:moveTo>
                <a:cubicBezTo>
                  <a:pt x="2620" y="1"/>
                  <a:pt x="2155" y="501"/>
                  <a:pt x="1750" y="941"/>
                </a:cubicBezTo>
                <a:cubicBezTo>
                  <a:pt x="1369" y="1358"/>
                  <a:pt x="1048" y="1703"/>
                  <a:pt x="381" y="1703"/>
                </a:cubicBezTo>
                <a:cubicBezTo>
                  <a:pt x="0" y="1715"/>
                  <a:pt x="0" y="2275"/>
                  <a:pt x="381" y="2275"/>
                </a:cubicBezTo>
                <a:cubicBezTo>
                  <a:pt x="1298" y="2275"/>
                  <a:pt x="1762" y="1775"/>
                  <a:pt x="2167" y="1334"/>
                </a:cubicBezTo>
                <a:cubicBezTo>
                  <a:pt x="2548" y="929"/>
                  <a:pt x="2870" y="572"/>
                  <a:pt x="3536" y="572"/>
                </a:cubicBezTo>
                <a:cubicBezTo>
                  <a:pt x="4203" y="572"/>
                  <a:pt x="4525" y="929"/>
                  <a:pt x="4906" y="1334"/>
                </a:cubicBezTo>
                <a:cubicBezTo>
                  <a:pt x="5310" y="1775"/>
                  <a:pt x="5775" y="2275"/>
                  <a:pt x="6692" y="2275"/>
                </a:cubicBezTo>
                <a:cubicBezTo>
                  <a:pt x="7608" y="2275"/>
                  <a:pt x="8073" y="1775"/>
                  <a:pt x="8477" y="1334"/>
                </a:cubicBezTo>
                <a:cubicBezTo>
                  <a:pt x="8858" y="929"/>
                  <a:pt x="9180" y="572"/>
                  <a:pt x="9847" y="572"/>
                </a:cubicBezTo>
                <a:cubicBezTo>
                  <a:pt x="10513" y="572"/>
                  <a:pt x="10835" y="929"/>
                  <a:pt x="11216" y="1334"/>
                </a:cubicBezTo>
                <a:cubicBezTo>
                  <a:pt x="11621" y="1775"/>
                  <a:pt x="12085" y="2275"/>
                  <a:pt x="13002" y="2275"/>
                </a:cubicBezTo>
                <a:cubicBezTo>
                  <a:pt x="13919" y="2275"/>
                  <a:pt x="14383" y="1775"/>
                  <a:pt x="14788" y="1334"/>
                </a:cubicBezTo>
                <a:cubicBezTo>
                  <a:pt x="15169" y="929"/>
                  <a:pt x="15490" y="572"/>
                  <a:pt x="16157" y="572"/>
                </a:cubicBezTo>
                <a:cubicBezTo>
                  <a:pt x="16824" y="572"/>
                  <a:pt x="17145" y="929"/>
                  <a:pt x="17526" y="1334"/>
                </a:cubicBezTo>
                <a:cubicBezTo>
                  <a:pt x="17931" y="1775"/>
                  <a:pt x="18395" y="2275"/>
                  <a:pt x="19312" y="2275"/>
                </a:cubicBezTo>
                <a:cubicBezTo>
                  <a:pt x="20229" y="2275"/>
                  <a:pt x="20693" y="1775"/>
                  <a:pt x="21098" y="1334"/>
                </a:cubicBezTo>
                <a:cubicBezTo>
                  <a:pt x="21479" y="929"/>
                  <a:pt x="21801" y="572"/>
                  <a:pt x="22467" y="572"/>
                </a:cubicBezTo>
                <a:cubicBezTo>
                  <a:pt x="23134" y="572"/>
                  <a:pt x="23456" y="929"/>
                  <a:pt x="23837" y="1334"/>
                </a:cubicBezTo>
                <a:cubicBezTo>
                  <a:pt x="24241" y="1775"/>
                  <a:pt x="24706" y="2275"/>
                  <a:pt x="25622" y="2275"/>
                </a:cubicBezTo>
                <a:cubicBezTo>
                  <a:pt x="26539" y="2275"/>
                  <a:pt x="26992" y="1775"/>
                  <a:pt x="27408" y="1334"/>
                </a:cubicBezTo>
                <a:cubicBezTo>
                  <a:pt x="27789" y="929"/>
                  <a:pt x="28111" y="572"/>
                  <a:pt x="28778" y="572"/>
                </a:cubicBezTo>
                <a:cubicBezTo>
                  <a:pt x="29444" y="572"/>
                  <a:pt x="29766" y="929"/>
                  <a:pt x="30147" y="1334"/>
                </a:cubicBezTo>
                <a:cubicBezTo>
                  <a:pt x="30552" y="1775"/>
                  <a:pt x="31016" y="2275"/>
                  <a:pt x="31933" y="2275"/>
                </a:cubicBezTo>
                <a:cubicBezTo>
                  <a:pt x="32302" y="2275"/>
                  <a:pt x="32302" y="1703"/>
                  <a:pt x="31933" y="1703"/>
                </a:cubicBezTo>
                <a:cubicBezTo>
                  <a:pt x="31266" y="1703"/>
                  <a:pt x="30933" y="1358"/>
                  <a:pt x="30564" y="941"/>
                </a:cubicBezTo>
                <a:cubicBezTo>
                  <a:pt x="30147" y="501"/>
                  <a:pt x="29683" y="1"/>
                  <a:pt x="28778" y="1"/>
                </a:cubicBezTo>
                <a:cubicBezTo>
                  <a:pt x="27861" y="1"/>
                  <a:pt x="27397" y="501"/>
                  <a:pt x="26992" y="941"/>
                </a:cubicBezTo>
                <a:cubicBezTo>
                  <a:pt x="26611" y="1358"/>
                  <a:pt x="26289" y="1703"/>
                  <a:pt x="25622" y="1703"/>
                </a:cubicBezTo>
                <a:cubicBezTo>
                  <a:pt x="24956" y="1703"/>
                  <a:pt x="24622" y="1358"/>
                  <a:pt x="24253" y="941"/>
                </a:cubicBezTo>
                <a:cubicBezTo>
                  <a:pt x="23837" y="501"/>
                  <a:pt x="23372" y="1"/>
                  <a:pt x="22467" y="1"/>
                </a:cubicBezTo>
                <a:cubicBezTo>
                  <a:pt x="21551" y="1"/>
                  <a:pt x="21086" y="501"/>
                  <a:pt x="20681" y="941"/>
                </a:cubicBezTo>
                <a:cubicBezTo>
                  <a:pt x="20300" y="1358"/>
                  <a:pt x="19979" y="1703"/>
                  <a:pt x="19312" y="1703"/>
                </a:cubicBezTo>
                <a:cubicBezTo>
                  <a:pt x="18645" y="1703"/>
                  <a:pt x="18324" y="1358"/>
                  <a:pt x="17943" y="941"/>
                </a:cubicBezTo>
                <a:cubicBezTo>
                  <a:pt x="17526" y="501"/>
                  <a:pt x="17062" y="1"/>
                  <a:pt x="16157" y="1"/>
                </a:cubicBezTo>
                <a:cubicBezTo>
                  <a:pt x="15240" y="1"/>
                  <a:pt x="14776" y="501"/>
                  <a:pt x="14371" y="941"/>
                </a:cubicBezTo>
                <a:cubicBezTo>
                  <a:pt x="13990" y="1358"/>
                  <a:pt x="13669" y="1703"/>
                  <a:pt x="13002" y="1703"/>
                </a:cubicBezTo>
                <a:cubicBezTo>
                  <a:pt x="12335" y="1703"/>
                  <a:pt x="12014" y="1358"/>
                  <a:pt x="11633" y="941"/>
                </a:cubicBezTo>
                <a:cubicBezTo>
                  <a:pt x="11228" y="501"/>
                  <a:pt x="10763" y="1"/>
                  <a:pt x="9847" y="1"/>
                </a:cubicBezTo>
                <a:cubicBezTo>
                  <a:pt x="8930" y="1"/>
                  <a:pt x="8466" y="501"/>
                  <a:pt x="8061" y="941"/>
                </a:cubicBezTo>
                <a:cubicBezTo>
                  <a:pt x="7680" y="1358"/>
                  <a:pt x="7358" y="1703"/>
                  <a:pt x="6692" y="1703"/>
                </a:cubicBezTo>
                <a:cubicBezTo>
                  <a:pt x="6025" y="1703"/>
                  <a:pt x="5703" y="1358"/>
                  <a:pt x="5322" y="941"/>
                </a:cubicBezTo>
                <a:cubicBezTo>
                  <a:pt x="4918" y="501"/>
                  <a:pt x="4453" y="1"/>
                  <a:pt x="35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rot="1575454" flipH="1">
            <a:off x="3510655" y="1888992"/>
            <a:ext cx="142655" cy="149446"/>
            <a:chOff x="1160468" y="31374"/>
            <a:chExt cx="142658" cy="149448"/>
          </a:xfrm>
        </p:grpSpPr>
        <p:sp>
          <p:nvSpPr>
            <p:cNvPr id="38" name="Google Shape;38;p2"/>
            <p:cNvSpPr/>
            <p:nvPr/>
          </p:nvSpPr>
          <p:spPr>
            <a:xfrm>
              <a:off x="1160468" y="31374"/>
              <a:ext cx="142658" cy="149448"/>
            </a:xfrm>
            <a:custGeom>
              <a:avLst/>
              <a:gdLst/>
              <a:ahLst/>
              <a:cxnLst/>
              <a:rect l="l" t="t" r="r" b="b"/>
              <a:pathLst>
                <a:path w="3668" h="3567" extrusionOk="0">
                  <a:moveTo>
                    <a:pt x="3205" y="0"/>
                  </a:moveTo>
                  <a:cubicBezTo>
                    <a:pt x="3096" y="0"/>
                    <a:pt x="2989" y="42"/>
                    <a:pt x="2906" y="125"/>
                  </a:cubicBezTo>
                  <a:lnTo>
                    <a:pt x="155" y="2852"/>
                  </a:lnTo>
                  <a:cubicBezTo>
                    <a:pt x="1" y="3018"/>
                    <a:pt x="1" y="3280"/>
                    <a:pt x="155" y="3447"/>
                  </a:cubicBezTo>
                  <a:cubicBezTo>
                    <a:pt x="239" y="3518"/>
                    <a:pt x="346" y="3566"/>
                    <a:pt x="453" y="3566"/>
                  </a:cubicBezTo>
                  <a:cubicBezTo>
                    <a:pt x="572" y="3566"/>
                    <a:pt x="679" y="3530"/>
                    <a:pt x="763" y="3447"/>
                  </a:cubicBezTo>
                  <a:lnTo>
                    <a:pt x="3513" y="720"/>
                  </a:lnTo>
                  <a:cubicBezTo>
                    <a:pt x="3668" y="554"/>
                    <a:pt x="3668" y="280"/>
                    <a:pt x="3513" y="125"/>
                  </a:cubicBezTo>
                  <a:cubicBezTo>
                    <a:pt x="3424" y="42"/>
                    <a:pt x="3314" y="0"/>
                    <a:pt x="32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1160468" y="31374"/>
              <a:ext cx="142658" cy="149448"/>
            </a:xfrm>
            <a:custGeom>
              <a:avLst/>
              <a:gdLst/>
              <a:ahLst/>
              <a:cxnLst/>
              <a:rect l="l" t="t" r="r" b="b"/>
              <a:pathLst>
                <a:path w="3668" h="3567" extrusionOk="0">
                  <a:moveTo>
                    <a:pt x="461" y="0"/>
                  </a:moveTo>
                  <a:cubicBezTo>
                    <a:pt x="352" y="0"/>
                    <a:pt x="245" y="42"/>
                    <a:pt x="167" y="125"/>
                  </a:cubicBezTo>
                  <a:cubicBezTo>
                    <a:pt x="1" y="280"/>
                    <a:pt x="1" y="554"/>
                    <a:pt x="167" y="720"/>
                  </a:cubicBezTo>
                  <a:lnTo>
                    <a:pt x="2906" y="3447"/>
                  </a:lnTo>
                  <a:cubicBezTo>
                    <a:pt x="2989" y="3518"/>
                    <a:pt x="3096" y="3566"/>
                    <a:pt x="3203" y="3566"/>
                  </a:cubicBezTo>
                  <a:cubicBezTo>
                    <a:pt x="3311" y="3566"/>
                    <a:pt x="3418" y="3518"/>
                    <a:pt x="3501" y="3447"/>
                  </a:cubicBezTo>
                  <a:cubicBezTo>
                    <a:pt x="3668" y="3280"/>
                    <a:pt x="3668" y="3018"/>
                    <a:pt x="3501" y="2852"/>
                  </a:cubicBezTo>
                  <a:lnTo>
                    <a:pt x="763" y="125"/>
                  </a:lnTo>
                  <a:cubicBezTo>
                    <a:pt x="679" y="42"/>
                    <a:pt x="569" y="0"/>
                    <a:pt x="4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2"/>
          <p:cNvSpPr/>
          <p:nvPr/>
        </p:nvSpPr>
        <p:spPr>
          <a:xfrm>
            <a:off x="1299750" y="1303075"/>
            <a:ext cx="6531000" cy="3300300"/>
          </a:xfrm>
          <a:prstGeom prst="roundRect">
            <a:avLst>
              <a:gd name="adj" fmla="val 2347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txBox="1">
            <a:spLocks noGrp="1"/>
          </p:cNvSpPr>
          <p:nvPr>
            <p:ph type="ctrTitle"/>
          </p:nvPr>
        </p:nvSpPr>
        <p:spPr>
          <a:xfrm>
            <a:off x="2267250" y="870680"/>
            <a:ext cx="4609500" cy="1355100"/>
          </a:xfrm>
          <a:prstGeom prst="rect">
            <a:avLst/>
          </a:prstGeom>
        </p:spPr>
        <p:txBody>
          <a:bodyPr spcFirstLastPara="1" wrap="square" lIns="91425" tIns="91425" rIns="91425" bIns="91425" anchor="ctr" anchorCtr="0">
            <a:noAutofit/>
          </a:bodyPr>
          <a:lstStyle>
            <a:lvl1pPr lvl="0" algn="ctr">
              <a:spcBef>
                <a:spcPts val="0"/>
              </a:spcBef>
              <a:spcAft>
                <a:spcPts val="0"/>
              </a:spcAft>
              <a:buSzPts val="5200"/>
              <a:buNone/>
              <a:defRPr sz="4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42" name="Google Shape;42;p2"/>
          <p:cNvSpPr txBox="1">
            <a:spLocks noGrp="1"/>
          </p:cNvSpPr>
          <p:nvPr>
            <p:ph type="subTitle" idx="1"/>
          </p:nvPr>
        </p:nvSpPr>
        <p:spPr>
          <a:xfrm>
            <a:off x="3831650" y="2675076"/>
            <a:ext cx="2284500" cy="761700"/>
          </a:xfrm>
          <a:prstGeom prst="rect">
            <a:avLst/>
          </a:prstGeom>
          <a:noFill/>
        </p:spPr>
        <p:txBody>
          <a:bodyPr spcFirstLastPara="1" wrap="square" lIns="91425" tIns="91425" rIns="91425" bIns="91425" anchor="ctr" anchorCtr="0">
            <a:noAutofit/>
          </a:bodyPr>
          <a:lstStyle>
            <a:lvl1pPr lvl="0" algn="ctr">
              <a:lnSpc>
                <a:spcPct val="100000"/>
              </a:lnSpc>
              <a:spcBef>
                <a:spcPts val="0"/>
              </a:spcBef>
              <a:spcAft>
                <a:spcPts val="0"/>
              </a:spcAft>
              <a:buSzPts val="2500"/>
              <a:buNone/>
              <a:defRPr sz="20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 two columns big frame">
  <p:cSld name="CUSTOM_4_1">
    <p:spTree>
      <p:nvGrpSpPr>
        <p:cNvPr id="1" name="Shape 526"/>
        <p:cNvGrpSpPr/>
        <p:nvPr/>
      </p:nvGrpSpPr>
      <p:grpSpPr>
        <a:xfrm>
          <a:off x="0" y="0"/>
          <a:ext cx="0" cy="0"/>
          <a:chOff x="0" y="0"/>
          <a:chExt cx="0" cy="0"/>
        </a:xfrm>
      </p:grpSpPr>
      <p:sp>
        <p:nvSpPr>
          <p:cNvPr id="527" name="Google Shape;527;p20"/>
          <p:cNvSpPr/>
          <p:nvPr/>
        </p:nvSpPr>
        <p:spPr>
          <a:xfrm>
            <a:off x="7392607" y="3569429"/>
            <a:ext cx="520537" cy="219543"/>
          </a:xfrm>
          <a:custGeom>
            <a:avLst/>
            <a:gdLst/>
            <a:ahLst/>
            <a:cxnLst/>
            <a:rect l="l" t="t" r="r" b="b"/>
            <a:pathLst>
              <a:path w="13384" h="5240" extrusionOk="0">
                <a:moveTo>
                  <a:pt x="10871" y="560"/>
                </a:moveTo>
                <a:cubicBezTo>
                  <a:pt x="11955" y="560"/>
                  <a:pt x="12836" y="1489"/>
                  <a:pt x="12836" y="2620"/>
                </a:cubicBezTo>
                <a:cubicBezTo>
                  <a:pt x="12836" y="3751"/>
                  <a:pt x="11955" y="4668"/>
                  <a:pt x="10871" y="4668"/>
                </a:cubicBezTo>
                <a:lnTo>
                  <a:pt x="2525" y="4668"/>
                </a:lnTo>
                <a:cubicBezTo>
                  <a:pt x="1430" y="4668"/>
                  <a:pt x="548" y="3751"/>
                  <a:pt x="548" y="2620"/>
                </a:cubicBezTo>
                <a:cubicBezTo>
                  <a:pt x="548" y="1489"/>
                  <a:pt x="1430" y="560"/>
                  <a:pt x="2525" y="560"/>
                </a:cubicBezTo>
                <a:close/>
                <a:moveTo>
                  <a:pt x="2525" y="1"/>
                </a:moveTo>
                <a:cubicBezTo>
                  <a:pt x="1132" y="1"/>
                  <a:pt x="1" y="1179"/>
                  <a:pt x="1" y="2620"/>
                </a:cubicBezTo>
                <a:cubicBezTo>
                  <a:pt x="1" y="4061"/>
                  <a:pt x="1132" y="5240"/>
                  <a:pt x="2525" y="5240"/>
                </a:cubicBezTo>
                <a:lnTo>
                  <a:pt x="10859" y="5240"/>
                </a:lnTo>
                <a:cubicBezTo>
                  <a:pt x="12252" y="5240"/>
                  <a:pt x="13383" y="4073"/>
                  <a:pt x="13383" y="2620"/>
                </a:cubicBezTo>
                <a:cubicBezTo>
                  <a:pt x="13383" y="1179"/>
                  <a:pt x="12252" y="1"/>
                  <a:pt x="1087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0"/>
          <p:cNvSpPr/>
          <p:nvPr/>
        </p:nvSpPr>
        <p:spPr>
          <a:xfrm>
            <a:off x="1905740" y="3380782"/>
            <a:ext cx="520498" cy="220046"/>
          </a:xfrm>
          <a:custGeom>
            <a:avLst/>
            <a:gdLst/>
            <a:ahLst/>
            <a:cxnLst/>
            <a:rect l="l" t="t" r="r" b="b"/>
            <a:pathLst>
              <a:path w="13383" h="5252" extrusionOk="0">
                <a:moveTo>
                  <a:pt x="10871" y="572"/>
                </a:moveTo>
                <a:cubicBezTo>
                  <a:pt x="11954" y="572"/>
                  <a:pt x="12847" y="1501"/>
                  <a:pt x="12847" y="2632"/>
                </a:cubicBezTo>
                <a:cubicBezTo>
                  <a:pt x="12847" y="3763"/>
                  <a:pt x="11954" y="4680"/>
                  <a:pt x="10871" y="4680"/>
                </a:cubicBezTo>
                <a:lnTo>
                  <a:pt x="2524" y="4680"/>
                </a:lnTo>
                <a:cubicBezTo>
                  <a:pt x="1441" y="4680"/>
                  <a:pt x="548" y="3763"/>
                  <a:pt x="548" y="2632"/>
                </a:cubicBezTo>
                <a:cubicBezTo>
                  <a:pt x="548" y="1501"/>
                  <a:pt x="1441" y="572"/>
                  <a:pt x="2524" y="572"/>
                </a:cubicBezTo>
                <a:close/>
                <a:moveTo>
                  <a:pt x="2512" y="0"/>
                </a:moveTo>
                <a:cubicBezTo>
                  <a:pt x="1131" y="0"/>
                  <a:pt x="0" y="1179"/>
                  <a:pt x="0" y="2632"/>
                </a:cubicBezTo>
                <a:cubicBezTo>
                  <a:pt x="0" y="4072"/>
                  <a:pt x="1131" y="5251"/>
                  <a:pt x="2512" y="5251"/>
                </a:cubicBezTo>
                <a:lnTo>
                  <a:pt x="10871" y="5251"/>
                </a:lnTo>
                <a:cubicBezTo>
                  <a:pt x="12252" y="5251"/>
                  <a:pt x="13383" y="4072"/>
                  <a:pt x="13383" y="2632"/>
                </a:cubicBezTo>
                <a:cubicBezTo>
                  <a:pt x="13383" y="1179"/>
                  <a:pt x="12264" y="0"/>
                  <a:pt x="1087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9" name="Google Shape;529;p20"/>
          <p:cNvGrpSpPr/>
          <p:nvPr/>
        </p:nvGrpSpPr>
        <p:grpSpPr>
          <a:xfrm>
            <a:off x="6819373" y="3604465"/>
            <a:ext cx="151720" cy="149448"/>
            <a:chOff x="8639698" y="2706690"/>
            <a:chExt cx="151720" cy="149448"/>
          </a:xfrm>
        </p:grpSpPr>
        <p:sp>
          <p:nvSpPr>
            <p:cNvPr id="530" name="Google Shape;530;p20"/>
            <p:cNvSpPr/>
            <p:nvPr/>
          </p:nvSpPr>
          <p:spPr>
            <a:xfrm>
              <a:off x="8639698" y="2706690"/>
              <a:ext cx="151720" cy="149448"/>
            </a:xfrm>
            <a:custGeom>
              <a:avLst/>
              <a:gdLst/>
              <a:ahLst/>
              <a:cxnLst/>
              <a:rect l="l" t="t" r="r" b="b"/>
              <a:pathLst>
                <a:path w="3901" h="3567" extrusionOk="0">
                  <a:moveTo>
                    <a:pt x="3231" y="0"/>
                  </a:moveTo>
                  <a:cubicBezTo>
                    <a:pt x="3150" y="0"/>
                    <a:pt x="3073" y="34"/>
                    <a:pt x="3013" y="114"/>
                  </a:cubicBezTo>
                  <a:lnTo>
                    <a:pt x="263" y="2840"/>
                  </a:lnTo>
                  <a:cubicBezTo>
                    <a:pt x="1" y="3102"/>
                    <a:pt x="191" y="3554"/>
                    <a:pt x="560" y="3566"/>
                  </a:cubicBezTo>
                  <a:cubicBezTo>
                    <a:pt x="679" y="3554"/>
                    <a:pt x="775" y="3519"/>
                    <a:pt x="858" y="3435"/>
                  </a:cubicBezTo>
                  <a:lnTo>
                    <a:pt x="3608" y="709"/>
                  </a:lnTo>
                  <a:cubicBezTo>
                    <a:pt x="3900" y="474"/>
                    <a:pt x="3537" y="0"/>
                    <a:pt x="323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0"/>
            <p:cNvSpPr/>
            <p:nvPr/>
          </p:nvSpPr>
          <p:spPr>
            <a:xfrm>
              <a:off x="8640476" y="2707402"/>
              <a:ext cx="149775" cy="148736"/>
            </a:xfrm>
            <a:custGeom>
              <a:avLst/>
              <a:gdLst/>
              <a:ahLst/>
              <a:cxnLst/>
              <a:rect l="l" t="t" r="r" b="b"/>
              <a:pathLst>
                <a:path w="3851" h="3550" extrusionOk="0">
                  <a:moveTo>
                    <a:pt x="574" y="0"/>
                  </a:moveTo>
                  <a:cubicBezTo>
                    <a:pt x="261" y="0"/>
                    <a:pt x="1" y="375"/>
                    <a:pt x="243" y="692"/>
                  </a:cubicBezTo>
                  <a:lnTo>
                    <a:pt x="2993" y="3418"/>
                  </a:lnTo>
                  <a:cubicBezTo>
                    <a:pt x="3064" y="3502"/>
                    <a:pt x="3172" y="3549"/>
                    <a:pt x="3291" y="3549"/>
                  </a:cubicBezTo>
                  <a:cubicBezTo>
                    <a:pt x="3660" y="3537"/>
                    <a:pt x="3850" y="3085"/>
                    <a:pt x="3588" y="2823"/>
                  </a:cubicBezTo>
                  <a:lnTo>
                    <a:pt x="838" y="97"/>
                  </a:lnTo>
                  <a:cubicBezTo>
                    <a:pt x="753" y="29"/>
                    <a:pt x="661" y="0"/>
                    <a:pt x="57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2" name="Google Shape;532;p20"/>
          <p:cNvSpPr/>
          <p:nvPr/>
        </p:nvSpPr>
        <p:spPr>
          <a:xfrm>
            <a:off x="8073117" y="3844881"/>
            <a:ext cx="82919" cy="134240"/>
          </a:xfrm>
          <a:custGeom>
            <a:avLst/>
            <a:gdLst/>
            <a:ahLst/>
            <a:cxnLst/>
            <a:rect l="l" t="t" r="r" b="b"/>
            <a:pathLst>
              <a:path w="2132" h="3204" extrusionOk="0">
                <a:moveTo>
                  <a:pt x="1072" y="1"/>
                </a:moveTo>
                <a:cubicBezTo>
                  <a:pt x="810" y="596"/>
                  <a:pt x="453" y="1144"/>
                  <a:pt x="0" y="1608"/>
                </a:cubicBezTo>
                <a:cubicBezTo>
                  <a:pt x="453" y="2060"/>
                  <a:pt x="810" y="2608"/>
                  <a:pt x="1072" y="3203"/>
                </a:cubicBezTo>
                <a:cubicBezTo>
                  <a:pt x="1310" y="2608"/>
                  <a:pt x="1679" y="2060"/>
                  <a:pt x="2132" y="1608"/>
                </a:cubicBezTo>
                <a:cubicBezTo>
                  <a:pt x="1679" y="1144"/>
                  <a:pt x="1310" y="596"/>
                  <a:pt x="107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0"/>
          <p:cNvSpPr/>
          <p:nvPr/>
        </p:nvSpPr>
        <p:spPr>
          <a:xfrm>
            <a:off x="722788" y="3986726"/>
            <a:ext cx="83386" cy="133737"/>
          </a:xfrm>
          <a:custGeom>
            <a:avLst/>
            <a:gdLst/>
            <a:ahLst/>
            <a:cxnLst/>
            <a:rect l="l" t="t" r="r" b="b"/>
            <a:pathLst>
              <a:path w="2144" h="3192" extrusionOk="0">
                <a:moveTo>
                  <a:pt x="1072" y="1"/>
                </a:moveTo>
                <a:cubicBezTo>
                  <a:pt x="822" y="596"/>
                  <a:pt x="464" y="1144"/>
                  <a:pt x="0" y="1596"/>
                </a:cubicBezTo>
                <a:cubicBezTo>
                  <a:pt x="464" y="2061"/>
                  <a:pt x="822" y="2596"/>
                  <a:pt x="1072" y="3192"/>
                </a:cubicBezTo>
                <a:cubicBezTo>
                  <a:pt x="1322" y="2596"/>
                  <a:pt x="1691" y="2061"/>
                  <a:pt x="2143" y="1596"/>
                </a:cubicBezTo>
                <a:cubicBezTo>
                  <a:pt x="1691" y="1144"/>
                  <a:pt x="1322" y="596"/>
                  <a:pt x="107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0"/>
          <p:cNvSpPr/>
          <p:nvPr/>
        </p:nvSpPr>
        <p:spPr>
          <a:xfrm>
            <a:off x="2047761" y="4088118"/>
            <a:ext cx="949949" cy="77427"/>
          </a:xfrm>
          <a:custGeom>
            <a:avLst/>
            <a:gdLst/>
            <a:ahLst/>
            <a:cxnLst/>
            <a:rect l="l" t="t" r="r" b="b"/>
            <a:pathLst>
              <a:path w="24425" h="1848" extrusionOk="0">
                <a:moveTo>
                  <a:pt x="2727" y="1"/>
                </a:moveTo>
                <a:cubicBezTo>
                  <a:pt x="2000" y="1"/>
                  <a:pt x="1608" y="417"/>
                  <a:pt x="1334" y="727"/>
                </a:cubicBezTo>
                <a:cubicBezTo>
                  <a:pt x="1048" y="1037"/>
                  <a:pt x="822" y="1275"/>
                  <a:pt x="357" y="1275"/>
                </a:cubicBezTo>
                <a:cubicBezTo>
                  <a:pt x="0" y="1298"/>
                  <a:pt x="0" y="1822"/>
                  <a:pt x="357" y="1846"/>
                </a:cubicBezTo>
                <a:cubicBezTo>
                  <a:pt x="1072" y="1846"/>
                  <a:pt x="1465" y="1418"/>
                  <a:pt x="1750" y="1120"/>
                </a:cubicBezTo>
                <a:cubicBezTo>
                  <a:pt x="2036" y="810"/>
                  <a:pt x="2250" y="572"/>
                  <a:pt x="2727" y="572"/>
                </a:cubicBezTo>
                <a:cubicBezTo>
                  <a:pt x="3191" y="572"/>
                  <a:pt x="3393" y="787"/>
                  <a:pt x="3703" y="1120"/>
                </a:cubicBezTo>
                <a:cubicBezTo>
                  <a:pt x="4001" y="1441"/>
                  <a:pt x="4370" y="1846"/>
                  <a:pt x="5096" y="1846"/>
                </a:cubicBezTo>
                <a:cubicBezTo>
                  <a:pt x="5810" y="1846"/>
                  <a:pt x="6203" y="1418"/>
                  <a:pt x="6489" y="1120"/>
                </a:cubicBezTo>
                <a:cubicBezTo>
                  <a:pt x="6763" y="810"/>
                  <a:pt x="6989" y="572"/>
                  <a:pt x="7454" y="572"/>
                </a:cubicBezTo>
                <a:cubicBezTo>
                  <a:pt x="7930" y="572"/>
                  <a:pt x="8132" y="787"/>
                  <a:pt x="8430" y="1120"/>
                </a:cubicBezTo>
                <a:cubicBezTo>
                  <a:pt x="8727" y="1441"/>
                  <a:pt x="9108" y="1846"/>
                  <a:pt x="9823" y="1846"/>
                </a:cubicBezTo>
                <a:cubicBezTo>
                  <a:pt x="10537" y="1846"/>
                  <a:pt x="10930" y="1429"/>
                  <a:pt x="11216" y="1120"/>
                </a:cubicBezTo>
                <a:cubicBezTo>
                  <a:pt x="11502" y="810"/>
                  <a:pt x="11728" y="572"/>
                  <a:pt x="12192" y="572"/>
                </a:cubicBezTo>
                <a:cubicBezTo>
                  <a:pt x="12657" y="572"/>
                  <a:pt x="12859" y="787"/>
                  <a:pt x="13169" y="1120"/>
                </a:cubicBezTo>
                <a:cubicBezTo>
                  <a:pt x="13466" y="1441"/>
                  <a:pt x="13835" y="1846"/>
                  <a:pt x="14562" y="1846"/>
                </a:cubicBezTo>
                <a:cubicBezTo>
                  <a:pt x="15276" y="1846"/>
                  <a:pt x="15669" y="1429"/>
                  <a:pt x="15955" y="1120"/>
                </a:cubicBezTo>
                <a:cubicBezTo>
                  <a:pt x="16228" y="810"/>
                  <a:pt x="16455" y="572"/>
                  <a:pt x="16919" y="572"/>
                </a:cubicBezTo>
                <a:cubicBezTo>
                  <a:pt x="17395" y="572"/>
                  <a:pt x="17598" y="787"/>
                  <a:pt x="17895" y="1120"/>
                </a:cubicBezTo>
                <a:cubicBezTo>
                  <a:pt x="18193" y="1441"/>
                  <a:pt x="18574" y="1846"/>
                  <a:pt x="19288" y="1846"/>
                </a:cubicBezTo>
                <a:cubicBezTo>
                  <a:pt x="20003" y="1846"/>
                  <a:pt x="20396" y="1429"/>
                  <a:pt x="20681" y="1120"/>
                </a:cubicBezTo>
                <a:cubicBezTo>
                  <a:pt x="20967" y="810"/>
                  <a:pt x="21193" y="572"/>
                  <a:pt x="21658" y="572"/>
                </a:cubicBezTo>
                <a:cubicBezTo>
                  <a:pt x="22122" y="572"/>
                  <a:pt x="22336" y="787"/>
                  <a:pt x="22634" y="1120"/>
                </a:cubicBezTo>
                <a:cubicBezTo>
                  <a:pt x="22932" y="1441"/>
                  <a:pt x="23313" y="1846"/>
                  <a:pt x="24027" y="1846"/>
                </a:cubicBezTo>
                <a:cubicBezTo>
                  <a:pt x="24038" y="1847"/>
                  <a:pt x="24049" y="1848"/>
                  <a:pt x="24060" y="1848"/>
                </a:cubicBezTo>
                <a:cubicBezTo>
                  <a:pt x="24424" y="1848"/>
                  <a:pt x="24421" y="1274"/>
                  <a:pt x="24049" y="1274"/>
                </a:cubicBezTo>
                <a:cubicBezTo>
                  <a:pt x="24042" y="1274"/>
                  <a:pt x="24035" y="1274"/>
                  <a:pt x="24027" y="1275"/>
                </a:cubicBezTo>
                <a:cubicBezTo>
                  <a:pt x="23563" y="1275"/>
                  <a:pt x="23348" y="1048"/>
                  <a:pt x="23051" y="727"/>
                </a:cubicBezTo>
                <a:cubicBezTo>
                  <a:pt x="22753" y="406"/>
                  <a:pt x="22372" y="1"/>
                  <a:pt x="21658" y="1"/>
                </a:cubicBezTo>
                <a:cubicBezTo>
                  <a:pt x="20943" y="1"/>
                  <a:pt x="20550" y="417"/>
                  <a:pt x="20265" y="727"/>
                </a:cubicBezTo>
                <a:cubicBezTo>
                  <a:pt x="19979" y="1037"/>
                  <a:pt x="19765" y="1275"/>
                  <a:pt x="19288" y="1275"/>
                </a:cubicBezTo>
                <a:cubicBezTo>
                  <a:pt x="18824" y="1275"/>
                  <a:pt x="18622" y="1048"/>
                  <a:pt x="18312" y="727"/>
                </a:cubicBezTo>
                <a:cubicBezTo>
                  <a:pt x="18014" y="406"/>
                  <a:pt x="17645" y="1"/>
                  <a:pt x="16919" y="1"/>
                </a:cubicBezTo>
                <a:cubicBezTo>
                  <a:pt x="16205" y="1"/>
                  <a:pt x="15812" y="417"/>
                  <a:pt x="15538" y="727"/>
                </a:cubicBezTo>
                <a:cubicBezTo>
                  <a:pt x="15252" y="1037"/>
                  <a:pt x="15026" y="1275"/>
                  <a:pt x="14562" y="1275"/>
                </a:cubicBezTo>
                <a:cubicBezTo>
                  <a:pt x="14097" y="1275"/>
                  <a:pt x="13883" y="1048"/>
                  <a:pt x="13585" y="727"/>
                </a:cubicBezTo>
                <a:cubicBezTo>
                  <a:pt x="13288" y="406"/>
                  <a:pt x="12907" y="1"/>
                  <a:pt x="12192" y="1"/>
                </a:cubicBezTo>
                <a:cubicBezTo>
                  <a:pt x="11478" y="1"/>
                  <a:pt x="11085" y="417"/>
                  <a:pt x="10799" y="727"/>
                </a:cubicBezTo>
                <a:cubicBezTo>
                  <a:pt x="10513" y="1037"/>
                  <a:pt x="10287" y="1275"/>
                  <a:pt x="9823" y="1275"/>
                </a:cubicBezTo>
                <a:cubicBezTo>
                  <a:pt x="9359" y="1275"/>
                  <a:pt x="9156" y="1048"/>
                  <a:pt x="8847" y="727"/>
                </a:cubicBezTo>
                <a:cubicBezTo>
                  <a:pt x="8549" y="406"/>
                  <a:pt x="8168" y="1"/>
                  <a:pt x="7454" y="1"/>
                </a:cubicBezTo>
                <a:cubicBezTo>
                  <a:pt x="6739" y="1"/>
                  <a:pt x="6346" y="417"/>
                  <a:pt x="6060" y="727"/>
                </a:cubicBezTo>
                <a:cubicBezTo>
                  <a:pt x="5787" y="1037"/>
                  <a:pt x="5560" y="1275"/>
                  <a:pt x="5096" y="1275"/>
                </a:cubicBezTo>
                <a:cubicBezTo>
                  <a:pt x="4620" y="1275"/>
                  <a:pt x="4417" y="1048"/>
                  <a:pt x="4120" y="727"/>
                </a:cubicBezTo>
                <a:cubicBezTo>
                  <a:pt x="3810" y="406"/>
                  <a:pt x="3441" y="1"/>
                  <a:pt x="272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0"/>
          <p:cNvSpPr/>
          <p:nvPr/>
        </p:nvSpPr>
        <p:spPr>
          <a:xfrm>
            <a:off x="4929292" y="3569431"/>
            <a:ext cx="82919" cy="134240"/>
          </a:xfrm>
          <a:custGeom>
            <a:avLst/>
            <a:gdLst/>
            <a:ahLst/>
            <a:cxnLst/>
            <a:rect l="l" t="t" r="r" b="b"/>
            <a:pathLst>
              <a:path w="2132" h="3204" extrusionOk="0">
                <a:moveTo>
                  <a:pt x="1072" y="1"/>
                </a:moveTo>
                <a:cubicBezTo>
                  <a:pt x="810" y="596"/>
                  <a:pt x="453" y="1144"/>
                  <a:pt x="0" y="1608"/>
                </a:cubicBezTo>
                <a:cubicBezTo>
                  <a:pt x="453" y="2060"/>
                  <a:pt x="810" y="2608"/>
                  <a:pt x="1072" y="3203"/>
                </a:cubicBezTo>
                <a:cubicBezTo>
                  <a:pt x="1310" y="2608"/>
                  <a:pt x="1679" y="2060"/>
                  <a:pt x="2132" y="1608"/>
                </a:cubicBezTo>
                <a:cubicBezTo>
                  <a:pt x="1679" y="1144"/>
                  <a:pt x="1310" y="596"/>
                  <a:pt x="107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0"/>
          <p:cNvSpPr/>
          <p:nvPr/>
        </p:nvSpPr>
        <p:spPr>
          <a:xfrm>
            <a:off x="728250" y="1578450"/>
            <a:ext cx="2295000" cy="3024900"/>
          </a:xfrm>
          <a:prstGeom prst="roundRect">
            <a:avLst>
              <a:gd name="adj" fmla="val 16094"/>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0"/>
          <p:cNvSpPr txBox="1">
            <a:spLocks noGrp="1"/>
          </p:cNvSpPr>
          <p:nvPr>
            <p:ph type="title"/>
          </p:nvPr>
        </p:nvSpPr>
        <p:spPr>
          <a:xfrm>
            <a:off x="2900950" y="649224"/>
            <a:ext cx="3342000" cy="530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38" name="Google Shape;538;p20"/>
          <p:cNvSpPr/>
          <p:nvPr/>
        </p:nvSpPr>
        <p:spPr>
          <a:xfrm>
            <a:off x="3458500" y="1578450"/>
            <a:ext cx="4965600" cy="3024900"/>
          </a:xfrm>
          <a:prstGeom prst="roundRect">
            <a:avLst>
              <a:gd name="adj" fmla="val 16094"/>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0"/>
          <p:cNvSpPr txBox="1">
            <a:spLocks noGrp="1"/>
          </p:cNvSpPr>
          <p:nvPr>
            <p:ph type="subTitle" idx="1"/>
          </p:nvPr>
        </p:nvSpPr>
        <p:spPr>
          <a:xfrm>
            <a:off x="1037700" y="1810600"/>
            <a:ext cx="1676100" cy="4572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2000" b="1">
                <a:latin typeface="Spartan"/>
                <a:ea typeface="Spartan"/>
                <a:cs typeface="Spartan"/>
                <a:sym typeface="Spartan"/>
              </a:defRPr>
            </a:lvl1pPr>
            <a:lvl2pPr lvl="1" algn="ctr" rtl="0">
              <a:spcBef>
                <a:spcPts val="0"/>
              </a:spcBef>
              <a:spcAft>
                <a:spcPts val="0"/>
              </a:spcAft>
              <a:buNone/>
              <a:defRPr>
                <a:latin typeface="Spartan"/>
                <a:ea typeface="Spartan"/>
                <a:cs typeface="Spartan"/>
                <a:sym typeface="Spartan"/>
              </a:defRPr>
            </a:lvl2pPr>
            <a:lvl3pPr lvl="2" algn="ctr" rtl="0">
              <a:spcBef>
                <a:spcPts val="0"/>
              </a:spcBef>
              <a:spcAft>
                <a:spcPts val="0"/>
              </a:spcAft>
              <a:buNone/>
              <a:defRPr>
                <a:latin typeface="Spartan"/>
                <a:ea typeface="Spartan"/>
                <a:cs typeface="Spartan"/>
                <a:sym typeface="Spartan"/>
              </a:defRPr>
            </a:lvl3pPr>
            <a:lvl4pPr lvl="3" algn="ctr" rtl="0">
              <a:spcBef>
                <a:spcPts val="0"/>
              </a:spcBef>
              <a:spcAft>
                <a:spcPts val="0"/>
              </a:spcAft>
              <a:buNone/>
              <a:defRPr>
                <a:latin typeface="Spartan"/>
                <a:ea typeface="Spartan"/>
                <a:cs typeface="Spartan"/>
                <a:sym typeface="Spartan"/>
              </a:defRPr>
            </a:lvl4pPr>
            <a:lvl5pPr lvl="4" algn="ctr" rtl="0">
              <a:spcBef>
                <a:spcPts val="0"/>
              </a:spcBef>
              <a:spcAft>
                <a:spcPts val="0"/>
              </a:spcAft>
              <a:buNone/>
              <a:defRPr>
                <a:latin typeface="Spartan"/>
                <a:ea typeface="Spartan"/>
                <a:cs typeface="Spartan"/>
                <a:sym typeface="Spartan"/>
              </a:defRPr>
            </a:lvl5pPr>
            <a:lvl6pPr lvl="5" algn="ctr" rtl="0">
              <a:spcBef>
                <a:spcPts val="0"/>
              </a:spcBef>
              <a:spcAft>
                <a:spcPts val="0"/>
              </a:spcAft>
              <a:buNone/>
              <a:defRPr>
                <a:latin typeface="Spartan"/>
                <a:ea typeface="Spartan"/>
                <a:cs typeface="Spartan"/>
                <a:sym typeface="Spartan"/>
              </a:defRPr>
            </a:lvl6pPr>
            <a:lvl7pPr lvl="6" algn="ctr" rtl="0">
              <a:spcBef>
                <a:spcPts val="0"/>
              </a:spcBef>
              <a:spcAft>
                <a:spcPts val="0"/>
              </a:spcAft>
              <a:buNone/>
              <a:defRPr>
                <a:latin typeface="Spartan"/>
                <a:ea typeface="Spartan"/>
                <a:cs typeface="Spartan"/>
                <a:sym typeface="Spartan"/>
              </a:defRPr>
            </a:lvl7pPr>
            <a:lvl8pPr lvl="7" algn="ctr" rtl="0">
              <a:spcBef>
                <a:spcPts val="0"/>
              </a:spcBef>
              <a:spcAft>
                <a:spcPts val="0"/>
              </a:spcAft>
              <a:buNone/>
              <a:defRPr>
                <a:latin typeface="Spartan"/>
                <a:ea typeface="Spartan"/>
                <a:cs typeface="Spartan"/>
                <a:sym typeface="Spartan"/>
              </a:defRPr>
            </a:lvl8pPr>
            <a:lvl9pPr lvl="8" algn="ctr" rtl="0">
              <a:spcBef>
                <a:spcPts val="0"/>
              </a:spcBef>
              <a:spcAft>
                <a:spcPts val="0"/>
              </a:spcAft>
              <a:buNone/>
              <a:defRPr>
                <a:latin typeface="Spartan"/>
                <a:ea typeface="Spartan"/>
                <a:cs typeface="Spartan"/>
                <a:sym typeface="Spartan"/>
              </a:defRPr>
            </a:lvl9pPr>
          </a:lstStyle>
          <a:p>
            <a:endParaRPr/>
          </a:p>
        </p:txBody>
      </p:sp>
      <p:sp>
        <p:nvSpPr>
          <p:cNvPr id="540" name="Google Shape;540;p20"/>
          <p:cNvSpPr txBox="1">
            <a:spLocks noGrp="1"/>
          </p:cNvSpPr>
          <p:nvPr>
            <p:ph type="subTitle" idx="2"/>
          </p:nvPr>
        </p:nvSpPr>
        <p:spPr>
          <a:xfrm>
            <a:off x="5104600" y="1810600"/>
            <a:ext cx="1673400" cy="4572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2000" b="1">
                <a:latin typeface="Spartan"/>
                <a:ea typeface="Spartan"/>
                <a:cs typeface="Spartan"/>
                <a:sym typeface="Spartan"/>
              </a:defRPr>
            </a:lvl1pPr>
            <a:lvl2pPr lvl="1" algn="ctr" rtl="0">
              <a:spcBef>
                <a:spcPts val="0"/>
              </a:spcBef>
              <a:spcAft>
                <a:spcPts val="0"/>
              </a:spcAft>
              <a:buNone/>
              <a:defRPr>
                <a:latin typeface="Spartan"/>
                <a:ea typeface="Spartan"/>
                <a:cs typeface="Spartan"/>
                <a:sym typeface="Spartan"/>
              </a:defRPr>
            </a:lvl2pPr>
            <a:lvl3pPr lvl="2" algn="ctr" rtl="0">
              <a:spcBef>
                <a:spcPts val="0"/>
              </a:spcBef>
              <a:spcAft>
                <a:spcPts val="0"/>
              </a:spcAft>
              <a:buNone/>
              <a:defRPr>
                <a:latin typeface="Spartan"/>
                <a:ea typeface="Spartan"/>
                <a:cs typeface="Spartan"/>
                <a:sym typeface="Spartan"/>
              </a:defRPr>
            </a:lvl3pPr>
            <a:lvl4pPr lvl="3" algn="ctr" rtl="0">
              <a:spcBef>
                <a:spcPts val="0"/>
              </a:spcBef>
              <a:spcAft>
                <a:spcPts val="0"/>
              </a:spcAft>
              <a:buNone/>
              <a:defRPr>
                <a:latin typeface="Spartan"/>
                <a:ea typeface="Spartan"/>
                <a:cs typeface="Spartan"/>
                <a:sym typeface="Spartan"/>
              </a:defRPr>
            </a:lvl4pPr>
            <a:lvl5pPr lvl="4" algn="ctr" rtl="0">
              <a:spcBef>
                <a:spcPts val="0"/>
              </a:spcBef>
              <a:spcAft>
                <a:spcPts val="0"/>
              </a:spcAft>
              <a:buNone/>
              <a:defRPr>
                <a:latin typeface="Spartan"/>
                <a:ea typeface="Spartan"/>
                <a:cs typeface="Spartan"/>
                <a:sym typeface="Spartan"/>
              </a:defRPr>
            </a:lvl5pPr>
            <a:lvl6pPr lvl="5" algn="ctr" rtl="0">
              <a:spcBef>
                <a:spcPts val="0"/>
              </a:spcBef>
              <a:spcAft>
                <a:spcPts val="0"/>
              </a:spcAft>
              <a:buNone/>
              <a:defRPr>
                <a:latin typeface="Spartan"/>
                <a:ea typeface="Spartan"/>
                <a:cs typeface="Spartan"/>
                <a:sym typeface="Spartan"/>
              </a:defRPr>
            </a:lvl6pPr>
            <a:lvl7pPr lvl="6" algn="ctr" rtl="0">
              <a:spcBef>
                <a:spcPts val="0"/>
              </a:spcBef>
              <a:spcAft>
                <a:spcPts val="0"/>
              </a:spcAft>
              <a:buNone/>
              <a:defRPr>
                <a:latin typeface="Spartan"/>
                <a:ea typeface="Spartan"/>
                <a:cs typeface="Spartan"/>
                <a:sym typeface="Spartan"/>
              </a:defRPr>
            </a:lvl7pPr>
            <a:lvl8pPr lvl="7" algn="ctr" rtl="0">
              <a:spcBef>
                <a:spcPts val="0"/>
              </a:spcBef>
              <a:spcAft>
                <a:spcPts val="0"/>
              </a:spcAft>
              <a:buNone/>
              <a:defRPr>
                <a:latin typeface="Spartan"/>
                <a:ea typeface="Spartan"/>
                <a:cs typeface="Spartan"/>
                <a:sym typeface="Spartan"/>
              </a:defRPr>
            </a:lvl8pPr>
            <a:lvl9pPr lvl="8" algn="ctr" rtl="0">
              <a:spcBef>
                <a:spcPts val="0"/>
              </a:spcBef>
              <a:spcAft>
                <a:spcPts val="0"/>
              </a:spcAft>
              <a:buNone/>
              <a:defRPr>
                <a:latin typeface="Spartan"/>
                <a:ea typeface="Spartan"/>
                <a:cs typeface="Spartan"/>
                <a:sym typeface="Spartan"/>
              </a:defRPr>
            </a:lvl9pPr>
          </a:lstStyle>
          <a:p>
            <a:endParaRPr/>
          </a:p>
        </p:txBody>
      </p:sp>
      <p:sp>
        <p:nvSpPr>
          <p:cNvPr id="541" name="Google Shape;541;p20"/>
          <p:cNvSpPr/>
          <p:nvPr/>
        </p:nvSpPr>
        <p:spPr>
          <a:xfrm rot="10800000">
            <a:off x="8568249" y="1673407"/>
            <a:ext cx="88947" cy="1346544"/>
          </a:xfrm>
          <a:custGeom>
            <a:avLst/>
            <a:gdLst/>
            <a:ahLst/>
            <a:cxnLst/>
            <a:rect l="l" t="t" r="r" b="b"/>
            <a:pathLst>
              <a:path w="2287" h="32139" extrusionOk="0">
                <a:moveTo>
                  <a:pt x="1989" y="1"/>
                </a:moveTo>
                <a:cubicBezTo>
                  <a:pt x="1840" y="1"/>
                  <a:pt x="1691" y="105"/>
                  <a:pt x="1703" y="314"/>
                </a:cubicBezTo>
                <a:cubicBezTo>
                  <a:pt x="1703" y="980"/>
                  <a:pt x="1358" y="1302"/>
                  <a:pt x="941" y="1683"/>
                </a:cubicBezTo>
                <a:cubicBezTo>
                  <a:pt x="501" y="2088"/>
                  <a:pt x="1" y="2552"/>
                  <a:pt x="1" y="3469"/>
                </a:cubicBezTo>
                <a:cubicBezTo>
                  <a:pt x="1" y="4374"/>
                  <a:pt x="501" y="4838"/>
                  <a:pt x="941" y="5255"/>
                </a:cubicBezTo>
                <a:cubicBezTo>
                  <a:pt x="1358" y="5624"/>
                  <a:pt x="1703" y="5957"/>
                  <a:pt x="1703" y="6624"/>
                </a:cubicBezTo>
                <a:cubicBezTo>
                  <a:pt x="1703" y="7279"/>
                  <a:pt x="1358" y="7612"/>
                  <a:pt x="941" y="7993"/>
                </a:cubicBezTo>
                <a:cubicBezTo>
                  <a:pt x="501" y="8398"/>
                  <a:pt x="1" y="8862"/>
                  <a:pt x="1" y="9779"/>
                </a:cubicBezTo>
                <a:cubicBezTo>
                  <a:pt x="1" y="10684"/>
                  <a:pt x="501" y="11148"/>
                  <a:pt x="941" y="11565"/>
                </a:cubicBezTo>
                <a:cubicBezTo>
                  <a:pt x="1358" y="11934"/>
                  <a:pt x="1703" y="12267"/>
                  <a:pt x="1703" y="12922"/>
                </a:cubicBezTo>
                <a:cubicBezTo>
                  <a:pt x="1703" y="13589"/>
                  <a:pt x="1358" y="13922"/>
                  <a:pt x="941" y="14291"/>
                </a:cubicBezTo>
                <a:cubicBezTo>
                  <a:pt x="501" y="14708"/>
                  <a:pt x="1" y="15172"/>
                  <a:pt x="1" y="16077"/>
                </a:cubicBezTo>
                <a:cubicBezTo>
                  <a:pt x="1" y="16994"/>
                  <a:pt x="501" y="17458"/>
                  <a:pt x="941" y="17863"/>
                </a:cubicBezTo>
                <a:cubicBezTo>
                  <a:pt x="1358" y="18244"/>
                  <a:pt x="1703" y="18566"/>
                  <a:pt x="1703" y="19233"/>
                </a:cubicBezTo>
                <a:cubicBezTo>
                  <a:pt x="1703" y="19899"/>
                  <a:pt x="1358" y="20221"/>
                  <a:pt x="941" y="20602"/>
                </a:cubicBezTo>
                <a:cubicBezTo>
                  <a:pt x="501" y="21018"/>
                  <a:pt x="1" y="21483"/>
                  <a:pt x="1" y="22388"/>
                </a:cubicBezTo>
                <a:cubicBezTo>
                  <a:pt x="1" y="23304"/>
                  <a:pt x="501" y="23769"/>
                  <a:pt x="941" y="24174"/>
                </a:cubicBezTo>
                <a:cubicBezTo>
                  <a:pt x="1358" y="24555"/>
                  <a:pt x="1703" y="24888"/>
                  <a:pt x="1703" y="25543"/>
                </a:cubicBezTo>
                <a:cubicBezTo>
                  <a:pt x="1703" y="26210"/>
                  <a:pt x="1358" y="26531"/>
                  <a:pt x="941" y="26912"/>
                </a:cubicBezTo>
                <a:cubicBezTo>
                  <a:pt x="501" y="27317"/>
                  <a:pt x="1" y="27793"/>
                  <a:pt x="1" y="28698"/>
                </a:cubicBezTo>
                <a:cubicBezTo>
                  <a:pt x="1" y="29615"/>
                  <a:pt x="501" y="30079"/>
                  <a:pt x="941" y="30484"/>
                </a:cubicBezTo>
                <a:cubicBezTo>
                  <a:pt x="1358" y="30865"/>
                  <a:pt x="1703" y="31198"/>
                  <a:pt x="1703" y="31853"/>
                </a:cubicBezTo>
                <a:cubicBezTo>
                  <a:pt x="1703" y="32020"/>
                  <a:pt x="1834" y="32139"/>
                  <a:pt x="1989" y="32139"/>
                </a:cubicBezTo>
                <a:cubicBezTo>
                  <a:pt x="2144" y="32139"/>
                  <a:pt x="2275" y="32020"/>
                  <a:pt x="2275" y="31865"/>
                </a:cubicBezTo>
                <a:cubicBezTo>
                  <a:pt x="2275" y="30948"/>
                  <a:pt x="1775" y="30484"/>
                  <a:pt x="1334" y="30079"/>
                </a:cubicBezTo>
                <a:cubicBezTo>
                  <a:pt x="918" y="29698"/>
                  <a:pt x="572" y="29365"/>
                  <a:pt x="572" y="28710"/>
                </a:cubicBezTo>
                <a:cubicBezTo>
                  <a:pt x="572" y="28043"/>
                  <a:pt x="918" y="27710"/>
                  <a:pt x="1334" y="27341"/>
                </a:cubicBezTo>
                <a:cubicBezTo>
                  <a:pt x="1775" y="26924"/>
                  <a:pt x="2275" y="26460"/>
                  <a:pt x="2275" y="25555"/>
                </a:cubicBezTo>
                <a:cubicBezTo>
                  <a:pt x="2275" y="24638"/>
                  <a:pt x="1775" y="24174"/>
                  <a:pt x="1334" y="23769"/>
                </a:cubicBezTo>
                <a:cubicBezTo>
                  <a:pt x="918" y="23388"/>
                  <a:pt x="572" y="23054"/>
                  <a:pt x="572" y="22388"/>
                </a:cubicBezTo>
                <a:cubicBezTo>
                  <a:pt x="572" y="21733"/>
                  <a:pt x="918" y="21399"/>
                  <a:pt x="1334" y="21030"/>
                </a:cubicBezTo>
                <a:cubicBezTo>
                  <a:pt x="1775" y="20614"/>
                  <a:pt x="2275" y="20149"/>
                  <a:pt x="2275" y="19244"/>
                </a:cubicBezTo>
                <a:cubicBezTo>
                  <a:pt x="2275" y="18328"/>
                  <a:pt x="1775" y="17863"/>
                  <a:pt x="1334" y="17458"/>
                </a:cubicBezTo>
                <a:cubicBezTo>
                  <a:pt x="918" y="17077"/>
                  <a:pt x="572" y="16744"/>
                  <a:pt x="572" y="16089"/>
                </a:cubicBezTo>
                <a:cubicBezTo>
                  <a:pt x="572" y="15423"/>
                  <a:pt x="918" y="15089"/>
                  <a:pt x="1334" y="14720"/>
                </a:cubicBezTo>
                <a:cubicBezTo>
                  <a:pt x="1775" y="14303"/>
                  <a:pt x="2275" y="13839"/>
                  <a:pt x="2275" y="12934"/>
                </a:cubicBezTo>
                <a:cubicBezTo>
                  <a:pt x="2275" y="12017"/>
                  <a:pt x="1775" y="11553"/>
                  <a:pt x="1334" y="11148"/>
                </a:cubicBezTo>
                <a:cubicBezTo>
                  <a:pt x="918" y="10767"/>
                  <a:pt x="572" y="10446"/>
                  <a:pt x="572" y="9779"/>
                </a:cubicBezTo>
                <a:cubicBezTo>
                  <a:pt x="572" y="9112"/>
                  <a:pt x="918" y="8791"/>
                  <a:pt x="1334" y="8410"/>
                </a:cubicBezTo>
                <a:cubicBezTo>
                  <a:pt x="1775" y="8005"/>
                  <a:pt x="2275" y="7529"/>
                  <a:pt x="2275" y="6624"/>
                </a:cubicBezTo>
                <a:cubicBezTo>
                  <a:pt x="2275" y="5707"/>
                  <a:pt x="1775" y="5243"/>
                  <a:pt x="1334" y="4838"/>
                </a:cubicBezTo>
                <a:cubicBezTo>
                  <a:pt x="918" y="4457"/>
                  <a:pt x="572" y="4135"/>
                  <a:pt x="572" y="3469"/>
                </a:cubicBezTo>
                <a:cubicBezTo>
                  <a:pt x="572" y="2802"/>
                  <a:pt x="918" y="2480"/>
                  <a:pt x="1334" y="2099"/>
                </a:cubicBezTo>
                <a:cubicBezTo>
                  <a:pt x="1775" y="1683"/>
                  <a:pt x="2275" y="1230"/>
                  <a:pt x="2275" y="314"/>
                </a:cubicBezTo>
                <a:cubicBezTo>
                  <a:pt x="2287" y="105"/>
                  <a:pt x="2138" y="1"/>
                  <a:pt x="198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0"/>
          <p:cNvSpPr/>
          <p:nvPr/>
        </p:nvSpPr>
        <p:spPr>
          <a:xfrm rot="10800000">
            <a:off x="7084600" y="802679"/>
            <a:ext cx="520537" cy="219543"/>
          </a:xfrm>
          <a:custGeom>
            <a:avLst/>
            <a:gdLst/>
            <a:ahLst/>
            <a:cxnLst/>
            <a:rect l="l" t="t" r="r" b="b"/>
            <a:pathLst>
              <a:path w="13384" h="5240" extrusionOk="0">
                <a:moveTo>
                  <a:pt x="10871" y="560"/>
                </a:moveTo>
                <a:cubicBezTo>
                  <a:pt x="11955" y="560"/>
                  <a:pt x="12836" y="1489"/>
                  <a:pt x="12836" y="2620"/>
                </a:cubicBezTo>
                <a:cubicBezTo>
                  <a:pt x="12836" y="3751"/>
                  <a:pt x="11955" y="4668"/>
                  <a:pt x="10871" y="4668"/>
                </a:cubicBezTo>
                <a:lnTo>
                  <a:pt x="2525" y="4668"/>
                </a:lnTo>
                <a:cubicBezTo>
                  <a:pt x="1430" y="4668"/>
                  <a:pt x="548" y="3751"/>
                  <a:pt x="548" y="2620"/>
                </a:cubicBezTo>
                <a:cubicBezTo>
                  <a:pt x="548" y="1489"/>
                  <a:pt x="1430" y="560"/>
                  <a:pt x="2525" y="560"/>
                </a:cubicBezTo>
                <a:close/>
                <a:moveTo>
                  <a:pt x="2525" y="1"/>
                </a:moveTo>
                <a:cubicBezTo>
                  <a:pt x="1132" y="1"/>
                  <a:pt x="1" y="1179"/>
                  <a:pt x="1" y="2620"/>
                </a:cubicBezTo>
                <a:cubicBezTo>
                  <a:pt x="1" y="4061"/>
                  <a:pt x="1132" y="5240"/>
                  <a:pt x="2525" y="5240"/>
                </a:cubicBezTo>
                <a:lnTo>
                  <a:pt x="10859" y="5240"/>
                </a:lnTo>
                <a:cubicBezTo>
                  <a:pt x="12252" y="5240"/>
                  <a:pt x="13383" y="4073"/>
                  <a:pt x="13383" y="2620"/>
                </a:cubicBezTo>
                <a:cubicBezTo>
                  <a:pt x="13383" y="1179"/>
                  <a:pt x="12252" y="1"/>
                  <a:pt x="1087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3" name="Google Shape;543;p20"/>
          <p:cNvGrpSpPr/>
          <p:nvPr/>
        </p:nvGrpSpPr>
        <p:grpSpPr>
          <a:xfrm rot="9401133">
            <a:off x="5820639" y="3418911"/>
            <a:ext cx="151728" cy="149457"/>
            <a:chOff x="8639698" y="2706690"/>
            <a:chExt cx="151720" cy="149448"/>
          </a:xfrm>
        </p:grpSpPr>
        <p:sp>
          <p:nvSpPr>
            <p:cNvPr id="544" name="Google Shape;544;p20"/>
            <p:cNvSpPr/>
            <p:nvPr/>
          </p:nvSpPr>
          <p:spPr>
            <a:xfrm>
              <a:off x="8639698" y="2706690"/>
              <a:ext cx="151720" cy="149448"/>
            </a:xfrm>
            <a:custGeom>
              <a:avLst/>
              <a:gdLst/>
              <a:ahLst/>
              <a:cxnLst/>
              <a:rect l="l" t="t" r="r" b="b"/>
              <a:pathLst>
                <a:path w="3901" h="3567" extrusionOk="0">
                  <a:moveTo>
                    <a:pt x="3231" y="0"/>
                  </a:moveTo>
                  <a:cubicBezTo>
                    <a:pt x="3150" y="0"/>
                    <a:pt x="3073" y="34"/>
                    <a:pt x="3013" y="114"/>
                  </a:cubicBezTo>
                  <a:lnTo>
                    <a:pt x="263" y="2840"/>
                  </a:lnTo>
                  <a:cubicBezTo>
                    <a:pt x="1" y="3102"/>
                    <a:pt x="191" y="3554"/>
                    <a:pt x="560" y="3566"/>
                  </a:cubicBezTo>
                  <a:cubicBezTo>
                    <a:pt x="679" y="3554"/>
                    <a:pt x="775" y="3519"/>
                    <a:pt x="858" y="3435"/>
                  </a:cubicBezTo>
                  <a:lnTo>
                    <a:pt x="3608" y="709"/>
                  </a:lnTo>
                  <a:cubicBezTo>
                    <a:pt x="3900" y="474"/>
                    <a:pt x="3537" y="0"/>
                    <a:pt x="323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0"/>
            <p:cNvSpPr/>
            <p:nvPr/>
          </p:nvSpPr>
          <p:spPr>
            <a:xfrm>
              <a:off x="8640476" y="2707402"/>
              <a:ext cx="149775" cy="148736"/>
            </a:xfrm>
            <a:custGeom>
              <a:avLst/>
              <a:gdLst/>
              <a:ahLst/>
              <a:cxnLst/>
              <a:rect l="l" t="t" r="r" b="b"/>
              <a:pathLst>
                <a:path w="3851" h="3550" extrusionOk="0">
                  <a:moveTo>
                    <a:pt x="574" y="0"/>
                  </a:moveTo>
                  <a:cubicBezTo>
                    <a:pt x="261" y="0"/>
                    <a:pt x="1" y="375"/>
                    <a:pt x="243" y="692"/>
                  </a:cubicBezTo>
                  <a:lnTo>
                    <a:pt x="2993" y="3418"/>
                  </a:lnTo>
                  <a:cubicBezTo>
                    <a:pt x="3064" y="3502"/>
                    <a:pt x="3172" y="3549"/>
                    <a:pt x="3291" y="3549"/>
                  </a:cubicBezTo>
                  <a:cubicBezTo>
                    <a:pt x="3660" y="3537"/>
                    <a:pt x="3850" y="3085"/>
                    <a:pt x="3588" y="2823"/>
                  </a:cubicBezTo>
                  <a:lnTo>
                    <a:pt x="838" y="97"/>
                  </a:lnTo>
                  <a:cubicBezTo>
                    <a:pt x="753" y="29"/>
                    <a:pt x="661" y="0"/>
                    <a:pt x="57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6" name="Google Shape;546;p20"/>
          <p:cNvSpPr/>
          <p:nvPr/>
        </p:nvSpPr>
        <p:spPr>
          <a:xfrm rot="10800000">
            <a:off x="6062766" y="1914678"/>
            <a:ext cx="83386" cy="133737"/>
          </a:xfrm>
          <a:custGeom>
            <a:avLst/>
            <a:gdLst/>
            <a:ahLst/>
            <a:cxnLst/>
            <a:rect l="l" t="t" r="r" b="b"/>
            <a:pathLst>
              <a:path w="2144" h="3192" extrusionOk="0">
                <a:moveTo>
                  <a:pt x="1072" y="1"/>
                </a:moveTo>
                <a:cubicBezTo>
                  <a:pt x="822" y="596"/>
                  <a:pt x="453" y="1144"/>
                  <a:pt x="1" y="1596"/>
                </a:cubicBezTo>
                <a:cubicBezTo>
                  <a:pt x="453" y="2060"/>
                  <a:pt x="822" y="2596"/>
                  <a:pt x="1072" y="3191"/>
                </a:cubicBezTo>
                <a:cubicBezTo>
                  <a:pt x="1322" y="2596"/>
                  <a:pt x="1679" y="2060"/>
                  <a:pt x="2144" y="1596"/>
                </a:cubicBezTo>
                <a:cubicBezTo>
                  <a:pt x="1679" y="1144"/>
                  <a:pt x="1322" y="596"/>
                  <a:pt x="107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0"/>
          <p:cNvSpPr/>
          <p:nvPr/>
        </p:nvSpPr>
        <p:spPr>
          <a:xfrm rot="-8764439">
            <a:off x="1530404" y="1158943"/>
            <a:ext cx="82922" cy="134238"/>
          </a:xfrm>
          <a:custGeom>
            <a:avLst/>
            <a:gdLst/>
            <a:ahLst/>
            <a:cxnLst/>
            <a:rect l="l" t="t" r="r" b="b"/>
            <a:pathLst>
              <a:path w="2132" h="3204" extrusionOk="0">
                <a:moveTo>
                  <a:pt x="1072" y="1"/>
                </a:moveTo>
                <a:cubicBezTo>
                  <a:pt x="810" y="596"/>
                  <a:pt x="453" y="1144"/>
                  <a:pt x="0" y="1608"/>
                </a:cubicBezTo>
                <a:cubicBezTo>
                  <a:pt x="453" y="2060"/>
                  <a:pt x="810" y="2608"/>
                  <a:pt x="1072" y="3203"/>
                </a:cubicBezTo>
                <a:cubicBezTo>
                  <a:pt x="1310" y="2608"/>
                  <a:pt x="1679" y="2060"/>
                  <a:pt x="2132" y="1608"/>
                </a:cubicBezTo>
                <a:cubicBezTo>
                  <a:pt x="1679" y="1144"/>
                  <a:pt x="1310" y="596"/>
                  <a:pt x="107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0"/>
          <p:cNvSpPr/>
          <p:nvPr/>
        </p:nvSpPr>
        <p:spPr>
          <a:xfrm rot="-9150358">
            <a:off x="7962002" y="4674886"/>
            <a:ext cx="83386" cy="134197"/>
          </a:xfrm>
          <a:custGeom>
            <a:avLst/>
            <a:gdLst/>
            <a:ahLst/>
            <a:cxnLst/>
            <a:rect l="l" t="t" r="r" b="b"/>
            <a:pathLst>
              <a:path w="2144" h="3203" extrusionOk="0">
                <a:moveTo>
                  <a:pt x="1072" y="0"/>
                </a:moveTo>
                <a:cubicBezTo>
                  <a:pt x="822" y="595"/>
                  <a:pt x="465" y="1143"/>
                  <a:pt x="0" y="1596"/>
                </a:cubicBezTo>
                <a:cubicBezTo>
                  <a:pt x="465" y="2060"/>
                  <a:pt x="822" y="2596"/>
                  <a:pt x="1072" y="3203"/>
                </a:cubicBezTo>
                <a:cubicBezTo>
                  <a:pt x="1322" y="2596"/>
                  <a:pt x="1691" y="2060"/>
                  <a:pt x="2143" y="1596"/>
                </a:cubicBezTo>
                <a:cubicBezTo>
                  <a:pt x="1691" y="1143"/>
                  <a:pt x="1322" y="595"/>
                  <a:pt x="107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0"/>
          <p:cNvSpPr/>
          <p:nvPr/>
        </p:nvSpPr>
        <p:spPr>
          <a:xfrm rot="9791675">
            <a:off x="7834796" y="243954"/>
            <a:ext cx="83388" cy="133734"/>
          </a:xfrm>
          <a:custGeom>
            <a:avLst/>
            <a:gdLst/>
            <a:ahLst/>
            <a:cxnLst/>
            <a:rect l="l" t="t" r="r" b="b"/>
            <a:pathLst>
              <a:path w="2144" h="3192" extrusionOk="0">
                <a:moveTo>
                  <a:pt x="1072" y="1"/>
                </a:moveTo>
                <a:cubicBezTo>
                  <a:pt x="822" y="596"/>
                  <a:pt x="464" y="1144"/>
                  <a:pt x="0" y="1596"/>
                </a:cubicBezTo>
                <a:cubicBezTo>
                  <a:pt x="464" y="2061"/>
                  <a:pt x="822" y="2596"/>
                  <a:pt x="1072" y="3192"/>
                </a:cubicBezTo>
                <a:cubicBezTo>
                  <a:pt x="1322" y="2596"/>
                  <a:pt x="1691" y="2061"/>
                  <a:pt x="2143" y="1596"/>
                </a:cubicBezTo>
                <a:cubicBezTo>
                  <a:pt x="1691" y="1144"/>
                  <a:pt x="1322" y="596"/>
                  <a:pt x="107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0"/>
          <p:cNvSpPr/>
          <p:nvPr/>
        </p:nvSpPr>
        <p:spPr>
          <a:xfrm rot="10800000">
            <a:off x="4703458" y="1187344"/>
            <a:ext cx="949949" cy="77427"/>
          </a:xfrm>
          <a:custGeom>
            <a:avLst/>
            <a:gdLst/>
            <a:ahLst/>
            <a:cxnLst/>
            <a:rect l="l" t="t" r="r" b="b"/>
            <a:pathLst>
              <a:path w="24425" h="1848" extrusionOk="0">
                <a:moveTo>
                  <a:pt x="2727" y="1"/>
                </a:moveTo>
                <a:cubicBezTo>
                  <a:pt x="2000" y="1"/>
                  <a:pt x="1608" y="417"/>
                  <a:pt x="1334" y="727"/>
                </a:cubicBezTo>
                <a:cubicBezTo>
                  <a:pt x="1048" y="1037"/>
                  <a:pt x="822" y="1275"/>
                  <a:pt x="357" y="1275"/>
                </a:cubicBezTo>
                <a:cubicBezTo>
                  <a:pt x="0" y="1298"/>
                  <a:pt x="0" y="1822"/>
                  <a:pt x="357" y="1846"/>
                </a:cubicBezTo>
                <a:cubicBezTo>
                  <a:pt x="1072" y="1846"/>
                  <a:pt x="1465" y="1418"/>
                  <a:pt x="1750" y="1120"/>
                </a:cubicBezTo>
                <a:cubicBezTo>
                  <a:pt x="2036" y="810"/>
                  <a:pt x="2250" y="572"/>
                  <a:pt x="2727" y="572"/>
                </a:cubicBezTo>
                <a:cubicBezTo>
                  <a:pt x="3191" y="572"/>
                  <a:pt x="3393" y="787"/>
                  <a:pt x="3703" y="1120"/>
                </a:cubicBezTo>
                <a:cubicBezTo>
                  <a:pt x="4001" y="1441"/>
                  <a:pt x="4370" y="1846"/>
                  <a:pt x="5096" y="1846"/>
                </a:cubicBezTo>
                <a:cubicBezTo>
                  <a:pt x="5810" y="1846"/>
                  <a:pt x="6203" y="1418"/>
                  <a:pt x="6489" y="1120"/>
                </a:cubicBezTo>
                <a:cubicBezTo>
                  <a:pt x="6763" y="810"/>
                  <a:pt x="6989" y="572"/>
                  <a:pt x="7454" y="572"/>
                </a:cubicBezTo>
                <a:cubicBezTo>
                  <a:pt x="7930" y="572"/>
                  <a:pt x="8132" y="787"/>
                  <a:pt x="8430" y="1120"/>
                </a:cubicBezTo>
                <a:cubicBezTo>
                  <a:pt x="8727" y="1441"/>
                  <a:pt x="9108" y="1846"/>
                  <a:pt x="9823" y="1846"/>
                </a:cubicBezTo>
                <a:cubicBezTo>
                  <a:pt x="10537" y="1846"/>
                  <a:pt x="10930" y="1429"/>
                  <a:pt x="11216" y="1120"/>
                </a:cubicBezTo>
                <a:cubicBezTo>
                  <a:pt x="11502" y="810"/>
                  <a:pt x="11728" y="572"/>
                  <a:pt x="12192" y="572"/>
                </a:cubicBezTo>
                <a:cubicBezTo>
                  <a:pt x="12657" y="572"/>
                  <a:pt x="12859" y="787"/>
                  <a:pt x="13169" y="1120"/>
                </a:cubicBezTo>
                <a:cubicBezTo>
                  <a:pt x="13466" y="1441"/>
                  <a:pt x="13835" y="1846"/>
                  <a:pt x="14562" y="1846"/>
                </a:cubicBezTo>
                <a:cubicBezTo>
                  <a:pt x="15276" y="1846"/>
                  <a:pt x="15669" y="1429"/>
                  <a:pt x="15955" y="1120"/>
                </a:cubicBezTo>
                <a:cubicBezTo>
                  <a:pt x="16228" y="810"/>
                  <a:pt x="16455" y="572"/>
                  <a:pt x="16919" y="572"/>
                </a:cubicBezTo>
                <a:cubicBezTo>
                  <a:pt x="17395" y="572"/>
                  <a:pt x="17598" y="787"/>
                  <a:pt x="17895" y="1120"/>
                </a:cubicBezTo>
                <a:cubicBezTo>
                  <a:pt x="18193" y="1441"/>
                  <a:pt x="18574" y="1846"/>
                  <a:pt x="19288" y="1846"/>
                </a:cubicBezTo>
                <a:cubicBezTo>
                  <a:pt x="20003" y="1846"/>
                  <a:pt x="20396" y="1429"/>
                  <a:pt x="20681" y="1120"/>
                </a:cubicBezTo>
                <a:cubicBezTo>
                  <a:pt x="20967" y="810"/>
                  <a:pt x="21193" y="572"/>
                  <a:pt x="21658" y="572"/>
                </a:cubicBezTo>
                <a:cubicBezTo>
                  <a:pt x="22122" y="572"/>
                  <a:pt x="22336" y="787"/>
                  <a:pt x="22634" y="1120"/>
                </a:cubicBezTo>
                <a:cubicBezTo>
                  <a:pt x="22932" y="1441"/>
                  <a:pt x="23313" y="1846"/>
                  <a:pt x="24027" y="1846"/>
                </a:cubicBezTo>
                <a:cubicBezTo>
                  <a:pt x="24038" y="1847"/>
                  <a:pt x="24049" y="1848"/>
                  <a:pt x="24060" y="1848"/>
                </a:cubicBezTo>
                <a:cubicBezTo>
                  <a:pt x="24424" y="1848"/>
                  <a:pt x="24421" y="1274"/>
                  <a:pt x="24049" y="1274"/>
                </a:cubicBezTo>
                <a:cubicBezTo>
                  <a:pt x="24042" y="1274"/>
                  <a:pt x="24035" y="1274"/>
                  <a:pt x="24027" y="1275"/>
                </a:cubicBezTo>
                <a:cubicBezTo>
                  <a:pt x="23563" y="1275"/>
                  <a:pt x="23348" y="1048"/>
                  <a:pt x="23051" y="727"/>
                </a:cubicBezTo>
                <a:cubicBezTo>
                  <a:pt x="22753" y="406"/>
                  <a:pt x="22372" y="1"/>
                  <a:pt x="21658" y="1"/>
                </a:cubicBezTo>
                <a:cubicBezTo>
                  <a:pt x="20943" y="1"/>
                  <a:pt x="20550" y="417"/>
                  <a:pt x="20265" y="727"/>
                </a:cubicBezTo>
                <a:cubicBezTo>
                  <a:pt x="19979" y="1037"/>
                  <a:pt x="19765" y="1275"/>
                  <a:pt x="19288" y="1275"/>
                </a:cubicBezTo>
                <a:cubicBezTo>
                  <a:pt x="18824" y="1275"/>
                  <a:pt x="18622" y="1048"/>
                  <a:pt x="18312" y="727"/>
                </a:cubicBezTo>
                <a:cubicBezTo>
                  <a:pt x="18014" y="406"/>
                  <a:pt x="17645" y="1"/>
                  <a:pt x="16919" y="1"/>
                </a:cubicBezTo>
                <a:cubicBezTo>
                  <a:pt x="16205" y="1"/>
                  <a:pt x="15812" y="417"/>
                  <a:pt x="15538" y="727"/>
                </a:cubicBezTo>
                <a:cubicBezTo>
                  <a:pt x="15252" y="1037"/>
                  <a:pt x="15026" y="1275"/>
                  <a:pt x="14562" y="1275"/>
                </a:cubicBezTo>
                <a:cubicBezTo>
                  <a:pt x="14097" y="1275"/>
                  <a:pt x="13883" y="1048"/>
                  <a:pt x="13585" y="727"/>
                </a:cubicBezTo>
                <a:cubicBezTo>
                  <a:pt x="13288" y="406"/>
                  <a:pt x="12907" y="1"/>
                  <a:pt x="12192" y="1"/>
                </a:cubicBezTo>
                <a:cubicBezTo>
                  <a:pt x="11478" y="1"/>
                  <a:pt x="11085" y="417"/>
                  <a:pt x="10799" y="727"/>
                </a:cubicBezTo>
                <a:cubicBezTo>
                  <a:pt x="10513" y="1037"/>
                  <a:pt x="10287" y="1275"/>
                  <a:pt x="9823" y="1275"/>
                </a:cubicBezTo>
                <a:cubicBezTo>
                  <a:pt x="9359" y="1275"/>
                  <a:pt x="9156" y="1048"/>
                  <a:pt x="8847" y="727"/>
                </a:cubicBezTo>
                <a:cubicBezTo>
                  <a:pt x="8549" y="406"/>
                  <a:pt x="8168" y="1"/>
                  <a:pt x="7454" y="1"/>
                </a:cubicBezTo>
                <a:cubicBezTo>
                  <a:pt x="6739" y="1"/>
                  <a:pt x="6346" y="417"/>
                  <a:pt x="6060" y="727"/>
                </a:cubicBezTo>
                <a:cubicBezTo>
                  <a:pt x="5787" y="1037"/>
                  <a:pt x="5560" y="1275"/>
                  <a:pt x="5096" y="1275"/>
                </a:cubicBezTo>
                <a:cubicBezTo>
                  <a:pt x="4620" y="1275"/>
                  <a:pt x="4417" y="1048"/>
                  <a:pt x="4120" y="727"/>
                </a:cubicBezTo>
                <a:cubicBezTo>
                  <a:pt x="3810" y="406"/>
                  <a:pt x="3441" y="1"/>
                  <a:pt x="272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0"/>
          <p:cNvSpPr/>
          <p:nvPr/>
        </p:nvSpPr>
        <p:spPr>
          <a:xfrm rot="10800000">
            <a:off x="3312655" y="699854"/>
            <a:ext cx="785434" cy="63977"/>
          </a:xfrm>
          <a:custGeom>
            <a:avLst/>
            <a:gdLst/>
            <a:ahLst/>
            <a:cxnLst/>
            <a:rect l="l" t="t" r="r" b="b"/>
            <a:pathLst>
              <a:path w="20195" h="1527" extrusionOk="0">
                <a:moveTo>
                  <a:pt x="2250" y="1"/>
                </a:moveTo>
                <a:cubicBezTo>
                  <a:pt x="1655" y="1"/>
                  <a:pt x="1334" y="346"/>
                  <a:pt x="1096" y="608"/>
                </a:cubicBezTo>
                <a:cubicBezTo>
                  <a:pt x="857" y="858"/>
                  <a:pt x="679" y="1060"/>
                  <a:pt x="286" y="1060"/>
                </a:cubicBezTo>
                <a:cubicBezTo>
                  <a:pt x="0" y="1084"/>
                  <a:pt x="0" y="1501"/>
                  <a:pt x="286" y="1525"/>
                </a:cubicBezTo>
                <a:cubicBezTo>
                  <a:pt x="881" y="1525"/>
                  <a:pt x="1203" y="1179"/>
                  <a:pt x="1441" y="929"/>
                </a:cubicBezTo>
                <a:cubicBezTo>
                  <a:pt x="1679" y="667"/>
                  <a:pt x="1858" y="465"/>
                  <a:pt x="2250" y="465"/>
                </a:cubicBezTo>
                <a:cubicBezTo>
                  <a:pt x="2631" y="465"/>
                  <a:pt x="2810" y="655"/>
                  <a:pt x="3060" y="929"/>
                </a:cubicBezTo>
                <a:cubicBezTo>
                  <a:pt x="3310" y="1191"/>
                  <a:pt x="3620" y="1525"/>
                  <a:pt x="4203" y="1525"/>
                </a:cubicBezTo>
                <a:cubicBezTo>
                  <a:pt x="4798" y="1525"/>
                  <a:pt x="5132" y="1179"/>
                  <a:pt x="5358" y="929"/>
                </a:cubicBezTo>
                <a:cubicBezTo>
                  <a:pt x="5596" y="667"/>
                  <a:pt x="5775" y="465"/>
                  <a:pt x="6168" y="465"/>
                </a:cubicBezTo>
                <a:cubicBezTo>
                  <a:pt x="6549" y="465"/>
                  <a:pt x="6727" y="655"/>
                  <a:pt x="6977" y="929"/>
                </a:cubicBezTo>
                <a:cubicBezTo>
                  <a:pt x="7215" y="1191"/>
                  <a:pt x="7537" y="1525"/>
                  <a:pt x="8120" y="1525"/>
                </a:cubicBezTo>
                <a:cubicBezTo>
                  <a:pt x="8716" y="1525"/>
                  <a:pt x="9037" y="1179"/>
                  <a:pt x="9275" y="929"/>
                </a:cubicBezTo>
                <a:cubicBezTo>
                  <a:pt x="9513" y="667"/>
                  <a:pt x="9692" y="465"/>
                  <a:pt x="10085" y="465"/>
                </a:cubicBezTo>
                <a:cubicBezTo>
                  <a:pt x="10466" y="465"/>
                  <a:pt x="10632" y="655"/>
                  <a:pt x="10882" y="929"/>
                </a:cubicBezTo>
                <a:cubicBezTo>
                  <a:pt x="11133" y="1191"/>
                  <a:pt x="11442" y="1525"/>
                  <a:pt x="12037" y="1525"/>
                </a:cubicBezTo>
                <a:cubicBezTo>
                  <a:pt x="12633" y="1525"/>
                  <a:pt x="12954" y="1179"/>
                  <a:pt x="13192" y="929"/>
                </a:cubicBezTo>
                <a:cubicBezTo>
                  <a:pt x="13419" y="667"/>
                  <a:pt x="13609" y="465"/>
                  <a:pt x="13990" y="465"/>
                </a:cubicBezTo>
                <a:cubicBezTo>
                  <a:pt x="14383" y="465"/>
                  <a:pt x="14550" y="655"/>
                  <a:pt x="14800" y="929"/>
                </a:cubicBezTo>
                <a:cubicBezTo>
                  <a:pt x="15050" y="1191"/>
                  <a:pt x="15359" y="1525"/>
                  <a:pt x="15955" y="1525"/>
                </a:cubicBezTo>
                <a:cubicBezTo>
                  <a:pt x="16538" y="1525"/>
                  <a:pt x="16871" y="1179"/>
                  <a:pt x="17098" y="929"/>
                </a:cubicBezTo>
                <a:cubicBezTo>
                  <a:pt x="17336" y="667"/>
                  <a:pt x="17526" y="465"/>
                  <a:pt x="17907" y="465"/>
                </a:cubicBezTo>
                <a:cubicBezTo>
                  <a:pt x="18300" y="465"/>
                  <a:pt x="18467" y="655"/>
                  <a:pt x="18717" y="929"/>
                </a:cubicBezTo>
                <a:cubicBezTo>
                  <a:pt x="18967" y="1191"/>
                  <a:pt x="19264" y="1525"/>
                  <a:pt x="19860" y="1525"/>
                </a:cubicBezTo>
                <a:cubicBezTo>
                  <a:pt x="19871" y="1526"/>
                  <a:pt x="19882" y="1526"/>
                  <a:pt x="19892" y="1526"/>
                </a:cubicBezTo>
                <a:cubicBezTo>
                  <a:pt x="20194" y="1526"/>
                  <a:pt x="20194" y="1059"/>
                  <a:pt x="19892" y="1059"/>
                </a:cubicBezTo>
                <a:cubicBezTo>
                  <a:pt x="19882" y="1059"/>
                  <a:pt x="19871" y="1059"/>
                  <a:pt x="19860" y="1060"/>
                </a:cubicBezTo>
                <a:cubicBezTo>
                  <a:pt x="19479" y="1060"/>
                  <a:pt x="19312" y="870"/>
                  <a:pt x="19062" y="608"/>
                </a:cubicBezTo>
                <a:cubicBezTo>
                  <a:pt x="18812" y="334"/>
                  <a:pt x="18502" y="1"/>
                  <a:pt x="17907" y="1"/>
                </a:cubicBezTo>
                <a:cubicBezTo>
                  <a:pt x="17312" y="1"/>
                  <a:pt x="16990" y="346"/>
                  <a:pt x="16752" y="608"/>
                </a:cubicBezTo>
                <a:cubicBezTo>
                  <a:pt x="16526" y="858"/>
                  <a:pt x="16336" y="1060"/>
                  <a:pt x="15955" y="1060"/>
                </a:cubicBezTo>
                <a:cubicBezTo>
                  <a:pt x="15562" y="1060"/>
                  <a:pt x="15395" y="870"/>
                  <a:pt x="15145" y="608"/>
                </a:cubicBezTo>
                <a:cubicBezTo>
                  <a:pt x="14895" y="334"/>
                  <a:pt x="14585" y="1"/>
                  <a:pt x="13990" y="1"/>
                </a:cubicBezTo>
                <a:cubicBezTo>
                  <a:pt x="13407" y="1"/>
                  <a:pt x="13073" y="346"/>
                  <a:pt x="12847" y="608"/>
                </a:cubicBezTo>
                <a:cubicBezTo>
                  <a:pt x="12609" y="858"/>
                  <a:pt x="12418" y="1060"/>
                  <a:pt x="12037" y="1060"/>
                </a:cubicBezTo>
                <a:cubicBezTo>
                  <a:pt x="11656" y="1060"/>
                  <a:pt x="11478" y="870"/>
                  <a:pt x="11228" y="608"/>
                </a:cubicBezTo>
                <a:cubicBezTo>
                  <a:pt x="10978" y="334"/>
                  <a:pt x="10668" y="1"/>
                  <a:pt x="10085" y="1"/>
                </a:cubicBezTo>
                <a:cubicBezTo>
                  <a:pt x="9489" y="1"/>
                  <a:pt x="9168" y="346"/>
                  <a:pt x="8930" y="608"/>
                </a:cubicBezTo>
                <a:cubicBezTo>
                  <a:pt x="8692" y="858"/>
                  <a:pt x="8513" y="1060"/>
                  <a:pt x="8120" y="1060"/>
                </a:cubicBezTo>
                <a:cubicBezTo>
                  <a:pt x="7739" y="1060"/>
                  <a:pt x="7561" y="870"/>
                  <a:pt x="7323" y="608"/>
                </a:cubicBezTo>
                <a:cubicBezTo>
                  <a:pt x="7072" y="334"/>
                  <a:pt x="6763" y="1"/>
                  <a:pt x="6168" y="1"/>
                </a:cubicBezTo>
                <a:cubicBezTo>
                  <a:pt x="5572" y="1"/>
                  <a:pt x="5251" y="346"/>
                  <a:pt x="5013" y="608"/>
                </a:cubicBezTo>
                <a:cubicBezTo>
                  <a:pt x="4775" y="858"/>
                  <a:pt x="4596" y="1060"/>
                  <a:pt x="4203" y="1060"/>
                </a:cubicBezTo>
                <a:cubicBezTo>
                  <a:pt x="3822" y="1060"/>
                  <a:pt x="3655" y="870"/>
                  <a:pt x="3405" y="608"/>
                </a:cubicBezTo>
                <a:cubicBezTo>
                  <a:pt x="3155" y="334"/>
                  <a:pt x="2846" y="1"/>
                  <a:pt x="225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0"/>
          <p:cNvSpPr/>
          <p:nvPr/>
        </p:nvSpPr>
        <p:spPr>
          <a:xfrm rot="10800000">
            <a:off x="2330838" y="4828071"/>
            <a:ext cx="785395" cy="63894"/>
          </a:xfrm>
          <a:custGeom>
            <a:avLst/>
            <a:gdLst/>
            <a:ahLst/>
            <a:cxnLst/>
            <a:rect l="l" t="t" r="r" b="b"/>
            <a:pathLst>
              <a:path w="20194" h="1525" extrusionOk="0">
                <a:moveTo>
                  <a:pt x="2263" y="0"/>
                </a:moveTo>
                <a:cubicBezTo>
                  <a:pt x="1680" y="0"/>
                  <a:pt x="1346" y="357"/>
                  <a:pt x="1120" y="607"/>
                </a:cubicBezTo>
                <a:cubicBezTo>
                  <a:pt x="882" y="858"/>
                  <a:pt x="691" y="1048"/>
                  <a:pt x="310" y="1048"/>
                </a:cubicBezTo>
                <a:cubicBezTo>
                  <a:pt x="1" y="1048"/>
                  <a:pt x="1" y="1524"/>
                  <a:pt x="310" y="1524"/>
                </a:cubicBezTo>
                <a:cubicBezTo>
                  <a:pt x="906" y="1524"/>
                  <a:pt x="1227" y="1167"/>
                  <a:pt x="1465" y="917"/>
                </a:cubicBezTo>
                <a:cubicBezTo>
                  <a:pt x="1692" y="667"/>
                  <a:pt x="1882" y="465"/>
                  <a:pt x="2263" y="465"/>
                </a:cubicBezTo>
                <a:cubicBezTo>
                  <a:pt x="2656" y="465"/>
                  <a:pt x="2823" y="643"/>
                  <a:pt x="3073" y="917"/>
                </a:cubicBezTo>
                <a:cubicBezTo>
                  <a:pt x="3323" y="1191"/>
                  <a:pt x="3632" y="1524"/>
                  <a:pt x="4228" y="1524"/>
                </a:cubicBezTo>
                <a:cubicBezTo>
                  <a:pt x="4823" y="1524"/>
                  <a:pt x="5144" y="1167"/>
                  <a:pt x="5382" y="917"/>
                </a:cubicBezTo>
                <a:cubicBezTo>
                  <a:pt x="5609" y="667"/>
                  <a:pt x="5799" y="465"/>
                  <a:pt x="6180" y="465"/>
                </a:cubicBezTo>
                <a:cubicBezTo>
                  <a:pt x="6573" y="465"/>
                  <a:pt x="6740" y="643"/>
                  <a:pt x="6990" y="917"/>
                </a:cubicBezTo>
                <a:cubicBezTo>
                  <a:pt x="7240" y="1191"/>
                  <a:pt x="7549" y="1524"/>
                  <a:pt x="8145" y="1524"/>
                </a:cubicBezTo>
                <a:cubicBezTo>
                  <a:pt x="8740" y="1524"/>
                  <a:pt x="9061" y="1167"/>
                  <a:pt x="9300" y="917"/>
                </a:cubicBezTo>
                <a:cubicBezTo>
                  <a:pt x="9526" y="667"/>
                  <a:pt x="9716" y="465"/>
                  <a:pt x="10097" y="465"/>
                </a:cubicBezTo>
                <a:cubicBezTo>
                  <a:pt x="10490" y="465"/>
                  <a:pt x="10657" y="643"/>
                  <a:pt x="10907" y="917"/>
                </a:cubicBezTo>
                <a:cubicBezTo>
                  <a:pt x="11157" y="1191"/>
                  <a:pt x="11467" y="1524"/>
                  <a:pt x="12062" y="1524"/>
                </a:cubicBezTo>
                <a:cubicBezTo>
                  <a:pt x="12645" y="1524"/>
                  <a:pt x="12979" y="1167"/>
                  <a:pt x="13205" y="917"/>
                </a:cubicBezTo>
                <a:cubicBezTo>
                  <a:pt x="13443" y="667"/>
                  <a:pt x="13633" y="465"/>
                  <a:pt x="14014" y="465"/>
                </a:cubicBezTo>
                <a:cubicBezTo>
                  <a:pt x="14395" y="465"/>
                  <a:pt x="14562" y="643"/>
                  <a:pt x="14812" y="917"/>
                </a:cubicBezTo>
                <a:cubicBezTo>
                  <a:pt x="15062" y="1191"/>
                  <a:pt x="15372" y="1524"/>
                  <a:pt x="15967" y="1524"/>
                </a:cubicBezTo>
                <a:cubicBezTo>
                  <a:pt x="16562" y="1524"/>
                  <a:pt x="16884" y="1167"/>
                  <a:pt x="17122" y="917"/>
                </a:cubicBezTo>
                <a:cubicBezTo>
                  <a:pt x="17360" y="667"/>
                  <a:pt x="17539" y="465"/>
                  <a:pt x="17932" y="465"/>
                </a:cubicBezTo>
                <a:cubicBezTo>
                  <a:pt x="18313" y="465"/>
                  <a:pt x="18479" y="643"/>
                  <a:pt x="18729" y="917"/>
                </a:cubicBezTo>
                <a:cubicBezTo>
                  <a:pt x="18979" y="1191"/>
                  <a:pt x="19289" y="1524"/>
                  <a:pt x="19884" y="1524"/>
                </a:cubicBezTo>
                <a:cubicBezTo>
                  <a:pt x="20194" y="1524"/>
                  <a:pt x="20194" y="1048"/>
                  <a:pt x="19884" y="1048"/>
                </a:cubicBezTo>
                <a:cubicBezTo>
                  <a:pt x="19491" y="1048"/>
                  <a:pt x="19325" y="881"/>
                  <a:pt x="19075" y="607"/>
                </a:cubicBezTo>
                <a:cubicBezTo>
                  <a:pt x="18825" y="334"/>
                  <a:pt x="18515" y="0"/>
                  <a:pt x="17920" y="0"/>
                </a:cubicBezTo>
                <a:cubicBezTo>
                  <a:pt x="17336" y="0"/>
                  <a:pt x="17003" y="357"/>
                  <a:pt x="16777" y="607"/>
                </a:cubicBezTo>
                <a:cubicBezTo>
                  <a:pt x="16539" y="858"/>
                  <a:pt x="16348" y="1048"/>
                  <a:pt x="15967" y="1048"/>
                </a:cubicBezTo>
                <a:cubicBezTo>
                  <a:pt x="15586" y="1048"/>
                  <a:pt x="15419" y="881"/>
                  <a:pt x="15157" y="607"/>
                </a:cubicBezTo>
                <a:cubicBezTo>
                  <a:pt x="14907" y="334"/>
                  <a:pt x="14598" y="0"/>
                  <a:pt x="14014" y="0"/>
                </a:cubicBezTo>
                <a:cubicBezTo>
                  <a:pt x="13419" y="0"/>
                  <a:pt x="13098" y="357"/>
                  <a:pt x="12860" y="607"/>
                </a:cubicBezTo>
                <a:cubicBezTo>
                  <a:pt x="12621" y="858"/>
                  <a:pt x="12443" y="1048"/>
                  <a:pt x="12050" y="1048"/>
                </a:cubicBezTo>
                <a:cubicBezTo>
                  <a:pt x="11669" y="1048"/>
                  <a:pt x="11502" y="881"/>
                  <a:pt x="11252" y="607"/>
                </a:cubicBezTo>
                <a:cubicBezTo>
                  <a:pt x="11002" y="334"/>
                  <a:pt x="10693" y="0"/>
                  <a:pt x="10097" y="0"/>
                </a:cubicBezTo>
                <a:cubicBezTo>
                  <a:pt x="9502" y="0"/>
                  <a:pt x="9181" y="357"/>
                  <a:pt x="8942" y="607"/>
                </a:cubicBezTo>
                <a:cubicBezTo>
                  <a:pt x="8716" y="858"/>
                  <a:pt x="8526" y="1048"/>
                  <a:pt x="8145" y="1048"/>
                </a:cubicBezTo>
                <a:cubicBezTo>
                  <a:pt x="7752" y="1048"/>
                  <a:pt x="7585" y="881"/>
                  <a:pt x="7335" y="607"/>
                </a:cubicBezTo>
                <a:cubicBezTo>
                  <a:pt x="7085" y="334"/>
                  <a:pt x="6775" y="0"/>
                  <a:pt x="6180" y="0"/>
                </a:cubicBezTo>
                <a:cubicBezTo>
                  <a:pt x="5597" y="0"/>
                  <a:pt x="5263" y="357"/>
                  <a:pt x="5037" y="607"/>
                </a:cubicBezTo>
                <a:cubicBezTo>
                  <a:pt x="4799" y="858"/>
                  <a:pt x="4609" y="1048"/>
                  <a:pt x="4228" y="1048"/>
                </a:cubicBezTo>
                <a:cubicBezTo>
                  <a:pt x="3835" y="1048"/>
                  <a:pt x="3668" y="881"/>
                  <a:pt x="3418" y="607"/>
                </a:cubicBezTo>
                <a:cubicBezTo>
                  <a:pt x="3168" y="334"/>
                  <a:pt x="2858" y="0"/>
                  <a:pt x="226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0"/>
          <p:cNvSpPr/>
          <p:nvPr/>
        </p:nvSpPr>
        <p:spPr>
          <a:xfrm rot="-9262528">
            <a:off x="4391184" y="2375628"/>
            <a:ext cx="82919" cy="134242"/>
          </a:xfrm>
          <a:custGeom>
            <a:avLst/>
            <a:gdLst/>
            <a:ahLst/>
            <a:cxnLst/>
            <a:rect l="l" t="t" r="r" b="b"/>
            <a:pathLst>
              <a:path w="2132" h="3204" extrusionOk="0">
                <a:moveTo>
                  <a:pt x="1072" y="1"/>
                </a:moveTo>
                <a:cubicBezTo>
                  <a:pt x="810" y="596"/>
                  <a:pt x="453" y="1144"/>
                  <a:pt x="0" y="1608"/>
                </a:cubicBezTo>
                <a:cubicBezTo>
                  <a:pt x="453" y="2060"/>
                  <a:pt x="810" y="2608"/>
                  <a:pt x="1072" y="3203"/>
                </a:cubicBezTo>
                <a:cubicBezTo>
                  <a:pt x="1310" y="2608"/>
                  <a:pt x="1679" y="2060"/>
                  <a:pt x="2132" y="1608"/>
                </a:cubicBezTo>
                <a:cubicBezTo>
                  <a:pt x="1679" y="1144"/>
                  <a:pt x="1310" y="596"/>
                  <a:pt x="107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0"/>
          <p:cNvSpPr/>
          <p:nvPr/>
        </p:nvSpPr>
        <p:spPr>
          <a:xfrm rot="10800000">
            <a:off x="6423599" y="2845378"/>
            <a:ext cx="1256306" cy="95317"/>
          </a:xfrm>
          <a:custGeom>
            <a:avLst/>
            <a:gdLst/>
            <a:ahLst/>
            <a:cxnLst/>
            <a:rect l="l" t="t" r="r" b="b"/>
            <a:pathLst>
              <a:path w="32302" h="2275" extrusionOk="0">
                <a:moveTo>
                  <a:pt x="3536" y="1"/>
                </a:moveTo>
                <a:cubicBezTo>
                  <a:pt x="2620" y="1"/>
                  <a:pt x="2155" y="501"/>
                  <a:pt x="1750" y="941"/>
                </a:cubicBezTo>
                <a:cubicBezTo>
                  <a:pt x="1369" y="1358"/>
                  <a:pt x="1048" y="1703"/>
                  <a:pt x="381" y="1703"/>
                </a:cubicBezTo>
                <a:cubicBezTo>
                  <a:pt x="0" y="1715"/>
                  <a:pt x="0" y="2275"/>
                  <a:pt x="381" y="2275"/>
                </a:cubicBezTo>
                <a:cubicBezTo>
                  <a:pt x="1298" y="2275"/>
                  <a:pt x="1762" y="1775"/>
                  <a:pt x="2167" y="1334"/>
                </a:cubicBezTo>
                <a:cubicBezTo>
                  <a:pt x="2548" y="929"/>
                  <a:pt x="2870" y="572"/>
                  <a:pt x="3536" y="572"/>
                </a:cubicBezTo>
                <a:cubicBezTo>
                  <a:pt x="4203" y="572"/>
                  <a:pt x="4525" y="929"/>
                  <a:pt x="4906" y="1334"/>
                </a:cubicBezTo>
                <a:cubicBezTo>
                  <a:pt x="5310" y="1775"/>
                  <a:pt x="5775" y="2275"/>
                  <a:pt x="6692" y="2275"/>
                </a:cubicBezTo>
                <a:cubicBezTo>
                  <a:pt x="7608" y="2275"/>
                  <a:pt x="8073" y="1775"/>
                  <a:pt x="8477" y="1334"/>
                </a:cubicBezTo>
                <a:cubicBezTo>
                  <a:pt x="8858" y="929"/>
                  <a:pt x="9180" y="572"/>
                  <a:pt x="9847" y="572"/>
                </a:cubicBezTo>
                <a:cubicBezTo>
                  <a:pt x="10513" y="572"/>
                  <a:pt x="10835" y="929"/>
                  <a:pt x="11216" y="1334"/>
                </a:cubicBezTo>
                <a:cubicBezTo>
                  <a:pt x="11621" y="1775"/>
                  <a:pt x="12085" y="2275"/>
                  <a:pt x="13002" y="2275"/>
                </a:cubicBezTo>
                <a:cubicBezTo>
                  <a:pt x="13919" y="2275"/>
                  <a:pt x="14383" y="1775"/>
                  <a:pt x="14788" y="1334"/>
                </a:cubicBezTo>
                <a:cubicBezTo>
                  <a:pt x="15169" y="929"/>
                  <a:pt x="15490" y="572"/>
                  <a:pt x="16157" y="572"/>
                </a:cubicBezTo>
                <a:cubicBezTo>
                  <a:pt x="16824" y="572"/>
                  <a:pt x="17145" y="929"/>
                  <a:pt x="17526" y="1334"/>
                </a:cubicBezTo>
                <a:cubicBezTo>
                  <a:pt x="17931" y="1775"/>
                  <a:pt x="18395" y="2275"/>
                  <a:pt x="19312" y="2275"/>
                </a:cubicBezTo>
                <a:cubicBezTo>
                  <a:pt x="20229" y="2275"/>
                  <a:pt x="20693" y="1775"/>
                  <a:pt x="21098" y="1334"/>
                </a:cubicBezTo>
                <a:cubicBezTo>
                  <a:pt x="21479" y="929"/>
                  <a:pt x="21801" y="572"/>
                  <a:pt x="22467" y="572"/>
                </a:cubicBezTo>
                <a:cubicBezTo>
                  <a:pt x="23134" y="572"/>
                  <a:pt x="23456" y="929"/>
                  <a:pt x="23837" y="1334"/>
                </a:cubicBezTo>
                <a:cubicBezTo>
                  <a:pt x="24241" y="1775"/>
                  <a:pt x="24706" y="2275"/>
                  <a:pt x="25622" y="2275"/>
                </a:cubicBezTo>
                <a:cubicBezTo>
                  <a:pt x="26539" y="2275"/>
                  <a:pt x="26992" y="1775"/>
                  <a:pt x="27408" y="1334"/>
                </a:cubicBezTo>
                <a:cubicBezTo>
                  <a:pt x="27789" y="929"/>
                  <a:pt x="28111" y="572"/>
                  <a:pt x="28778" y="572"/>
                </a:cubicBezTo>
                <a:cubicBezTo>
                  <a:pt x="29444" y="572"/>
                  <a:pt x="29766" y="929"/>
                  <a:pt x="30147" y="1334"/>
                </a:cubicBezTo>
                <a:cubicBezTo>
                  <a:pt x="30552" y="1775"/>
                  <a:pt x="31016" y="2275"/>
                  <a:pt x="31933" y="2275"/>
                </a:cubicBezTo>
                <a:cubicBezTo>
                  <a:pt x="32302" y="2275"/>
                  <a:pt x="32302" y="1703"/>
                  <a:pt x="31933" y="1703"/>
                </a:cubicBezTo>
                <a:cubicBezTo>
                  <a:pt x="31266" y="1703"/>
                  <a:pt x="30933" y="1358"/>
                  <a:pt x="30564" y="941"/>
                </a:cubicBezTo>
                <a:cubicBezTo>
                  <a:pt x="30147" y="501"/>
                  <a:pt x="29683" y="1"/>
                  <a:pt x="28778" y="1"/>
                </a:cubicBezTo>
                <a:cubicBezTo>
                  <a:pt x="27861" y="1"/>
                  <a:pt x="27397" y="501"/>
                  <a:pt x="26992" y="941"/>
                </a:cubicBezTo>
                <a:cubicBezTo>
                  <a:pt x="26611" y="1358"/>
                  <a:pt x="26289" y="1703"/>
                  <a:pt x="25622" y="1703"/>
                </a:cubicBezTo>
                <a:cubicBezTo>
                  <a:pt x="24956" y="1703"/>
                  <a:pt x="24622" y="1358"/>
                  <a:pt x="24253" y="941"/>
                </a:cubicBezTo>
                <a:cubicBezTo>
                  <a:pt x="23837" y="501"/>
                  <a:pt x="23372" y="1"/>
                  <a:pt x="22467" y="1"/>
                </a:cubicBezTo>
                <a:cubicBezTo>
                  <a:pt x="21551" y="1"/>
                  <a:pt x="21086" y="501"/>
                  <a:pt x="20681" y="941"/>
                </a:cubicBezTo>
                <a:cubicBezTo>
                  <a:pt x="20300" y="1358"/>
                  <a:pt x="19979" y="1703"/>
                  <a:pt x="19312" y="1703"/>
                </a:cubicBezTo>
                <a:cubicBezTo>
                  <a:pt x="18645" y="1703"/>
                  <a:pt x="18324" y="1358"/>
                  <a:pt x="17943" y="941"/>
                </a:cubicBezTo>
                <a:cubicBezTo>
                  <a:pt x="17526" y="501"/>
                  <a:pt x="17062" y="1"/>
                  <a:pt x="16157" y="1"/>
                </a:cubicBezTo>
                <a:cubicBezTo>
                  <a:pt x="15240" y="1"/>
                  <a:pt x="14776" y="501"/>
                  <a:pt x="14371" y="941"/>
                </a:cubicBezTo>
                <a:cubicBezTo>
                  <a:pt x="13990" y="1358"/>
                  <a:pt x="13669" y="1703"/>
                  <a:pt x="13002" y="1703"/>
                </a:cubicBezTo>
                <a:cubicBezTo>
                  <a:pt x="12335" y="1703"/>
                  <a:pt x="12014" y="1358"/>
                  <a:pt x="11633" y="941"/>
                </a:cubicBezTo>
                <a:cubicBezTo>
                  <a:pt x="11228" y="501"/>
                  <a:pt x="10763" y="1"/>
                  <a:pt x="9847" y="1"/>
                </a:cubicBezTo>
                <a:cubicBezTo>
                  <a:pt x="8930" y="1"/>
                  <a:pt x="8466" y="501"/>
                  <a:pt x="8061" y="941"/>
                </a:cubicBezTo>
                <a:cubicBezTo>
                  <a:pt x="7680" y="1358"/>
                  <a:pt x="7358" y="1703"/>
                  <a:pt x="6692" y="1703"/>
                </a:cubicBezTo>
                <a:cubicBezTo>
                  <a:pt x="6025" y="1703"/>
                  <a:pt x="5703" y="1358"/>
                  <a:pt x="5322" y="941"/>
                </a:cubicBezTo>
                <a:cubicBezTo>
                  <a:pt x="4918" y="501"/>
                  <a:pt x="4453" y="1"/>
                  <a:pt x="353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5" name="Google Shape;555;p20"/>
          <p:cNvGrpSpPr/>
          <p:nvPr/>
        </p:nvGrpSpPr>
        <p:grpSpPr>
          <a:xfrm rot="-9224546" flipH="1">
            <a:off x="900510" y="563851"/>
            <a:ext cx="142655" cy="149446"/>
            <a:chOff x="1160468" y="31374"/>
            <a:chExt cx="142658" cy="149448"/>
          </a:xfrm>
        </p:grpSpPr>
        <p:sp>
          <p:nvSpPr>
            <p:cNvPr id="556" name="Google Shape;556;p20"/>
            <p:cNvSpPr/>
            <p:nvPr/>
          </p:nvSpPr>
          <p:spPr>
            <a:xfrm>
              <a:off x="1160468" y="31374"/>
              <a:ext cx="142658" cy="149448"/>
            </a:xfrm>
            <a:custGeom>
              <a:avLst/>
              <a:gdLst/>
              <a:ahLst/>
              <a:cxnLst/>
              <a:rect l="l" t="t" r="r" b="b"/>
              <a:pathLst>
                <a:path w="3668" h="3567" extrusionOk="0">
                  <a:moveTo>
                    <a:pt x="3205" y="0"/>
                  </a:moveTo>
                  <a:cubicBezTo>
                    <a:pt x="3096" y="0"/>
                    <a:pt x="2989" y="42"/>
                    <a:pt x="2906" y="125"/>
                  </a:cubicBezTo>
                  <a:lnTo>
                    <a:pt x="155" y="2852"/>
                  </a:lnTo>
                  <a:cubicBezTo>
                    <a:pt x="1" y="3018"/>
                    <a:pt x="1" y="3280"/>
                    <a:pt x="155" y="3447"/>
                  </a:cubicBezTo>
                  <a:cubicBezTo>
                    <a:pt x="239" y="3518"/>
                    <a:pt x="346" y="3566"/>
                    <a:pt x="453" y="3566"/>
                  </a:cubicBezTo>
                  <a:cubicBezTo>
                    <a:pt x="572" y="3566"/>
                    <a:pt x="679" y="3530"/>
                    <a:pt x="763" y="3447"/>
                  </a:cubicBezTo>
                  <a:lnTo>
                    <a:pt x="3513" y="720"/>
                  </a:lnTo>
                  <a:cubicBezTo>
                    <a:pt x="3668" y="554"/>
                    <a:pt x="3668" y="280"/>
                    <a:pt x="3513" y="125"/>
                  </a:cubicBezTo>
                  <a:cubicBezTo>
                    <a:pt x="3424" y="42"/>
                    <a:pt x="3314" y="0"/>
                    <a:pt x="32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0"/>
            <p:cNvSpPr/>
            <p:nvPr/>
          </p:nvSpPr>
          <p:spPr>
            <a:xfrm>
              <a:off x="1160468" y="31374"/>
              <a:ext cx="142658" cy="149448"/>
            </a:xfrm>
            <a:custGeom>
              <a:avLst/>
              <a:gdLst/>
              <a:ahLst/>
              <a:cxnLst/>
              <a:rect l="l" t="t" r="r" b="b"/>
              <a:pathLst>
                <a:path w="3668" h="3567" extrusionOk="0">
                  <a:moveTo>
                    <a:pt x="461" y="0"/>
                  </a:moveTo>
                  <a:cubicBezTo>
                    <a:pt x="352" y="0"/>
                    <a:pt x="245" y="42"/>
                    <a:pt x="167" y="125"/>
                  </a:cubicBezTo>
                  <a:cubicBezTo>
                    <a:pt x="1" y="280"/>
                    <a:pt x="1" y="554"/>
                    <a:pt x="167" y="720"/>
                  </a:cubicBezTo>
                  <a:lnTo>
                    <a:pt x="2906" y="3447"/>
                  </a:lnTo>
                  <a:cubicBezTo>
                    <a:pt x="2989" y="3518"/>
                    <a:pt x="3096" y="3566"/>
                    <a:pt x="3203" y="3566"/>
                  </a:cubicBezTo>
                  <a:cubicBezTo>
                    <a:pt x="3311" y="3566"/>
                    <a:pt x="3418" y="3518"/>
                    <a:pt x="3501" y="3447"/>
                  </a:cubicBezTo>
                  <a:cubicBezTo>
                    <a:pt x="3668" y="3280"/>
                    <a:pt x="3668" y="3018"/>
                    <a:pt x="3501" y="2852"/>
                  </a:cubicBezTo>
                  <a:lnTo>
                    <a:pt x="763" y="125"/>
                  </a:lnTo>
                  <a:cubicBezTo>
                    <a:pt x="679" y="42"/>
                    <a:pt x="569" y="0"/>
                    <a:pt x="46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8" name="Google Shape;558;p20"/>
          <p:cNvSpPr/>
          <p:nvPr/>
        </p:nvSpPr>
        <p:spPr>
          <a:xfrm rot="5400000">
            <a:off x="203431" y="2461737"/>
            <a:ext cx="520498" cy="220046"/>
          </a:xfrm>
          <a:custGeom>
            <a:avLst/>
            <a:gdLst/>
            <a:ahLst/>
            <a:cxnLst/>
            <a:rect l="l" t="t" r="r" b="b"/>
            <a:pathLst>
              <a:path w="13383" h="5252" extrusionOk="0">
                <a:moveTo>
                  <a:pt x="10871" y="572"/>
                </a:moveTo>
                <a:cubicBezTo>
                  <a:pt x="11954" y="572"/>
                  <a:pt x="12847" y="1501"/>
                  <a:pt x="12847" y="2632"/>
                </a:cubicBezTo>
                <a:cubicBezTo>
                  <a:pt x="12847" y="3763"/>
                  <a:pt x="11954" y="4680"/>
                  <a:pt x="10871" y="4680"/>
                </a:cubicBezTo>
                <a:lnTo>
                  <a:pt x="2524" y="4680"/>
                </a:lnTo>
                <a:cubicBezTo>
                  <a:pt x="1441" y="4680"/>
                  <a:pt x="548" y="3763"/>
                  <a:pt x="548" y="2632"/>
                </a:cubicBezTo>
                <a:cubicBezTo>
                  <a:pt x="548" y="1501"/>
                  <a:pt x="1441" y="572"/>
                  <a:pt x="2524" y="572"/>
                </a:cubicBezTo>
                <a:close/>
                <a:moveTo>
                  <a:pt x="2512" y="0"/>
                </a:moveTo>
                <a:cubicBezTo>
                  <a:pt x="1131" y="0"/>
                  <a:pt x="0" y="1179"/>
                  <a:pt x="0" y="2632"/>
                </a:cubicBezTo>
                <a:cubicBezTo>
                  <a:pt x="0" y="4072"/>
                  <a:pt x="1131" y="5251"/>
                  <a:pt x="2512" y="5251"/>
                </a:cubicBezTo>
                <a:lnTo>
                  <a:pt x="10871" y="5251"/>
                </a:lnTo>
                <a:cubicBezTo>
                  <a:pt x="12252" y="5251"/>
                  <a:pt x="13383" y="4072"/>
                  <a:pt x="13383" y="2632"/>
                </a:cubicBezTo>
                <a:cubicBezTo>
                  <a:pt x="13383" y="1179"/>
                  <a:pt x="12264" y="0"/>
                  <a:pt x="1087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0"/>
          <p:cNvSpPr/>
          <p:nvPr/>
        </p:nvSpPr>
        <p:spPr>
          <a:xfrm rot="-9150358">
            <a:off x="421990" y="4173086"/>
            <a:ext cx="83386" cy="134197"/>
          </a:xfrm>
          <a:custGeom>
            <a:avLst/>
            <a:gdLst/>
            <a:ahLst/>
            <a:cxnLst/>
            <a:rect l="l" t="t" r="r" b="b"/>
            <a:pathLst>
              <a:path w="2144" h="3203" extrusionOk="0">
                <a:moveTo>
                  <a:pt x="1072" y="0"/>
                </a:moveTo>
                <a:cubicBezTo>
                  <a:pt x="822" y="595"/>
                  <a:pt x="465" y="1143"/>
                  <a:pt x="0" y="1596"/>
                </a:cubicBezTo>
                <a:cubicBezTo>
                  <a:pt x="465" y="2060"/>
                  <a:pt x="822" y="2596"/>
                  <a:pt x="1072" y="3203"/>
                </a:cubicBezTo>
                <a:cubicBezTo>
                  <a:pt x="1322" y="2596"/>
                  <a:pt x="1691" y="2060"/>
                  <a:pt x="2143" y="1596"/>
                </a:cubicBezTo>
                <a:cubicBezTo>
                  <a:pt x="1691" y="1143"/>
                  <a:pt x="1322" y="595"/>
                  <a:pt x="107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2">
  <p:cSld name="CUSTOM_1_1">
    <p:bg>
      <p:bgPr>
        <a:solidFill>
          <a:schemeClr val="accent4"/>
        </a:solidFill>
        <a:effectLst/>
      </p:bgPr>
    </p:bg>
    <p:spTree>
      <p:nvGrpSpPr>
        <p:cNvPr id="1" name="Shape 647"/>
        <p:cNvGrpSpPr/>
        <p:nvPr/>
      </p:nvGrpSpPr>
      <p:grpSpPr>
        <a:xfrm>
          <a:off x="0" y="0"/>
          <a:ext cx="0" cy="0"/>
          <a:chOff x="0" y="0"/>
          <a:chExt cx="0" cy="0"/>
        </a:xfrm>
      </p:grpSpPr>
      <p:sp>
        <p:nvSpPr>
          <p:cNvPr id="648" name="Google Shape;648;p24"/>
          <p:cNvSpPr/>
          <p:nvPr/>
        </p:nvSpPr>
        <p:spPr>
          <a:xfrm>
            <a:off x="6264682" y="3943829"/>
            <a:ext cx="520537" cy="219543"/>
          </a:xfrm>
          <a:custGeom>
            <a:avLst/>
            <a:gdLst/>
            <a:ahLst/>
            <a:cxnLst/>
            <a:rect l="l" t="t" r="r" b="b"/>
            <a:pathLst>
              <a:path w="13384" h="5240" extrusionOk="0">
                <a:moveTo>
                  <a:pt x="10871" y="560"/>
                </a:moveTo>
                <a:cubicBezTo>
                  <a:pt x="11955" y="560"/>
                  <a:pt x="12836" y="1489"/>
                  <a:pt x="12836" y="2620"/>
                </a:cubicBezTo>
                <a:cubicBezTo>
                  <a:pt x="12836" y="3751"/>
                  <a:pt x="11955" y="4668"/>
                  <a:pt x="10871" y="4668"/>
                </a:cubicBezTo>
                <a:lnTo>
                  <a:pt x="2525" y="4668"/>
                </a:lnTo>
                <a:cubicBezTo>
                  <a:pt x="1430" y="4668"/>
                  <a:pt x="548" y="3751"/>
                  <a:pt x="548" y="2620"/>
                </a:cubicBezTo>
                <a:cubicBezTo>
                  <a:pt x="548" y="1489"/>
                  <a:pt x="1430" y="560"/>
                  <a:pt x="2525" y="560"/>
                </a:cubicBezTo>
                <a:close/>
                <a:moveTo>
                  <a:pt x="2525" y="1"/>
                </a:moveTo>
                <a:cubicBezTo>
                  <a:pt x="1132" y="1"/>
                  <a:pt x="1" y="1179"/>
                  <a:pt x="1" y="2620"/>
                </a:cubicBezTo>
                <a:cubicBezTo>
                  <a:pt x="1" y="4061"/>
                  <a:pt x="1132" y="5240"/>
                  <a:pt x="2525" y="5240"/>
                </a:cubicBezTo>
                <a:lnTo>
                  <a:pt x="10859" y="5240"/>
                </a:lnTo>
                <a:cubicBezTo>
                  <a:pt x="12252" y="5240"/>
                  <a:pt x="13383" y="4073"/>
                  <a:pt x="13383" y="2620"/>
                </a:cubicBezTo>
                <a:cubicBezTo>
                  <a:pt x="13383" y="1179"/>
                  <a:pt x="12252" y="1"/>
                  <a:pt x="108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24"/>
          <p:cNvSpPr/>
          <p:nvPr/>
        </p:nvSpPr>
        <p:spPr>
          <a:xfrm>
            <a:off x="2315365" y="3753932"/>
            <a:ext cx="520498" cy="220046"/>
          </a:xfrm>
          <a:custGeom>
            <a:avLst/>
            <a:gdLst/>
            <a:ahLst/>
            <a:cxnLst/>
            <a:rect l="l" t="t" r="r" b="b"/>
            <a:pathLst>
              <a:path w="13383" h="5252" extrusionOk="0">
                <a:moveTo>
                  <a:pt x="10871" y="572"/>
                </a:moveTo>
                <a:cubicBezTo>
                  <a:pt x="11954" y="572"/>
                  <a:pt x="12847" y="1501"/>
                  <a:pt x="12847" y="2632"/>
                </a:cubicBezTo>
                <a:cubicBezTo>
                  <a:pt x="12847" y="3763"/>
                  <a:pt x="11954" y="4680"/>
                  <a:pt x="10871" y="4680"/>
                </a:cubicBezTo>
                <a:lnTo>
                  <a:pt x="2524" y="4680"/>
                </a:lnTo>
                <a:cubicBezTo>
                  <a:pt x="1441" y="4680"/>
                  <a:pt x="548" y="3763"/>
                  <a:pt x="548" y="2632"/>
                </a:cubicBezTo>
                <a:cubicBezTo>
                  <a:pt x="548" y="1501"/>
                  <a:pt x="1441" y="572"/>
                  <a:pt x="2524" y="572"/>
                </a:cubicBezTo>
                <a:close/>
                <a:moveTo>
                  <a:pt x="2512" y="0"/>
                </a:moveTo>
                <a:cubicBezTo>
                  <a:pt x="1131" y="0"/>
                  <a:pt x="0" y="1179"/>
                  <a:pt x="0" y="2632"/>
                </a:cubicBezTo>
                <a:cubicBezTo>
                  <a:pt x="0" y="4072"/>
                  <a:pt x="1131" y="5251"/>
                  <a:pt x="2512" y="5251"/>
                </a:cubicBezTo>
                <a:lnTo>
                  <a:pt x="10871" y="5251"/>
                </a:lnTo>
                <a:cubicBezTo>
                  <a:pt x="12252" y="5251"/>
                  <a:pt x="13383" y="4072"/>
                  <a:pt x="13383" y="2632"/>
                </a:cubicBezTo>
                <a:cubicBezTo>
                  <a:pt x="13383" y="1179"/>
                  <a:pt x="12264" y="0"/>
                  <a:pt x="108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0" name="Google Shape;650;p24"/>
          <p:cNvGrpSpPr/>
          <p:nvPr/>
        </p:nvGrpSpPr>
        <p:grpSpPr>
          <a:xfrm rot="-1398867">
            <a:off x="6900227" y="3490847"/>
            <a:ext cx="151728" cy="149457"/>
            <a:chOff x="8639698" y="2706690"/>
            <a:chExt cx="151720" cy="149448"/>
          </a:xfrm>
        </p:grpSpPr>
        <p:sp>
          <p:nvSpPr>
            <p:cNvPr id="651" name="Google Shape;651;p24"/>
            <p:cNvSpPr/>
            <p:nvPr/>
          </p:nvSpPr>
          <p:spPr>
            <a:xfrm>
              <a:off x="8639698" y="2706690"/>
              <a:ext cx="151720" cy="149448"/>
            </a:xfrm>
            <a:custGeom>
              <a:avLst/>
              <a:gdLst/>
              <a:ahLst/>
              <a:cxnLst/>
              <a:rect l="l" t="t" r="r" b="b"/>
              <a:pathLst>
                <a:path w="3901" h="3567" extrusionOk="0">
                  <a:moveTo>
                    <a:pt x="3231" y="0"/>
                  </a:moveTo>
                  <a:cubicBezTo>
                    <a:pt x="3150" y="0"/>
                    <a:pt x="3073" y="34"/>
                    <a:pt x="3013" y="114"/>
                  </a:cubicBezTo>
                  <a:lnTo>
                    <a:pt x="263" y="2840"/>
                  </a:lnTo>
                  <a:cubicBezTo>
                    <a:pt x="1" y="3102"/>
                    <a:pt x="191" y="3554"/>
                    <a:pt x="560" y="3566"/>
                  </a:cubicBezTo>
                  <a:cubicBezTo>
                    <a:pt x="679" y="3554"/>
                    <a:pt x="775" y="3519"/>
                    <a:pt x="858" y="3435"/>
                  </a:cubicBezTo>
                  <a:lnTo>
                    <a:pt x="3608" y="709"/>
                  </a:lnTo>
                  <a:cubicBezTo>
                    <a:pt x="3900" y="474"/>
                    <a:pt x="3537" y="0"/>
                    <a:pt x="32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24"/>
            <p:cNvSpPr/>
            <p:nvPr/>
          </p:nvSpPr>
          <p:spPr>
            <a:xfrm>
              <a:off x="8640476" y="2707402"/>
              <a:ext cx="149775" cy="148736"/>
            </a:xfrm>
            <a:custGeom>
              <a:avLst/>
              <a:gdLst/>
              <a:ahLst/>
              <a:cxnLst/>
              <a:rect l="l" t="t" r="r" b="b"/>
              <a:pathLst>
                <a:path w="3851" h="3550" extrusionOk="0">
                  <a:moveTo>
                    <a:pt x="574" y="0"/>
                  </a:moveTo>
                  <a:cubicBezTo>
                    <a:pt x="261" y="0"/>
                    <a:pt x="1" y="375"/>
                    <a:pt x="243" y="692"/>
                  </a:cubicBezTo>
                  <a:lnTo>
                    <a:pt x="2993" y="3418"/>
                  </a:lnTo>
                  <a:cubicBezTo>
                    <a:pt x="3064" y="3502"/>
                    <a:pt x="3172" y="3549"/>
                    <a:pt x="3291" y="3549"/>
                  </a:cubicBezTo>
                  <a:cubicBezTo>
                    <a:pt x="3660" y="3537"/>
                    <a:pt x="3850" y="3085"/>
                    <a:pt x="3588" y="2823"/>
                  </a:cubicBezTo>
                  <a:lnTo>
                    <a:pt x="838" y="97"/>
                  </a:lnTo>
                  <a:cubicBezTo>
                    <a:pt x="753" y="29"/>
                    <a:pt x="661" y="0"/>
                    <a:pt x="5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3" name="Google Shape;653;p24"/>
          <p:cNvGrpSpPr/>
          <p:nvPr/>
        </p:nvGrpSpPr>
        <p:grpSpPr>
          <a:xfrm rot="-1575454">
            <a:off x="995505" y="4331492"/>
            <a:ext cx="142655" cy="149446"/>
            <a:chOff x="1160468" y="31374"/>
            <a:chExt cx="142658" cy="149448"/>
          </a:xfrm>
        </p:grpSpPr>
        <p:sp>
          <p:nvSpPr>
            <p:cNvPr id="654" name="Google Shape;654;p24"/>
            <p:cNvSpPr/>
            <p:nvPr/>
          </p:nvSpPr>
          <p:spPr>
            <a:xfrm>
              <a:off x="1160468" y="31374"/>
              <a:ext cx="142658" cy="149448"/>
            </a:xfrm>
            <a:custGeom>
              <a:avLst/>
              <a:gdLst/>
              <a:ahLst/>
              <a:cxnLst/>
              <a:rect l="l" t="t" r="r" b="b"/>
              <a:pathLst>
                <a:path w="3668" h="3567" extrusionOk="0">
                  <a:moveTo>
                    <a:pt x="3205" y="0"/>
                  </a:moveTo>
                  <a:cubicBezTo>
                    <a:pt x="3096" y="0"/>
                    <a:pt x="2989" y="42"/>
                    <a:pt x="2906" y="125"/>
                  </a:cubicBezTo>
                  <a:lnTo>
                    <a:pt x="155" y="2852"/>
                  </a:lnTo>
                  <a:cubicBezTo>
                    <a:pt x="1" y="3018"/>
                    <a:pt x="1" y="3280"/>
                    <a:pt x="155" y="3447"/>
                  </a:cubicBezTo>
                  <a:cubicBezTo>
                    <a:pt x="239" y="3518"/>
                    <a:pt x="346" y="3566"/>
                    <a:pt x="453" y="3566"/>
                  </a:cubicBezTo>
                  <a:cubicBezTo>
                    <a:pt x="572" y="3566"/>
                    <a:pt x="679" y="3530"/>
                    <a:pt x="763" y="3447"/>
                  </a:cubicBezTo>
                  <a:lnTo>
                    <a:pt x="3513" y="720"/>
                  </a:lnTo>
                  <a:cubicBezTo>
                    <a:pt x="3668" y="554"/>
                    <a:pt x="3668" y="280"/>
                    <a:pt x="3513" y="125"/>
                  </a:cubicBezTo>
                  <a:cubicBezTo>
                    <a:pt x="3424" y="42"/>
                    <a:pt x="3314" y="0"/>
                    <a:pt x="32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24"/>
            <p:cNvSpPr/>
            <p:nvPr/>
          </p:nvSpPr>
          <p:spPr>
            <a:xfrm>
              <a:off x="1160468" y="31374"/>
              <a:ext cx="142658" cy="149448"/>
            </a:xfrm>
            <a:custGeom>
              <a:avLst/>
              <a:gdLst/>
              <a:ahLst/>
              <a:cxnLst/>
              <a:rect l="l" t="t" r="r" b="b"/>
              <a:pathLst>
                <a:path w="3668" h="3567" extrusionOk="0">
                  <a:moveTo>
                    <a:pt x="461" y="0"/>
                  </a:moveTo>
                  <a:cubicBezTo>
                    <a:pt x="352" y="0"/>
                    <a:pt x="245" y="42"/>
                    <a:pt x="167" y="125"/>
                  </a:cubicBezTo>
                  <a:cubicBezTo>
                    <a:pt x="1" y="280"/>
                    <a:pt x="1" y="554"/>
                    <a:pt x="167" y="720"/>
                  </a:cubicBezTo>
                  <a:lnTo>
                    <a:pt x="2906" y="3447"/>
                  </a:lnTo>
                  <a:cubicBezTo>
                    <a:pt x="2989" y="3518"/>
                    <a:pt x="3096" y="3566"/>
                    <a:pt x="3203" y="3566"/>
                  </a:cubicBezTo>
                  <a:cubicBezTo>
                    <a:pt x="3311" y="3566"/>
                    <a:pt x="3418" y="3518"/>
                    <a:pt x="3501" y="3447"/>
                  </a:cubicBezTo>
                  <a:cubicBezTo>
                    <a:pt x="3668" y="3280"/>
                    <a:pt x="3668" y="3018"/>
                    <a:pt x="3501" y="2852"/>
                  </a:cubicBezTo>
                  <a:lnTo>
                    <a:pt x="763" y="125"/>
                  </a:lnTo>
                  <a:cubicBezTo>
                    <a:pt x="679" y="42"/>
                    <a:pt x="569" y="0"/>
                    <a:pt x="4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6" name="Google Shape;656;p24"/>
          <p:cNvSpPr/>
          <p:nvPr/>
        </p:nvSpPr>
        <p:spPr>
          <a:xfrm rot="2035561">
            <a:off x="8073119" y="3844883"/>
            <a:ext cx="82922" cy="134238"/>
          </a:xfrm>
          <a:custGeom>
            <a:avLst/>
            <a:gdLst/>
            <a:ahLst/>
            <a:cxnLst/>
            <a:rect l="l" t="t" r="r" b="b"/>
            <a:pathLst>
              <a:path w="2132" h="3204" extrusionOk="0">
                <a:moveTo>
                  <a:pt x="1072" y="1"/>
                </a:moveTo>
                <a:cubicBezTo>
                  <a:pt x="810" y="596"/>
                  <a:pt x="453" y="1144"/>
                  <a:pt x="0" y="1608"/>
                </a:cubicBezTo>
                <a:cubicBezTo>
                  <a:pt x="453" y="2060"/>
                  <a:pt x="810" y="2608"/>
                  <a:pt x="1072" y="3203"/>
                </a:cubicBezTo>
                <a:cubicBezTo>
                  <a:pt x="1310" y="2608"/>
                  <a:pt x="1679" y="2060"/>
                  <a:pt x="2132" y="1608"/>
                </a:cubicBezTo>
                <a:cubicBezTo>
                  <a:pt x="1679" y="1144"/>
                  <a:pt x="1310" y="596"/>
                  <a:pt x="10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24"/>
          <p:cNvSpPr/>
          <p:nvPr/>
        </p:nvSpPr>
        <p:spPr>
          <a:xfrm rot="-1008325">
            <a:off x="826511" y="3476126"/>
            <a:ext cx="83388" cy="133734"/>
          </a:xfrm>
          <a:custGeom>
            <a:avLst/>
            <a:gdLst/>
            <a:ahLst/>
            <a:cxnLst/>
            <a:rect l="l" t="t" r="r" b="b"/>
            <a:pathLst>
              <a:path w="2144" h="3192" extrusionOk="0">
                <a:moveTo>
                  <a:pt x="1072" y="1"/>
                </a:moveTo>
                <a:cubicBezTo>
                  <a:pt x="822" y="596"/>
                  <a:pt x="464" y="1144"/>
                  <a:pt x="0" y="1596"/>
                </a:cubicBezTo>
                <a:cubicBezTo>
                  <a:pt x="464" y="2061"/>
                  <a:pt x="822" y="2596"/>
                  <a:pt x="1072" y="3192"/>
                </a:cubicBezTo>
                <a:cubicBezTo>
                  <a:pt x="1322" y="2596"/>
                  <a:pt x="1691" y="2061"/>
                  <a:pt x="2143" y="1596"/>
                </a:cubicBezTo>
                <a:cubicBezTo>
                  <a:pt x="1691" y="1144"/>
                  <a:pt x="1322" y="596"/>
                  <a:pt x="10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24"/>
          <p:cNvSpPr/>
          <p:nvPr/>
        </p:nvSpPr>
        <p:spPr>
          <a:xfrm>
            <a:off x="1474287" y="4163368"/>
            <a:ext cx="949949" cy="77427"/>
          </a:xfrm>
          <a:custGeom>
            <a:avLst/>
            <a:gdLst/>
            <a:ahLst/>
            <a:cxnLst/>
            <a:rect l="l" t="t" r="r" b="b"/>
            <a:pathLst>
              <a:path w="24425" h="1848" extrusionOk="0">
                <a:moveTo>
                  <a:pt x="2727" y="1"/>
                </a:moveTo>
                <a:cubicBezTo>
                  <a:pt x="2000" y="1"/>
                  <a:pt x="1608" y="417"/>
                  <a:pt x="1334" y="727"/>
                </a:cubicBezTo>
                <a:cubicBezTo>
                  <a:pt x="1048" y="1037"/>
                  <a:pt x="822" y="1275"/>
                  <a:pt x="357" y="1275"/>
                </a:cubicBezTo>
                <a:cubicBezTo>
                  <a:pt x="0" y="1298"/>
                  <a:pt x="0" y="1822"/>
                  <a:pt x="357" y="1846"/>
                </a:cubicBezTo>
                <a:cubicBezTo>
                  <a:pt x="1072" y="1846"/>
                  <a:pt x="1465" y="1418"/>
                  <a:pt x="1750" y="1120"/>
                </a:cubicBezTo>
                <a:cubicBezTo>
                  <a:pt x="2036" y="810"/>
                  <a:pt x="2250" y="572"/>
                  <a:pt x="2727" y="572"/>
                </a:cubicBezTo>
                <a:cubicBezTo>
                  <a:pt x="3191" y="572"/>
                  <a:pt x="3393" y="787"/>
                  <a:pt x="3703" y="1120"/>
                </a:cubicBezTo>
                <a:cubicBezTo>
                  <a:pt x="4001" y="1441"/>
                  <a:pt x="4370" y="1846"/>
                  <a:pt x="5096" y="1846"/>
                </a:cubicBezTo>
                <a:cubicBezTo>
                  <a:pt x="5810" y="1846"/>
                  <a:pt x="6203" y="1418"/>
                  <a:pt x="6489" y="1120"/>
                </a:cubicBezTo>
                <a:cubicBezTo>
                  <a:pt x="6763" y="810"/>
                  <a:pt x="6989" y="572"/>
                  <a:pt x="7454" y="572"/>
                </a:cubicBezTo>
                <a:cubicBezTo>
                  <a:pt x="7930" y="572"/>
                  <a:pt x="8132" y="787"/>
                  <a:pt x="8430" y="1120"/>
                </a:cubicBezTo>
                <a:cubicBezTo>
                  <a:pt x="8727" y="1441"/>
                  <a:pt x="9108" y="1846"/>
                  <a:pt x="9823" y="1846"/>
                </a:cubicBezTo>
                <a:cubicBezTo>
                  <a:pt x="10537" y="1846"/>
                  <a:pt x="10930" y="1429"/>
                  <a:pt x="11216" y="1120"/>
                </a:cubicBezTo>
                <a:cubicBezTo>
                  <a:pt x="11502" y="810"/>
                  <a:pt x="11728" y="572"/>
                  <a:pt x="12192" y="572"/>
                </a:cubicBezTo>
                <a:cubicBezTo>
                  <a:pt x="12657" y="572"/>
                  <a:pt x="12859" y="787"/>
                  <a:pt x="13169" y="1120"/>
                </a:cubicBezTo>
                <a:cubicBezTo>
                  <a:pt x="13466" y="1441"/>
                  <a:pt x="13835" y="1846"/>
                  <a:pt x="14562" y="1846"/>
                </a:cubicBezTo>
                <a:cubicBezTo>
                  <a:pt x="15276" y="1846"/>
                  <a:pt x="15669" y="1429"/>
                  <a:pt x="15955" y="1120"/>
                </a:cubicBezTo>
                <a:cubicBezTo>
                  <a:pt x="16228" y="810"/>
                  <a:pt x="16455" y="572"/>
                  <a:pt x="16919" y="572"/>
                </a:cubicBezTo>
                <a:cubicBezTo>
                  <a:pt x="17395" y="572"/>
                  <a:pt x="17598" y="787"/>
                  <a:pt x="17895" y="1120"/>
                </a:cubicBezTo>
                <a:cubicBezTo>
                  <a:pt x="18193" y="1441"/>
                  <a:pt x="18574" y="1846"/>
                  <a:pt x="19288" y="1846"/>
                </a:cubicBezTo>
                <a:cubicBezTo>
                  <a:pt x="20003" y="1846"/>
                  <a:pt x="20396" y="1429"/>
                  <a:pt x="20681" y="1120"/>
                </a:cubicBezTo>
                <a:cubicBezTo>
                  <a:pt x="20967" y="810"/>
                  <a:pt x="21193" y="572"/>
                  <a:pt x="21658" y="572"/>
                </a:cubicBezTo>
                <a:cubicBezTo>
                  <a:pt x="22122" y="572"/>
                  <a:pt x="22336" y="787"/>
                  <a:pt x="22634" y="1120"/>
                </a:cubicBezTo>
                <a:cubicBezTo>
                  <a:pt x="22932" y="1441"/>
                  <a:pt x="23313" y="1846"/>
                  <a:pt x="24027" y="1846"/>
                </a:cubicBezTo>
                <a:cubicBezTo>
                  <a:pt x="24038" y="1847"/>
                  <a:pt x="24049" y="1848"/>
                  <a:pt x="24060" y="1848"/>
                </a:cubicBezTo>
                <a:cubicBezTo>
                  <a:pt x="24424" y="1848"/>
                  <a:pt x="24421" y="1274"/>
                  <a:pt x="24049" y="1274"/>
                </a:cubicBezTo>
                <a:cubicBezTo>
                  <a:pt x="24042" y="1274"/>
                  <a:pt x="24035" y="1274"/>
                  <a:pt x="24027" y="1275"/>
                </a:cubicBezTo>
                <a:cubicBezTo>
                  <a:pt x="23563" y="1275"/>
                  <a:pt x="23348" y="1048"/>
                  <a:pt x="23051" y="727"/>
                </a:cubicBezTo>
                <a:cubicBezTo>
                  <a:pt x="22753" y="406"/>
                  <a:pt x="22372" y="1"/>
                  <a:pt x="21658" y="1"/>
                </a:cubicBezTo>
                <a:cubicBezTo>
                  <a:pt x="20943" y="1"/>
                  <a:pt x="20550" y="417"/>
                  <a:pt x="20265" y="727"/>
                </a:cubicBezTo>
                <a:cubicBezTo>
                  <a:pt x="19979" y="1037"/>
                  <a:pt x="19765" y="1275"/>
                  <a:pt x="19288" y="1275"/>
                </a:cubicBezTo>
                <a:cubicBezTo>
                  <a:pt x="18824" y="1275"/>
                  <a:pt x="18622" y="1048"/>
                  <a:pt x="18312" y="727"/>
                </a:cubicBezTo>
                <a:cubicBezTo>
                  <a:pt x="18014" y="406"/>
                  <a:pt x="17645" y="1"/>
                  <a:pt x="16919" y="1"/>
                </a:cubicBezTo>
                <a:cubicBezTo>
                  <a:pt x="16205" y="1"/>
                  <a:pt x="15812" y="417"/>
                  <a:pt x="15538" y="727"/>
                </a:cubicBezTo>
                <a:cubicBezTo>
                  <a:pt x="15252" y="1037"/>
                  <a:pt x="15026" y="1275"/>
                  <a:pt x="14562" y="1275"/>
                </a:cubicBezTo>
                <a:cubicBezTo>
                  <a:pt x="14097" y="1275"/>
                  <a:pt x="13883" y="1048"/>
                  <a:pt x="13585" y="727"/>
                </a:cubicBezTo>
                <a:cubicBezTo>
                  <a:pt x="13288" y="406"/>
                  <a:pt x="12907" y="1"/>
                  <a:pt x="12192" y="1"/>
                </a:cubicBezTo>
                <a:cubicBezTo>
                  <a:pt x="11478" y="1"/>
                  <a:pt x="11085" y="417"/>
                  <a:pt x="10799" y="727"/>
                </a:cubicBezTo>
                <a:cubicBezTo>
                  <a:pt x="10513" y="1037"/>
                  <a:pt x="10287" y="1275"/>
                  <a:pt x="9823" y="1275"/>
                </a:cubicBezTo>
                <a:cubicBezTo>
                  <a:pt x="9359" y="1275"/>
                  <a:pt x="9156" y="1048"/>
                  <a:pt x="8847" y="727"/>
                </a:cubicBezTo>
                <a:cubicBezTo>
                  <a:pt x="8549" y="406"/>
                  <a:pt x="8168" y="1"/>
                  <a:pt x="7454" y="1"/>
                </a:cubicBezTo>
                <a:cubicBezTo>
                  <a:pt x="6739" y="1"/>
                  <a:pt x="6346" y="417"/>
                  <a:pt x="6060" y="727"/>
                </a:cubicBezTo>
                <a:cubicBezTo>
                  <a:pt x="5787" y="1037"/>
                  <a:pt x="5560" y="1275"/>
                  <a:pt x="5096" y="1275"/>
                </a:cubicBezTo>
                <a:cubicBezTo>
                  <a:pt x="4620" y="1275"/>
                  <a:pt x="4417" y="1048"/>
                  <a:pt x="4120" y="727"/>
                </a:cubicBezTo>
                <a:cubicBezTo>
                  <a:pt x="3810" y="406"/>
                  <a:pt x="3441" y="1"/>
                  <a:pt x="27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24"/>
          <p:cNvSpPr/>
          <p:nvPr/>
        </p:nvSpPr>
        <p:spPr>
          <a:xfrm>
            <a:off x="5588355" y="4374233"/>
            <a:ext cx="785434" cy="63977"/>
          </a:xfrm>
          <a:custGeom>
            <a:avLst/>
            <a:gdLst/>
            <a:ahLst/>
            <a:cxnLst/>
            <a:rect l="l" t="t" r="r" b="b"/>
            <a:pathLst>
              <a:path w="20195" h="1527" extrusionOk="0">
                <a:moveTo>
                  <a:pt x="2250" y="1"/>
                </a:moveTo>
                <a:cubicBezTo>
                  <a:pt x="1655" y="1"/>
                  <a:pt x="1334" y="346"/>
                  <a:pt x="1096" y="608"/>
                </a:cubicBezTo>
                <a:cubicBezTo>
                  <a:pt x="857" y="858"/>
                  <a:pt x="679" y="1060"/>
                  <a:pt x="286" y="1060"/>
                </a:cubicBezTo>
                <a:cubicBezTo>
                  <a:pt x="0" y="1084"/>
                  <a:pt x="0" y="1501"/>
                  <a:pt x="286" y="1525"/>
                </a:cubicBezTo>
                <a:cubicBezTo>
                  <a:pt x="881" y="1525"/>
                  <a:pt x="1203" y="1179"/>
                  <a:pt x="1441" y="929"/>
                </a:cubicBezTo>
                <a:cubicBezTo>
                  <a:pt x="1679" y="667"/>
                  <a:pt x="1858" y="465"/>
                  <a:pt x="2250" y="465"/>
                </a:cubicBezTo>
                <a:cubicBezTo>
                  <a:pt x="2631" y="465"/>
                  <a:pt x="2810" y="655"/>
                  <a:pt x="3060" y="929"/>
                </a:cubicBezTo>
                <a:cubicBezTo>
                  <a:pt x="3310" y="1191"/>
                  <a:pt x="3620" y="1525"/>
                  <a:pt x="4203" y="1525"/>
                </a:cubicBezTo>
                <a:cubicBezTo>
                  <a:pt x="4798" y="1525"/>
                  <a:pt x="5132" y="1179"/>
                  <a:pt x="5358" y="929"/>
                </a:cubicBezTo>
                <a:cubicBezTo>
                  <a:pt x="5596" y="667"/>
                  <a:pt x="5775" y="465"/>
                  <a:pt x="6168" y="465"/>
                </a:cubicBezTo>
                <a:cubicBezTo>
                  <a:pt x="6549" y="465"/>
                  <a:pt x="6727" y="655"/>
                  <a:pt x="6977" y="929"/>
                </a:cubicBezTo>
                <a:cubicBezTo>
                  <a:pt x="7215" y="1191"/>
                  <a:pt x="7537" y="1525"/>
                  <a:pt x="8120" y="1525"/>
                </a:cubicBezTo>
                <a:cubicBezTo>
                  <a:pt x="8716" y="1525"/>
                  <a:pt x="9037" y="1179"/>
                  <a:pt x="9275" y="929"/>
                </a:cubicBezTo>
                <a:cubicBezTo>
                  <a:pt x="9513" y="667"/>
                  <a:pt x="9692" y="465"/>
                  <a:pt x="10085" y="465"/>
                </a:cubicBezTo>
                <a:cubicBezTo>
                  <a:pt x="10466" y="465"/>
                  <a:pt x="10632" y="655"/>
                  <a:pt x="10882" y="929"/>
                </a:cubicBezTo>
                <a:cubicBezTo>
                  <a:pt x="11133" y="1191"/>
                  <a:pt x="11442" y="1525"/>
                  <a:pt x="12037" y="1525"/>
                </a:cubicBezTo>
                <a:cubicBezTo>
                  <a:pt x="12633" y="1525"/>
                  <a:pt x="12954" y="1179"/>
                  <a:pt x="13192" y="929"/>
                </a:cubicBezTo>
                <a:cubicBezTo>
                  <a:pt x="13419" y="667"/>
                  <a:pt x="13609" y="465"/>
                  <a:pt x="13990" y="465"/>
                </a:cubicBezTo>
                <a:cubicBezTo>
                  <a:pt x="14383" y="465"/>
                  <a:pt x="14550" y="655"/>
                  <a:pt x="14800" y="929"/>
                </a:cubicBezTo>
                <a:cubicBezTo>
                  <a:pt x="15050" y="1191"/>
                  <a:pt x="15359" y="1525"/>
                  <a:pt x="15955" y="1525"/>
                </a:cubicBezTo>
                <a:cubicBezTo>
                  <a:pt x="16538" y="1525"/>
                  <a:pt x="16871" y="1179"/>
                  <a:pt x="17098" y="929"/>
                </a:cubicBezTo>
                <a:cubicBezTo>
                  <a:pt x="17336" y="667"/>
                  <a:pt x="17526" y="465"/>
                  <a:pt x="17907" y="465"/>
                </a:cubicBezTo>
                <a:cubicBezTo>
                  <a:pt x="18300" y="465"/>
                  <a:pt x="18467" y="655"/>
                  <a:pt x="18717" y="929"/>
                </a:cubicBezTo>
                <a:cubicBezTo>
                  <a:pt x="18967" y="1191"/>
                  <a:pt x="19264" y="1525"/>
                  <a:pt x="19860" y="1525"/>
                </a:cubicBezTo>
                <a:cubicBezTo>
                  <a:pt x="19871" y="1526"/>
                  <a:pt x="19882" y="1526"/>
                  <a:pt x="19892" y="1526"/>
                </a:cubicBezTo>
                <a:cubicBezTo>
                  <a:pt x="20194" y="1526"/>
                  <a:pt x="20194" y="1059"/>
                  <a:pt x="19892" y="1059"/>
                </a:cubicBezTo>
                <a:cubicBezTo>
                  <a:pt x="19882" y="1059"/>
                  <a:pt x="19871" y="1059"/>
                  <a:pt x="19860" y="1060"/>
                </a:cubicBezTo>
                <a:cubicBezTo>
                  <a:pt x="19479" y="1060"/>
                  <a:pt x="19312" y="870"/>
                  <a:pt x="19062" y="608"/>
                </a:cubicBezTo>
                <a:cubicBezTo>
                  <a:pt x="18812" y="334"/>
                  <a:pt x="18502" y="1"/>
                  <a:pt x="17907" y="1"/>
                </a:cubicBezTo>
                <a:cubicBezTo>
                  <a:pt x="17312" y="1"/>
                  <a:pt x="16990" y="346"/>
                  <a:pt x="16752" y="608"/>
                </a:cubicBezTo>
                <a:cubicBezTo>
                  <a:pt x="16526" y="858"/>
                  <a:pt x="16336" y="1060"/>
                  <a:pt x="15955" y="1060"/>
                </a:cubicBezTo>
                <a:cubicBezTo>
                  <a:pt x="15562" y="1060"/>
                  <a:pt x="15395" y="870"/>
                  <a:pt x="15145" y="608"/>
                </a:cubicBezTo>
                <a:cubicBezTo>
                  <a:pt x="14895" y="334"/>
                  <a:pt x="14585" y="1"/>
                  <a:pt x="13990" y="1"/>
                </a:cubicBezTo>
                <a:cubicBezTo>
                  <a:pt x="13407" y="1"/>
                  <a:pt x="13073" y="346"/>
                  <a:pt x="12847" y="608"/>
                </a:cubicBezTo>
                <a:cubicBezTo>
                  <a:pt x="12609" y="858"/>
                  <a:pt x="12418" y="1060"/>
                  <a:pt x="12037" y="1060"/>
                </a:cubicBezTo>
                <a:cubicBezTo>
                  <a:pt x="11656" y="1060"/>
                  <a:pt x="11478" y="870"/>
                  <a:pt x="11228" y="608"/>
                </a:cubicBezTo>
                <a:cubicBezTo>
                  <a:pt x="10978" y="334"/>
                  <a:pt x="10668" y="1"/>
                  <a:pt x="10085" y="1"/>
                </a:cubicBezTo>
                <a:cubicBezTo>
                  <a:pt x="9489" y="1"/>
                  <a:pt x="9168" y="346"/>
                  <a:pt x="8930" y="608"/>
                </a:cubicBezTo>
                <a:cubicBezTo>
                  <a:pt x="8692" y="858"/>
                  <a:pt x="8513" y="1060"/>
                  <a:pt x="8120" y="1060"/>
                </a:cubicBezTo>
                <a:cubicBezTo>
                  <a:pt x="7739" y="1060"/>
                  <a:pt x="7561" y="870"/>
                  <a:pt x="7323" y="608"/>
                </a:cubicBezTo>
                <a:cubicBezTo>
                  <a:pt x="7072" y="334"/>
                  <a:pt x="6763" y="1"/>
                  <a:pt x="6168" y="1"/>
                </a:cubicBezTo>
                <a:cubicBezTo>
                  <a:pt x="5572" y="1"/>
                  <a:pt x="5251" y="346"/>
                  <a:pt x="5013" y="608"/>
                </a:cubicBezTo>
                <a:cubicBezTo>
                  <a:pt x="4775" y="858"/>
                  <a:pt x="4596" y="1060"/>
                  <a:pt x="4203" y="1060"/>
                </a:cubicBezTo>
                <a:cubicBezTo>
                  <a:pt x="3822" y="1060"/>
                  <a:pt x="3655" y="870"/>
                  <a:pt x="3405" y="608"/>
                </a:cubicBezTo>
                <a:cubicBezTo>
                  <a:pt x="3155" y="334"/>
                  <a:pt x="2846" y="1"/>
                  <a:pt x="22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24"/>
          <p:cNvSpPr/>
          <p:nvPr/>
        </p:nvSpPr>
        <p:spPr>
          <a:xfrm rot="5400000">
            <a:off x="8011826" y="1230068"/>
            <a:ext cx="783995" cy="63894"/>
          </a:xfrm>
          <a:custGeom>
            <a:avLst/>
            <a:gdLst/>
            <a:ahLst/>
            <a:cxnLst/>
            <a:rect l="l" t="t" r="r" b="b"/>
            <a:pathLst>
              <a:path w="20158" h="1525" extrusionOk="0">
                <a:moveTo>
                  <a:pt x="2251" y="0"/>
                </a:moveTo>
                <a:cubicBezTo>
                  <a:pt x="1656" y="0"/>
                  <a:pt x="1334" y="346"/>
                  <a:pt x="1096" y="596"/>
                </a:cubicBezTo>
                <a:cubicBezTo>
                  <a:pt x="858" y="858"/>
                  <a:pt x="679" y="1060"/>
                  <a:pt x="286" y="1060"/>
                </a:cubicBezTo>
                <a:cubicBezTo>
                  <a:pt x="1" y="1084"/>
                  <a:pt x="1" y="1501"/>
                  <a:pt x="286" y="1524"/>
                </a:cubicBezTo>
                <a:cubicBezTo>
                  <a:pt x="882" y="1524"/>
                  <a:pt x="1203" y="1179"/>
                  <a:pt x="1441" y="917"/>
                </a:cubicBezTo>
                <a:cubicBezTo>
                  <a:pt x="1679" y="667"/>
                  <a:pt x="1858" y="465"/>
                  <a:pt x="2251" y="465"/>
                </a:cubicBezTo>
                <a:cubicBezTo>
                  <a:pt x="2632" y="465"/>
                  <a:pt x="2811" y="655"/>
                  <a:pt x="3061" y="917"/>
                </a:cubicBezTo>
                <a:cubicBezTo>
                  <a:pt x="3311" y="1191"/>
                  <a:pt x="3620" y="1524"/>
                  <a:pt x="4204" y="1524"/>
                </a:cubicBezTo>
                <a:cubicBezTo>
                  <a:pt x="4799" y="1524"/>
                  <a:pt x="5120" y="1179"/>
                  <a:pt x="5359" y="917"/>
                </a:cubicBezTo>
                <a:cubicBezTo>
                  <a:pt x="5597" y="667"/>
                  <a:pt x="5775" y="465"/>
                  <a:pt x="6168" y="465"/>
                </a:cubicBezTo>
                <a:cubicBezTo>
                  <a:pt x="6549" y="465"/>
                  <a:pt x="6728" y="655"/>
                  <a:pt x="6966" y="917"/>
                </a:cubicBezTo>
                <a:cubicBezTo>
                  <a:pt x="7216" y="1191"/>
                  <a:pt x="7525" y="1524"/>
                  <a:pt x="8121" y="1524"/>
                </a:cubicBezTo>
                <a:cubicBezTo>
                  <a:pt x="8716" y="1524"/>
                  <a:pt x="9038" y="1179"/>
                  <a:pt x="9276" y="917"/>
                </a:cubicBezTo>
                <a:cubicBezTo>
                  <a:pt x="9514" y="667"/>
                  <a:pt x="9692" y="465"/>
                  <a:pt x="10085" y="465"/>
                </a:cubicBezTo>
                <a:cubicBezTo>
                  <a:pt x="10466" y="465"/>
                  <a:pt x="10633" y="655"/>
                  <a:pt x="10883" y="917"/>
                </a:cubicBezTo>
                <a:cubicBezTo>
                  <a:pt x="11133" y="1191"/>
                  <a:pt x="11443" y="1524"/>
                  <a:pt x="12038" y="1524"/>
                </a:cubicBezTo>
                <a:cubicBezTo>
                  <a:pt x="12633" y="1524"/>
                  <a:pt x="12955" y="1179"/>
                  <a:pt x="13193" y="917"/>
                </a:cubicBezTo>
                <a:cubicBezTo>
                  <a:pt x="13419" y="667"/>
                  <a:pt x="13610" y="465"/>
                  <a:pt x="13991" y="465"/>
                </a:cubicBezTo>
                <a:cubicBezTo>
                  <a:pt x="14383" y="465"/>
                  <a:pt x="14550" y="655"/>
                  <a:pt x="14800" y="917"/>
                </a:cubicBezTo>
                <a:cubicBezTo>
                  <a:pt x="15050" y="1191"/>
                  <a:pt x="15360" y="1524"/>
                  <a:pt x="15955" y="1524"/>
                </a:cubicBezTo>
                <a:cubicBezTo>
                  <a:pt x="16538" y="1524"/>
                  <a:pt x="16872" y="1179"/>
                  <a:pt x="17098" y="917"/>
                </a:cubicBezTo>
                <a:cubicBezTo>
                  <a:pt x="17336" y="667"/>
                  <a:pt x="17527" y="465"/>
                  <a:pt x="17908" y="465"/>
                </a:cubicBezTo>
                <a:cubicBezTo>
                  <a:pt x="18301" y="465"/>
                  <a:pt x="18467" y="655"/>
                  <a:pt x="18717" y="917"/>
                </a:cubicBezTo>
                <a:cubicBezTo>
                  <a:pt x="18967" y="1191"/>
                  <a:pt x="19277" y="1524"/>
                  <a:pt x="19872" y="1524"/>
                </a:cubicBezTo>
                <a:cubicBezTo>
                  <a:pt x="20158" y="1501"/>
                  <a:pt x="20158" y="1084"/>
                  <a:pt x="19872" y="1060"/>
                </a:cubicBezTo>
                <a:cubicBezTo>
                  <a:pt x="19479" y="1060"/>
                  <a:pt x="19313" y="870"/>
                  <a:pt x="19063" y="596"/>
                </a:cubicBezTo>
                <a:cubicBezTo>
                  <a:pt x="18813" y="334"/>
                  <a:pt x="18503" y="0"/>
                  <a:pt x="17908" y="0"/>
                </a:cubicBezTo>
                <a:cubicBezTo>
                  <a:pt x="17312" y="0"/>
                  <a:pt x="16991" y="346"/>
                  <a:pt x="16753" y="596"/>
                </a:cubicBezTo>
                <a:cubicBezTo>
                  <a:pt x="16527" y="858"/>
                  <a:pt x="16336" y="1060"/>
                  <a:pt x="15955" y="1060"/>
                </a:cubicBezTo>
                <a:cubicBezTo>
                  <a:pt x="15562" y="1060"/>
                  <a:pt x="15395" y="870"/>
                  <a:pt x="15145" y="596"/>
                </a:cubicBezTo>
                <a:cubicBezTo>
                  <a:pt x="14895" y="334"/>
                  <a:pt x="14586" y="0"/>
                  <a:pt x="13991" y="0"/>
                </a:cubicBezTo>
                <a:cubicBezTo>
                  <a:pt x="13407" y="0"/>
                  <a:pt x="13074" y="346"/>
                  <a:pt x="12848" y="596"/>
                </a:cubicBezTo>
                <a:cubicBezTo>
                  <a:pt x="12609" y="858"/>
                  <a:pt x="12419" y="1060"/>
                  <a:pt x="12038" y="1060"/>
                </a:cubicBezTo>
                <a:cubicBezTo>
                  <a:pt x="11645" y="1060"/>
                  <a:pt x="11478" y="870"/>
                  <a:pt x="11228" y="596"/>
                </a:cubicBezTo>
                <a:cubicBezTo>
                  <a:pt x="10978" y="334"/>
                  <a:pt x="10669" y="0"/>
                  <a:pt x="10085" y="0"/>
                </a:cubicBezTo>
                <a:cubicBezTo>
                  <a:pt x="9490" y="0"/>
                  <a:pt x="9157" y="346"/>
                  <a:pt x="8930" y="596"/>
                </a:cubicBezTo>
                <a:cubicBezTo>
                  <a:pt x="8692" y="858"/>
                  <a:pt x="8514" y="1060"/>
                  <a:pt x="8121" y="1060"/>
                </a:cubicBezTo>
                <a:cubicBezTo>
                  <a:pt x="7740" y="1060"/>
                  <a:pt x="7561" y="870"/>
                  <a:pt x="7311" y="596"/>
                </a:cubicBezTo>
                <a:cubicBezTo>
                  <a:pt x="7073" y="334"/>
                  <a:pt x="6752" y="0"/>
                  <a:pt x="6168" y="0"/>
                </a:cubicBezTo>
                <a:cubicBezTo>
                  <a:pt x="5573" y="0"/>
                  <a:pt x="5251" y="346"/>
                  <a:pt x="5013" y="596"/>
                </a:cubicBezTo>
                <a:cubicBezTo>
                  <a:pt x="4775" y="858"/>
                  <a:pt x="4597" y="1060"/>
                  <a:pt x="4204" y="1060"/>
                </a:cubicBezTo>
                <a:cubicBezTo>
                  <a:pt x="3823" y="1060"/>
                  <a:pt x="3644" y="870"/>
                  <a:pt x="3406" y="596"/>
                </a:cubicBezTo>
                <a:cubicBezTo>
                  <a:pt x="3156" y="334"/>
                  <a:pt x="2846" y="0"/>
                  <a:pt x="225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24"/>
          <p:cNvSpPr/>
          <p:nvPr/>
        </p:nvSpPr>
        <p:spPr>
          <a:xfrm>
            <a:off x="717925" y="714550"/>
            <a:ext cx="7706100" cy="3888600"/>
          </a:xfrm>
          <a:prstGeom prst="roundRect">
            <a:avLst>
              <a:gd name="adj" fmla="val 1749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24"/>
          <p:cNvSpPr txBox="1">
            <a:spLocks noGrp="1"/>
          </p:cNvSpPr>
          <p:nvPr>
            <p:ph type="title"/>
          </p:nvPr>
        </p:nvSpPr>
        <p:spPr>
          <a:xfrm>
            <a:off x="1503600" y="652550"/>
            <a:ext cx="6136500" cy="530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63" name="Google Shape;663;p24"/>
          <p:cNvSpPr/>
          <p:nvPr/>
        </p:nvSpPr>
        <p:spPr>
          <a:xfrm rot="10800000">
            <a:off x="8568249" y="1673407"/>
            <a:ext cx="88947" cy="1346544"/>
          </a:xfrm>
          <a:custGeom>
            <a:avLst/>
            <a:gdLst/>
            <a:ahLst/>
            <a:cxnLst/>
            <a:rect l="l" t="t" r="r" b="b"/>
            <a:pathLst>
              <a:path w="2287" h="32139" extrusionOk="0">
                <a:moveTo>
                  <a:pt x="1989" y="1"/>
                </a:moveTo>
                <a:cubicBezTo>
                  <a:pt x="1840" y="1"/>
                  <a:pt x="1691" y="105"/>
                  <a:pt x="1703" y="314"/>
                </a:cubicBezTo>
                <a:cubicBezTo>
                  <a:pt x="1703" y="980"/>
                  <a:pt x="1358" y="1302"/>
                  <a:pt x="941" y="1683"/>
                </a:cubicBezTo>
                <a:cubicBezTo>
                  <a:pt x="501" y="2088"/>
                  <a:pt x="1" y="2552"/>
                  <a:pt x="1" y="3469"/>
                </a:cubicBezTo>
                <a:cubicBezTo>
                  <a:pt x="1" y="4374"/>
                  <a:pt x="501" y="4838"/>
                  <a:pt x="941" y="5255"/>
                </a:cubicBezTo>
                <a:cubicBezTo>
                  <a:pt x="1358" y="5624"/>
                  <a:pt x="1703" y="5957"/>
                  <a:pt x="1703" y="6624"/>
                </a:cubicBezTo>
                <a:cubicBezTo>
                  <a:pt x="1703" y="7279"/>
                  <a:pt x="1358" y="7612"/>
                  <a:pt x="941" y="7993"/>
                </a:cubicBezTo>
                <a:cubicBezTo>
                  <a:pt x="501" y="8398"/>
                  <a:pt x="1" y="8862"/>
                  <a:pt x="1" y="9779"/>
                </a:cubicBezTo>
                <a:cubicBezTo>
                  <a:pt x="1" y="10684"/>
                  <a:pt x="501" y="11148"/>
                  <a:pt x="941" y="11565"/>
                </a:cubicBezTo>
                <a:cubicBezTo>
                  <a:pt x="1358" y="11934"/>
                  <a:pt x="1703" y="12267"/>
                  <a:pt x="1703" y="12922"/>
                </a:cubicBezTo>
                <a:cubicBezTo>
                  <a:pt x="1703" y="13589"/>
                  <a:pt x="1358" y="13922"/>
                  <a:pt x="941" y="14291"/>
                </a:cubicBezTo>
                <a:cubicBezTo>
                  <a:pt x="501" y="14708"/>
                  <a:pt x="1" y="15172"/>
                  <a:pt x="1" y="16077"/>
                </a:cubicBezTo>
                <a:cubicBezTo>
                  <a:pt x="1" y="16994"/>
                  <a:pt x="501" y="17458"/>
                  <a:pt x="941" y="17863"/>
                </a:cubicBezTo>
                <a:cubicBezTo>
                  <a:pt x="1358" y="18244"/>
                  <a:pt x="1703" y="18566"/>
                  <a:pt x="1703" y="19233"/>
                </a:cubicBezTo>
                <a:cubicBezTo>
                  <a:pt x="1703" y="19899"/>
                  <a:pt x="1358" y="20221"/>
                  <a:pt x="941" y="20602"/>
                </a:cubicBezTo>
                <a:cubicBezTo>
                  <a:pt x="501" y="21018"/>
                  <a:pt x="1" y="21483"/>
                  <a:pt x="1" y="22388"/>
                </a:cubicBezTo>
                <a:cubicBezTo>
                  <a:pt x="1" y="23304"/>
                  <a:pt x="501" y="23769"/>
                  <a:pt x="941" y="24174"/>
                </a:cubicBezTo>
                <a:cubicBezTo>
                  <a:pt x="1358" y="24555"/>
                  <a:pt x="1703" y="24888"/>
                  <a:pt x="1703" y="25543"/>
                </a:cubicBezTo>
                <a:cubicBezTo>
                  <a:pt x="1703" y="26210"/>
                  <a:pt x="1358" y="26531"/>
                  <a:pt x="941" y="26912"/>
                </a:cubicBezTo>
                <a:cubicBezTo>
                  <a:pt x="501" y="27317"/>
                  <a:pt x="1" y="27793"/>
                  <a:pt x="1" y="28698"/>
                </a:cubicBezTo>
                <a:cubicBezTo>
                  <a:pt x="1" y="29615"/>
                  <a:pt x="501" y="30079"/>
                  <a:pt x="941" y="30484"/>
                </a:cubicBezTo>
                <a:cubicBezTo>
                  <a:pt x="1358" y="30865"/>
                  <a:pt x="1703" y="31198"/>
                  <a:pt x="1703" y="31853"/>
                </a:cubicBezTo>
                <a:cubicBezTo>
                  <a:pt x="1703" y="32020"/>
                  <a:pt x="1834" y="32139"/>
                  <a:pt x="1989" y="32139"/>
                </a:cubicBezTo>
                <a:cubicBezTo>
                  <a:pt x="2144" y="32139"/>
                  <a:pt x="2275" y="32020"/>
                  <a:pt x="2275" y="31865"/>
                </a:cubicBezTo>
                <a:cubicBezTo>
                  <a:pt x="2275" y="30948"/>
                  <a:pt x="1775" y="30484"/>
                  <a:pt x="1334" y="30079"/>
                </a:cubicBezTo>
                <a:cubicBezTo>
                  <a:pt x="918" y="29698"/>
                  <a:pt x="572" y="29365"/>
                  <a:pt x="572" y="28710"/>
                </a:cubicBezTo>
                <a:cubicBezTo>
                  <a:pt x="572" y="28043"/>
                  <a:pt x="918" y="27710"/>
                  <a:pt x="1334" y="27341"/>
                </a:cubicBezTo>
                <a:cubicBezTo>
                  <a:pt x="1775" y="26924"/>
                  <a:pt x="2275" y="26460"/>
                  <a:pt x="2275" y="25555"/>
                </a:cubicBezTo>
                <a:cubicBezTo>
                  <a:pt x="2275" y="24638"/>
                  <a:pt x="1775" y="24174"/>
                  <a:pt x="1334" y="23769"/>
                </a:cubicBezTo>
                <a:cubicBezTo>
                  <a:pt x="918" y="23388"/>
                  <a:pt x="572" y="23054"/>
                  <a:pt x="572" y="22388"/>
                </a:cubicBezTo>
                <a:cubicBezTo>
                  <a:pt x="572" y="21733"/>
                  <a:pt x="918" y="21399"/>
                  <a:pt x="1334" y="21030"/>
                </a:cubicBezTo>
                <a:cubicBezTo>
                  <a:pt x="1775" y="20614"/>
                  <a:pt x="2275" y="20149"/>
                  <a:pt x="2275" y="19244"/>
                </a:cubicBezTo>
                <a:cubicBezTo>
                  <a:pt x="2275" y="18328"/>
                  <a:pt x="1775" y="17863"/>
                  <a:pt x="1334" y="17458"/>
                </a:cubicBezTo>
                <a:cubicBezTo>
                  <a:pt x="918" y="17077"/>
                  <a:pt x="572" y="16744"/>
                  <a:pt x="572" y="16089"/>
                </a:cubicBezTo>
                <a:cubicBezTo>
                  <a:pt x="572" y="15423"/>
                  <a:pt x="918" y="15089"/>
                  <a:pt x="1334" y="14720"/>
                </a:cubicBezTo>
                <a:cubicBezTo>
                  <a:pt x="1775" y="14303"/>
                  <a:pt x="2275" y="13839"/>
                  <a:pt x="2275" y="12934"/>
                </a:cubicBezTo>
                <a:cubicBezTo>
                  <a:pt x="2275" y="12017"/>
                  <a:pt x="1775" y="11553"/>
                  <a:pt x="1334" y="11148"/>
                </a:cubicBezTo>
                <a:cubicBezTo>
                  <a:pt x="918" y="10767"/>
                  <a:pt x="572" y="10446"/>
                  <a:pt x="572" y="9779"/>
                </a:cubicBezTo>
                <a:cubicBezTo>
                  <a:pt x="572" y="9112"/>
                  <a:pt x="918" y="8791"/>
                  <a:pt x="1334" y="8410"/>
                </a:cubicBezTo>
                <a:cubicBezTo>
                  <a:pt x="1775" y="8005"/>
                  <a:pt x="2275" y="7529"/>
                  <a:pt x="2275" y="6624"/>
                </a:cubicBezTo>
                <a:cubicBezTo>
                  <a:pt x="2275" y="5707"/>
                  <a:pt x="1775" y="5243"/>
                  <a:pt x="1334" y="4838"/>
                </a:cubicBezTo>
                <a:cubicBezTo>
                  <a:pt x="918" y="4457"/>
                  <a:pt x="572" y="4135"/>
                  <a:pt x="572" y="3469"/>
                </a:cubicBezTo>
                <a:cubicBezTo>
                  <a:pt x="572" y="2802"/>
                  <a:pt x="918" y="2480"/>
                  <a:pt x="1334" y="2099"/>
                </a:cubicBezTo>
                <a:cubicBezTo>
                  <a:pt x="1775" y="1683"/>
                  <a:pt x="2275" y="1230"/>
                  <a:pt x="2275" y="314"/>
                </a:cubicBezTo>
                <a:cubicBezTo>
                  <a:pt x="2287" y="105"/>
                  <a:pt x="2138" y="1"/>
                  <a:pt x="198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24"/>
          <p:cNvSpPr/>
          <p:nvPr/>
        </p:nvSpPr>
        <p:spPr>
          <a:xfrm rot="10800000">
            <a:off x="7078025" y="201042"/>
            <a:ext cx="520537" cy="219543"/>
          </a:xfrm>
          <a:custGeom>
            <a:avLst/>
            <a:gdLst/>
            <a:ahLst/>
            <a:cxnLst/>
            <a:rect l="l" t="t" r="r" b="b"/>
            <a:pathLst>
              <a:path w="13384" h="5240" extrusionOk="0">
                <a:moveTo>
                  <a:pt x="10871" y="560"/>
                </a:moveTo>
                <a:cubicBezTo>
                  <a:pt x="11955" y="560"/>
                  <a:pt x="12836" y="1489"/>
                  <a:pt x="12836" y="2620"/>
                </a:cubicBezTo>
                <a:cubicBezTo>
                  <a:pt x="12836" y="3751"/>
                  <a:pt x="11955" y="4668"/>
                  <a:pt x="10871" y="4668"/>
                </a:cubicBezTo>
                <a:lnTo>
                  <a:pt x="2525" y="4668"/>
                </a:lnTo>
                <a:cubicBezTo>
                  <a:pt x="1430" y="4668"/>
                  <a:pt x="548" y="3751"/>
                  <a:pt x="548" y="2620"/>
                </a:cubicBezTo>
                <a:cubicBezTo>
                  <a:pt x="548" y="1489"/>
                  <a:pt x="1430" y="560"/>
                  <a:pt x="2525" y="560"/>
                </a:cubicBezTo>
                <a:close/>
                <a:moveTo>
                  <a:pt x="2525" y="1"/>
                </a:moveTo>
                <a:cubicBezTo>
                  <a:pt x="1132" y="1"/>
                  <a:pt x="1" y="1179"/>
                  <a:pt x="1" y="2620"/>
                </a:cubicBezTo>
                <a:cubicBezTo>
                  <a:pt x="1" y="4061"/>
                  <a:pt x="1132" y="5240"/>
                  <a:pt x="2525" y="5240"/>
                </a:cubicBezTo>
                <a:lnTo>
                  <a:pt x="10859" y="5240"/>
                </a:lnTo>
                <a:cubicBezTo>
                  <a:pt x="12252" y="5240"/>
                  <a:pt x="13383" y="4073"/>
                  <a:pt x="13383" y="2620"/>
                </a:cubicBezTo>
                <a:cubicBezTo>
                  <a:pt x="13383" y="1179"/>
                  <a:pt x="12252" y="1"/>
                  <a:pt x="108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24"/>
          <p:cNvSpPr/>
          <p:nvPr/>
        </p:nvSpPr>
        <p:spPr>
          <a:xfrm rot="10800000">
            <a:off x="6858506" y="1406324"/>
            <a:ext cx="520498" cy="220046"/>
          </a:xfrm>
          <a:custGeom>
            <a:avLst/>
            <a:gdLst/>
            <a:ahLst/>
            <a:cxnLst/>
            <a:rect l="l" t="t" r="r" b="b"/>
            <a:pathLst>
              <a:path w="13383" h="5252" extrusionOk="0">
                <a:moveTo>
                  <a:pt x="10871" y="572"/>
                </a:moveTo>
                <a:cubicBezTo>
                  <a:pt x="11954" y="572"/>
                  <a:pt x="12847" y="1501"/>
                  <a:pt x="12847" y="2632"/>
                </a:cubicBezTo>
                <a:cubicBezTo>
                  <a:pt x="12847" y="3763"/>
                  <a:pt x="11954" y="4680"/>
                  <a:pt x="10871" y="4680"/>
                </a:cubicBezTo>
                <a:lnTo>
                  <a:pt x="2524" y="4680"/>
                </a:lnTo>
                <a:cubicBezTo>
                  <a:pt x="1441" y="4680"/>
                  <a:pt x="548" y="3763"/>
                  <a:pt x="548" y="2632"/>
                </a:cubicBezTo>
                <a:cubicBezTo>
                  <a:pt x="548" y="1501"/>
                  <a:pt x="1441" y="572"/>
                  <a:pt x="2524" y="572"/>
                </a:cubicBezTo>
                <a:close/>
                <a:moveTo>
                  <a:pt x="2512" y="0"/>
                </a:moveTo>
                <a:cubicBezTo>
                  <a:pt x="1131" y="0"/>
                  <a:pt x="0" y="1179"/>
                  <a:pt x="0" y="2632"/>
                </a:cubicBezTo>
                <a:cubicBezTo>
                  <a:pt x="0" y="4072"/>
                  <a:pt x="1131" y="5251"/>
                  <a:pt x="2512" y="5251"/>
                </a:cubicBezTo>
                <a:lnTo>
                  <a:pt x="10871" y="5251"/>
                </a:lnTo>
                <a:cubicBezTo>
                  <a:pt x="12252" y="5251"/>
                  <a:pt x="13383" y="4072"/>
                  <a:pt x="13383" y="2632"/>
                </a:cubicBezTo>
                <a:cubicBezTo>
                  <a:pt x="13383" y="1179"/>
                  <a:pt x="12264" y="0"/>
                  <a:pt x="108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66" name="Google Shape;666;p24"/>
          <p:cNvGrpSpPr/>
          <p:nvPr/>
        </p:nvGrpSpPr>
        <p:grpSpPr>
          <a:xfrm rot="9401133">
            <a:off x="5820639" y="3418911"/>
            <a:ext cx="151728" cy="149457"/>
            <a:chOff x="8639698" y="2706690"/>
            <a:chExt cx="151720" cy="149448"/>
          </a:xfrm>
        </p:grpSpPr>
        <p:sp>
          <p:nvSpPr>
            <p:cNvPr id="667" name="Google Shape;667;p24"/>
            <p:cNvSpPr/>
            <p:nvPr/>
          </p:nvSpPr>
          <p:spPr>
            <a:xfrm>
              <a:off x="8639698" y="2706690"/>
              <a:ext cx="151720" cy="149448"/>
            </a:xfrm>
            <a:custGeom>
              <a:avLst/>
              <a:gdLst/>
              <a:ahLst/>
              <a:cxnLst/>
              <a:rect l="l" t="t" r="r" b="b"/>
              <a:pathLst>
                <a:path w="3901" h="3567" extrusionOk="0">
                  <a:moveTo>
                    <a:pt x="3231" y="0"/>
                  </a:moveTo>
                  <a:cubicBezTo>
                    <a:pt x="3150" y="0"/>
                    <a:pt x="3073" y="34"/>
                    <a:pt x="3013" y="114"/>
                  </a:cubicBezTo>
                  <a:lnTo>
                    <a:pt x="263" y="2840"/>
                  </a:lnTo>
                  <a:cubicBezTo>
                    <a:pt x="1" y="3102"/>
                    <a:pt x="191" y="3554"/>
                    <a:pt x="560" y="3566"/>
                  </a:cubicBezTo>
                  <a:cubicBezTo>
                    <a:pt x="679" y="3554"/>
                    <a:pt x="775" y="3519"/>
                    <a:pt x="858" y="3435"/>
                  </a:cubicBezTo>
                  <a:lnTo>
                    <a:pt x="3608" y="709"/>
                  </a:lnTo>
                  <a:cubicBezTo>
                    <a:pt x="3900" y="474"/>
                    <a:pt x="3537" y="0"/>
                    <a:pt x="32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24"/>
            <p:cNvSpPr/>
            <p:nvPr/>
          </p:nvSpPr>
          <p:spPr>
            <a:xfrm>
              <a:off x="8640476" y="2707402"/>
              <a:ext cx="149775" cy="148736"/>
            </a:xfrm>
            <a:custGeom>
              <a:avLst/>
              <a:gdLst/>
              <a:ahLst/>
              <a:cxnLst/>
              <a:rect l="l" t="t" r="r" b="b"/>
              <a:pathLst>
                <a:path w="3851" h="3550" extrusionOk="0">
                  <a:moveTo>
                    <a:pt x="574" y="0"/>
                  </a:moveTo>
                  <a:cubicBezTo>
                    <a:pt x="261" y="0"/>
                    <a:pt x="1" y="375"/>
                    <a:pt x="243" y="692"/>
                  </a:cubicBezTo>
                  <a:lnTo>
                    <a:pt x="2993" y="3418"/>
                  </a:lnTo>
                  <a:cubicBezTo>
                    <a:pt x="3064" y="3502"/>
                    <a:pt x="3172" y="3549"/>
                    <a:pt x="3291" y="3549"/>
                  </a:cubicBezTo>
                  <a:cubicBezTo>
                    <a:pt x="3660" y="3537"/>
                    <a:pt x="3850" y="3085"/>
                    <a:pt x="3588" y="2823"/>
                  </a:cubicBezTo>
                  <a:lnTo>
                    <a:pt x="838" y="97"/>
                  </a:lnTo>
                  <a:cubicBezTo>
                    <a:pt x="753" y="29"/>
                    <a:pt x="661" y="0"/>
                    <a:pt x="5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9" name="Google Shape;669;p24"/>
          <p:cNvSpPr/>
          <p:nvPr/>
        </p:nvSpPr>
        <p:spPr>
          <a:xfrm rot="10800000">
            <a:off x="6062766" y="1914678"/>
            <a:ext cx="83386" cy="133737"/>
          </a:xfrm>
          <a:custGeom>
            <a:avLst/>
            <a:gdLst/>
            <a:ahLst/>
            <a:cxnLst/>
            <a:rect l="l" t="t" r="r" b="b"/>
            <a:pathLst>
              <a:path w="2144" h="3192" extrusionOk="0">
                <a:moveTo>
                  <a:pt x="1072" y="1"/>
                </a:moveTo>
                <a:cubicBezTo>
                  <a:pt x="822" y="596"/>
                  <a:pt x="453" y="1144"/>
                  <a:pt x="1" y="1596"/>
                </a:cubicBezTo>
                <a:cubicBezTo>
                  <a:pt x="453" y="2060"/>
                  <a:pt x="822" y="2596"/>
                  <a:pt x="1072" y="3191"/>
                </a:cubicBezTo>
                <a:cubicBezTo>
                  <a:pt x="1322" y="2596"/>
                  <a:pt x="1679" y="2060"/>
                  <a:pt x="2144" y="1596"/>
                </a:cubicBezTo>
                <a:cubicBezTo>
                  <a:pt x="1679" y="1144"/>
                  <a:pt x="1322" y="596"/>
                  <a:pt x="10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24"/>
          <p:cNvSpPr/>
          <p:nvPr/>
        </p:nvSpPr>
        <p:spPr>
          <a:xfrm rot="-8764439">
            <a:off x="1530404" y="1158943"/>
            <a:ext cx="82922" cy="134238"/>
          </a:xfrm>
          <a:custGeom>
            <a:avLst/>
            <a:gdLst/>
            <a:ahLst/>
            <a:cxnLst/>
            <a:rect l="l" t="t" r="r" b="b"/>
            <a:pathLst>
              <a:path w="2132" h="3204" extrusionOk="0">
                <a:moveTo>
                  <a:pt x="1072" y="1"/>
                </a:moveTo>
                <a:cubicBezTo>
                  <a:pt x="810" y="596"/>
                  <a:pt x="453" y="1144"/>
                  <a:pt x="0" y="1608"/>
                </a:cubicBezTo>
                <a:cubicBezTo>
                  <a:pt x="453" y="2060"/>
                  <a:pt x="810" y="2608"/>
                  <a:pt x="1072" y="3203"/>
                </a:cubicBezTo>
                <a:cubicBezTo>
                  <a:pt x="1310" y="2608"/>
                  <a:pt x="1679" y="2060"/>
                  <a:pt x="2132" y="1608"/>
                </a:cubicBezTo>
                <a:cubicBezTo>
                  <a:pt x="1679" y="1144"/>
                  <a:pt x="1310" y="596"/>
                  <a:pt x="10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24"/>
          <p:cNvSpPr/>
          <p:nvPr/>
        </p:nvSpPr>
        <p:spPr>
          <a:xfrm rot="-9150358">
            <a:off x="7962002" y="4674886"/>
            <a:ext cx="83386" cy="134197"/>
          </a:xfrm>
          <a:custGeom>
            <a:avLst/>
            <a:gdLst/>
            <a:ahLst/>
            <a:cxnLst/>
            <a:rect l="l" t="t" r="r" b="b"/>
            <a:pathLst>
              <a:path w="2144" h="3203" extrusionOk="0">
                <a:moveTo>
                  <a:pt x="1072" y="0"/>
                </a:moveTo>
                <a:cubicBezTo>
                  <a:pt x="822" y="595"/>
                  <a:pt x="465" y="1143"/>
                  <a:pt x="0" y="1596"/>
                </a:cubicBezTo>
                <a:cubicBezTo>
                  <a:pt x="465" y="2060"/>
                  <a:pt x="822" y="2596"/>
                  <a:pt x="1072" y="3203"/>
                </a:cubicBezTo>
                <a:cubicBezTo>
                  <a:pt x="1322" y="2596"/>
                  <a:pt x="1691" y="2060"/>
                  <a:pt x="2143" y="1596"/>
                </a:cubicBezTo>
                <a:cubicBezTo>
                  <a:pt x="1691" y="1143"/>
                  <a:pt x="1322" y="595"/>
                  <a:pt x="10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24"/>
          <p:cNvSpPr/>
          <p:nvPr/>
        </p:nvSpPr>
        <p:spPr>
          <a:xfrm rot="9791675">
            <a:off x="7834796" y="243954"/>
            <a:ext cx="83388" cy="133734"/>
          </a:xfrm>
          <a:custGeom>
            <a:avLst/>
            <a:gdLst/>
            <a:ahLst/>
            <a:cxnLst/>
            <a:rect l="l" t="t" r="r" b="b"/>
            <a:pathLst>
              <a:path w="2144" h="3192" extrusionOk="0">
                <a:moveTo>
                  <a:pt x="1072" y="1"/>
                </a:moveTo>
                <a:cubicBezTo>
                  <a:pt x="822" y="596"/>
                  <a:pt x="464" y="1144"/>
                  <a:pt x="0" y="1596"/>
                </a:cubicBezTo>
                <a:cubicBezTo>
                  <a:pt x="464" y="2061"/>
                  <a:pt x="822" y="2596"/>
                  <a:pt x="1072" y="3192"/>
                </a:cubicBezTo>
                <a:cubicBezTo>
                  <a:pt x="1322" y="2596"/>
                  <a:pt x="1691" y="2061"/>
                  <a:pt x="2143" y="1596"/>
                </a:cubicBezTo>
                <a:cubicBezTo>
                  <a:pt x="1691" y="1144"/>
                  <a:pt x="1322" y="596"/>
                  <a:pt x="10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24"/>
          <p:cNvSpPr/>
          <p:nvPr/>
        </p:nvSpPr>
        <p:spPr>
          <a:xfrm rot="10800000">
            <a:off x="4703458" y="1187344"/>
            <a:ext cx="949949" cy="77427"/>
          </a:xfrm>
          <a:custGeom>
            <a:avLst/>
            <a:gdLst/>
            <a:ahLst/>
            <a:cxnLst/>
            <a:rect l="l" t="t" r="r" b="b"/>
            <a:pathLst>
              <a:path w="24425" h="1848" extrusionOk="0">
                <a:moveTo>
                  <a:pt x="2727" y="1"/>
                </a:moveTo>
                <a:cubicBezTo>
                  <a:pt x="2000" y="1"/>
                  <a:pt x="1608" y="417"/>
                  <a:pt x="1334" y="727"/>
                </a:cubicBezTo>
                <a:cubicBezTo>
                  <a:pt x="1048" y="1037"/>
                  <a:pt x="822" y="1275"/>
                  <a:pt x="357" y="1275"/>
                </a:cubicBezTo>
                <a:cubicBezTo>
                  <a:pt x="0" y="1298"/>
                  <a:pt x="0" y="1822"/>
                  <a:pt x="357" y="1846"/>
                </a:cubicBezTo>
                <a:cubicBezTo>
                  <a:pt x="1072" y="1846"/>
                  <a:pt x="1465" y="1418"/>
                  <a:pt x="1750" y="1120"/>
                </a:cubicBezTo>
                <a:cubicBezTo>
                  <a:pt x="2036" y="810"/>
                  <a:pt x="2250" y="572"/>
                  <a:pt x="2727" y="572"/>
                </a:cubicBezTo>
                <a:cubicBezTo>
                  <a:pt x="3191" y="572"/>
                  <a:pt x="3393" y="787"/>
                  <a:pt x="3703" y="1120"/>
                </a:cubicBezTo>
                <a:cubicBezTo>
                  <a:pt x="4001" y="1441"/>
                  <a:pt x="4370" y="1846"/>
                  <a:pt x="5096" y="1846"/>
                </a:cubicBezTo>
                <a:cubicBezTo>
                  <a:pt x="5810" y="1846"/>
                  <a:pt x="6203" y="1418"/>
                  <a:pt x="6489" y="1120"/>
                </a:cubicBezTo>
                <a:cubicBezTo>
                  <a:pt x="6763" y="810"/>
                  <a:pt x="6989" y="572"/>
                  <a:pt x="7454" y="572"/>
                </a:cubicBezTo>
                <a:cubicBezTo>
                  <a:pt x="7930" y="572"/>
                  <a:pt x="8132" y="787"/>
                  <a:pt x="8430" y="1120"/>
                </a:cubicBezTo>
                <a:cubicBezTo>
                  <a:pt x="8727" y="1441"/>
                  <a:pt x="9108" y="1846"/>
                  <a:pt x="9823" y="1846"/>
                </a:cubicBezTo>
                <a:cubicBezTo>
                  <a:pt x="10537" y="1846"/>
                  <a:pt x="10930" y="1429"/>
                  <a:pt x="11216" y="1120"/>
                </a:cubicBezTo>
                <a:cubicBezTo>
                  <a:pt x="11502" y="810"/>
                  <a:pt x="11728" y="572"/>
                  <a:pt x="12192" y="572"/>
                </a:cubicBezTo>
                <a:cubicBezTo>
                  <a:pt x="12657" y="572"/>
                  <a:pt x="12859" y="787"/>
                  <a:pt x="13169" y="1120"/>
                </a:cubicBezTo>
                <a:cubicBezTo>
                  <a:pt x="13466" y="1441"/>
                  <a:pt x="13835" y="1846"/>
                  <a:pt x="14562" y="1846"/>
                </a:cubicBezTo>
                <a:cubicBezTo>
                  <a:pt x="15276" y="1846"/>
                  <a:pt x="15669" y="1429"/>
                  <a:pt x="15955" y="1120"/>
                </a:cubicBezTo>
                <a:cubicBezTo>
                  <a:pt x="16228" y="810"/>
                  <a:pt x="16455" y="572"/>
                  <a:pt x="16919" y="572"/>
                </a:cubicBezTo>
                <a:cubicBezTo>
                  <a:pt x="17395" y="572"/>
                  <a:pt x="17598" y="787"/>
                  <a:pt x="17895" y="1120"/>
                </a:cubicBezTo>
                <a:cubicBezTo>
                  <a:pt x="18193" y="1441"/>
                  <a:pt x="18574" y="1846"/>
                  <a:pt x="19288" y="1846"/>
                </a:cubicBezTo>
                <a:cubicBezTo>
                  <a:pt x="20003" y="1846"/>
                  <a:pt x="20396" y="1429"/>
                  <a:pt x="20681" y="1120"/>
                </a:cubicBezTo>
                <a:cubicBezTo>
                  <a:pt x="20967" y="810"/>
                  <a:pt x="21193" y="572"/>
                  <a:pt x="21658" y="572"/>
                </a:cubicBezTo>
                <a:cubicBezTo>
                  <a:pt x="22122" y="572"/>
                  <a:pt x="22336" y="787"/>
                  <a:pt x="22634" y="1120"/>
                </a:cubicBezTo>
                <a:cubicBezTo>
                  <a:pt x="22932" y="1441"/>
                  <a:pt x="23313" y="1846"/>
                  <a:pt x="24027" y="1846"/>
                </a:cubicBezTo>
                <a:cubicBezTo>
                  <a:pt x="24038" y="1847"/>
                  <a:pt x="24049" y="1848"/>
                  <a:pt x="24060" y="1848"/>
                </a:cubicBezTo>
                <a:cubicBezTo>
                  <a:pt x="24424" y="1848"/>
                  <a:pt x="24421" y="1274"/>
                  <a:pt x="24049" y="1274"/>
                </a:cubicBezTo>
                <a:cubicBezTo>
                  <a:pt x="24042" y="1274"/>
                  <a:pt x="24035" y="1274"/>
                  <a:pt x="24027" y="1275"/>
                </a:cubicBezTo>
                <a:cubicBezTo>
                  <a:pt x="23563" y="1275"/>
                  <a:pt x="23348" y="1048"/>
                  <a:pt x="23051" y="727"/>
                </a:cubicBezTo>
                <a:cubicBezTo>
                  <a:pt x="22753" y="406"/>
                  <a:pt x="22372" y="1"/>
                  <a:pt x="21658" y="1"/>
                </a:cubicBezTo>
                <a:cubicBezTo>
                  <a:pt x="20943" y="1"/>
                  <a:pt x="20550" y="417"/>
                  <a:pt x="20265" y="727"/>
                </a:cubicBezTo>
                <a:cubicBezTo>
                  <a:pt x="19979" y="1037"/>
                  <a:pt x="19765" y="1275"/>
                  <a:pt x="19288" y="1275"/>
                </a:cubicBezTo>
                <a:cubicBezTo>
                  <a:pt x="18824" y="1275"/>
                  <a:pt x="18622" y="1048"/>
                  <a:pt x="18312" y="727"/>
                </a:cubicBezTo>
                <a:cubicBezTo>
                  <a:pt x="18014" y="406"/>
                  <a:pt x="17645" y="1"/>
                  <a:pt x="16919" y="1"/>
                </a:cubicBezTo>
                <a:cubicBezTo>
                  <a:pt x="16205" y="1"/>
                  <a:pt x="15812" y="417"/>
                  <a:pt x="15538" y="727"/>
                </a:cubicBezTo>
                <a:cubicBezTo>
                  <a:pt x="15252" y="1037"/>
                  <a:pt x="15026" y="1275"/>
                  <a:pt x="14562" y="1275"/>
                </a:cubicBezTo>
                <a:cubicBezTo>
                  <a:pt x="14097" y="1275"/>
                  <a:pt x="13883" y="1048"/>
                  <a:pt x="13585" y="727"/>
                </a:cubicBezTo>
                <a:cubicBezTo>
                  <a:pt x="13288" y="406"/>
                  <a:pt x="12907" y="1"/>
                  <a:pt x="12192" y="1"/>
                </a:cubicBezTo>
                <a:cubicBezTo>
                  <a:pt x="11478" y="1"/>
                  <a:pt x="11085" y="417"/>
                  <a:pt x="10799" y="727"/>
                </a:cubicBezTo>
                <a:cubicBezTo>
                  <a:pt x="10513" y="1037"/>
                  <a:pt x="10287" y="1275"/>
                  <a:pt x="9823" y="1275"/>
                </a:cubicBezTo>
                <a:cubicBezTo>
                  <a:pt x="9359" y="1275"/>
                  <a:pt x="9156" y="1048"/>
                  <a:pt x="8847" y="727"/>
                </a:cubicBezTo>
                <a:cubicBezTo>
                  <a:pt x="8549" y="406"/>
                  <a:pt x="8168" y="1"/>
                  <a:pt x="7454" y="1"/>
                </a:cubicBezTo>
                <a:cubicBezTo>
                  <a:pt x="6739" y="1"/>
                  <a:pt x="6346" y="417"/>
                  <a:pt x="6060" y="727"/>
                </a:cubicBezTo>
                <a:cubicBezTo>
                  <a:pt x="5787" y="1037"/>
                  <a:pt x="5560" y="1275"/>
                  <a:pt x="5096" y="1275"/>
                </a:cubicBezTo>
                <a:cubicBezTo>
                  <a:pt x="4620" y="1275"/>
                  <a:pt x="4417" y="1048"/>
                  <a:pt x="4120" y="727"/>
                </a:cubicBezTo>
                <a:cubicBezTo>
                  <a:pt x="3810" y="406"/>
                  <a:pt x="3441" y="1"/>
                  <a:pt x="27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24"/>
          <p:cNvSpPr/>
          <p:nvPr/>
        </p:nvSpPr>
        <p:spPr>
          <a:xfrm rot="10800000">
            <a:off x="3312655" y="699854"/>
            <a:ext cx="785434" cy="63977"/>
          </a:xfrm>
          <a:custGeom>
            <a:avLst/>
            <a:gdLst/>
            <a:ahLst/>
            <a:cxnLst/>
            <a:rect l="l" t="t" r="r" b="b"/>
            <a:pathLst>
              <a:path w="20195" h="1527" extrusionOk="0">
                <a:moveTo>
                  <a:pt x="2250" y="1"/>
                </a:moveTo>
                <a:cubicBezTo>
                  <a:pt x="1655" y="1"/>
                  <a:pt x="1334" y="346"/>
                  <a:pt x="1096" y="608"/>
                </a:cubicBezTo>
                <a:cubicBezTo>
                  <a:pt x="857" y="858"/>
                  <a:pt x="679" y="1060"/>
                  <a:pt x="286" y="1060"/>
                </a:cubicBezTo>
                <a:cubicBezTo>
                  <a:pt x="0" y="1084"/>
                  <a:pt x="0" y="1501"/>
                  <a:pt x="286" y="1525"/>
                </a:cubicBezTo>
                <a:cubicBezTo>
                  <a:pt x="881" y="1525"/>
                  <a:pt x="1203" y="1179"/>
                  <a:pt x="1441" y="929"/>
                </a:cubicBezTo>
                <a:cubicBezTo>
                  <a:pt x="1679" y="667"/>
                  <a:pt x="1858" y="465"/>
                  <a:pt x="2250" y="465"/>
                </a:cubicBezTo>
                <a:cubicBezTo>
                  <a:pt x="2631" y="465"/>
                  <a:pt x="2810" y="655"/>
                  <a:pt x="3060" y="929"/>
                </a:cubicBezTo>
                <a:cubicBezTo>
                  <a:pt x="3310" y="1191"/>
                  <a:pt x="3620" y="1525"/>
                  <a:pt x="4203" y="1525"/>
                </a:cubicBezTo>
                <a:cubicBezTo>
                  <a:pt x="4798" y="1525"/>
                  <a:pt x="5132" y="1179"/>
                  <a:pt x="5358" y="929"/>
                </a:cubicBezTo>
                <a:cubicBezTo>
                  <a:pt x="5596" y="667"/>
                  <a:pt x="5775" y="465"/>
                  <a:pt x="6168" y="465"/>
                </a:cubicBezTo>
                <a:cubicBezTo>
                  <a:pt x="6549" y="465"/>
                  <a:pt x="6727" y="655"/>
                  <a:pt x="6977" y="929"/>
                </a:cubicBezTo>
                <a:cubicBezTo>
                  <a:pt x="7215" y="1191"/>
                  <a:pt x="7537" y="1525"/>
                  <a:pt x="8120" y="1525"/>
                </a:cubicBezTo>
                <a:cubicBezTo>
                  <a:pt x="8716" y="1525"/>
                  <a:pt x="9037" y="1179"/>
                  <a:pt x="9275" y="929"/>
                </a:cubicBezTo>
                <a:cubicBezTo>
                  <a:pt x="9513" y="667"/>
                  <a:pt x="9692" y="465"/>
                  <a:pt x="10085" y="465"/>
                </a:cubicBezTo>
                <a:cubicBezTo>
                  <a:pt x="10466" y="465"/>
                  <a:pt x="10632" y="655"/>
                  <a:pt x="10882" y="929"/>
                </a:cubicBezTo>
                <a:cubicBezTo>
                  <a:pt x="11133" y="1191"/>
                  <a:pt x="11442" y="1525"/>
                  <a:pt x="12037" y="1525"/>
                </a:cubicBezTo>
                <a:cubicBezTo>
                  <a:pt x="12633" y="1525"/>
                  <a:pt x="12954" y="1179"/>
                  <a:pt x="13192" y="929"/>
                </a:cubicBezTo>
                <a:cubicBezTo>
                  <a:pt x="13419" y="667"/>
                  <a:pt x="13609" y="465"/>
                  <a:pt x="13990" y="465"/>
                </a:cubicBezTo>
                <a:cubicBezTo>
                  <a:pt x="14383" y="465"/>
                  <a:pt x="14550" y="655"/>
                  <a:pt x="14800" y="929"/>
                </a:cubicBezTo>
                <a:cubicBezTo>
                  <a:pt x="15050" y="1191"/>
                  <a:pt x="15359" y="1525"/>
                  <a:pt x="15955" y="1525"/>
                </a:cubicBezTo>
                <a:cubicBezTo>
                  <a:pt x="16538" y="1525"/>
                  <a:pt x="16871" y="1179"/>
                  <a:pt x="17098" y="929"/>
                </a:cubicBezTo>
                <a:cubicBezTo>
                  <a:pt x="17336" y="667"/>
                  <a:pt x="17526" y="465"/>
                  <a:pt x="17907" y="465"/>
                </a:cubicBezTo>
                <a:cubicBezTo>
                  <a:pt x="18300" y="465"/>
                  <a:pt x="18467" y="655"/>
                  <a:pt x="18717" y="929"/>
                </a:cubicBezTo>
                <a:cubicBezTo>
                  <a:pt x="18967" y="1191"/>
                  <a:pt x="19264" y="1525"/>
                  <a:pt x="19860" y="1525"/>
                </a:cubicBezTo>
                <a:cubicBezTo>
                  <a:pt x="19871" y="1526"/>
                  <a:pt x="19882" y="1526"/>
                  <a:pt x="19892" y="1526"/>
                </a:cubicBezTo>
                <a:cubicBezTo>
                  <a:pt x="20194" y="1526"/>
                  <a:pt x="20194" y="1059"/>
                  <a:pt x="19892" y="1059"/>
                </a:cubicBezTo>
                <a:cubicBezTo>
                  <a:pt x="19882" y="1059"/>
                  <a:pt x="19871" y="1059"/>
                  <a:pt x="19860" y="1060"/>
                </a:cubicBezTo>
                <a:cubicBezTo>
                  <a:pt x="19479" y="1060"/>
                  <a:pt x="19312" y="870"/>
                  <a:pt x="19062" y="608"/>
                </a:cubicBezTo>
                <a:cubicBezTo>
                  <a:pt x="18812" y="334"/>
                  <a:pt x="18502" y="1"/>
                  <a:pt x="17907" y="1"/>
                </a:cubicBezTo>
                <a:cubicBezTo>
                  <a:pt x="17312" y="1"/>
                  <a:pt x="16990" y="346"/>
                  <a:pt x="16752" y="608"/>
                </a:cubicBezTo>
                <a:cubicBezTo>
                  <a:pt x="16526" y="858"/>
                  <a:pt x="16336" y="1060"/>
                  <a:pt x="15955" y="1060"/>
                </a:cubicBezTo>
                <a:cubicBezTo>
                  <a:pt x="15562" y="1060"/>
                  <a:pt x="15395" y="870"/>
                  <a:pt x="15145" y="608"/>
                </a:cubicBezTo>
                <a:cubicBezTo>
                  <a:pt x="14895" y="334"/>
                  <a:pt x="14585" y="1"/>
                  <a:pt x="13990" y="1"/>
                </a:cubicBezTo>
                <a:cubicBezTo>
                  <a:pt x="13407" y="1"/>
                  <a:pt x="13073" y="346"/>
                  <a:pt x="12847" y="608"/>
                </a:cubicBezTo>
                <a:cubicBezTo>
                  <a:pt x="12609" y="858"/>
                  <a:pt x="12418" y="1060"/>
                  <a:pt x="12037" y="1060"/>
                </a:cubicBezTo>
                <a:cubicBezTo>
                  <a:pt x="11656" y="1060"/>
                  <a:pt x="11478" y="870"/>
                  <a:pt x="11228" y="608"/>
                </a:cubicBezTo>
                <a:cubicBezTo>
                  <a:pt x="10978" y="334"/>
                  <a:pt x="10668" y="1"/>
                  <a:pt x="10085" y="1"/>
                </a:cubicBezTo>
                <a:cubicBezTo>
                  <a:pt x="9489" y="1"/>
                  <a:pt x="9168" y="346"/>
                  <a:pt x="8930" y="608"/>
                </a:cubicBezTo>
                <a:cubicBezTo>
                  <a:pt x="8692" y="858"/>
                  <a:pt x="8513" y="1060"/>
                  <a:pt x="8120" y="1060"/>
                </a:cubicBezTo>
                <a:cubicBezTo>
                  <a:pt x="7739" y="1060"/>
                  <a:pt x="7561" y="870"/>
                  <a:pt x="7323" y="608"/>
                </a:cubicBezTo>
                <a:cubicBezTo>
                  <a:pt x="7072" y="334"/>
                  <a:pt x="6763" y="1"/>
                  <a:pt x="6168" y="1"/>
                </a:cubicBezTo>
                <a:cubicBezTo>
                  <a:pt x="5572" y="1"/>
                  <a:pt x="5251" y="346"/>
                  <a:pt x="5013" y="608"/>
                </a:cubicBezTo>
                <a:cubicBezTo>
                  <a:pt x="4775" y="858"/>
                  <a:pt x="4596" y="1060"/>
                  <a:pt x="4203" y="1060"/>
                </a:cubicBezTo>
                <a:cubicBezTo>
                  <a:pt x="3822" y="1060"/>
                  <a:pt x="3655" y="870"/>
                  <a:pt x="3405" y="608"/>
                </a:cubicBezTo>
                <a:cubicBezTo>
                  <a:pt x="3155" y="334"/>
                  <a:pt x="2846" y="1"/>
                  <a:pt x="22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24"/>
          <p:cNvSpPr/>
          <p:nvPr/>
        </p:nvSpPr>
        <p:spPr>
          <a:xfrm rot="10800000">
            <a:off x="2330838" y="4828071"/>
            <a:ext cx="785395" cy="63894"/>
          </a:xfrm>
          <a:custGeom>
            <a:avLst/>
            <a:gdLst/>
            <a:ahLst/>
            <a:cxnLst/>
            <a:rect l="l" t="t" r="r" b="b"/>
            <a:pathLst>
              <a:path w="20194" h="1525" extrusionOk="0">
                <a:moveTo>
                  <a:pt x="2263" y="0"/>
                </a:moveTo>
                <a:cubicBezTo>
                  <a:pt x="1680" y="0"/>
                  <a:pt x="1346" y="357"/>
                  <a:pt x="1120" y="607"/>
                </a:cubicBezTo>
                <a:cubicBezTo>
                  <a:pt x="882" y="858"/>
                  <a:pt x="691" y="1048"/>
                  <a:pt x="310" y="1048"/>
                </a:cubicBezTo>
                <a:cubicBezTo>
                  <a:pt x="1" y="1048"/>
                  <a:pt x="1" y="1524"/>
                  <a:pt x="310" y="1524"/>
                </a:cubicBezTo>
                <a:cubicBezTo>
                  <a:pt x="906" y="1524"/>
                  <a:pt x="1227" y="1167"/>
                  <a:pt x="1465" y="917"/>
                </a:cubicBezTo>
                <a:cubicBezTo>
                  <a:pt x="1692" y="667"/>
                  <a:pt x="1882" y="465"/>
                  <a:pt x="2263" y="465"/>
                </a:cubicBezTo>
                <a:cubicBezTo>
                  <a:pt x="2656" y="465"/>
                  <a:pt x="2823" y="643"/>
                  <a:pt x="3073" y="917"/>
                </a:cubicBezTo>
                <a:cubicBezTo>
                  <a:pt x="3323" y="1191"/>
                  <a:pt x="3632" y="1524"/>
                  <a:pt x="4228" y="1524"/>
                </a:cubicBezTo>
                <a:cubicBezTo>
                  <a:pt x="4823" y="1524"/>
                  <a:pt x="5144" y="1167"/>
                  <a:pt x="5382" y="917"/>
                </a:cubicBezTo>
                <a:cubicBezTo>
                  <a:pt x="5609" y="667"/>
                  <a:pt x="5799" y="465"/>
                  <a:pt x="6180" y="465"/>
                </a:cubicBezTo>
                <a:cubicBezTo>
                  <a:pt x="6573" y="465"/>
                  <a:pt x="6740" y="643"/>
                  <a:pt x="6990" y="917"/>
                </a:cubicBezTo>
                <a:cubicBezTo>
                  <a:pt x="7240" y="1191"/>
                  <a:pt x="7549" y="1524"/>
                  <a:pt x="8145" y="1524"/>
                </a:cubicBezTo>
                <a:cubicBezTo>
                  <a:pt x="8740" y="1524"/>
                  <a:pt x="9061" y="1167"/>
                  <a:pt x="9300" y="917"/>
                </a:cubicBezTo>
                <a:cubicBezTo>
                  <a:pt x="9526" y="667"/>
                  <a:pt x="9716" y="465"/>
                  <a:pt x="10097" y="465"/>
                </a:cubicBezTo>
                <a:cubicBezTo>
                  <a:pt x="10490" y="465"/>
                  <a:pt x="10657" y="643"/>
                  <a:pt x="10907" y="917"/>
                </a:cubicBezTo>
                <a:cubicBezTo>
                  <a:pt x="11157" y="1191"/>
                  <a:pt x="11467" y="1524"/>
                  <a:pt x="12062" y="1524"/>
                </a:cubicBezTo>
                <a:cubicBezTo>
                  <a:pt x="12645" y="1524"/>
                  <a:pt x="12979" y="1167"/>
                  <a:pt x="13205" y="917"/>
                </a:cubicBezTo>
                <a:cubicBezTo>
                  <a:pt x="13443" y="667"/>
                  <a:pt x="13633" y="465"/>
                  <a:pt x="14014" y="465"/>
                </a:cubicBezTo>
                <a:cubicBezTo>
                  <a:pt x="14395" y="465"/>
                  <a:pt x="14562" y="643"/>
                  <a:pt x="14812" y="917"/>
                </a:cubicBezTo>
                <a:cubicBezTo>
                  <a:pt x="15062" y="1191"/>
                  <a:pt x="15372" y="1524"/>
                  <a:pt x="15967" y="1524"/>
                </a:cubicBezTo>
                <a:cubicBezTo>
                  <a:pt x="16562" y="1524"/>
                  <a:pt x="16884" y="1167"/>
                  <a:pt x="17122" y="917"/>
                </a:cubicBezTo>
                <a:cubicBezTo>
                  <a:pt x="17360" y="667"/>
                  <a:pt x="17539" y="465"/>
                  <a:pt x="17932" y="465"/>
                </a:cubicBezTo>
                <a:cubicBezTo>
                  <a:pt x="18313" y="465"/>
                  <a:pt x="18479" y="643"/>
                  <a:pt x="18729" y="917"/>
                </a:cubicBezTo>
                <a:cubicBezTo>
                  <a:pt x="18979" y="1191"/>
                  <a:pt x="19289" y="1524"/>
                  <a:pt x="19884" y="1524"/>
                </a:cubicBezTo>
                <a:cubicBezTo>
                  <a:pt x="20194" y="1524"/>
                  <a:pt x="20194" y="1048"/>
                  <a:pt x="19884" y="1048"/>
                </a:cubicBezTo>
                <a:cubicBezTo>
                  <a:pt x="19491" y="1048"/>
                  <a:pt x="19325" y="881"/>
                  <a:pt x="19075" y="607"/>
                </a:cubicBezTo>
                <a:cubicBezTo>
                  <a:pt x="18825" y="334"/>
                  <a:pt x="18515" y="0"/>
                  <a:pt x="17920" y="0"/>
                </a:cubicBezTo>
                <a:cubicBezTo>
                  <a:pt x="17336" y="0"/>
                  <a:pt x="17003" y="357"/>
                  <a:pt x="16777" y="607"/>
                </a:cubicBezTo>
                <a:cubicBezTo>
                  <a:pt x="16539" y="858"/>
                  <a:pt x="16348" y="1048"/>
                  <a:pt x="15967" y="1048"/>
                </a:cubicBezTo>
                <a:cubicBezTo>
                  <a:pt x="15586" y="1048"/>
                  <a:pt x="15419" y="881"/>
                  <a:pt x="15157" y="607"/>
                </a:cubicBezTo>
                <a:cubicBezTo>
                  <a:pt x="14907" y="334"/>
                  <a:pt x="14598" y="0"/>
                  <a:pt x="14014" y="0"/>
                </a:cubicBezTo>
                <a:cubicBezTo>
                  <a:pt x="13419" y="0"/>
                  <a:pt x="13098" y="357"/>
                  <a:pt x="12860" y="607"/>
                </a:cubicBezTo>
                <a:cubicBezTo>
                  <a:pt x="12621" y="858"/>
                  <a:pt x="12443" y="1048"/>
                  <a:pt x="12050" y="1048"/>
                </a:cubicBezTo>
                <a:cubicBezTo>
                  <a:pt x="11669" y="1048"/>
                  <a:pt x="11502" y="881"/>
                  <a:pt x="11252" y="607"/>
                </a:cubicBezTo>
                <a:cubicBezTo>
                  <a:pt x="11002" y="334"/>
                  <a:pt x="10693" y="0"/>
                  <a:pt x="10097" y="0"/>
                </a:cubicBezTo>
                <a:cubicBezTo>
                  <a:pt x="9502" y="0"/>
                  <a:pt x="9181" y="357"/>
                  <a:pt x="8942" y="607"/>
                </a:cubicBezTo>
                <a:cubicBezTo>
                  <a:pt x="8716" y="858"/>
                  <a:pt x="8526" y="1048"/>
                  <a:pt x="8145" y="1048"/>
                </a:cubicBezTo>
                <a:cubicBezTo>
                  <a:pt x="7752" y="1048"/>
                  <a:pt x="7585" y="881"/>
                  <a:pt x="7335" y="607"/>
                </a:cubicBezTo>
                <a:cubicBezTo>
                  <a:pt x="7085" y="334"/>
                  <a:pt x="6775" y="0"/>
                  <a:pt x="6180" y="0"/>
                </a:cubicBezTo>
                <a:cubicBezTo>
                  <a:pt x="5597" y="0"/>
                  <a:pt x="5263" y="357"/>
                  <a:pt x="5037" y="607"/>
                </a:cubicBezTo>
                <a:cubicBezTo>
                  <a:pt x="4799" y="858"/>
                  <a:pt x="4609" y="1048"/>
                  <a:pt x="4228" y="1048"/>
                </a:cubicBezTo>
                <a:cubicBezTo>
                  <a:pt x="3835" y="1048"/>
                  <a:pt x="3668" y="881"/>
                  <a:pt x="3418" y="607"/>
                </a:cubicBezTo>
                <a:cubicBezTo>
                  <a:pt x="3168" y="334"/>
                  <a:pt x="2858" y="0"/>
                  <a:pt x="22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24"/>
          <p:cNvSpPr/>
          <p:nvPr/>
        </p:nvSpPr>
        <p:spPr>
          <a:xfrm rot="-9262528">
            <a:off x="4391184" y="2375628"/>
            <a:ext cx="82919" cy="134242"/>
          </a:xfrm>
          <a:custGeom>
            <a:avLst/>
            <a:gdLst/>
            <a:ahLst/>
            <a:cxnLst/>
            <a:rect l="l" t="t" r="r" b="b"/>
            <a:pathLst>
              <a:path w="2132" h="3204" extrusionOk="0">
                <a:moveTo>
                  <a:pt x="1072" y="1"/>
                </a:moveTo>
                <a:cubicBezTo>
                  <a:pt x="810" y="596"/>
                  <a:pt x="453" y="1144"/>
                  <a:pt x="0" y="1608"/>
                </a:cubicBezTo>
                <a:cubicBezTo>
                  <a:pt x="453" y="2060"/>
                  <a:pt x="810" y="2608"/>
                  <a:pt x="1072" y="3203"/>
                </a:cubicBezTo>
                <a:cubicBezTo>
                  <a:pt x="1310" y="2608"/>
                  <a:pt x="1679" y="2060"/>
                  <a:pt x="2132" y="1608"/>
                </a:cubicBezTo>
                <a:cubicBezTo>
                  <a:pt x="1679" y="1144"/>
                  <a:pt x="1310" y="596"/>
                  <a:pt x="10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24"/>
          <p:cNvSpPr/>
          <p:nvPr/>
        </p:nvSpPr>
        <p:spPr>
          <a:xfrm rot="10800000">
            <a:off x="1891036" y="2395078"/>
            <a:ext cx="1256306" cy="95317"/>
          </a:xfrm>
          <a:custGeom>
            <a:avLst/>
            <a:gdLst/>
            <a:ahLst/>
            <a:cxnLst/>
            <a:rect l="l" t="t" r="r" b="b"/>
            <a:pathLst>
              <a:path w="32302" h="2275" extrusionOk="0">
                <a:moveTo>
                  <a:pt x="3536" y="1"/>
                </a:moveTo>
                <a:cubicBezTo>
                  <a:pt x="2620" y="1"/>
                  <a:pt x="2155" y="501"/>
                  <a:pt x="1750" y="941"/>
                </a:cubicBezTo>
                <a:cubicBezTo>
                  <a:pt x="1369" y="1358"/>
                  <a:pt x="1048" y="1703"/>
                  <a:pt x="381" y="1703"/>
                </a:cubicBezTo>
                <a:cubicBezTo>
                  <a:pt x="0" y="1715"/>
                  <a:pt x="0" y="2275"/>
                  <a:pt x="381" y="2275"/>
                </a:cubicBezTo>
                <a:cubicBezTo>
                  <a:pt x="1298" y="2275"/>
                  <a:pt x="1762" y="1775"/>
                  <a:pt x="2167" y="1334"/>
                </a:cubicBezTo>
                <a:cubicBezTo>
                  <a:pt x="2548" y="929"/>
                  <a:pt x="2870" y="572"/>
                  <a:pt x="3536" y="572"/>
                </a:cubicBezTo>
                <a:cubicBezTo>
                  <a:pt x="4203" y="572"/>
                  <a:pt x="4525" y="929"/>
                  <a:pt x="4906" y="1334"/>
                </a:cubicBezTo>
                <a:cubicBezTo>
                  <a:pt x="5310" y="1775"/>
                  <a:pt x="5775" y="2275"/>
                  <a:pt x="6692" y="2275"/>
                </a:cubicBezTo>
                <a:cubicBezTo>
                  <a:pt x="7608" y="2275"/>
                  <a:pt x="8073" y="1775"/>
                  <a:pt x="8477" y="1334"/>
                </a:cubicBezTo>
                <a:cubicBezTo>
                  <a:pt x="8858" y="929"/>
                  <a:pt x="9180" y="572"/>
                  <a:pt x="9847" y="572"/>
                </a:cubicBezTo>
                <a:cubicBezTo>
                  <a:pt x="10513" y="572"/>
                  <a:pt x="10835" y="929"/>
                  <a:pt x="11216" y="1334"/>
                </a:cubicBezTo>
                <a:cubicBezTo>
                  <a:pt x="11621" y="1775"/>
                  <a:pt x="12085" y="2275"/>
                  <a:pt x="13002" y="2275"/>
                </a:cubicBezTo>
                <a:cubicBezTo>
                  <a:pt x="13919" y="2275"/>
                  <a:pt x="14383" y="1775"/>
                  <a:pt x="14788" y="1334"/>
                </a:cubicBezTo>
                <a:cubicBezTo>
                  <a:pt x="15169" y="929"/>
                  <a:pt x="15490" y="572"/>
                  <a:pt x="16157" y="572"/>
                </a:cubicBezTo>
                <a:cubicBezTo>
                  <a:pt x="16824" y="572"/>
                  <a:pt x="17145" y="929"/>
                  <a:pt x="17526" y="1334"/>
                </a:cubicBezTo>
                <a:cubicBezTo>
                  <a:pt x="17931" y="1775"/>
                  <a:pt x="18395" y="2275"/>
                  <a:pt x="19312" y="2275"/>
                </a:cubicBezTo>
                <a:cubicBezTo>
                  <a:pt x="20229" y="2275"/>
                  <a:pt x="20693" y="1775"/>
                  <a:pt x="21098" y="1334"/>
                </a:cubicBezTo>
                <a:cubicBezTo>
                  <a:pt x="21479" y="929"/>
                  <a:pt x="21801" y="572"/>
                  <a:pt x="22467" y="572"/>
                </a:cubicBezTo>
                <a:cubicBezTo>
                  <a:pt x="23134" y="572"/>
                  <a:pt x="23456" y="929"/>
                  <a:pt x="23837" y="1334"/>
                </a:cubicBezTo>
                <a:cubicBezTo>
                  <a:pt x="24241" y="1775"/>
                  <a:pt x="24706" y="2275"/>
                  <a:pt x="25622" y="2275"/>
                </a:cubicBezTo>
                <a:cubicBezTo>
                  <a:pt x="26539" y="2275"/>
                  <a:pt x="26992" y="1775"/>
                  <a:pt x="27408" y="1334"/>
                </a:cubicBezTo>
                <a:cubicBezTo>
                  <a:pt x="27789" y="929"/>
                  <a:pt x="28111" y="572"/>
                  <a:pt x="28778" y="572"/>
                </a:cubicBezTo>
                <a:cubicBezTo>
                  <a:pt x="29444" y="572"/>
                  <a:pt x="29766" y="929"/>
                  <a:pt x="30147" y="1334"/>
                </a:cubicBezTo>
                <a:cubicBezTo>
                  <a:pt x="30552" y="1775"/>
                  <a:pt x="31016" y="2275"/>
                  <a:pt x="31933" y="2275"/>
                </a:cubicBezTo>
                <a:cubicBezTo>
                  <a:pt x="32302" y="2275"/>
                  <a:pt x="32302" y="1703"/>
                  <a:pt x="31933" y="1703"/>
                </a:cubicBezTo>
                <a:cubicBezTo>
                  <a:pt x="31266" y="1703"/>
                  <a:pt x="30933" y="1358"/>
                  <a:pt x="30564" y="941"/>
                </a:cubicBezTo>
                <a:cubicBezTo>
                  <a:pt x="30147" y="501"/>
                  <a:pt x="29683" y="1"/>
                  <a:pt x="28778" y="1"/>
                </a:cubicBezTo>
                <a:cubicBezTo>
                  <a:pt x="27861" y="1"/>
                  <a:pt x="27397" y="501"/>
                  <a:pt x="26992" y="941"/>
                </a:cubicBezTo>
                <a:cubicBezTo>
                  <a:pt x="26611" y="1358"/>
                  <a:pt x="26289" y="1703"/>
                  <a:pt x="25622" y="1703"/>
                </a:cubicBezTo>
                <a:cubicBezTo>
                  <a:pt x="24956" y="1703"/>
                  <a:pt x="24622" y="1358"/>
                  <a:pt x="24253" y="941"/>
                </a:cubicBezTo>
                <a:cubicBezTo>
                  <a:pt x="23837" y="501"/>
                  <a:pt x="23372" y="1"/>
                  <a:pt x="22467" y="1"/>
                </a:cubicBezTo>
                <a:cubicBezTo>
                  <a:pt x="21551" y="1"/>
                  <a:pt x="21086" y="501"/>
                  <a:pt x="20681" y="941"/>
                </a:cubicBezTo>
                <a:cubicBezTo>
                  <a:pt x="20300" y="1358"/>
                  <a:pt x="19979" y="1703"/>
                  <a:pt x="19312" y="1703"/>
                </a:cubicBezTo>
                <a:cubicBezTo>
                  <a:pt x="18645" y="1703"/>
                  <a:pt x="18324" y="1358"/>
                  <a:pt x="17943" y="941"/>
                </a:cubicBezTo>
                <a:cubicBezTo>
                  <a:pt x="17526" y="501"/>
                  <a:pt x="17062" y="1"/>
                  <a:pt x="16157" y="1"/>
                </a:cubicBezTo>
                <a:cubicBezTo>
                  <a:pt x="15240" y="1"/>
                  <a:pt x="14776" y="501"/>
                  <a:pt x="14371" y="941"/>
                </a:cubicBezTo>
                <a:cubicBezTo>
                  <a:pt x="13990" y="1358"/>
                  <a:pt x="13669" y="1703"/>
                  <a:pt x="13002" y="1703"/>
                </a:cubicBezTo>
                <a:cubicBezTo>
                  <a:pt x="12335" y="1703"/>
                  <a:pt x="12014" y="1358"/>
                  <a:pt x="11633" y="941"/>
                </a:cubicBezTo>
                <a:cubicBezTo>
                  <a:pt x="11228" y="501"/>
                  <a:pt x="10763" y="1"/>
                  <a:pt x="9847" y="1"/>
                </a:cubicBezTo>
                <a:cubicBezTo>
                  <a:pt x="8930" y="1"/>
                  <a:pt x="8466" y="501"/>
                  <a:pt x="8061" y="941"/>
                </a:cubicBezTo>
                <a:cubicBezTo>
                  <a:pt x="7680" y="1358"/>
                  <a:pt x="7358" y="1703"/>
                  <a:pt x="6692" y="1703"/>
                </a:cubicBezTo>
                <a:cubicBezTo>
                  <a:pt x="6025" y="1703"/>
                  <a:pt x="5703" y="1358"/>
                  <a:pt x="5322" y="941"/>
                </a:cubicBezTo>
                <a:cubicBezTo>
                  <a:pt x="4918" y="501"/>
                  <a:pt x="4453" y="1"/>
                  <a:pt x="35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24"/>
          <p:cNvSpPr/>
          <p:nvPr/>
        </p:nvSpPr>
        <p:spPr>
          <a:xfrm rot="10800000">
            <a:off x="6423599" y="2845378"/>
            <a:ext cx="1256306" cy="95317"/>
          </a:xfrm>
          <a:custGeom>
            <a:avLst/>
            <a:gdLst/>
            <a:ahLst/>
            <a:cxnLst/>
            <a:rect l="l" t="t" r="r" b="b"/>
            <a:pathLst>
              <a:path w="32302" h="2275" extrusionOk="0">
                <a:moveTo>
                  <a:pt x="3536" y="1"/>
                </a:moveTo>
                <a:cubicBezTo>
                  <a:pt x="2620" y="1"/>
                  <a:pt x="2155" y="501"/>
                  <a:pt x="1750" y="941"/>
                </a:cubicBezTo>
                <a:cubicBezTo>
                  <a:pt x="1369" y="1358"/>
                  <a:pt x="1048" y="1703"/>
                  <a:pt x="381" y="1703"/>
                </a:cubicBezTo>
                <a:cubicBezTo>
                  <a:pt x="0" y="1715"/>
                  <a:pt x="0" y="2275"/>
                  <a:pt x="381" y="2275"/>
                </a:cubicBezTo>
                <a:cubicBezTo>
                  <a:pt x="1298" y="2275"/>
                  <a:pt x="1762" y="1775"/>
                  <a:pt x="2167" y="1334"/>
                </a:cubicBezTo>
                <a:cubicBezTo>
                  <a:pt x="2548" y="929"/>
                  <a:pt x="2870" y="572"/>
                  <a:pt x="3536" y="572"/>
                </a:cubicBezTo>
                <a:cubicBezTo>
                  <a:pt x="4203" y="572"/>
                  <a:pt x="4525" y="929"/>
                  <a:pt x="4906" y="1334"/>
                </a:cubicBezTo>
                <a:cubicBezTo>
                  <a:pt x="5310" y="1775"/>
                  <a:pt x="5775" y="2275"/>
                  <a:pt x="6692" y="2275"/>
                </a:cubicBezTo>
                <a:cubicBezTo>
                  <a:pt x="7608" y="2275"/>
                  <a:pt x="8073" y="1775"/>
                  <a:pt x="8477" y="1334"/>
                </a:cubicBezTo>
                <a:cubicBezTo>
                  <a:pt x="8858" y="929"/>
                  <a:pt x="9180" y="572"/>
                  <a:pt x="9847" y="572"/>
                </a:cubicBezTo>
                <a:cubicBezTo>
                  <a:pt x="10513" y="572"/>
                  <a:pt x="10835" y="929"/>
                  <a:pt x="11216" y="1334"/>
                </a:cubicBezTo>
                <a:cubicBezTo>
                  <a:pt x="11621" y="1775"/>
                  <a:pt x="12085" y="2275"/>
                  <a:pt x="13002" y="2275"/>
                </a:cubicBezTo>
                <a:cubicBezTo>
                  <a:pt x="13919" y="2275"/>
                  <a:pt x="14383" y="1775"/>
                  <a:pt x="14788" y="1334"/>
                </a:cubicBezTo>
                <a:cubicBezTo>
                  <a:pt x="15169" y="929"/>
                  <a:pt x="15490" y="572"/>
                  <a:pt x="16157" y="572"/>
                </a:cubicBezTo>
                <a:cubicBezTo>
                  <a:pt x="16824" y="572"/>
                  <a:pt x="17145" y="929"/>
                  <a:pt x="17526" y="1334"/>
                </a:cubicBezTo>
                <a:cubicBezTo>
                  <a:pt x="17931" y="1775"/>
                  <a:pt x="18395" y="2275"/>
                  <a:pt x="19312" y="2275"/>
                </a:cubicBezTo>
                <a:cubicBezTo>
                  <a:pt x="20229" y="2275"/>
                  <a:pt x="20693" y="1775"/>
                  <a:pt x="21098" y="1334"/>
                </a:cubicBezTo>
                <a:cubicBezTo>
                  <a:pt x="21479" y="929"/>
                  <a:pt x="21801" y="572"/>
                  <a:pt x="22467" y="572"/>
                </a:cubicBezTo>
                <a:cubicBezTo>
                  <a:pt x="23134" y="572"/>
                  <a:pt x="23456" y="929"/>
                  <a:pt x="23837" y="1334"/>
                </a:cubicBezTo>
                <a:cubicBezTo>
                  <a:pt x="24241" y="1775"/>
                  <a:pt x="24706" y="2275"/>
                  <a:pt x="25622" y="2275"/>
                </a:cubicBezTo>
                <a:cubicBezTo>
                  <a:pt x="26539" y="2275"/>
                  <a:pt x="26992" y="1775"/>
                  <a:pt x="27408" y="1334"/>
                </a:cubicBezTo>
                <a:cubicBezTo>
                  <a:pt x="27789" y="929"/>
                  <a:pt x="28111" y="572"/>
                  <a:pt x="28778" y="572"/>
                </a:cubicBezTo>
                <a:cubicBezTo>
                  <a:pt x="29444" y="572"/>
                  <a:pt x="29766" y="929"/>
                  <a:pt x="30147" y="1334"/>
                </a:cubicBezTo>
                <a:cubicBezTo>
                  <a:pt x="30552" y="1775"/>
                  <a:pt x="31016" y="2275"/>
                  <a:pt x="31933" y="2275"/>
                </a:cubicBezTo>
                <a:cubicBezTo>
                  <a:pt x="32302" y="2275"/>
                  <a:pt x="32302" y="1703"/>
                  <a:pt x="31933" y="1703"/>
                </a:cubicBezTo>
                <a:cubicBezTo>
                  <a:pt x="31266" y="1703"/>
                  <a:pt x="30933" y="1358"/>
                  <a:pt x="30564" y="941"/>
                </a:cubicBezTo>
                <a:cubicBezTo>
                  <a:pt x="30147" y="501"/>
                  <a:pt x="29683" y="1"/>
                  <a:pt x="28778" y="1"/>
                </a:cubicBezTo>
                <a:cubicBezTo>
                  <a:pt x="27861" y="1"/>
                  <a:pt x="27397" y="501"/>
                  <a:pt x="26992" y="941"/>
                </a:cubicBezTo>
                <a:cubicBezTo>
                  <a:pt x="26611" y="1358"/>
                  <a:pt x="26289" y="1703"/>
                  <a:pt x="25622" y="1703"/>
                </a:cubicBezTo>
                <a:cubicBezTo>
                  <a:pt x="24956" y="1703"/>
                  <a:pt x="24622" y="1358"/>
                  <a:pt x="24253" y="941"/>
                </a:cubicBezTo>
                <a:cubicBezTo>
                  <a:pt x="23837" y="501"/>
                  <a:pt x="23372" y="1"/>
                  <a:pt x="22467" y="1"/>
                </a:cubicBezTo>
                <a:cubicBezTo>
                  <a:pt x="21551" y="1"/>
                  <a:pt x="21086" y="501"/>
                  <a:pt x="20681" y="941"/>
                </a:cubicBezTo>
                <a:cubicBezTo>
                  <a:pt x="20300" y="1358"/>
                  <a:pt x="19979" y="1703"/>
                  <a:pt x="19312" y="1703"/>
                </a:cubicBezTo>
                <a:cubicBezTo>
                  <a:pt x="18645" y="1703"/>
                  <a:pt x="18324" y="1358"/>
                  <a:pt x="17943" y="941"/>
                </a:cubicBezTo>
                <a:cubicBezTo>
                  <a:pt x="17526" y="501"/>
                  <a:pt x="17062" y="1"/>
                  <a:pt x="16157" y="1"/>
                </a:cubicBezTo>
                <a:cubicBezTo>
                  <a:pt x="15240" y="1"/>
                  <a:pt x="14776" y="501"/>
                  <a:pt x="14371" y="941"/>
                </a:cubicBezTo>
                <a:cubicBezTo>
                  <a:pt x="13990" y="1358"/>
                  <a:pt x="13669" y="1703"/>
                  <a:pt x="13002" y="1703"/>
                </a:cubicBezTo>
                <a:cubicBezTo>
                  <a:pt x="12335" y="1703"/>
                  <a:pt x="12014" y="1358"/>
                  <a:pt x="11633" y="941"/>
                </a:cubicBezTo>
                <a:cubicBezTo>
                  <a:pt x="11228" y="501"/>
                  <a:pt x="10763" y="1"/>
                  <a:pt x="9847" y="1"/>
                </a:cubicBezTo>
                <a:cubicBezTo>
                  <a:pt x="8930" y="1"/>
                  <a:pt x="8466" y="501"/>
                  <a:pt x="8061" y="941"/>
                </a:cubicBezTo>
                <a:cubicBezTo>
                  <a:pt x="7680" y="1358"/>
                  <a:pt x="7358" y="1703"/>
                  <a:pt x="6692" y="1703"/>
                </a:cubicBezTo>
                <a:cubicBezTo>
                  <a:pt x="6025" y="1703"/>
                  <a:pt x="5703" y="1358"/>
                  <a:pt x="5322" y="941"/>
                </a:cubicBezTo>
                <a:cubicBezTo>
                  <a:pt x="4918" y="501"/>
                  <a:pt x="4453" y="1"/>
                  <a:pt x="35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9" name="Google Shape;679;p24"/>
          <p:cNvGrpSpPr/>
          <p:nvPr/>
        </p:nvGrpSpPr>
        <p:grpSpPr>
          <a:xfrm rot="-9224546" flipH="1">
            <a:off x="900510" y="563851"/>
            <a:ext cx="142655" cy="149446"/>
            <a:chOff x="1160468" y="31374"/>
            <a:chExt cx="142658" cy="149448"/>
          </a:xfrm>
        </p:grpSpPr>
        <p:sp>
          <p:nvSpPr>
            <p:cNvPr id="680" name="Google Shape;680;p24"/>
            <p:cNvSpPr/>
            <p:nvPr/>
          </p:nvSpPr>
          <p:spPr>
            <a:xfrm>
              <a:off x="1160468" y="31374"/>
              <a:ext cx="142658" cy="149448"/>
            </a:xfrm>
            <a:custGeom>
              <a:avLst/>
              <a:gdLst/>
              <a:ahLst/>
              <a:cxnLst/>
              <a:rect l="l" t="t" r="r" b="b"/>
              <a:pathLst>
                <a:path w="3668" h="3567" extrusionOk="0">
                  <a:moveTo>
                    <a:pt x="3205" y="0"/>
                  </a:moveTo>
                  <a:cubicBezTo>
                    <a:pt x="3096" y="0"/>
                    <a:pt x="2989" y="42"/>
                    <a:pt x="2906" y="125"/>
                  </a:cubicBezTo>
                  <a:lnTo>
                    <a:pt x="155" y="2852"/>
                  </a:lnTo>
                  <a:cubicBezTo>
                    <a:pt x="1" y="3018"/>
                    <a:pt x="1" y="3280"/>
                    <a:pt x="155" y="3447"/>
                  </a:cubicBezTo>
                  <a:cubicBezTo>
                    <a:pt x="239" y="3518"/>
                    <a:pt x="346" y="3566"/>
                    <a:pt x="453" y="3566"/>
                  </a:cubicBezTo>
                  <a:cubicBezTo>
                    <a:pt x="572" y="3566"/>
                    <a:pt x="679" y="3530"/>
                    <a:pt x="763" y="3447"/>
                  </a:cubicBezTo>
                  <a:lnTo>
                    <a:pt x="3513" y="720"/>
                  </a:lnTo>
                  <a:cubicBezTo>
                    <a:pt x="3668" y="554"/>
                    <a:pt x="3668" y="280"/>
                    <a:pt x="3513" y="125"/>
                  </a:cubicBezTo>
                  <a:cubicBezTo>
                    <a:pt x="3424" y="42"/>
                    <a:pt x="3314" y="0"/>
                    <a:pt x="32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24"/>
            <p:cNvSpPr/>
            <p:nvPr/>
          </p:nvSpPr>
          <p:spPr>
            <a:xfrm>
              <a:off x="1160468" y="31374"/>
              <a:ext cx="142658" cy="149448"/>
            </a:xfrm>
            <a:custGeom>
              <a:avLst/>
              <a:gdLst/>
              <a:ahLst/>
              <a:cxnLst/>
              <a:rect l="l" t="t" r="r" b="b"/>
              <a:pathLst>
                <a:path w="3668" h="3567" extrusionOk="0">
                  <a:moveTo>
                    <a:pt x="461" y="0"/>
                  </a:moveTo>
                  <a:cubicBezTo>
                    <a:pt x="352" y="0"/>
                    <a:pt x="245" y="42"/>
                    <a:pt x="167" y="125"/>
                  </a:cubicBezTo>
                  <a:cubicBezTo>
                    <a:pt x="1" y="280"/>
                    <a:pt x="1" y="554"/>
                    <a:pt x="167" y="720"/>
                  </a:cubicBezTo>
                  <a:lnTo>
                    <a:pt x="2906" y="3447"/>
                  </a:lnTo>
                  <a:cubicBezTo>
                    <a:pt x="2989" y="3518"/>
                    <a:pt x="3096" y="3566"/>
                    <a:pt x="3203" y="3566"/>
                  </a:cubicBezTo>
                  <a:cubicBezTo>
                    <a:pt x="3311" y="3566"/>
                    <a:pt x="3418" y="3518"/>
                    <a:pt x="3501" y="3447"/>
                  </a:cubicBezTo>
                  <a:cubicBezTo>
                    <a:pt x="3668" y="3280"/>
                    <a:pt x="3668" y="3018"/>
                    <a:pt x="3501" y="2852"/>
                  </a:cubicBezTo>
                  <a:lnTo>
                    <a:pt x="763" y="125"/>
                  </a:lnTo>
                  <a:cubicBezTo>
                    <a:pt x="679" y="42"/>
                    <a:pt x="569" y="0"/>
                    <a:pt x="4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2" name="Google Shape;682;p24"/>
          <p:cNvSpPr/>
          <p:nvPr/>
        </p:nvSpPr>
        <p:spPr>
          <a:xfrm rot="5400000">
            <a:off x="203431" y="2461737"/>
            <a:ext cx="520498" cy="220046"/>
          </a:xfrm>
          <a:custGeom>
            <a:avLst/>
            <a:gdLst/>
            <a:ahLst/>
            <a:cxnLst/>
            <a:rect l="l" t="t" r="r" b="b"/>
            <a:pathLst>
              <a:path w="13383" h="5252" extrusionOk="0">
                <a:moveTo>
                  <a:pt x="10871" y="572"/>
                </a:moveTo>
                <a:cubicBezTo>
                  <a:pt x="11954" y="572"/>
                  <a:pt x="12847" y="1501"/>
                  <a:pt x="12847" y="2632"/>
                </a:cubicBezTo>
                <a:cubicBezTo>
                  <a:pt x="12847" y="3763"/>
                  <a:pt x="11954" y="4680"/>
                  <a:pt x="10871" y="4680"/>
                </a:cubicBezTo>
                <a:lnTo>
                  <a:pt x="2524" y="4680"/>
                </a:lnTo>
                <a:cubicBezTo>
                  <a:pt x="1441" y="4680"/>
                  <a:pt x="548" y="3763"/>
                  <a:pt x="548" y="2632"/>
                </a:cubicBezTo>
                <a:cubicBezTo>
                  <a:pt x="548" y="1501"/>
                  <a:pt x="1441" y="572"/>
                  <a:pt x="2524" y="572"/>
                </a:cubicBezTo>
                <a:close/>
                <a:moveTo>
                  <a:pt x="2512" y="0"/>
                </a:moveTo>
                <a:cubicBezTo>
                  <a:pt x="1131" y="0"/>
                  <a:pt x="0" y="1179"/>
                  <a:pt x="0" y="2632"/>
                </a:cubicBezTo>
                <a:cubicBezTo>
                  <a:pt x="0" y="4072"/>
                  <a:pt x="1131" y="5251"/>
                  <a:pt x="2512" y="5251"/>
                </a:cubicBezTo>
                <a:lnTo>
                  <a:pt x="10871" y="5251"/>
                </a:lnTo>
                <a:cubicBezTo>
                  <a:pt x="12252" y="5251"/>
                  <a:pt x="13383" y="4072"/>
                  <a:pt x="13383" y="2632"/>
                </a:cubicBezTo>
                <a:cubicBezTo>
                  <a:pt x="13383" y="1179"/>
                  <a:pt x="12264" y="0"/>
                  <a:pt x="108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24"/>
          <p:cNvSpPr/>
          <p:nvPr/>
        </p:nvSpPr>
        <p:spPr>
          <a:xfrm rot="-9150358">
            <a:off x="421990" y="4173086"/>
            <a:ext cx="83386" cy="134197"/>
          </a:xfrm>
          <a:custGeom>
            <a:avLst/>
            <a:gdLst/>
            <a:ahLst/>
            <a:cxnLst/>
            <a:rect l="l" t="t" r="r" b="b"/>
            <a:pathLst>
              <a:path w="2144" h="3203" extrusionOk="0">
                <a:moveTo>
                  <a:pt x="1072" y="0"/>
                </a:moveTo>
                <a:cubicBezTo>
                  <a:pt x="822" y="595"/>
                  <a:pt x="465" y="1143"/>
                  <a:pt x="0" y="1596"/>
                </a:cubicBezTo>
                <a:cubicBezTo>
                  <a:pt x="465" y="2060"/>
                  <a:pt x="822" y="2596"/>
                  <a:pt x="1072" y="3203"/>
                </a:cubicBezTo>
                <a:cubicBezTo>
                  <a:pt x="1322" y="2596"/>
                  <a:pt x="1691" y="2060"/>
                  <a:pt x="2143" y="1596"/>
                </a:cubicBezTo>
                <a:cubicBezTo>
                  <a:pt x="1691" y="1143"/>
                  <a:pt x="1322" y="595"/>
                  <a:pt x="10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CUSTOM_7_1">
    <p:spTree>
      <p:nvGrpSpPr>
        <p:cNvPr id="1" name="Shape 684"/>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2">
  <p:cSld name="CUSTOM_6_1">
    <p:bg>
      <p:bgPr>
        <a:solidFill>
          <a:schemeClr val="accent4"/>
        </a:solidFill>
        <a:effectLst/>
      </p:bgPr>
    </p:bg>
    <p:spTree>
      <p:nvGrpSpPr>
        <p:cNvPr id="1" name="Shape 685"/>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3">
  <p:cSld name="CUSTOM_9_1">
    <p:bg>
      <p:bgPr>
        <a:solidFill>
          <a:schemeClr val="accent3"/>
        </a:solidFill>
        <a:effectLst/>
      </p:bgPr>
    </p:bg>
    <p:spTree>
      <p:nvGrpSpPr>
        <p:cNvPr id="1" name="Shape 686"/>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 subtitle">
  <p:cSld name="Title + subtitle">
    <p:spTree>
      <p:nvGrpSpPr>
        <p:cNvPr id="1" name="Shape 464"/>
        <p:cNvGrpSpPr/>
        <p:nvPr/>
      </p:nvGrpSpPr>
      <p:grpSpPr>
        <a:xfrm>
          <a:off x="0" y="0"/>
          <a:ext cx="0" cy="0"/>
          <a:chOff x="0" y="0"/>
          <a:chExt cx="0" cy="0"/>
        </a:xfrm>
      </p:grpSpPr>
      <p:sp>
        <p:nvSpPr>
          <p:cNvPr id="465" name="Google Shape;465;p18"/>
          <p:cNvSpPr/>
          <p:nvPr/>
        </p:nvSpPr>
        <p:spPr>
          <a:xfrm>
            <a:off x="720000" y="922050"/>
            <a:ext cx="3852000" cy="3043500"/>
          </a:xfrm>
          <a:prstGeom prst="roundRect">
            <a:avLst>
              <a:gd name="adj" fmla="val 14782"/>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18"/>
          <p:cNvSpPr/>
          <p:nvPr/>
        </p:nvSpPr>
        <p:spPr>
          <a:xfrm flipH="1">
            <a:off x="8606261" y="1578439"/>
            <a:ext cx="88947" cy="1346544"/>
          </a:xfrm>
          <a:custGeom>
            <a:avLst/>
            <a:gdLst/>
            <a:ahLst/>
            <a:cxnLst/>
            <a:rect l="l" t="t" r="r" b="b"/>
            <a:pathLst>
              <a:path w="2287" h="32139" extrusionOk="0">
                <a:moveTo>
                  <a:pt x="1989" y="1"/>
                </a:moveTo>
                <a:cubicBezTo>
                  <a:pt x="1840" y="1"/>
                  <a:pt x="1691" y="105"/>
                  <a:pt x="1703" y="314"/>
                </a:cubicBezTo>
                <a:cubicBezTo>
                  <a:pt x="1703" y="980"/>
                  <a:pt x="1358" y="1302"/>
                  <a:pt x="941" y="1683"/>
                </a:cubicBezTo>
                <a:cubicBezTo>
                  <a:pt x="501" y="2088"/>
                  <a:pt x="1" y="2552"/>
                  <a:pt x="1" y="3469"/>
                </a:cubicBezTo>
                <a:cubicBezTo>
                  <a:pt x="1" y="4374"/>
                  <a:pt x="501" y="4838"/>
                  <a:pt x="941" y="5255"/>
                </a:cubicBezTo>
                <a:cubicBezTo>
                  <a:pt x="1358" y="5624"/>
                  <a:pt x="1703" y="5957"/>
                  <a:pt x="1703" y="6624"/>
                </a:cubicBezTo>
                <a:cubicBezTo>
                  <a:pt x="1703" y="7279"/>
                  <a:pt x="1358" y="7612"/>
                  <a:pt x="941" y="7993"/>
                </a:cubicBezTo>
                <a:cubicBezTo>
                  <a:pt x="501" y="8398"/>
                  <a:pt x="1" y="8862"/>
                  <a:pt x="1" y="9779"/>
                </a:cubicBezTo>
                <a:cubicBezTo>
                  <a:pt x="1" y="10684"/>
                  <a:pt x="501" y="11148"/>
                  <a:pt x="941" y="11565"/>
                </a:cubicBezTo>
                <a:cubicBezTo>
                  <a:pt x="1358" y="11934"/>
                  <a:pt x="1703" y="12267"/>
                  <a:pt x="1703" y="12922"/>
                </a:cubicBezTo>
                <a:cubicBezTo>
                  <a:pt x="1703" y="13589"/>
                  <a:pt x="1358" y="13922"/>
                  <a:pt x="941" y="14291"/>
                </a:cubicBezTo>
                <a:cubicBezTo>
                  <a:pt x="501" y="14708"/>
                  <a:pt x="1" y="15172"/>
                  <a:pt x="1" y="16077"/>
                </a:cubicBezTo>
                <a:cubicBezTo>
                  <a:pt x="1" y="16994"/>
                  <a:pt x="501" y="17458"/>
                  <a:pt x="941" y="17863"/>
                </a:cubicBezTo>
                <a:cubicBezTo>
                  <a:pt x="1358" y="18244"/>
                  <a:pt x="1703" y="18566"/>
                  <a:pt x="1703" y="19233"/>
                </a:cubicBezTo>
                <a:cubicBezTo>
                  <a:pt x="1703" y="19899"/>
                  <a:pt x="1358" y="20221"/>
                  <a:pt x="941" y="20602"/>
                </a:cubicBezTo>
                <a:cubicBezTo>
                  <a:pt x="501" y="21018"/>
                  <a:pt x="1" y="21483"/>
                  <a:pt x="1" y="22388"/>
                </a:cubicBezTo>
                <a:cubicBezTo>
                  <a:pt x="1" y="23304"/>
                  <a:pt x="501" y="23769"/>
                  <a:pt x="941" y="24174"/>
                </a:cubicBezTo>
                <a:cubicBezTo>
                  <a:pt x="1358" y="24555"/>
                  <a:pt x="1703" y="24888"/>
                  <a:pt x="1703" y="25543"/>
                </a:cubicBezTo>
                <a:cubicBezTo>
                  <a:pt x="1703" y="26210"/>
                  <a:pt x="1358" y="26531"/>
                  <a:pt x="941" y="26912"/>
                </a:cubicBezTo>
                <a:cubicBezTo>
                  <a:pt x="501" y="27317"/>
                  <a:pt x="1" y="27793"/>
                  <a:pt x="1" y="28698"/>
                </a:cubicBezTo>
                <a:cubicBezTo>
                  <a:pt x="1" y="29615"/>
                  <a:pt x="501" y="30079"/>
                  <a:pt x="941" y="30484"/>
                </a:cubicBezTo>
                <a:cubicBezTo>
                  <a:pt x="1358" y="30865"/>
                  <a:pt x="1703" y="31198"/>
                  <a:pt x="1703" y="31853"/>
                </a:cubicBezTo>
                <a:cubicBezTo>
                  <a:pt x="1703" y="32020"/>
                  <a:pt x="1834" y="32139"/>
                  <a:pt x="1989" y="32139"/>
                </a:cubicBezTo>
                <a:cubicBezTo>
                  <a:pt x="2144" y="32139"/>
                  <a:pt x="2275" y="32020"/>
                  <a:pt x="2275" y="31865"/>
                </a:cubicBezTo>
                <a:cubicBezTo>
                  <a:pt x="2275" y="30948"/>
                  <a:pt x="1775" y="30484"/>
                  <a:pt x="1334" y="30079"/>
                </a:cubicBezTo>
                <a:cubicBezTo>
                  <a:pt x="918" y="29698"/>
                  <a:pt x="572" y="29365"/>
                  <a:pt x="572" y="28710"/>
                </a:cubicBezTo>
                <a:cubicBezTo>
                  <a:pt x="572" y="28043"/>
                  <a:pt x="918" y="27710"/>
                  <a:pt x="1334" y="27341"/>
                </a:cubicBezTo>
                <a:cubicBezTo>
                  <a:pt x="1775" y="26924"/>
                  <a:pt x="2275" y="26460"/>
                  <a:pt x="2275" y="25555"/>
                </a:cubicBezTo>
                <a:cubicBezTo>
                  <a:pt x="2275" y="24638"/>
                  <a:pt x="1775" y="24174"/>
                  <a:pt x="1334" y="23769"/>
                </a:cubicBezTo>
                <a:cubicBezTo>
                  <a:pt x="918" y="23388"/>
                  <a:pt x="572" y="23054"/>
                  <a:pt x="572" y="22388"/>
                </a:cubicBezTo>
                <a:cubicBezTo>
                  <a:pt x="572" y="21733"/>
                  <a:pt x="918" y="21399"/>
                  <a:pt x="1334" y="21030"/>
                </a:cubicBezTo>
                <a:cubicBezTo>
                  <a:pt x="1775" y="20614"/>
                  <a:pt x="2275" y="20149"/>
                  <a:pt x="2275" y="19244"/>
                </a:cubicBezTo>
                <a:cubicBezTo>
                  <a:pt x="2275" y="18328"/>
                  <a:pt x="1775" y="17863"/>
                  <a:pt x="1334" y="17458"/>
                </a:cubicBezTo>
                <a:cubicBezTo>
                  <a:pt x="918" y="17077"/>
                  <a:pt x="572" y="16744"/>
                  <a:pt x="572" y="16089"/>
                </a:cubicBezTo>
                <a:cubicBezTo>
                  <a:pt x="572" y="15423"/>
                  <a:pt x="918" y="15089"/>
                  <a:pt x="1334" y="14720"/>
                </a:cubicBezTo>
                <a:cubicBezTo>
                  <a:pt x="1775" y="14303"/>
                  <a:pt x="2275" y="13839"/>
                  <a:pt x="2275" y="12934"/>
                </a:cubicBezTo>
                <a:cubicBezTo>
                  <a:pt x="2275" y="12017"/>
                  <a:pt x="1775" y="11553"/>
                  <a:pt x="1334" y="11148"/>
                </a:cubicBezTo>
                <a:cubicBezTo>
                  <a:pt x="918" y="10767"/>
                  <a:pt x="572" y="10446"/>
                  <a:pt x="572" y="9779"/>
                </a:cubicBezTo>
                <a:cubicBezTo>
                  <a:pt x="572" y="9112"/>
                  <a:pt x="918" y="8791"/>
                  <a:pt x="1334" y="8410"/>
                </a:cubicBezTo>
                <a:cubicBezTo>
                  <a:pt x="1775" y="8005"/>
                  <a:pt x="2275" y="7529"/>
                  <a:pt x="2275" y="6624"/>
                </a:cubicBezTo>
                <a:cubicBezTo>
                  <a:pt x="2275" y="5707"/>
                  <a:pt x="1775" y="5243"/>
                  <a:pt x="1334" y="4838"/>
                </a:cubicBezTo>
                <a:cubicBezTo>
                  <a:pt x="918" y="4457"/>
                  <a:pt x="572" y="4135"/>
                  <a:pt x="572" y="3469"/>
                </a:cubicBezTo>
                <a:cubicBezTo>
                  <a:pt x="572" y="2802"/>
                  <a:pt x="918" y="2480"/>
                  <a:pt x="1334" y="2099"/>
                </a:cubicBezTo>
                <a:cubicBezTo>
                  <a:pt x="1775" y="1683"/>
                  <a:pt x="2275" y="1230"/>
                  <a:pt x="2275" y="314"/>
                </a:cubicBezTo>
                <a:cubicBezTo>
                  <a:pt x="2287" y="105"/>
                  <a:pt x="2138" y="1"/>
                  <a:pt x="198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18"/>
          <p:cNvSpPr/>
          <p:nvPr/>
        </p:nvSpPr>
        <p:spPr>
          <a:xfrm flipH="1">
            <a:off x="2630000" y="3943829"/>
            <a:ext cx="520537" cy="219543"/>
          </a:xfrm>
          <a:custGeom>
            <a:avLst/>
            <a:gdLst/>
            <a:ahLst/>
            <a:cxnLst/>
            <a:rect l="l" t="t" r="r" b="b"/>
            <a:pathLst>
              <a:path w="13384" h="5240" extrusionOk="0">
                <a:moveTo>
                  <a:pt x="10871" y="560"/>
                </a:moveTo>
                <a:cubicBezTo>
                  <a:pt x="11955" y="560"/>
                  <a:pt x="12836" y="1489"/>
                  <a:pt x="12836" y="2620"/>
                </a:cubicBezTo>
                <a:cubicBezTo>
                  <a:pt x="12836" y="3751"/>
                  <a:pt x="11955" y="4668"/>
                  <a:pt x="10871" y="4668"/>
                </a:cubicBezTo>
                <a:lnTo>
                  <a:pt x="2525" y="4668"/>
                </a:lnTo>
                <a:cubicBezTo>
                  <a:pt x="1430" y="4668"/>
                  <a:pt x="548" y="3751"/>
                  <a:pt x="548" y="2620"/>
                </a:cubicBezTo>
                <a:cubicBezTo>
                  <a:pt x="548" y="1489"/>
                  <a:pt x="1430" y="560"/>
                  <a:pt x="2525" y="560"/>
                </a:cubicBezTo>
                <a:close/>
                <a:moveTo>
                  <a:pt x="2525" y="1"/>
                </a:moveTo>
                <a:cubicBezTo>
                  <a:pt x="1132" y="1"/>
                  <a:pt x="1" y="1179"/>
                  <a:pt x="1" y="2620"/>
                </a:cubicBezTo>
                <a:cubicBezTo>
                  <a:pt x="1" y="4061"/>
                  <a:pt x="1132" y="5240"/>
                  <a:pt x="2525" y="5240"/>
                </a:cubicBezTo>
                <a:lnTo>
                  <a:pt x="10859" y="5240"/>
                </a:lnTo>
                <a:cubicBezTo>
                  <a:pt x="12252" y="5240"/>
                  <a:pt x="13383" y="4073"/>
                  <a:pt x="13383" y="2620"/>
                </a:cubicBezTo>
                <a:cubicBezTo>
                  <a:pt x="13383" y="1179"/>
                  <a:pt x="12252" y="1"/>
                  <a:pt x="1087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18"/>
          <p:cNvSpPr/>
          <p:nvPr/>
        </p:nvSpPr>
        <p:spPr>
          <a:xfrm flipH="1">
            <a:off x="6579356" y="3753932"/>
            <a:ext cx="520498" cy="220046"/>
          </a:xfrm>
          <a:custGeom>
            <a:avLst/>
            <a:gdLst/>
            <a:ahLst/>
            <a:cxnLst/>
            <a:rect l="l" t="t" r="r" b="b"/>
            <a:pathLst>
              <a:path w="13383" h="5252" extrusionOk="0">
                <a:moveTo>
                  <a:pt x="10871" y="572"/>
                </a:moveTo>
                <a:cubicBezTo>
                  <a:pt x="11954" y="572"/>
                  <a:pt x="12847" y="1501"/>
                  <a:pt x="12847" y="2632"/>
                </a:cubicBezTo>
                <a:cubicBezTo>
                  <a:pt x="12847" y="3763"/>
                  <a:pt x="11954" y="4680"/>
                  <a:pt x="10871" y="4680"/>
                </a:cubicBezTo>
                <a:lnTo>
                  <a:pt x="2524" y="4680"/>
                </a:lnTo>
                <a:cubicBezTo>
                  <a:pt x="1441" y="4680"/>
                  <a:pt x="548" y="3763"/>
                  <a:pt x="548" y="2632"/>
                </a:cubicBezTo>
                <a:cubicBezTo>
                  <a:pt x="548" y="1501"/>
                  <a:pt x="1441" y="572"/>
                  <a:pt x="2524" y="572"/>
                </a:cubicBezTo>
                <a:close/>
                <a:moveTo>
                  <a:pt x="2512" y="0"/>
                </a:moveTo>
                <a:cubicBezTo>
                  <a:pt x="1131" y="0"/>
                  <a:pt x="0" y="1179"/>
                  <a:pt x="0" y="2632"/>
                </a:cubicBezTo>
                <a:cubicBezTo>
                  <a:pt x="0" y="4072"/>
                  <a:pt x="1131" y="5251"/>
                  <a:pt x="2512" y="5251"/>
                </a:cubicBezTo>
                <a:lnTo>
                  <a:pt x="10871" y="5251"/>
                </a:lnTo>
                <a:cubicBezTo>
                  <a:pt x="12252" y="5251"/>
                  <a:pt x="13383" y="4072"/>
                  <a:pt x="13383" y="2632"/>
                </a:cubicBezTo>
                <a:cubicBezTo>
                  <a:pt x="13383" y="1179"/>
                  <a:pt x="12264" y="0"/>
                  <a:pt x="1087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9" name="Google Shape;469;p18"/>
          <p:cNvGrpSpPr/>
          <p:nvPr/>
        </p:nvGrpSpPr>
        <p:grpSpPr>
          <a:xfrm rot="1398867" flipH="1">
            <a:off x="2363264" y="3490847"/>
            <a:ext cx="151728" cy="149457"/>
            <a:chOff x="8639698" y="2706690"/>
            <a:chExt cx="151720" cy="149448"/>
          </a:xfrm>
        </p:grpSpPr>
        <p:sp>
          <p:nvSpPr>
            <p:cNvPr id="470" name="Google Shape;470;p18"/>
            <p:cNvSpPr/>
            <p:nvPr/>
          </p:nvSpPr>
          <p:spPr>
            <a:xfrm>
              <a:off x="8639698" y="2706690"/>
              <a:ext cx="151720" cy="149448"/>
            </a:xfrm>
            <a:custGeom>
              <a:avLst/>
              <a:gdLst/>
              <a:ahLst/>
              <a:cxnLst/>
              <a:rect l="l" t="t" r="r" b="b"/>
              <a:pathLst>
                <a:path w="3901" h="3567" extrusionOk="0">
                  <a:moveTo>
                    <a:pt x="3231" y="0"/>
                  </a:moveTo>
                  <a:cubicBezTo>
                    <a:pt x="3150" y="0"/>
                    <a:pt x="3073" y="34"/>
                    <a:pt x="3013" y="114"/>
                  </a:cubicBezTo>
                  <a:lnTo>
                    <a:pt x="263" y="2840"/>
                  </a:lnTo>
                  <a:cubicBezTo>
                    <a:pt x="1" y="3102"/>
                    <a:pt x="191" y="3554"/>
                    <a:pt x="560" y="3566"/>
                  </a:cubicBezTo>
                  <a:cubicBezTo>
                    <a:pt x="679" y="3554"/>
                    <a:pt x="775" y="3519"/>
                    <a:pt x="858" y="3435"/>
                  </a:cubicBezTo>
                  <a:lnTo>
                    <a:pt x="3608" y="709"/>
                  </a:lnTo>
                  <a:cubicBezTo>
                    <a:pt x="3900" y="474"/>
                    <a:pt x="3537" y="0"/>
                    <a:pt x="323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18"/>
            <p:cNvSpPr/>
            <p:nvPr/>
          </p:nvSpPr>
          <p:spPr>
            <a:xfrm>
              <a:off x="8640476" y="2707402"/>
              <a:ext cx="149775" cy="148736"/>
            </a:xfrm>
            <a:custGeom>
              <a:avLst/>
              <a:gdLst/>
              <a:ahLst/>
              <a:cxnLst/>
              <a:rect l="l" t="t" r="r" b="b"/>
              <a:pathLst>
                <a:path w="3851" h="3550" extrusionOk="0">
                  <a:moveTo>
                    <a:pt x="574" y="0"/>
                  </a:moveTo>
                  <a:cubicBezTo>
                    <a:pt x="261" y="0"/>
                    <a:pt x="1" y="375"/>
                    <a:pt x="243" y="692"/>
                  </a:cubicBezTo>
                  <a:lnTo>
                    <a:pt x="2993" y="3418"/>
                  </a:lnTo>
                  <a:cubicBezTo>
                    <a:pt x="3064" y="3502"/>
                    <a:pt x="3172" y="3549"/>
                    <a:pt x="3291" y="3549"/>
                  </a:cubicBezTo>
                  <a:cubicBezTo>
                    <a:pt x="3660" y="3537"/>
                    <a:pt x="3850" y="3085"/>
                    <a:pt x="3588" y="2823"/>
                  </a:cubicBezTo>
                  <a:lnTo>
                    <a:pt x="838" y="97"/>
                  </a:lnTo>
                  <a:cubicBezTo>
                    <a:pt x="753" y="29"/>
                    <a:pt x="661" y="0"/>
                    <a:pt x="57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2" name="Google Shape;472;p18"/>
          <p:cNvGrpSpPr/>
          <p:nvPr/>
        </p:nvGrpSpPr>
        <p:grpSpPr>
          <a:xfrm rot="1575454" flipH="1">
            <a:off x="8277060" y="4331492"/>
            <a:ext cx="142655" cy="149446"/>
            <a:chOff x="1160468" y="31374"/>
            <a:chExt cx="142658" cy="149448"/>
          </a:xfrm>
        </p:grpSpPr>
        <p:sp>
          <p:nvSpPr>
            <p:cNvPr id="473" name="Google Shape;473;p18"/>
            <p:cNvSpPr/>
            <p:nvPr/>
          </p:nvSpPr>
          <p:spPr>
            <a:xfrm>
              <a:off x="1160468" y="31374"/>
              <a:ext cx="142658" cy="149448"/>
            </a:xfrm>
            <a:custGeom>
              <a:avLst/>
              <a:gdLst/>
              <a:ahLst/>
              <a:cxnLst/>
              <a:rect l="l" t="t" r="r" b="b"/>
              <a:pathLst>
                <a:path w="3668" h="3567" extrusionOk="0">
                  <a:moveTo>
                    <a:pt x="3205" y="0"/>
                  </a:moveTo>
                  <a:cubicBezTo>
                    <a:pt x="3096" y="0"/>
                    <a:pt x="2989" y="42"/>
                    <a:pt x="2906" y="125"/>
                  </a:cubicBezTo>
                  <a:lnTo>
                    <a:pt x="155" y="2852"/>
                  </a:lnTo>
                  <a:cubicBezTo>
                    <a:pt x="1" y="3018"/>
                    <a:pt x="1" y="3280"/>
                    <a:pt x="155" y="3447"/>
                  </a:cubicBezTo>
                  <a:cubicBezTo>
                    <a:pt x="239" y="3518"/>
                    <a:pt x="346" y="3566"/>
                    <a:pt x="453" y="3566"/>
                  </a:cubicBezTo>
                  <a:cubicBezTo>
                    <a:pt x="572" y="3566"/>
                    <a:pt x="679" y="3530"/>
                    <a:pt x="763" y="3447"/>
                  </a:cubicBezTo>
                  <a:lnTo>
                    <a:pt x="3513" y="720"/>
                  </a:lnTo>
                  <a:cubicBezTo>
                    <a:pt x="3668" y="554"/>
                    <a:pt x="3668" y="280"/>
                    <a:pt x="3513" y="125"/>
                  </a:cubicBezTo>
                  <a:cubicBezTo>
                    <a:pt x="3424" y="42"/>
                    <a:pt x="3314" y="0"/>
                    <a:pt x="32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18"/>
            <p:cNvSpPr/>
            <p:nvPr/>
          </p:nvSpPr>
          <p:spPr>
            <a:xfrm>
              <a:off x="1160468" y="31374"/>
              <a:ext cx="142658" cy="149448"/>
            </a:xfrm>
            <a:custGeom>
              <a:avLst/>
              <a:gdLst/>
              <a:ahLst/>
              <a:cxnLst/>
              <a:rect l="l" t="t" r="r" b="b"/>
              <a:pathLst>
                <a:path w="3668" h="3567" extrusionOk="0">
                  <a:moveTo>
                    <a:pt x="461" y="0"/>
                  </a:moveTo>
                  <a:cubicBezTo>
                    <a:pt x="352" y="0"/>
                    <a:pt x="245" y="42"/>
                    <a:pt x="167" y="125"/>
                  </a:cubicBezTo>
                  <a:cubicBezTo>
                    <a:pt x="1" y="280"/>
                    <a:pt x="1" y="554"/>
                    <a:pt x="167" y="720"/>
                  </a:cubicBezTo>
                  <a:lnTo>
                    <a:pt x="2906" y="3447"/>
                  </a:lnTo>
                  <a:cubicBezTo>
                    <a:pt x="2989" y="3518"/>
                    <a:pt x="3096" y="3566"/>
                    <a:pt x="3203" y="3566"/>
                  </a:cubicBezTo>
                  <a:cubicBezTo>
                    <a:pt x="3311" y="3566"/>
                    <a:pt x="3418" y="3518"/>
                    <a:pt x="3501" y="3447"/>
                  </a:cubicBezTo>
                  <a:cubicBezTo>
                    <a:pt x="3668" y="3280"/>
                    <a:pt x="3668" y="3018"/>
                    <a:pt x="3501" y="2852"/>
                  </a:cubicBezTo>
                  <a:lnTo>
                    <a:pt x="763" y="125"/>
                  </a:lnTo>
                  <a:cubicBezTo>
                    <a:pt x="679" y="42"/>
                    <a:pt x="569" y="0"/>
                    <a:pt x="46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5" name="Google Shape;475;p18"/>
          <p:cNvSpPr/>
          <p:nvPr/>
        </p:nvSpPr>
        <p:spPr>
          <a:xfrm flipH="1">
            <a:off x="1501028" y="1359300"/>
            <a:ext cx="83386" cy="133737"/>
          </a:xfrm>
          <a:custGeom>
            <a:avLst/>
            <a:gdLst/>
            <a:ahLst/>
            <a:cxnLst/>
            <a:rect l="l" t="t" r="r" b="b"/>
            <a:pathLst>
              <a:path w="2144" h="3192" extrusionOk="0">
                <a:moveTo>
                  <a:pt x="1072" y="1"/>
                </a:moveTo>
                <a:cubicBezTo>
                  <a:pt x="822" y="596"/>
                  <a:pt x="453" y="1144"/>
                  <a:pt x="1" y="1596"/>
                </a:cubicBezTo>
                <a:cubicBezTo>
                  <a:pt x="453" y="2060"/>
                  <a:pt x="822" y="2596"/>
                  <a:pt x="1072" y="3191"/>
                </a:cubicBezTo>
                <a:cubicBezTo>
                  <a:pt x="1322" y="2596"/>
                  <a:pt x="1679" y="2060"/>
                  <a:pt x="2144" y="1596"/>
                </a:cubicBezTo>
                <a:cubicBezTo>
                  <a:pt x="1679" y="1144"/>
                  <a:pt x="1322" y="596"/>
                  <a:pt x="107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18"/>
          <p:cNvSpPr/>
          <p:nvPr/>
        </p:nvSpPr>
        <p:spPr>
          <a:xfrm rot="-2035561" flipH="1">
            <a:off x="1259179" y="3844883"/>
            <a:ext cx="82922" cy="134238"/>
          </a:xfrm>
          <a:custGeom>
            <a:avLst/>
            <a:gdLst/>
            <a:ahLst/>
            <a:cxnLst/>
            <a:rect l="l" t="t" r="r" b="b"/>
            <a:pathLst>
              <a:path w="2132" h="3204" extrusionOk="0">
                <a:moveTo>
                  <a:pt x="1072" y="1"/>
                </a:moveTo>
                <a:cubicBezTo>
                  <a:pt x="810" y="596"/>
                  <a:pt x="453" y="1144"/>
                  <a:pt x="0" y="1608"/>
                </a:cubicBezTo>
                <a:cubicBezTo>
                  <a:pt x="453" y="2060"/>
                  <a:pt x="810" y="2608"/>
                  <a:pt x="1072" y="3203"/>
                </a:cubicBezTo>
                <a:cubicBezTo>
                  <a:pt x="1310" y="2608"/>
                  <a:pt x="1679" y="2060"/>
                  <a:pt x="2132" y="1608"/>
                </a:cubicBezTo>
                <a:cubicBezTo>
                  <a:pt x="1679" y="1144"/>
                  <a:pt x="1310" y="596"/>
                  <a:pt x="107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18"/>
          <p:cNvSpPr/>
          <p:nvPr/>
        </p:nvSpPr>
        <p:spPr>
          <a:xfrm rot="-1649642" flipH="1">
            <a:off x="8141727" y="1303082"/>
            <a:ext cx="83386" cy="134197"/>
          </a:xfrm>
          <a:custGeom>
            <a:avLst/>
            <a:gdLst/>
            <a:ahLst/>
            <a:cxnLst/>
            <a:rect l="l" t="t" r="r" b="b"/>
            <a:pathLst>
              <a:path w="2144" h="3203" extrusionOk="0">
                <a:moveTo>
                  <a:pt x="1072" y="0"/>
                </a:moveTo>
                <a:cubicBezTo>
                  <a:pt x="822" y="595"/>
                  <a:pt x="465" y="1143"/>
                  <a:pt x="0" y="1596"/>
                </a:cubicBezTo>
                <a:cubicBezTo>
                  <a:pt x="465" y="2060"/>
                  <a:pt x="822" y="2596"/>
                  <a:pt x="1072" y="3203"/>
                </a:cubicBezTo>
                <a:cubicBezTo>
                  <a:pt x="1322" y="2596"/>
                  <a:pt x="1691" y="2060"/>
                  <a:pt x="2143" y="1596"/>
                </a:cubicBezTo>
                <a:cubicBezTo>
                  <a:pt x="1691" y="1143"/>
                  <a:pt x="1322" y="595"/>
                  <a:pt x="107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18"/>
          <p:cNvSpPr/>
          <p:nvPr/>
        </p:nvSpPr>
        <p:spPr>
          <a:xfrm rot="1008325" flipH="1">
            <a:off x="8505321" y="3476126"/>
            <a:ext cx="83388" cy="133734"/>
          </a:xfrm>
          <a:custGeom>
            <a:avLst/>
            <a:gdLst/>
            <a:ahLst/>
            <a:cxnLst/>
            <a:rect l="l" t="t" r="r" b="b"/>
            <a:pathLst>
              <a:path w="2144" h="3192" extrusionOk="0">
                <a:moveTo>
                  <a:pt x="1072" y="1"/>
                </a:moveTo>
                <a:cubicBezTo>
                  <a:pt x="822" y="596"/>
                  <a:pt x="464" y="1144"/>
                  <a:pt x="0" y="1596"/>
                </a:cubicBezTo>
                <a:cubicBezTo>
                  <a:pt x="464" y="2061"/>
                  <a:pt x="822" y="2596"/>
                  <a:pt x="1072" y="3192"/>
                </a:cubicBezTo>
                <a:cubicBezTo>
                  <a:pt x="1322" y="2596"/>
                  <a:pt x="1691" y="2061"/>
                  <a:pt x="2143" y="1596"/>
                </a:cubicBezTo>
                <a:cubicBezTo>
                  <a:pt x="1691" y="1144"/>
                  <a:pt x="1322" y="596"/>
                  <a:pt x="107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18"/>
          <p:cNvSpPr/>
          <p:nvPr/>
        </p:nvSpPr>
        <p:spPr>
          <a:xfrm flipH="1">
            <a:off x="6990983" y="4163368"/>
            <a:ext cx="949949" cy="77427"/>
          </a:xfrm>
          <a:custGeom>
            <a:avLst/>
            <a:gdLst/>
            <a:ahLst/>
            <a:cxnLst/>
            <a:rect l="l" t="t" r="r" b="b"/>
            <a:pathLst>
              <a:path w="24425" h="1848" extrusionOk="0">
                <a:moveTo>
                  <a:pt x="2727" y="1"/>
                </a:moveTo>
                <a:cubicBezTo>
                  <a:pt x="2000" y="1"/>
                  <a:pt x="1608" y="417"/>
                  <a:pt x="1334" y="727"/>
                </a:cubicBezTo>
                <a:cubicBezTo>
                  <a:pt x="1048" y="1037"/>
                  <a:pt x="822" y="1275"/>
                  <a:pt x="357" y="1275"/>
                </a:cubicBezTo>
                <a:cubicBezTo>
                  <a:pt x="0" y="1298"/>
                  <a:pt x="0" y="1822"/>
                  <a:pt x="357" y="1846"/>
                </a:cubicBezTo>
                <a:cubicBezTo>
                  <a:pt x="1072" y="1846"/>
                  <a:pt x="1465" y="1418"/>
                  <a:pt x="1750" y="1120"/>
                </a:cubicBezTo>
                <a:cubicBezTo>
                  <a:pt x="2036" y="810"/>
                  <a:pt x="2250" y="572"/>
                  <a:pt x="2727" y="572"/>
                </a:cubicBezTo>
                <a:cubicBezTo>
                  <a:pt x="3191" y="572"/>
                  <a:pt x="3393" y="787"/>
                  <a:pt x="3703" y="1120"/>
                </a:cubicBezTo>
                <a:cubicBezTo>
                  <a:pt x="4001" y="1441"/>
                  <a:pt x="4370" y="1846"/>
                  <a:pt x="5096" y="1846"/>
                </a:cubicBezTo>
                <a:cubicBezTo>
                  <a:pt x="5810" y="1846"/>
                  <a:pt x="6203" y="1418"/>
                  <a:pt x="6489" y="1120"/>
                </a:cubicBezTo>
                <a:cubicBezTo>
                  <a:pt x="6763" y="810"/>
                  <a:pt x="6989" y="572"/>
                  <a:pt x="7454" y="572"/>
                </a:cubicBezTo>
                <a:cubicBezTo>
                  <a:pt x="7930" y="572"/>
                  <a:pt x="8132" y="787"/>
                  <a:pt x="8430" y="1120"/>
                </a:cubicBezTo>
                <a:cubicBezTo>
                  <a:pt x="8727" y="1441"/>
                  <a:pt x="9108" y="1846"/>
                  <a:pt x="9823" y="1846"/>
                </a:cubicBezTo>
                <a:cubicBezTo>
                  <a:pt x="10537" y="1846"/>
                  <a:pt x="10930" y="1429"/>
                  <a:pt x="11216" y="1120"/>
                </a:cubicBezTo>
                <a:cubicBezTo>
                  <a:pt x="11502" y="810"/>
                  <a:pt x="11728" y="572"/>
                  <a:pt x="12192" y="572"/>
                </a:cubicBezTo>
                <a:cubicBezTo>
                  <a:pt x="12657" y="572"/>
                  <a:pt x="12859" y="787"/>
                  <a:pt x="13169" y="1120"/>
                </a:cubicBezTo>
                <a:cubicBezTo>
                  <a:pt x="13466" y="1441"/>
                  <a:pt x="13835" y="1846"/>
                  <a:pt x="14562" y="1846"/>
                </a:cubicBezTo>
                <a:cubicBezTo>
                  <a:pt x="15276" y="1846"/>
                  <a:pt x="15669" y="1429"/>
                  <a:pt x="15955" y="1120"/>
                </a:cubicBezTo>
                <a:cubicBezTo>
                  <a:pt x="16228" y="810"/>
                  <a:pt x="16455" y="572"/>
                  <a:pt x="16919" y="572"/>
                </a:cubicBezTo>
                <a:cubicBezTo>
                  <a:pt x="17395" y="572"/>
                  <a:pt x="17598" y="787"/>
                  <a:pt x="17895" y="1120"/>
                </a:cubicBezTo>
                <a:cubicBezTo>
                  <a:pt x="18193" y="1441"/>
                  <a:pt x="18574" y="1846"/>
                  <a:pt x="19288" y="1846"/>
                </a:cubicBezTo>
                <a:cubicBezTo>
                  <a:pt x="20003" y="1846"/>
                  <a:pt x="20396" y="1429"/>
                  <a:pt x="20681" y="1120"/>
                </a:cubicBezTo>
                <a:cubicBezTo>
                  <a:pt x="20967" y="810"/>
                  <a:pt x="21193" y="572"/>
                  <a:pt x="21658" y="572"/>
                </a:cubicBezTo>
                <a:cubicBezTo>
                  <a:pt x="22122" y="572"/>
                  <a:pt x="22336" y="787"/>
                  <a:pt x="22634" y="1120"/>
                </a:cubicBezTo>
                <a:cubicBezTo>
                  <a:pt x="22932" y="1441"/>
                  <a:pt x="23313" y="1846"/>
                  <a:pt x="24027" y="1846"/>
                </a:cubicBezTo>
                <a:cubicBezTo>
                  <a:pt x="24038" y="1847"/>
                  <a:pt x="24049" y="1848"/>
                  <a:pt x="24060" y="1848"/>
                </a:cubicBezTo>
                <a:cubicBezTo>
                  <a:pt x="24424" y="1848"/>
                  <a:pt x="24421" y="1274"/>
                  <a:pt x="24049" y="1274"/>
                </a:cubicBezTo>
                <a:cubicBezTo>
                  <a:pt x="24042" y="1274"/>
                  <a:pt x="24035" y="1274"/>
                  <a:pt x="24027" y="1275"/>
                </a:cubicBezTo>
                <a:cubicBezTo>
                  <a:pt x="23563" y="1275"/>
                  <a:pt x="23348" y="1048"/>
                  <a:pt x="23051" y="727"/>
                </a:cubicBezTo>
                <a:cubicBezTo>
                  <a:pt x="22753" y="406"/>
                  <a:pt x="22372" y="1"/>
                  <a:pt x="21658" y="1"/>
                </a:cubicBezTo>
                <a:cubicBezTo>
                  <a:pt x="20943" y="1"/>
                  <a:pt x="20550" y="417"/>
                  <a:pt x="20265" y="727"/>
                </a:cubicBezTo>
                <a:cubicBezTo>
                  <a:pt x="19979" y="1037"/>
                  <a:pt x="19765" y="1275"/>
                  <a:pt x="19288" y="1275"/>
                </a:cubicBezTo>
                <a:cubicBezTo>
                  <a:pt x="18824" y="1275"/>
                  <a:pt x="18622" y="1048"/>
                  <a:pt x="18312" y="727"/>
                </a:cubicBezTo>
                <a:cubicBezTo>
                  <a:pt x="18014" y="406"/>
                  <a:pt x="17645" y="1"/>
                  <a:pt x="16919" y="1"/>
                </a:cubicBezTo>
                <a:cubicBezTo>
                  <a:pt x="16205" y="1"/>
                  <a:pt x="15812" y="417"/>
                  <a:pt x="15538" y="727"/>
                </a:cubicBezTo>
                <a:cubicBezTo>
                  <a:pt x="15252" y="1037"/>
                  <a:pt x="15026" y="1275"/>
                  <a:pt x="14562" y="1275"/>
                </a:cubicBezTo>
                <a:cubicBezTo>
                  <a:pt x="14097" y="1275"/>
                  <a:pt x="13883" y="1048"/>
                  <a:pt x="13585" y="727"/>
                </a:cubicBezTo>
                <a:cubicBezTo>
                  <a:pt x="13288" y="406"/>
                  <a:pt x="12907" y="1"/>
                  <a:pt x="12192" y="1"/>
                </a:cubicBezTo>
                <a:cubicBezTo>
                  <a:pt x="11478" y="1"/>
                  <a:pt x="11085" y="417"/>
                  <a:pt x="10799" y="727"/>
                </a:cubicBezTo>
                <a:cubicBezTo>
                  <a:pt x="10513" y="1037"/>
                  <a:pt x="10287" y="1275"/>
                  <a:pt x="9823" y="1275"/>
                </a:cubicBezTo>
                <a:cubicBezTo>
                  <a:pt x="9359" y="1275"/>
                  <a:pt x="9156" y="1048"/>
                  <a:pt x="8847" y="727"/>
                </a:cubicBezTo>
                <a:cubicBezTo>
                  <a:pt x="8549" y="406"/>
                  <a:pt x="8168" y="1"/>
                  <a:pt x="7454" y="1"/>
                </a:cubicBezTo>
                <a:cubicBezTo>
                  <a:pt x="6739" y="1"/>
                  <a:pt x="6346" y="417"/>
                  <a:pt x="6060" y="727"/>
                </a:cubicBezTo>
                <a:cubicBezTo>
                  <a:pt x="5787" y="1037"/>
                  <a:pt x="5560" y="1275"/>
                  <a:pt x="5096" y="1275"/>
                </a:cubicBezTo>
                <a:cubicBezTo>
                  <a:pt x="4620" y="1275"/>
                  <a:pt x="4417" y="1048"/>
                  <a:pt x="4120" y="727"/>
                </a:cubicBezTo>
                <a:cubicBezTo>
                  <a:pt x="3810" y="406"/>
                  <a:pt x="3441" y="1"/>
                  <a:pt x="272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18"/>
          <p:cNvSpPr/>
          <p:nvPr/>
        </p:nvSpPr>
        <p:spPr>
          <a:xfrm flipH="1">
            <a:off x="3041430" y="4374233"/>
            <a:ext cx="785434" cy="63977"/>
          </a:xfrm>
          <a:custGeom>
            <a:avLst/>
            <a:gdLst/>
            <a:ahLst/>
            <a:cxnLst/>
            <a:rect l="l" t="t" r="r" b="b"/>
            <a:pathLst>
              <a:path w="20195" h="1527" extrusionOk="0">
                <a:moveTo>
                  <a:pt x="2250" y="1"/>
                </a:moveTo>
                <a:cubicBezTo>
                  <a:pt x="1655" y="1"/>
                  <a:pt x="1334" y="346"/>
                  <a:pt x="1096" y="608"/>
                </a:cubicBezTo>
                <a:cubicBezTo>
                  <a:pt x="857" y="858"/>
                  <a:pt x="679" y="1060"/>
                  <a:pt x="286" y="1060"/>
                </a:cubicBezTo>
                <a:cubicBezTo>
                  <a:pt x="0" y="1084"/>
                  <a:pt x="0" y="1501"/>
                  <a:pt x="286" y="1525"/>
                </a:cubicBezTo>
                <a:cubicBezTo>
                  <a:pt x="881" y="1525"/>
                  <a:pt x="1203" y="1179"/>
                  <a:pt x="1441" y="929"/>
                </a:cubicBezTo>
                <a:cubicBezTo>
                  <a:pt x="1679" y="667"/>
                  <a:pt x="1858" y="465"/>
                  <a:pt x="2250" y="465"/>
                </a:cubicBezTo>
                <a:cubicBezTo>
                  <a:pt x="2631" y="465"/>
                  <a:pt x="2810" y="655"/>
                  <a:pt x="3060" y="929"/>
                </a:cubicBezTo>
                <a:cubicBezTo>
                  <a:pt x="3310" y="1191"/>
                  <a:pt x="3620" y="1525"/>
                  <a:pt x="4203" y="1525"/>
                </a:cubicBezTo>
                <a:cubicBezTo>
                  <a:pt x="4798" y="1525"/>
                  <a:pt x="5132" y="1179"/>
                  <a:pt x="5358" y="929"/>
                </a:cubicBezTo>
                <a:cubicBezTo>
                  <a:pt x="5596" y="667"/>
                  <a:pt x="5775" y="465"/>
                  <a:pt x="6168" y="465"/>
                </a:cubicBezTo>
                <a:cubicBezTo>
                  <a:pt x="6549" y="465"/>
                  <a:pt x="6727" y="655"/>
                  <a:pt x="6977" y="929"/>
                </a:cubicBezTo>
                <a:cubicBezTo>
                  <a:pt x="7215" y="1191"/>
                  <a:pt x="7537" y="1525"/>
                  <a:pt x="8120" y="1525"/>
                </a:cubicBezTo>
                <a:cubicBezTo>
                  <a:pt x="8716" y="1525"/>
                  <a:pt x="9037" y="1179"/>
                  <a:pt x="9275" y="929"/>
                </a:cubicBezTo>
                <a:cubicBezTo>
                  <a:pt x="9513" y="667"/>
                  <a:pt x="9692" y="465"/>
                  <a:pt x="10085" y="465"/>
                </a:cubicBezTo>
                <a:cubicBezTo>
                  <a:pt x="10466" y="465"/>
                  <a:pt x="10632" y="655"/>
                  <a:pt x="10882" y="929"/>
                </a:cubicBezTo>
                <a:cubicBezTo>
                  <a:pt x="11133" y="1191"/>
                  <a:pt x="11442" y="1525"/>
                  <a:pt x="12037" y="1525"/>
                </a:cubicBezTo>
                <a:cubicBezTo>
                  <a:pt x="12633" y="1525"/>
                  <a:pt x="12954" y="1179"/>
                  <a:pt x="13192" y="929"/>
                </a:cubicBezTo>
                <a:cubicBezTo>
                  <a:pt x="13419" y="667"/>
                  <a:pt x="13609" y="465"/>
                  <a:pt x="13990" y="465"/>
                </a:cubicBezTo>
                <a:cubicBezTo>
                  <a:pt x="14383" y="465"/>
                  <a:pt x="14550" y="655"/>
                  <a:pt x="14800" y="929"/>
                </a:cubicBezTo>
                <a:cubicBezTo>
                  <a:pt x="15050" y="1191"/>
                  <a:pt x="15359" y="1525"/>
                  <a:pt x="15955" y="1525"/>
                </a:cubicBezTo>
                <a:cubicBezTo>
                  <a:pt x="16538" y="1525"/>
                  <a:pt x="16871" y="1179"/>
                  <a:pt x="17098" y="929"/>
                </a:cubicBezTo>
                <a:cubicBezTo>
                  <a:pt x="17336" y="667"/>
                  <a:pt x="17526" y="465"/>
                  <a:pt x="17907" y="465"/>
                </a:cubicBezTo>
                <a:cubicBezTo>
                  <a:pt x="18300" y="465"/>
                  <a:pt x="18467" y="655"/>
                  <a:pt x="18717" y="929"/>
                </a:cubicBezTo>
                <a:cubicBezTo>
                  <a:pt x="18967" y="1191"/>
                  <a:pt x="19264" y="1525"/>
                  <a:pt x="19860" y="1525"/>
                </a:cubicBezTo>
                <a:cubicBezTo>
                  <a:pt x="19871" y="1526"/>
                  <a:pt x="19882" y="1526"/>
                  <a:pt x="19892" y="1526"/>
                </a:cubicBezTo>
                <a:cubicBezTo>
                  <a:pt x="20194" y="1526"/>
                  <a:pt x="20194" y="1059"/>
                  <a:pt x="19892" y="1059"/>
                </a:cubicBezTo>
                <a:cubicBezTo>
                  <a:pt x="19882" y="1059"/>
                  <a:pt x="19871" y="1059"/>
                  <a:pt x="19860" y="1060"/>
                </a:cubicBezTo>
                <a:cubicBezTo>
                  <a:pt x="19479" y="1060"/>
                  <a:pt x="19312" y="870"/>
                  <a:pt x="19062" y="608"/>
                </a:cubicBezTo>
                <a:cubicBezTo>
                  <a:pt x="18812" y="334"/>
                  <a:pt x="18502" y="1"/>
                  <a:pt x="17907" y="1"/>
                </a:cubicBezTo>
                <a:cubicBezTo>
                  <a:pt x="17312" y="1"/>
                  <a:pt x="16990" y="346"/>
                  <a:pt x="16752" y="608"/>
                </a:cubicBezTo>
                <a:cubicBezTo>
                  <a:pt x="16526" y="858"/>
                  <a:pt x="16336" y="1060"/>
                  <a:pt x="15955" y="1060"/>
                </a:cubicBezTo>
                <a:cubicBezTo>
                  <a:pt x="15562" y="1060"/>
                  <a:pt x="15395" y="870"/>
                  <a:pt x="15145" y="608"/>
                </a:cubicBezTo>
                <a:cubicBezTo>
                  <a:pt x="14895" y="334"/>
                  <a:pt x="14585" y="1"/>
                  <a:pt x="13990" y="1"/>
                </a:cubicBezTo>
                <a:cubicBezTo>
                  <a:pt x="13407" y="1"/>
                  <a:pt x="13073" y="346"/>
                  <a:pt x="12847" y="608"/>
                </a:cubicBezTo>
                <a:cubicBezTo>
                  <a:pt x="12609" y="858"/>
                  <a:pt x="12418" y="1060"/>
                  <a:pt x="12037" y="1060"/>
                </a:cubicBezTo>
                <a:cubicBezTo>
                  <a:pt x="11656" y="1060"/>
                  <a:pt x="11478" y="870"/>
                  <a:pt x="11228" y="608"/>
                </a:cubicBezTo>
                <a:cubicBezTo>
                  <a:pt x="10978" y="334"/>
                  <a:pt x="10668" y="1"/>
                  <a:pt x="10085" y="1"/>
                </a:cubicBezTo>
                <a:cubicBezTo>
                  <a:pt x="9489" y="1"/>
                  <a:pt x="9168" y="346"/>
                  <a:pt x="8930" y="608"/>
                </a:cubicBezTo>
                <a:cubicBezTo>
                  <a:pt x="8692" y="858"/>
                  <a:pt x="8513" y="1060"/>
                  <a:pt x="8120" y="1060"/>
                </a:cubicBezTo>
                <a:cubicBezTo>
                  <a:pt x="7739" y="1060"/>
                  <a:pt x="7561" y="870"/>
                  <a:pt x="7323" y="608"/>
                </a:cubicBezTo>
                <a:cubicBezTo>
                  <a:pt x="7072" y="334"/>
                  <a:pt x="6763" y="1"/>
                  <a:pt x="6168" y="1"/>
                </a:cubicBezTo>
                <a:cubicBezTo>
                  <a:pt x="5572" y="1"/>
                  <a:pt x="5251" y="346"/>
                  <a:pt x="5013" y="608"/>
                </a:cubicBezTo>
                <a:cubicBezTo>
                  <a:pt x="4775" y="858"/>
                  <a:pt x="4596" y="1060"/>
                  <a:pt x="4203" y="1060"/>
                </a:cubicBezTo>
                <a:cubicBezTo>
                  <a:pt x="3822" y="1060"/>
                  <a:pt x="3655" y="870"/>
                  <a:pt x="3405" y="608"/>
                </a:cubicBezTo>
                <a:cubicBezTo>
                  <a:pt x="3155" y="334"/>
                  <a:pt x="2846" y="1"/>
                  <a:pt x="225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18"/>
          <p:cNvSpPr/>
          <p:nvPr/>
        </p:nvSpPr>
        <p:spPr>
          <a:xfrm flipH="1">
            <a:off x="5249725" y="2924975"/>
            <a:ext cx="785395" cy="63894"/>
          </a:xfrm>
          <a:custGeom>
            <a:avLst/>
            <a:gdLst/>
            <a:ahLst/>
            <a:cxnLst/>
            <a:rect l="l" t="t" r="r" b="b"/>
            <a:pathLst>
              <a:path w="20194" h="1525" extrusionOk="0">
                <a:moveTo>
                  <a:pt x="2263" y="0"/>
                </a:moveTo>
                <a:cubicBezTo>
                  <a:pt x="1680" y="0"/>
                  <a:pt x="1346" y="357"/>
                  <a:pt x="1120" y="607"/>
                </a:cubicBezTo>
                <a:cubicBezTo>
                  <a:pt x="882" y="858"/>
                  <a:pt x="691" y="1048"/>
                  <a:pt x="310" y="1048"/>
                </a:cubicBezTo>
                <a:cubicBezTo>
                  <a:pt x="1" y="1048"/>
                  <a:pt x="1" y="1524"/>
                  <a:pt x="310" y="1524"/>
                </a:cubicBezTo>
                <a:cubicBezTo>
                  <a:pt x="906" y="1524"/>
                  <a:pt x="1227" y="1167"/>
                  <a:pt x="1465" y="917"/>
                </a:cubicBezTo>
                <a:cubicBezTo>
                  <a:pt x="1692" y="667"/>
                  <a:pt x="1882" y="465"/>
                  <a:pt x="2263" y="465"/>
                </a:cubicBezTo>
                <a:cubicBezTo>
                  <a:pt x="2656" y="465"/>
                  <a:pt x="2823" y="643"/>
                  <a:pt x="3073" y="917"/>
                </a:cubicBezTo>
                <a:cubicBezTo>
                  <a:pt x="3323" y="1191"/>
                  <a:pt x="3632" y="1524"/>
                  <a:pt x="4228" y="1524"/>
                </a:cubicBezTo>
                <a:cubicBezTo>
                  <a:pt x="4823" y="1524"/>
                  <a:pt x="5144" y="1167"/>
                  <a:pt x="5382" y="917"/>
                </a:cubicBezTo>
                <a:cubicBezTo>
                  <a:pt x="5609" y="667"/>
                  <a:pt x="5799" y="465"/>
                  <a:pt x="6180" y="465"/>
                </a:cubicBezTo>
                <a:cubicBezTo>
                  <a:pt x="6573" y="465"/>
                  <a:pt x="6740" y="643"/>
                  <a:pt x="6990" y="917"/>
                </a:cubicBezTo>
                <a:cubicBezTo>
                  <a:pt x="7240" y="1191"/>
                  <a:pt x="7549" y="1524"/>
                  <a:pt x="8145" y="1524"/>
                </a:cubicBezTo>
                <a:cubicBezTo>
                  <a:pt x="8740" y="1524"/>
                  <a:pt x="9061" y="1167"/>
                  <a:pt x="9300" y="917"/>
                </a:cubicBezTo>
                <a:cubicBezTo>
                  <a:pt x="9526" y="667"/>
                  <a:pt x="9716" y="465"/>
                  <a:pt x="10097" y="465"/>
                </a:cubicBezTo>
                <a:cubicBezTo>
                  <a:pt x="10490" y="465"/>
                  <a:pt x="10657" y="643"/>
                  <a:pt x="10907" y="917"/>
                </a:cubicBezTo>
                <a:cubicBezTo>
                  <a:pt x="11157" y="1191"/>
                  <a:pt x="11467" y="1524"/>
                  <a:pt x="12062" y="1524"/>
                </a:cubicBezTo>
                <a:cubicBezTo>
                  <a:pt x="12645" y="1524"/>
                  <a:pt x="12979" y="1167"/>
                  <a:pt x="13205" y="917"/>
                </a:cubicBezTo>
                <a:cubicBezTo>
                  <a:pt x="13443" y="667"/>
                  <a:pt x="13633" y="465"/>
                  <a:pt x="14014" y="465"/>
                </a:cubicBezTo>
                <a:cubicBezTo>
                  <a:pt x="14395" y="465"/>
                  <a:pt x="14562" y="643"/>
                  <a:pt x="14812" y="917"/>
                </a:cubicBezTo>
                <a:cubicBezTo>
                  <a:pt x="15062" y="1191"/>
                  <a:pt x="15372" y="1524"/>
                  <a:pt x="15967" y="1524"/>
                </a:cubicBezTo>
                <a:cubicBezTo>
                  <a:pt x="16562" y="1524"/>
                  <a:pt x="16884" y="1167"/>
                  <a:pt x="17122" y="917"/>
                </a:cubicBezTo>
                <a:cubicBezTo>
                  <a:pt x="17360" y="667"/>
                  <a:pt x="17539" y="465"/>
                  <a:pt x="17932" y="465"/>
                </a:cubicBezTo>
                <a:cubicBezTo>
                  <a:pt x="18313" y="465"/>
                  <a:pt x="18479" y="643"/>
                  <a:pt x="18729" y="917"/>
                </a:cubicBezTo>
                <a:cubicBezTo>
                  <a:pt x="18979" y="1191"/>
                  <a:pt x="19289" y="1524"/>
                  <a:pt x="19884" y="1524"/>
                </a:cubicBezTo>
                <a:cubicBezTo>
                  <a:pt x="20194" y="1524"/>
                  <a:pt x="20194" y="1048"/>
                  <a:pt x="19884" y="1048"/>
                </a:cubicBezTo>
                <a:cubicBezTo>
                  <a:pt x="19491" y="1048"/>
                  <a:pt x="19325" y="881"/>
                  <a:pt x="19075" y="607"/>
                </a:cubicBezTo>
                <a:cubicBezTo>
                  <a:pt x="18825" y="334"/>
                  <a:pt x="18515" y="0"/>
                  <a:pt x="17920" y="0"/>
                </a:cubicBezTo>
                <a:cubicBezTo>
                  <a:pt x="17336" y="0"/>
                  <a:pt x="17003" y="357"/>
                  <a:pt x="16777" y="607"/>
                </a:cubicBezTo>
                <a:cubicBezTo>
                  <a:pt x="16539" y="858"/>
                  <a:pt x="16348" y="1048"/>
                  <a:pt x="15967" y="1048"/>
                </a:cubicBezTo>
                <a:cubicBezTo>
                  <a:pt x="15586" y="1048"/>
                  <a:pt x="15419" y="881"/>
                  <a:pt x="15157" y="607"/>
                </a:cubicBezTo>
                <a:cubicBezTo>
                  <a:pt x="14907" y="334"/>
                  <a:pt x="14598" y="0"/>
                  <a:pt x="14014" y="0"/>
                </a:cubicBezTo>
                <a:cubicBezTo>
                  <a:pt x="13419" y="0"/>
                  <a:pt x="13098" y="357"/>
                  <a:pt x="12860" y="607"/>
                </a:cubicBezTo>
                <a:cubicBezTo>
                  <a:pt x="12621" y="858"/>
                  <a:pt x="12443" y="1048"/>
                  <a:pt x="12050" y="1048"/>
                </a:cubicBezTo>
                <a:cubicBezTo>
                  <a:pt x="11669" y="1048"/>
                  <a:pt x="11502" y="881"/>
                  <a:pt x="11252" y="607"/>
                </a:cubicBezTo>
                <a:cubicBezTo>
                  <a:pt x="11002" y="334"/>
                  <a:pt x="10693" y="0"/>
                  <a:pt x="10097" y="0"/>
                </a:cubicBezTo>
                <a:cubicBezTo>
                  <a:pt x="9502" y="0"/>
                  <a:pt x="9181" y="357"/>
                  <a:pt x="8942" y="607"/>
                </a:cubicBezTo>
                <a:cubicBezTo>
                  <a:pt x="8716" y="858"/>
                  <a:pt x="8526" y="1048"/>
                  <a:pt x="8145" y="1048"/>
                </a:cubicBezTo>
                <a:cubicBezTo>
                  <a:pt x="7752" y="1048"/>
                  <a:pt x="7585" y="881"/>
                  <a:pt x="7335" y="607"/>
                </a:cubicBezTo>
                <a:cubicBezTo>
                  <a:pt x="7085" y="334"/>
                  <a:pt x="6775" y="0"/>
                  <a:pt x="6180" y="0"/>
                </a:cubicBezTo>
                <a:cubicBezTo>
                  <a:pt x="5597" y="0"/>
                  <a:pt x="5263" y="357"/>
                  <a:pt x="5037" y="607"/>
                </a:cubicBezTo>
                <a:cubicBezTo>
                  <a:pt x="4799" y="858"/>
                  <a:pt x="4609" y="1048"/>
                  <a:pt x="4228" y="1048"/>
                </a:cubicBezTo>
                <a:cubicBezTo>
                  <a:pt x="3835" y="1048"/>
                  <a:pt x="3668" y="881"/>
                  <a:pt x="3418" y="607"/>
                </a:cubicBezTo>
                <a:cubicBezTo>
                  <a:pt x="3168" y="334"/>
                  <a:pt x="2858" y="0"/>
                  <a:pt x="226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18"/>
          <p:cNvSpPr/>
          <p:nvPr/>
        </p:nvSpPr>
        <p:spPr>
          <a:xfrm rot="-5400000" flipH="1">
            <a:off x="619398" y="1230068"/>
            <a:ext cx="783995" cy="63894"/>
          </a:xfrm>
          <a:custGeom>
            <a:avLst/>
            <a:gdLst/>
            <a:ahLst/>
            <a:cxnLst/>
            <a:rect l="l" t="t" r="r" b="b"/>
            <a:pathLst>
              <a:path w="20158" h="1525" extrusionOk="0">
                <a:moveTo>
                  <a:pt x="2251" y="0"/>
                </a:moveTo>
                <a:cubicBezTo>
                  <a:pt x="1656" y="0"/>
                  <a:pt x="1334" y="346"/>
                  <a:pt x="1096" y="596"/>
                </a:cubicBezTo>
                <a:cubicBezTo>
                  <a:pt x="858" y="858"/>
                  <a:pt x="679" y="1060"/>
                  <a:pt x="286" y="1060"/>
                </a:cubicBezTo>
                <a:cubicBezTo>
                  <a:pt x="1" y="1084"/>
                  <a:pt x="1" y="1501"/>
                  <a:pt x="286" y="1524"/>
                </a:cubicBezTo>
                <a:cubicBezTo>
                  <a:pt x="882" y="1524"/>
                  <a:pt x="1203" y="1179"/>
                  <a:pt x="1441" y="917"/>
                </a:cubicBezTo>
                <a:cubicBezTo>
                  <a:pt x="1679" y="667"/>
                  <a:pt x="1858" y="465"/>
                  <a:pt x="2251" y="465"/>
                </a:cubicBezTo>
                <a:cubicBezTo>
                  <a:pt x="2632" y="465"/>
                  <a:pt x="2811" y="655"/>
                  <a:pt x="3061" y="917"/>
                </a:cubicBezTo>
                <a:cubicBezTo>
                  <a:pt x="3311" y="1191"/>
                  <a:pt x="3620" y="1524"/>
                  <a:pt x="4204" y="1524"/>
                </a:cubicBezTo>
                <a:cubicBezTo>
                  <a:pt x="4799" y="1524"/>
                  <a:pt x="5120" y="1179"/>
                  <a:pt x="5359" y="917"/>
                </a:cubicBezTo>
                <a:cubicBezTo>
                  <a:pt x="5597" y="667"/>
                  <a:pt x="5775" y="465"/>
                  <a:pt x="6168" y="465"/>
                </a:cubicBezTo>
                <a:cubicBezTo>
                  <a:pt x="6549" y="465"/>
                  <a:pt x="6728" y="655"/>
                  <a:pt x="6966" y="917"/>
                </a:cubicBezTo>
                <a:cubicBezTo>
                  <a:pt x="7216" y="1191"/>
                  <a:pt x="7525" y="1524"/>
                  <a:pt x="8121" y="1524"/>
                </a:cubicBezTo>
                <a:cubicBezTo>
                  <a:pt x="8716" y="1524"/>
                  <a:pt x="9038" y="1179"/>
                  <a:pt x="9276" y="917"/>
                </a:cubicBezTo>
                <a:cubicBezTo>
                  <a:pt x="9514" y="667"/>
                  <a:pt x="9692" y="465"/>
                  <a:pt x="10085" y="465"/>
                </a:cubicBezTo>
                <a:cubicBezTo>
                  <a:pt x="10466" y="465"/>
                  <a:pt x="10633" y="655"/>
                  <a:pt x="10883" y="917"/>
                </a:cubicBezTo>
                <a:cubicBezTo>
                  <a:pt x="11133" y="1191"/>
                  <a:pt x="11443" y="1524"/>
                  <a:pt x="12038" y="1524"/>
                </a:cubicBezTo>
                <a:cubicBezTo>
                  <a:pt x="12633" y="1524"/>
                  <a:pt x="12955" y="1179"/>
                  <a:pt x="13193" y="917"/>
                </a:cubicBezTo>
                <a:cubicBezTo>
                  <a:pt x="13419" y="667"/>
                  <a:pt x="13610" y="465"/>
                  <a:pt x="13991" y="465"/>
                </a:cubicBezTo>
                <a:cubicBezTo>
                  <a:pt x="14383" y="465"/>
                  <a:pt x="14550" y="655"/>
                  <a:pt x="14800" y="917"/>
                </a:cubicBezTo>
                <a:cubicBezTo>
                  <a:pt x="15050" y="1191"/>
                  <a:pt x="15360" y="1524"/>
                  <a:pt x="15955" y="1524"/>
                </a:cubicBezTo>
                <a:cubicBezTo>
                  <a:pt x="16538" y="1524"/>
                  <a:pt x="16872" y="1179"/>
                  <a:pt x="17098" y="917"/>
                </a:cubicBezTo>
                <a:cubicBezTo>
                  <a:pt x="17336" y="667"/>
                  <a:pt x="17527" y="465"/>
                  <a:pt x="17908" y="465"/>
                </a:cubicBezTo>
                <a:cubicBezTo>
                  <a:pt x="18301" y="465"/>
                  <a:pt x="18467" y="655"/>
                  <a:pt x="18717" y="917"/>
                </a:cubicBezTo>
                <a:cubicBezTo>
                  <a:pt x="18967" y="1191"/>
                  <a:pt x="19277" y="1524"/>
                  <a:pt x="19872" y="1524"/>
                </a:cubicBezTo>
                <a:cubicBezTo>
                  <a:pt x="20158" y="1501"/>
                  <a:pt x="20158" y="1084"/>
                  <a:pt x="19872" y="1060"/>
                </a:cubicBezTo>
                <a:cubicBezTo>
                  <a:pt x="19479" y="1060"/>
                  <a:pt x="19313" y="870"/>
                  <a:pt x="19063" y="596"/>
                </a:cubicBezTo>
                <a:cubicBezTo>
                  <a:pt x="18813" y="334"/>
                  <a:pt x="18503" y="0"/>
                  <a:pt x="17908" y="0"/>
                </a:cubicBezTo>
                <a:cubicBezTo>
                  <a:pt x="17312" y="0"/>
                  <a:pt x="16991" y="346"/>
                  <a:pt x="16753" y="596"/>
                </a:cubicBezTo>
                <a:cubicBezTo>
                  <a:pt x="16527" y="858"/>
                  <a:pt x="16336" y="1060"/>
                  <a:pt x="15955" y="1060"/>
                </a:cubicBezTo>
                <a:cubicBezTo>
                  <a:pt x="15562" y="1060"/>
                  <a:pt x="15395" y="870"/>
                  <a:pt x="15145" y="596"/>
                </a:cubicBezTo>
                <a:cubicBezTo>
                  <a:pt x="14895" y="334"/>
                  <a:pt x="14586" y="0"/>
                  <a:pt x="13991" y="0"/>
                </a:cubicBezTo>
                <a:cubicBezTo>
                  <a:pt x="13407" y="0"/>
                  <a:pt x="13074" y="346"/>
                  <a:pt x="12848" y="596"/>
                </a:cubicBezTo>
                <a:cubicBezTo>
                  <a:pt x="12609" y="858"/>
                  <a:pt x="12419" y="1060"/>
                  <a:pt x="12038" y="1060"/>
                </a:cubicBezTo>
                <a:cubicBezTo>
                  <a:pt x="11645" y="1060"/>
                  <a:pt x="11478" y="870"/>
                  <a:pt x="11228" y="596"/>
                </a:cubicBezTo>
                <a:cubicBezTo>
                  <a:pt x="10978" y="334"/>
                  <a:pt x="10669" y="0"/>
                  <a:pt x="10085" y="0"/>
                </a:cubicBezTo>
                <a:cubicBezTo>
                  <a:pt x="9490" y="0"/>
                  <a:pt x="9157" y="346"/>
                  <a:pt x="8930" y="596"/>
                </a:cubicBezTo>
                <a:cubicBezTo>
                  <a:pt x="8692" y="858"/>
                  <a:pt x="8514" y="1060"/>
                  <a:pt x="8121" y="1060"/>
                </a:cubicBezTo>
                <a:cubicBezTo>
                  <a:pt x="7740" y="1060"/>
                  <a:pt x="7561" y="870"/>
                  <a:pt x="7311" y="596"/>
                </a:cubicBezTo>
                <a:cubicBezTo>
                  <a:pt x="7073" y="334"/>
                  <a:pt x="6752" y="0"/>
                  <a:pt x="6168" y="0"/>
                </a:cubicBezTo>
                <a:cubicBezTo>
                  <a:pt x="5573" y="0"/>
                  <a:pt x="5251" y="346"/>
                  <a:pt x="5013" y="596"/>
                </a:cubicBezTo>
                <a:cubicBezTo>
                  <a:pt x="4775" y="858"/>
                  <a:pt x="4597" y="1060"/>
                  <a:pt x="4204" y="1060"/>
                </a:cubicBezTo>
                <a:cubicBezTo>
                  <a:pt x="3823" y="1060"/>
                  <a:pt x="3644" y="870"/>
                  <a:pt x="3406" y="596"/>
                </a:cubicBezTo>
                <a:cubicBezTo>
                  <a:pt x="3156" y="334"/>
                  <a:pt x="2846" y="0"/>
                  <a:pt x="225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18"/>
          <p:cNvSpPr/>
          <p:nvPr/>
        </p:nvSpPr>
        <p:spPr>
          <a:xfrm rot="-1537472" flipH="1">
            <a:off x="3997084" y="2246956"/>
            <a:ext cx="82919" cy="134242"/>
          </a:xfrm>
          <a:custGeom>
            <a:avLst/>
            <a:gdLst/>
            <a:ahLst/>
            <a:cxnLst/>
            <a:rect l="l" t="t" r="r" b="b"/>
            <a:pathLst>
              <a:path w="2132" h="3204" extrusionOk="0">
                <a:moveTo>
                  <a:pt x="1072" y="1"/>
                </a:moveTo>
                <a:cubicBezTo>
                  <a:pt x="810" y="596"/>
                  <a:pt x="453" y="1144"/>
                  <a:pt x="0" y="1608"/>
                </a:cubicBezTo>
                <a:cubicBezTo>
                  <a:pt x="453" y="2060"/>
                  <a:pt x="810" y="2608"/>
                  <a:pt x="1072" y="3203"/>
                </a:cubicBezTo>
                <a:cubicBezTo>
                  <a:pt x="1310" y="2608"/>
                  <a:pt x="1679" y="2060"/>
                  <a:pt x="2132" y="1608"/>
                </a:cubicBezTo>
                <a:cubicBezTo>
                  <a:pt x="1679" y="1144"/>
                  <a:pt x="1310" y="596"/>
                  <a:pt x="107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18"/>
          <p:cNvSpPr/>
          <p:nvPr/>
        </p:nvSpPr>
        <p:spPr>
          <a:xfrm flipH="1">
            <a:off x="448778" y="4401933"/>
            <a:ext cx="1125277" cy="196122"/>
          </a:xfrm>
          <a:custGeom>
            <a:avLst/>
            <a:gdLst/>
            <a:ahLst/>
            <a:cxnLst/>
            <a:rect l="l" t="t" r="r" b="b"/>
            <a:pathLst>
              <a:path w="28933" h="4681" extrusionOk="0">
                <a:moveTo>
                  <a:pt x="2334" y="1"/>
                </a:moveTo>
                <a:cubicBezTo>
                  <a:pt x="1048" y="1"/>
                  <a:pt x="0" y="1049"/>
                  <a:pt x="0" y="2335"/>
                </a:cubicBezTo>
                <a:cubicBezTo>
                  <a:pt x="0" y="3632"/>
                  <a:pt x="1048" y="4680"/>
                  <a:pt x="2334" y="4680"/>
                </a:cubicBezTo>
                <a:lnTo>
                  <a:pt x="26599" y="4680"/>
                </a:lnTo>
                <a:cubicBezTo>
                  <a:pt x="27885" y="4680"/>
                  <a:pt x="28933" y="3632"/>
                  <a:pt x="28933" y="2335"/>
                </a:cubicBezTo>
                <a:cubicBezTo>
                  <a:pt x="28933" y="1049"/>
                  <a:pt x="27885" y="1"/>
                  <a:pt x="2659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18"/>
          <p:cNvSpPr/>
          <p:nvPr/>
        </p:nvSpPr>
        <p:spPr>
          <a:xfrm flipH="1">
            <a:off x="6991005" y="987620"/>
            <a:ext cx="785434" cy="63977"/>
          </a:xfrm>
          <a:custGeom>
            <a:avLst/>
            <a:gdLst/>
            <a:ahLst/>
            <a:cxnLst/>
            <a:rect l="l" t="t" r="r" b="b"/>
            <a:pathLst>
              <a:path w="20195" h="1527" extrusionOk="0">
                <a:moveTo>
                  <a:pt x="2250" y="1"/>
                </a:moveTo>
                <a:cubicBezTo>
                  <a:pt x="1655" y="1"/>
                  <a:pt x="1334" y="346"/>
                  <a:pt x="1096" y="608"/>
                </a:cubicBezTo>
                <a:cubicBezTo>
                  <a:pt x="857" y="858"/>
                  <a:pt x="679" y="1060"/>
                  <a:pt x="286" y="1060"/>
                </a:cubicBezTo>
                <a:cubicBezTo>
                  <a:pt x="0" y="1084"/>
                  <a:pt x="0" y="1501"/>
                  <a:pt x="286" y="1525"/>
                </a:cubicBezTo>
                <a:cubicBezTo>
                  <a:pt x="881" y="1525"/>
                  <a:pt x="1203" y="1179"/>
                  <a:pt x="1441" y="929"/>
                </a:cubicBezTo>
                <a:cubicBezTo>
                  <a:pt x="1679" y="667"/>
                  <a:pt x="1858" y="465"/>
                  <a:pt x="2250" y="465"/>
                </a:cubicBezTo>
                <a:cubicBezTo>
                  <a:pt x="2631" y="465"/>
                  <a:pt x="2810" y="655"/>
                  <a:pt x="3060" y="929"/>
                </a:cubicBezTo>
                <a:cubicBezTo>
                  <a:pt x="3310" y="1191"/>
                  <a:pt x="3620" y="1525"/>
                  <a:pt x="4203" y="1525"/>
                </a:cubicBezTo>
                <a:cubicBezTo>
                  <a:pt x="4798" y="1525"/>
                  <a:pt x="5132" y="1179"/>
                  <a:pt x="5358" y="929"/>
                </a:cubicBezTo>
                <a:cubicBezTo>
                  <a:pt x="5596" y="667"/>
                  <a:pt x="5775" y="465"/>
                  <a:pt x="6168" y="465"/>
                </a:cubicBezTo>
                <a:cubicBezTo>
                  <a:pt x="6549" y="465"/>
                  <a:pt x="6727" y="655"/>
                  <a:pt x="6977" y="929"/>
                </a:cubicBezTo>
                <a:cubicBezTo>
                  <a:pt x="7215" y="1191"/>
                  <a:pt x="7537" y="1525"/>
                  <a:pt x="8120" y="1525"/>
                </a:cubicBezTo>
                <a:cubicBezTo>
                  <a:pt x="8716" y="1525"/>
                  <a:pt x="9037" y="1179"/>
                  <a:pt x="9275" y="929"/>
                </a:cubicBezTo>
                <a:cubicBezTo>
                  <a:pt x="9513" y="667"/>
                  <a:pt x="9692" y="465"/>
                  <a:pt x="10085" y="465"/>
                </a:cubicBezTo>
                <a:cubicBezTo>
                  <a:pt x="10466" y="465"/>
                  <a:pt x="10632" y="655"/>
                  <a:pt x="10882" y="929"/>
                </a:cubicBezTo>
                <a:cubicBezTo>
                  <a:pt x="11133" y="1191"/>
                  <a:pt x="11442" y="1525"/>
                  <a:pt x="12037" y="1525"/>
                </a:cubicBezTo>
                <a:cubicBezTo>
                  <a:pt x="12633" y="1525"/>
                  <a:pt x="12954" y="1179"/>
                  <a:pt x="13192" y="929"/>
                </a:cubicBezTo>
                <a:cubicBezTo>
                  <a:pt x="13419" y="667"/>
                  <a:pt x="13609" y="465"/>
                  <a:pt x="13990" y="465"/>
                </a:cubicBezTo>
                <a:cubicBezTo>
                  <a:pt x="14383" y="465"/>
                  <a:pt x="14550" y="655"/>
                  <a:pt x="14800" y="929"/>
                </a:cubicBezTo>
                <a:cubicBezTo>
                  <a:pt x="15050" y="1191"/>
                  <a:pt x="15359" y="1525"/>
                  <a:pt x="15955" y="1525"/>
                </a:cubicBezTo>
                <a:cubicBezTo>
                  <a:pt x="16538" y="1525"/>
                  <a:pt x="16871" y="1179"/>
                  <a:pt x="17098" y="929"/>
                </a:cubicBezTo>
                <a:cubicBezTo>
                  <a:pt x="17336" y="667"/>
                  <a:pt x="17526" y="465"/>
                  <a:pt x="17907" y="465"/>
                </a:cubicBezTo>
                <a:cubicBezTo>
                  <a:pt x="18300" y="465"/>
                  <a:pt x="18467" y="655"/>
                  <a:pt x="18717" y="929"/>
                </a:cubicBezTo>
                <a:cubicBezTo>
                  <a:pt x="18967" y="1191"/>
                  <a:pt x="19264" y="1525"/>
                  <a:pt x="19860" y="1525"/>
                </a:cubicBezTo>
                <a:cubicBezTo>
                  <a:pt x="19871" y="1526"/>
                  <a:pt x="19882" y="1526"/>
                  <a:pt x="19892" y="1526"/>
                </a:cubicBezTo>
                <a:cubicBezTo>
                  <a:pt x="20194" y="1526"/>
                  <a:pt x="20194" y="1059"/>
                  <a:pt x="19892" y="1059"/>
                </a:cubicBezTo>
                <a:cubicBezTo>
                  <a:pt x="19882" y="1059"/>
                  <a:pt x="19871" y="1059"/>
                  <a:pt x="19860" y="1060"/>
                </a:cubicBezTo>
                <a:cubicBezTo>
                  <a:pt x="19479" y="1060"/>
                  <a:pt x="19312" y="870"/>
                  <a:pt x="19062" y="608"/>
                </a:cubicBezTo>
                <a:cubicBezTo>
                  <a:pt x="18812" y="334"/>
                  <a:pt x="18502" y="1"/>
                  <a:pt x="17907" y="1"/>
                </a:cubicBezTo>
                <a:cubicBezTo>
                  <a:pt x="17312" y="1"/>
                  <a:pt x="16990" y="346"/>
                  <a:pt x="16752" y="608"/>
                </a:cubicBezTo>
                <a:cubicBezTo>
                  <a:pt x="16526" y="858"/>
                  <a:pt x="16336" y="1060"/>
                  <a:pt x="15955" y="1060"/>
                </a:cubicBezTo>
                <a:cubicBezTo>
                  <a:pt x="15562" y="1060"/>
                  <a:pt x="15395" y="870"/>
                  <a:pt x="15145" y="608"/>
                </a:cubicBezTo>
                <a:cubicBezTo>
                  <a:pt x="14895" y="334"/>
                  <a:pt x="14585" y="1"/>
                  <a:pt x="13990" y="1"/>
                </a:cubicBezTo>
                <a:cubicBezTo>
                  <a:pt x="13407" y="1"/>
                  <a:pt x="13073" y="346"/>
                  <a:pt x="12847" y="608"/>
                </a:cubicBezTo>
                <a:cubicBezTo>
                  <a:pt x="12609" y="858"/>
                  <a:pt x="12418" y="1060"/>
                  <a:pt x="12037" y="1060"/>
                </a:cubicBezTo>
                <a:cubicBezTo>
                  <a:pt x="11656" y="1060"/>
                  <a:pt x="11478" y="870"/>
                  <a:pt x="11228" y="608"/>
                </a:cubicBezTo>
                <a:cubicBezTo>
                  <a:pt x="10978" y="334"/>
                  <a:pt x="10668" y="1"/>
                  <a:pt x="10085" y="1"/>
                </a:cubicBezTo>
                <a:cubicBezTo>
                  <a:pt x="9489" y="1"/>
                  <a:pt x="9168" y="346"/>
                  <a:pt x="8930" y="608"/>
                </a:cubicBezTo>
                <a:cubicBezTo>
                  <a:pt x="8692" y="858"/>
                  <a:pt x="8513" y="1060"/>
                  <a:pt x="8120" y="1060"/>
                </a:cubicBezTo>
                <a:cubicBezTo>
                  <a:pt x="7739" y="1060"/>
                  <a:pt x="7561" y="870"/>
                  <a:pt x="7323" y="608"/>
                </a:cubicBezTo>
                <a:cubicBezTo>
                  <a:pt x="7072" y="334"/>
                  <a:pt x="6763" y="1"/>
                  <a:pt x="6168" y="1"/>
                </a:cubicBezTo>
                <a:cubicBezTo>
                  <a:pt x="5572" y="1"/>
                  <a:pt x="5251" y="346"/>
                  <a:pt x="5013" y="608"/>
                </a:cubicBezTo>
                <a:cubicBezTo>
                  <a:pt x="4775" y="858"/>
                  <a:pt x="4596" y="1060"/>
                  <a:pt x="4203" y="1060"/>
                </a:cubicBezTo>
                <a:cubicBezTo>
                  <a:pt x="3822" y="1060"/>
                  <a:pt x="3655" y="870"/>
                  <a:pt x="3405" y="608"/>
                </a:cubicBezTo>
                <a:cubicBezTo>
                  <a:pt x="3155" y="334"/>
                  <a:pt x="2846" y="1"/>
                  <a:pt x="225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6" name="Google Shape;486;p18"/>
          <p:cNvGrpSpPr/>
          <p:nvPr/>
        </p:nvGrpSpPr>
        <p:grpSpPr>
          <a:xfrm rot="-1307765" flipH="1">
            <a:off x="2898762" y="626827"/>
            <a:ext cx="142656" cy="149447"/>
            <a:chOff x="1160468" y="31374"/>
            <a:chExt cx="142658" cy="149448"/>
          </a:xfrm>
        </p:grpSpPr>
        <p:sp>
          <p:nvSpPr>
            <p:cNvPr id="487" name="Google Shape;487;p18"/>
            <p:cNvSpPr/>
            <p:nvPr/>
          </p:nvSpPr>
          <p:spPr>
            <a:xfrm>
              <a:off x="1160468" y="31374"/>
              <a:ext cx="142658" cy="149448"/>
            </a:xfrm>
            <a:custGeom>
              <a:avLst/>
              <a:gdLst/>
              <a:ahLst/>
              <a:cxnLst/>
              <a:rect l="l" t="t" r="r" b="b"/>
              <a:pathLst>
                <a:path w="3668" h="3567" extrusionOk="0">
                  <a:moveTo>
                    <a:pt x="3205" y="0"/>
                  </a:moveTo>
                  <a:cubicBezTo>
                    <a:pt x="3096" y="0"/>
                    <a:pt x="2989" y="42"/>
                    <a:pt x="2906" y="125"/>
                  </a:cubicBezTo>
                  <a:lnTo>
                    <a:pt x="155" y="2852"/>
                  </a:lnTo>
                  <a:cubicBezTo>
                    <a:pt x="1" y="3018"/>
                    <a:pt x="1" y="3280"/>
                    <a:pt x="155" y="3447"/>
                  </a:cubicBezTo>
                  <a:cubicBezTo>
                    <a:pt x="239" y="3518"/>
                    <a:pt x="346" y="3566"/>
                    <a:pt x="453" y="3566"/>
                  </a:cubicBezTo>
                  <a:cubicBezTo>
                    <a:pt x="572" y="3566"/>
                    <a:pt x="679" y="3530"/>
                    <a:pt x="763" y="3447"/>
                  </a:cubicBezTo>
                  <a:lnTo>
                    <a:pt x="3513" y="720"/>
                  </a:lnTo>
                  <a:cubicBezTo>
                    <a:pt x="3668" y="554"/>
                    <a:pt x="3668" y="280"/>
                    <a:pt x="3513" y="125"/>
                  </a:cubicBezTo>
                  <a:cubicBezTo>
                    <a:pt x="3424" y="42"/>
                    <a:pt x="3314" y="0"/>
                    <a:pt x="32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18"/>
            <p:cNvSpPr/>
            <p:nvPr/>
          </p:nvSpPr>
          <p:spPr>
            <a:xfrm>
              <a:off x="1160468" y="31374"/>
              <a:ext cx="142658" cy="149448"/>
            </a:xfrm>
            <a:custGeom>
              <a:avLst/>
              <a:gdLst/>
              <a:ahLst/>
              <a:cxnLst/>
              <a:rect l="l" t="t" r="r" b="b"/>
              <a:pathLst>
                <a:path w="3668" h="3567" extrusionOk="0">
                  <a:moveTo>
                    <a:pt x="461" y="0"/>
                  </a:moveTo>
                  <a:cubicBezTo>
                    <a:pt x="352" y="0"/>
                    <a:pt x="245" y="42"/>
                    <a:pt x="167" y="125"/>
                  </a:cubicBezTo>
                  <a:cubicBezTo>
                    <a:pt x="1" y="280"/>
                    <a:pt x="1" y="554"/>
                    <a:pt x="167" y="720"/>
                  </a:cubicBezTo>
                  <a:lnTo>
                    <a:pt x="2906" y="3447"/>
                  </a:lnTo>
                  <a:cubicBezTo>
                    <a:pt x="2989" y="3518"/>
                    <a:pt x="3096" y="3566"/>
                    <a:pt x="3203" y="3566"/>
                  </a:cubicBezTo>
                  <a:cubicBezTo>
                    <a:pt x="3311" y="3566"/>
                    <a:pt x="3418" y="3518"/>
                    <a:pt x="3501" y="3447"/>
                  </a:cubicBezTo>
                  <a:cubicBezTo>
                    <a:pt x="3668" y="3280"/>
                    <a:pt x="3668" y="3018"/>
                    <a:pt x="3501" y="2852"/>
                  </a:cubicBezTo>
                  <a:lnTo>
                    <a:pt x="763" y="125"/>
                  </a:lnTo>
                  <a:cubicBezTo>
                    <a:pt x="679" y="42"/>
                    <a:pt x="569" y="0"/>
                    <a:pt x="46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9" name="Google Shape;489;p18"/>
          <p:cNvSpPr/>
          <p:nvPr/>
        </p:nvSpPr>
        <p:spPr>
          <a:xfrm rot="-5400000" flipH="1">
            <a:off x="1969631" y="755907"/>
            <a:ext cx="520498" cy="220046"/>
          </a:xfrm>
          <a:custGeom>
            <a:avLst/>
            <a:gdLst/>
            <a:ahLst/>
            <a:cxnLst/>
            <a:rect l="l" t="t" r="r" b="b"/>
            <a:pathLst>
              <a:path w="13383" h="5252" extrusionOk="0">
                <a:moveTo>
                  <a:pt x="10871" y="572"/>
                </a:moveTo>
                <a:cubicBezTo>
                  <a:pt x="11954" y="572"/>
                  <a:pt x="12847" y="1501"/>
                  <a:pt x="12847" y="2632"/>
                </a:cubicBezTo>
                <a:cubicBezTo>
                  <a:pt x="12847" y="3763"/>
                  <a:pt x="11954" y="4680"/>
                  <a:pt x="10871" y="4680"/>
                </a:cubicBezTo>
                <a:lnTo>
                  <a:pt x="2524" y="4680"/>
                </a:lnTo>
                <a:cubicBezTo>
                  <a:pt x="1441" y="4680"/>
                  <a:pt x="548" y="3763"/>
                  <a:pt x="548" y="2632"/>
                </a:cubicBezTo>
                <a:cubicBezTo>
                  <a:pt x="548" y="1501"/>
                  <a:pt x="1441" y="572"/>
                  <a:pt x="2524" y="572"/>
                </a:cubicBezTo>
                <a:close/>
                <a:moveTo>
                  <a:pt x="2512" y="0"/>
                </a:moveTo>
                <a:cubicBezTo>
                  <a:pt x="1131" y="0"/>
                  <a:pt x="0" y="1179"/>
                  <a:pt x="0" y="2632"/>
                </a:cubicBezTo>
                <a:cubicBezTo>
                  <a:pt x="0" y="4072"/>
                  <a:pt x="1131" y="5251"/>
                  <a:pt x="2512" y="5251"/>
                </a:cubicBezTo>
                <a:lnTo>
                  <a:pt x="10871" y="5251"/>
                </a:lnTo>
                <a:cubicBezTo>
                  <a:pt x="12252" y="5251"/>
                  <a:pt x="13383" y="4072"/>
                  <a:pt x="13383" y="2632"/>
                </a:cubicBezTo>
                <a:cubicBezTo>
                  <a:pt x="13383" y="1179"/>
                  <a:pt x="12264" y="0"/>
                  <a:pt x="1087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18"/>
          <p:cNvSpPr/>
          <p:nvPr/>
        </p:nvSpPr>
        <p:spPr>
          <a:xfrm flipH="1">
            <a:off x="7569940" y="540008"/>
            <a:ext cx="1125277" cy="196122"/>
          </a:xfrm>
          <a:custGeom>
            <a:avLst/>
            <a:gdLst/>
            <a:ahLst/>
            <a:cxnLst/>
            <a:rect l="l" t="t" r="r" b="b"/>
            <a:pathLst>
              <a:path w="28933" h="4681" extrusionOk="0">
                <a:moveTo>
                  <a:pt x="2334" y="1"/>
                </a:moveTo>
                <a:cubicBezTo>
                  <a:pt x="1048" y="1"/>
                  <a:pt x="0" y="1049"/>
                  <a:pt x="0" y="2335"/>
                </a:cubicBezTo>
                <a:cubicBezTo>
                  <a:pt x="0" y="3632"/>
                  <a:pt x="1048" y="4680"/>
                  <a:pt x="2334" y="4680"/>
                </a:cubicBezTo>
                <a:lnTo>
                  <a:pt x="26599" y="4680"/>
                </a:lnTo>
                <a:cubicBezTo>
                  <a:pt x="27885" y="4680"/>
                  <a:pt x="28933" y="3632"/>
                  <a:pt x="28933" y="2335"/>
                </a:cubicBezTo>
                <a:cubicBezTo>
                  <a:pt x="28933" y="1049"/>
                  <a:pt x="27885" y="1"/>
                  <a:pt x="2659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18"/>
          <p:cNvSpPr/>
          <p:nvPr/>
        </p:nvSpPr>
        <p:spPr>
          <a:xfrm flipH="1">
            <a:off x="672486" y="2476444"/>
            <a:ext cx="1256306" cy="95317"/>
          </a:xfrm>
          <a:custGeom>
            <a:avLst/>
            <a:gdLst/>
            <a:ahLst/>
            <a:cxnLst/>
            <a:rect l="l" t="t" r="r" b="b"/>
            <a:pathLst>
              <a:path w="32302" h="2275" extrusionOk="0">
                <a:moveTo>
                  <a:pt x="3536" y="1"/>
                </a:moveTo>
                <a:cubicBezTo>
                  <a:pt x="2620" y="1"/>
                  <a:pt x="2155" y="501"/>
                  <a:pt x="1750" y="941"/>
                </a:cubicBezTo>
                <a:cubicBezTo>
                  <a:pt x="1369" y="1358"/>
                  <a:pt x="1048" y="1703"/>
                  <a:pt x="381" y="1703"/>
                </a:cubicBezTo>
                <a:cubicBezTo>
                  <a:pt x="0" y="1715"/>
                  <a:pt x="0" y="2275"/>
                  <a:pt x="381" y="2275"/>
                </a:cubicBezTo>
                <a:cubicBezTo>
                  <a:pt x="1298" y="2275"/>
                  <a:pt x="1762" y="1775"/>
                  <a:pt x="2167" y="1334"/>
                </a:cubicBezTo>
                <a:cubicBezTo>
                  <a:pt x="2548" y="929"/>
                  <a:pt x="2870" y="572"/>
                  <a:pt x="3536" y="572"/>
                </a:cubicBezTo>
                <a:cubicBezTo>
                  <a:pt x="4203" y="572"/>
                  <a:pt x="4525" y="929"/>
                  <a:pt x="4906" y="1334"/>
                </a:cubicBezTo>
                <a:cubicBezTo>
                  <a:pt x="5310" y="1775"/>
                  <a:pt x="5775" y="2275"/>
                  <a:pt x="6692" y="2275"/>
                </a:cubicBezTo>
                <a:cubicBezTo>
                  <a:pt x="7608" y="2275"/>
                  <a:pt x="8073" y="1775"/>
                  <a:pt x="8477" y="1334"/>
                </a:cubicBezTo>
                <a:cubicBezTo>
                  <a:pt x="8858" y="929"/>
                  <a:pt x="9180" y="572"/>
                  <a:pt x="9847" y="572"/>
                </a:cubicBezTo>
                <a:cubicBezTo>
                  <a:pt x="10513" y="572"/>
                  <a:pt x="10835" y="929"/>
                  <a:pt x="11216" y="1334"/>
                </a:cubicBezTo>
                <a:cubicBezTo>
                  <a:pt x="11621" y="1775"/>
                  <a:pt x="12085" y="2275"/>
                  <a:pt x="13002" y="2275"/>
                </a:cubicBezTo>
                <a:cubicBezTo>
                  <a:pt x="13919" y="2275"/>
                  <a:pt x="14383" y="1775"/>
                  <a:pt x="14788" y="1334"/>
                </a:cubicBezTo>
                <a:cubicBezTo>
                  <a:pt x="15169" y="929"/>
                  <a:pt x="15490" y="572"/>
                  <a:pt x="16157" y="572"/>
                </a:cubicBezTo>
                <a:cubicBezTo>
                  <a:pt x="16824" y="572"/>
                  <a:pt x="17145" y="929"/>
                  <a:pt x="17526" y="1334"/>
                </a:cubicBezTo>
                <a:cubicBezTo>
                  <a:pt x="17931" y="1775"/>
                  <a:pt x="18395" y="2275"/>
                  <a:pt x="19312" y="2275"/>
                </a:cubicBezTo>
                <a:cubicBezTo>
                  <a:pt x="20229" y="2275"/>
                  <a:pt x="20693" y="1775"/>
                  <a:pt x="21098" y="1334"/>
                </a:cubicBezTo>
                <a:cubicBezTo>
                  <a:pt x="21479" y="929"/>
                  <a:pt x="21801" y="572"/>
                  <a:pt x="22467" y="572"/>
                </a:cubicBezTo>
                <a:cubicBezTo>
                  <a:pt x="23134" y="572"/>
                  <a:pt x="23456" y="929"/>
                  <a:pt x="23837" y="1334"/>
                </a:cubicBezTo>
                <a:cubicBezTo>
                  <a:pt x="24241" y="1775"/>
                  <a:pt x="24706" y="2275"/>
                  <a:pt x="25622" y="2275"/>
                </a:cubicBezTo>
                <a:cubicBezTo>
                  <a:pt x="26539" y="2275"/>
                  <a:pt x="26992" y="1775"/>
                  <a:pt x="27408" y="1334"/>
                </a:cubicBezTo>
                <a:cubicBezTo>
                  <a:pt x="27789" y="929"/>
                  <a:pt x="28111" y="572"/>
                  <a:pt x="28778" y="572"/>
                </a:cubicBezTo>
                <a:cubicBezTo>
                  <a:pt x="29444" y="572"/>
                  <a:pt x="29766" y="929"/>
                  <a:pt x="30147" y="1334"/>
                </a:cubicBezTo>
                <a:cubicBezTo>
                  <a:pt x="30552" y="1775"/>
                  <a:pt x="31016" y="2275"/>
                  <a:pt x="31933" y="2275"/>
                </a:cubicBezTo>
                <a:cubicBezTo>
                  <a:pt x="32302" y="2275"/>
                  <a:pt x="32302" y="1703"/>
                  <a:pt x="31933" y="1703"/>
                </a:cubicBezTo>
                <a:cubicBezTo>
                  <a:pt x="31266" y="1703"/>
                  <a:pt x="30933" y="1358"/>
                  <a:pt x="30564" y="941"/>
                </a:cubicBezTo>
                <a:cubicBezTo>
                  <a:pt x="30147" y="501"/>
                  <a:pt x="29683" y="1"/>
                  <a:pt x="28778" y="1"/>
                </a:cubicBezTo>
                <a:cubicBezTo>
                  <a:pt x="27861" y="1"/>
                  <a:pt x="27397" y="501"/>
                  <a:pt x="26992" y="941"/>
                </a:cubicBezTo>
                <a:cubicBezTo>
                  <a:pt x="26611" y="1358"/>
                  <a:pt x="26289" y="1703"/>
                  <a:pt x="25622" y="1703"/>
                </a:cubicBezTo>
                <a:cubicBezTo>
                  <a:pt x="24956" y="1703"/>
                  <a:pt x="24622" y="1358"/>
                  <a:pt x="24253" y="941"/>
                </a:cubicBezTo>
                <a:cubicBezTo>
                  <a:pt x="23837" y="501"/>
                  <a:pt x="23372" y="1"/>
                  <a:pt x="22467" y="1"/>
                </a:cubicBezTo>
                <a:cubicBezTo>
                  <a:pt x="21551" y="1"/>
                  <a:pt x="21086" y="501"/>
                  <a:pt x="20681" y="941"/>
                </a:cubicBezTo>
                <a:cubicBezTo>
                  <a:pt x="20300" y="1358"/>
                  <a:pt x="19979" y="1703"/>
                  <a:pt x="19312" y="1703"/>
                </a:cubicBezTo>
                <a:cubicBezTo>
                  <a:pt x="18645" y="1703"/>
                  <a:pt x="18324" y="1358"/>
                  <a:pt x="17943" y="941"/>
                </a:cubicBezTo>
                <a:cubicBezTo>
                  <a:pt x="17526" y="501"/>
                  <a:pt x="17062" y="1"/>
                  <a:pt x="16157" y="1"/>
                </a:cubicBezTo>
                <a:cubicBezTo>
                  <a:pt x="15240" y="1"/>
                  <a:pt x="14776" y="501"/>
                  <a:pt x="14371" y="941"/>
                </a:cubicBezTo>
                <a:cubicBezTo>
                  <a:pt x="13990" y="1358"/>
                  <a:pt x="13669" y="1703"/>
                  <a:pt x="13002" y="1703"/>
                </a:cubicBezTo>
                <a:cubicBezTo>
                  <a:pt x="12335" y="1703"/>
                  <a:pt x="12014" y="1358"/>
                  <a:pt x="11633" y="941"/>
                </a:cubicBezTo>
                <a:cubicBezTo>
                  <a:pt x="11228" y="501"/>
                  <a:pt x="10763" y="1"/>
                  <a:pt x="9847" y="1"/>
                </a:cubicBezTo>
                <a:cubicBezTo>
                  <a:pt x="8930" y="1"/>
                  <a:pt x="8466" y="501"/>
                  <a:pt x="8061" y="941"/>
                </a:cubicBezTo>
                <a:cubicBezTo>
                  <a:pt x="7680" y="1358"/>
                  <a:pt x="7358" y="1703"/>
                  <a:pt x="6692" y="1703"/>
                </a:cubicBezTo>
                <a:cubicBezTo>
                  <a:pt x="6025" y="1703"/>
                  <a:pt x="5703" y="1358"/>
                  <a:pt x="5322" y="941"/>
                </a:cubicBezTo>
                <a:cubicBezTo>
                  <a:pt x="4918" y="501"/>
                  <a:pt x="4453" y="1"/>
                  <a:pt x="353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18"/>
          <p:cNvSpPr/>
          <p:nvPr/>
        </p:nvSpPr>
        <p:spPr>
          <a:xfrm flipH="1">
            <a:off x="4227830" y="1448958"/>
            <a:ext cx="785434" cy="63977"/>
          </a:xfrm>
          <a:custGeom>
            <a:avLst/>
            <a:gdLst/>
            <a:ahLst/>
            <a:cxnLst/>
            <a:rect l="l" t="t" r="r" b="b"/>
            <a:pathLst>
              <a:path w="20195" h="1527" extrusionOk="0">
                <a:moveTo>
                  <a:pt x="2250" y="1"/>
                </a:moveTo>
                <a:cubicBezTo>
                  <a:pt x="1655" y="1"/>
                  <a:pt x="1334" y="346"/>
                  <a:pt x="1096" y="608"/>
                </a:cubicBezTo>
                <a:cubicBezTo>
                  <a:pt x="857" y="858"/>
                  <a:pt x="679" y="1060"/>
                  <a:pt x="286" y="1060"/>
                </a:cubicBezTo>
                <a:cubicBezTo>
                  <a:pt x="0" y="1084"/>
                  <a:pt x="0" y="1501"/>
                  <a:pt x="286" y="1525"/>
                </a:cubicBezTo>
                <a:cubicBezTo>
                  <a:pt x="881" y="1525"/>
                  <a:pt x="1203" y="1179"/>
                  <a:pt x="1441" y="929"/>
                </a:cubicBezTo>
                <a:cubicBezTo>
                  <a:pt x="1679" y="667"/>
                  <a:pt x="1858" y="465"/>
                  <a:pt x="2250" y="465"/>
                </a:cubicBezTo>
                <a:cubicBezTo>
                  <a:pt x="2631" y="465"/>
                  <a:pt x="2810" y="655"/>
                  <a:pt x="3060" y="929"/>
                </a:cubicBezTo>
                <a:cubicBezTo>
                  <a:pt x="3310" y="1191"/>
                  <a:pt x="3620" y="1525"/>
                  <a:pt x="4203" y="1525"/>
                </a:cubicBezTo>
                <a:cubicBezTo>
                  <a:pt x="4798" y="1525"/>
                  <a:pt x="5132" y="1179"/>
                  <a:pt x="5358" y="929"/>
                </a:cubicBezTo>
                <a:cubicBezTo>
                  <a:pt x="5596" y="667"/>
                  <a:pt x="5775" y="465"/>
                  <a:pt x="6168" y="465"/>
                </a:cubicBezTo>
                <a:cubicBezTo>
                  <a:pt x="6549" y="465"/>
                  <a:pt x="6727" y="655"/>
                  <a:pt x="6977" y="929"/>
                </a:cubicBezTo>
                <a:cubicBezTo>
                  <a:pt x="7215" y="1191"/>
                  <a:pt x="7537" y="1525"/>
                  <a:pt x="8120" y="1525"/>
                </a:cubicBezTo>
                <a:cubicBezTo>
                  <a:pt x="8716" y="1525"/>
                  <a:pt x="9037" y="1179"/>
                  <a:pt x="9275" y="929"/>
                </a:cubicBezTo>
                <a:cubicBezTo>
                  <a:pt x="9513" y="667"/>
                  <a:pt x="9692" y="465"/>
                  <a:pt x="10085" y="465"/>
                </a:cubicBezTo>
                <a:cubicBezTo>
                  <a:pt x="10466" y="465"/>
                  <a:pt x="10632" y="655"/>
                  <a:pt x="10882" y="929"/>
                </a:cubicBezTo>
                <a:cubicBezTo>
                  <a:pt x="11133" y="1191"/>
                  <a:pt x="11442" y="1525"/>
                  <a:pt x="12037" y="1525"/>
                </a:cubicBezTo>
                <a:cubicBezTo>
                  <a:pt x="12633" y="1525"/>
                  <a:pt x="12954" y="1179"/>
                  <a:pt x="13192" y="929"/>
                </a:cubicBezTo>
                <a:cubicBezTo>
                  <a:pt x="13419" y="667"/>
                  <a:pt x="13609" y="465"/>
                  <a:pt x="13990" y="465"/>
                </a:cubicBezTo>
                <a:cubicBezTo>
                  <a:pt x="14383" y="465"/>
                  <a:pt x="14550" y="655"/>
                  <a:pt x="14800" y="929"/>
                </a:cubicBezTo>
                <a:cubicBezTo>
                  <a:pt x="15050" y="1191"/>
                  <a:pt x="15359" y="1525"/>
                  <a:pt x="15955" y="1525"/>
                </a:cubicBezTo>
                <a:cubicBezTo>
                  <a:pt x="16538" y="1525"/>
                  <a:pt x="16871" y="1179"/>
                  <a:pt x="17098" y="929"/>
                </a:cubicBezTo>
                <a:cubicBezTo>
                  <a:pt x="17336" y="667"/>
                  <a:pt x="17526" y="465"/>
                  <a:pt x="17907" y="465"/>
                </a:cubicBezTo>
                <a:cubicBezTo>
                  <a:pt x="18300" y="465"/>
                  <a:pt x="18467" y="655"/>
                  <a:pt x="18717" y="929"/>
                </a:cubicBezTo>
                <a:cubicBezTo>
                  <a:pt x="18967" y="1191"/>
                  <a:pt x="19264" y="1525"/>
                  <a:pt x="19860" y="1525"/>
                </a:cubicBezTo>
                <a:cubicBezTo>
                  <a:pt x="19871" y="1526"/>
                  <a:pt x="19882" y="1526"/>
                  <a:pt x="19892" y="1526"/>
                </a:cubicBezTo>
                <a:cubicBezTo>
                  <a:pt x="20194" y="1526"/>
                  <a:pt x="20194" y="1059"/>
                  <a:pt x="19892" y="1059"/>
                </a:cubicBezTo>
                <a:cubicBezTo>
                  <a:pt x="19882" y="1059"/>
                  <a:pt x="19871" y="1059"/>
                  <a:pt x="19860" y="1060"/>
                </a:cubicBezTo>
                <a:cubicBezTo>
                  <a:pt x="19479" y="1060"/>
                  <a:pt x="19312" y="870"/>
                  <a:pt x="19062" y="608"/>
                </a:cubicBezTo>
                <a:cubicBezTo>
                  <a:pt x="18812" y="334"/>
                  <a:pt x="18502" y="1"/>
                  <a:pt x="17907" y="1"/>
                </a:cubicBezTo>
                <a:cubicBezTo>
                  <a:pt x="17312" y="1"/>
                  <a:pt x="16990" y="346"/>
                  <a:pt x="16752" y="608"/>
                </a:cubicBezTo>
                <a:cubicBezTo>
                  <a:pt x="16526" y="858"/>
                  <a:pt x="16336" y="1060"/>
                  <a:pt x="15955" y="1060"/>
                </a:cubicBezTo>
                <a:cubicBezTo>
                  <a:pt x="15562" y="1060"/>
                  <a:pt x="15395" y="870"/>
                  <a:pt x="15145" y="608"/>
                </a:cubicBezTo>
                <a:cubicBezTo>
                  <a:pt x="14895" y="334"/>
                  <a:pt x="14585" y="1"/>
                  <a:pt x="13990" y="1"/>
                </a:cubicBezTo>
                <a:cubicBezTo>
                  <a:pt x="13407" y="1"/>
                  <a:pt x="13073" y="346"/>
                  <a:pt x="12847" y="608"/>
                </a:cubicBezTo>
                <a:cubicBezTo>
                  <a:pt x="12609" y="858"/>
                  <a:pt x="12418" y="1060"/>
                  <a:pt x="12037" y="1060"/>
                </a:cubicBezTo>
                <a:cubicBezTo>
                  <a:pt x="11656" y="1060"/>
                  <a:pt x="11478" y="870"/>
                  <a:pt x="11228" y="608"/>
                </a:cubicBezTo>
                <a:cubicBezTo>
                  <a:pt x="10978" y="334"/>
                  <a:pt x="10668" y="1"/>
                  <a:pt x="10085" y="1"/>
                </a:cubicBezTo>
                <a:cubicBezTo>
                  <a:pt x="9489" y="1"/>
                  <a:pt x="9168" y="346"/>
                  <a:pt x="8930" y="608"/>
                </a:cubicBezTo>
                <a:cubicBezTo>
                  <a:pt x="8692" y="858"/>
                  <a:pt x="8513" y="1060"/>
                  <a:pt x="8120" y="1060"/>
                </a:cubicBezTo>
                <a:cubicBezTo>
                  <a:pt x="7739" y="1060"/>
                  <a:pt x="7561" y="870"/>
                  <a:pt x="7323" y="608"/>
                </a:cubicBezTo>
                <a:cubicBezTo>
                  <a:pt x="7072" y="334"/>
                  <a:pt x="6763" y="1"/>
                  <a:pt x="6168" y="1"/>
                </a:cubicBezTo>
                <a:cubicBezTo>
                  <a:pt x="5572" y="1"/>
                  <a:pt x="5251" y="346"/>
                  <a:pt x="5013" y="608"/>
                </a:cubicBezTo>
                <a:cubicBezTo>
                  <a:pt x="4775" y="858"/>
                  <a:pt x="4596" y="1060"/>
                  <a:pt x="4203" y="1060"/>
                </a:cubicBezTo>
                <a:cubicBezTo>
                  <a:pt x="3822" y="1060"/>
                  <a:pt x="3655" y="870"/>
                  <a:pt x="3405" y="608"/>
                </a:cubicBezTo>
                <a:cubicBezTo>
                  <a:pt x="3155" y="334"/>
                  <a:pt x="2846" y="1"/>
                  <a:pt x="225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18"/>
          <p:cNvSpPr/>
          <p:nvPr/>
        </p:nvSpPr>
        <p:spPr>
          <a:xfrm flipH="1">
            <a:off x="6152374" y="2197369"/>
            <a:ext cx="1256306" cy="95317"/>
          </a:xfrm>
          <a:custGeom>
            <a:avLst/>
            <a:gdLst/>
            <a:ahLst/>
            <a:cxnLst/>
            <a:rect l="l" t="t" r="r" b="b"/>
            <a:pathLst>
              <a:path w="32302" h="2275" extrusionOk="0">
                <a:moveTo>
                  <a:pt x="3536" y="1"/>
                </a:moveTo>
                <a:cubicBezTo>
                  <a:pt x="2620" y="1"/>
                  <a:pt x="2155" y="501"/>
                  <a:pt x="1750" y="941"/>
                </a:cubicBezTo>
                <a:cubicBezTo>
                  <a:pt x="1369" y="1358"/>
                  <a:pt x="1048" y="1703"/>
                  <a:pt x="381" y="1703"/>
                </a:cubicBezTo>
                <a:cubicBezTo>
                  <a:pt x="0" y="1715"/>
                  <a:pt x="0" y="2275"/>
                  <a:pt x="381" y="2275"/>
                </a:cubicBezTo>
                <a:cubicBezTo>
                  <a:pt x="1298" y="2275"/>
                  <a:pt x="1762" y="1775"/>
                  <a:pt x="2167" y="1334"/>
                </a:cubicBezTo>
                <a:cubicBezTo>
                  <a:pt x="2548" y="929"/>
                  <a:pt x="2870" y="572"/>
                  <a:pt x="3536" y="572"/>
                </a:cubicBezTo>
                <a:cubicBezTo>
                  <a:pt x="4203" y="572"/>
                  <a:pt x="4525" y="929"/>
                  <a:pt x="4906" y="1334"/>
                </a:cubicBezTo>
                <a:cubicBezTo>
                  <a:pt x="5310" y="1775"/>
                  <a:pt x="5775" y="2275"/>
                  <a:pt x="6692" y="2275"/>
                </a:cubicBezTo>
                <a:cubicBezTo>
                  <a:pt x="7608" y="2275"/>
                  <a:pt x="8073" y="1775"/>
                  <a:pt x="8477" y="1334"/>
                </a:cubicBezTo>
                <a:cubicBezTo>
                  <a:pt x="8858" y="929"/>
                  <a:pt x="9180" y="572"/>
                  <a:pt x="9847" y="572"/>
                </a:cubicBezTo>
                <a:cubicBezTo>
                  <a:pt x="10513" y="572"/>
                  <a:pt x="10835" y="929"/>
                  <a:pt x="11216" y="1334"/>
                </a:cubicBezTo>
                <a:cubicBezTo>
                  <a:pt x="11621" y="1775"/>
                  <a:pt x="12085" y="2275"/>
                  <a:pt x="13002" y="2275"/>
                </a:cubicBezTo>
                <a:cubicBezTo>
                  <a:pt x="13919" y="2275"/>
                  <a:pt x="14383" y="1775"/>
                  <a:pt x="14788" y="1334"/>
                </a:cubicBezTo>
                <a:cubicBezTo>
                  <a:pt x="15169" y="929"/>
                  <a:pt x="15490" y="572"/>
                  <a:pt x="16157" y="572"/>
                </a:cubicBezTo>
                <a:cubicBezTo>
                  <a:pt x="16824" y="572"/>
                  <a:pt x="17145" y="929"/>
                  <a:pt x="17526" y="1334"/>
                </a:cubicBezTo>
                <a:cubicBezTo>
                  <a:pt x="17931" y="1775"/>
                  <a:pt x="18395" y="2275"/>
                  <a:pt x="19312" y="2275"/>
                </a:cubicBezTo>
                <a:cubicBezTo>
                  <a:pt x="20229" y="2275"/>
                  <a:pt x="20693" y="1775"/>
                  <a:pt x="21098" y="1334"/>
                </a:cubicBezTo>
                <a:cubicBezTo>
                  <a:pt x="21479" y="929"/>
                  <a:pt x="21801" y="572"/>
                  <a:pt x="22467" y="572"/>
                </a:cubicBezTo>
                <a:cubicBezTo>
                  <a:pt x="23134" y="572"/>
                  <a:pt x="23456" y="929"/>
                  <a:pt x="23837" y="1334"/>
                </a:cubicBezTo>
                <a:cubicBezTo>
                  <a:pt x="24241" y="1775"/>
                  <a:pt x="24706" y="2275"/>
                  <a:pt x="25622" y="2275"/>
                </a:cubicBezTo>
                <a:cubicBezTo>
                  <a:pt x="26539" y="2275"/>
                  <a:pt x="26992" y="1775"/>
                  <a:pt x="27408" y="1334"/>
                </a:cubicBezTo>
                <a:cubicBezTo>
                  <a:pt x="27789" y="929"/>
                  <a:pt x="28111" y="572"/>
                  <a:pt x="28778" y="572"/>
                </a:cubicBezTo>
                <a:cubicBezTo>
                  <a:pt x="29444" y="572"/>
                  <a:pt x="29766" y="929"/>
                  <a:pt x="30147" y="1334"/>
                </a:cubicBezTo>
                <a:cubicBezTo>
                  <a:pt x="30552" y="1775"/>
                  <a:pt x="31016" y="2275"/>
                  <a:pt x="31933" y="2275"/>
                </a:cubicBezTo>
                <a:cubicBezTo>
                  <a:pt x="32302" y="2275"/>
                  <a:pt x="32302" y="1703"/>
                  <a:pt x="31933" y="1703"/>
                </a:cubicBezTo>
                <a:cubicBezTo>
                  <a:pt x="31266" y="1703"/>
                  <a:pt x="30933" y="1358"/>
                  <a:pt x="30564" y="941"/>
                </a:cubicBezTo>
                <a:cubicBezTo>
                  <a:pt x="30147" y="501"/>
                  <a:pt x="29683" y="1"/>
                  <a:pt x="28778" y="1"/>
                </a:cubicBezTo>
                <a:cubicBezTo>
                  <a:pt x="27861" y="1"/>
                  <a:pt x="27397" y="501"/>
                  <a:pt x="26992" y="941"/>
                </a:cubicBezTo>
                <a:cubicBezTo>
                  <a:pt x="26611" y="1358"/>
                  <a:pt x="26289" y="1703"/>
                  <a:pt x="25622" y="1703"/>
                </a:cubicBezTo>
                <a:cubicBezTo>
                  <a:pt x="24956" y="1703"/>
                  <a:pt x="24622" y="1358"/>
                  <a:pt x="24253" y="941"/>
                </a:cubicBezTo>
                <a:cubicBezTo>
                  <a:pt x="23837" y="501"/>
                  <a:pt x="23372" y="1"/>
                  <a:pt x="22467" y="1"/>
                </a:cubicBezTo>
                <a:cubicBezTo>
                  <a:pt x="21551" y="1"/>
                  <a:pt x="21086" y="501"/>
                  <a:pt x="20681" y="941"/>
                </a:cubicBezTo>
                <a:cubicBezTo>
                  <a:pt x="20300" y="1358"/>
                  <a:pt x="19979" y="1703"/>
                  <a:pt x="19312" y="1703"/>
                </a:cubicBezTo>
                <a:cubicBezTo>
                  <a:pt x="18645" y="1703"/>
                  <a:pt x="18324" y="1358"/>
                  <a:pt x="17943" y="941"/>
                </a:cubicBezTo>
                <a:cubicBezTo>
                  <a:pt x="17526" y="501"/>
                  <a:pt x="17062" y="1"/>
                  <a:pt x="16157" y="1"/>
                </a:cubicBezTo>
                <a:cubicBezTo>
                  <a:pt x="15240" y="1"/>
                  <a:pt x="14776" y="501"/>
                  <a:pt x="14371" y="941"/>
                </a:cubicBezTo>
                <a:cubicBezTo>
                  <a:pt x="13990" y="1358"/>
                  <a:pt x="13669" y="1703"/>
                  <a:pt x="13002" y="1703"/>
                </a:cubicBezTo>
                <a:cubicBezTo>
                  <a:pt x="12335" y="1703"/>
                  <a:pt x="12014" y="1358"/>
                  <a:pt x="11633" y="941"/>
                </a:cubicBezTo>
                <a:cubicBezTo>
                  <a:pt x="11228" y="501"/>
                  <a:pt x="10763" y="1"/>
                  <a:pt x="9847" y="1"/>
                </a:cubicBezTo>
                <a:cubicBezTo>
                  <a:pt x="8930" y="1"/>
                  <a:pt x="8466" y="501"/>
                  <a:pt x="8061" y="941"/>
                </a:cubicBezTo>
                <a:cubicBezTo>
                  <a:pt x="7680" y="1358"/>
                  <a:pt x="7358" y="1703"/>
                  <a:pt x="6692" y="1703"/>
                </a:cubicBezTo>
                <a:cubicBezTo>
                  <a:pt x="6025" y="1703"/>
                  <a:pt x="5703" y="1358"/>
                  <a:pt x="5322" y="941"/>
                </a:cubicBezTo>
                <a:cubicBezTo>
                  <a:pt x="4918" y="501"/>
                  <a:pt x="4453" y="1"/>
                  <a:pt x="353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4" name="Google Shape;494;p18"/>
          <p:cNvGrpSpPr/>
          <p:nvPr/>
        </p:nvGrpSpPr>
        <p:grpSpPr>
          <a:xfrm rot="-1575454">
            <a:off x="5761910" y="1888992"/>
            <a:ext cx="142655" cy="149446"/>
            <a:chOff x="1160468" y="31374"/>
            <a:chExt cx="142658" cy="149448"/>
          </a:xfrm>
        </p:grpSpPr>
        <p:sp>
          <p:nvSpPr>
            <p:cNvPr id="495" name="Google Shape;495;p18"/>
            <p:cNvSpPr/>
            <p:nvPr/>
          </p:nvSpPr>
          <p:spPr>
            <a:xfrm>
              <a:off x="1160468" y="31374"/>
              <a:ext cx="142658" cy="149448"/>
            </a:xfrm>
            <a:custGeom>
              <a:avLst/>
              <a:gdLst/>
              <a:ahLst/>
              <a:cxnLst/>
              <a:rect l="l" t="t" r="r" b="b"/>
              <a:pathLst>
                <a:path w="3668" h="3567" extrusionOk="0">
                  <a:moveTo>
                    <a:pt x="3205" y="0"/>
                  </a:moveTo>
                  <a:cubicBezTo>
                    <a:pt x="3096" y="0"/>
                    <a:pt x="2989" y="42"/>
                    <a:pt x="2906" y="125"/>
                  </a:cubicBezTo>
                  <a:lnTo>
                    <a:pt x="155" y="2852"/>
                  </a:lnTo>
                  <a:cubicBezTo>
                    <a:pt x="1" y="3018"/>
                    <a:pt x="1" y="3280"/>
                    <a:pt x="155" y="3447"/>
                  </a:cubicBezTo>
                  <a:cubicBezTo>
                    <a:pt x="239" y="3518"/>
                    <a:pt x="346" y="3566"/>
                    <a:pt x="453" y="3566"/>
                  </a:cubicBezTo>
                  <a:cubicBezTo>
                    <a:pt x="572" y="3566"/>
                    <a:pt x="679" y="3530"/>
                    <a:pt x="763" y="3447"/>
                  </a:cubicBezTo>
                  <a:lnTo>
                    <a:pt x="3513" y="720"/>
                  </a:lnTo>
                  <a:cubicBezTo>
                    <a:pt x="3668" y="554"/>
                    <a:pt x="3668" y="280"/>
                    <a:pt x="3513" y="125"/>
                  </a:cubicBezTo>
                  <a:cubicBezTo>
                    <a:pt x="3424" y="42"/>
                    <a:pt x="3314" y="0"/>
                    <a:pt x="32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18"/>
            <p:cNvSpPr/>
            <p:nvPr/>
          </p:nvSpPr>
          <p:spPr>
            <a:xfrm>
              <a:off x="1160468" y="31374"/>
              <a:ext cx="142658" cy="149448"/>
            </a:xfrm>
            <a:custGeom>
              <a:avLst/>
              <a:gdLst/>
              <a:ahLst/>
              <a:cxnLst/>
              <a:rect l="l" t="t" r="r" b="b"/>
              <a:pathLst>
                <a:path w="3668" h="3567" extrusionOk="0">
                  <a:moveTo>
                    <a:pt x="461" y="0"/>
                  </a:moveTo>
                  <a:cubicBezTo>
                    <a:pt x="352" y="0"/>
                    <a:pt x="245" y="42"/>
                    <a:pt x="167" y="125"/>
                  </a:cubicBezTo>
                  <a:cubicBezTo>
                    <a:pt x="1" y="280"/>
                    <a:pt x="1" y="554"/>
                    <a:pt x="167" y="720"/>
                  </a:cubicBezTo>
                  <a:lnTo>
                    <a:pt x="2906" y="3447"/>
                  </a:lnTo>
                  <a:cubicBezTo>
                    <a:pt x="2989" y="3518"/>
                    <a:pt x="3096" y="3566"/>
                    <a:pt x="3203" y="3566"/>
                  </a:cubicBezTo>
                  <a:cubicBezTo>
                    <a:pt x="3311" y="3566"/>
                    <a:pt x="3418" y="3518"/>
                    <a:pt x="3501" y="3447"/>
                  </a:cubicBezTo>
                  <a:cubicBezTo>
                    <a:pt x="3668" y="3280"/>
                    <a:pt x="3668" y="3018"/>
                    <a:pt x="3501" y="2852"/>
                  </a:cubicBezTo>
                  <a:lnTo>
                    <a:pt x="763" y="125"/>
                  </a:lnTo>
                  <a:cubicBezTo>
                    <a:pt x="679" y="42"/>
                    <a:pt x="569" y="0"/>
                    <a:pt x="46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7" name="Google Shape;497;p18"/>
          <p:cNvSpPr txBox="1">
            <a:spLocks noGrp="1"/>
          </p:cNvSpPr>
          <p:nvPr>
            <p:ph type="title"/>
          </p:nvPr>
        </p:nvSpPr>
        <p:spPr>
          <a:xfrm>
            <a:off x="977400" y="1252625"/>
            <a:ext cx="3337200" cy="15444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25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98" name="Google Shape;498;p18"/>
          <p:cNvSpPr txBox="1">
            <a:spLocks noGrp="1"/>
          </p:cNvSpPr>
          <p:nvPr>
            <p:ph type="subTitle" idx="1"/>
          </p:nvPr>
        </p:nvSpPr>
        <p:spPr>
          <a:xfrm>
            <a:off x="924000" y="2934200"/>
            <a:ext cx="3390600" cy="4572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a:lvl1pPr>
            <a:lvl2pPr lvl="1" algn="r" rtl="0">
              <a:spcBef>
                <a:spcPts val="0"/>
              </a:spcBef>
              <a:spcAft>
                <a:spcPts val="0"/>
              </a:spcAft>
              <a:buNone/>
              <a:defRPr>
                <a:latin typeface="Spartan"/>
                <a:ea typeface="Spartan"/>
                <a:cs typeface="Spartan"/>
                <a:sym typeface="Spartan"/>
              </a:defRPr>
            </a:lvl2pPr>
            <a:lvl3pPr lvl="2" algn="r" rtl="0">
              <a:spcBef>
                <a:spcPts val="0"/>
              </a:spcBef>
              <a:spcAft>
                <a:spcPts val="0"/>
              </a:spcAft>
              <a:buNone/>
              <a:defRPr>
                <a:latin typeface="Spartan"/>
                <a:ea typeface="Spartan"/>
                <a:cs typeface="Spartan"/>
                <a:sym typeface="Spartan"/>
              </a:defRPr>
            </a:lvl3pPr>
            <a:lvl4pPr lvl="3" algn="r" rtl="0">
              <a:spcBef>
                <a:spcPts val="0"/>
              </a:spcBef>
              <a:spcAft>
                <a:spcPts val="0"/>
              </a:spcAft>
              <a:buNone/>
              <a:defRPr>
                <a:latin typeface="Spartan"/>
                <a:ea typeface="Spartan"/>
                <a:cs typeface="Spartan"/>
                <a:sym typeface="Spartan"/>
              </a:defRPr>
            </a:lvl4pPr>
            <a:lvl5pPr lvl="4" algn="r" rtl="0">
              <a:spcBef>
                <a:spcPts val="0"/>
              </a:spcBef>
              <a:spcAft>
                <a:spcPts val="0"/>
              </a:spcAft>
              <a:buNone/>
              <a:defRPr>
                <a:latin typeface="Spartan"/>
                <a:ea typeface="Spartan"/>
                <a:cs typeface="Spartan"/>
                <a:sym typeface="Spartan"/>
              </a:defRPr>
            </a:lvl5pPr>
            <a:lvl6pPr lvl="5" algn="r" rtl="0">
              <a:spcBef>
                <a:spcPts val="0"/>
              </a:spcBef>
              <a:spcAft>
                <a:spcPts val="0"/>
              </a:spcAft>
              <a:buNone/>
              <a:defRPr>
                <a:latin typeface="Spartan"/>
                <a:ea typeface="Spartan"/>
                <a:cs typeface="Spartan"/>
                <a:sym typeface="Spartan"/>
              </a:defRPr>
            </a:lvl6pPr>
            <a:lvl7pPr lvl="6" algn="r" rtl="0">
              <a:spcBef>
                <a:spcPts val="0"/>
              </a:spcBef>
              <a:spcAft>
                <a:spcPts val="0"/>
              </a:spcAft>
              <a:buNone/>
              <a:defRPr>
                <a:latin typeface="Spartan"/>
                <a:ea typeface="Spartan"/>
                <a:cs typeface="Spartan"/>
                <a:sym typeface="Spartan"/>
              </a:defRPr>
            </a:lvl7pPr>
            <a:lvl8pPr lvl="7" algn="r" rtl="0">
              <a:spcBef>
                <a:spcPts val="0"/>
              </a:spcBef>
              <a:spcAft>
                <a:spcPts val="0"/>
              </a:spcAft>
              <a:buNone/>
              <a:defRPr>
                <a:latin typeface="Spartan"/>
                <a:ea typeface="Spartan"/>
                <a:cs typeface="Spartan"/>
                <a:sym typeface="Spartan"/>
              </a:defRPr>
            </a:lvl8pPr>
            <a:lvl9pPr lvl="8" algn="r" rtl="0">
              <a:spcBef>
                <a:spcPts val="0"/>
              </a:spcBef>
              <a:spcAft>
                <a:spcPts val="0"/>
              </a:spcAft>
              <a:buNone/>
              <a:defRPr>
                <a:latin typeface="Spartan"/>
                <a:ea typeface="Spartan"/>
                <a:cs typeface="Spartan"/>
                <a:sym typeface="Spartan"/>
              </a:defRPr>
            </a:lvl9pPr>
          </a:lstStyle>
          <a:p>
            <a:endParaRPr/>
          </a:p>
        </p:txBody>
      </p:sp>
    </p:spTree>
    <p:extLst>
      <p:ext uri="{BB962C8B-B14F-4D97-AF65-F5344CB8AC3E}">
        <p14:creationId xmlns:p14="http://schemas.microsoft.com/office/powerpoint/2010/main" val="19956083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accent3"/>
        </a:solidFill>
        <a:effectLst/>
      </p:bgPr>
    </p:bg>
    <p:spTree>
      <p:nvGrpSpPr>
        <p:cNvPr id="1" name="Shape 74"/>
        <p:cNvGrpSpPr/>
        <p:nvPr/>
      </p:nvGrpSpPr>
      <p:grpSpPr>
        <a:xfrm>
          <a:off x="0" y="0"/>
          <a:ext cx="0" cy="0"/>
          <a:chOff x="0" y="0"/>
          <a:chExt cx="0" cy="0"/>
        </a:xfrm>
      </p:grpSpPr>
      <p:sp>
        <p:nvSpPr>
          <p:cNvPr id="75" name="Google Shape;75;p4"/>
          <p:cNvSpPr/>
          <p:nvPr/>
        </p:nvSpPr>
        <p:spPr>
          <a:xfrm rot="10800000" flipH="1">
            <a:off x="445761" y="2020984"/>
            <a:ext cx="88947" cy="1346544"/>
          </a:xfrm>
          <a:custGeom>
            <a:avLst/>
            <a:gdLst/>
            <a:ahLst/>
            <a:cxnLst/>
            <a:rect l="l" t="t" r="r" b="b"/>
            <a:pathLst>
              <a:path w="2287" h="32139" extrusionOk="0">
                <a:moveTo>
                  <a:pt x="1989" y="1"/>
                </a:moveTo>
                <a:cubicBezTo>
                  <a:pt x="1840" y="1"/>
                  <a:pt x="1691" y="105"/>
                  <a:pt x="1703" y="314"/>
                </a:cubicBezTo>
                <a:cubicBezTo>
                  <a:pt x="1703" y="980"/>
                  <a:pt x="1358" y="1302"/>
                  <a:pt x="941" y="1683"/>
                </a:cubicBezTo>
                <a:cubicBezTo>
                  <a:pt x="501" y="2088"/>
                  <a:pt x="1" y="2552"/>
                  <a:pt x="1" y="3469"/>
                </a:cubicBezTo>
                <a:cubicBezTo>
                  <a:pt x="1" y="4374"/>
                  <a:pt x="501" y="4838"/>
                  <a:pt x="941" y="5255"/>
                </a:cubicBezTo>
                <a:cubicBezTo>
                  <a:pt x="1358" y="5624"/>
                  <a:pt x="1703" y="5957"/>
                  <a:pt x="1703" y="6624"/>
                </a:cubicBezTo>
                <a:cubicBezTo>
                  <a:pt x="1703" y="7279"/>
                  <a:pt x="1358" y="7612"/>
                  <a:pt x="941" y="7993"/>
                </a:cubicBezTo>
                <a:cubicBezTo>
                  <a:pt x="501" y="8398"/>
                  <a:pt x="1" y="8862"/>
                  <a:pt x="1" y="9779"/>
                </a:cubicBezTo>
                <a:cubicBezTo>
                  <a:pt x="1" y="10684"/>
                  <a:pt x="501" y="11148"/>
                  <a:pt x="941" y="11565"/>
                </a:cubicBezTo>
                <a:cubicBezTo>
                  <a:pt x="1358" y="11934"/>
                  <a:pt x="1703" y="12267"/>
                  <a:pt x="1703" y="12922"/>
                </a:cubicBezTo>
                <a:cubicBezTo>
                  <a:pt x="1703" y="13589"/>
                  <a:pt x="1358" y="13922"/>
                  <a:pt x="941" y="14291"/>
                </a:cubicBezTo>
                <a:cubicBezTo>
                  <a:pt x="501" y="14708"/>
                  <a:pt x="1" y="15172"/>
                  <a:pt x="1" y="16077"/>
                </a:cubicBezTo>
                <a:cubicBezTo>
                  <a:pt x="1" y="16994"/>
                  <a:pt x="501" y="17458"/>
                  <a:pt x="941" y="17863"/>
                </a:cubicBezTo>
                <a:cubicBezTo>
                  <a:pt x="1358" y="18244"/>
                  <a:pt x="1703" y="18566"/>
                  <a:pt x="1703" y="19233"/>
                </a:cubicBezTo>
                <a:cubicBezTo>
                  <a:pt x="1703" y="19899"/>
                  <a:pt x="1358" y="20221"/>
                  <a:pt x="941" y="20602"/>
                </a:cubicBezTo>
                <a:cubicBezTo>
                  <a:pt x="501" y="21018"/>
                  <a:pt x="1" y="21483"/>
                  <a:pt x="1" y="22388"/>
                </a:cubicBezTo>
                <a:cubicBezTo>
                  <a:pt x="1" y="23304"/>
                  <a:pt x="501" y="23769"/>
                  <a:pt x="941" y="24174"/>
                </a:cubicBezTo>
                <a:cubicBezTo>
                  <a:pt x="1358" y="24555"/>
                  <a:pt x="1703" y="24888"/>
                  <a:pt x="1703" y="25543"/>
                </a:cubicBezTo>
                <a:cubicBezTo>
                  <a:pt x="1703" y="26210"/>
                  <a:pt x="1358" y="26531"/>
                  <a:pt x="941" y="26912"/>
                </a:cubicBezTo>
                <a:cubicBezTo>
                  <a:pt x="501" y="27317"/>
                  <a:pt x="1" y="27793"/>
                  <a:pt x="1" y="28698"/>
                </a:cubicBezTo>
                <a:cubicBezTo>
                  <a:pt x="1" y="29615"/>
                  <a:pt x="501" y="30079"/>
                  <a:pt x="941" y="30484"/>
                </a:cubicBezTo>
                <a:cubicBezTo>
                  <a:pt x="1358" y="30865"/>
                  <a:pt x="1703" y="31198"/>
                  <a:pt x="1703" y="31853"/>
                </a:cubicBezTo>
                <a:cubicBezTo>
                  <a:pt x="1703" y="32020"/>
                  <a:pt x="1834" y="32139"/>
                  <a:pt x="1989" y="32139"/>
                </a:cubicBezTo>
                <a:cubicBezTo>
                  <a:pt x="2144" y="32139"/>
                  <a:pt x="2275" y="32020"/>
                  <a:pt x="2275" y="31865"/>
                </a:cubicBezTo>
                <a:cubicBezTo>
                  <a:pt x="2275" y="30948"/>
                  <a:pt x="1775" y="30484"/>
                  <a:pt x="1334" y="30079"/>
                </a:cubicBezTo>
                <a:cubicBezTo>
                  <a:pt x="918" y="29698"/>
                  <a:pt x="572" y="29365"/>
                  <a:pt x="572" y="28710"/>
                </a:cubicBezTo>
                <a:cubicBezTo>
                  <a:pt x="572" y="28043"/>
                  <a:pt x="918" y="27710"/>
                  <a:pt x="1334" y="27341"/>
                </a:cubicBezTo>
                <a:cubicBezTo>
                  <a:pt x="1775" y="26924"/>
                  <a:pt x="2275" y="26460"/>
                  <a:pt x="2275" y="25555"/>
                </a:cubicBezTo>
                <a:cubicBezTo>
                  <a:pt x="2275" y="24638"/>
                  <a:pt x="1775" y="24174"/>
                  <a:pt x="1334" y="23769"/>
                </a:cubicBezTo>
                <a:cubicBezTo>
                  <a:pt x="918" y="23388"/>
                  <a:pt x="572" y="23054"/>
                  <a:pt x="572" y="22388"/>
                </a:cubicBezTo>
                <a:cubicBezTo>
                  <a:pt x="572" y="21733"/>
                  <a:pt x="918" y="21399"/>
                  <a:pt x="1334" y="21030"/>
                </a:cubicBezTo>
                <a:cubicBezTo>
                  <a:pt x="1775" y="20614"/>
                  <a:pt x="2275" y="20149"/>
                  <a:pt x="2275" y="19244"/>
                </a:cubicBezTo>
                <a:cubicBezTo>
                  <a:pt x="2275" y="18328"/>
                  <a:pt x="1775" y="17863"/>
                  <a:pt x="1334" y="17458"/>
                </a:cubicBezTo>
                <a:cubicBezTo>
                  <a:pt x="918" y="17077"/>
                  <a:pt x="572" y="16744"/>
                  <a:pt x="572" y="16089"/>
                </a:cubicBezTo>
                <a:cubicBezTo>
                  <a:pt x="572" y="15423"/>
                  <a:pt x="918" y="15089"/>
                  <a:pt x="1334" y="14720"/>
                </a:cubicBezTo>
                <a:cubicBezTo>
                  <a:pt x="1775" y="14303"/>
                  <a:pt x="2275" y="13839"/>
                  <a:pt x="2275" y="12934"/>
                </a:cubicBezTo>
                <a:cubicBezTo>
                  <a:pt x="2275" y="12017"/>
                  <a:pt x="1775" y="11553"/>
                  <a:pt x="1334" y="11148"/>
                </a:cubicBezTo>
                <a:cubicBezTo>
                  <a:pt x="918" y="10767"/>
                  <a:pt x="572" y="10446"/>
                  <a:pt x="572" y="9779"/>
                </a:cubicBezTo>
                <a:cubicBezTo>
                  <a:pt x="572" y="9112"/>
                  <a:pt x="918" y="8791"/>
                  <a:pt x="1334" y="8410"/>
                </a:cubicBezTo>
                <a:cubicBezTo>
                  <a:pt x="1775" y="8005"/>
                  <a:pt x="2275" y="7529"/>
                  <a:pt x="2275" y="6624"/>
                </a:cubicBezTo>
                <a:cubicBezTo>
                  <a:pt x="2275" y="5707"/>
                  <a:pt x="1775" y="5243"/>
                  <a:pt x="1334" y="4838"/>
                </a:cubicBezTo>
                <a:cubicBezTo>
                  <a:pt x="918" y="4457"/>
                  <a:pt x="572" y="4135"/>
                  <a:pt x="572" y="3469"/>
                </a:cubicBezTo>
                <a:cubicBezTo>
                  <a:pt x="572" y="2802"/>
                  <a:pt x="918" y="2480"/>
                  <a:pt x="1334" y="2099"/>
                </a:cubicBezTo>
                <a:cubicBezTo>
                  <a:pt x="1775" y="1683"/>
                  <a:pt x="2275" y="1230"/>
                  <a:pt x="2275" y="314"/>
                </a:cubicBezTo>
                <a:cubicBezTo>
                  <a:pt x="2287" y="105"/>
                  <a:pt x="2138" y="1"/>
                  <a:pt x="198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4"/>
          <p:cNvSpPr/>
          <p:nvPr/>
        </p:nvSpPr>
        <p:spPr>
          <a:xfrm rot="10800000" flipH="1">
            <a:off x="8096032" y="429982"/>
            <a:ext cx="520537" cy="219543"/>
          </a:xfrm>
          <a:custGeom>
            <a:avLst/>
            <a:gdLst/>
            <a:ahLst/>
            <a:cxnLst/>
            <a:rect l="l" t="t" r="r" b="b"/>
            <a:pathLst>
              <a:path w="13384" h="5240" extrusionOk="0">
                <a:moveTo>
                  <a:pt x="10871" y="560"/>
                </a:moveTo>
                <a:cubicBezTo>
                  <a:pt x="11955" y="560"/>
                  <a:pt x="12836" y="1489"/>
                  <a:pt x="12836" y="2620"/>
                </a:cubicBezTo>
                <a:cubicBezTo>
                  <a:pt x="12836" y="3751"/>
                  <a:pt x="11955" y="4668"/>
                  <a:pt x="10871" y="4668"/>
                </a:cubicBezTo>
                <a:lnTo>
                  <a:pt x="2525" y="4668"/>
                </a:lnTo>
                <a:cubicBezTo>
                  <a:pt x="1430" y="4668"/>
                  <a:pt x="548" y="3751"/>
                  <a:pt x="548" y="2620"/>
                </a:cubicBezTo>
                <a:cubicBezTo>
                  <a:pt x="548" y="1489"/>
                  <a:pt x="1430" y="560"/>
                  <a:pt x="2525" y="560"/>
                </a:cubicBezTo>
                <a:close/>
                <a:moveTo>
                  <a:pt x="2525" y="1"/>
                </a:moveTo>
                <a:cubicBezTo>
                  <a:pt x="1132" y="1"/>
                  <a:pt x="1" y="1179"/>
                  <a:pt x="1" y="2620"/>
                </a:cubicBezTo>
                <a:cubicBezTo>
                  <a:pt x="1" y="4061"/>
                  <a:pt x="1132" y="5240"/>
                  <a:pt x="2525" y="5240"/>
                </a:cubicBezTo>
                <a:lnTo>
                  <a:pt x="10859" y="5240"/>
                </a:lnTo>
                <a:cubicBezTo>
                  <a:pt x="12252" y="5240"/>
                  <a:pt x="13383" y="4073"/>
                  <a:pt x="13383" y="2620"/>
                </a:cubicBezTo>
                <a:cubicBezTo>
                  <a:pt x="13383" y="1179"/>
                  <a:pt x="12252" y="1"/>
                  <a:pt x="1087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4"/>
          <p:cNvSpPr/>
          <p:nvPr/>
        </p:nvSpPr>
        <p:spPr>
          <a:xfrm rot="10800000" flipH="1">
            <a:off x="560428" y="4340264"/>
            <a:ext cx="520498" cy="220046"/>
          </a:xfrm>
          <a:custGeom>
            <a:avLst/>
            <a:gdLst/>
            <a:ahLst/>
            <a:cxnLst/>
            <a:rect l="l" t="t" r="r" b="b"/>
            <a:pathLst>
              <a:path w="13383" h="5252" extrusionOk="0">
                <a:moveTo>
                  <a:pt x="10871" y="572"/>
                </a:moveTo>
                <a:cubicBezTo>
                  <a:pt x="11954" y="572"/>
                  <a:pt x="12847" y="1501"/>
                  <a:pt x="12847" y="2632"/>
                </a:cubicBezTo>
                <a:cubicBezTo>
                  <a:pt x="12847" y="3763"/>
                  <a:pt x="11954" y="4680"/>
                  <a:pt x="10871" y="4680"/>
                </a:cubicBezTo>
                <a:lnTo>
                  <a:pt x="2524" y="4680"/>
                </a:lnTo>
                <a:cubicBezTo>
                  <a:pt x="1441" y="4680"/>
                  <a:pt x="548" y="3763"/>
                  <a:pt x="548" y="2632"/>
                </a:cubicBezTo>
                <a:cubicBezTo>
                  <a:pt x="548" y="1501"/>
                  <a:pt x="1441" y="572"/>
                  <a:pt x="2524" y="572"/>
                </a:cubicBezTo>
                <a:close/>
                <a:moveTo>
                  <a:pt x="2512" y="0"/>
                </a:moveTo>
                <a:cubicBezTo>
                  <a:pt x="1131" y="0"/>
                  <a:pt x="0" y="1179"/>
                  <a:pt x="0" y="2632"/>
                </a:cubicBezTo>
                <a:cubicBezTo>
                  <a:pt x="0" y="4072"/>
                  <a:pt x="1131" y="5251"/>
                  <a:pt x="2512" y="5251"/>
                </a:cubicBezTo>
                <a:lnTo>
                  <a:pt x="10871" y="5251"/>
                </a:lnTo>
                <a:cubicBezTo>
                  <a:pt x="12252" y="5251"/>
                  <a:pt x="13383" y="4072"/>
                  <a:pt x="13383" y="2632"/>
                </a:cubicBezTo>
                <a:cubicBezTo>
                  <a:pt x="13383" y="1179"/>
                  <a:pt x="12264" y="0"/>
                  <a:pt x="1087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8" name="Google Shape;78;p4"/>
          <p:cNvGrpSpPr/>
          <p:nvPr/>
        </p:nvGrpSpPr>
        <p:grpSpPr>
          <a:xfrm rot="-9401133" flipH="1">
            <a:off x="6852702" y="1305663"/>
            <a:ext cx="151728" cy="149457"/>
            <a:chOff x="8639698" y="2706690"/>
            <a:chExt cx="151720" cy="149448"/>
          </a:xfrm>
        </p:grpSpPr>
        <p:sp>
          <p:nvSpPr>
            <p:cNvPr id="79" name="Google Shape;79;p4"/>
            <p:cNvSpPr/>
            <p:nvPr/>
          </p:nvSpPr>
          <p:spPr>
            <a:xfrm>
              <a:off x="8639698" y="2706690"/>
              <a:ext cx="151720" cy="149448"/>
            </a:xfrm>
            <a:custGeom>
              <a:avLst/>
              <a:gdLst/>
              <a:ahLst/>
              <a:cxnLst/>
              <a:rect l="l" t="t" r="r" b="b"/>
              <a:pathLst>
                <a:path w="3901" h="3567" extrusionOk="0">
                  <a:moveTo>
                    <a:pt x="3231" y="0"/>
                  </a:moveTo>
                  <a:cubicBezTo>
                    <a:pt x="3150" y="0"/>
                    <a:pt x="3073" y="34"/>
                    <a:pt x="3013" y="114"/>
                  </a:cubicBezTo>
                  <a:lnTo>
                    <a:pt x="263" y="2840"/>
                  </a:lnTo>
                  <a:cubicBezTo>
                    <a:pt x="1" y="3102"/>
                    <a:pt x="191" y="3554"/>
                    <a:pt x="560" y="3566"/>
                  </a:cubicBezTo>
                  <a:cubicBezTo>
                    <a:pt x="679" y="3554"/>
                    <a:pt x="775" y="3519"/>
                    <a:pt x="858" y="3435"/>
                  </a:cubicBezTo>
                  <a:lnTo>
                    <a:pt x="3608" y="709"/>
                  </a:lnTo>
                  <a:cubicBezTo>
                    <a:pt x="3900" y="474"/>
                    <a:pt x="3537" y="0"/>
                    <a:pt x="323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4"/>
            <p:cNvSpPr/>
            <p:nvPr/>
          </p:nvSpPr>
          <p:spPr>
            <a:xfrm>
              <a:off x="8640476" y="2707402"/>
              <a:ext cx="149775" cy="148736"/>
            </a:xfrm>
            <a:custGeom>
              <a:avLst/>
              <a:gdLst/>
              <a:ahLst/>
              <a:cxnLst/>
              <a:rect l="l" t="t" r="r" b="b"/>
              <a:pathLst>
                <a:path w="3851" h="3550" extrusionOk="0">
                  <a:moveTo>
                    <a:pt x="574" y="0"/>
                  </a:moveTo>
                  <a:cubicBezTo>
                    <a:pt x="261" y="0"/>
                    <a:pt x="1" y="375"/>
                    <a:pt x="243" y="692"/>
                  </a:cubicBezTo>
                  <a:lnTo>
                    <a:pt x="2993" y="3418"/>
                  </a:lnTo>
                  <a:cubicBezTo>
                    <a:pt x="3064" y="3502"/>
                    <a:pt x="3172" y="3549"/>
                    <a:pt x="3291" y="3549"/>
                  </a:cubicBezTo>
                  <a:cubicBezTo>
                    <a:pt x="3660" y="3537"/>
                    <a:pt x="3850" y="3085"/>
                    <a:pt x="3588" y="2823"/>
                  </a:cubicBezTo>
                  <a:lnTo>
                    <a:pt x="838" y="97"/>
                  </a:lnTo>
                  <a:cubicBezTo>
                    <a:pt x="753" y="29"/>
                    <a:pt x="661" y="0"/>
                    <a:pt x="57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 name="Google Shape;81;p4"/>
          <p:cNvGrpSpPr/>
          <p:nvPr/>
        </p:nvGrpSpPr>
        <p:grpSpPr>
          <a:xfrm rot="-9224546" flipH="1">
            <a:off x="947980" y="465028"/>
            <a:ext cx="142655" cy="149446"/>
            <a:chOff x="1160468" y="31374"/>
            <a:chExt cx="142658" cy="149448"/>
          </a:xfrm>
        </p:grpSpPr>
        <p:sp>
          <p:nvSpPr>
            <p:cNvPr id="82" name="Google Shape;82;p4"/>
            <p:cNvSpPr/>
            <p:nvPr/>
          </p:nvSpPr>
          <p:spPr>
            <a:xfrm>
              <a:off x="1160468" y="31374"/>
              <a:ext cx="142658" cy="149448"/>
            </a:xfrm>
            <a:custGeom>
              <a:avLst/>
              <a:gdLst/>
              <a:ahLst/>
              <a:cxnLst/>
              <a:rect l="l" t="t" r="r" b="b"/>
              <a:pathLst>
                <a:path w="3668" h="3567" extrusionOk="0">
                  <a:moveTo>
                    <a:pt x="3205" y="0"/>
                  </a:moveTo>
                  <a:cubicBezTo>
                    <a:pt x="3096" y="0"/>
                    <a:pt x="2989" y="42"/>
                    <a:pt x="2906" y="125"/>
                  </a:cubicBezTo>
                  <a:lnTo>
                    <a:pt x="155" y="2852"/>
                  </a:lnTo>
                  <a:cubicBezTo>
                    <a:pt x="1" y="3018"/>
                    <a:pt x="1" y="3280"/>
                    <a:pt x="155" y="3447"/>
                  </a:cubicBezTo>
                  <a:cubicBezTo>
                    <a:pt x="239" y="3518"/>
                    <a:pt x="346" y="3566"/>
                    <a:pt x="453" y="3566"/>
                  </a:cubicBezTo>
                  <a:cubicBezTo>
                    <a:pt x="572" y="3566"/>
                    <a:pt x="679" y="3530"/>
                    <a:pt x="763" y="3447"/>
                  </a:cubicBezTo>
                  <a:lnTo>
                    <a:pt x="3513" y="720"/>
                  </a:lnTo>
                  <a:cubicBezTo>
                    <a:pt x="3668" y="554"/>
                    <a:pt x="3668" y="280"/>
                    <a:pt x="3513" y="125"/>
                  </a:cubicBezTo>
                  <a:cubicBezTo>
                    <a:pt x="3424" y="42"/>
                    <a:pt x="3314" y="0"/>
                    <a:pt x="320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4"/>
            <p:cNvSpPr/>
            <p:nvPr/>
          </p:nvSpPr>
          <p:spPr>
            <a:xfrm>
              <a:off x="1160468" y="31374"/>
              <a:ext cx="142658" cy="149448"/>
            </a:xfrm>
            <a:custGeom>
              <a:avLst/>
              <a:gdLst/>
              <a:ahLst/>
              <a:cxnLst/>
              <a:rect l="l" t="t" r="r" b="b"/>
              <a:pathLst>
                <a:path w="3668" h="3567" extrusionOk="0">
                  <a:moveTo>
                    <a:pt x="461" y="0"/>
                  </a:moveTo>
                  <a:cubicBezTo>
                    <a:pt x="352" y="0"/>
                    <a:pt x="245" y="42"/>
                    <a:pt x="167" y="125"/>
                  </a:cubicBezTo>
                  <a:cubicBezTo>
                    <a:pt x="1" y="280"/>
                    <a:pt x="1" y="554"/>
                    <a:pt x="167" y="720"/>
                  </a:cubicBezTo>
                  <a:lnTo>
                    <a:pt x="2906" y="3447"/>
                  </a:lnTo>
                  <a:cubicBezTo>
                    <a:pt x="2989" y="3518"/>
                    <a:pt x="3096" y="3566"/>
                    <a:pt x="3203" y="3566"/>
                  </a:cubicBezTo>
                  <a:cubicBezTo>
                    <a:pt x="3311" y="3566"/>
                    <a:pt x="3418" y="3518"/>
                    <a:pt x="3501" y="3447"/>
                  </a:cubicBezTo>
                  <a:cubicBezTo>
                    <a:pt x="3668" y="3280"/>
                    <a:pt x="3668" y="3018"/>
                    <a:pt x="3501" y="2852"/>
                  </a:cubicBezTo>
                  <a:lnTo>
                    <a:pt x="763" y="125"/>
                  </a:lnTo>
                  <a:cubicBezTo>
                    <a:pt x="679" y="42"/>
                    <a:pt x="569" y="0"/>
                    <a:pt x="4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 name="Google Shape;84;p4"/>
          <p:cNvSpPr/>
          <p:nvPr/>
        </p:nvSpPr>
        <p:spPr>
          <a:xfrm rot="10800000" flipH="1">
            <a:off x="7783281" y="3452930"/>
            <a:ext cx="83386" cy="133737"/>
          </a:xfrm>
          <a:custGeom>
            <a:avLst/>
            <a:gdLst/>
            <a:ahLst/>
            <a:cxnLst/>
            <a:rect l="l" t="t" r="r" b="b"/>
            <a:pathLst>
              <a:path w="2144" h="3192" extrusionOk="0">
                <a:moveTo>
                  <a:pt x="1072" y="1"/>
                </a:moveTo>
                <a:cubicBezTo>
                  <a:pt x="822" y="596"/>
                  <a:pt x="453" y="1144"/>
                  <a:pt x="1" y="1596"/>
                </a:cubicBezTo>
                <a:cubicBezTo>
                  <a:pt x="453" y="2060"/>
                  <a:pt x="822" y="2596"/>
                  <a:pt x="1072" y="3191"/>
                </a:cubicBezTo>
                <a:cubicBezTo>
                  <a:pt x="1322" y="2596"/>
                  <a:pt x="1679" y="2060"/>
                  <a:pt x="2144" y="1596"/>
                </a:cubicBezTo>
                <a:cubicBezTo>
                  <a:pt x="1679" y="1144"/>
                  <a:pt x="1322" y="596"/>
                  <a:pt x="10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4"/>
          <p:cNvSpPr/>
          <p:nvPr/>
        </p:nvSpPr>
        <p:spPr>
          <a:xfrm rot="8764439" flipH="1">
            <a:off x="8025594" y="966846"/>
            <a:ext cx="82922" cy="134238"/>
          </a:xfrm>
          <a:custGeom>
            <a:avLst/>
            <a:gdLst/>
            <a:ahLst/>
            <a:cxnLst/>
            <a:rect l="l" t="t" r="r" b="b"/>
            <a:pathLst>
              <a:path w="2132" h="3204" extrusionOk="0">
                <a:moveTo>
                  <a:pt x="1072" y="1"/>
                </a:moveTo>
                <a:cubicBezTo>
                  <a:pt x="810" y="596"/>
                  <a:pt x="453" y="1144"/>
                  <a:pt x="0" y="1608"/>
                </a:cubicBezTo>
                <a:cubicBezTo>
                  <a:pt x="453" y="2060"/>
                  <a:pt x="810" y="2608"/>
                  <a:pt x="1072" y="3203"/>
                </a:cubicBezTo>
                <a:cubicBezTo>
                  <a:pt x="1310" y="2608"/>
                  <a:pt x="1679" y="2060"/>
                  <a:pt x="2132" y="1608"/>
                </a:cubicBezTo>
                <a:cubicBezTo>
                  <a:pt x="1679" y="1144"/>
                  <a:pt x="1310" y="596"/>
                  <a:pt x="10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4"/>
          <p:cNvSpPr/>
          <p:nvPr/>
        </p:nvSpPr>
        <p:spPr>
          <a:xfrm rot="9150358" flipH="1">
            <a:off x="1142582" y="3508688"/>
            <a:ext cx="83386" cy="134197"/>
          </a:xfrm>
          <a:custGeom>
            <a:avLst/>
            <a:gdLst/>
            <a:ahLst/>
            <a:cxnLst/>
            <a:rect l="l" t="t" r="r" b="b"/>
            <a:pathLst>
              <a:path w="2144" h="3203" extrusionOk="0">
                <a:moveTo>
                  <a:pt x="1072" y="0"/>
                </a:moveTo>
                <a:cubicBezTo>
                  <a:pt x="822" y="595"/>
                  <a:pt x="465" y="1143"/>
                  <a:pt x="0" y="1596"/>
                </a:cubicBezTo>
                <a:cubicBezTo>
                  <a:pt x="465" y="2060"/>
                  <a:pt x="822" y="2596"/>
                  <a:pt x="1072" y="3203"/>
                </a:cubicBezTo>
                <a:cubicBezTo>
                  <a:pt x="1322" y="2596"/>
                  <a:pt x="1691" y="2060"/>
                  <a:pt x="2143" y="1596"/>
                </a:cubicBezTo>
                <a:cubicBezTo>
                  <a:pt x="1691" y="1143"/>
                  <a:pt x="1322" y="595"/>
                  <a:pt x="10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rot="-9791675" flipH="1">
            <a:off x="778986" y="1336107"/>
            <a:ext cx="83388" cy="133734"/>
          </a:xfrm>
          <a:custGeom>
            <a:avLst/>
            <a:gdLst/>
            <a:ahLst/>
            <a:cxnLst/>
            <a:rect l="l" t="t" r="r" b="b"/>
            <a:pathLst>
              <a:path w="2144" h="3192" extrusionOk="0">
                <a:moveTo>
                  <a:pt x="1072" y="1"/>
                </a:moveTo>
                <a:cubicBezTo>
                  <a:pt x="822" y="596"/>
                  <a:pt x="464" y="1144"/>
                  <a:pt x="0" y="1596"/>
                </a:cubicBezTo>
                <a:cubicBezTo>
                  <a:pt x="464" y="2061"/>
                  <a:pt x="822" y="2596"/>
                  <a:pt x="1072" y="3192"/>
                </a:cubicBezTo>
                <a:cubicBezTo>
                  <a:pt x="1322" y="2596"/>
                  <a:pt x="1691" y="2061"/>
                  <a:pt x="2143" y="1596"/>
                </a:cubicBezTo>
                <a:cubicBezTo>
                  <a:pt x="1691" y="1144"/>
                  <a:pt x="1322" y="596"/>
                  <a:pt x="10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4"/>
          <p:cNvSpPr/>
          <p:nvPr/>
        </p:nvSpPr>
        <p:spPr>
          <a:xfrm rot="10800000" flipH="1">
            <a:off x="1426762" y="705172"/>
            <a:ext cx="949949" cy="77427"/>
          </a:xfrm>
          <a:custGeom>
            <a:avLst/>
            <a:gdLst/>
            <a:ahLst/>
            <a:cxnLst/>
            <a:rect l="l" t="t" r="r" b="b"/>
            <a:pathLst>
              <a:path w="24425" h="1848" extrusionOk="0">
                <a:moveTo>
                  <a:pt x="2727" y="1"/>
                </a:moveTo>
                <a:cubicBezTo>
                  <a:pt x="2000" y="1"/>
                  <a:pt x="1608" y="417"/>
                  <a:pt x="1334" y="727"/>
                </a:cubicBezTo>
                <a:cubicBezTo>
                  <a:pt x="1048" y="1037"/>
                  <a:pt x="822" y="1275"/>
                  <a:pt x="357" y="1275"/>
                </a:cubicBezTo>
                <a:cubicBezTo>
                  <a:pt x="0" y="1298"/>
                  <a:pt x="0" y="1822"/>
                  <a:pt x="357" y="1846"/>
                </a:cubicBezTo>
                <a:cubicBezTo>
                  <a:pt x="1072" y="1846"/>
                  <a:pt x="1465" y="1418"/>
                  <a:pt x="1750" y="1120"/>
                </a:cubicBezTo>
                <a:cubicBezTo>
                  <a:pt x="2036" y="810"/>
                  <a:pt x="2250" y="572"/>
                  <a:pt x="2727" y="572"/>
                </a:cubicBezTo>
                <a:cubicBezTo>
                  <a:pt x="3191" y="572"/>
                  <a:pt x="3393" y="787"/>
                  <a:pt x="3703" y="1120"/>
                </a:cubicBezTo>
                <a:cubicBezTo>
                  <a:pt x="4001" y="1441"/>
                  <a:pt x="4370" y="1846"/>
                  <a:pt x="5096" y="1846"/>
                </a:cubicBezTo>
                <a:cubicBezTo>
                  <a:pt x="5810" y="1846"/>
                  <a:pt x="6203" y="1418"/>
                  <a:pt x="6489" y="1120"/>
                </a:cubicBezTo>
                <a:cubicBezTo>
                  <a:pt x="6763" y="810"/>
                  <a:pt x="6989" y="572"/>
                  <a:pt x="7454" y="572"/>
                </a:cubicBezTo>
                <a:cubicBezTo>
                  <a:pt x="7930" y="572"/>
                  <a:pt x="8132" y="787"/>
                  <a:pt x="8430" y="1120"/>
                </a:cubicBezTo>
                <a:cubicBezTo>
                  <a:pt x="8727" y="1441"/>
                  <a:pt x="9108" y="1846"/>
                  <a:pt x="9823" y="1846"/>
                </a:cubicBezTo>
                <a:cubicBezTo>
                  <a:pt x="10537" y="1846"/>
                  <a:pt x="10930" y="1429"/>
                  <a:pt x="11216" y="1120"/>
                </a:cubicBezTo>
                <a:cubicBezTo>
                  <a:pt x="11502" y="810"/>
                  <a:pt x="11728" y="572"/>
                  <a:pt x="12192" y="572"/>
                </a:cubicBezTo>
                <a:cubicBezTo>
                  <a:pt x="12657" y="572"/>
                  <a:pt x="12859" y="787"/>
                  <a:pt x="13169" y="1120"/>
                </a:cubicBezTo>
                <a:cubicBezTo>
                  <a:pt x="13466" y="1441"/>
                  <a:pt x="13835" y="1846"/>
                  <a:pt x="14562" y="1846"/>
                </a:cubicBezTo>
                <a:cubicBezTo>
                  <a:pt x="15276" y="1846"/>
                  <a:pt x="15669" y="1429"/>
                  <a:pt x="15955" y="1120"/>
                </a:cubicBezTo>
                <a:cubicBezTo>
                  <a:pt x="16228" y="810"/>
                  <a:pt x="16455" y="572"/>
                  <a:pt x="16919" y="572"/>
                </a:cubicBezTo>
                <a:cubicBezTo>
                  <a:pt x="17395" y="572"/>
                  <a:pt x="17598" y="787"/>
                  <a:pt x="17895" y="1120"/>
                </a:cubicBezTo>
                <a:cubicBezTo>
                  <a:pt x="18193" y="1441"/>
                  <a:pt x="18574" y="1846"/>
                  <a:pt x="19288" y="1846"/>
                </a:cubicBezTo>
                <a:cubicBezTo>
                  <a:pt x="20003" y="1846"/>
                  <a:pt x="20396" y="1429"/>
                  <a:pt x="20681" y="1120"/>
                </a:cubicBezTo>
                <a:cubicBezTo>
                  <a:pt x="20967" y="810"/>
                  <a:pt x="21193" y="572"/>
                  <a:pt x="21658" y="572"/>
                </a:cubicBezTo>
                <a:cubicBezTo>
                  <a:pt x="22122" y="572"/>
                  <a:pt x="22336" y="787"/>
                  <a:pt x="22634" y="1120"/>
                </a:cubicBezTo>
                <a:cubicBezTo>
                  <a:pt x="22932" y="1441"/>
                  <a:pt x="23313" y="1846"/>
                  <a:pt x="24027" y="1846"/>
                </a:cubicBezTo>
                <a:cubicBezTo>
                  <a:pt x="24038" y="1847"/>
                  <a:pt x="24049" y="1848"/>
                  <a:pt x="24060" y="1848"/>
                </a:cubicBezTo>
                <a:cubicBezTo>
                  <a:pt x="24424" y="1848"/>
                  <a:pt x="24421" y="1274"/>
                  <a:pt x="24049" y="1274"/>
                </a:cubicBezTo>
                <a:cubicBezTo>
                  <a:pt x="24042" y="1274"/>
                  <a:pt x="24035" y="1274"/>
                  <a:pt x="24027" y="1275"/>
                </a:cubicBezTo>
                <a:cubicBezTo>
                  <a:pt x="23563" y="1275"/>
                  <a:pt x="23348" y="1048"/>
                  <a:pt x="23051" y="727"/>
                </a:cubicBezTo>
                <a:cubicBezTo>
                  <a:pt x="22753" y="406"/>
                  <a:pt x="22372" y="1"/>
                  <a:pt x="21658" y="1"/>
                </a:cubicBezTo>
                <a:cubicBezTo>
                  <a:pt x="20943" y="1"/>
                  <a:pt x="20550" y="417"/>
                  <a:pt x="20265" y="727"/>
                </a:cubicBezTo>
                <a:cubicBezTo>
                  <a:pt x="19979" y="1037"/>
                  <a:pt x="19765" y="1275"/>
                  <a:pt x="19288" y="1275"/>
                </a:cubicBezTo>
                <a:cubicBezTo>
                  <a:pt x="18824" y="1275"/>
                  <a:pt x="18622" y="1048"/>
                  <a:pt x="18312" y="727"/>
                </a:cubicBezTo>
                <a:cubicBezTo>
                  <a:pt x="18014" y="406"/>
                  <a:pt x="17645" y="1"/>
                  <a:pt x="16919" y="1"/>
                </a:cubicBezTo>
                <a:cubicBezTo>
                  <a:pt x="16205" y="1"/>
                  <a:pt x="15812" y="417"/>
                  <a:pt x="15538" y="727"/>
                </a:cubicBezTo>
                <a:cubicBezTo>
                  <a:pt x="15252" y="1037"/>
                  <a:pt x="15026" y="1275"/>
                  <a:pt x="14562" y="1275"/>
                </a:cubicBezTo>
                <a:cubicBezTo>
                  <a:pt x="14097" y="1275"/>
                  <a:pt x="13883" y="1048"/>
                  <a:pt x="13585" y="727"/>
                </a:cubicBezTo>
                <a:cubicBezTo>
                  <a:pt x="13288" y="406"/>
                  <a:pt x="12907" y="1"/>
                  <a:pt x="12192" y="1"/>
                </a:cubicBezTo>
                <a:cubicBezTo>
                  <a:pt x="11478" y="1"/>
                  <a:pt x="11085" y="417"/>
                  <a:pt x="10799" y="727"/>
                </a:cubicBezTo>
                <a:cubicBezTo>
                  <a:pt x="10513" y="1037"/>
                  <a:pt x="10287" y="1275"/>
                  <a:pt x="9823" y="1275"/>
                </a:cubicBezTo>
                <a:cubicBezTo>
                  <a:pt x="9359" y="1275"/>
                  <a:pt x="9156" y="1048"/>
                  <a:pt x="8847" y="727"/>
                </a:cubicBezTo>
                <a:cubicBezTo>
                  <a:pt x="8549" y="406"/>
                  <a:pt x="8168" y="1"/>
                  <a:pt x="7454" y="1"/>
                </a:cubicBezTo>
                <a:cubicBezTo>
                  <a:pt x="6739" y="1"/>
                  <a:pt x="6346" y="417"/>
                  <a:pt x="6060" y="727"/>
                </a:cubicBezTo>
                <a:cubicBezTo>
                  <a:pt x="5787" y="1037"/>
                  <a:pt x="5560" y="1275"/>
                  <a:pt x="5096" y="1275"/>
                </a:cubicBezTo>
                <a:cubicBezTo>
                  <a:pt x="4620" y="1275"/>
                  <a:pt x="4417" y="1048"/>
                  <a:pt x="4120" y="727"/>
                </a:cubicBezTo>
                <a:cubicBezTo>
                  <a:pt x="3810" y="406"/>
                  <a:pt x="3441" y="1"/>
                  <a:pt x="272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4"/>
          <p:cNvSpPr/>
          <p:nvPr/>
        </p:nvSpPr>
        <p:spPr>
          <a:xfrm rot="10800000" flipH="1">
            <a:off x="5540830" y="507757"/>
            <a:ext cx="785434" cy="63977"/>
          </a:xfrm>
          <a:custGeom>
            <a:avLst/>
            <a:gdLst/>
            <a:ahLst/>
            <a:cxnLst/>
            <a:rect l="l" t="t" r="r" b="b"/>
            <a:pathLst>
              <a:path w="20195" h="1527" extrusionOk="0">
                <a:moveTo>
                  <a:pt x="2250" y="1"/>
                </a:moveTo>
                <a:cubicBezTo>
                  <a:pt x="1655" y="1"/>
                  <a:pt x="1334" y="346"/>
                  <a:pt x="1096" y="608"/>
                </a:cubicBezTo>
                <a:cubicBezTo>
                  <a:pt x="857" y="858"/>
                  <a:pt x="679" y="1060"/>
                  <a:pt x="286" y="1060"/>
                </a:cubicBezTo>
                <a:cubicBezTo>
                  <a:pt x="0" y="1084"/>
                  <a:pt x="0" y="1501"/>
                  <a:pt x="286" y="1525"/>
                </a:cubicBezTo>
                <a:cubicBezTo>
                  <a:pt x="881" y="1525"/>
                  <a:pt x="1203" y="1179"/>
                  <a:pt x="1441" y="929"/>
                </a:cubicBezTo>
                <a:cubicBezTo>
                  <a:pt x="1679" y="667"/>
                  <a:pt x="1858" y="465"/>
                  <a:pt x="2250" y="465"/>
                </a:cubicBezTo>
                <a:cubicBezTo>
                  <a:pt x="2631" y="465"/>
                  <a:pt x="2810" y="655"/>
                  <a:pt x="3060" y="929"/>
                </a:cubicBezTo>
                <a:cubicBezTo>
                  <a:pt x="3310" y="1191"/>
                  <a:pt x="3620" y="1525"/>
                  <a:pt x="4203" y="1525"/>
                </a:cubicBezTo>
                <a:cubicBezTo>
                  <a:pt x="4798" y="1525"/>
                  <a:pt x="5132" y="1179"/>
                  <a:pt x="5358" y="929"/>
                </a:cubicBezTo>
                <a:cubicBezTo>
                  <a:pt x="5596" y="667"/>
                  <a:pt x="5775" y="465"/>
                  <a:pt x="6168" y="465"/>
                </a:cubicBezTo>
                <a:cubicBezTo>
                  <a:pt x="6549" y="465"/>
                  <a:pt x="6727" y="655"/>
                  <a:pt x="6977" y="929"/>
                </a:cubicBezTo>
                <a:cubicBezTo>
                  <a:pt x="7215" y="1191"/>
                  <a:pt x="7537" y="1525"/>
                  <a:pt x="8120" y="1525"/>
                </a:cubicBezTo>
                <a:cubicBezTo>
                  <a:pt x="8716" y="1525"/>
                  <a:pt x="9037" y="1179"/>
                  <a:pt x="9275" y="929"/>
                </a:cubicBezTo>
                <a:cubicBezTo>
                  <a:pt x="9513" y="667"/>
                  <a:pt x="9692" y="465"/>
                  <a:pt x="10085" y="465"/>
                </a:cubicBezTo>
                <a:cubicBezTo>
                  <a:pt x="10466" y="465"/>
                  <a:pt x="10632" y="655"/>
                  <a:pt x="10882" y="929"/>
                </a:cubicBezTo>
                <a:cubicBezTo>
                  <a:pt x="11133" y="1191"/>
                  <a:pt x="11442" y="1525"/>
                  <a:pt x="12037" y="1525"/>
                </a:cubicBezTo>
                <a:cubicBezTo>
                  <a:pt x="12633" y="1525"/>
                  <a:pt x="12954" y="1179"/>
                  <a:pt x="13192" y="929"/>
                </a:cubicBezTo>
                <a:cubicBezTo>
                  <a:pt x="13419" y="667"/>
                  <a:pt x="13609" y="465"/>
                  <a:pt x="13990" y="465"/>
                </a:cubicBezTo>
                <a:cubicBezTo>
                  <a:pt x="14383" y="465"/>
                  <a:pt x="14550" y="655"/>
                  <a:pt x="14800" y="929"/>
                </a:cubicBezTo>
                <a:cubicBezTo>
                  <a:pt x="15050" y="1191"/>
                  <a:pt x="15359" y="1525"/>
                  <a:pt x="15955" y="1525"/>
                </a:cubicBezTo>
                <a:cubicBezTo>
                  <a:pt x="16538" y="1525"/>
                  <a:pt x="16871" y="1179"/>
                  <a:pt x="17098" y="929"/>
                </a:cubicBezTo>
                <a:cubicBezTo>
                  <a:pt x="17336" y="667"/>
                  <a:pt x="17526" y="465"/>
                  <a:pt x="17907" y="465"/>
                </a:cubicBezTo>
                <a:cubicBezTo>
                  <a:pt x="18300" y="465"/>
                  <a:pt x="18467" y="655"/>
                  <a:pt x="18717" y="929"/>
                </a:cubicBezTo>
                <a:cubicBezTo>
                  <a:pt x="18967" y="1191"/>
                  <a:pt x="19264" y="1525"/>
                  <a:pt x="19860" y="1525"/>
                </a:cubicBezTo>
                <a:cubicBezTo>
                  <a:pt x="19871" y="1526"/>
                  <a:pt x="19882" y="1526"/>
                  <a:pt x="19892" y="1526"/>
                </a:cubicBezTo>
                <a:cubicBezTo>
                  <a:pt x="20194" y="1526"/>
                  <a:pt x="20194" y="1059"/>
                  <a:pt x="19892" y="1059"/>
                </a:cubicBezTo>
                <a:cubicBezTo>
                  <a:pt x="19882" y="1059"/>
                  <a:pt x="19871" y="1059"/>
                  <a:pt x="19860" y="1060"/>
                </a:cubicBezTo>
                <a:cubicBezTo>
                  <a:pt x="19479" y="1060"/>
                  <a:pt x="19312" y="870"/>
                  <a:pt x="19062" y="608"/>
                </a:cubicBezTo>
                <a:cubicBezTo>
                  <a:pt x="18812" y="334"/>
                  <a:pt x="18502" y="1"/>
                  <a:pt x="17907" y="1"/>
                </a:cubicBezTo>
                <a:cubicBezTo>
                  <a:pt x="17312" y="1"/>
                  <a:pt x="16990" y="346"/>
                  <a:pt x="16752" y="608"/>
                </a:cubicBezTo>
                <a:cubicBezTo>
                  <a:pt x="16526" y="858"/>
                  <a:pt x="16336" y="1060"/>
                  <a:pt x="15955" y="1060"/>
                </a:cubicBezTo>
                <a:cubicBezTo>
                  <a:pt x="15562" y="1060"/>
                  <a:pt x="15395" y="870"/>
                  <a:pt x="15145" y="608"/>
                </a:cubicBezTo>
                <a:cubicBezTo>
                  <a:pt x="14895" y="334"/>
                  <a:pt x="14585" y="1"/>
                  <a:pt x="13990" y="1"/>
                </a:cubicBezTo>
                <a:cubicBezTo>
                  <a:pt x="13407" y="1"/>
                  <a:pt x="13073" y="346"/>
                  <a:pt x="12847" y="608"/>
                </a:cubicBezTo>
                <a:cubicBezTo>
                  <a:pt x="12609" y="858"/>
                  <a:pt x="12418" y="1060"/>
                  <a:pt x="12037" y="1060"/>
                </a:cubicBezTo>
                <a:cubicBezTo>
                  <a:pt x="11656" y="1060"/>
                  <a:pt x="11478" y="870"/>
                  <a:pt x="11228" y="608"/>
                </a:cubicBezTo>
                <a:cubicBezTo>
                  <a:pt x="10978" y="334"/>
                  <a:pt x="10668" y="1"/>
                  <a:pt x="10085" y="1"/>
                </a:cubicBezTo>
                <a:cubicBezTo>
                  <a:pt x="9489" y="1"/>
                  <a:pt x="9168" y="346"/>
                  <a:pt x="8930" y="608"/>
                </a:cubicBezTo>
                <a:cubicBezTo>
                  <a:pt x="8692" y="858"/>
                  <a:pt x="8513" y="1060"/>
                  <a:pt x="8120" y="1060"/>
                </a:cubicBezTo>
                <a:cubicBezTo>
                  <a:pt x="7739" y="1060"/>
                  <a:pt x="7561" y="870"/>
                  <a:pt x="7323" y="608"/>
                </a:cubicBezTo>
                <a:cubicBezTo>
                  <a:pt x="7072" y="334"/>
                  <a:pt x="6763" y="1"/>
                  <a:pt x="6168" y="1"/>
                </a:cubicBezTo>
                <a:cubicBezTo>
                  <a:pt x="5572" y="1"/>
                  <a:pt x="5251" y="346"/>
                  <a:pt x="5013" y="608"/>
                </a:cubicBezTo>
                <a:cubicBezTo>
                  <a:pt x="4775" y="858"/>
                  <a:pt x="4596" y="1060"/>
                  <a:pt x="4203" y="1060"/>
                </a:cubicBezTo>
                <a:cubicBezTo>
                  <a:pt x="3822" y="1060"/>
                  <a:pt x="3655" y="870"/>
                  <a:pt x="3405" y="608"/>
                </a:cubicBezTo>
                <a:cubicBezTo>
                  <a:pt x="3155" y="334"/>
                  <a:pt x="2846" y="1"/>
                  <a:pt x="225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4"/>
          <p:cNvSpPr/>
          <p:nvPr/>
        </p:nvSpPr>
        <p:spPr>
          <a:xfrm rot="10800000" flipH="1">
            <a:off x="3332575" y="1957098"/>
            <a:ext cx="785395" cy="63894"/>
          </a:xfrm>
          <a:custGeom>
            <a:avLst/>
            <a:gdLst/>
            <a:ahLst/>
            <a:cxnLst/>
            <a:rect l="l" t="t" r="r" b="b"/>
            <a:pathLst>
              <a:path w="20194" h="1525" extrusionOk="0">
                <a:moveTo>
                  <a:pt x="2263" y="0"/>
                </a:moveTo>
                <a:cubicBezTo>
                  <a:pt x="1680" y="0"/>
                  <a:pt x="1346" y="357"/>
                  <a:pt x="1120" y="607"/>
                </a:cubicBezTo>
                <a:cubicBezTo>
                  <a:pt x="882" y="858"/>
                  <a:pt x="691" y="1048"/>
                  <a:pt x="310" y="1048"/>
                </a:cubicBezTo>
                <a:cubicBezTo>
                  <a:pt x="1" y="1048"/>
                  <a:pt x="1" y="1524"/>
                  <a:pt x="310" y="1524"/>
                </a:cubicBezTo>
                <a:cubicBezTo>
                  <a:pt x="906" y="1524"/>
                  <a:pt x="1227" y="1167"/>
                  <a:pt x="1465" y="917"/>
                </a:cubicBezTo>
                <a:cubicBezTo>
                  <a:pt x="1692" y="667"/>
                  <a:pt x="1882" y="465"/>
                  <a:pt x="2263" y="465"/>
                </a:cubicBezTo>
                <a:cubicBezTo>
                  <a:pt x="2656" y="465"/>
                  <a:pt x="2823" y="643"/>
                  <a:pt x="3073" y="917"/>
                </a:cubicBezTo>
                <a:cubicBezTo>
                  <a:pt x="3323" y="1191"/>
                  <a:pt x="3632" y="1524"/>
                  <a:pt x="4228" y="1524"/>
                </a:cubicBezTo>
                <a:cubicBezTo>
                  <a:pt x="4823" y="1524"/>
                  <a:pt x="5144" y="1167"/>
                  <a:pt x="5382" y="917"/>
                </a:cubicBezTo>
                <a:cubicBezTo>
                  <a:pt x="5609" y="667"/>
                  <a:pt x="5799" y="465"/>
                  <a:pt x="6180" y="465"/>
                </a:cubicBezTo>
                <a:cubicBezTo>
                  <a:pt x="6573" y="465"/>
                  <a:pt x="6740" y="643"/>
                  <a:pt x="6990" y="917"/>
                </a:cubicBezTo>
                <a:cubicBezTo>
                  <a:pt x="7240" y="1191"/>
                  <a:pt x="7549" y="1524"/>
                  <a:pt x="8145" y="1524"/>
                </a:cubicBezTo>
                <a:cubicBezTo>
                  <a:pt x="8740" y="1524"/>
                  <a:pt x="9061" y="1167"/>
                  <a:pt x="9300" y="917"/>
                </a:cubicBezTo>
                <a:cubicBezTo>
                  <a:pt x="9526" y="667"/>
                  <a:pt x="9716" y="465"/>
                  <a:pt x="10097" y="465"/>
                </a:cubicBezTo>
                <a:cubicBezTo>
                  <a:pt x="10490" y="465"/>
                  <a:pt x="10657" y="643"/>
                  <a:pt x="10907" y="917"/>
                </a:cubicBezTo>
                <a:cubicBezTo>
                  <a:pt x="11157" y="1191"/>
                  <a:pt x="11467" y="1524"/>
                  <a:pt x="12062" y="1524"/>
                </a:cubicBezTo>
                <a:cubicBezTo>
                  <a:pt x="12645" y="1524"/>
                  <a:pt x="12979" y="1167"/>
                  <a:pt x="13205" y="917"/>
                </a:cubicBezTo>
                <a:cubicBezTo>
                  <a:pt x="13443" y="667"/>
                  <a:pt x="13633" y="465"/>
                  <a:pt x="14014" y="465"/>
                </a:cubicBezTo>
                <a:cubicBezTo>
                  <a:pt x="14395" y="465"/>
                  <a:pt x="14562" y="643"/>
                  <a:pt x="14812" y="917"/>
                </a:cubicBezTo>
                <a:cubicBezTo>
                  <a:pt x="15062" y="1191"/>
                  <a:pt x="15372" y="1524"/>
                  <a:pt x="15967" y="1524"/>
                </a:cubicBezTo>
                <a:cubicBezTo>
                  <a:pt x="16562" y="1524"/>
                  <a:pt x="16884" y="1167"/>
                  <a:pt x="17122" y="917"/>
                </a:cubicBezTo>
                <a:cubicBezTo>
                  <a:pt x="17360" y="667"/>
                  <a:pt x="17539" y="465"/>
                  <a:pt x="17932" y="465"/>
                </a:cubicBezTo>
                <a:cubicBezTo>
                  <a:pt x="18313" y="465"/>
                  <a:pt x="18479" y="643"/>
                  <a:pt x="18729" y="917"/>
                </a:cubicBezTo>
                <a:cubicBezTo>
                  <a:pt x="18979" y="1191"/>
                  <a:pt x="19289" y="1524"/>
                  <a:pt x="19884" y="1524"/>
                </a:cubicBezTo>
                <a:cubicBezTo>
                  <a:pt x="20194" y="1524"/>
                  <a:pt x="20194" y="1048"/>
                  <a:pt x="19884" y="1048"/>
                </a:cubicBezTo>
                <a:cubicBezTo>
                  <a:pt x="19491" y="1048"/>
                  <a:pt x="19325" y="881"/>
                  <a:pt x="19075" y="607"/>
                </a:cubicBezTo>
                <a:cubicBezTo>
                  <a:pt x="18825" y="334"/>
                  <a:pt x="18515" y="0"/>
                  <a:pt x="17920" y="0"/>
                </a:cubicBezTo>
                <a:cubicBezTo>
                  <a:pt x="17336" y="0"/>
                  <a:pt x="17003" y="357"/>
                  <a:pt x="16777" y="607"/>
                </a:cubicBezTo>
                <a:cubicBezTo>
                  <a:pt x="16539" y="858"/>
                  <a:pt x="16348" y="1048"/>
                  <a:pt x="15967" y="1048"/>
                </a:cubicBezTo>
                <a:cubicBezTo>
                  <a:pt x="15586" y="1048"/>
                  <a:pt x="15419" y="881"/>
                  <a:pt x="15157" y="607"/>
                </a:cubicBezTo>
                <a:cubicBezTo>
                  <a:pt x="14907" y="334"/>
                  <a:pt x="14598" y="0"/>
                  <a:pt x="14014" y="0"/>
                </a:cubicBezTo>
                <a:cubicBezTo>
                  <a:pt x="13419" y="0"/>
                  <a:pt x="13098" y="357"/>
                  <a:pt x="12860" y="607"/>
                </a:cubicBezTo>
                <a:cubicBezTo>
                  <a:pt x="12621" y="858"/>
                  <a:pt x="12443" y="1048"/>
                  <a:pt x="12050" y="1048"/>
                </a:cubicBezTo>
                <a:cubicBezTo>
                  <a:pt x="11669" y="1048"/>
                  <a:pt x="11502" y="881"/>
                  <a:pt x="11252" y="607"/>
                </a:cubicBezTo>
                <a:cubicBezTo>
                  <a:pt x="11002" y="334"/>
                  <a:pt x="10693" y="0"/>
                  <a:pt x="10097" y="0"/>
                </a:cubicBezTo>
                <a:cubicBezTo>
                  <a:pt x="9502" y="0"/>
                  <a:pt x="9181" y="357"/>
                  <a:pt x="8942" y="607"/>
                </a:cubicBezTo>
                <a:cubicBezTo>
                  <a:pt x="8716" y="858"/>
                  <a:pt x="8526" y="1048"/>
                  <a:pt x="8145" y="1048"/>
                </a:cubicBezTo>
                <a:cubicBezTo>
                  <a:pt x="7752" y="1048"/>
                  <a:pt x="7585" y="881"/>
                  <a:pt x="7335" y="607"/>
                </a:cubicBezTo>
                <a:cubicBezTo>
                  <a:pt x="7085" y="334"/>
                  <a:pt x="6775" y="0"/>
                  <a:pt x="6180" y="0"/>
                </a:cubicBezTo>
                <a:cubicBezTo>
                  <a:pt x="5597" y="0"/>
                  <a:pt x="5263" y="357"/>
                  <a:pt x="5037" y="607"/>
                </a:cubicBezTo>
                <a:cubicBezTo>
                  <a:pt x="4799" y="858"/>
                  <a:pt x="4609" y="1048"/>
                  <a:pt x="4228" y="1048"/>
                </a:cubicBezTo>
                <a:cubicBezTo>
                  <a:pt x="3835" y="1048"/>
                  <a:pt x="3668" y="881"/>
                  <a:pt x="3418" y="607"/>
                </a:cubicBezTo>
                <a:cubicBezTo>
                  <a:pt x="3168" y="334"/>
                  <a:pt x="2858" y="0"/>
                  <a:pt x="22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4"/>
          <p:cNvSpPr/>
          <p:nvPr/>
        </p:nvSpPr>
        <p:spPr>
          <a:xfrm rot="5400000" flipH="1">
            <a:off x="8335151" y="3652005"/>
            <a:ext cx="783995" cy="63894"/>
          </a:xfrm>
          <a:custGeom>
            <a:avLst/>
            <a:gdLst/>
            <a:ahLst/>
            <a:cxnLst/>
            <a:rect l="l" t="t" r="r" b="b"/>
            <a:pathLst>
              <a:path w="20158" h="1525" extrusionOk="0">
                <a:moveTo>
                  <a:pt x="2251" y="0"/>
                </a:moveTo>
                <a:cubicBezTo>
                  <a:pt x="1656" y="0"/>
                  <a:pt x="1334" y="346"/>
                  <a:pt x="1096" y="596"/>
                </a:cubicBezTo>
                <a:cubicBezTo>
                  <a:pt x="858" y="858"/>
                  <a:pt x="679" y="1060"/>
                  <a:pt x="286" y="1060"/>
                </a:cubicBezTo>
                <a:cubicBezTo>
                  <a:pt x="1" y="1084"/>
                  <a:pt x="1" y="1501"/>
                  <a:pt x="286" y="1524"/>
                </a:cubicBezTo>
                <a:cubicBezTo>
                  <a:pt x="882" y="1524"/>
                  <a:pt x="1203" y="1179"/>
                  <a:pt x="1441" y="917"/>
                </a:cubicBezTo>
                <a:cubicBezTo>
                  <a:pt x="1679" y="667"/>
                  <a:pt x="1858" y="465"/>
                  <a:pt x="2251" y="465"/>
                </a:cubicBezTo>
                <a:cubicBezTo>
                  <a:pt x="2632" y="465"/>
                  <a:pt x="2811" y="655"/>
                  <a:pt x="3061" y="917"/>
                </a:cubicBezTo>
                <a:cubicBezTo>
                  <a:pt x="3311" y="1191"/>
                  <a:pt x="3620" y="1524"/>
                  <a:pt x="4204" y="1524"/>
                </a:cubicBezTo>
                <a:cubicBezTo>
                  <a:pt x="4799" y="1524"/>
                  <a:pt x="5120" y="1179"/>
                  <a:pt x="5359" y="917"/>
                </a:cubicBezTo>
                <a:cubicBezTo>
                  <a:pt x="5597" y="667"/>
                  <a:pt x="5775" y="465"/>
                  <a:pt x="6168" y="465"/>
                </a:cubicBezTo>
                <a:cubicBezTo>
                  <a:pt x="6549" y="465"/>
                  <a:pt x="6728" y="655"/>
                  <a:pt x="6966" y="917"/>
                </a:cubicBezTo>
                <a:cubicBezTo>
                  <a:pt x="7216" y="1191"/>
                  <a:pt x="7525" y="1524"/>
                  <a:pt x="8121" y="1524"/>
                </a:cubicBezTo>
                <a:cubicBezTo>
                  <a:pt x="8716" y="1524"/>
                  <a:pt x="9038" y="1179"/>
                  <a:pt x="9276" y="917"/>
                </a:cubicBezTo>
                <a:cubicBezTo>
                  <a:pt x="9514" y="667"/>
                  <a:pt x="9692" y="465"/>
                  <a:pt x="10085" y="465"/>
                </a:cubicBezTo>
                <a:cubicBezTo>
                  <a:pt x="10466" y="465"/>
                  <a:pt x="10633" y="655"/>
                  <a:pt x="10883" y="917"/>
                </a:cubicBezTo>
                <a:cubicBezTo>
                  <a:pt x="11133" y="1191"/>
                  <a:pt x="11443" y="1524"/>
                  <a:pt x="12038" y="1524"/>
                </a:cubicBezTo>
                <a:cubicBezTo>
                  <a:pt x="12633" y="1524"/>
                  <a:pt x="12955" y="1179"/>
                  <a:pt x="13193" y="917"/>
                </a:cubicBezTo>
                <a:cubicBezTo>
                  <a:pt x="13419" y="667"/>
                  <a:pt x="13610" y="465"/>
                  <a:pt x="13991" y="465"/>
                </a:cubicBezTo>
                <a:cubicBezTo>
                  <a:pt x="14383" y="465"/>
                  <a:pt x="14550" y="655"/>
                  <a:pt x="14800" y="917"/>
                </a:cubicBezTo>
                <a:cubicBezTo>
                  <a:pt x="15050" y="1191"/>
                  <a:pt x="15360" y="1524"/>
                  <a:pt x="15955" y="1524"/>
                </a:cubicBezTo>
                <a:cubicBezTo>
                  <a:pt x="16538" y="1524"/>
                  <a:pt x="16872" y="1179"/>
                  <a:pt x="17098" y="917"/>
                </a:cubicBezTo>
                <a:cubicBezTo>
                  <a:pt x="17336" y="667"/>
                  <a:pt x="17527" y="465"/>
                  <a:pt x="17908" y="465"/>
                </a:cubicBezTo>
                <a:cubicBezTo>
                  <a:pt x="18301" y="465"/>
                  <a:pt x="18467" y="655"/>
                  <a:pt x="18717" y="917"/>
                </a:cubicBezTo>
                <a:cubicBezTo>
                  <a:pt x="18967" y="1191"/>
                  <a:pt x="19277" y="1524"/>
                  <a:pt x="19872" y="1524"/>
                </a:cubicBezTo>
                <a:cubicBezTo>
                  <a:pt x="20158" y="1501"/>
                  <a:pt x="20158" y="1084"/>
                  <a:pt x="19872" y="1060"/>
                </a:cubicBezTo>
                <a:cubicBezTo>
                  <a:pt x="19479" y="1060"/>
                  <a:pt x="19313" y="870"/>
                  <a:pt x="19063" y="596"/>
                </a:cubicBezTo>
                <a:cubicBezTo>
                  <a:pt x="18813" y="334"/>
                  <a:pt x="18503" y="0"/>
                  <a:pt x="17908" y="0"/>
                </a:cubicBezTo>
                <a:cubicBezTo>
                  <a:pt x="17312" y="0"/>
                  <a:pt x="16991" y="346"/>
                  <a:pt x="16753" y="596"/>
                </a:cubicBezTo>
                <a:cubicBezTo>
                  <a:pt x="16527" y="858"/>
                  <a:pt x="16336" y="1060"/>
                  <a:pt x="15955" y="1060"/>
                </a:cubicBezTo>
                <a:cubicBezTo>
                  <a:pt x="15562" y="1060"/>
                  <a:pt x="15395" y="870"/>
                  <a:pt x="15145" y="596"/>
                </a:cubicBezTo>
                <a:cubicBezTo>
                  <a:pt x="14895" y="334"/>
                  <a:pt x="14586" y="0"/>
                  <a:pt x="13991" y="0"/>
                </a:cubicBezTo>
                <a:cubicBezTo>
                  <a:pt x="13407" y="0"/>
                  <a:pt x="13074" y="346"/>
                  <a:pt x="12848" y="596"/>
                </a:cubicBezTo>
                <a:cubicBezTo>
                  <a:pt x="12609" y="858"/>
                  <a:pt x="12419" y="1060"/>
                  <a:pt x="12038" y="1060"/>
                </a:cubicBezTo>
                <a:cubicBezTo>
                  <a:pt x="11645" y="1060"/>
                  <a:pt x="11478" y="870"/>
                  <a:pt x="11228" y="596"/>
                </a:cubicBezTo>
                <a:cubicBezTo>
                  <a:pt x="10978" y="334"/>
                  <a:pt x="10669" y="0"/>
                  <a:pt x="10085" y="0"/>
                </a:cubicBezTo>
                <a:cubicBezTo>
                  <a:pt x="9490" y="0"/>
                  <a:pt x="9157" y="346"/>
                  <a:pt x="8930" y="596"/>
                </a:cubicBezTo>
                <a:cubicBezTo>
                  <a:pt x="8692" y="858"/>
                  <a:pt x="8514" y="1060"/>
                  <a:pt x="8121" y="1060"/>
                </a:cubicBezTo>
                <a:cubicBezTo>
                  <a:pt x="7740" y="1060"/>
                  <a:pt x="7561" y="870"/>
                  <a:pt x="7311" y="596"/>
                </a:cubicBezTo>
                <a:cubicBezTo>
                  <a:pt x="7073" y="334"/>
                  <a:pt x="6752" y="0"/>
                  <a:pt x="6168" y="0"/>
                </a:cubicBezTo>
                <a:cubicBezTo>
                  <a:pt x="5573" y="0"/>
                  <a:pt x="5251" y="346"/>
                  <a:pt x="5013" y="596"/>
                </a:cubicBezTo>
                <a:cubicBezTo>
                  <a:pt x="4775" y="858"/>
                  <a:pt x="4597" y="1060"/>
                  <a:pt x="4204" y="1060"/>
                </a:cubicBezTo>
                <a:cubicBezTo>
                  <a:pt x="3823" y="1060"/>
                  <a:pt x="3644" y="870"/>
                  <a:pt x="3406" y="596"/>
                </a:cubicBezTo>
                <a:cubicBezTo>
                  <a:pt x="3156" y="334"/>
                  <a:pt x="2846" y="0"/>
                  <a:pt x="225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4"/>
          <p:cNvSpPr/>
          <p:nvPr/>
        </p:nvSpPr>
        <p:spPr>
          <a:xfrm rot="9262528" flipH="1">
            <a:off x="5287692" y="2564768"/>
            <a:ext cx="82919" cy="134242"/>
          </a:xfrm>
          <a:custGeom>
            <a:avLst/>
            <a:gdLst/>
            <a:ahLst/>
            <a:cxnLst/>
            <a:rect l="l" t="t" r="r" b="b"/>
            <a:pathLst>
              <a:path w="2132" h="3204" extrusionOk="0">
                <a:moveTo>
                  <a:pt x="1072" y="1"/>
                </a:moveTo>
                <a:cubicBezTo>
                  <a:pt x="810" y="596"/>
                  <a:pt x="453" y="1144"/>
                  <a:pt x="0" y="1608"/>
                </a:cubicBezTo>
                <a:cubicBezTo>
                  <a:pt x="453" y="2060"/>
                  <a:pt x="810" y="2608"/>
                  <a:pt x="1072" y="3203"/>
                </a:cubicBezTo>
                <a:cubicBezTo>
                  <a:pt x="1310" y="2608"/>
                  <a:pt x="1679" y="2060"/>
                  <a:pt x="2132" y="1608"/>
                </a:cubicBezTo>
                <a:cubicBezTo>
                  <a:pt x="1679" y="1144"/>
                  <a:pt x="1310" y="596"/>
                  <a:pt x="10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4"/>
          <p:cNvSpPr/>
          <p:nvPr/>
        </p:nvSpPr>
        <p:spPr>
          <a:xfrm rot="10800000" flipH="1">
            <a:off x="5704040" y="2992861"/>
            <a:ext cx="1125277" cy="196122"/>
          </a:xfrm>
          <a:custGeom>
            <a:avLst/>
            <a:gdLst/>
            <a:ahLst/>
            <a:cxnLst/>
            <a:rect l="l" t="t" r="r" b="b"/>
            <a:pathLst>
              <a:path w="28933" h="4681" extrusionOk="0">
                <a:moveTo>
                  <a:pt x="2334" y="1"/>
                </a:moveTo>
                <a:cubicBezTo>
                  <a:pt x="1048" y="1"/>
                  <a:pt x="0" y="1049"/>
                  <a:pt x="0" y="2335"/>
                </a:cubicBezTo>
                <a:cubicBezTo>
                  <a:pt x="0" y="3632"/>
                  <a:pt x="1048" y="4680"/>
                  <a:pt x="2334" y="4680"/>
                </a:cubicBezTo>
                <a:lnTo>
                  <a:pt x="26599" y="4680"/>
                </a:lnTo>
                <a:cubicBezTo>
                  <a:pt x="27885" y="4680"/>
                  <a:pt x="28933" y="3632"/>
                  <a:pt x="28933" y="2335"/>
                </a:cubicBezTo>
                <a:cubicBezTo>
                  <a:pt x="28933" y="1049"/>
                  <a:pt x="27885" y="1"/>
                  <a:pt x="2659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4"/>
          <p:cNvSpPr/>
          <p:nvPr/>
        </p:nvSpPr>
        <p:spPr>
          <a:xfrm rot="10800000" flipH="1">
            <a:off x="1591255" y="3894369"/>
            <a:ext cx="785434" cy="63977"/>
          </a:xfrm>
          <a:custGeom>
            <a:avLst/>
            <a:gdLst/>
            <a:ahLst/>
            <a:cxnLst/>
            <a:rect l="l" t="t" r="r" b="b"/>
            <a:pathLst>
              <a:path w="20195" h="1527" extrusionOk="0">
                <a:moveTo>
                  <a:pt x="2250" y="1"/>
                </a:moveTo>
                <a:cubicBezTo>
                  <a:pt x="1655" y="1"/>
                  <a:pt x="1334" y="346"/>
                  <a:pt x="1096" y="608"/>
                </a:cubicBezTo>
                <a:cubicBezTo>
                  <a:pt x="857" y="858"/>
                  <a:pt x="679" y="1060"/>
                  <a:pt x="286" y="1060"/>
                </a:cubicBezTo>
                <a:cubicBezTo>
                  <a:pt x="0" y="1084"/>
                  <a:pt x="0" y="1501"/>
                  <a:pt x="286" y="1525"/>
                </a:cubicBezTo>
                <a:cubicBezTo>
                  <a:pt x="881" y="1525"/>
                  <a:pt x="1203" y="1179"/>
                  <a:pt x="1441" y="929"/>
                </a:cubicBezTo>
                <a:cubicBezTo>
                  <a:pt x="1679" y="667"/>
                  <a:pt x="1858" y="465"/>
                  <a:pt x="2250" y="465"/>
                </a:cubicBezTo>
                <a:cubicBezTo>
                  <a:pt x="2631" y="465"/>
                  <a:pt x="2810" y="655"/>
                  <a:pt x="3060" y="929"/>
                </a:cubicBezTo>
                <a:cubicBezTo>
                  <a:pt x="3310" y="1191"/>
                  <a:pt x="3620" y="1525"/>
                  <a:pt x="4203" y="1525"/>
                </a:cubicBezTo>
                <a:cubicBezTo>
                  <a:pt x="4798" y="1525"/>
                  <a:pt x="5132" y="1179"/>
                  <a:pt x="5358" y="929"/>
                </a:cubicBezTo>
                <a:cubicBezTo>
                  <a:pt x="5596" y="667"/>
                  <a:pt x="5775" y="465"/>
                  <a:pt x="6168" y="465"/>
                </a:cubicBezTo>
                <a:cubicBezTo>
                  <a:pt x="6549" y="465"/>
                  <a:pt x="6727" y="655"/>
                  <a:pt x="6977" y="929"/>
                </a:cubicBezTo>
                <a:cubicBezTo>
                  <a:pt x="7215" y="1191"/>
                  <a:pt x="7537" y="1525"/>
                  <a:pt x="8120" y="1525"/>
                </a:cubicBezTo>
                <a:cubicBezTo>
                  <a:pt x="8716" y="1525"/>
                  <a:pt x="9037" y="1179"/>
                  <a:pt x="9275" y="929"/>
                </a:cubicBezTo>
                <a:cubicBezTo>
                  <a:pt x="9513" y="667"/>
                  <a:pt x="9692" y="465"/>
                  <a:pt x="10085" y="465"/>
                </a:cubicBezTo>
                <a:cubicBezTo>
                  <a:pt x="10466" y="465"/>
                  <a:pt x="10632" y="655"/>
                  <a:pt x="10882" y="929"/>
                </a:cubicBezTo>
                <a:cubicBezTo>
                  <a:pt x="11133" y="1191"/>
                  <a:pt x="11442" y="1525"/>
                  <a:pt x="12037" y="1525"/>
                </a:cubicBezTo>
                <a:cubicBezTo>
                  <a:pt x="12633" y="1525"/>
                  <a:pt x="12954" y="1179"/>
                  <a:pt x="13192" y="929"/>
                </a:cubicBezTo>
                <a:cubicBezTo>
                  <a:pt x="13419" y="667"/>
                  <a:pt x="13609" y="465"/>
                  <a:pt x="13990" y="465"/>
                </a:cubicBezTo>
                <a:cubicBezTo>
                  <a:pt x="14383" y="465"/>
                  <a:pt x="14550" y="655"/>
                  <a:pt x="14800" y="929"/>
                </a:cubicBezTo>
                <a:cubicBezTo>
                  <a:pt x="15050" y="1191"/>
                  <a:pt x="15359" y="1525"/>
                  <a:pt x="15955" y="1525"/>
                </a:cubicBezTo>
                <a:cubicBezTo>
                  <a:pt x="16538" y="1525"/>
                  <a:pt x="16871" y="1179"/>
                  <a:pt x="17098" y="929"/>
                </a:cubicBezTo>
                <a:cubicBezTo>
                  <a:pt x="17336" y="667"/>
                  <a:pt x="17526" y="465"/>
                  <a:pt x="17907" y="465"/>
                </a:cubicBezTo>
                <a:cubicBezTo>
                  <a:pt x="18300" y="465"/>
                  <a:pt x="18467" y="655"/>
                  <a:pt x="18717" y="929"/>
                </a:cubicBezTo>
                <a:cubicBezTo>
                  <a:pt x="18967" y="1191"/>
                  <a:pt x="19264" y="1525"/>
                  <a:pt x="19860" y="1525"/>
                </a:cubicBezTo>
                <a:cubicBezTo>
                  <a:pt x="19871" y="1526"/>
                  <a:pt x="19882" y="1526"/>
                  <a:pt x="19892" y="1526"/>
                </a:cubicBezTo>
                <a:cubicBezTo>
                  <a:pt x="20194" y="1526"/>
                  <a:pt x="20194" y="1059"/>
                  <a:pt x="19892" y="1059"/>
                </a:cubicBezTo>
                <a:cubicBezTo>
                  <a:pt x="19882" y="1059"/>
                  <a:pt x="19871" y="1059"/>
                  <a:pt x="19860" y="1060"/>
                </a:cubicBezTo>
                <a:cubicBezTo>
                  <a:pt x="19479" y="1060"/>
                  <a:pt x="19312" y="870"/>
                  <a:pt x="19062" y="608"/>
                </a:cubicBezTo>
                <a:cubicBezTo>
                  <a:pt x="18812" y="334"/>
                  <a:pt x="18502" y="1"/>
                  <a:pt x="17907" y="1"/>
                </a:cubicBezTo>
                <a:cubicBezTo>
                  <a:pt x="17312" y="1"/>
                  <a:pt x="16990" y="346"/>
                  <a:pt x="16752" y="608"/>
                </a:cubicBezTo>
                <a:cubicBezTo>
                  <a:pt x="16526" y="858"/>
                  <a:pt x="16336" y="1060"/>
                  <a:pt x="15955" y="1060"/>
                </a:cubicBezTo>
                <a:cubicBezTo>
                  <a:pt x="15562" y="1060"/>
                  <a:pt x="15395" y="870"/>
                  <a:pt x="15145" y="608"/>
                </a:cubicBezTo>
                <a:cubicBezTo>
                  <a:pt x="14895" y="334"/>
                  <a:pt x="14585" y="1"/>
                  <a:pt x="13990" y="1"/>
                </a:cubicBezTo>
                <a:cubicBezTo>
                  <a:pt x="13407" y="1"/>
                  <a:pt x="13073" y="346"/>
                  <a:pt x="12847" y="608"/>
                </a:cubicBezTo>
                <a:cubicBezTo>
                  <a:pt x="12609" y="858"/>
                  <a:pt x="12418" y="1060"/>
                  <a:pt x="12037" y="1060"/>
                </a:cubicBezTo>
                <a:cubicBezTo>
                  <a:pt x="11656" y="1060"/>
                  <a:pt x="11478" y="870"/>
                  <a:pt x="11228" y="608"/>
                </a:cubicBezTo>
                <a:cubicBezTo>
                  <a:pt x="10978" y="334"/>
                  <a:pt x="10668" y="1"/>
                  <a:pt x="10085" y="1"/>
                </a:cubicBezTo>
                <a:cubicBezTo>
                  <a:pt x="9489" y="1"/>
                  <a:pt x="9168" y="346"/>
                  <a:pt x="8930" y="608"/>
                </a:cubicBezTo>
                <a:cubicBezTo>
                  <a:pt x="8692" y="858"/>
                  <a:pt x="8513" y="1060"/>
                  <a:pt x="8120" y="1060"/>
                </a:cubicBezTo>
                <a:cubicBezTo>
                  <a:pt x="7739" y="1060"/>
                  <a:pt x="7561" y="870"/>
                  <a:pt x="7323" y="608"/>
                </a:cubicBezTo>
                <a:cubicBezTo>
                  <a:pt x="7072" y="334"/>
                  <a:pt x="6763" y="1"/>
                  <a:pt x="6168" y="1"/>
                </a:cubicBezTo>
                <a:cubicBezTo>
                  <a:pt x="5572" y="1"/>
                  <a:pt x="5251" y="346"/>
                  <a:pt x="5013" y="608"/>
                </a:cubicBezTo>
                <a:cubicBezTo>
                  <a:pt x="4775" y="858"/>
                  <a:pt x="4596" y="1060"/>
                  <a:pt x="4203" y="1060"/>
                </a:cubicBezTo>
                <a:cubicBezTo>
                  <a:pt x="3822" y="1060"/>
                  <a:pt x="3655" y="870"/>
                  <a:pt x="3405" y="608"/>
                </a:cubicBezTo>
                <a:cubicBezTo>
                  <a:pt x="3155" y="334"/>
                  <a:pt x="2846" y="1"/>
                  <a:pt x="225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5" name="Google Shape;95;p4"/>
          <p:cNvGrpSpPr/>
          <p:nvPr/>
        </p:nvGrpSpPr>
        <p:grpSpPr>
          <a:xfrm rot="9492235" flipH="1">
            <a:off x="6326276" y="4169693"/>
            <a:ext cx="142656" cy="149447"/>
            <a:chOff x="1160468" y="31374"/>
            <a:chExt cx="142658" cy="149448"/>
          </a:xfrm>
        </p:grpSpPr>
        <p:sp>
          <p:nvSpPr>
            <p:cNvPr id="96" name="Google Shape;96;p4"/>
            <p:cNvSpPr/>
            <p:nvPr/>
          </p:nvSpPr>
          <p:spPr>
            <a:xfrm>
              <a:off x="1160468" y="31374"/>
              <a:ext cx="142658" cy="149448"/>
            </a:xfrm>
            <a:custGeom>
              <a:avLst/>
              <a:gdLst/>
              <a:ahLst/>
              <a:cxnLst/>
              <a:rect l="l" t="t" r="r" b="b"/>
              <a:pathLst>
                <a:path w="3668" h="3567" extrusionOk="0">
                  <a:moveTo>
                    <a:pt x="3205" y="0"/>
                  </a:moveTo>
                  <a:cubicBezTo>
                    <a:pt x="3096" y="0"/>
                    <a:pt x="2989" y="42"/>
                    <a:pt x="2906" y="125"/>
                  </a:cubicBezTo>
                  <a:lnTo>
                    <a:pt x="155" y="2852"/>
                  </a:lnTo>
                  <a:cubicBezTo>
                    <a:pt x="1" y="3018"/>
                    <a:pt x="1" y="3280"/>
                    <a:pt x="155" y="3447"/>
                  </a:cubicBezTo>
                  <a:cubicBezTo>
                    <a:pt x="239" y="3518"/>
                    <a:pt x="346" y="3566"/>
                    <a:pt x="453" y="3566"/>
                  </a:cubicBezTo>
                  <a:cubicBezTo>
                    <a:pt x="572" y="3566"/>
                    <a:pt x="679" y="3530"/>
                    <a:pt x="763" y="3447"/>
                  </a:cubicBezTo>
                  <a:lnTo>
                    <a:pt x="3513" y="720"/>
                  </a:lnTo>
                  <a:cubicBezTo>
                    <a:pt x="3668" y="554"/>
                    <a:pt x="3668" y="280"/>
                    <a:pt x="3513" y="125"/>
                  </a:cubicBezTo>
                  <a:cubicBezTo>
                    <a:pt x="3424" y="42"/>
                    <a:pt x="3314" y="0"/>
                    <a:pt x="320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4"/>
            <p:cNvSpPr/>
            <p:nvPr/>
          </p:nvSpPr>
          <p:spPr>
            <a:xfrm>
              <a:off x="1160468" y="31374"/>
              <a:ext cx="142658" cy="149448"/>
            </a:xfrm>
            <a:custGeom>
              <a:avLst/>
              <a:gdLst/>
              <a:ahLst/>
              <a:cxnLst/>
              <a:rect l="l" t="t" r="r" b="b"/>
              <a:pathLst>
                <a:path w="3668" h="3567" extrusionOk="0">
                  <a:moveTo>
                    <a:pt x="461" y="0"/>
                  </a:moveTo>
                  <a:cubicBezTo>
                    <a:pt x="352" y="0"/>
                    <a:pt x="245" y="42"/>
                    <a:pt x="167" y="125"/>
                  </a:cubicBezTo>
                  <a:cubicBezTo>
                    <a:pt x="1" y="280"/>
                    <a:pt x="1" y="554"/>
                    <a:pt x="167" y="720"/>
                  </a:cubicBezTo>
                  <a:lnTo>
                    <a:pt x="2906" y="3447"/>
                  </a:lnTo>
                  <a:cubicBezTo>
                    <a:pt x="2989" y="3518"/>
                    <a:pt x="3096" y="3566"/>
                    <a:pt x="3203" y="3566"/>
                  </a:cubicBezTo>
                  <a:cubicBezTo>
                    <a:pt x="3311" y="3566"/>
                    <a:pt x="3418" y="3518"/>
                    <a:pt x="3501" y="3447"/>
                  </a:cubicBezTo>
                  <a:cubicBezTo>
                    <a:pt x="3668" y="3280"/>
                    <a:pt x="3668" y="3018"/>
                    <a:pt x="3501" y="2852"/>
                  </a:cubicBezTo>
                  <a:lnTo>
                    <a:pt x="763" y="125"/>
                  </a:lnTo>
                  <a:cubicBezTo>
                    <a:pt x="679" y="42"/>
                    <a:pt x="569" y="0"/>
                    <a:pt x="4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8" name="Google Shape;98;p4"/>
          <p:cNvSpPr/>
          <p:nvPr/>
        </p:nvSpPr>
        <p:spPr>
          <a:xfrm rot="5400000" flipH="1">
            <a:off x="6877565" y="3970014"/>
            <a:ext cx="520498" cy="220046"/>
          </a:xfrm>
          <a:custGeom>
            <a:avLst/>
            <a:gdLst/>
            <a:ahLst/>
            <a:cxnLst/>
            <a:rect l="l" t="t" r="r" b="b"/>
            <a:pathLst>
              <a:path w="13383" h="5252" extrusionOk="0">
                <a:moveTo>
                  <a:pt x="10871" y="572"/>
                </a:moveTo>
                <a:cubicBezTo>
                  <a:pt x="11954" y="572"/>
                  <a:pt x="12847" y="1501"/>
                  <a:pt x="12847" y="2632"/>
                </a:cubicBezTo>
                <a:cubicBezTo>
                  <a:pt x="12847" y="3763"/>
                  <a:pt x="11954" y="4680"/>
                  <a:pt x="10871" y="4680"/>
                </a:cubicBezTo>
                <a:lnTo>
                  <a:pt x="2524" y="4680"/>
                </a:lnTo>
                <a:cubicBezTo>
                  <a:pt x="1441" y="4680"/>
                  <a:pt x="548" y="3763"/>
                  <a:pt x="548" y="2632"/>
                </a:cubicBezTo>
                <a:cubicBezTo>
                  <a:pt x="548" y="1501"/>
                  <a:pt x="1441" y="572"/>
                  <a:pt x="2524" y="572"/>
                </a:cubicBezTo>
                <a:close/>
                <a:moveTo>
                  <a:pt x="2512" y="0"/>
                </a:moveTo>
                <a:cubicBezTo>
                  <a:pt x="1131" y="0"/>
                  <a:pt x="0" y="1179"/>
                  <a:pt x="0" y="2632"/>
                </a:cubicBezTo>
                <a:cubicBezTo>
                  <a:pt x="0" y="4072"/>
                  <a:pt x="1131" y="5251"/>
                  <a:pt x="2512" y="5251"/>
                </a:cubicBezTo>
                <a:lnTo>
                  <a:pt x="10871" y="5251"/>
                </a:lnTo>
                <a:cubicBezTo>
                  <a:pt x="12252" y="5251"/>
                  <a:pt x="13383" y="4072"/>
                  <a:pt x="13383" y="2632"/>
                </a:cubicBezTo>
                <a:cubicBezTo>
                  <a:pt x="13383" y="1179"/>
                  <a:pt x="12264" y="0"/>
                  <a:pt x="1087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4"/>
          <p:cNvSpPr/>
          <p:nvPr/>
        </p:nvSpPr>
        <p:spPr>
          <a:xfrm rot="10800000" flipH="1">
            <a:off x="2090053" y="1130798"/>
            <a:ext cx="1125277" cy="196122"/>
          </a:xfrm>
          <a:custGeom>
            <a:avLst/>
            <a:gdLst/>
            <a:ahLst/>
            <a:cxnLst/>
            <a:rect l="l" t="t" r="r" b="b"/>
            <a:pathLst>
              <a:path w="28933" h="4681" extrusionOk="0">
                <a:moveTo>
                  <a:pt x="2334" y="1"/>
                </a:moveTo>
                <a:cubicBezTo>
                  <a:pt x="1048" y="1"/>
                  <a:pt x="0" y="1049"/>
                  <a:pt x="0" y="2335"/>
                </a:cubicBezTo>
                <a:cubicBezTo>
                  <a:pt x="0" y="3632"/>
                  <a:pt x="1048" y="4680"/>
                  <a:pt x="2334" y="4680"/>
                </a:cubicBezTo>
                <a:lnTo>
                  <a:pt x="26599" y="4680"/>
                </a:lnTo>
                <a:cubicBezTo>
                  <a:pt x="27885" y="4680"/>
                  <a:pt x="28933" y="3632"/>
                  <a:pt x="28933" y="2335"/>
                </a:cubicBezTo>
                <a:cubicBezTo>
                  <a:pt x="28933" y="1049"/>
                  <a:pt x="27885" y="1"/>
                  <a:pt x="2659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4"/>
          <p:cNvSpPr/>
          <p:nvPr/>
        </p:nvSpPr>
        <p:spPr>
          <a:xfrm rot="10800000" flipH="1">
            <a:off x="7438903" y="2374205"/>
            <a:ext cx="1256306" cy="95317"/>
          </a:xfrm>
          <a:custGeom>
            <a:avLst/>
            <a:gdLst/>
            <a:ahLst/>
            <a:cxnLst/>
            <a:rect l="l" t="t" r="r" b="b"/>
            <a:pathLst>
              <a:path w="32302" h="2275" extrusionOk="0">
                <a:moveTo>
                  <a:pt x="3536" y="1"/>
                </a:moveTo>
                <a:cubicBezTo>
                  <a:pt x="2620" y="1"/>
                  <a:pt x="2155" y="501"/>
                  <a:pt x="1750" y="941"/>
                </a:cubicBezTo>
                <a:cubicBezTo>
                  <a:pt x="1369" y="1358"/>
                  <a:pt x="1048" y="1703"/>
                  <a:pt x="381" y="1703"/>
                </a:cubicBezTo>
                <a:cubicBezTo>
                  <a:pt x="0" y="1715"/>
                  <a:pt x="0" y="2275"/>
                  <a:pt x="381" y="2275"/>
                </a:cubicBezTo>
                <a:cubicBezTo>
                  <a:pt x="1298" y="2275"/>
                  <a:pt x="1762" y="1775"/>
                  <a:pt x="2167" y="1334"/>
                </a:cubicBezTo>
                <a:cubicBezTo>
                  <a:pt x="2548" y="929"/>
                  <a:pt x="2870" y="572"/>
                  <a:pt x="3536" y="572"/>
                </a:cubicBezTo>
                <a:cubicBezTo>
                  <a:pt x="4203" y="572"/>
                  <a:pt x="4525" y="929"/>
                  <a:pt x="4906" y="1334"/>
                </a:cubicBezTo>
                <a:cubicBezTo>
                  <a:pt x="5310" y="1775"/>
                  <a:pt x="5775" y="2275"/>
                  <a:pt x="6692" y="2275"/>
                </a:cubicBezTo>
                <a:cubicBezTo>
                  <a:pt x="7608" y="2275"/>
                  <a:pt x="8073" y="1775"/>
                  <a:pt x="8477" y="1334"/>
                </a:cubicBezTo>
                <a:cubicBezTo>
                  <a:pt x="8858" y="929"/>
                  <a:pt x="9180" y="572"/>
                  <a:pt x="9847" y="572"/>
                </a:cubicBezTo>
                <a:cubicBezTo>
                  <a:pt x="10513" y="572"/>
                  <a:pt x="10835" y="929"/>
                  <a:pt x="11216" y="1334"/>
                </a:cubicBezTo>
                <a:cubicBezTo>
                  <a:pt x="11621" y="1775"/>
                  <a:pt x="12085" y="2275"/>
                  <a:pt x="13002" y="2275"/>
                </a:cubicBezTo>
                <a:cubicBezTo>
                  <a:pt x="13919" y="2275"/>
                  <a:pt x="14383" y="1775"/>
                  <a:pt x="14788" y="1334"/>
                </a:cubicBezTo>
                <a:cubicBezTo>
                  <a:pt x="15169" y="929"/>
                  <a:pt x="15490" y="572"/>
                  <a:pt x="16157" y="572"/>
                </a:cubicBezTo>
                <a:cubicBezTo>
                  <a:pt x="16824" y="572"/>
                  <a:pt x="17145" y="929"/>
                  <a:pt x="17526" y="1334"/>
                </a:cubicBezTo>
                <a:cubicBezTo>
                  <a:pt x="17931" y="1775"/>
                  <a:pt x="18395" y="2275"/>
                  <a:pt x="19312" y="2275"/>
                </a:cubicBezTo>
                <a:cubicBezTo>
                  <a:pt x="20229" y="2275"/>
                  <a:pt x="20693" y="1775"/>
                  <a:pt x="21098" y="1334"/>
                </a:cubicBezTo>
                <a:cubicBezTo>
                  <a:pt x="21479" y="929"/>
                  <a:pt x="21801" y="572"/>
                  <a:pt x="22467" y="572"/>
                </a:cubicBezTo>
                <a:cubicBezTo>
                  <a:pt x="23134" y="572"/>
                  <a:pt x="23456" y="929"/>
                  <a:pt x="23837" y="1334"/>
                </a:cubicBezTo>
                <a:cubicBezTo>
                  <a:pt x="24241" y="1775"/>
                  <a:pt x="24706" y="2275"/>
                  <a:pt x="25622" y="2275"/>
                </a:cubicBezTo>
                <a:cubicBezTo>
                  <a:pt x="26539" y="2275"/>
                  <a:pt x="26992" y="1775"/>
                  <a:pt x="27408" y="1334"/>
                </a:cubicBezTo>
                <a:cubicBezTo>
                  <a:pt x="27789" y="929"/>
                  <a:pt x="28111" y="572"/>
                  <a:pt x="28778" y="572"/>
                </a:cubicBezTo>
                <a:cubicBezTo>
                  <a:pt x="29444" y="572"/>
                  <a:pt x="29766" y="929"/>
                  <a:pt x="30147" y="1334"/>
                </a:cubicBezTo>
                <a:cubicBezTo>
                  <a:pt x="30552" y="1775"/>
                  <a:pt x="31016" y="2275"/>
                  <a:pt x="31933" y="2275"/>
                </a:cubicBezTo>
                <a:cubicBezTo>
                  <a:pt x="32302" y="2275"/>
                  <a:pt x="32302" y="1703"/>
                  <a:pt x="31933" y="1703"/>
                </a:cubicBezTo>
                <a:cubicBezTo>
                  <a:pt x="31266" y="1703"/>
                  <a:pt x="30933" y="1358"/>
                  <a:pt x="30564" y="941"/>
                </a:cubicBezTo>
                <a:cubicBezTo>
                  <a:pt x="30147" y="501"/>
                  <a:pt x="29683" y="1"/>
                  <a:pt x="28778" y="1"/>
                </a:cubicBezTo>
                <a:cubicBezTo>
                  <a:pt x="27861" y="1"/>
                  <a:pt x="27397" y="501"/>
                  <a:pt x="26992" y="941"/>
                </a:cubicBezTo>
                <a:cubicBezTo>
                  <a:pt x="26611" y="1358"/>
                  <a:pt x="26289" y="1703"/>
                  <a:pt x="25622" y="1703"/>
                </a:cubicBezTo>
                <a:cubicBezTo>
                  <a:pt x="24956" y="1703"/>
                  <a:pt x="24622" y="1358"/>
                  <a:pt x="24253" y="941"/>
                </a:cubicBezTo>
                <a:cubicBezTo>
                  <a:pt x="23837" y="501"/>
                  <a:pt x="23372" y="1"/>
                  <a:pt x="22467" y="1"/>
                </a:cubicBezTo>
                <a:cubicBezTo>
                  <a:pt x="21551" y="1"/>
                  <a:pt x="21086" y="501"/>
                  <a:pt x="20681" y="941"/>
                </a:cubicBezTo>
                <a:cubicBezTo>
                  <a:pt x="20300" y="1358"/>
                  <a:pt x="19979" y="1703"/>
                  <a:pt x="19312" y="1703"/>
                </a:cubicBezTo>
                <a:cubicBezTo>
                  <a:pt x="18645" y="1703"/>
                  <a:pt x="18324" y="1358"/>
                  <a:pt x="17943" y="941"/>
                </a:cubicBezTo>
                <a:cubicBezTo>
                  <a:pt x="17526" y="501"/>
                  <a:pt x="17062" y="1"/>
                  <a:pt x="16157" y="1"/>
                </a:cubicBezTo>
                <a:cubicBezTo>
                  <a:pt x="15240" y="1"/>
                  <a:pt x="14776" y="501"/>
                  <a:pt x="14371" y="941"/>
                </a:cubicBezTo>
                <a:cubicBezTo>
                  <a:pt x="13990" y="1358"/>
                  <a:pt x="13669" y="1703"/>
                  <a:pt x="13002" y="1703"/>
                </a:cubicBezTo>
                <a:cubicBezTo>
                  <a:pt x="12335" y="1703"/>
                  <a:pt x="12014" y="1358"/>
                  <a:pt x="11633" y="941"/>
                </a:cubicBezTo>
                <a:cubicBezTo>
                  <a:pt x="11228" y="501"/>
                  <a:pt x="10763" y="1"/>
                  <a:pt x="9847" y="1"/>
                </a:cubicBezTo>
                <a:cubicBezTo>
                  <a:pt x="8930" y="1"/>
                  <a:pt x="8466" y="501"/>
                  <a:pt x="8061" y="941"/>
                </a:cubicBezTo>
                <a:cubicBezTo>
                  <a:pt x="7680" y="1358"/>
                  <a:pt x="7358" y="1703"/>
                  <a:pt x="6692" y="1703"/>
                </a:cubicBezTo>
                <a:cubicBezTo>
                  <a:pt x="6025" y="1703"/>
                  <a:pt x="5703" y="1358"/>
                  <a:pt x="5322" y="941"/>
                </a:cubicBezTo>
                <a:cubicBezTo>
                  <a:pt x="4918" y="501"/>
                  <a:pt x="4453" y="1"/>
                  <a:pt x="35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4"/>
          <p:cNvSpPr/>
          <p:nvPr/>
        </p:nvSpPr>
        <p:spPr>
          <a:xfrm rot="10800000" flipH="1">
            <a:off x="4354430" y="3433032"/>
            <a:ext cx="785434" cy="63977"/>
          </a:xfrm>
          <a:custGeom>
            <a:avLst/>
            <a:gdLst/>
            <a:ahLst/>
            <a:cxnLst/>
            <a:rect l="l" t="t" r="r" b="b"/>
            <a:pathLst>
              <a:path w="20195" h="1527" extrusionOk="0">
                <a:moveTo>
                  <a:pt x="2250" y="1"/>
                </a:moveTo>
                <a:cubicBezTo>
                  <a:pt x="1655" y="1"/>
                  <a:pt x="1334" y="346"/>
                  <a:pt x="1096" y="608"/>
                </a:cubicBezTo>
                <a:cubicBezTo>
                  <a:pt x="857" y="858"/>
                  <a:pt x="679" y="1060"/>
                  <a:pt x="286" y="1060"/>
                </a:cubicBezTo>
                <a:cubicBezTo>
                  <a:pt x="0" y="1084"/>
                  <a:pt x="0" y="1501"/>
                  <a:pt x="286" y="1525"/>
                </a:cubicBezTo>
                <a:cubicBezTo>
                  <a:pt x="881" y="1525"/>
                  <a:pt x="1203" y="1179"/>
                  <a:pt x="1441" y="929"/>
                </a:cubicBezTo>
                <a:cubicBezTo>
                  <a:pt x="1679" y="667"/>
                  <a:pt x="1858" y="465"/>
                  <a:pt x="2250" y="465"/>
                </a:cubicBezTo>
                <a:cubicBezTo>
                  <a:pt x="2631" y="465"/>
                  <a:pt x="2810" y="655"/>
                  <a:pt x="3060" y="929"/>
                </a:cubicBezTo>
                <a:cubicBezTo>
                  <a:pt x="3310" y="1191"/>
                  <a:pt x="3620" y="1525"/>
                  <a:pt x="4203" y="1525"/>
                </a:cubicBezTo>
                <a:cubicBezTo>
                  <a:pt x="4798" y="1525"/>
                  <a:pt x="5132" y="1179"/>
                  <a:pt x="5358" y="929"/>
                </a:cubicBezTo>
                <a:cubicBezTo>
                  <a:pt x="5596" y="667"/>
                  <a:pt x="5775" y="465"/>
                  <a:pt x="6168" y="465"/>
                </a:cubicBezTo>
                <a:cubicBezTo>
                  <a:pt x="6549" y="465"/>
                  <a:pt x="6727" y="655"/>
                  <a:pt x="6977" y="929"/>
                </a:cubicBezTo>
                <a:cubicBezTo>
                  <a:pt x="7215" y="1191"/>
                  <a:pt x="7537" y="1525"/>
                  <a:pt x="8120" y="1525"/>
                </a:cubicBezTo>
                <a:cubicBezTo>
                  <a:pt x="8716" y="1525"/>
                  <a:pt x="9037" y="1179"/>
                  <a:pt x="9275" y="929"/>
                </a:cubicBezTo>
                <a:cubicBezTo>
                  <a:pt x="9513" y="667"/>
                  <a:pt x="9692" y="465"/>
                  <a:pt x="10085" y="465"/>
                </a:cubicBezTo>
                <a:cubicBezTo>
                  <a:pt x="10466" y="465"/>
                  <a:pt x="10632" y="655"/>
                  <a:pt x="10882" y="929"/>
                </a:cubicBezTo>
                <a:cubicBezTo>
                  <a:pt x="11133" y="1191"/>
                  <a:pt x="11442" y="1525"/>
                  <a:pt x="12037" y="1525"/>
                </a:cubicBezTo>
                <a:cubicBezTo>
                  <a:pt x="12633" y="1525"/>
                  <a:pt x="12954" y="1179"/>
                  <a:pt x="13192" y="929"/>
                </a:cubicBezTo>
                <a:cubicBezTo>
                  <a:pt x="13419" y="667"/>
                  <a:pt x="13609" y="465"/>
                  <a:pt x="13990" y="465"/>
                </a:cubicBezTo>
                <a:cubicBezTo>
                  <a:pt x="14383" y="465"/>
                  <a:pt x="14550" y="655"/>
                  <a:pt x="14800" y="929"/>
                </a:cubicBezTo>
                <a:cubicBezTo>
                  <a:pt x="15050" y="1191"/>
                  <a:pt x="15359" y="1525"/>
                  <a:pt x="15955" y="1525"/>
                </a:cubicBezTo>
                <a:cubicBezTo>
                  <a:pt x="16538" y="1525"/>
                  <a:pt x="16871" y="1179"/>
                  <a:pt x="17098" y="929"/>
                </a:cubicBezTo>
                <a:cubicBezTo>
                  <a:pt x="17336" y="667"/>
                  <a:pt x="17526" y="465"/>
                  <a:pt x="17907" y="465"/>
                </a:cubicBezTo>
                <a:cubicBezTo>
                  <a:pt x="18300" y="465"/>
                  <a:pt x="18467" y="655"/>
                  <a:pt x="18717" y="929"/>
                </a:cubicBezTo>
                <a:cubicBezTo>
                  <a:pt x="18967" y="1191"/>
                  <a:pt x="19264" y="1525"/>
                  <a:pt x="19860" y="1525"/>
                </a:cubicBezTo>
                <a:cubicBezTo>
                  <a:pt x="19871" y="1526"/>
                  <a:pt x="19882" y="1526"/>
                  <a:pt x="19892" y="1526"/>
                </a:cubicBezTo>
                <a:cubicBezTo>
                  <a:pt x="20194" y="1526"/>
                  <a:pt x="20194" y="1059"/>
                  <a:pt x="19892" y="1059"/>
                </a:cubicBezTo>
                <a:cubicBezTo>
                  <a:pt x="19882" y="1059"/>
                  <a:pt x="19871" y="1059"/>
                  <a:pt x="19860" y="1060"/>
                </a:cubicBezTo>
                <a:cubicBezTo>
                  <a:pt x="19479" y="1060"/>
                  <a:pt x="19312" y="870"/>
                  <a:pt x="19062" y="608"/>
                </a:cubicBezTo>
                <a:cubicBezTo>
                  <a:pt x="18812" y="334"/>
                  <a:pt x="18502" y="1"/>
                  <a:pt x="17907" y="1"/>
                </a:cubicBezTo>
                <a:cubicBezTo>
                  <a:pt x="17312" y="1"/>
                  <a:pt x="16990" y="346"/>
                  <a:pt x="16752" y="608"/>
                </a:cubicBezTo>
                <a:cubicBezTo>
                  <a:pt x="16526" y="858"/>
                  <a:pt x="16336" y="1060"/>
                  <a:pt x="15955" y="1060"/>
                </a:cubicBezTo>
                <a:cubicBezTo>
                  <a:pt x="15562" y="1060"/>
                  <a:pt x="15395" y="870"/>
                  <a:pt x="15145" y="608"/>
                </a:cubicBezTo>
                <a:cubicBezTo>
                  <a:pt x="14895" y="334"/>
                  <a:pt x="14585" y="1"/>
                  <a:pt x="13990" y="1"/>
                </a:cubicBezTo>
                <a:cubicBezTo>
                  <a:pt x="13407" y="1"/>
                  <a:pt x="13073" y="346"/>
                  <a:pt x="12847" y="608"/>
                </a:cubicBezTo>
                <a:cubicBezTo>
                  <a:pt x="12609" y="858"/>
                  <a:pt x="12418" y="1060"/>
                  <a:pt x="12037" y="1060"/>
                </a:cubicBezTo>
                <a:cubicBezTo>
                  <a:pt x="11656" y="1060"/>
                  <a:pt x="11478" y="870"/>
                  <a:pt x="11228" y="608"/>
                </a:cubicBezTo>
                <a:cubicBezTo>
                  <a:pt x="10978" y="334"/>
                  <a:pt x="10668" y="1"/>
                  <a:pt x="10085" y="1"/>
                </a:cubicBezTo>
                <a:cubicBezTo>
                  <a:pt x="9489" y="1"/>
                  <a:pt x="9168" y="346"/>
                  <a:pt x="8930" y="608"/>
                </a:cubicBezTo>
                <a:cubicBezTo>
                  <a:pt x="8692" y="858"/>
                  <a:pt x="8513" y="1060"/>
                  <a:pt x="8120" y="1060"/>
                </a:cubicBezTo>
                <a:cubicBezTo>
                  <a:pt x="7739" y="1060"/>
                  <a:pt x="7561" y="870"/>
                  <a:pt x="7323" y="608"/>
                </a:cubicBezTo>
                <a:cubicBezTo>
                  <a:pt x="7072" y="334"/>
                  <a:pt x="6763" y="1"/>
                  <a:pt x="6168" y="1"/>
                </a:cubicBezTo>
                <a:cubicBezTo>
                  <a:pt x="5572" y="1"/>
                  <a:pt x="5251" y="346"/>
                  <a:pt x="5013" y="608"/>
                </a:cubicBezTo>
                <a:cubicBezTo>
                  <a:pt x="4775" y="858"/>
                  <a:pt x="4596" y="1060"/>
                  <a:pt x="4203" y="1060"/>
                </a:cubicBezTo>
                <a:cubicBezTo>
                  <a:pt x="3822" y="1060"/>
                  <a:pt x="3655" y="870"/>
                  <a:pt x="3405" y="608"/>
                </a:cubicBezTo>
                <a:cubicBezTo>
                  <a:pt x="3155" y="334"/>
                  <a:pt x="2846" y="1"/>
                  <a:pt x="225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4"/>
          <p:cNvSpPr/>
          <p:nvPr/>
        </p:nvSpPr>
        <p:spPr>
          <a:xfrm rot="10800000" flipH="1">
            <a:off x="1959015" y="2653280"/>
            <a:ext cx="1256306" cy="95317"/>
          </a:xfrm>
          <a:custGeom>
            <a:avLst/>
            <a:gdLst/>
            <a:ahLst/>
            <a:cxnLst/>
            <a:rect l="l" t="t" r="r" b="b"/>
            <a:pathLst>
              <a:path w="32302" h="2275" extrusionOk="0">
                <a:moveTo>
                  <a:pt x="3536" y="1"/>
                </a:moveTo>
                <a:cubicBezTo>
                  <a:pt x="2620" y="1"/>
                  <a:pt x="2155" y="501"/>
                  <a:pt x="1750" y="941"/>
                </a:cubicBezTo>
                <a:cubicBezTo>
                  <a:pt x="1369" y="1358"/>
                  <a:pt x="1048" y="1703"/>
                  <a:pt x="381" y="1703"/>
                </a:cubicBezTo>
                <a:cubicBezTo>
                  <a:pt x="0" y="1715"/>
                  <a:pt x="0" y="2275"/>
                  <a:pt x="381" y="2275"/>
                </a:cubicBezTo>
                <a:cubicBezTo>
                  <a:pt x="1298" y="2275"/>
                  <a:pt x="1762" y="1775"/>
                  <a:pt x="2167" y="1334"/>
                </a:cubicBezTo>
                <a:cubicBezTo>
                  <a:pt x="2548" y="929"/>
                  <a:pt x="2870" y="572"/>
                  <a:pt x="3536" y="572"/>
                </a:cubicBezTo>
                <a:cubicBezTo>
                  <a:pt x="4203" y="572"/>
                  <a:pt x="4525" y="929"/>
                  <a:pt x="4906" y="1334"/>
                </a:cubicBezTo>
                <a:cubicBezTo>
                  <a:pt x="5310" y="1775"/>
                  <a:pt x="5775" y="2275"/>
                  <a:pt x="6692" y="2275"/>
                </a:cubicBezTo>
                <a:cubicBezTo>
                  <a:pt x="7608" y="2275"/>
                  <a:pt x="8073" y="1775"/>
                  <a:pt x="8477" y="1334"/>
                </a:cubicBezTo>
                <a:cubicBezTo>
                  <a:pt x="8858" y="929"/>
                  <a:pt x="9180" y="572"/>
                  <a:pt x="9847" y="572"/>
                </a:cubicBezTo>
                <a:cubicBezTo>
                  <a:pt x="10513" y="572"/>
                  <a:pt x="10835" y="929"/>
                  <a:pt x="11216" y="1334"/>
                </a:cubicBezTo>
                <a:cubicBezTo>
                  <a:pt x="11621" y="1775"/>
                  <a:pt x="12085" y="2275"/>
                  <a:pt x="13002" y="2275"/>
                </a:cubicBezTo>
                <a:cubicBezTo>
                  <a:pt x="13919" y="2275"/>
                  <a:pt x="14383" y="1775"/>
                  <a:pt x="14788" y="1334"/>
                </a:cubicBezTo>
                <a:cubicBezTo>
                  <a:pt x="15169" y="929"/>
                  <a:pt x="15490" y="572"/>
                  <a:pt x="16157" y="572"/>
                </a:cubicBezTo>
                <a:cubicBezTo>
                  <a:pt x="16824" y="572"/>
                  <a:pt x="17145" y="929"/>
                  <a:pt x="17526" y="1334"/>
                </a:cubicBezTo>
                <a:cubicBezTo>
                  <a:pt x="17931" y="1775"/>
                  <a:pt x="18395" y="2275"/>
                  <a:pt x="19312" y="2275"/>
                </a:cubicBezTo>
                <a:cubicBezTo>
                  <a:pt x="20229" y="2275"/>
                  <a:pt x="20693" y="1775"/>
                  <a:pt x="21098" y="1334"/>
                </a:cubicBezTo>
                <a:cubicBezTo>
                  <a:pt x="21479" y="929"/>
                  <a:pt x="21801" y="572"/>
                  <a:pt x="22467" y="572"/>
                </a:cubicBezTo>
                <a:cubicBezTo>
                  <a:pt x="23134" y="572"/>
                  <a:pt x="23456" y="929"/>
                  <a:pt x="23837" y="1334"/>
                </a:cubicBezTo>
                <a:cubicBezTo>
                  <a:pt x="24241" y="1775"/>
                  <a:pt x="24706" y="2275"/>
                  <a:pt x="25622" y="2275"/>
                </a:cubicBezTo>
                <a:cubicBezTo>
                  <a:pt x="26539" y="2275"/>
                  <a:pt x="26992" y="1775"/>
                  <a:pt x="27408" y="1334"/>
                </a:cubicBezTo>
                <a:cubicBezTo>
                  <a:pt x="27789" y="929"/>
                  <a:pt x="28111" y="572"/>
                  <a:pt x="28778" y="572"/>
                </a:cubicBezTo>
                <a:cubicBezTo>
                  <a:pt x="29444" y="572"/>
                  <a:pt x="29766" y="929"/>
                  <a:pt x="30147" y="1334"/>
                </a:cubicBezTo>
                <a:cubicBezTo>
                  <a:pt x="30552" y="1775"/>
                  <a:pt x="31016" y="2275"/>
                  <a:pt x="31933" y="2275"/>
                </a:cubicBezTo>
                <a:cubicBezTo>
                  <a:pt x="32302" y="2275"/>
                  <a:pt x="32302" y="1703"/>
                  <a:pt x="31933" y="1703"/>
                </a:cubicBezTo>
                <a:cubicBezTo>
                  <a:pt x="31266" y="1703"/>
                  <a:pt x="30933" y="1358"/>
                  <a:pt x="30564" y="941"/>
                </a:cubicBezTo>
                <a:cubicBezTo>
                  <a:pt x="30147" y="501"/>
                  <a:pt x="29683" y="1"/>
                  <a:pt x="28778" y="1"/>
                </a:cubicBezTo>
                <a:cubicBezTo>
                  <a:pt x="27861" y="1"/>
                  <a:pt x="27397" y="501"/>
                  <a:pt x="26992" y="941"/>
                </a:cubicBezTo>
                <a:cubicBezTo>
                  <a:pt x="26611" y="1358"/>
                  <a:pt x="26289" y="1703"/>
                  <a:pt x="25622" y="1703"/>
                </a:cubicBezTo>
                <a:cubicBezTo>
                  <a:pt x="24956" y="1703"/>
                  <a:pt x="24622" y="1358"/>
                  <a:pt x="24253" y="941"/>
                </a:cubicBezTo>
                <a:cubicBezTo>
                  <a:pt x="23837" y="501"/>
                  <a:pt x="23372" y="1"/>
                  <a:pt x="22467" y="1"/>
                </a:cubicBezTo>
                <a:cubicBezTo>
                  <a:pt x="21551" y="1"/>
                  <a:pt x="21086" y="501"/>
                  <a:pt x="20681" y="941"/>
                </a:cubicBezTo>
                <a:cubicBezTo>
                  <a:pt x="20300" y="1358"/>
                  <a:pt x="19979" y="1703"/>
                  <a:pt x="19312" y="1703"/>
                </a:cubicBezTo>
                <a:cubicBezTo>
                  <a:pt x="18645" y="1703"/>
                  <a:pt x="18324" y="1358"/>
                  <a:pt x="17943" y="941"/>
                </a:cubicBezTo>
                <a:cubicBezTo>
                  <a:pt x="17526" y="501"/>
                  <a:pt x="17062" y="1"/>
                  <a:pt x="16157" y="1"/>
                </a:cubicBezTo>
                <a:cubicBezTo>
                  <a:pt x="15240" y="1"/>
                  <a:pt x="14776" y="501"/>
                  <a:pt x="14371" y="941"/>
                </a:cubicBezTo>
                <a:cubicBezTo>
                  <a:pt x="13990" y="1358"/>
                  <a:pt x="13669" y="1703"/>
                  <a:pt x="13002" y="1703"/>
                </a:cubicBezTo>
                <a:cubicBezTo>
                  <a:pt x="12335" y="1703"/>
                  <a:pt x="12014" y="1358"/>
                  <a:pt x="11633" y="941"/>
                </a:cubicBezTo>
                <a:cubicBezTo>
                  <a:pt x="11228" y="501"/>
                  <a:pt x="10763" y="1"/>
                  <a:pt x="9847" y="1"/>
                </a:cubicBezTo>
                <a:cubicBezTo>
                  <a:pt x="8930" y="1"/>
                  <a:pt x="8466" y="501"/>
                  <a:pt x="8061" y="941"/>
                </a:cubicBezTo>
                <a:cubicBezTo>
                  <a:pt x="7680" y="1358"/>
                  <a:pt x="7358" y="1703"/>
                  <a:pt x="6692" y="1703"/>
                </a:cubicBezTo>
                <a:cubicBezTo>
                  <a:pt x="6025" y="1703"/>
                  <a:pt x="5703" y="1358"/>
                  <a:pt x="5322" y="941"/>
                </a:cubicBezTo>
                <a:cubicBezTo>
                  <a:pt x="4918" y="501"/>
                  <a:pt x="4453" y="1"/>
                  <a:pt x="35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3" name="Google Shape;103;p4"/>
          <p:cNvGrpSpPr/>
          <p:nvPr/>
        </p:nvGrpSpPr>
        <p:grpSpPr>
          <a:xfrm rot="9224546">
            <a:off x="3463130" y="2907528"/>
            <a:ext cx="142655" cy="149446"/>
            <a:chOff x="1160468" y="31374"/>
            <a:chExt cx="142658" cy="149448"/>
          </a:xfrm>
        </p:grpSpPr>
        <p:sp>
          <p:nvSpPr>
            <p:cNvPr id="104" name="Google Shape;104;p4"/>
            <p:cNvSpPr/>
            <p:nvPr/>
          </p:nvSpPr>
          <p:spPr>
            <a:xfrm>
              <a:off x="1160468" y="31374"/>
              <a:ext cx="142658" cy="149448"/>
            </a:xfrm>
            <a:custGeom>
              <a:avLst/>
              <a:gdLst/>
              <a:ahLst/>
              <a:cxnLst/>
              <a:rect l="l" t="t" r="r" b="b"/>
              <a:pathLst>
                <a:path w="3668" h="3567" extrusionOk="0">
                  <a:moveTo>
                    <a:pt x="3205" y="0"/>
                  </a:moveTo>
                  <a:cubicBezTo>
                    <a:pt x="3096" y="0"/>
                    <a:pt x="2989" y="42"/>
                    <a:pt x="2906" y="125"/>
                  </a:cubicBezTo>
                  <a:lnTo>
                    <a:pt x="155" y="2852"/>
                  </a:lnTo>
                  <a:cubicBezTo>
                    <a:pt x="1" y="3018"/>
                    <a:pt x="1" y="3280"/>
                    <a:pt x="155" y="3447"/>
                  </a:cubicBezTo>
                  <a:cubicBezTo>
                    <a:pt x="239" y="3518"/>
                    <a:pt x="346" y="3566"/>
                    <a:pt x="453" y="3566"/>
                  </a:cubicBezTo>
                  <a:cubicBezTo>
                    <a:pt x="572" y="3566"/>
                    <a:pt x="679" y="3530"/>
                    <a:pt x="763" y="3447"/>
                  </a:cubicBezTo>
                  <a:lnTo>
                    <a:pt x="3513" y="720"/>
                  </a:lnTo>
                  <a:cubicBezTo>
                    <a:pt x="3668" y="554"/>
                    <a:pt x="3668" y="280"/>
                    <a:pt x="3513" y="125"/>
                  </a:cubicBezTo>
                  <a:cubicBezTo>
                    <a:pt x="3424" y="42"/>
                    <a:pt x="3314" y="0"/>
                    <a:pt x="320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4"/>
            <p:cNvSpPr/>
            <p:nvPr/>
          </p:nvSpPr>
          <p:spPr>
            <a:xfrm>
              <a:off x="1160468" y="31374"/>
              <a:ext cx="142658" cy="149448"/>
            </a:xfrm>
            <a:custGeom>
              <a:avLst/>
              <a:gdLst/>
              <a:ahLst/>
              <a:cxnLst/>
              <a:rect l="l" t="t" r="r" b="b"/>
              <a:pathLst>
                <a:path w="3668" h="3567" extrusionOk="0">
                  <a:moveTo>
                    <a:pt x="461" y="0"/>
                  </a:moveTo>
                  <a:cubicBezTo>
                    <a:pt x="352" y="0"/>
                    <a:pt x="245" y="42"/>
                    <a:pt x="167" y="125"/>
                  </a:cubicBezTo>
                  <a:cubicBezTo>
                    <a:pt x="1" y="280"/>
                    <a:pt x="1" y="554"/>
                    <a:pt x="167" y="720"/>
                  </a:cubicBezTo>
                  <a:lnTo>
                    <a:pt x="2906" y="3447"/>
                  </a:lnTo>
                  <a:cubicBezTo>
                    <a:pt x="2989" y="3518"/>
                    <a:pt x="3096" y="3566"/>
                    <a:pt x="3203" y="3566"/>
                  </a:cubicBezTo>
                  <a:cubicBezTo>
                    <a:pt x="3311" y="3566"/>
                    <a:pt x="3418" y="3518"/>
                    <a:pt x="3501" y="3447"/>
                  </a:cubicBezTo>
                  <a:cubicBezTo>
                    <a:pt x="3668" y="3280"/>
                    <a:pt x="3668" y="3018"/>
                    <a:pt x="3501" y="2852"/>
                  </a:cubicBezTo>
                  <a:lnTo>
                    <a:pt x="763" y="125"/>
                  </a:lnTo>
                  <a:cubicBezTo>
                    <a:pt x="679" y="42"/>
                    <a:pt x="569" y="0"/>
                    <a:pt x="4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6" name="Google Shape;106;p4"/>
          <p:cNvSpPr/>
          <p:nvPr/>
        </p:nvSpPr>
        <p:spPr>
          <a:xfrm>
            <a:off x="642350" y="714550"/>
            <a:ext cx="7884000" cy="4099500"/>
          </a:xfrm>
          <a:prstGeom prst="roundRect">
            <a:avLst>
              <a:gd name="adj" fmla="val 17342"/>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4"/>
          <p:cNvSpPr txBox="1">
            <a:spLocks noGrp="1"/>
          </p:cNvSpPr>
          <p:nvPr>
            <p:ph type="body" idx="1"/>
          </p:nvPr>
        </p:nvSpPr>
        <p:spPr>
          <a:xfrm>
            <a:off x="836700" y="1372550"/>
            <a:ext cx="7470600" cy="3230700"/>
          </a:xfrm>
          <a:prstGeom prst="rect">
            <a:avLst/>
          </a:prstGeom>
        </p:spPr>
        <p:txBody>
          <a:bodyPr spcFirstLastPara="1" wrap="square" lIns="91425" tIns="91425" rIns="91425" bIns="91425" anchor="ctr" anchorCtr="0">
            <a:noAutofit/>
          </a:bodyPr>
          <a:lstStyle>
            <a:lvl1pPr marL="457200" lvl="0" indent="-330200">
              <a:spcBef>
                <a:spcPts val="0"/>
              </a:spcBef>
              <a:spcAft>
                <a:spcPts val="0"/>
              </a:spcAft>
              <a:buClr>
                <a:schemeClr val="dk1"/>
              </a:buClr>
              <a:buSzPts val="1600"/>
              <a:buAutoNum type="arabicPeriod"/>
              <a:defRPr sz="1200">
                <a:solidFill>
                  <a:schemeClr val="dk1"/>
                </a:solidFill>
              </a:defRPr>
            </a:lvl1pPr>
            <a:lvl2pPr marL="914400" lvl="1" indent="-330200">
              <a:spcBef>
                <a:spcPts val="1600"/>
              </a:spcBef>
              <a:spcAft>
                <a:spcPts val="0"/>
              </a:spcAft>
              <a:buClr>
                <a:schemeClr val="dk1"/>
              </a:buClr>
              <a:buSzPts val="1600"/>
              <a:buFont typeface="Montserrat"/>
              <a:buChar char="○"/>
              <a:defRPr sz="1200">
                <a:solidFill>
                  <a:schemeClr val="dk1"/>
                </a:solidFill>
              </a:defRPr>
            </a:lvl2pPr>
            <a:lvl3pPr marL="1371600" lvl="2" indent="-330200">
              <a:spcBef>
                <a:spcPts val="1600"/>
              </a:spcBef>
              <a:spcAft>
                <a:spcPts val="0"/>
              </a:spcAft>
              <a:buClr>
                <a:schemeClr val="dk1"/>
              </a:buClr>
              <a:buSzPts val="1600"/>
              <a:buFont typeface="Montserrat"/>
              <a:buChar char="■"/>
              <a:defRPr sz="1200">
                <a:solidFill>
                  <a:schemeClr val="dk1"/>
                </a:solidFill>
              </a:defRPr>
            </a:lvl3pPr>
            <a:lvl4pPr marL="1828800" lvl="3" indent="-330200">
              <a:spcBef>
                <a:spcPts val="1600"/>
              </a:spcBef>
              <a:spcAft>
                <a:spcPts val="0"/>
              </a:spcAft>
              <a:buClr>
                <a:schemeClr val="dk1"/>
              </a:buClr>
              <a:buSzPts val="1600"/>
              <a:buFont typeface="Montserrat"/>
              <a:buChar char="●"/>
              <a:defRPr sz="1200">
                <a:solidFill>
                  <a:schemeClr val="dk1"/>
                </a:solidFill>
              </a:defRPr>
            </a:lvl4pPr>
            <a:lvl5pPr marL="2286000" lvl="4" indent="-330200">
              <a:spcBef>
                <a:spcPts val="1600"/>
              </a:spcBef>
              <a:spcAft>
                <a:spcPts val="0"/>
              </a:spcAft>
              <a:buClr>
                <a:schemeClr val="dk1"/>
              </a:buClr>
              <a:buSzPts val="1600"/>
              <a:buFont typeface="Montserrat"/>
              <a:buChar char="○"/>
              <a:defRPr sz="1200">
                <a:solidFill>
                  <a:schemeClr val="dk1"/>
                </a:solidFill>
              </a:defRPr>
            </a:lvl5pPr>
            <a:lvl6pPr marL="2743200" lvl="5" indent="-330200">
              <a:spcBef>
                <a:spcPts val="1600"/>
              </a:spcBef>
              <a:spcAft>
                <a:spcPts val="0"/>
              </a:spcAft>
              <a:buClr>
                <a:schemeClr val="dk1"/>
              </a:buClr>
              <a:buSzPts val="1600"/>
              <a:buFont typeface="Montserrat"/>
              <a:buChar char="■"/>
              <a:defRPr sz="1200">
                <a:solidFill>
                  <a:schemeClr val="dk1"/>
                </a:solidFill>
              </a:defRPr>
            </a:lvl6pPr>
            <a:lvl7pPr marL="3200400" lvl="6" indent="-330200">
              <a:spcBef>
                <a:spcPts val="1600"/>
              </a:spcBef>
              <a:spcAft>
                <a:spcPts val="0"/>
              </a:spcAft>
              <a:buClr>
                <a:schemeClr val="dk1"/>
              </a:buClr>
              <a:buSzPts val="1600"/>
              <a:buFont typeface="Montserrat"/>
              <a:buChar char="●"/>
              <a:defRPr sz="1200">
                <a:solidFill>
                  <a:schemeClr val="dk1"/>
                </a:solidFill>
              </a:defRPr>
            </a:lvl7pPr>
            <a:lvl8pPr marL="3657600" lvl="7" indent="-330200">
              <a:spcBef>
                <a:spcPts val="1600"/>
              </a:spcBef>
              <a:spcAft>
                <a:spcPts val="0"/>
              </a:spcAft>
              <a:buClr>
                <a:schemeClr val="dk1"/>
              </a:buClr>
              <a:buSzPts val="1600"/>
              <a:buFont typeface="Montserrat"/>
              <a:buChar char="○"/>
              <a:defRPr sz="1200">
                <a:solidFill>
                  <a:schemeClr val="dk1"/>
                </a:solidFill>
              </a:defRPr>
            </a:lvl8pPr>
            <a:lvl9pPr marL="4114800" lvl="8" indent="-330200">
              <a:spcBef>
                <a:spcPts val="1600"/>
              </a:spcBef>
              <a:spcAft>
                <a:spcPts val="1600"/>
              </a:spcAft>
              <a:buClr>
                <a:schemeClr val="dk1"/>
              </a:buClr>
              <a:buSzPts val="1600"/>
              <a:buFont typeface="Montserrat"/>
              <a:buChar char="■"/>
              <a:defRPr sz="1200">
                <a:solidFill>
                  <a:schemeClr val="dk1"/>
                </a:solidFill>
              </a:defRPr>
            </a:lvl9pPr>
          </a:lstStyle>
          <a:p>
            <a:endParaRPr/>
          </a:p>
        </p:txBody>
      </p:sp>
      <p:sp>
        <p:nvSpPr>
          <p:cNvPr id="108" name="Google Shape;108;p4"/>
          <p:cNvSpPr txBox="1">
            <a:spLocks noGrp="1"/>
          </p:cNvSpPr>
          <p:nvPr>
            <p:ph type="title"/>
          </p:nvPr>
        </p:nvSpPr>
        <p:spPr>
          <a:xfrm>
            <a:off x="1396950" y="652200"/>
            <a:ext cx="6350100" cy="5262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48"/>
        <p:cNvGrpSpPr/>
        <p:nvPr/>
      </p:nvGrpSpPr>
      <p:grpSpPr>
        <a:xfrm>
          <a:off x="0" y="0"/>
          <a:ext cx="0" cy="0"/>
          <a:chOff x="0" y="0"/>
          <a:chExt cx="0" cy="0"/>
        </a:xfrm>
      </p:grpSpPr>
      <p:sp>
        <p:nvSpPr>
          <p:cNvPr id="149" name="Google Shape;149;p6"/>
          <p:cNvSpPr/>
          <p:nvPr/>
        </p:nvSpPr>
        <p:spPr>
          <a:xfrm>
            <a:off x="717925" y="699850"/>
            <a:ext cx="7706100" cy="3888600"/>
          </a:xfrm>
          <a:prstGeom prst="roundRect">
            <a:avLst>
              <a:gd name="adj" fmla="val 2347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6"/>
          <p:cNvSpPr txBox="1">
            <a:spLocks noGrp="1"/>
          </p:cNvSpPr>
          <p:nvPr>
            <p:ph type="title"/>
          </p:nvPr>
        </p:nvSpPr>
        <p:spPr>
          <a:xfrm>
            <a:off x="2330850" y="649224"/>
            <a:ext cx="4480500" cy="530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51" name="Google Shape;151;p6"/>
          <p:cNvSpPr/>
          <p:nvPr/>
        </p:nvSpPr>
        <p:spPr>
          <a:xfrm rot="10800000">
            <a:off x="8568249" y="1673407"/>
            <a:ext cx="88947" cy="1346544"/>
          </a:xfrm>
          <a:custGeom>
            <a:avLst/>
            <a:gdLst/>
            <a:ahLst/>
            <a:cxnLst/>
            <a:rect l="l" t="t" r="r" b="b"/>
            <a:pathLst>
              <a:path w="2287" h="32139" extrusionOk="0">
                <a:moveTo>
                  <a:pt x="1989" y="1"/>
                </a:moveTo>
                <a:cubicBezTo>
                  <a:pt x="1840" y="1"/>
                  <a:pt x="1691" y="105"/>
                  <a:pt x="1703" y="314"/>
                </a:cubicBezTo>
                <a:cubicBezTo>
                  <a:pt x="1703" y="980"/>
                  <a:pt x="1358" y="1302"/>
                  <a:pt x="941" y="1683"/>
                </a:cubicBezTo>
                <a:cubicBezTo>
                  <a:pt x="501" y="2088"/>
                  <a:pt x="1" y="2552"/>
                  <a:pt x="1" y="3469"/>
                </a:cubicBezTo>
                <a:cubicBezTo>
                  <a:pt x="1" y="4374"/>
                  <a:pt x="501" y="4838"/>
                  <a:pt x="941" y="5255"/>
                </a:cubicBezTo>
                <a:cubicBezTo>
                  <a:pt x="1358" y="5624"/>
                  <a:pt x="1703" y="5957"/>
                  <a:pt x="1703" y="6624"/>
                </a:cubicBezTo>
                <a:cubicBezTo>
                  <a:pt x="1703" y="7279"/>
                  <a:pt x="1358" y="7612"/>
                  <a:pt x="941" y="7993"/>
                </a:cubicBezTo>
                <a:cubicBezTo>
                  <a:pt x="501" y="8398"/>
                  <a:pt x="1" y="8862"/>
                  <a:pt x="1" y="9779"/>
                </a:cubicBezTo>
                <a:cubicBezTo>
                  <a:pt x="1" y="10684"/>
                  <a:pt x="501" y="11148"/>
                  <a:pt x="941" y="11565"/>
                </a:cubicBezTo>
                <a:cubicBezTo>
                  <a:pt x="1358" y="11934"/>
                  <a:pt x="1703" y="12267"/>
                  <a:pt x="1703" y="12922"/>
                </a:cubicBezTo>
                <a:cubicBezTo>
                  <a:pt x="1703" y="13589"/>
                  <a:pt x="1358" y="13922"/>
                  <a:pt x="941" y="14291"/>
                </a:cubicBezTo>
                <a:cubicBezTo>
                  <a:pt x="501" y="14708"/>
                  <a:pt x="1" y="15172"/>
                  <a:pt x="1" y="16077"/>
                </a:cubicBezTo>
                <a:cubicBezTo>
                  <a:pt x="1" y="16994"/>
                  <a:pt x="501" y="17458"/>
                  <a:pt x="941" y="17863"/>
                </a:cubicBezTo>
                <a:cubicBezTo>
                  <a:pt x="1358" y="18244"/>
                  <a:pt x="1703" y="18566"/>
                  <a:pt x="1703" y="19233"/>
                </a:cubicBezTo>
                <a:cubicBezTo>
                  <a:pt x="1703" y="19899"/>
                  <a:pt x="1358" y="20221"/>
                  <a:pt x="941" y="20602"/>
                </a:cubicBezTo>
                <a:cubicBezTo>
                  <a:pt x="501" y="21018"/>
                  <a:pt x="1" y="21483"/>
                  <a:pt x="1" y="22388"/>
                </a:cubicBezTo>
                <a:cubicBezTo>
                  <a:pt x="1" y="23304"/>
                  <a:pt x="501" y="23769"/>
                  <a:pt x="941" y="24174"/>
                </a:cubicBezTo>
                <a:cubicBezTo>
                  <a:pt x="1358" y="24555"/>
                  <a:pt x="1703" y="24888"/>
                  <a:pt x="1703" y="25543"/>
                </a:cubicBezTo>
                <a:cubicBezTo>
                  <a:pt x="1703" y="26210"/>
                  <a:pt x="1358" y="26531"/>
                  <a:pt x="941" y="26912"/>
                </a:cubicBezTo>
                <a:cubicBezTo>
                  <a:pt x="501" y="27317"/>
                  <a:pt x="1" y="27793"/>
                  <a:pt x="1" y="28698"/>
                </a:cubicBezTo>
                <a:cubicBezTo>
                  <a:pt x="1" y="29615"/>
                  <a:pt x="501" y="30079"/>
                  <a:pt x="941" y="30484"/>
                </a:cubicBezTo>
                <a:cubicBezTo>
                  <a:pt x="1358" y="30865"/>
                  <a:pt x="1703" y="31198"/>
                  <a:pt x="1703" y="31853"/>
                </a:cubicBezTo>
                <a:cubicBezTo>
                  <a:pt x="1703" y="32020"/>
                  <a:pt x="1834" y="32139"/>
                  <a:pt x="1989" y="32139"/>
                </a:cubicBezTo>
                <a:cubicBezTo>
                  <a:pt x="2144" y="32139"/>
                  <a:pt x="2275" y="32020"/>
                  <a:pt x="2275" y="31865"/>
                </a:cubicBezTo>
                <a:cubicBezTo>
                  <a:pt x="2275" y="30948"/>
                  <a:pt x="1775" y="30484"/>
                  <a:pt x="1334" y="30079"/>
                </a:cubicBezTo>
                <a:cubicBezTo>
                  <a:pt x="918" y="29698"/>
                  <a:pt x="572" y="29365"/>
                  <a:pt x="572" y="28710"/>
                </a:cubicBezTo>
                <a:cubicBezTo>
                  <a:pt x="572" y="28043"/>
                  <a:pt x="918" y="27710"/>
                  <a:pt x="1334" y="27341"/>
                </a:cubicBezTo>
                <a:cubicBezTo>
                  <a:pt x="1775" y="26924"/>
                  <a:pt x="2275" y="26460"/>
                  <a:pt x="2275" y="25555"/>
                </a:cubicBezTo>
                <a:cubicBezTo>
                  <a:pt x="2275" y="24638"/>
                  <a:pt x="1775" y="24174"/>
                  <a:pt x="1334" y="23769"/>
                </a:cubicBezTo>
                <a:cubicBezTo>
                  <a:pt x="918" y="23388"/>
                  <a:pt x="572" y="23054"/>
                  <a:pt x="572" y="22388"/>
                </a:cubicBezTo>
                <a:cubicBezTo>
                  <a:pt x="572" y="21733"/>
                  <a:pt x="918" y="21399"/>
                  <a:pt x="1334" y="21030"/>
                </a:cubicBezTo>
                <a:cubicBezTo>
                  <a:pt x="1775" y="20614"/>
                  <a:pt x="2275" y="20149"/>
                  <a:pt x="2275" y="19244"/>
                </a:cubicBezTo>
                <a:cubicBezTo>
                  <a:pt x="2275" y="18328"/>
                  <a:pt x="1775" y="17863"/>
                  <a:pt x="1334" y="17458"/>
                </a:cubicBezTo>
                <a:cubicBezTo>
                  <a:pt x="918" y="17077"/>
                  <a:pt x="572" y="16744"/>
                  <a:pt x="572" y="16089"/>
                </a:cubicBezTo>
                <a:cubicBezTo>
                  <a:pt x="572" y="15423"/>
                  <a:pt x="918" y="15089"/>
                  <a:pt x="1334" y="14720"/>
                </a:cubicBezTo>
                <a:cubicBezTo>
                  <a:pt x="1775" y="14303"/>
                  <a:pt x="2275" y="13839"/>
                  <a:pt x="2275" y="12934"/>
                </a:cubicBezTo>
                <a:cubicBezTo>
                  <a:pt x="2275" y="12017"/>
                  <a:pt x="1775" y="11553"/>
                  <a:pt x="1334" y="11148"/>
                </a:cubicBezTo>
                <a:cubicBezTo>
                  <a:pt x="918" y="10767"/>
                  <a:pt x="572" y="10446"/>
                  <a:pt x="572" y="9779"/>
                </a:cubicBezTo>
                <a:cubicBezTo>
                  <a:pt x="572" y="9112"/>
                  <a:pt x="918" y="8791"/>
                  <a:pt x="1334" y="8410"/>
                </a:cubicBezTo>
                <a:cubicBezTo>
                  <a:pt x="1775" y="8005"/>
                  <a:pt x="2275" y="7529"/>
                  <a:pt x="2275" y="6624"/>
                </a:cubicBezTo>
                <a:cubicBezTo>
                  <a:pt x="2275" y="5707"/>
                  <a:pt x="1775" y="5243"/>
                  <a:pt x="1334" y="4838"/>
                </a:cubicBezTo>
                <a:cubicBezTo>
                  <a:pt x="918" y="4457"/>
                  <a:pt x="572" y="4135"/>
                  <a:pt x="572" y="3469"/>
                </a:cubicBezTo>
                <a:cubicBezTo>
                  <a:pt x="572" y="2802"/>
                  <a:pt x="918" y="2480"/>
                  <a:pt x="1334" y="2099"/>
                </a:cubicBezTo>
                <a:cubicBezTo>
                  <a:pt x="1775" y="1683"/>
                  <a:pt x="2275" y="1230"/>
                  <a:pt x="2275" y="314"/>
                </a:cubicBezTo>
                <a:cubicBezTo>
                  <a:pt x="2287" y="105"/>
                  <a:pt x="2138" y="1"/>
                  <a:pt x="198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6"/>
          <p:cNvSpPr/>
          <p:nvPr/>
        </p:nvSpPr>
        <p:spPr>
          <a:xfrm rot="10800000">
            <a:off x="7078025" y="201042"/>
            <a:ext cx="520537" cy="219543"/>
          </a:xfrm>
          <a:custGeom>
            <a:avLst/>
            <a:gdLst/>
            <a:ahLst/>
            <a:cxnLst/>
            <a:rect l="l" t="t" r="r" b="b"/>
            <a:pathLst>
              <a:path w="13384" h="5240" extrusionOk="0">
                <a:moveTo>
                  <a:pt x="10871" y="560"/>
                </a:moveTo>
                <a:cubicBezTo>
                  <a:pt x="11955" y="560"/>
                  <a:pt x="12836" y="1489"/>
                  <a:pt x="12836" y="2620"/>
                </a:cubicBezTo>
                <a:cubicBezTo>
                  <a:pt x="12836" y="3751"/>
                  <a:pt x="11955" y="4668"/>
                  <a:pt x="10871" y="4668"/>
                </a:cubicBezTo>
                <a:lnTo>
                  <a:pt x="2525" y="4668"/>
                </a:lnTo>
                <a:cubicBezTo>
                  <a:pt x="1430" y="4668"/>
                  <a:pt x="548" y="3751"/>
                  <a:pt x="548" y="2620"/>
                </a:cubicBezTo>
                <a:cubicBezTo>
                  <a:pt x="548" y="1489"/>
                  <a:pt x="1430" y="560"/>
                  <a:pt x="2525" y="560"/>
                </a:cubicBezTo>
                <a:close/>
                <a:moveTo>
                  <a:pt x="2525" y="1"/>
                </a:moveTo>
                <a:cubicBezTo>
                  <a:pt x="1132" y="1"/>
                  <a:pt x="1" y="1179"/>
                  <a:pt x="1" y="2620"/>
                </a:cubicBezTo>
                <a:cubicBezTo>
                  <a:pt x="1" y="4061"/>
                  <a:pt x="1132" y="5240"/>
                  <a:pt x="2525" y="5240"/>
                </a:cubicBezTo>
                <a:lnTo>
                  <a:pt x="10859" y="5240"/>
                </a:lnTo>
                <a:cubicBezTo>
                  <a:pt x="12252" y="5240"/>
                  <a:pt x="13383" y="4073"/>
                  <a:pt x="13383" y="2620"/>
                </a:cubicBezTo>
                <a:cubicBezTo>
                  <a:pt x="13383" y="1179"/>
                  <a:pt x="12252" y="1"/>
                  <a:pt x="1087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6"/>
          <p:cNvSpPr/>
          <p:nvPr/>
        </p:nvSpPr>
        <p:spPr>
          <a:xfrm rot="10800000">
            <a:off x="6858506" y="1406324"/>
            <a:ext cx="520498" cy="220046"/>
          </a:xfrm>
          <a:custGeom>
            <a:avLst/>
            <a:gdLst/>
            <a:ahLst/>
            <a:cxnLst/>
            <a:rect l="l" t="t" r="r" b="b"/>
            <a:pathLst>
              <a:path w="13383" h="5252" extrusionOk="0">
                <a:moveTo>
                  <a:pt x="10871" y="572"/>
                </a:moveTo>
                <a:cubicBezTo>
                  <a:pt x="11954" y="572"/>
                  <a:pt x="12847" y="1501"/>
                  <a:pt x="12847" y="2632"/>
                </a:cubicBezTo>
                <a:cubicBezTo>
                  <a:pt x="12847" y="3763"/>
                  <a:pt x="11954" y="4680"/>
                  <a:pt x="10871" y="4680"/>
                </a:cubicBezTo>
                <a:lnTo>
                  <a:pt x="2524" y="4680"/>
                </a:lnTo>
                <a:cubicBezTo>
                  <a:pt x="1441" y="4680"/>
                  <a:pt x="548" y="3763"/>
                  <a:pt x="548" y="2632"/>
                </a:cubicBezTo>
                <a:cubicBezTo>
                  <a:pt x="548" y="1501"/>
                  <a:pt x="1441" y="572"/>
                  <a:pt x="2524" y="572"/>
                </a:cubicBezTo>
                <a:close/>
                <a:moveTo>
                  <a:pt x="2512" y="0"/>
                </a:moveTo>
                <a:cubicBezTo>
                  <a:pt x="1131" y="0"/>
                  <a:pt x="0" y="1179"/>
                  <a:pt x="0" y="2632"/>
                </a:cubicBezTo>
                <a:cubicBezTo>
                  <a:pt x="0" y="4072"/>
                  <a:pt x="1131" y="5251"/>
                  <a:pt x="2512" y="5251"/>
                </a:cubicBezTo>
                <a:lnTo>
                  <a:pt x="10871" y="5251"/>
                </a:lnTo>
                <a:cubicBezTo>
                  <a:pt x="12252" y="5251"/>
                  <a:pt x="13383" y="4072"/>
                  <a:pt x="13383" y="2632"/>
                </a:cubicBezTo>
                <a:cubicBezTo>
                  <a:pt x="13383" y="1179"/>
                  <a:pt x="12264" y="0"/>
                  <a:pt x="1087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4" name="Google Shape;154;p6"/>
          <p:cNvGrpSpPr/>
          <p:nvPr/>
        </p:nvGrpSpPr>
        <p:grpSpPr>
          <a:xfrm rot="9401133">
            <a:off x="5820639" y="3418911"/>
            <a:ext cx="151728" cy="149457"/>
            <a:chOff x="8639698" y="2706690"/>
            <a:chExt cx="151720" cy="149448"/>
          </a:xfrm>
        </p:grpSpPr>
        <p:sp>
          <p:nvSpPr>
            <p:cNvPr id="155" name="Google Shape;155;p6"/>
            <p:cNvSpPr/>
            <p:nvPr/>
          </p:nvSpPr>
          <p:spPr>
            <a:xfrm>
              <a:off x="8639698" y="2706690"/>
              <a:ext cx="151720" cy="149448"/>
            </a:xfrm>
            <a:custGeom>
              <a:avLst/>
              <a:gdLst/>
              <a:ahLst/>
              <a:cxnLst/>
              <a:rect l="l" t="t" r="r" b="b"/>
              <a:pathLst>
                <a:path w="3901" h="3567" extrusionOk="0">
                  <a:moveTo>
                    <a:pt x="3231" y="0"/>
                  </a:moveTo>
                  <a:cubicBezTo>
                    <a:pt x="3150" y="0"/>
                    <a:pt x="3073" y="34"/>
                    <a:pt x="3013" y="114"/>
                  </a:cubicBezTo>
                  <a:lnTo>
                    <a:pt x="263" y="2840"/>
                  </a:lnTo>
                  <a:cubicBezTo>
                    <a:pt x="1" y="3102"/>
                    <a:pt x="191" y="3554"/>
                    <a:pt x="560" y="3566"/>
                  </a:cubicBezTo>
                  <a:cubicBezTo>
                    <a:pt x="679" y="3554"/>
                    <a:pt x="775" y="3519"/>
                    <a:pt x="858" y="3435"/>
                  </a:cubicBezTo>
                  <a:lnTo>
                    <a:pt x="3608" y="709"/>
                  </a:lnTo>
                  <a:cubicBezTo>
                    <a:pt x="3900" y="474"/>
                    <a:pt x="3537" y="0"/>
                    <a:pt x="323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6"/>
            <p:cNvSpPr/>
            <p:nvPr/>
          </p:nvSpPr>
          <p:spPr>
            <a:xfrm>
              <a:off x="8640476" y="2707402"/>
              <a:ext cx="149775" cy="148736"/>
            </a:xfrm>
            <a:custGeom>
              <a:avLst/>
              <a:gdLst/>
              <a:ahLst/>
              <a:cxnLst/>
              <a:rect l="l" t="t" r="r" b="b"/>
              <a:pathLst>
                <a:path w="3851" h="3550" extrusionOk="0">
                  <a:moveTo>
                    <a:pt x="574" y="0"/>
                  </a:moveTo>
                  <a:cubicBezTo>
                    <a:pt x="261" y="0"/>
                    <a:pt x="1" y="375"/>
                    <a:pt x="243" y="692"/>
                  </a:cubicBezTo>
                  <a:lnTo>
                    <a:pt x="2993" y="3418"/>
                  </a:lnTo>
                  <a:cubicBezTo>
                    <a:pt x="3064" y="3502"/>
                    <a:pt x="3172" y="3549"/>
                    <a:pt x="3291" y="3549"/>
                  </a:cubicBezTo>
                  <a:cubicBezTo>
                    <a:pt x="3660" y="3537"/>
                    <a:pt x="3850" y="3085"/>
                    <a:pt x="3588" y="2823"/>
                  </a:cubicBezTo>
                  <a:lnTo>
                    <a:pt x="838" y="97"/>
                  </a:lnTo>
                  <a:cubicBezTo>
                    <a:pt x="753" y="29"/>
                    <a:pt x="661" y="0"/>
                    <a:pt x="57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7" name="Google Shape;157;p6"/>
          <p:cNvSpPr/>
          <p:nvPr/>
        </p:nvSpPr>
        <p:spPr>
          <a:xfrm rot="10800000">
            <a:off x="6062766" y="1914678"/>
            <a:ext cx="83386" cy="133737"/>
          </a:xfrm>
          <a:custGeom>
            <a:avLst/>
            <a:gdLst/>
            <a:ahLst/>
            <a:cxnLst/>
            <a:rect l="l" t="t" r="r" b="b"/>
            <a:pathLst>
              <a:path w="2144" h="3192" extrusionOk="0">
                <a:moveTo>
                  <a:pt x="1072" y="1"/>
                </a:moveTo>
                <a:cubicBezTo>
                  <a:pt x="822" y="596"/>
                  <a:pt x="453" y="1144"/>
                  <a:pt x="1" y="1596"/>
                </a:cubicBezTo>
                <a:cubicBezTo>
                  <a:pt x="453" y="2060"/>
                  <a:pt x="822" y="2596"/>
                  <a:pt x="1072" y="3191"/>
                </a:cubicBezTo>
                <a:cubicBezTo>
                  <a:pt x="1322" y="2596"/>
                  <a:pt x="1679" y="2060"/>
                  <a:pt x="2144" y="1596"/>
                </a:cubicBezTo>
                <a:cubicBezTo>
                  <a:pt x="1679" y="1144"/>
                  <a:pt x="1322" y="596"/>
                  <a:pt x="107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6"/>
          <p:cNvSpPr/>
          <p:nvPr/>
        </p:nvSpPr>
        <p:spPr>
          <a:xfrm rot="-8764439">
            <a:off x="1530404" y="1158943"/>
            <a:ext cx="82922" cy="134238"/>
          </a:xfrm>
          <a:custGeom>
            <a:avLst/>
            <a:gdLst/>
            <a:ahLst/>
            <a:cxnLst/>
            <a:rect l="l" t="t" r="r" b="b"/>
            <a:pathLst>
              <a:path w="2132" h="3204" extrusionOk="0">
                <a:moveTo>
                  <a:pt x="1072" y="1"/>
                </a:moveTo>
                <a:cubicBezTo>
                  <a:pt x="810" y="596"/>
                  <a:pt x="453" y="1144"/>
                  <a:pt x="0" y="1608"/>
                </a:cubicBezTo>
                <a:cubicBezTo>
                  <a:pt x="453" y="2060"/>
                  <a:pt x="810" y="2608"/>
                  <a:pt x="1072" y="3203"/>
                </a:cubicBezTo>
                <a:cubicBezTo>
                  <a:pt x="1310" y="2608"/>
                  <a:pt x="1679" y="2060"/>
                  <a:pt x="2132" y="1608"/>
                </a:cubicBezTo>
                <a:cubicBezTo>
                  <a:pt x="1679" y="1144"/>
                  <a:pt x="1310" y="596"/>
                  <a:pt x="107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6"/>
          <p:cNvSpPr/>
          <p:nvPr/>
        </p:nvSpPr>
        <p:spPr>
          <a:xfrm rot="-9150358">
            <a:off x="7962002" y="4674886"/>
            <a:ext cx="83386" cy="134197"/>
          </a:xfrm>
          <a:custGeom>
            <a:avLst/>
            <a:gdLst/>
            <a:ahLst/>
            <a:cxnLst/>
            <a:rect l="l" t="t" r="r" b="b"/>
            <a:pathLst>
              <a:path w="2144" h="3203" extrusionOk="0">
                <a:moveTo>
                  <a:pt x="1072" y="0"/>
                </a:moveTo>
                <a:cubicBezTo>
                  <a:pt x="822" y="595"/>
                  <a:pt x="465" y="1143"/>
                  <a:pt x="0" y="1596"/>
                </a:cubicBezTo>
                <a:cubicBezTo>
                  <a:pt x="465" y="2060"/>
                  <a:pt x="822" y="2596"/>
                  <a:pt x="1072" y="3203"/>
                </a:cubicBezTo>
                <a:cubicBezTo>
                  <a:pt x="1322" y="2596"/>
                  <a:pt x="1691" y="2060"/>
                  <a:pt x="2143" y="1596"/>
                </a:cubicBezTo>
                <a:cubicBezTo>
                  <a:pt x="1691" y="1143"/>
                  <a:pt x="1322" y="595"/>
                  <a:pt x="107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6"/>
          <p:cNvSpPr/>
          <p:nvPr/>
        </p:nvSpPr>
        <p:spPr>
          <a:xfrm rot="9791675">
            <a:off x="7834796" y="243954"/>
            <a:ext cx="83388" cy="133734"/>
          </a:xfrm>
          <a:custGeom>
            <a:avLst/>
            <a:gdLst/>
            <a:ahLst/>
            <a:cxnLst/>
            <a:rect l="l" t="t" r="r" b="b"/>
            <a:pathLst>
              <a:path w="2144" h="3192" extrusionOk="0">
                <a:moveTo>
                  <a:pt x="1072" y="1"/>
                </a:moveTo>
                <a:cubicBezTo>
                  <a:pt x="822" y="596"/>
                  <a:pt x="464" y="1144"/>
                  <a:pt x="0" y="1596"/>
                </a:cubicBezTo>
                <a:cubicBezTo>
                  <a:pt x="464" y="2061"/>
                  <a:pt x="822" y="2596"/>
                  <a:pt x="1072" y="3192"/>
                </a:cubicBezTo>
                <a:cubicBezTo>
                  <a:pt x="1322" y="2596"/>
                  <a:pt x="1691" y="2061"/>
                  <a:pt x="2143" y="1596"/>
                </a:cubicBezTo>
                <a:cubicBezTo>
                  <a:pt x="1691" y="1144"/>
                  <a:pt x="1322" y="596"/>
                  <a:pt x="107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6"/>
          <p:cNvSpPr/>
          <p:nvPr/>
        </p:nvSpPr>
        <p:spPr>
          <a:xfrm rot="10800000">
            <a:off x="4703458" y="1187344"/>
            <a:ext cx="949949" cy="77427"/>
          </a:xfrm>
          <a:custGeom>
            <a:avLst/>
            <a:gdLst/>
            <a:ahLst/>
            <a:cxnLst/>
            <a:rect l="l" t="t" r="r" b="b"/>
            <a:pathLst>
              <a:path w="24425" h="1848" extrusionOk="0">
                <a:moveTo>
                  <a:pt x="2727" y="1"/>
                </a:moveTo>
                <a:cubicBezTo>
                  <a:pt x="2000" y="1"/>
                  <a:pt x="1608" y="417"/>
                  <a:pt x="1334" y="727"/>
                </a:cubicBezTo>
                <a:cubicBezTo>
                  <a:pt x="1048" y="1037"/>
                  <a:pt x="822" y="1275"/>
                  <a:pt x="357" y="1275"/>
                </a:cubicBezTo>
                <a:cubicBezTo>
                  <a:pt x="0" y="1298"/>
                  <a:pt x="0" y="1822"/>
                  <a:pt x="357" y="1846"/>
                </a:cubicBezTo>
                <a:cubicBezTo>
                  <a:pt x="1072" y="1846"/>
                  <a:pt x="1465" y="1418"/>
                  <a:pt x="1750" y="1120"/>
                </a:cubicBezTo>
                <a:cubicBezTo>
                  <a:pt x="2036" y="810"/>
                  <a:pt x="2250" y="572"/>
                  <a:pt x="2727" y="572"/>
                </a:cubicBezTo>
                <a:cubicBezTo>
                  <a:pt x="3191" y="572"/>
                  <a:pt x="3393" y="787"/>
                  <a:pt x="3703" y="1120"/>
                </a:cubicBezTo>
                <a:cubicBezTo>
                  <a:pt x="4001" y="1441"/>
                  <a:pt x="4370" y="1846"/>
                  <a:pt x="5096" y="1846"/>
                </a:cubicBezTo>
                <a:cubicBezTo>
                  <a:pt x="5810" y="1846"/>
                  <a:pt x="6203" y="1418"/>
                  <a:pt x="6489" y="1120"/>
                </a:cubicBezTo>
                <a:cubicBezTo>
                  <a:pt x="6763" y="810"/>
                  <a:pt x="6989" y="572"/>
                  <a:pt x="7454" y="572"/>
                </a:cubicBezTo>
                <a:cubicBezTo>
                  <a:pt x="7930" y="572"/>
                  <a:pt x="8132" y="787"/>
                  <a:pt x="8430" y="1120"/>
                </a:cubicBezTo>
                <a:cubicBezTo>
                  <a:pt x="8727" y="1441"/>
                  <a:pt x="9108" y="1846"/>
                  <a:pt x="9823" y="1846"/>
                </a:cubicBezTo>
                <a:cubicBezTo>
                  <a:pt x="10537" y="1846"/>
                  <a:pt x="10930" y="1429"/>
                  <a:pt x="11216" y="1120"/>
                </a:cubicBezTo>
                <a:cubicBezTo>
                  <a:pt x="11502" y="810"/>
                  <a:pt x="11728" y="572"/>
                  <a:pt x="12192" y="572"/>
                </a:cubicBezTo>
                <a:cubicBezTo>
                  <a:pt x="12657" y="572"/>
                  <a:pt x="12859" y="787"/>
                  <a:pt x="13169" y="1120"/>
                </a:cubicBezTo>
                <a:cubicBezTo>
                  <a:pt x="13466" y="1441"/>
                  <a:pt x="13835" y="1846"/>
                  <a:pt x="14562" y="1846"/>
                </a:cubicBezTo>
                <a:cubicBezTo>
                  <a:pt x="15276" y="1846"/>
                  <a:pt x="15669" y="1429"/>
                  <a:pt x="15955" y="1120"/>
                </a:cubicBezTo>
                <a:cubicBezTo>
                  <a:pt x="16228" y="810"/>
                  <a:pt x="16455" y="572"/>
                  <a:pt x="16919" y="572"/>
                </a:cubicBezTo>
                <a:cubicBezTo>
                  <a:pt x="17395" y="572"/>
                  <a:pt x="17598" y="787"/>
                  <a:pt x="17895" y="1120"/>
                </a:cubicBezTo>
                <a:cubicBezTo>
                  <a:pt x="18193" y="1441"/>
                  <a:pt x="18574" y="1846"/>
                  <a:pt x="19288" y="1846"/>
                </a:cubicBezTo>
                <a:cubicBezTo>
                  <a:pt x="20003" y="1846"/>
                  <a:pt x="20396" y="1429"/>
                  <a:pt x="20681" y="1120"/>
                </a:cubicBezTo>
                <a:cubicBezTo>
                  <a:pt x="20967" y="810"/>
                  <a:pt x="21193" y="572"/>
                  <a:pt x="21658" y="572"/>
                </a:cubicBezTo>
                <a:cubicBezTo>
                  <a:pt x="22122" y="572"/>
                  <a:pt x="22336" y="787"/>
                  <a:pt x="22634" y="1120"/>
                </a:cubicBezTo>
                <a:cubicBezTo>
                  <a:pt x="22932" y="1441"/>
                  <a:pt x="23313" y="1846"/>
                  <a:pt x="24027" y="1846"/>
                </a:cubicBezTo>
                <a:cubicBezTo>
                  <a:pt x="24038" y="1847"/>
                  <a:pt x="24049" y="1848"/>
                  <a:pt x="24060" y="1848"/>
                </a:cubicBezTo>
                <a:cubicBezTo>
                  <a:pt x="24424" y="1848"/>
                  <a:pt x="24421" y="1274"/>
                  <a:pt x="24049" y="1274"/>
                </a:cubicBezTo>
                <a:cubicBezTo>
                  <a:pt x="24042" y="1274"/>
                  <a:pt x="24035" y="1274"/>
                  <a:pt x="24027" y="1275"/>
                </a:cubicBezTo>
                <a:cubicBezTo>
                  <a:pt x="23563" y="1275"/>
                  <a:pt x="23348" y="1048"/>
                  <a:pt x="23051" y="727"/>
                </a:cubicBezTo>
                <a:cubicBezTo>
                  <a:pt x="22753" y="406"/>
                  <a:pt x="22372" y="1"/>
                  <a:pt x="21658" y="1"/>
                </a:cubicBezTo>
                <a:cubicBezTo>
                  <a:pt x="20943" y="1"/>
                  <a:pt x="20550" y="417"/>
                  <a:pt x="20265" y="727"/>
                </a:cubicBezTo>
                <a:cubicBezTo>
                  <a:pt x="19979" y="1037"/>
                  <a:pt x="19765" y="1275"/>
                  <a:pt x="19288" y="1275"/>
                </a:cubicBezTo>
                <a:cubicBezTo>
                  <a:pt x="18824" y="1275"/>
                  <a:pt x="18622" y="1048"/>
                  <a:pt x="18312" y="727"/>
                </a:cubicBezTo>
                <a:cubicBezTo>
                  <a:pt x="18014" y="406"/>
                  <a:pt x="17645" y="1"/>
                  <a:pt x="16919" y="1"/>
                </a:cubicBezTo>
                <a:cubicBezTo>
                  <a:pt x="16205" y="1"/>
                  <a:pt x="15812" y="417"/>
                  <a:pt x="15538" y="727"/>
                </a:cubicBezTo>
                <a:cubicBezTo>
                  <a:pt x="15252" y="1037"/>
                  <a:pt x="15026" y="1275"/>
                  <a:pt x="14562" y="1275"/>
                </a:cubicBezTo>
                <a:cubicBezTo>
                  <a:pt x="14097" y="1275"/>
                  <a:pt x="13883" y="1048"/>
                  <a:pt x="13585" y="727"/>
                </a:cubicBezTo>
                <a:cubicBezTo>
                  <a:pt x="13288" y="406"/>
                  <a:pt x="12907" y="1"/>
                  <a:pt x="12192" y="1"/>
                </a:cubicBezTo>
                <a:cubicBezTo>
                  <a:pt x="11478" y="1"/>
                  <a:pt x="11085" y="417"/>
                  <a:pt x="10799" y="727"/>
                </a:cubicBezTo>
                <a:cubicBezTo>
                  <a:pt x="10513" y="1037"/>
                  <a:pt x="10287" y="1275"/>
                  <a:pt x="9823" y="1275"/>
                </a:cubicBezTo>
                <a:cubicBezTo>
                  <a:pt x="9359" y="1275"/>
                  <a:pt x="9156" y="1048"/>
                  <a:pt x="8847" y="727"/>
                </a:cubicBezTo>
                <a:cubicBezTo>
                  <a:pt x="8549" y="406"/>
                  <a:pt x="8168" y="1"/>
                  <a:pt x="7454" y="1"/>
                </a:cubicBezTo>
                <a:cubicBezTo>
                  <a:pt x="6739" y="1"/>
                  <a:pt x="6346" y="417"/>
                  <a:pt x="6060" y="727"/>
                </a:cubicBezTo>
                <a:cubicBezTo>
                  <a:pt x="5787" y="1037"/>
                  <a:pt x="5560" y="1275"/>
                  <a:pt x="5096" y="1275"/>
                </a:cubicBezTo>
                <a:cubicBezTo>
                  <a:pt x="4620" y="1275"/>
                  <a:pt x="4417" y="1048"/>
                  <a:pt x="4120" y="727"/>
                </a:cubicBezTo>
                <a:cubicBezTo>
                  <a:pt x="3810" y="406"/>
                  <a:pt x="3441" y="1"/>
                  <a:pt x="272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6"/>
          <p:cNvSpPr/>
          <p:nvPr/>
        </p:nvSpPr>
        <p:spPr>
          <a:xfrm rot="10800000">
            <a:off x="2330838" y="4828071"/>
            <a:ext cx="785395" cy="63894"/>
          </a:xfrm>
          <a:custGeom>
            <a:avLst/>
            <a:gdLst/>
            <a:ahLst/>
            <a:cxnLst/>
            <a:rect l="l" t="t" r="r" b="b"/>
            <a:pathLst>
              <a:path w="20194" h="1525" extrusionOk="0">
                <a:moveTo>
                  <a:pt x="2263" y="0"/>
                </a:moveTo>
                <a:cubicBezTo>
                  <a:pt x="1680" y="0"/>
                  <a:pt x="1346" y="357"/>
                  <a:pt x="1120" y="607"/>
                </a:cubicBezTo>
                <a:cubicBezTo>
                  <a:pt x="882" y="858"/>
                  <a:pt x="691" y="1048"/>
                  <a:pt x="310" y="1048"/>
                </a:cubicBezTo>
                <a:cubicBezTo>
                  <a:pt x="1" y="1048"/>
                  <a:pt x="1" y="1524"/>
                  <a:pt x="310" y="1524"/>
                </a:cubicBezTo>
                <a:cubicBezTo>
                  <a:pt x="906" y="1524"/>
                  <a:pt x="1227" y="1167"/>
                  <a:pt x="1465" y="917"/>
                </a:cubicBezTo>
                <a:cubicBezTo>
                  <a:pt x="1692" y="667"/>
                  <a:pt x="1882" y="465"/>
                  <a:pt x="2263" y="465"/>
                </a:cubicBezTo>
                <a:cubicBezTo>
                  <a:pt x="2656" y="465"/>
                  <a:pt x="2823" y="643"/>
                  <a:pt x="3073" y="917"/>
                </a:cubicBezTo>
                <a:cubicBezTo>
                  <a:pt x="3323" y="1191"/>
                  <a:pt x="3632" y="1524"/>
                  <a:pt x="4228" y="1524"/>
                </a:cubicBezTo>
                <a:cubicBezTo>
                  <a:pt x="4823" y="1524"/>
                  <a:pt x="5144" y="1167"/>
                  <a:pt x="5382" y="917"/>
                </a:cubicBezTo>
                <a:cubicBezTo>
                  <a:pt x="5609" y="667"/>
                  <a:pt x="5799" y="465"/>
                  <a:pt x="6180" y="465"/>
                </a:cubicBezTo>
                <a:cubicBezTo>
                  <a:pt x="6573" y="465"/>
                  <a:pt x="6740" y="643"/>
                  <a:pt x="6990" y="917"/>
                </a:cubicBezTo>
                <a:cubicBezTo>
                  <a:pt x="7240" y="1191"/>
                  <a:pt x="7549" y="1524"/>
                  <a:pt x="8145" y="1524"/>
                </a:cubicBezTo>
                <a:cubicBezTo>
                  <a:pt x="8740" y="1524"/>
                  <a:pt x="9061" y="1167"/>
                  <a:pt x="9300" y="917"/>
                </a:cubicBezTo>
                <a:cubicBezTo>
                  <a:pt x="9526" y="667"/>
                  <a:pt x="9716" y="465"/>
                  <a:pt x="10097" y="465"/>
                </a:cubicBezTo>
                <a:cubicBezTo>
                  <a:pt x="10490" y="465"/>
                  <a:pt x="10657" y="643"/>
                  <a:pt x="10907" y="917"/>
                </a:cubicBezTo>
                <a:cubicBezTo>
                  <a:pt x="11157" y="1191"/>
                  <a:pt x="11467" y="1524"/>
                  <a:pt x="12062" y="1524"/>
                </a:cubicBezTo>
                <a:cubicBezTo>
                  <a:pt x="12645" y="1524"/>
                  <a:pt x="12979" y="1167"/>
                  <a:pt x="13205" y="917"/>
                </a:cubicBezTo>
                <a:cubicBezTo>
                  <a:pt x="13443" y="667"/>
                  <a:pt x="13633" y="465"/>
                  <a:pt x="14014" y="465"/>
                </a:cubicBezTo>
                <a:cubicBezTo>
                  <a:pt x="14395" y="465"/>
                  <a:pt x="14562" y="643"/>
                  <a:pt x="14812" y="917"/>
                </a:cubicBezTo>
                <a:cubicBezTo>
                  <a:pt x="15062" y="1191"/>
                  <a:pt x="15372" y="1524"/>
                  <a:pt x="15967" y="1524"/>
                </a:cubicBezTo>
                <a:cubicBezTo>
                  <a:pt x="16562" y="1524"/>
                  <a:pt x="16884" y="1167"/>
                  <a:pt x="17122" y="917"/>
                </a:cubicBezTo>
                <a:cubicBezTo>
                  <a:pt x="17360" y="667"/>
                  <a:pt x="17539" y="465"/>
                  <a:pt x="17932" y="465"/>
                </a:cubicBezTo>
                <a:cubicBezTo>
                  <a:pt x="18313" y="465"/>
                  <a:pt x="18479" y="643"/>
                  <a:pt x="18729" y="917"/>
                </a:cubicBezTo>
                <a:cubicBezTo>
                  <a:pt x="18979" y="1191"/>
                  <a:pt x="19289" y="1524"/>
                  <a:pt x="19884" y="1524"/>
                </a:cubicBezTo>
                <a:cubicBezTo>
                  <a:pt x="20194" y="1524"/>
                  <a:pt x="20194" y="1048"/>
                  <a:pt x="19884" y="1048"/>
                </a:cubicBezTo>
                <a:cubicBezTo>
                  <a:pt x="19491" y="1048"/>
                  <a:pt x="19325" y="881"/>
                  <a:pt x="19075" y="607"/>
                </a:cubicBezTo>
                <a:cubicBezTo>
                  <a:pt x="18825" y="334"/>
                  <a:pt x="18515" y="0"/>
                  <a:pt x="17920" y="0"/>
                </a:cubicBezTo>
                <a:cubicBezTo>
                  <a:pt x="17336" y="0"/>
                  <a:pt x="17003" y="357"/>
                  <a:pt x="16777" y="607"/>
                </a:cubicBezTo>
                <a:cubicBezTo>
                  <a:pt x="16539" y="858"/>
                  <a:pt x="16348" y="1048"/>
                  <a:pt x="15967" y="1048"/>
                </a:cubicBezTo>
                <a:cubicBezTo>
                  <a:pt x="15586" y="1048"/>
                  <a:pt x="15419" y="881"/>
                  <a:pt x="15157" y="607"/>
                </a:cubicBezTo>
                <a:cubicBezTo>
                  <a:pt x="14907" y="334"/>
                  <a:pt x="14598" y="0"/>
                  <a:pt x="14014" y="0"/>
                </a:cubicBezTo>
                <a:cubicBezTo>
                  <a:pt x="13419" y="0"/>
                  <a:pt x="13098" y="357"/>
                  <a:pt x="12860" y="607"/>
                </a:cubicBezTo>
                <a:cubicBezTo>
                  <a:pt x="12621" y="858"/>
                  <a:pt x="12443" y="1048"/>
                  <a:pt x="12050" y="1048"/>
                </a:cubicBezTo>
                <a:cubicBezTo>
                  <a:pt x="11669" y="1048"/>
                  <a:pt x="11502" y="881"/>
                  <a:pt x="11252" y="607"/>
                </a:cubicBezTo>
                <a:cubicBezTo>
                  <a:pt x="11002" y="334"/>
                  <a:pt x="10693" y="0"/>
                  <a:pt x="10097" y="0"/>
                </a:cubicBezTo>
                <a:cubicBezTo>
                  <a:pt x="9502" y="0"/>
                  <a:pt x="9181" y="357"/>
                  <a:pt x="8942" y="607"/>
                </a:cubicBezTo>
                <a:cubicBezTo>
                  <a:pt x="8716" y="858"/>
                  <a:pt x="8526" y="1048"/>
                  <a:pt x="8145" y="1048"/>
                </a:cubicBezTo>
                <a:cubicBezTo>
                  <a:pt x="7752" y="1048"/>
                  <a:pt x="7585" y="881"/>
                  <a:pt x="7335" y="607"/>
                </a:cubicBezTo>
                <a:cubicBezTo>
                  <a:pt x="7085" y="334"/>
                  <a:pt x="6775" y="0"/>
                  <a:pt x="6180" y="0"/>
                </a:cubicBezTo>
                <a:cubicBezTo>
                  <a:pt x="5597" y="0"/>
                  <a:pt x="5263" y="357"/>
                  <a:pt x="5037" y="607"/>
                </a:cubicBezTo>
                <a:cubicBezTo>
                  <a:pt x="4799" y="858"/>
                  <a:pt x="4609" y="1048"/>
                  <a:pt x="4228" y="1048"/>
                </a:cubicBezTo>
                <a:cubicBezTo>
                  <a:pt x="3835" y="1048"/>
                  <a:pt x="3668" y="881"/>
                  <a:pt x="3418" y="607"/>
                </a:cubicBezTo>
                <a:cubicBezTo>
                  <a:pt x="3168" y="334"/>
                  <a:pt x="2858" y="0"/>
                  <a:pt x="226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6"/>
          <p:cNvSpPr/>
          <p:nvPr/>
        </p:nvSpPr>
        <p:spPr>
          <a:xfrm rot="-9262528">
            <a:off x="4391184" y="2375628"/>
            <a:ext cx="82919" cy="134242"/>
          </a:xfrm>
          <a:custGeom>
            <a:avLst/>
            <a:gdLst/>
            <a:ahLst/>
            <a:cxnLst/>
            <a:rect l="l" t="t" r="r" b="b"/>
            <a:pathLst>
              <a:path w="2132" h="3204" extrusionOk="0">
                <a:moveTo>
                  <a:pt x="1072" y="1"/>
                </a:moveTo>
                <a:cubicBezTo>
                  <a:pt x="810" y="596"/>
                  <a:pt x="453" y="1144"/>
                  <a:pt x="0" y="1608"/>
                </a:cubicBezTo>
                <a:cubicBezTo>
                  <a:pt x="453" y="2060"/>
                  <a:pt x="810" y="2608"/>
                  <a:pt x="1072" y="3203"/>
                </a:cubicBezTo>
                <a:cubicBezTo>
                  <a:pt x="1310" y="2608"/>
                  <a:pt x="1679" y="2060"/>
                  <a:pt x="2132" y="1608"/>
                </a:cubicBezTo>
                <a:cubicBezTo>
                  <a:pt x="1679" y="1144"/>
                  <a:pt x="1310" y="596"/>
                  <a:pt x="107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6"/>
          <p:cNvSpPr/>
          <p:nvPr/>
        </p:nvSpPr>
        <p:spPr>
          <a:xfrm rot="10800000">
            <a:off x="1891036" y="2395078"/>
            <a:ext cx="1256306" cy="95317"/>
          </a:xfrm>
          <a:custGeom>
            <a:avLst/>
            <a:gdLst/>
            <a:ahLst/>
            <a:cxnLst/>
            <a:rect l="l" t="t" r="r" b="b"/>
            <a:pathLst>
              <a:path w="32302" h="2275" extrusionOk="0">
                <a:moveTo>
                  <a:pt x="3536" y="1"/>
                </a:moveTo>
                <a:cubicBezTo>
                  <a:pt x="2620" y="1"/>
                  <a:pt x="2155" y="501"/>
                  <a:pt x="1750" y="941"/>
                </a:cubicBezTo>
                <a:cubicBezTo>
                  <a:pt x="1369" y="1358"/>
                  <a:pt x="1048" y="1703"/>
                  <a:pt x="381" y="1703"/>
                </a:cubicBezTo>
                <a:cubicBezTo>
                  <a:pt x="0" y="1715"/>
                  <a:pt x="0" y="2275"/>
                  <a:pt x="381" y="2275"/>
                </a:cubicBezTo>
                <a:cubicBezTo>
                  <a:pt x="1298" y="2275"/>
                  <a:pt x="1762" y="1775"/>
                  <a:pt x="2167" y="1334"/>
                </a:cubicBezTo>
                <a:cubicBezTo>
                  <a:pt x="2548" y="929"/>
                  <a:pt x="2870" y="572"/>
                  <a:pt x="3536" y="572"/>
                </a:cubicBezTo>
                <a:cubicBezTo>
                  <a:pt x="4203" y="572"/>
                  <a:pt x="4525" y="929"/>
                  <a:pt x="4906" y="1334"/>
                </a:cubicBezTo>
                <a:cubicBezTo>
                  <a:pt x="5310" y="1775"/>
                  <a:pt x="5775" y="2275"/>
                  <a:pt x="6692" y="2275"/>
                </a:cubicBezTo>
                <a:cubicBezTo>
                  <a:pt x="7608" y="2275"/>
                  <a:pt x="8073" y="1775"/>
                  <a:pt x="8477" y="1334"/>
                </a:cubicBezTo>
                <a:cubicBezTo>
                  <a:pt x="8858" y="929"/>
                  <a:pt x="9180" y="572"/>
                  <a:pt x="9847" y="572"/>
                </a:cubicBezTo>
                <a:cubicBezTo>
                  <a:pt x="10513" y="572"/>
                  <a:pt x="10835" y="929"/>
                  <a:pt x="11216" y="1334"/>
                </a:cubicBezTo>
                <a:cubicBezTo>
                  <a:pt x="11621" y="1775"/>
                  <a:pt x="12085" y="2275"/>
                  <a:pt x="13002" y="2275"/>
                </a:cubicBezTo>
                <a:cubicBezTo>
                  <a:pt x="13919" y="2275"/>
                  <a:pt x="14383" y="1775"/>
                  <a:pt x="14788" y="1334"/>
                </a:cubicBezTo>
                <a:cubicBezTo>
                  <a:pt x="15169" y="929"/>
                  <a:pt x="15490" y="572"/>
                  <a:pt x="16157" y="572"/>
                </a:cubicBezTo>
                <a:cubicBezTo>
                  <a:pt x="16824" y="572"/>
                  <a:pt x="17145" y="929"/>
                  <a:pt x="17526" y="1334"/>
                </a:cubicBezTo>
                <a:cubicBezTo>
                  <a:pt x="17931" y="1775"/>
                  <a:pt x="18395" y="2275"/>
                  <a:pt x="19312" y="2275"/>
                </a:cubicBezTo>
                <a:cubicBezTo>
                  <a:pt x="20229" y="2275"/>
                  <a:pt x="20693" y="1775"/>
                  <a:pt x="21098" y="1334"/>
                </a:cubicBezTo>
                <a:cubicBezTo>
                  <a:pt x="21479" y="929"/>
                  <a:pt x="21801" y="572"/>
                  <a:pt x="22467" y="572"/>
                </a:cubicBezTo>
                <a:cubicBezTo>
                  <a:pt x="23134" y="572"/>
                  <a:pt x="23456" y="929"/>
                  <a:pt x="23837" y="1334"/>
                </a:cubicBezTo>
                <a:cubicBezTo>
                  <a:pt x="24241" y="1775"/>
                  <a:pt x="24706" y="2275"/>
                  <a:pt x="25622" y="2275"/>
                </a:cubicBezTo>
                <a:cubicBezTo>
                  <a:pt x="26539" y="2275"/>
                  <a:pt x="26992" y="1775"/>
                  <a:pt x="27408" y="1334"/>
                </a:cubicBezTo>
                <a:cubicBezTo>
                  <a:pt x="27789" y="929"/>
                  <a:pt x="28111" y="572"/>
                  <a:pt x="28778" y="572"/>
                </a:cubicBezTo>
                <a:cubicBezTo>
                  <a:pt x="29444" y="572"/>
                  <a:pt x="29766" y="929"/>
                  <a:pt x="30147" y="1334"/>
                </a:cubicBezTo>
                <a:cubicBezTo>
                  <a:pt x="30552" y="1775"/>
                  <a:pt x="31016" y="2275"/>
                  <a:pt x="31933" y="2275"/>
                </a:cubicBezTo>
                <a:cubicBezTo>
                  <a:pt x="32302" y="2275"/>
                  <a:pt x="32302" y="1703"/>
                  <a:pt x="31933" y="1703"/>
                </a:cubicBezTo>
                <a:cubicBezTo>
                  <a:pt x="31266" y="1703"/>
                  <a:pt x="30933" y="1358"/>
                  <a:pt x="30564" y="941"/>
                </a:cubicBezTo>
                <a:cubicBezTo>
                  <a:pt x="30147" y="501"/>
                  <a:pt x="29683" y="1"/>
                  <a:pt x="28778" y="1"/>
                </a:cubicBezTo>
                <a:cubicBezTo>
                  <a:pt x="27861" y="1"/>
                  <a:pt x="27397" y="501"/>
                  <a:pt x="26992" y="941"/>
                </a:cubicBezTo>
                <a:cubicBezTo>
                  <a:pt x="26611" y="1358"/>
                  <a:pt x="26289" y="1703"/>
                  <a:pt x="25622" y="1703"/>
                </a:cubicBezTo>
                <a:cubicBezTo>
                  <a:pt x="24956" y="1703"/>
                  <a:pt x="24622" y="1358"/>
                  <a:pt x="24253" y="941"/>
                </a:cubicBezTo>
                <a:cubicBezTo>
                  <a:pt x="23837" y="501"/>
                  <a:pt x="23372" y="1"/>
                  <a:pt x="22467" y="1"/>
                </a:cubicBezTo>
                <a:cubicBezTo>
                  <a:pt x="21551" y="1"/>
                  <a:pt x="21086" y="501"/>
                  <a:pt x="20681" y="941"/>
                </a:cubicBezTo>
                <a:cubicBezTo>
                  <a:pt x="20300" y="1358"/>
                  <a:pt x="19979" y="1703"/>
                  <a:pt x="19312" y="1703"/>
                </a:cubicBezTo>
                <a:cubicBezTo>
                  <a:pt x="18645" y="1703"/>
                  <a:pt x="18324" y="1358"/>
                  <a:pt x="17943" y="941"/>
                </a:cubicBezTo>
                <a:cubicBezTo>
                  <a:pt x="17526" y="501"/>
                  <a:pt x="17062" y="1"/>
                  <a:pt x="16157" y="1"/>
                </a:cubicBezTo>
                <a:cubicBezTo>
                  <a:pt x="15240" y="1"/>
                  <a:pt x="14776" y="501"/>
                  <a:pt x="14371" y="941"/>
                </a:cubicBezTo>
                <a:cubicBezTo>
                  <a:pt x="13990" y="1358"/>
                  <a:pt x="13669" y="1703"/>
                  <a:pt x="13002" y="1703"/>
                </a:cubicBezTo>
                <a:cubicBezTo>
                  <a:pt x="12335" y="1703"/>
                  <a:pt x="12014" y="1358"/>
                  <a:pt x="11633" y="941"/>
                </a:cubicBezTo>
                <a:cubicBezTo>
                  <a:pt x="11228" y="501"/>
                  <a:pt x="10763" y="1"/>
                  <a:pt x="9847" y="1"/>
                </a:cubicBezTo>
                <a:cubicBezTo>
                  <a:pt x="8930" y="1"/>
                  <a:pt x="8466" y="501"/>
                  <a:pt x="8061" y="941"/>
                </a:cubicBezTo>
                <a:cubicBezTo>
                  <a:pt x="7680" y="1358"/>
                  <a:pt x="7358" y="1703"/>
                  <a:pt x="6692" y="1703"/>
                </a:cubicBezTo>
                <a:cubicBezTo>
                  <a:pt x="6025" y="1703"/>
                  <a:pt x="5703" y="1358"/>
                  <a:pt x="5322" y="941"/>
                </a:cubicBezTo>
                <a:cubicBezTo>
                  <a:pt x="4918" y="501"/>
                  <a:pt x="4453" y="1"/>
                  <a:pt x="353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6"/>
          <p:cNvSpPr/>
          <p:nvPr/>
        </p:nvSpPr>
        <p:spPr>
          <a:xfrm rot="10800000">
            <a:off x="6423599" y="2845378"/>
            <a:ext cx="1256306" cy="95317"/>
          </a:xfrm>
          <a:custGeom>
            <a:avLst/>
            <a:gdLst/>
            <a:ahLst/>
            <a:cxnLst/>
            <a:rect l="l" t="t" r="r" b="b"/>
            <a:pathLst>
              <a:path w="32302" h="2275" extrusionOk="0">
                <a:moveTo>
                  <a:pt x="3536" y="1"/>
                </a:moveTo>
                <a:cubicBezTo>
                  <a:pt x="2620" y="1"/>
                  <a:pt x="2155" y="501"/>
                  <a:pt x="1750" y="941"/>
                </a:cubicBezTo>
                <a:cubicBezTo>
                  <a:pt x="1369" y="1358"/>
                  <a:pt x="1048" y="1703"/>
                  <a:pt x="381" y="1703"/>
                </a:cubicBezTo>
                <a:cubicBezTo>
                  <a:pt x="0" y="1715"/>
                  <a:pt x="0" y="2275"/>
                  <a:pt x="381" y="2275"/>
                </a:cubicBezTo>
                <a:cubicBezTo>
                  <a:pt x="1298" y="2275"/>
                  <a:pt x="1762" y="1775"/>
                  <a:pt x="2167" y="1334"/>
                </a:cubicBezTo>
                <a:cubicBezTo>
                  <a:pt x="2548" y="929"/>
                  <a:pt x="2870" y="572"/>
                  <a:pt x="3536" y="572"/>
                </a:cubicBezTo>
                <a:cubicBezTo>
                  <a:pt x="4203" y="572"/>
                  <a:pt x="4525" y="929"/>
                  <a:pt x="4906" y="1334"/>
                </a:cubicBezTo>
                <a:cubicBezTo>
                  <a:pt x="5310" y="1775"/>
                  <a:pt x="5775" y="2275"/>
                  <a:pt x="6692" y="2275"/>
                </a:cubicBezTo>
                <a:cubicBezTo>
                  <a:pt x="7608" y="2275"/>
                  <a:pt x="8073" y="1775"/>
                  <a:pt x="8477" y="1334"/>
                </a:cubicBezTo>
                <a:cubicBezTo>
                  <a:pt x="8858" y="929"/>
                  <a:pt x="9180" y="572"/>
                  <a:pt x="9847" y="572"/>
                </a:cubicBezTo>
                <a:cubicBezTo>
                  <a:pt x="10513" y="572"/>
                  <a:pt x="10835" y="929"/>
                  <a:pt x="11216" y="1334"/>
                </a:cubicBezTo>
                <a:cubicBezTo>
                  <a:pt x="11621" y="1775"/>
                  <a:pt x="12085" y="2275"/>
                  <a:pt x="13002" y="2275"/>
                </a:cubicBezTo>
                <a:cubicBezTo>
                  <a:pt x="13919" y="2275"/>
                  <a:pt x="14383" y="1775"/>
                  <a:pt x="14788" y="1334"/>
                </a:cubicBezTo>
                <a:cubicBezTo>
                  <a:pt x="15169" y="929"/>
                  <a:pt x="15490" y="572"/>
                  <a:pt x="16157" y="572"/>
                </a:cubicBezTo>
                <a:cubicBezTo>
                  <a:pt x="16824" y="572"/>
                  <a:pt x="17145" y="929"/>
                  <a:pt x="17526" y="1334"/>
                </a:cubicBezTo>
                <a:cubicBezTo>
                  <a:pt x="17931" y="1775"/>
                  <a:pt x="18395" y="2275"/>
                  <a:pt x="19312" y="2275"/>
                </a:cubicBezTo>
                <a:cubicBezTo>
                  <a:pt x="20229" y="2275"/>
                  <a:pt x="20693" y="1775"/>
                  <a:pt x="21098" y="1334"/>
                </a:cubicBezTo>
                <a:cubicBezTo>
                  <a:pt x="21479" y="929"/>
                  <a:pt x="21801" y="572"/>
                  <a:pt x="22467" y="572"/>
                </a:cubicBezTo>
                <a:cubicBezTo>
                  <a:pt x="23134" y="572"/>
                  <a:pt x="23456" y="929"/>
                  <a:pt x="23837" y="1334"/>
                </a:cubicBezTo>
                <a:cubicBezTo>
                  <a:pt x="24241" y="1775"/>
                  <a:pt x="24706" y="2275"/>
                  <a:pt x="25622" y="2275"/>
                </a:cubicBezTo>
                <a:cubicBezTo>
                  <a:pt x="26539" y="2275"/>
                  <a:pt x="26992" y="1775"/>
                  <a:pt x="27408" y="1334"/>
                </a:cubicBezTo>
                <a:cubicBezTo>
                  <a:pt x="27789" y="929"/>
                  <a:pt x="28111" y="572"/>
                  <a:pt x="28778" y="572"/>
                </a:cubicBezTo>
                <a:cubicBezTo>
                  <a:pt x="29444" y="572"/>
                  <a:pt x="29766" y="929"/>
                  <a:pt x="30147" y="1334"/>
                </a:cubicBezTo>
                <a:cubicBezTo>
                  <a:pt x="30552" y="1775"/>
                  <a:pt x="31016" y="2275"/>
                  <a:pt x="31933" y="2275"/>
                </a:cubicBezTo>
                <a:cubicBezTo>
                  <a:pt x="32302" y="2275"/>
                  <a:pt x="32302" y="1703"/>
                  <a:pt x="31933" y="1703"/>
                </a:cubicBezTo>
                <a:cubicBezTo>
                  <a:pt x="31266" y="1703"/>
                  <a:pt x="30933" y="1358"/>
                  <a:pt x="30564" y="941"/>
                </a:cubicBezTo>
                <a:cubicBezTo>
                  <a:pt x="30147" y="501"/>
                  <a:pt x="29683" y="1"/>
                  <a:pt x="28778" y="1"/>
                </a:cubicBezTo>
                <a:cubicBezTo>
                  <a:pt x="27861" y="1"/>
                  <a:pt x="27397" y="501"/>
                  <a:pt x="26992" y="941"/>
                </a:cubicBezTo>
                <a:cubicBezTo>
                  <a:pt x="26611" y="1358"/>
                  <a:pt x="26289" y="1703"/>
                  <a:pt x="25622" y="1703"/>
                </a:cubicBezTo>
                <a:cubicBezTo>
                  <a:pt x="24956" y="1703"/>
                  <a:pt x="24622" y="1358"/>
                  <a:pt x="24253" y="941"/>
                </a:cubicBezTo>
                <a:cubicBezTo>
                  <a:pt x="23837" y="501"/>
                  <a:pt x="23372" y="1"/>
                  <a:pt x="22467" y="1"/>
                </a:cubicBezTo>
                <a:cubicBezTo>
                  <a:pt x="21551" y="1"/>
                  <a:pt x="21086" y="501"/>
                  <a:pt x="20681" y="941"/>
                </a:cubicBezTo>
                <a:cubicBezTo>
                  <a:pt x="20300" y="1358"/>
                  <a:pt x="19979" y="1703"/>
                  <a:pt x="19312" y="1703"/>
                </a:cubicBezTo>
                <a:cubicBezTo>
                  <a:pt x="18645" y="1703"/>
                  <a:pt x="18324" y="1358"/>
                  <a:pt x="17943" y="941"/>
                </a:cubicBezTo>
                <a:cubicBezTo>
                  <a:pt x="17526" y="501"/>
                  <a:pt x="17062" y="1"/>
                  <a:pt x="16157" y="1"/>
                </a:cubicBezTo>
                <a:cubicBezTo>
                  <a:pt x="15240" y="1"/>
                  <a:pt x="14776" y="501"/>
                  <a:pt x="14371" y="941"/>
                </a:cubicBezTo>
                <a:cubicBezTo>
                  <a:pt x="13990" y="1358"/>
                  <a:pt x="13669" y="1703"/>
                  <a:pt x="13002" y="1703"/>
                </a:cubicBezTo>
                <a:cubicBezTo>
                  <a:pt x="12335" y="1703"/>
                  <a:pt x="12014" y="1358"/>
                  <a:pt x="11633" y="941"/>
                </a:cubicBezTo>
                <a:cubicBezTo>
                  <a:pt x="11228" y="501"/>
                  <a:pt x="10763" y="1"/>
                  <a:pt x="9847" y="1"/>
                </a:cubicBezTo>
                <a:cubicBezTo>
                  <a:pt x="8930" y="1"/>
                  <a:pt x="8466" y="501"/>
                  <a:pt x="8061" y="941"/>
                </a:cubicBezTo>
                <a:cubicBezTo>
                  <a:pt x="7680" y="1358"/>
                  <a:pt x="7358" y="1703"/>
                  <a:pt x="6692" y="1703"/>
                </a:cubicBezTo>
                <a:cubicBezTo>
                  <a:pt x="6025" y="1703"/>
                  <a:pt x="5703" y="1358"/>
                  <a:pt x="5322" y="941"/>
                </a:cubicBezTo>
                <a:cubicBezTo>
                  <a:pt x="4918" y="501"/>
                  <a:pt x="4453" y="1"/>
                  <a:pt x="353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6" name="Google Shape;166;p6"/>
          <p:cNvGrpSpPr/>
          <p:nvPr/>
        </p:nvGrpSpPr>
        <p:grpSpPr>
          <a:xfrm rot="-9224546" flipH="1">
            <a:off x="900510" y="563851"/>
            <a:ext cx="142655" cy="149446"/>
            <a:chOff x="1160468" y="31374"/>
            <a:chExt cx="142658" cy="149448"/>
          </a:xfrm>
        </p:grpSpPr>
        <p:sp>
          <p:nvSpPr>
            <p:cNvPr id="167" name="Google Shape;167;p6"/>
            <p:cNvSpPr/>
            <p:nvPr/>
          </p:nvSpPr>
          <p:spPr>
            <a:xfrm>
              <a:off x="1160468" y="31374"/>
              <a:ext cx="142658" cy="149448"/>
            </a:xfrm>
            <a:custGeom>
              <a:avLst/>
              <a:gdLst/>
              <a:ahLst/>
              <a:cxnLst/>
              <a:rect l="l" t="t" r="r" b="b"/>
              <a:pathLst>
                <a:path w="3668" h="3567" extrusionOk="0">
                  <a:moveTo>
                    <a:pt x="3205" y="0"/>
                  </a:moveTo>
                  <a:cubicBezTo>
                    <a:pt x="3096" y="0"/>
                    <a:pt x="2989" y="42"/>
                    <a:pt x="2906" y="125"/>
                  </a:cubicBezTo>
                  <a:lnTo>
                    <a:pt x="155" y="2852"/>
                  </a:lnTo>
                  <a:cubicBezTo>
                    <a:pt x="1" y="3018"/>
                    <a:pt x="1" y="3280"/>
                    <a:pt x="155" y="3447"/>
                  </a:cubicBezTo>
                  <a:cubicBezTo>
                    <a:pt x="239" y="3518"/>
                    <a:pt x="346" y="3566"/>
                    <a:pt x="453" y="3566"/>
                  </a:cubicBezTo>
                  <a:cubicBezTo>
                    <a:pt x="572" y="3566"/>
                    <a:pt x="679" y="3530"/>
                    <a:pt x="763" y="3447"/>
                  </a:cubicBezTo>
                  <a:lnTo>
                    <a:pt x="3513" y="720"/>
                  </a:lnTo>
                  <a:cubicBezTo>
                    <a:pt x="3668" y="554"/>
                    <a:pt x="3668" y="280"/>
                    <a:pt x="3513" y="125"/>
                  </a:cubicBezTo>
                  <a:cubicBezTo>
                    <a:pt x="3424" y="42"/>
                    <a:pt x="3314" y="0"/>
                    <a:pt x="32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6"/>
            <p:cNvSpPr/>
            <p:nvPr/>
          </p:nvSpPr>
          <p:spPr>
            <a:xfrm>
              <a:off x="1160468" y="31374"/>
              <a:ext cx="142658" cy="149448"/>
            </a:xfrm>
            <a:custGeom>
              <a:avLst/>
              <a:gdLst/>
              <a:ahLst/>
              <a:cxnLst/>
              <a:rect l="l" t="t" r="r" b="b"/>
              <a:pathLst>
                <a:path w="3668" h="3567" extrusionOk="0">
                  <a:moveTo>
                    <a:pt x="461" y="0"/>
                  </a:moveTo>
                  <a:cubicBezTo>
                    <a:pt x="352" y="0"/>
                    <a:pt x="245" y="42"/>
                    <a:pt x="167" y="125"/>
                  </a:cubicBezTo>
                  <a:cubicBezTo>
                    <a:pt x="1" y="280"/>
                    <a:pt x="1" y="554"/>
                    <a:pt x="167" y="720"/>
                  </a:cubicBezTo>
                  <a:lnTo>
                    <a:pt x="2906" y="3447"/>
                  </a:lnTo>
                  <a:cubicBezTo>
                    <a:pt x="2989" y="3518"/>
                    <a:pt x="3096" y="3566"/>
                    <a:pt x="3203" y="3566"/>
                  </a:cubicBezTo>
                  <a:cubicBezTo>
                    <a:pt x="3311" y="3566"/>
                    <a:pt x="3418" y="3518"/>
                    <a:pt x="3501" y="3447"/>
                  </a:cubicBezTo>
                  <a:cubicBezTo>
                    <a:pt x="3668" y="3280"/>
                    <a:pt x="3668" y="3018"/>
                    <a:pt x="3501" y="2852"/>
                  </a:cubicBezTo>
                  <a:lnTo>
                    <a:pt x="763" y="125"/>
                  </a:lnTo>
                  <a:cubicBezTo>
                    <a:pt x="679" y="42"/>
                    <a:pt x="569" y="0"/>
                    <a:pt x="46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9" name="Google Shape;169;p6"/>
          <p:cNvSpPr/>
          <p:nvPr/>
        </p:nvSpPr>
        <p:spPr>
          <a:xfrm rot="5400000">
            <a:off x="203431" y="2461737"/>
            <a:ext cx="520498" cy="220046"/>
          </a:xfrm>
          <a:custGeom>
            <a:avLst/>
            <a:gdLst/>
            <a:ahLst/>
            <a:cxnLst/>
            <a:rect l="l" t="t" r="r" b="b"/>
            <a:pathLst>
              <a:path w="13383" h="5252" extrusionOk="0">
                <a:moveTo>
                  <a:pt x="10871" y="572"/>
                </a:moveTo>
                <a:cubicBezTo>
                  <a:pt x="11954" y="572"/>
                  <a:pt x="12847" y="1501"/>
                  <a:pt x="12847" y="2632"/>
                </a:cubicBezTo>
                <a:cubicBezTo>
                  <a:pt x="12847" y="3763"/>
                  <a:pt x="11954" y="4680"/>
                  <a:pt x="10871" y="4680"/>
                </a:cubicBezTo>
                <a:lnTo>
                  <a:pt x="2524" y="4680"/>
                </a:lnTo>
                <a:cubicBezTo>
                  <a:pt x="1441" y="4680"/>
                  <a:pt x="548" y="3763"/>
                  <a:pt x="548" y="2632"/>
                </a:cubicBezTo>
                <a:cubicBezTo>
                  <a:pt x="548" y="1501"/>
                  <a:pt x="1441" y="572"/>
                  <a:pt x="2524" y="572"/>
                </a:cubicBezTo>
                <a:close/>
                <a:moveTo>
                  <a:pt x="2512" y="0"/>
                </a:moveTo>
                <a:cubicBezTo>
                  <a:pt x="1131" y="0"/>
                  <a:pt x="0" y="1179"/>
                  <a:pt x="0" y="2632"/>
                </a:cubicBezTo>
                <a:cubicBezTo>
                  <a:pt x="0" y="4072"/>
                  <a:pt x="1131" y="5251"/>
                  <a:pt x="2512" y="5251"/>
                </a:cubicBezTo>
                <a:lnTo>
                  <a:pt x="10871" y="5251"/>
                </a:lnTo>
                <a:cubicBezTo>
                  <a:pt x="12252" y="5251"/>
                  <a:pt x="13383" y="4072"/>
                  <a:pt x="13383" y="2632"/>
                </a:cubicBezTo>
                <a:cubicBezTo>
                  <a:pt x="13383" y="1179"/>
                  <a:pt x="12264" y="0"/>
                  <a:pt x="1087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6"/>
          <p:cNvSpPr/>
          <p:nvPr/>
        </p:nvSpPr>
        <p:spPr>
          <a:xfrm rot="-9150358">
            <a:off x="421990" y="4173086"/>
            <a:ext cx="83386" cy="134197"/>
          </a:xfrm>
          <a:custGeom>
            <a:avLst/>
            <a:gdLst/>
            <a:ahLst/>
            <a:cxnLst/>
            <a:rect l="l" t="t" r="r" b="b"/>
            <a:pathLst>
              <a:path w="2144" h="3203" extrusionOk="0">
                <a:moveTo>
                  <a:pt x="1072" y="0"/>
                </a:moveTo>
                <a:cubicBezTo>
                  <a:pt x="822" y="595"/>
                  <a:pt x="465" y="1143"/>
                  <a:pt x="0" y="1596"/>
                </a:cubicBezTo>
                <a:cubicBezTo>
                  <a:pt x="465" y="2060"/>
                  <a:pt x="822" y="2596"/>
                  <a:pt x="1072" y="3203"/>
                </a:cubicBezTo>
                <a:cubicBezTo>
                  <a:pt x="1322" y="2596"/>
                  <a:pt x="1691" y="2060"/>
                  <a:pt x="2143" y="1596"/>
                </a:cubicBezTo>
                <a:cubicBezTo>
                  <a:pt x="1691" y="1143"/>
                  <a:pt x="1322" y="595"/>
                  <a:pt x="107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71"/>
        <p:cNvGrpSpPr/>
        <p:nvPr/>
      </p:nvGrpSpPr>
      <p:grpSpPr>
        <a:xfrm>
          <a:off x="0" y="0"/>
          <a:ext cx="0" cy="0"/>
          <a:chOff x="0" y="0"/>
          <a:chExt cx="0" cy="0"/>
        </a:xfrm>
      </p:grpSpPr>
      <p:sp>
        <p:nvSpPr>
          <p:cNvPr id="172" name="Google Shape;172;p7"/>
          <p:cNvSpPr/>
          <p:nvPr/>
        </p:nvSpPr>
        <p:spPr>
          <a:xfrm>
            <a:off x="932800" y="714850"/>
            <a:ext cx="3008700" cy="3888600"/>
          </a:xfrm>
          <a:prstGeom prst="roundRect">
            <a:avLst>
              <a:gd name="adj" fmla="val 14782"/>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7"/>
          <p:cNvSpPr/>
          <p:nvPr/>
        </p:nvSpPr>
        <p:spPr>
          <a:xfrm>
            <a:off x="5620503" y="2985683"/>
            <a:ext cx="1125277" cy="196122"/>
          </a:xfrm>
          <a:custGeom>
            <a:avLst/>
            <a:gdLst/>
            <a:ahLst/>
            <a:cxnLst/>
            <a:rect l="l" t="t" r="r" b="b"/>
            <a:pathLst>
              <a:path w="28933" h="4681" extrusionOk="0">
                <a:moveTo>
                  <a:pt x="2334" y="1"/>
                </a:moveTo>
                <a:cubicBezTo>
                  <a:pt x="1048" y="1"/>
                  <a:pt x="0" y="1049"/>
                  <a:pt x="0" y="2335"/>
                </a:cubicBezTo>
                <a:cubicBezTo>
                  <a:pt x="0" y="3632"/>
                  <a:pt x="1048" y="4680"/>
                  <a:pt x="2334" y="4680"/>
                </a:cubicBezTo>
                <a:lnTo>
                  <a:pt x="26599" y="4680"/>
                </a:lnTo>
                <a:cubicBezTo>
                  <a:pt x="27885" y="4680"/>
                  <a:pt x="28933" y="3632"/>
                  <a:pt x="28933" y="2335"/>
                </a:cubicBezTo>
                <a:cubicBezTo>
                  <a:pt x="28933" y="1049"/>
                  <a:pt x="27885" y="1"/>
                  <a:pt x="2659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7"/>
          <p:cNvSpPr/>
          <p:nvPr/>
        </p:nvSpPr>
        <p:spPr>
          <a:xfrm>
            <a:off x="1273511" y="1934064"/>
            <a:ext cx="88947" cy="1346544"/>
          </a:xfrm>
          <a:custGeom>
            <a:avLst/>
            <a:gdLst/>
            <a:ahLst/>
            <a:cxnLst/>
            <a:rect l="l" t="t" r="r" b="b"/>
            <a:pathLst>
              <a:path w="2287" h="32139" extrusionOk="0">
                <a:moveTo>
                  <a:pt x="1989" y="1"/>
                </a:moveTo>
                <a:cubicBezTo>
                  <a:pt x="1840" y="1"/>
                  <a:pt x="1691" y="105"/>
                  <a:pt x="1703" y="314"/>
                </a:cubicBezTo>
                <a:cubicBezTo>
                  <a:pt x="1703" y="980"/>
                  <a:pt x="1358" y="1302"/>
                  <a:pt x="941" y="1683"/>
                </a:cubicBezTo>
                <a:cubicBezTo>
                  <a:pt x="501" y="2088"/>
                  <a:pt x="1" y="2552"/>
                  <a:pt x="1" y="3469"/>
                </a:cubicBezTo>
                <a:cubicBezTo>
                  <a:pt x="1" y="4374"/>
                  <a:pt x="501" y="4838"/>
                  <a:pt x="941" y="5255"/>
                </a:cubicBezTo>
                <a:cubicBezTo>
                  <a:pt x="1358" y="5624"/>
                  <a:pt x="1703" y="5957"/>
                  <a:pt x="1703" y="6624"/>
                </a:cubicBezTo>
                <a:cubicBezTo>
                  <a:pt x="1703" y="7279"/>
                  <a:pt x="1358" y="7612"/>
                  <a:pt x="941" y="7993"/>
                </a:cubicBezTo>
                <a:cubicBezTo>
                  <a:pt x="501" y="8398"/>
                  <a:pt x="1" y="8862"/>
                  <a:pt x="1" y="9779"/>
                </a:cubicBezTo>
                <a:cubicBezTo>
                  <a:pt x="1" y="10684"/>
                  <a:pt x="501" y="11148"/>
                  <a:pt x="941" y="11565"/>
                </a:cubicBezTo>
                <a:cubicBezTo>
                  <a:pt x="1358" y="11934"/>
                  <a:pt x="1703" y="12267"/>
                  <a:pt x="1703" y="12922"/>
                </a:cubicBezTo>
                <a:cubicBezTo>
                  <a:pt x="1703" y="13589"/>
                  <a:pt x="1358" y="13922"/>
                  <a:pt x="941" y="14291"/>
                </a:cubicBezTo>
                <a:cubicBezTo>
                  <a:pt x="501" y="14708"/>
                  <a:pt x="1" y="15172"/>
                  <a:pt x="1" y="16077"/>
                </a:cubicBezTo>
                <a:cubicBezTo>
                  <a:pt x="1" y="16994"/>
                  <a:pt x="501" y="17458"/>
                  <a:pt x="941" y="17863"/>
                </a:cubicBezTo>
                <a:cubicBezTo>
                  <a:pt x="1358" y="18244"/>
                  <a:pt x="1703" y="18566"/>
                  <a:pt x="1703" y="19233"/>
                </a:cubicBezTo>
                <a:cubicBezTo>
                  <a:pt x="1703" y="19899"/>
                  <a:pt x="1358" y="20221"/>
                  <a:pt x="941" y="20602"/>
                </a:cubicBezTo>
                <a:cubicBezTo>
                  <a:pt x="501" y="21018"/>
                  <a:pt x="1" y="21483"/>
                  <a:pt x="1" y="22388"/>
                </a:cubicBezTo>
                <a:cubicBezTo>
                  <a:pt x="1" y="23304"/>
                  <a:pt x="501" y="23769"/>
                  <a:pt x="941" y="24174"/>
                </a:cubicBezTo>
                <a:cubicBezTo>
                  <a:pt x="1358" y="24555"/>
                  <a:pt x="1703" y="24888"/>
                  <a:pt x="1703" y="25543"/>
                </a:cubicBezTo>
                <a:cubicBezTo>
                  <a:pt x="1703" y="26210"/>
                  <a:pt x="1358" y="26531"/>
                  <a:pt x="941" y="26912"/>
                </a:cubicBezTo>
                <a:cubicBezTo>
                  <a:pt x="501" y="27317"/>
                  <a:pt x="1" y="27793"/>
                  <a:pt x="1" y="28698"/>
                </a:cubicBezTo>
                <a:cubicBezTo>
                  <a:pt x="1" y="29615"/>
                  <a:pt x="501" y="30079"/>
                  <a:pt x="941" y="30484"/>
                </a:cubicBezTo>
                <a:cubicBezTo>
                  <a:pt x="1358" y="30865"/>
                  <a:pt x="1703" y="31198"/>
                  <a:pt x="1703" y="31853"/>
                </a:cubicBezTo>
                <a:cubicBezTo>
                  <a:pt x="1703" y="32020"/>
                  <a:pt x="1834" y="32139"/>
                  <a:pt x="1989" y="32139"/>
                </a:cubicBezTo>
                <a:cubicBezTo>
                  <a:pt x="2144" y="32139"/>
                  <a:pt x="2275" y="32020"/>
                  <a:pt x="2275" y="31865"/>
                </a:cubicBezTo>
                <a:cubicBezTo>
                  <a:pt x="2275" y="30948"/>
                  <a:pt x="1775" y="30484"/>
                  <a:pt x="1334" y="30079"/>
                </a:cubicBezTo>
                <a:cubicBezTo>
                  <a:pt x="918" y="29698"/>
                  <a:pt x="572" y="29365"/>
                  <a:pt x="572" y="28710"/>
                </a:cubicBezTo>
                <a:cubicBezTo>
                  <a:pt x="572" y="28043"/>
                  <a:pt x="918" y="27710"/>
                  <a:pt x="1334" y="27341"/>
                </a:cubicBezTo>
                <a:cubicBezTo>
                  <a:pt x="1775" y="26924"/>
                  <a:pt x="2275" y="26460"/>
                  <a:pt x="2275" y="25555"/>
                </a:cubicBezTo>
                <a:cubicBezTo>
                  <a:pt x="2275" y="24638"/>
                  <a:pt x="1775" y="24174"/>
                  <a:pt x="1334" y="23769"/>
                </a:cubicBezTo>
                <a:cubicBezTo>
                  <a:pt x="918" y="23388"/>
                  <a:pt x="572" y="23054"/>
                  <a:pt x="572" y="22388"/>
                </a:cubicBezTo>
                <a:cubicBezTo>
                  <a:pt x="572" y="21733"/>
                  <a:pt x="918" y="21399"/>
                  <a:pt x="1334" y="21030"/>
                </a:cubicBezTo>
                <a:cubicBezTo>
                  <a:pt x="1775" y="20614"/>
                  <a:pt x="2275" y="20149"/>
                  <a:pt x="2275" y="19244"/>
                </a:cubicBezTo>
                <a:cubicBezTo>
                  <a:pt x="2275" y="18328"/>
                  <a:pt x="1775" y="17863"/>
                  <a:pt x="1334" y="17458"/>
                </a:cubicBezTo>
                <a:cubicBezTo>
                  <a:pt x="918" y="17077"/>
                  <a:pt x="572" y="16744"/>
                  <a:pt x="572" y="16089"/>
                </a:cubicBezTo>
                <a:cubicBezTo>
                  <a:pt x="572" y="15423"/>
                  <a:pt x="918" y="15089"/>
                  <a:pt x="1334" y="14720"/>
                </a:cubicBezTo>
                <a:cubicBezTo>
                  <a:pt x="1775" y="14303"/>
                  <a:pt x="2275" y="13839"/>
                  <a:pt x="2275" y="12934"/>
                </a:cubicBezTo>
                <a:cubicBezTo>
                  <a:pt x="2275" y="12017"/>
                  <a:pt x="1775" y="11553"/>
                  <a:pt x="1334" y="11148"/>
                </a:cubicBezTo>
                <a:cubicBezTo>
                  <a:pt x="918" y="10767"/>
                  <a:pt x="572" y="10446"/>
                  <a:pt x="572" y="9779"/>
                </a:cubicBezTo>
                <a:cubicBezTo>
                  <a:pt x="572" y="9112"/>
                  <a:pt x="918" y="8791"/>
                  <a:pt x="1334" y="8410"/>
                </a:cubicBezTo>
                <a:cubicBezTo>
                  <a:pt x="1775" y="8005"/>
                  <a:pt x="2275" y="7529"/>
                  <a:pt x="2275" y="6624"/>
                </a:cubicBezTo>
                <a:cubicBezTo>
                  <a:pt x="2275" y="5707"/>
                  <a:pt x="1775" y="5243"/>
                  <a:pt x="1334" y="4838"/>
                </a:cubicBezTo>
                <a:cubicBezTo>
                  <a:pt x="918" y="4457"/>
                  <a:pt x="572" y="4135"/>
                  <a:pt x="572" y="3469"/>
                </a:cubicBezTo>
                <a:cubicBezTo>
                  <a:pt x="572" y="2802"/>
                  <a:pt x="918" y="2480"/>
                  <a:pt x="1334" y="2099"/>
                </a:cubicBezTo>
                <a:cubicBezTo>
                  <a:pt x="1775" y="1683"/>
                  <a:pt x="2275" y="1230"/>
                  <a:pt x="2275" y="314"/>
                </a:cubicBezTo>
                <a:cubicBezTo>
                  <a:pt x="2287" y="105"/>
                  <a:pt x="2138" y="1"/>
                  <a:pt x="198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7"/>
          <p:cNvSpPr/>
          <p:nvPr/>
        </p:nvSpPr>
        <p:spPr>
          <a:xfrm>
            <a:off x="5563065" y="4269757"/>
            <a:ext cx="1256306" cy="95317"/>
          </a:xfrm>
          <a:custGeom>
            <a:avLst/>
            <a:gdLst/>
            <a:ahLst/>
            <a:cxnLst/>
            <a:rect l="l" t="t" r="r" b="b"/>
            <a:pathLst>
              <a:path w="32302" h="2275" extrusionOk="0">
                <a:moveTo>
                  <a:pt x="3536" y="1"/>
                </a:moveTo>
                <a:cubicBezTo>
                  <a:pt x="2620" y="1"/>
                  <a:pt x="2155" y="501"/>
                  <a:pt x="1750" y="941"/>
                </a:cubicBezTo>
                <a:cubicBezTo>
                  <a:pt x="1369" y="1358"/>
                  <a:pt x="1048" y="1703"/>
                  <a:pt x="381" y="1703"/>
                </a:cubicBezTo>
                <a:cubicBezTo>
                  <a:pt x="0" y="1715"/>
                  <a:pt x="0" y="2275"/>
                  <a:pt x="381" y="2275"/>
                </a:cubicBezTo>
                <a:cubicBezTo>
                  <a:pt x="1298" y="2275"/>
                  <a:pt x="1762" y="1775"/>
                  <a:pt x="2167" y="1334"/>
                </a:cubicBezTo>
                <a:cubicBezTo>
                  <a:pt x="2548" y="929"/>
                  <a:pt x="2870" y="572"/>
                  <a:pt x="3536" y="572"/>
                </a:cubicBezTo>
                <a:cubicBezTo>
                  <a:pt x="4203" y="572"/>
                  <a:pt x="4525" y="929"/>
                  <a:pt x="4906" y="1334"/>
                </a:cubicBezTo>
                <a:cubicBezTo>
                  <a:pt x="5310" y="1775"/>
                  <a:pt x="5775" y="2275"/>
                  <a:pt x="6692" y="2275"/>
                </a:cubicBezTo>
                <a:cubicBezTo>
                  <a:pt x="7608" y="2275"/>
                  <a:pt x="8073" y="1775"/>
                  <a:pt x="8477" y="1334"/>
                </a:cubicBezTo>
                <a:cubicBezTo>
                  <a:pt x="8858" y="929"/>
                  <a:pt x="9180" y="572"/>
                  <a:pt x="9847" y="572"/>
                </a:cubicBezTo>
                <a:cubicBezTo>
                  <a:pt x="10513" y="572"/>
                  <a:pt x="10835" y="929"/>
                  <a:pt x="11216" y="1334"/>
                </a:cubicBezTo>
                <a:cubicBezTo>
                  <a:pt x="11621" y="1775"/>
                  <a:pt x="12085" y="2275"/>
                  <a:pt x="13002" y="2275"/>
                </a:cubicBezTo>
                <a:cubicBezTo>
                  <a:pt x="13919" y="2275"/>
                  <a:pt x="14383" y="1775"/>
                  <a:pt x="14788" y="1334"/>
                </a:cubicBezTo>
                <a:cubicBezTo>
                  <a:pt x="15169" y="929"/>
                  <a:pt x="15490" y="572"/>
                  <a:pt x="16157" y="572"/>
                </a:cubicBezTo>
                <a:cubicBezTo>
                  <a:pt x="16824" y="572"/>
                  <a:pt x="17145" y="929"/>
                  <a:pt x="17526" y="1334"/>
                </a:cubicBezTo>
                <a:cubicBezTo>
                  <a:pt x="17931" y="1775"/>
                  <a:pt x="18395" y="2275"/>
                  <a:pt x="19312" y="2275"/>
                </a:cubicBezTo>
                <a:cubicBezTo>
                  <a:pt x="20229" y="2275"/>
                  <a:pt x="20693" y="1775"/>
                  <a:pt x="21098" y="1334"/>
                </a:cubicBezTo>
                <a:cubicBezTo>
                  <a:pt x="21479" y="929"/>
                  <a:pt x="21801" y="572"/>
                  <a:pt x="22467" y="572"/>
                </a:cubicBezTo>
                <a:cubicBezTo>
                  <a:pt x="23134" y="572"/>
                  <a:pt x="23456" y="929"/>
                  <a:pt x="23837" y="1334"/>
                </a:cubicBezTo>
                <a:cubicBezTo>
                  <a:pt x="24241" y="1775"/>
                  <a:pt x="24706" y="2275"/>
                  <a:pt x="25622" y="2275"/>
                </a:cubicBezTo>
                <a:cubicBezTo>
                  <a:pt x="26539" y="2275"/>
                  <a:pt x="26992" y="1775"/>
                  <a:pt x="27408" y="1334"/>
                </a:cubicBezTo>
                <a:cubicBezTo>
                  <a:pt x="27789" y="929"/>
                  <a:pt x="28111" y="572"/>
                  <a:pt x="28778" y="572"/>
                </a:cubicBezTo>
                <a:cubicBezTo>
                  <a:pt x="29444" y="572"/>
                  <a:pt x="29766" y="929"/>
                  <a:pt x="30147" y="1334"/>
                </a:cubicBezTo>
                <a:cubicBezTo>
                  <a:pt x="30552" y="1775"/>
                  <a:pt x="31016" y="2275"/>
                  <a:pt x="31933" y="2275"/>
                </a:cubicBezTo>
                <a:cubicBezTo>
                  <a:pt x="32302" y="2275"/>
                  <a:pt x="32302" y="1703"/>
                  <a:pt x="31933" y="1703"/>
                </a:cubicBezTo>
                <a:cubicBezTo>
                  <a:pt x="31266" y="1703"/>
                  <a:pt x="30933" y="1358"/>
                  <a:pt x="30564" y="941"/>
                </a:cubicBezTo>
                <a:cubicBezTo>
                  <a:pt x="30147" y="501"/>
                  <a:pt x="29683" y="1"/>
                  <a:pt x="28778" y="1"/>
                </a:cubicBezTo>
                <a:cubicBezTo>
                  <a:pt x="27861" y="1"/>
                  <a:pt x="27397" y="501"/>
                  <a:pt x="26992" y="941"/>
                </a:cubicBezTo>
                <a:cubicBezTo>
                  <a:pt x="26611" y="1358"/>
                  <a:pt x="26289" y="1703"/>
                  <a:pt x="25622" y="1703"/>
                </a:cubicBezTo>
                <a:cubicBezTo>
                  <a:pt x="24956" y="1703"/>
                  <a:pt x="24622" y="1358"/>
                  <a:pt x="24253" y="941"/>
                </a:cubicBezTo>
                <a:cubicBezTo>
                  <a:pt x="23837" y="501"/>
                  <a:pt x="23372" y="1"/>
                  <a:pt x="22467" y="1"/>
                </a:cubicBezTo>
                <a:cubicBezTo>
                  <a:pt x="21551" y="1"/>
                  <a:pt x="21086" y="501"/>
                  <a:pt x="20681" y="941"/>
                </a:cubicBezTo>
                <a:cubicBezTo>
                  <a:pt x="20300" y="1358"/>
                  <a:pt x="19979" y="1703"/>
                  <a:pt x="19312" y="1703"/>
                </a:cubicBezTo>
                <a:cubicBezTo>
                  <a:pt x="18645" y="1703"/>
                  <a:pt x="18324" y="1358"/>
                  <a:pt x="17943" y="941"/>
                </a:cubicBezTo>
                <a:cubicBezTo>
                  <a:pt x="17526" y="501"/>
                  <a:pt x="17062" y="1"/>
                  <a:pt x="16157" y="1"/>
                </a:cubicBezTo>
                <a:cubicBezTo>
                  <a:pt x="15240" y="1"/>
                  <a:pt x="14776" y="501"/>
                  <a:pt x="14371" y="941"/>
                </a:cubicBezTo>
                <a:cubicBezTo>
                  <a:pt x="13990" y="1358"/>
                  <a:pt x="13669" y="1703"/>
                  <a:pt x="13002" y="1703"/>
                </a:cubicBezTo>
                <a:cubicBezTo>
                  <a:pt x="12335" y="1703"/>
                  <a:pt x="12014" y="1358"/>
                  <a:pt x="11633" y="941"/>
                </a:cubicBezTo>
                <a:cubicBezTo>
                  <a:pt x="11228" y="501"/>
                  <a:pt x="10763" y="1"/>
                  <a:pt x="9847" y="1"/>
                </a:cubicBezTo>
                <a:cubicBezTo>
                  <a:pt x="8930" y="1"/>
                  <a:pt x="8466" y="501"/>
                  <a:pt x="8061" y="941"/>
                </a:cubicBezTo>
                <a:cubicBezTo>
                  <a:pt x="7680" y="1358"/>
                  <a:pt x="7358" y="1703"/>
                  <a:pt x="6692" y="1703"/>
                </a:cubicBezTo>
                <a:cubicBezTo>
                  <a:pt x="6025" y="1703"/>
                  <a:pt x="5703" y="1358"/>
                  <a:pt x="5322" y="941"/>
                </a:cubicBezTo>
                <a:cubicBezTo>
                  <a:pt x="4918" y="501"/>
                  <a:pt x="4453" y="1"/>
                  <a:pt x="353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7"/>
          <p:cNvSpPr/>
          <p:nvPr/>
        </p:nvSpPr>
        <p:spPr>
          <a:xfrm>
            <a:off x="7392607" y="3569429"/>
            <a:ext cx="520537" cy="219543"/>
          </a:xfrm>
          <a:custGeom>
            <a:avLst/>
            <a:gdLst/>
            <a:ahLst/>
            <a:cxnLst/>
            <a:rect l="l" t="t" r="r" b="b"/>
            <a:pathLst>
              <a:path w="13384" h="5240" extrusionOk="0">
                <a:moveTo>
                  <a:pt x="10871" y="560"/>
                </a:moveTo>
                <a:cubicBezTo>
                  <a:pt x="11955" y="560"/>
                  <a:pt x="12836" y="1489"/>
                  <a:pt x="12836" y="2620"/>
                </a:cubicBezTo>
                <a:cubicBezTo>
                  <a:pt x="12836" y="3751"/>
                  <a:pt x="11955" y="4668"/>
                  <a:pt x="10871" y="4668"/>
                </a:cubicBezTo>
                <a:lnTo>
                  <a:pt x="2525" y="4668"/>
                </a:lnTo>
                <a:cubicBezTo>
                  <a:pt x="1430" y="4668"/>
                  <a:pt x="548" y="3751"/>
                  <a:pt x="548" y="2620"/>
                </a:cubicBezTo>
                <a:cubicBezTo>
                  <a:pt x="548" y="1489"/>
                  <a:pt x="1430" y="560"/>
                  <a:pt x="2525" y="560"/>
                </a:cubicBezTo>
                <a:close/>
                <a:moveTo>
                  <a:pt x="2525" y="1"/>
                </a:moveTo>
                <a:cubicBezTo>
                  <a:pt x="1132" y="1"/>
                  <a:pt x="1" y="1179"/>
                  <a:pt x="1" y="2620"/>
                </a:cubicBezTo>
                <a:cubicBezTo>
                  <a:pt x="1" y="4061"/>
                  <a:pt x="1132" y="5240"/>
                  <a:pt x="2525" y="5240"/>
                </a:cubicBezTo>
                <a:lnTo>
                  <a:pt x="10859" y="5240"/>
                </a:lnTo>
                <a:cubicBezTo>
                  <a:pt x="12252" y="5240"/>
                  <a:pt x="13383" y="4073"/>
                  <a:pt x="13383" y="2620"/>
                </a:cubicBezTo>
                <a:cubicBezTo>
                  <a:pt x="13383" y="1179"/>
                  <a:pt x="12252" y="1"/>
                  <a:pt x="1087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7"/>
          <p:cNvSpPr/>
          <p:nvPr/>
        </p:nvSpPr>
        <p:spPr>
          <a:xfrm>
            <a:off x="1905740" y="3380782"/>
            <a:ext cx="520498" cy="220046"/>
          </a:xfrm>
          <a:custGeom>
            <a:avLst/>
            <a:gdLst/>
            <a:ahLst/>
            <a:cxnLst/>
            <a:rect l="l" t="t" r="r" b="b"/>
            <a:pathLst>
              <a:path w="13383" h="5252" extrusionOk="0">
                <a:moveTo>
                  <a:pt x="10871" y="572"/>
                </a:moveTo>
                <a:cubicBezTo>
                  <a:pt x="11954" y="572"/>
                  <a:pt x="12847" y="1501"/>
                  <a:pt x="12847" y="2632"/>
                </a:cubicBezTo>
                <a:cubicBezTo>
                  <a:pt x="12847" y="3763"/>
                  <a:pt x="11954" y="4680"/>
                  <a:pt x="10871" y="4680"/>
                </a:cubicBezTo>
                <a:lnTo>
                  <a:pt x="2524" y="4680"/>
                </a:lnTo>
                <a:cubicBezTo>
                  <a:pt x="1441" y="4680"/>
                  <a:pt x="548" y="3763"/>
                  <a:pt x="548" y="2632"/>
                </a:cubicBezTo>
                <a:cubicBezTo>
                  <a:pt x="548" y="1501"/>
                  <a:pt x="1441" y="572"/>
                  <a:pt x="2524" y="572"/>
                </a:cubicBezTo>
                <a:close/>
                <a:moveTo>
                  <a:pt x="2512" y="0"/>
                </a:moveTo>
                <a:cubicBezTo>
                  <a:pt x="1131" y="0"/>
                  <a:pt x="0" y="1179"/>
                  <a:pt x="0" y="2632"/>
                </a:cubicBezTo>
                <a:cubicBezTo>
                  <a:pt x="0" y="4072"/>
                  <a:pt x="1131" y="5251"/>
                  <a:pt x="2512" y="5251"/>
                </a:cubicBezTo>
                <a:lnTo>
                  <a:pt x="10871" y="5251"/>
                </a:lnTo>
                <a:cubicBezTo>
                  <a:pt x="12252" y="5251"/>
                  <a:pt x="13383" y="4072"/>
                  <a:pt x="13383" y="2632"/>
                </a:cubicBezTo>
                <a:cubicBezTo>
                  <a:pt x="13383" y="1179"/>
                  <a:pt x="12264" y="0"/>
                  <a:pt x="1087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8" name="Google Shape;178;p7"/>
          <p:cNvGrpSpPr/>
          <p:nvPr/>
        </p:nvGrpSpPr>
        <p:grpSpPr>
          <a:xfrm>
            <a:off x="6819373" y="3604465"/>
            <a:ext cx="151720" cy="149448"/>
            <a:chOff x="8639698" y="2706690"/>
            <a:chExt cx="151720" cy="149448"/>
          </a:xfrm>
        </p:grpSpPr>
        <p:sp>
          <p:nvSpPr>
            <p:cNvPr id="179" name="Google Shape;179;p7"/>
            <p:cNvSpPr/>
            <p:nvPr/>
          </p:nvSpPr>
          <p:spPr>
            <a:xfrm>
              <a:off x="8639698" y="2706690"/>
              <a:ext cx="151720" cy="149448"/>
            </a:xfrm>
            <a:custGeom>
              <a:avLst/>
              <a:gdLst/>
              <a:ahLst/>
              <a:cxnLst/>
              <a:rect l="l" t="t" r="r" b="b"/>
              <a:pathLst>
                <a:path w="3901" h="3567" extrusionOk="0">
                  <a:moveTo>
                    <a:pt x="3231" y="0"/>
                  </a:moveTo>
                  <a:cubicBezTo>
                    <a:pt x="3150" y="0"/>
                    <a:pt x="3073" y="34"/>
                    <a:pt x="3013" y="114"/>
                  </a:cubicBezTo>
                  <a:lnTo>
                    <a:pt x="263" y="2840"/>
                  </a:lnTo>
                  <a:cubicBezTo>
                    <a:pt x="1" y="3102"/>
                    <a:pt x="191" y="3554"/>
                    <a:pt x="560" y="3566"/>
                  </a:cubicBezTo>
                  <a:cubicBezTo>
                    <a:pt x="679" y="3554"/>
                    <a:pt x="775" y="3519"/>
                    <a:pt x="858" y="3435"/>
                  </a:cubicBezTo>
                  <a:lnTo>
                    <a:pt x="3608" y="709"/>
                  </a:lnTo>
                  <a:cubicBezTo>
                    <a:pt x="3900" y="474"/>
                    <a:pt x="3537" y="0"/>
                    <a:pt x="323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7"/>
            <p:cNvSpPr/>
            <p:nvPr/>
          </p:nvSpPr>
          <p:spPr>
            <a:xfrm>
              <a:off x="8640476" y="2707402"/>
              <a:ext cx="149775" cy="148736"/>
            </a:xfrm>
            <a:custGeom>
              <a:avLst/>
              <a:gdLst/>
              <a:ahLst/>
              <a:cxnLst/>
              <a:rect l="l" t="t" r="r" b="b"/>
              <a:pathLst>
                <a:path w="3851" h="3550" extrusionOk="0">
                  <a:moveTo>
                    <a:pt x="574" y="0"/>
                  </a:moveTo>
                  <a:cubicBezTo>
                    <a:pt x="261" y="0"/>
                    <a:pt x="1" y="375"/>
                    <a:pt x="243" y="692"/>
                  </a:cubicBezTo>
                  <a:lnTo>
                    <a:pt x="2993" y="3418"/>
                  </a:lnTo>
                  <a:cubicBezTo>
                    <a:pt x="3064" y="3502"/>
                    <a:pt x="3172" y="3549"/>
                    <a:pt x="3291" y="3549"/>
                  </a:cubicBezTo>
                  <a:cubicBezTo>
                    <a:pt x="3660" y="3537"/>
                    <a:pt x="3850" y="3085"/>
                    <a:pt x="3588" y="2823"/>
                  </a:cubicBezTo>
                  <a:lnTo>
                    <a:pt x="838" y="97"/>
                  </a:lnTo>
                  <a:cubicBezTo>
                    <a:pt x="753" y="29"/>
                    <a:pt x="661" y="0"/>
                    <a:pt x="57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1" name="Google Shape;181;p7"/>
          <p:cNvGrpSpPr/>
          <p:nvPr/>
        </p:nvGrpSpPr>
        <p:grpSpPr>
          <a:xfrm>
            <a:off x="1720268" y="1106949"/>
            <a:ext cx="142658" cy="149448"/>
            <a:chOff x="1160468" y="31374"/>
            <a:chExt cx="142658" cy="149448"/>
          </a:xfrm>
        </p:grpSpPr>
        <p:sp>
          <p:nvSpPr>
            <p:cNvPr id="182" name="Google Shape;182;p7"/>
            <p:cNvSpPr/>
            <p:nvPr/>
          </p:nvSpPr>
          <p:spPr>
            <a:xfrm>
              <a:off x="1160468" y="31374"/>
              <a:ext cx="142658" cy="149448"/>
            </a:xfrm>
            <a:custGeom>
              <a:avLst/>
              <a:gdLst/>
              <a:ahLst/>
              <a:cxnLst/>
              <a:rect l="l" t="t" r="r" b="b"/>
              <a:pathLst>
                <a:path w="3668" h="3567" extrusionOk="0">
                  <a:moveTo>
                    <a:pt x="3205" y="0"/>
                  </a:moveTo>
                  <a:cubicBezTo>
                    <a:pt x="3096" y="0"/>
                    <a:pt x="2989" y="42"/>
                    <a:pt x="2906" y="125"/>
                  </a:cubicBezTo>
                  <a:lnTo>
                    <a:pt x="155" y="2852"/>
                  </a:lnTo>
                  <a:cubicBezTo>
                    <a:pt x="1" y="3018"/>
                    <a:pt x="1" y="3280"/>
                    <a:pt x="155" y="3447"/>
                  </a:cubicBezTo>
                  <a:cubicBezTo>
                    <a:pt x="239" y="3518"/>
                    <a:pt x="346" y="3566"/>
                    <a:pt x="453" y="3566"/>
                  </a:cubicBezTo>
                  <a:cubicBezTo>
                    <a:pt x="572" y="3566"/>
                    <a:pt x="679" y="3530"/>
                    <a:pt x="763" y="3447"/>
                  </a:cubicBezTo>
                  <a:lnTo>
                    <a:pt x="3513" y="720"/>
                  </a:lnTo>
                  <a:cubicBezTo>
                    <a:pt x="3668" y="554"/>
                    <a:pt x="3668" y="280"/>
                    <a:pt x="3513" y="125"/>
                  </a:cubicBezTo>
                  <a:cubicBezTo>
                    <a:pt x="3424" y="42"/>
                    <a:pt x="3314" y="0"/>
                    <a:pt x="32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7"/>
            <p:cNvSpPr/>
            <p:nvPr/>
          </p:nvSpPr>
          <p:spPr>
            <a:xfrm>
              <a:off x="1160468" y="31374"/>
              <a:ext cx="142658" cy="149448"/>
            </a:xfrm>
            <a:custGeom>
              <a:avLst/>
              <a:gdLst/>
              <a:ahLst/>
              <a:cxnLst/>
              <a:rect l="l" t="t" r="r" b="b"/>
              <a:pathLst>
                <a:path w="3668" h="3567" extrusionOk="0">
                  <a:moveTo>
                    <a:pt x="461" y="0"/>
                  </a:moveTo>
                  <a:cubicBezTo>
                    <a:pt x="352" y="0"/>
                    <a:pt x="245" y="42"/>
                    <a:pt x="167" y="125"/>
                  </a:cubicBezTo>
                  <a:cubicBezTo>
                    <a:pt x="1" y="280"/>
                    <a:pt x="1" y="554"/>
                    <a:pt x="167" y="720"/>
                  </a:cubicBezTo>
                  <a:lnTo>
                    <a:pt x="2906" y="3447"/>
                  </a:lnTo>
                  <a:cubicBezTo>
                    <a:pt x="2989" y="3518"/>
                    <a:pt x="3096" y="3566"/>
                    <a:pt x="3203" y="3566"/>
                  </a:cubicBezTo>
                  <a:cubicBezTo>
                    <a:pt x="3311" y="3566"/>
                    <a:pt x="3418" y="3518"/>
                    <a:pt x="3501" y="3447"/>
                  </a:cubicBezTo>
                  <a:cubicBezTo>
                    <a:pt x="3668" y="3280"/>
                    <a:pt x="3668" y="3018"/>
                    <a:pt x="3501" y="2852"/>
                  </a:cubicBezTo>
                  <a:lnTo>
                    <a:pt x="763" y="125"/>
                  </a:lnTo>
                  <a:cubicBezTo>
                    <a:pt x="679" y="42"/>
                    <a:pt x="569" y="0"/>
                    <a:pt x="46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4" name="Google Shape;184;p7"/>
          <p:cNvSpPr/>
          <p:nvPr/>
        </p:nvSpPr>
        <p:spPr>
          <a:xfrm>
            <a:off x="7830806" y="1359300"/>
            <a:ext cx="83386" cy="133737"/>
          </a:xfrm>
          <a:custGeom>
            <a:avLst/>
            <a:gdLst/>
            <a:ahLst/>
            <a:cxnLst/>
            <a:rect l="l" t="t" r="r" b="b"/>
            <a:pathLst>
              <a:path w="2144" h="3192" extrusionOk="0">
                <a:moveTo>
                  <a:pt x="1072" y="1"/>
                </a:moveTo>
                <a:cubicBezTo>
                  <a:pt x="822" y="596"/>
                  <a:pt x="453" y="1144"/>
                  <a:pt x="1" y="1596"/>
                </a:cubicBezTo>
                <a:cubicBezTo>
                  <a:pt x="453" y="2060"/>
                  <a:pt x="822" y="2596"/>
                  <a:pt x="1072" y="3191"/>
                </a:cubicBezTo>
                <a:cubicBezTo>
                  <a:pt x="1322" y="2596"/>
                  <a:pt x="1679" y="2060"/>
                  <a:pt x="2144" y="1596"/>
                </a:cubicBezTo>
                <a:cubicBezTo>
                  <a:pt x="1679" y="1144"/>
                  <a:pt x="1322" y="596"/>
                  <a:pt x="107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7"/>
          <p:cNvSpPr/>
          <p:nvPr/>
        </p:nvSpPr>
        <p:spPr>
          <a:xfrm>
            <a:off x="8073117" y="3844881"/>
            <a:ext cx="82919" cy="134240"/>
          </a:xfrm>
          <a:custGeom>
            <a:avLst/>
            <a:gdLst/>
            <a:ahLst/>
            <a:cxnLst/>
            <a:rect l="l" t="t" r="r" b="b"/>
            <a:pathLst>
              <a:path w="2132" h="3204" extrusionOk="0">
                <a:moveTo>
                  <a:pt x="1072" y="1"/>
                </a:moveTo>
                <a:cubicBezTo>
                  <a:pt x="810" y="596"/>
                  <a:pt x="453" y="1144"/>
                  <a:pt x="0" y="1608"/>
                </a:cubicBezTo>
                <a:cubicBezTo>
                  <a:pt x="453" y="2060"/>
                  <a:pt x="810" y="2608"/>
                  <a:pt x="1072" y="3203"/>
                </a:cubicBezTo>
                <a:cubicBezTo>
                  <a:pt x="1310" y="2608"/>
                  <a:pt x="1679" y="2060"/>
                  <a:pt x="2132" y="1608"/>
                </a:cubicBezTo>
                <a:cubicBezTo>
                  <a:pt x="1679" y="1144"/>
                  <a:pt x="1310" y="596"/>
                  <a:pt x="107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7"/>
          <p:cNvSpPr/>
          <p:nvPr/>
        </p:nvSpPr>
        <p:spPr>
          <a:xfrm>
            <a:off x="1190105" y="1303082"/>
            <a:ext cx="83386" cy="134198"/>
          </a:xfrm>
          <a:custGeom>
            <a:avLst/>
            <a:gdLst/>
            <a:ahLst/>
            <a:cxnLst/>
            <a:rect l="l" t="t" r="r" b="b"/>
            <a:pathLst>
              <a:path w="2144" h="3203" extrusionOk="0">
                <a:moveTo>
                  <a:pt x="1072" y="0"/>
                </a:moveTo>
                <a:cubicBezTo>
                  <a:pt x="822" y="595"/>
                  <a:pt x="465" y="1143"/>
                  <a:pt x="0" y="1596"/>
                </a:cubicBezTo>
                <a:cubicBezTo>
                  <a:pt x="465" y="2060"/>
                  <a:pt x="822" y="2596"/>
                  <a:pt x="1072" y="3203"/>
                </a:cubicBezTo>
                <a:cubicBezTo>
                  <a:pt x="1322" y="2596"/>
                  <a:pt x="1691" y="2060"/>
                  <a:pt x="2143" y="1596"/>
                </a:cubicBezTo>
                <a:cubicBezTo>
                  <a:pt x="1691" y="1143"/>
                  <a:pt x="1322" y="595"/>
                  <a:pt x="107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7"/>
          <p:cNvSpPr/>
          <p:nvPr/>
        </p:nvSpPr>
        <p:spPr>
          <a:xfrm>
            <a:off x="722788" y="3986726"/>
            <a:ext cx="83386" cy="133737"/>
          </a:xfrm>
          <a:custGeom>
            <a:avLst/>
            <a:gdLst/>
            <a:ahLst/>
            <a:cxnLst/>
            <a:rect l="l" t="t" r="r" b="b"/>
            <a:pathLst>
              <a:path w="2144" h="3192" extrusionOk="0">
                <a:moveTo>
                  <a:pt x="1072" y="1"/>
                </a:moveTo>
                <a:cubicBezTo>
                  <a:pt x="822" y="596"/>
                  <a:pt x="464" y="1144"/>
                  <a:pt x="0" y="1596"/>
                </a:cubicBezTo>
                <a:cubicBezTo>
                  <a:pt x="464" y="2061"/>
                  <a:pt x="822" y="2596"/>
                  <a:pt x="1072" y="3192"/>
                </a:cubicBezTo>
                <a:cubicBezTo>
                  <a:pt x="1322" y="2596"/>
                  <a:pt x="1691" y="2061"/>
                  <a:pt x="2143" y="1596"/>
                </a:cubicBezTo>
                <a:cubicBezTo>
                  <a:pt x="1691" y="1144"/>
                  <a:pt x="1322" y="596"/>
                  <a:pt x="107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7"/>
          <p:cNvSpPr/>
          <p:nvPr/>
        </p:nvSpPr>
        <p:spPr>
          <a:xfrm>
            <a:off x="2047761" y="4088118"/>
            <a:ext cx="949949" cy="77427"/>
          </a:xfrm>
          <a:custGeom>
            <a:avLst/>
            <a:gdLst/>
            <a:ahLst/>
            <a:cxnLst/>
            <a:rect l="l" t="t" r="r" b="b"/>
            <a:pathLst>
              <a:path w="24425" h="1848" extrusionOk="0">
                <a:moveTo>
                  <a:pt x="2727" y="1"/>
                </a:moveTo>
                <a:cubicBezTo>
                  <a:pt x="2000" y="1"/>
                  <a:pt x="1608" y="417"/>
                  <a:pt x="1334" y="727"/>
                </a:cubicBezTo>
                <a:cubicBezTo>
                  <a:pt x="1048" y="1037"/>
                  <a:pt x="822" y="1275"/>
                  <a:pt x="357" y="1275"/>
                </a:cubicBezTo>
                <a:cubicBezTo>
                  <a:pt x="0" y="1298"/>
                  <a:pt x="0" y="1822"/>
                  <a:pt x="357" y="1846"/>
                </a:cubicBezTo>
                <a:cubicBezTo>
                  <a:pt x="1072" y="1846"/>
                  <a:pt x="1465" y="1418"/>
                  <a:pt x="1750" y="1120"/>
                </a:cubicBezTo>
                <a:cubicBezTo>
                  <a:pt x="2036" y="810"/>
                  <a:pt x="2250" y="572"/>
                  <a:pt x="2727" y="572"/>
                </a:cubicBezTo>
                <a:cubicBezTo>
                  <a:pt x="3191" y="572"/>
                  <a:pt x="3393" y="787"/>
                  <a:pt x="3703" y="1120"/>
                </a:cubicBezTo>
                <a:cubicBezTo>
                  <a:pt x="4001" y="1441"/>
                  <a:pt x="4370" y="1846"/>
                  <a:pt x="5096" y="1846"/>
                </a:cubicBezTo>
                <a:cubicBezTo>
                  <a:pt x="5810" y="1846"/>
                  <a:pt x="6203" y="1418"/>
                  <a:pt x="6489" y="1120"/>
                </a:cubicBezTo>
                <a:cubicBezTo>
                  <a:pt x="6763" y="810"/>
                  <a:pt x="6989" y="572"/>
                  <a:pt x="7454" y="572"/>
                </a:cubicBezTo>
                <a:cubicBezTo>
                  <a:pt x="7930" y="572"/>
                  <a:pt x="8132" y="787"/>
                  <a:pt x="8430" y="1120"/>
                </a:cubicBezTo>
                <a:cubicBezTo>
                  <a:pt x="8727" y="1441"/>
                  <a:pt x="9108" y="1846"/>
                  <a:pt x="9823" y="1846"/>
                </a:cubicBezTo>
                <a:cubicBezTo>
                  <a:pt x="10537" y="1846"/>
                  <a:pt x="10930" y="1429"/>
                  <a:pt x="11216" y="1120"/>
                </a:cubicBezTo>
                <a:cubicBezTo>
                  <a:pt x="11502" y="810"/>
                  <a:pt x="11728" y="572"/>
                  <a:pt x="12192" y="572"/>
                </a:cubicBezTo>
                <a:cubicBezTo>
                  <a:pt x="12657" y="572"/>
                  <a:pt x="12859" y="787"/>
                  <a:pt x="13169" y="1120"/>
                </a:cubicBezTo>
                <a:cubicBezTo>
                  <a:pt x="13466" y="1441"/>
                  <a:pt x="13835" y="1846"/>
                  <a:pt x="14562" y="1846"/>
                </a:cubicBezTo>
                <a:cubicBezTo>
                  <a:pt x="15276" y="1846"/>
                  <a:pt x="15669" y="1429"/>
                  <a:pt x="15955" y="1120"/>
                </a:cubicBezTo>
                <a:cubicBezTo>
                  <a:pt x="16228" y="810"/>
                  <a:pt x="16455" y="572"/>
                  <a:pt x="16919" y="572"/>
                </a:cubicBezTo>
                <a:cubicBezTo>
                  <a:pt x="17395" y="572"/>
                  <a:pt x="17598" y="787"/>
                  <a:pt x="17895" y="1120"/>
                </a:cubicBezTo>
                <a:cubicBezTo>
                  <a:pt x="18193" y="1441"/>
                  <a:pt x="18574" y="1846"/>
                  <a:pt x="19288" y="1846"/>
                </a:cubicBezTo>
                <a:cubicBezTo>
                  <a:pt x="20003" y="1846"/>
                  <a:pt x="20396" y="1429"/>
                  <a:pt x="20681" y="1120"/>
                </a:cubicBezTo>
                <a:cubicBezTo>
                  <a:pt x="20967" y="810"/>
                  <a:pt x="21193" y="572"/>
                  <a:pt x="21658" y="572"/>
                </a:cubicBezTo>
                <a:cubicBezTo>
                  <a:pt x="22122" y="572"/>
                  <a:pt x="22336" y="787"/>
                  <a:pt x="22634" y="1120"/>
                </a:cubicBezTo>
                <a:cubicBezTo>
                  <a:pt x="22932" y="1441"/>
                  <a:pt x="23313" y="1846"/>
                  <a:pt x="24027" y="1846"/>
                </a:cubicBezTo>
                <a:cubicBezTo>
                  <a:pt x="24038" y="1847"/>
                  <a:pt x="24049" y="1848"/>
                  <a:pt x="24060" y="1848"/>
                </a:cubicBezTo>
                <a:cubicBezTo>
                  <a:pt x="24424" y="1848"/>
                  <a:pt x="24421" y="1274"/>
                  <a:pt x="24049" y="1274"/>
                </a:cubicBezTo>
                <a:cubicBezTo>
                  <a:pt x="24042" y="1274"/>
                  <a:pt x="24035" y="1274"/>
                  <a:pt x="24027" y="1275"/>
                </a:cubicBezTo>
                <a:cubicBezTo>
                  <a:pt x="23563" y="1275"/>
                  <a:pt x="23348" y="1048"/>
                  <a:pt x="23051" y="727"/>
                </a:cubicBezTo>
                <a:cubicBezTo>
                  <a:pt x="22753" y="406"/>
                  <a:pt x="22372" y="1"/>
                  <a:pt x="21658" y="1"/>
                </a:cubicBezTo>
                <a:cubicBezTo>
                  <a:pt x="20943" y="1"/>
                  <a:pt x="20550" y="417"/>
                  <a:pt x="20265" y="727"/>
                </a:cubicBezTo>
                <a:cubicBezTo>
                  <a:pt x="19979" y="1037"/>
                  <a:pt x="19765" y="1275"/>
                  <a:pt x="19288" y="1275"/>
                </a:cubicBezTo>
                <a:cubicBezTo>
                  <a:pt x="18824" y="1275"/>
                  <a:pt x="18622" y="1048"/>
                  <a:pt x="18312" y="727"/>
                </a:cubicBezTo>
                <a:cubicBezTo>
                  <a:pt x="18014" y="406"/>
                  <a:pt x="17645" y="1"/>
                  <a:pt x="16919" y="1"/>
                </a:cubicBezTo>
                <a:cubicBezTo>
                  <a:pt x="16205" y="1"/>
                  <a:pt x="15812" y="417"/>
                  <a:pt x="15538" y="727"/>
                </a:cubicBezTo>
                <a:cubicBezTo>
                  <a:pt x="15252" y="1037"/>
                  <a:pt x="15026" y="1275"/>
                  <a:pt x="14562" y="1275"/>
                </a:cubicBezTo>
                <a:cubicBezTo>
                  <a:pt x="14097" y="1275"/>
                  <a:pt x="13883" y="1048"/>
                  <a:pt x="13585" y="727"/>
                </a:cubicBezTo>
                <a:cubicBezTo>
                  <a:pt x="13288" y="406"/>
                  <a:pt x="12907" y="1"/>
                  <a:pt x="12192" y="1"/>
                </a:cubicBezTo>
                <a:cubicBezTo>
                  <a:pt x="11478" y="1"/>
                  <a:pt x="11085" y="417"/>
                  <a:pt x="10799" y="727"/>
                </a:cubicBezTo>
                <a:cubicBezTo>
                  <a:pt x="10513" y="1037"/>
                  <a:pt x="10287" y="1275"/>
                  <a:pt x="9823" y="1275"/>
                </a:cubicBezTo>
                <a:cubicBezTo>
                  <a:pt x="9359" y="1275"/>
                  <a:pt x="9156" y="1048"/>
                  <a:pt x="8847" y="727"/>
                </a:cubicBezTo>
                <a:cubicBezTo>
                  <a:pt x="8549" y="406"/>
                  <a:pt x="8168" y="1"/>
                  <a:pt x="7454" y="1"/>
                </a:cubicBezTo>
                <a:cubicBezTo>
                  <a:pt x="6739" y="1"/>
                  <a:pt x="6346" y="417"/>
                  <a:pt x="6060" y="727"/>
                </a:cubicBezTo>
                <a:cubicBezTo>
                  <a:pt x="5787" y="1037"/>
                  <a:pt x="5560" y="1275"/>
                  <a:pt x="5096" y="1275"/>
                </a:cubicBezTo>
                <a:cubicBezTo>
                  <a:pt x="4620" y="1275"/>
                  <a:pt x="4417" y="1048"/>
                  <a:pt x="4120" y="727"/>
                </a:cubicBezTo>
                <a:cubicBezTo>
                  <a:pt x="3810" y="406"/>
                  <a:pt x="3441" y="1"/>
                  <a:pt x="272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7"/>
          <p:cNvSpPr/>
          <p:nvPr/>
        </p:nvSpPr>
        <p:spPr>
          <a:xfrm>
            <a:off x="7384518" y="2248033"/>
            <a:ext cx="785434" cy="63977"/>
          </a:xfrm>
          <a:custGeom>
            <a:avLst/>
            <a:gdLst/>
            <a:ahLst/>
            <a:cxnLst/>
            <a:rect l="l" t="t" r="r" b="b"/>
            <a:pathLst>
              <a:path w="20195" h="1527" extrusionOk="0">
                <a:moveTo>
                  <a:pt x="2250" y="1"/>
                </a:moveTo>
                <a:cubicBezTo>
                  <a:pt x="1655" y="1"/>
                  <a:pt x="1334" y="346"/>
                  <a:pt x="1096" y="608"/>
                </a:cubicBezTo>
                <a:cubicBezTo>
                  <a:pt x="857" y="858"/>
                  <a:pt x="679" y="1060"/>
                  <a:pt x="286" y="1060"/>
                </a:cubicBezTo>
                <a:cubicBezTo>
                  <a:pt x="0" y="1084"/>
                  <a:pt x="0" y="1501"/>
                  <a:pt x="286" y="1525"/>
                </a:cubicBezTo>
                <a:cubicBezTo>
                  <a:pt x="881" y="1525"/>
                  <a:pt x="1203" y="1179"/>
                  <a:pt x="1441" y="929"/>
                </a:cubicBezTo>
                <a:cubicBezTo>
                  <a:pt x="1679" y="667"/>
                  <a:pt x="1858" y="465"/>
                  <a:pt x="2250" y="465"/>
                </a:cubicBezTo>
                <a:cubicBezTo>
                  <a:pt x="2631" y="465"/>
                  <a:pt x="2810" y="655"/>
                  <a:pt x="3060" y="929"/>
                </a:cubicBezTo>
                <a:cubicBezTo>
                  <a:pt x="3310" y="1191"/>
                  <a:pt x="3620" y="1525"/>
                  <a:pt x="4203" y="1525"/>
                </a:cubicBezTo>
                <a:cubicBezTo>
                  <a:pt x="4798" y="1525"/>
                  <a:pt x="5132" y="1179"/>
                  <a:pt x="5358" y="929"/>
                </a:cubicBezTo>
                <a:cubicBezTo>
                  <a:pt x="5596" y="667"/>
                  <a:pt x="5775" y="465"/>
                  <a:pt x="6168" y="465"/>
                </a:cubicBezTo>
                <a:cubicBezTo>
                  <a:pt x="6549" y="465"/>
                  <a:pt x="6727" y="655"/>
                  <a:pt x="6977" y="929"/>
                </a:cubicBezTo>
                <a:cubicBezTo>
                  <a:pt x="7215" y="1191"/>
                  <a:pt x="7537" y="1525"/>
                  <a:pt x="8120" y="1525"/>
                </a:cubicBezTo>
                <a:cubicBezTo>
                  <a:pt x="8716" y="1525"/>
                  <a:pt x="9037" y="1179"/>
                  <a:pt x="9275" y="929"/>
                </a:cubicBezTo>
                <a:cubicBezTo>
                  <a:pt x="9513" y="667"/>
                  <a:pt x="9692" y="465"/>
                  <a:pt x="10085" y="465"/>
                </a:cubicBezTo>
                <a:cubicBezTo>
                  <a:pt x="10466" y="465"/>
                  <a:pt x="10632" y="655"/>
                  <a:pt x="10882" y="929"/>
                </a:cubicBezTo>
                <a:cubicBezTo>
                  <a:pt x="11133" y="1191"/>
                  <a:pt x="11442" y="1525"/>
                  <a:pt x="12037" y="1525"/>
                </a:cubicBezTo>
                <a:cubicBezTo>
                  <a:pt x="12633" y="1525"/>
                  <a:pt x="12954" y="1179"/>
                  <a:pt x="13192" y="929"/>
                </a:cubicBezTo>
                <a:cubicBezTo>
                  <a:pt x="13419" y="667"/>
                  <a:pt x="13609" y="465"/>
                  <a:pt x="13990" y="465"/>
                </a:cubicBezTo>
                <a:cubicBezTo>
                  <a:pt x="14383" y="465"/>
                  <a:pt x="14550" y="655"/>
                  <a:pt x="14800" y="929"/>
                </a:cubicBezTo>
                <a:cubicBezTo>
                  <a:pt x="15050" y="1191"/>
                  <a:pt x="15359" y="1525"/>
                  <a:pt x="15955" y="1525"/>
                </a:cubicBezTo>
                <a:cubicBezTo>
                  <a:pt x="16538" y="1525"/>
                  <a:pt x="16871" y="1179"/>
                  <a:pt x="17098" y="929"/>
                </a:cubicBezTo>
                <a:cubicBezTo>
                  <a:pt x="17336" y="667"/>
                  <a:pt x="17526" y="465"/>
                  <a:pt x="17907" y="465"/>
                </a:cubicBezTo>
                <a:cubicBezTo>
                  <a:pt x="18300" y="465"/>
                  <a:pt x="18467" y="655"/>
                  <a:pt x="18717" y="929"/>
                </a:cubicBezTo>
                <a:cubicBezTo>
                  <a:pt x="18967" y="1191"/>
                  <a:pt x="19264" y="1525"/>
                  <a:pt x="19860" y="1525"/>
                </a:cubicBezTo>
                <a:cubicBezTo>
                  <a:pt x="19871" y="1526"/>
                  <a:pt x="19882" y="1526"/>
                  <a:pt x="19892" y="1526"/>
                </a:cubicBezTo>
                <a:cubicBezTo>
                  <a:pt x="20194" y="1526"/>
                  <a:pt x="20194" y="1059"/>
                  <a:pt x="19892" y="1059"/>
                </a:cubicBezTo>
                <a:cubicBezTo>
                  <a:pt x="19882" y="1059"/>
                  <a:pt x="19871" y="1059"/>
                  <a:pt x="19860" y="1060"/>
                </a:cubicBezTo>
                <a:cubicBezTo>
                  <a:pt x="19479" y="1060"/>
                  <a:pt x="19312" y="870"/>
                  <a:pt x="19062" y="608"/>
                </a:cubicBezTo>
                <a:cubicBezTo>
                  <a:pt x="18812" y="334"/>
                  <a:pt x="18502" y="1"/>
                  <a:pt x="17907" y="1"/>
                </a:cubicBezTo>
                <a:cubicBezTo>
                  <a:pt x="17312" y="1"/>
                  <a:pt x="16990" y="346"/>
                  <a:pt x="16752" y="608"/>
                </a:cubicBezTo>
                <a:cubicBezTo>
                  <a:pt x="16526" y="858"/>
                  <a:pt x="16336" y="1060"/>
                  <a:pt x="15955" y="1060"/>
                </a:cubicBezTo>
                <a:cubicBezTo>
                  <a:pt x="15562" y="1060"/>
                  <a:pt x="15395" y="870"/>
                  <a:pt x="15145" y="608"/>
                </a:cubicBezTo>
                <a:cubicBezTo>
                  <a:pt x="14895" y="334"/>
                  <a:pt x="14585" y="1"/>
                  <a:pt x="13990" y="1"/>
                </a:cubicBezTo>
                <a:cubicBezTo>
                  <a:pt x="13407" y="1"/>
                  <a:pt x="13073" y="346"/>
                  <a:pt x="12847" y="608"/>
                </a:cubicBezTo>
                <a:cubicBezTo>
                  <a:pt x="12609" y="858"/>
                  <a:pt x="12418" y="1060"/>
                  <a:pt x="12037" y="1060"/>
                </a:cubicBezTo>
                <a:cubicBezTo>
                  <a:pt x="11656" y="1060"/>
                  <a:pt x="11478" y="870"/>
                  <a:pt x="11228" y="608"/>
                </a:cubicBezTo>
                <a:cubicBezTo>
                  <a:pt x="10978" y="334"/>
                  <a:pt x="10668" y="1"/>
                  <a:pt x="10085" y="1"/>
                </a:cubicBezTo>
                <a:cubicBezTo>
                  <a:pt x="9489" y="1"/>
                  <a:pt x="9168" y="346"/>
                  <a:pt x="8930" y="608"/>
                </a:cubicBezTo>
                <a:cubicBezTo>
                  <a:pt x="8692" y="858"/>
                  <a:pt x="8513" y="1060"/>
                  <a:pt x="8120" y="1060"/>
                </a:cubicBezTo>
                <a:cubicBezTo>
                  <a:pt x="7739" y="1060"/>
                  <a:pt x="7561" y="870"/>
                  <a:pt x="7323" y="608"/>
                </a:cubicBezTo>
                <a:cubicBezTo>
                  <a:pt x="7072" y="334"/>
                  <a:pt x="6763" y="1"/>
                  <a:pt x="6168" y="1"/>
                </a:cubicBezTo>
                <a:cubicBezTo>
                  <a:pt x="5572" y="1"/>
                  <a:pt x="5251" y="346"/>
                  <a:pt x="5013" y="608"/>
                </a:cubicBezTo>
                <a:cubicBezTo>
                  <a:pt x="4775" y="858"/>
                  <a:pt x="4596" y="1060"/>
                  <a:pt x="4203" y="1060"/>
                </a:cubicBezTo>
                <a:cubicBezTo>
                  <a:pt x="3822" y="1060"/>
                  <a:pt x="3655" y="870"/>
                  <a:pt x="3405" y="608"/>
                </a:cubicBezTo>
                <a:cubicBezTo>
                  <a:pt x="3155" y="334"/>
                  <a:pt x="2846" y="1"/>
                  <a:pt x="225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7"/>
          <p:cNvSpPr/>
          <p:nvPr/>
        </p:nvSpPr>
        <p:spPr>
          <a:xfrm>
            <a:off x="3905349" y="2985675"/>
            <a:ext cx="785395" cy="63894"/>
          </a:xfrm>
          <a:custGeom>
            <a:avLst/>
            <a:gdLst/>
            <a:ahLst/>
            <a:cxnLst/>
            <a:rect l="l" t="t" r="r" b="b"/>
            <a:pathLst>
              <a:path w="20194" h="1525" extrusionOk="0">
                <a:moveTo>
                  <a:pt x="2263" y="0"/>
                </a:moveTo>
                <a:cubicBezTo>
                  <a:pt x="1680" y="0"/>
                  <a:pt x="1346" y="357"/>
                  <a:pt x="1120" y="607"/>
                </a:cubicBezTo>
                <a:cubicBezTo>
                  <a:pt x="882" y="858"/>
                  <a:pt x="691" y="1048"/>
                  <a:pt x="310" y="1048"/>
                </a:cubicBezTo>
                <a:cubicBezTo>
                  <a:pt x="1" y="1048"/>
                  <a:pt x="1" y="1524"/>
                  <a:pt x="310" y="1524"/>
                </a:cubicBezTo>
                <a:cubicBezTo>
                  <a:pt x="906" y="1524"/>
                  <a:pt x="1227" y="1167"/>
                  <a:pt x="1465" y="917"/>
                </a:cubicBezTo>
                <a:cubicBezTo>
                  <a:pt x="1692" y="667"/>
                  <a:pt x="1882" y="465"/>
                  <a:pt x="2263" y="465"/>
                </a:cubicBezTo>
                <a:cubicBezTo>
                  <a:pt x="2656" y="465"/>
                  <a:pt x="2823" y="643"/>
                  <a:pt x="3073" y="917"/>
                </a:cubicBezTo>
                <a:cubicBezTo>
                  <a:pt x="3323" y="1191"/>
                  <a:pt x="3632" y="1524"/>
                  <a:pt x="4228" y="1524"/>
                </a:cubicBezTo>
                <a:cubicBezTo>
                  <a:pt x="4823" y="1524"/>
                  <a:pt x="5144" y="1167"/>
                  <a:pt x="5382" y="917"/>
                </a:cubicBezTo>
                <a:cubicBezTo>
                  <a:pt x="5609" y="667"/>
                  <a:pt x="5799" y="465"/>
                  <a:pt x="6180" y="465"/>
                </a:cubicBezTo>
                <a:cubicBezTo>
                  <a:pt x="6573" y="465"/>
                  <a:pt x="6740" y="643"/>
                  <a:pt x="6990" y="917"/>
                </a:cubicBezTo>
                <a:cubicBezTo>
                  <a:pt x="7240" y="1191"/>
                  <a:pt x="7549" y="1524"/>
                  <a:pt x="8145" y="1524"/>
                </a:cubicBezTo>
                <a:cubicBezTo>
                  <a:pt x="8740" y="1524"/>
                  <a:pt x="9061" y="1167"/>
                  <a:pt x="9300" y="917"/>
                </a:cubicBezTo>
                <a:cubicBezTo>
                  <a:pt x="9526" y="667"/>
                  <a:pt x="9716" y="465"/>
                  <a:pt x="10097" y="465"/>
                </a:cubicBezTo>
                <a:cubicBezTo>
                  <a:pt x="10490" y="465"/>
                  <a:pt x="10657" y="643"/>
                  <a:pt x="10907" y="917"/>
                </a:cubicBezTo>
                <a:cubicBezTo>
                  <a:pt x="11157" y="1191"/>
                  <a:pt x="11467" y="1524"/>
                  <a:pt x="12062" y="1524"/>
                </a:cubicBezTo>
                <a:cubicBezTo>
                  <a:pt x="12645" y="1524"/>
                  <a:pt x="12979" y="1167"/>
                  <a:pt x="13205" y="917"/>
                </a:cubicBezTo>
                <a:cubicBezTo>
                  <a:pt x="13443" y="667"/>
                  <a:pt x="13633" y="465"/>
                  <a:pt x="14014" y="465"/>
                </a:cubicBezTo>
                <a:cubicBezTo>
                  <a:pt x="14395" y="465"/>
                  <a:pt x="14562" y="643"/>
                  <a:pt x="14812" y="917"/>
                </a:cubicBezTo>
                <a:cubicBezTo>
                  <a:pt x="15062" y="1191"/>
                  <a:pt x="15372" y="1524"/>
                  <a:pt x="15967" y="1524"/>
                </a:cubicBezTo>
                <a:cubicBezTo>
                  <a:pt x="16562" y="1524"/>
                  <a:pt x="16884" y="1167"/>
                  <a:pt x="17122" y="917"/>
                </a:cubicBezTo>
                <a:cubicBezTo>
                  <a:pt x="17360" y="667"/>
                  <a:pt x="17539" y="465"/>
                  <a:pt x="17932" y="465"/>
                </a:cubicBezTo>
                <a:cubicBezTo>
                  <a:pt x="18313" y="465"/>
                  <a:pt x="18479" y="643"/>
                  <a:pt x="18729" y="917"/>
                </a:cubicBezTo>
                <a:cubicBezTo>
                  <a:pt x="18979" y="1191"/>
                  <a:pt x="19289" y="1524"/>
                  <a:pt x="19884" y="1524"/>
                </a:cubicBezTo>
                <a:cubicBezTo>
                  <a:pt x="20194" y="1524"/>
                  <a:pt x="20194" y="1048"/>
                  <a:pt x="19884" y="1048"/>
                </a:cubicBezTo>
                <a:cubicBezTo>
                  <a:pt x="19491" y="1048"/>
                  <a:pt x="19325" y="881"/>
                  <a:pt x="19075" y="607"/>
                </a:cubicBezTo>
                <a:cubicBezTo>
                  <a:pt x="18825" y="334"/>
                  <a:pt x="18515" y="0"/>
                  <a:pt x="17920" y="0"/>
                </a:cubicBezTo>
                <a:cubicBezTo>
                  <a:pt x="17336" y="0"/>
                  <a:pt x="17003" y="357"/>
                  <a:pt x="16777" y="607"/>
                </a:cubicBezTo>
                <a:cubicBezTo>
                  <a:pt x="16539" y="858"/>
                  <a:pt x="16348" y="1048"/>
                  <a:pt x="15967" y="1048"/>
                </a:cubicBezTo>
                <a:cubicBezTo>
                  <a:pt x="15586" y="1048"/>
                  <a:pt x="15419" y="881"/>
                  <a:pt x="15157" y="607"/>
                </a:cubicBezTo>
                <a:cubicBezTo>
                  <a:pt x="14907" y="334"/>
                  <a:pt x="14598" y="0"/>
                  <a:pt x="14014" y="0"/>
                </a:cubicBezTo>
                <a:cubicBezTo>
                  <a:pt x="13419" y="0"/>
                  <a:pt x="13098" y="357"/>
                  <a:pt x="12860" y="607"/>
                </a:cubicBezTo>
                <a:cubicBezTo>
                  <a:pt x="12621" y="858"/>
                  <a:pt x="12443" y="1048"/>
                  <a:pt x="12050" y="1048"/>
                </a:cubicBezTo>
                <a:cubicBezTo>
                  <a:pt x="11669" y="1048"/>
                  <a:pt x="11502" y="881"/>
                  <a:pt x="11252" y="607"/>
                </a:cubicBezTo>
                <a:cubicBezTo>
                  <a:pt x="11002" y="334"/>
                  <a:pt x="10693" y="0"/>
                  <a:pt x="10097" y="0"/>
                </a:cubicBezTo>
                <a:cubicBezTo>
                  <a:pt x="9502" y="0"/>
                  <a:pt x="9181" y="357"/>
                  <a:pt x="8942" y="607"/>
                </a:cubicBezTo>
                <a:cubicBezTo>
                  <a:pt x="8716" y="858"/>
                  <a:pt x="8526" y="1048"/>
                  <a:pt x="8145" y="1048"/>
                </a:cubicBezTo>
                <a:cubicBezTo>
                  <a:pt x="7752" y="1048"/>
                  <a:pt x="7585" y="881"/>
                  <a:pt x="7335" y="607"/>
                </a:cubicBezTo>
                <a:cubicBezTo>
                  <a:pt x="7085" y="334"/>
                  <a:pt x="6775" y="0"/>
                  <a:pt x="6180" y="0"/>
                </a:cubicBezTo>
                <a:cubicBezTo>
                  <a:pt x="5597" y="0"/>
                  <a:pt x="5263" y="357"/>
                  <a:pt x="5037" y="607"/>
                </a:cubicBezTo>
                <a:cubicBezTo>
                  <a:pt x="4799" y="858"/>
                  <a:pt x="4609" y="1048"/>
                  <a:pt x="4228" y="1048"/>
                </a:cubicBezTo>
                <a:cubicBezTo>
                  <a:pt x="3835" y="1048"/>
                  <a:pt x="3668" y="881"/>
                  <a:pt x="3418" y="607"/>
                </a:cubicBezTo>
                <a:cubicBezTo>
                  <a:pt x="3168" y="334"/>
                  <a:pt x="2858" y="0"/>
                  <a:pt x="226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7"/>
          <p:cNvSpPr/>
          <p:nvPr/>
        </p:nvSpPr>
        <p:spPr>
          <a:xfrm rot="5400000">
            <a:off x="7722575" y="1154514"/>
            <a:ext cx="783995" cy="63894"/>
          </a:xfrm>
          <a:custGeom>
            <a:avLst/>
            <a:gdLst/>
            <a:ahLst/>
            <a:cxnLst/>
            <a:rect l="l" t="t" r="r" b="b"/>
            <a:pathLst>
              <a:path w="20158" h="1525" extrusionOk="0">
                <a:moveTo>
                  <a:pt x="2251" y="0"/>
                </a:moveTo>
                <a:cubicBezTo>
                  <a:pt x="1656" y="0"/>
                  <a:pt x="1334" y="346"/>
                  <a:pt x="1096" y="596"/>
                </a:cubicBezTo>
                <a:cubicBezTo>
                  <a:pt x="858" y="858"/>
                  <a:pt x="679" y="1060"/>
                  <a:pt x="286" y="1060"/>
                </a:cubicBezTo>
                <a:cubicBezTo>
                  <a:pt x="1" y="1084"/>
                  <a:pt x="1" y="1501"/>
                  <a:pt x="286" y="1524"/>
                </a:cubicBezTo>
                <a:cubicBezTo>
                  <a:pt x="882" y="1524"/>
                  <a:pt x="1203" y="1179"/>
                  <a:pt x="1441" y="917"/>
                </a:cubicBezTo>
                <a:cubicBezTo>
                  <a:pt x="1679" y="667"/>
                  <a:pt x="1858" y="465"/>
                  <a:pt x="2251" y="465"/>
                </a:cubicBezTo>
                <a:cubicBezTo>
                  <a:pt x="2632" y="465"/>
                  <a:pt x="2811" y="655"/>
                  <a:pt x="3061" y="917"/>
                </a:cubicBezTo>
                <a:cubicBezTo>
                  <a:pt x="3311" y="1191"/>
                  <a:pt x="3620" y="1524"/>
                  <a:pt x="4204" y="1524"/>
                </a:cubicBezTo>
                <a:cubicBezTo>
                  <a:pt x="4799" y="1524"/>
                  <a:pt x="5120" y="1179"/>
                  <a:pt x="5359" y="917"/>
                </a:cubicBezTo>
                <a:cubicBezTo>
                  <a:pt x="5597" y="667"/>
                  <a:pt x="5775" y="465"/>
                  <a:pt x="6168" y="465"/>
                </a:cubicBezTo>
                <a:cubicBezTo>
                  <a:pt x="6549" y="465"/>
                  <a:pt x="6728" y="655"/>
                  <a:pt x="6966" y="917"/>
                </a:cubicBezTo>
                <a:cubicBezTo>
                  <a:pt x="7216" y="1191"/>
                  <a:pt x="7525" y="1524"/>
                  <a:pt x="8121" y="1524"/>
                </a:cubicBezTo>
                <a:cubicBezTo>
                  <a:pt x="8716" y="1524"/>
                  <a:pt x="9038" y="1179"/>
                  <a:pt x="9276" y="917"/>
                </a:cubicBezTo>
                <a:cubicBezTo>
                  <a:pt x="9514" y="667"/>
                  <a:pt x="9692" y="465"/>
                  <a:pt x="10085" y="465"/>
                </a:cubicBezTo>
                <a:cubicBezTo>
                  <a:pt x="10466" y="465"/>
                  <a:pt x="10633" y="655"/>
                  <a:pt x="10883" y="917"/>
                </a:cubicBezTo>
                <a:cubicBezTo>
                  <a:pt x="11133" y="1191"/>
                  <a:pt x="11443" y="1524"/>
                  <a:pt x="12038" y="1524"/>
                </a:cubicBezTo>
                <a:cubicBezTo>
                  <a:pt x="12633" y="1524"/>
                  <a:pt x="12955" y="1179"/>
                  <a:pt x="13193" y="917"/>
                </a:cubicBezTo>
                <a:cubicBezTo>
                  <a:pt x="13419" y="667"/>
                  <a:pt x="13610" y="465"/>
                  <a:pt x="13991" y="465"/>
                </a:cubicBezTo>
                <a:cubicBezTo>
                  <a:pt x="14383" y="465"/>
                  <a:pt x="14550" y="655"/>
                  <a:pt x="14800" y="917"/>
                </a:cubicBezTo>
                <a:cubicBezTo>
                  <a:pt x="15050" y="1191"/>
                  <a:pt x="15360" y="1524"/>
                  <a:pt x="15955" y="1524"/>
                </a:cubicBezTo>
                <a:cubicBezTo>
                  <a:pt x="16538" y="1524"/>
                  <a:pt x="16872" y="1179"/>
                  <a:pt x="17098" y="917"/>
                </a:cubicBezTo>
                <a:cubicBezTo>
                  <a:pt x="17336" y="667"/>
                  <a:pt x="17527" y="465"/>
                  <a:pt x="17908" y="465"/>
                </a:cubicBezTo>
                <a:cubicBezTo>
                  <a:pt x="18301" y="465"/>
                  <a:pt x="18467" y="655"/>
                  <a:pt x="18717" y="917"/>
                </a:cubicBezTo>
                <a:cubicBezTo>
                  <a:pt x="18967" y="1191"/>
                  <a:pt x="19277" y="1524"/>
                  <a:pt x="19872" y="1524"/>
                </a:cubicBezTo>
                <a:cubicBezTo>
                  <a:pt x="20158" y="1501"/>
                  <a:pt x="20158" y="1084"/>
                  <a:pt x="19872" y="1060"/>
                </a:cubicBezTo>
                <a:cubicBezTo>
                  <a:pt x="19479" y="1060"/>
                  <a:pt x="19313" y="870"/>
                  <a:pt x="19063" y="596"/>
                </a:cubicBezTo>
                <a:cubicBezTo>
                  <a:pt x="18813" y="334"/>
                  <a:pt x="18503" y="0"/>
                  <a:pt x="17908" y="0"/>
                </a:cubicBezTo>
                <a:cubicBezTo>
                  <a:pt x="17312" y="0"/>
                  <a:pt x="16991" y="346"/>
                  <a:pt x="16753" y="596"/>
                </a:cubicBezTo>
                <a:cubicBezTo>
                  <a:pt x="16527" y="858"/>
                  <a:pt x="16336" y="1060"/>
                  <a:pt x="15955" y="1060"/>
                </a:cubicBezTo>
                <a:cubicBezTo>
                  <a:pt x="15562" y="1060"/>
                  <a:pt x="15395" y="870"/>
                  <a:pt x="15145" y="596"/>
                </a:cubicBezTo>
                <a:cubicBezTo>
                  <a:pt x="14895" y="334"/>
                  <a:pt x="14586" y="0"/>
                  <a:pt x="13991" y="0"/>
                </a:cubicBezTo>
                <a:cubicBezTo>
                  <a:pt x="13407" y="0"/>
                  <a:pt x="13074" y="346"/>
                  <a:pt x="12848" y="596"/>
                </a:cubicBezTo>
                <a:cubicBezTo>
                  <a:pt x="12609" y="858"/>
                  <a:pt x="12419" y="1060"/>
                  <a:pt x="12038" y="1060"/>
                </a:cubicBezTo>
                <a:cubicBezTo>
                  <a:pt x="11645" y="1060"/>
                  <a:pt x="11478" y="870"/>
                  <a:pt x="11228" y="596"/>
                </a:cubicBezTo>
                <a:cubicBezTo>
                  <a:pt x="10978" y="334"/>
                  <a:pt x="10669" y="0"/>
                  <a:pt x="10085" y="0"/>
                </a:cubicBezTo>
                <a:cubicBezTo>
                  <a:pt x="9490" y="0"/>
                  <a:pt x="9157" y="346"/>
                  <a:pt x="8930" y="596"/>
                </a:cubicBezTo>
                <a:cubicBezTo>
                  <a:pt x="8692" y="858"/>
                  <a:pt x="8514" y="1060"/>
                  <a:pt x="8121" y="1060"/>
                </a:cubicBezTo>
                <a:cubicBezTo>
                  <a:pt x="7740" y="1060"/>
                  <a:pt x="7561" y="870"/>
                  <a:pt x="7311" y="596"/>
                </a:cubicBezTo>
                <a:cubicBezTo>
                  <a:pt x="7073" y="334"/>
                  <a:pt x="6752" y="0"/>
                  <a:pt x="6168" y="0"/>
                </a:cubicBezTo>
                <a:cubicBezTo>
                  <a:pt x="5573" y="0"/>
                  <a:pt x="5251" y="346"/>
                  <a:pt x="5013" y="596"/>
                </a:cubicBezTo>
                <a:cubicBezTo>
                  <a:pt x="4775" y="858"/>
                  <a:pt x="4597" y="1060"/>
                  <a:pt x="4204" y="1060"/>
                </a:cubicBezTo>
                <a:cubicBezTo>
                  <a:pt x="3823" y="1060"/>
                  <a:pt x="3644" y="870"/>
                  <a:pt x="3406" y="596"/>
                </a:cubicBezTo>
                <a:cubicBezTo>
                  <a:pt x="3156" y="334"/>
                  <a:pt x="2846" y="0"/>
                  <a:pt x="225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7"/>
          <p:cNvSpPr/>
          <p:nvPr/>
        </p:nvSpPr>
        <p:spPr>
          <a:xfrm>
            <a:off x="4929292" y="3569431"/>
            <a:ext cx="82919" cy="134240"/>
          </a:xfrm>
          <a:custGeom>
            <a:avLst/>
            <a:gdLst/>
            <a:ahLst/>
            <a:cxnLst/>
            <a:rect l="l" t="t" r="r" b="b"/>
            <a:pathLst>
              <a:path w="2132" h="3204" extrusionOk="0">
                <a:moveTo>
                  <a:pt x="1072" y="1"/>
                </a:moveTo>
                <a:cubicBezTo>
                  <a:pt x="810" y="596"/>
                  <a:pt x="453" y="1144"/>
                  <a:pt x="0" y="1608"/>
                </a:cubicBezTo>
                <a:cubicBezTo>
                  <a:pt x="453" y="2060"/>
                  <a:pt x="810" y="2608"/>
                  <a:pt x="1072" y="3203"/>
                </a:cubicBezTo>
                <a:cubicBezTo>
                  <a:pt x="1310" y="2608"/>
                  <a:pt x="1679" y="2060"/>
                  <a:pt x="2132" y="1608"/>
                </a:cubicBezTo>
                <a:cubicBezTo>
                  <a:pt x="1679" y="1144"/>
                  <a:pt x="1310" y="596"/>
                  <a:pt x="107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3" name="Google Shape;193;p7"/>
          <p:cNvGrpSpPr/>
          <p:nvPr/>
        </p:nvGrpSpPr>
        <p:grpSpPr>
          <a:xfrm>
            <a:off x="5046068" y="957499"/>
            <a:ext cx="142658" cy="149448"/>
            <a:chOff x="1160468" y="31374"/>
            <a:chExt cx="142658" cy="149448"/>
          </a:xfrm>
        </p:grpSpPr>
        <p:sp>
          <p:nvSpPr>
            <p:cNvPr id="194" name="Google Shape;194;p7"/>
            <p:cNvSpPr/>
            <p:nvPr/>
          </p:nvSpPr>
          <p:spPr>
            <a:xfrm>
              <a:off x="1160468" y="31374"/>
              <a:ext cx="142658" cy="149448"/>
            </a:xfrm>
            <a:custGeom>
              <a:avLst/>
              <a:gdLst/>
              <a:ahLst/>
              <a:cxnLst/>
              <a:rect l="l" t="t" r="r" b="b"/>
              <a:pathLst>
                <a:path w="3668" h="3567" extrusionOk="0">
                  <a:moveTo>
                    <a:pt x="3205" y="0"/>
                  </a:moveTo>
                  <a:cubicBezTo>
                    <a:pt x="3096" y="0"/>
                    <a:pt x="2989" y="42"/>
                    <a:pt x="2906" y="125"/>
                  </a:cubicBezTo>
                  <a:lnTo>
                    <a:pt x="155" y="2852"/>
                  </a:lnTo>
                  <a:cubicBezTo>
                    <a:pt x="1" y="3018"/>
                    <a:pt x="1" y="3280"/>
                    <a:pt x="155" y="3447"/>
                  </a:cubicBezTo>
                  <a:cubicBezTo>
                    <a:pt x="239" y="3518"/>
                    <a:pt x="346" y="3566"/>
                    <a:pt x="453" y="3566"/>
                  </a:cubicBezTo>
                  <a:cubicBezTo>
                    <a:pt x="572" y="3566"/>
                    <a:pt x="679" y="3530"/>
                    <a:pt x="763" y="3447"/>
                  </a:cubicBezTo>
                  <a:lnTo>
                    <a:pt x="3513" y="720"/>
                  </a:lnTo>
                  <a:cubicBezTo>
                    <a:pt x="3668" y="554"/>
                    <a:pt x="3668" y="280"/>
                    <a:pt x="3513" y="125"/>
                  </a:cubicBezTo>
                  <a:cubicBezTo>
                    <a:pt x="3424" y="42"/>
                    <a:pt x="3314" y="0"/>
                    <a:pt x="32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7"/>
            <p:cNvSpPr/>
            <p:nvPr/>
          </p:nvSpPr>
          <p:spPr>
            <a:xfrm>
              <a:off x="1160468" y="31374"/>
              <a:ext cx="142658" cy="149448"/>
            </a:xfrm>
            <a:custGeom>
              <a:avLst/>
              <a:gdLst/>
              <a:ahLst/>
              <a:cxnLst/>
              <a:rect l="l" t="t" r="r" b="b"/>
              <a:pathLst>
                <a:path w="3668" h="3567" extrusionOk="0">
                  <a:moveTo>
                    <a:pt x="461" y="0"/>
                  </a:moveTo>
                  <a:cubicBezTo>
                    <a:pt x="352" y="0"/>
                    <a:pt x="245" y="42"/>
                    <a:pt x="167" y="125"/>
                  </a:cubicBezTo>
                  <a:cubicBezTo>
                    <a:pt x="1" y="280"/>
                    <a:pt x="1" y="554"/>
                    <a:pt x="167" y="720"/>
                  </a:cubicBezTo>
                  <a:lnTo>
                    <a:pt x="2906" y="3447"/>
                  </a:lnTo>
                  <a:cubicBezTo>
                    <a:pt x="2989" y="3518"/>
                    <a:pt x="3096" y="3566"/>
                    <a:pt x="3203" y="3566"/>
                  </a:cubicBezTo>
                  <a:cubicBezTo>
                    <a:pt x="3311" y="3566"/>
                    <a:pt x="3418" y="3518"/>
                    <a:pt x="3501" y="3447"/>
                  </a:cubicBezTo>
                  <a:cubicBezTo>
                    <a:pt x="3668" y="3280"/>
                    <a:pt x="3668" y="3018"/>
                    <a:pt x="3501" y="2852"/>
                  </a:cubicBezTo>
                  <a:lnTo>
                    <a:pt x="763" y="125"/>
                  </a:lnTo>
                  <a:cubicBezTo>
                    <a:pt x="679" y="42"/>
                    <a:pt x="569" y="0"/>
                    <a:pt x="46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6" name="Google Shape;196;p7"/>
          <p:cNvSpPr/>
          <p:nvPr/>
        </p:nvSpPr>
        <p:spPr>
          <a:xfrm>
            <a:off x="5343515" y="1233832"/>
            <a:ext cx="520498" cy="220046"/>
          </a:xfrm>
          <a:custGeom>
            <a:avLst/>
            <a:gdLst/>
            <a:ahLst/>
            <a:cxnLst/>
            <a:rect l="l" t="t" r="r" b="b"/>
            <a:pathLst>
              <a:path w="13383" h="5252" extrusionOk="0">
                <a:moveTo>
                  <a:pt x="10871" y="572"/>
                </a:moveTo>
                <a:cubicBezTo>
                  <a:pt x="11954" y="572"/>
                  <a:pt x="12847" y="1501"/>
                  <a:pt x="12847" y="2632"/>
                </a:cubicBezTo>
                <a:cubicBezTo>
                  <a:pt x="12847" y="3763"/>
                  <a:pt x="11954" y="4680"/>
                  <a:pt x="10871" y="4680"/>
                </a:cubicBezTo>
                <a:lnTo>
                  <a:pt x="2524" y="4680"/>
                </a:lnTo>
                <a:cubicBezTo>
                  <a:pt x="1441" y="4680"/>
                  <a:pt x="548" y="3763"/>
                  <a:pt x="548" y="2632"/>
                </a:cubicBezTo>
                <a:cubicBezTo>
                  <a:pt x="548" y="1501"/>
                  <a:pt x="1441" y="572"/>
                  <a:pt x="2524" y="572"/>
                </a:cubicBezTo>
                <a:close/>
                <a:moveTo>
                  <a:pt x="2512" y="0"/>
                </a:moveTo>
                <a:cubicBezTo>
                  <a:pt x="1131" y="0"/>
                  <a:pt x="0" y="1179"/>
                  <a:pt x="0" y="2632"/>
                </a:cubicBezTo>
                <a:cubicBezTo>
                  <a:pt x="0" y="4072"/>
                  <a:pt x="1131" y="5251"/>
                  <a:pt x="2512" y="5251"/>
                </a:cubicBezTo>
                <a:lnTo>
                  <a:pt x="10871" y="5251"/>
                </a:lnTo>
                <a:cubicBezTo>
                  <a:pt x="12252" y="5251"/>
                  <a:pt x="13383" y="4072"/>
                  <a:pt x="13383" y="2632"/>
                </a:cubicBezTo>
                <a:cubicBezTo>
                  <a:pt x="13383" y="1179"/>
                  <a:pt x="12264" y="0"/>
                  <a:pt x="1087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7"/>
          <p:cNvSpPr/>
          <p:nvPr/>
        </p:nvSpPr>
        <p:spPr>
          <a:xfrm>
            <a:off x="1846853" y="832133"/>
            <a:ext cx="1125277" cy="196122"/>
          </a:xfrm>
          <a:custGeom>
            <a:avLst/>
            <a:gdLst/>
            <a:ahLst/>
            <a:cxnLst/>
            <a:rect l="l" t="t" r="r" b="b"/>
            <a:pathLst>
              <a:path w="28933" h="4681" extrusionOk="0">
                <a:moveTo>
                  <a:pt x="2334" y="1"/>
                </a:moveTo>
                <a:cubicBezTo>
                  <a:pt x="1048" y="1"/>
                  <a:pt x="0" y="1049"/>
                  <a:pt x="0" y="2335"/>
                </a:cubicBezTo>
                <a:cubicBezTo>
                  <a:pt x="0" y="3632"/>
                  <a:pt x="1048" y="4680"/>
                  <a:pt x="2334" y="4680"/>
                </a:cubicBezTo>
                <a:lnTo>
                  <a:pt x="26599" y="4680"/>
                </a:lnTo>
                <a:cubicBezTo>
                  <a:pt x="27885" y="4680"/>
                  <a:pt x="28933" y="3632"/>
                  <a:pt x="28933" y="2335"/>
                </a:cubicBezTo>
                <a:cubicBezTo>
                  <a:pt x="28933" y="1049"/>
                  <a:pt x="27885" y="1"/>
                  <a:pt x="2659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7"/>
          <p:cNvSpPr/>
          <p:nvPr/>
        </p:nvSpPr>
        <p:spPr>
          <a:xfrm>
            <a:off x="2652140" y="2155732"/>
            <a:ext cx="1256306" cy="95317"/>
          </a:xfrm>
          <a:custGeom>
            <a:avLst/>
            <a:gdLst/>
            <a:ahLst/>
            <a:cxnLst/>
            <a:rect l="l" t="t" r="r" b="b"/>
            <a:pathLst>
              <a:path w="32302" h="2275" extrusionOk="0">
                <a:moveTo>
                  <a:pt x="3536" y="1"/>
                </a:moveTo>
                <a:cubicBezTo>
                  <a:pt x="2620" y="1"/>
                  <a:pt x="2155" y="501"/>
                  <a:pt x="1750" y="941"/>
                </a:cubicBezTo>
                <a:cubicBezTo>
                  <a:pt x="1369" y="1358"/>
                  <a:pt x="1048" y="1703"/>
                  <a:pt x="381" y="1703"/>
                </a:cubicBezTo>
                <a:cubicBezTo>
                  <a:pt x="0" y="1715"/>
                  <a:pt x="0" y="2275"/>
                  <a:pt x="381" y="2275"/>
                </a:cubicBezTo>
                <a:cubicBezTo>
                  <a:pt x="1298" y="2275"/>
                  <a:pt x="1762" y="1775"/>
                  <a:pt x="2167" y="1334"/>
                </a:cubicBezTo>
                <a:cubicBezTo>
                  <a:pt x="2548" y="929"/>
                  <a:pt x="2870" y="572"/>
                  <a:pt x="3536" y="572"/>
                </a:cubicBezTo>
                <a:cubicBezTo>
                  <a:pt x="4203" y="572"/>
                  <a:pt x="4525" y="929"/>
                  <a:pt x="4906" y="1334"/>
                </a:cubicBezTo>
                <a:cubicBezTo>
                  <a:pt x="5310" y="1775"/>
                  <a:pt x="5775" y="2275"/>
                  <a:pt x="6692" y="2275"/>
                </a:cubicBezTo>
                <a:cubicBezTo>
                  <a:pt x="7608" y="2275"/>
                  <a:pt x="8073" y="1775"/>
                  <a:pt x="8477" y="1334"/>
                </a:cubicBezTo>
                <a:cubicBezTo>
                  <a:pt x="8858" y="929"/>
                  <a:pt x="9180" y="572"/>
                  <a:pt x="9847" y="572"/>
                </a:cubicBezTo>
                <a:cubicBezTo>
                  <a:pt x="10513" y="572"/>
                  <a:pt x="10835" y="929"/>
                  <a:pt x="11216" y="1334"/>
                </a:cubicBezTo>
                <a:cubicBezTo>
                  <a:pt x="11621" y="1775"/>
                  <a:pt x="12085" y="2275"/>
                  <a:pt x="13002" y="2275"/>
                </a:cubicBezTo>
                <a:cubicBezTo>
                  <a:pt x="13919" y="2275"/>
                  <a:pt x="14383" y="1775"/>
                  <a:pt x="14788" y="1334"/>
                </a:cubicBezTo>
                <a:cubicBezTo>
                  <a:pt x="15169" y="929"/>
                  <a:pt x="15490" y="572"/>
                  <a:pt x="16157" y="572"/>
                </a:cubicBezTo>
                <a:cubicBezTo>
                  <a:pt x="16824" y="572"/>
                  <a:pt x="17145" y="929"/>
                  <a:pt x="17526" y="1334"/>
                </a:cubicBezTo>
                <a:cubicBezTo>
                  <a:pt x="17931" y="1775"/>
                  <a:pt x="18395" y="2275"/>
                  <a:pt x="19312" y="2275"/>
                </a:cubicBezTo>
                <a:cubicBezTo>
                  <a:pt x="20229" y="2275"/>
                  <a:pt x="20693" y="1775"/>
                  <a:pt x="21098" y="1334"/>
                </a:cubicBezTo>
                <a:cubicBezTo>
                  <a:pt x="21479" y="929"/>
                  <a:pt x="21801" y="572"/>
                  <a:pt x="22467" y="572"/>
                </a:cubicBezTo>
                <a:cubicBezTo>
                  <a:pt x="23134" y="572"/>
                  <a:pt x="23456" y="929"/>
                  <a:pt x="23837" y="1334"/>
                </a:cubicBezTo>
                <a:cubicBezTo>
                  <a:pt x="24241" y="1775"/>
                  <a:pt x="24706" y="2275"/>
                  <a:pt x="25622" y="2275"/>
                </a:cubicBezTo>
                <a:cubicBezTo>
                  <a:pt x="26539" y="2275"/>
                  <a:pt x="26992" y="1775"/>
                  <a:pt x="27408" y="1334"/>
                </a:cubicBezTo>
                <a:cubicBezTo>
                  <a:pt x="27789" y="929"/>
                  <a:pt x="28111" y="572"/>
                  <a:pt x="28778" y="572"/>
                </a:cubicBezTo>
                <a:cubicBezTo>
                  <a:pt x="29444" y="572"/>
                  <a:pt x="29766" y="929"/>
                  <a:pt x="30147" y="1334"/>
                </a:cubicBezTo>
                <a:cubicBezTo>
                  <a:pt x="30552" y="1775"/>
                  <a:pt x="31016" y="2275"/>
                  <a:pt x="31933" y="2275"/>
                </a:cubicBezTo>
                <a:cubicBezTo>
                  <a:pt x="32302" y="2275"/>
                  <a:pt x="32302" y="1703"/>
                  <a:pt x="31933" y="1703"/>
                </a:cubicBezTo>
                <a:cubicBezTo>
                  <a:pt x="31266" y="1703"/>
                  <a:pt x="30933" y="1358"/>
                  <a:pt x="30564" y="941"/>
                </a:cubicBezTo>
                <a:cubicBezTo>
                  <a:pt x="30147" y="501"/>
                  <a:pt x="29683" y="1"/>
                  <a:pt x="28778" y="1"/>
                </a:cubicBezTo>
                <a:cubicBezTo>
                  <a:pt x="27861" y="1"/>
                  <a:pt x="27397" y="501"/>
                  <a:pt x="26992" y="941"/>
                </a:cubicBezTo>
                <a:cubicBezTo>
                  <a:pt x="26611" y="1358"/>
                  <a:pt x="26289" y="1703"/>
                  <a:pt x="25622" y="1703"/>
                </a:cubicBezTo>
                <a:cubicBezTo>
                  <a:pt x="24956" y="1703"/>
                  <a:pt x="24622" y="1358"/>
                  <a:pt x="24253" y="941"/>
                </a:cubicBezTo>
                <a:cubicBezTo>
                  <a:pt x="23837" y="501"/>
                  <a:pt x="23372" y="1"/>
                  <a:pt x="22467" y="1"/>
                </a:cubicBezTo>
                <a:cubicBezTo>
                  <a:pt x="21551" y="1"/>
                  <a:pt x="21086" y="501"/>
                  <a:pt x="20681" y="941"/>
                </a:cubicBezTo>
                <a:cubicBezTo>
                  <a:pt x="20300" y="1358"/>
                  <a:pt x="19979" y="1703"/>
                  <a:pt x="19312" y="1703"/>
                </a:cubicBezTo>
                <a:cubicBezTo>
                  <a:pt x="18645" y="1703"/>
                  <a:pt x="18324" y="1358"/>
                  <a:pt x="17943" y="941"/>
                </a:cubicBezTo>
                <a:cubicBezTo>
                  <a:pt x="17526" y="501"/>
                  <a:pt x="17062" y="1"/>
                  <a:pt x="16157" y="1"/>
                </a:cubicBezTo>
                <a:cubicBezTo>
                  <a:pt x="15240" y="1"/>
                  <a:pt x="14776" y="501"/>
                  <a:pt x="14371" y="941"/>
                </a:cubicBezTo>
                <a:cubicBezTo>
                  <a:pt x="13990" y="1358"/>
                  <a:pt x="13669" y="1703"/>
                  <a:pt x="13002" y="1703"/>
                </a:cubicBezTo>
                <a:cubicBezTo>
                  <a:pt x="12335" y="1703"/>
                  <a:pt x="12014" y="1358"/>
                  <a:pt x="11633" y="941"/>
                </a:cubicBezTo>
                <a:cubicBezTo>
                  <a:pt x="11228" y="501"/>
                  <a:pt x="10763" y="1"/>
                  <a:pt x="9847" y="1"/>
                </a:cubicBezTo>
                <a:cubicBezTo>
                  <a:pt x="8930" y="1"/>
                  <a:pt x="8466" y="501"/>
                  <a:pt x="8061" y="941"/>
                </a:cubicBezTo>
                <a:cubicBezTo>
                  <a:pt x="7680" y="1358"/>
                  <a:pt x="7358" y="1703"/>
                  <a:pt x="6692" y="1703"/>
                </a:cubicBezTo>
                <a:cubicBezTo>
                  <a:pt x="6025" y="1703"/>
                  <a:pt x="5703" y="1358"/>
                  <a:pt x="5322" y="941"/>
                </a:cubicBezTo>
                <a:cubicBezTo>
                  <a:pt x="4918" y="501"/>
                  <a:pt x="4453" y="1"/>
                  <a:pt x="353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7"/>
          <p:cNvSpPr txBox="1">
            <a:spLocks noGrp="1"/>
          </p:cNvSpPr>
          <p:nvPr>
            <p:ph type="body" idx="1"/>
          </p:nvPr>
        </p:nvSpPr>
        <p:spPr>
          <a:xfrm>
            <a:off x="1145800" y="1884550"/>
            <a:ext cx="2582700" cy="1947600"/>
          </a:xfrm>
          <a:prstGeom prst="rect">
            <a:avLst/>
          </a:prstGeom>
        </p:spPr>
        <p:txBody>
          <a:bodyPr spcFirstLastPara="1" wrap="square" lIns="91425" tIns="91425" rIns="91425" bIns="91425" anchor="t" anchorCtr="0">
            <a:noAutofit/>
          </a:bodyPr>
          <a:lstStyle>
            <a:lvl1pPr marL="457200" lvl="0" indent="-317500" algn="ctr">
              <a:spcBef>
                <a:spcPts val="0"/>
              </a:spcBef>
              <a:spcAft>
                <a:spcPts val="0"/>
              </a:spcAft>
              <a:buSzPts val="14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200" name="Google Shape;200;p7"/>
          <p:cNvSpPr txBox="1">
            <a:spLocks noGrp="1"/>
          </p:cNvSpPr>
          <p:nvPr>
            <p:ph type="title"/>
          </p:nvPr>
        </p:nvSpPr>
        <p:spPr>
          <a:xfrm>
            <a:off x="1202650" y="649224"/>
            <a:ext cx="2469000" cy="530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201"/>
        <p:cNvGrpSpPr/>
        <p:nvPr/>
      </p:nvGrpSpPr>
      <p:grpSpPr>
        <a:xfrm>
          <a:off x="0" y="0"/>
          <a:ext cx="0" cy="0"/>
          <a:chOff x="0" y="0"/>
          <a:chExt cx="0" cy="0"/>
        </a:xfrm>
      </p:grpSpPr>
      <p:sp>
        <p:nvSpPr>
          <p:cNvPr id="202" name="Google Shape;202;p8"/>
          <p:cNvSpPr/>
          <p:nvPr/>
        </p:nvSpPr>
        <p:spPr>
          <a:xfrm rot="10800000" flipH="1">
            <a:off x="445761" y="2020984"/>
            <a:ext cx="88947" cy="1346544"/>
          </a:xfrm>
          <a:custGeom>
            <a:avLst/>
            <a:gdLst/>
            <a:ahLst/>
            <a:cxnLst/>
            <a:rect l="l" t="t" r="r" b="b"/>
            <a:pathLst>
              <a:path w="2287" h="32139" extrusionOk="0">
                <a:moveTo>
                  <a:pt x="1989" y="1"/>
                </a:moveTo>
                <a:cubicBezTo>
                  <a:pt x="1840" y="1"/>
                  <a:pt x="1691" y="105"/>
                  <a:pt x="1703" y="314"/>
                </a:cubicBezTo>
                <a:cubicBezTo>
                  <a:pt x="1703" y="980"/>
                  <a:pt x="1358" y="1302"/>
                  <a:pt x="941" y="1683"/>
                </a:cubicBezTo>
                <a:cubicBezTo>
                  <a:pt x="501" y="2088"/>
                  <a:pt x="1" y="2552"/>
                  <a:pt x="1" y="3469"/>
                </a:cubicBezTo>
                <a:cubicBezTo>
                  <a:pt x="1" y="4374"/>
                  <a:pt x="501" y="4838"/>
                  <a:pt x="941" y="5255"/>
                </a:cubicBezTo>
                <a:cubicBezTo>
                  <a:pt x="1358" y="5624"/>
                  <a:pt x="1703" y="5957"/>
                  <a:pt x="1703" y="6624"/>
                </a:cubicBezTo>
                <a:cubicBezTo>
                  <a:pt x="1703" y="7279"/>
                  <a:pt x="1358" y="7612"/>
                  <a:pt x="941" y="7993"/>
                </a:cubicBezTo>
                <a:cubicBezTo>
                  <a:pt x="501" y="8398"/>
                  <a:pt x="1" y="8862"/>
                  <a:pt x="1" y="9779"/>
                </a:cubicBezTo>
                <a:cubicBezTo>
                  <a:pt x="1" y="10684"/>
                  <a:pt x="501" y="11148"/>
                  <a:pt x="941" y="11565"/>
                </a:cubicBezTo>
                <a:cubicBezTo>
                  <a:pt x="1358" y="11934"/>
                  <a:pt x="1703" y="12267"/>
                  <a:pt x="1703" y="12922"/>
                </a:cubicBezTo>
                <a:cubicBezTo>
                  <a:pt x="1703" y="13589"/>
                  <a:pt x="1358" y="13922"/>
                  <a:pt x="941" y="14291"/>
                </a:cubicBezTo>
                <a:cubicBezTo>
                  <a:pt x="501" y="14708"/>
                  <a:pt x="1" y="15172"/>
                  <a:pt x="1" y="16077"/>
                </a:cubicBezTo>
                <a:cubicBezTo>
                  <a:pt x="1" y="16994"/>
                  <a:pt x="501" y="17458"/>
                  <a:pt x="941" y="17863"/>
                </a:cubicBezTo>
                <a:cubicBezTo>
                  <a:pt x="1358" y="18244"/>
                  <a:pt x="1703" y="18566"/>
                  <a:pt x="1703" y="19233"/>
                </a:cubicBezTo>
                <a:cubicBezTo>
                  <a:pt x="1703" y="19899"/>
                  <a:pt x="1358" y="20221"/>
                  <a:pt x="941" y="20602"/>
                </a:cubicBezTo>
                <a:cubicBezTo>
                  <a:pt x="501" y="21018"/>
                  <a:pt x="1" y="21483"/>
                  <a:pt x="1" y="22388"/>
                </a:cubicBezTo>
                <a:cubicBezTo>
                  <a:pt x="1" y="23304"/>
                  <a:pt x="501" y="23769"/>
                  <a:pt x="941" y="24174"/>
                </a:cubicBezTo>
                <a:cubicBezTo>
                  <a:pt x="1358" y="24555"/>
                  <a:pt x="1703" y="24888"/>
                  <a:pt x="1703" y="25543"/>
                </a:cubicBezTo>
                <a:cubicBezTo>
                  <a:pt x="1703" y="26210"/>
                  <a:pt x="1358" y="26531"/>
                  <a:pt x="941" y="26912"/>
                </a:cubicBezTo>
                <a:cubicBezTo>
                  <a:pt x="501" y="27317"/>
                  <a:pt x="1" y="27793"/>
                  <a:pt x="1" y="28698"/>
                </a:cubicBezTo>
                <a:cubicBezTo>
                  <a:pt x="1" y="29615"/>
                  <a:pt x="501" y="30079"/>
                  <a:pt x="941" y="30484"/>
                </a:cubicBezTo>
                <a:cubicBezTo>
                  <a:pt x="1358" y="30865"/>
                  <a:pt x="1703" y="31198"/>
                  <a:pt x="1703" y="31853"/>
                </a:cubicBezTo>
                <a:cubicBezTo>
                  <a:pt x="1703" y="32020"/>
                  <a:pt x="1834" y="32139"/>
                  <a:pt x="1989" y="32139"/>
                </a:cubicBezTo>
                <a:cubicBezTo>
                  <a:pt x="2144" y="32139"/>
                  <a:pt x="2275" y="32020"/>
                  <a:pt x="2275" y="31865"/>
                </a:cubicBezTo>
                <a:cubicBezTo>
                  <a:pt x="2275" y="30948"/>
                  <a:pt x="1775" y="30484"/>
                  <a:pt x="1334" y="30079"/>
                </a:cubicBezTo>
                <a:cubicBezTo>
                  <a:pt x="918" y="29698"/>
                  <a:pt x="572" y="29365"/>
                  <a:pt x="572" y="28710"/>
                </a:cubicBezTo>
                <a:cubicBezTo>
                  <a:pt x="572" y="28043"/>
                  <a:pt x="918" y="27710"/>
                  <a:pt x="1334" y="27341"/>
                </a:cubicBezTo>
                <a:cubicBezTo>
                  <a:pt x="1775" y="26924"/>
                  <a:pt x="2275" y="26460"/>
                  <a:pt x="2275" y="25555"/>
                </a:cubicBezTo>
                <a:cubicBezTo>
                  <a:pt x="2275" y="24638"/>
                  <a:pt x="1775" y="24174"/>
                  <a:pt x="1334" y="23769"/>
                </a:cubicBezTo>
                <a:cubicBezTo>
                  <a:pt x="918" y="23388"/>
                  <a:pt x="572" y="23054"/>
                  <a:pt x="572" y="22388"/>
                </a:cubicBezTo>
                <a:cubicBezTo>
                  <a:pt x="572" y="21733"/>
                  <a:pt x="918" y="21399"/>
                  <a:pt x="1334" y="21030"/>
                </a:cubicBezTo>
                <a:cubicBezTo>
                  <a:pt x="1775" y="20614"/>
                  <a:pt x="2275" y="20149"/>
                  <a:pt x="2275" y="19244"/>
                </a:cubicBezTo>
                <a:cubicBezTo>
                  <a:pt x="2275" y="18328"/>
                  <a:pt x="1775" y="17863"/>
                  <a:pt x="1334" y="17458"/>
                </a:cubicBezTo>
                <a:cubicBezTo>
                  <a:pt x="918" y="17077"/>
                  <a:pt x="572" y="16744"/>
                  <a:pt x="572" y="16089"/>
                </a:cubicBezTo>
                <a:cubicBezTo>
                  <a:pt x="572" y="15423"/>
                  <a:pt x="918" y="15089"/>
                  <a:pt x="1334" y="14720"/>
                </a:cubicBezTo>
                <a:cubicBezTo>
                  <a:pt x="1775" y="14303"/>
                  <a:pt x="2275" y="13839"/>
                  <a:pt x="2275" y="12934"/>
                </a:cubicBezTo>
                <a:cubicBezTo>
                  <a:pt x="2275" y="12017"/>
                  <a:pt x="1775" y="11553"/>
                  <a:pt x="1334" y="11148"/>
                </a:cubicBezTo>
                <a:cubicBezTo>
                  <a:pt x="918" y="10767"/>
                  <a:pt x="572" y="10446"/>
                  <a:pt x="572" y="9779"/>
                </a:cubicBezTo>
                <a:cubicBezTo>
                  <a:pt x="572" y="9112"/>
                  <a:pt x="918" y="8791"/>
                  <a:pt x="1334" y="8410"/>
                </a:cubicBezTo>
                <a:cubicBezTo>
                  <a:pt x="1775" y="8005"/>
                  <a:pt x="2275" y="7529"/>
                  <a:pt x="2275" y="6624"/>
                </a:cubicBezTo>
                <a:cubicBezTo>
                  <a:pt x="2275" y="5707"/>
                  <a:pt x="1775" y="5243"/>
                  <a:pt x="1334" y="4838"/>
                </a:cubicBezTo>
                <a:cubicBezTo>
                  <a:pt x="918" y="4457"/>
                  <a:pt x="572" y="4135"/>
                  <a:pt x="572" y="3469"/>
                </a:cubicBezTo>
                <a:cubicBezTo>
                  <a:pt x="572" y="2802"/>
                  <a:pt x="918" y="2480"/>
                  <a:pt x="1334" y="2099"/>
                </a:cubicBezTo>
                <a:cubicBezTo>
                  <a:pt x="1775" y="1683"/>
                  <a:pt x="2275" y="1230"/>
                  <a:pt x="2275" y="314"/>
                </a:cubicBezTo>
                <a:cubicBezTo>
                  <a:pt x="2287" y="105"/>
                  <a:pt x="2138" y="1"/>
                  <a:pt x="198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8"/>
          <p:cNvSpPr/>
          <p:nvPr/>
        </p:nvSpPr>
        <p:spPr>
          <a:xfrm rot="10800000" flipH="1">
            <a:off x="8096032" y="429982"/>
            <a:ext cx="520537" cy="219543"/>
          </a:xfrm>
          <a:custGeom>
            <a:avLst/>
            <a:gdLst/>
            <a:ahLst/>
            <a:cxnLst/>
            <a:rect l="l" t="t" r="r" b="b"/>
            <a:pathLst>
              <a:path w="13384" h="5240" extrusionOk="0">
                <a:moveTo>
                  <a:pt x="10871" y="560"/>
                </a:moveTo>
                <a:cubicBezTo>
                  <a:pt x="11955" y="560"/>
                  <a:pt x="12836" y="1489"/>
                  <a:pt x="12836" y="2620"/>
                </a:cubicBezTo>
                <a:cubicBezTo>
                  <a:pt x="12836" y="3751"/>
                  <a:pt x="11955" y="4668"/>
                  <a:pt x="10871" y="4668"/>
                </a:cubicBezTo>
                <a:lnTo>
                  <a:pt x="2525" y="4668"/>
                </a:lnTo>
                <a:cubicBezTo>
                  <a:pt x="1430" y="4668"/>
                  <a:pt x="548" y="3751"/>
                  <a:pt x="548" y="2620"/>
                </a:cubicBezTo>
                <a:cubicBezTo>
                  <a:pt x="548" y="1489"/>
                  <a:pt x="1430" y="560"/>
                  <a:pt x="2525" y="560"/>
                </a:cubicBezTo>
                <a:close/>
                <a:moveTo>
                  <a:pt x="2525" y="1"/>
                </a:moveTo>
                <a:cubicBezTo>
                  <a:pt x="1132" y="1"/>
                  <a:pt x="1" y="1179"/>
                  <a:pt x="1" y="2620"/>
                </a:cubicBezTo>
                <a:cubicBezTo>
                  <a:pt x="1" y="4061"/>
                  <a:pt x="1132" y="5240"/>
                  <a:pt x="2525" y="5240"/>
                </a:cubicBezTo>
                <a:lnTo>
                  <a:pt x="10859" y="5240"/>
                </a:lnTo>
                <a:cubicBezTo>
                  <a:pt x="12252" y="5240"/>
                  <a:pt x="13383" y="4073"/>
                  <a:pt x="13383" y="2620"/>
                </a:cubicBezTo>
                <a:cubicBezTo>
                  <a:pt x="13383" y="1179"/>
                  <a:pt x="12252" y="1"/>
                  <a:pt x="1087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8"/>
          <p:cNvSpPr/>
          <p:nvPr/>
        </p:nvSpPr>
        <p:spPr>
          <a:xfrm rot="10800000" flipH="1">
            <a:off x="560428" y="4340264"/>
            <a:ext cx="520498" cy="220046"/>
          </a:xfrm>
          <a:custGeom>
            <a:avLst/>
            <a:gdLst/>
            <a:ahLst/>
            <a:cxnLst/>
            <a:rect l="l" t="t" r="r" b="b"/>
            <a:pathLst>
              <a:path w="13383" h="5252" extrusionOk="0">
                <a:moveTo>
                  <a:pt x="10871" y="572"/>
                </a:moveTo>
                <a:cubicBezTo>
                  <a:pt x="11954" y="572"/>
                  <a:pt x="12847" y="1501"/>
                  <a:pt x="12847" y="2632"/>
                </a:cubicBezTo>
                <a:cubicBezTo>
                  <a:pt x="12847" y="3763"/>
                  <a:pt x="11954" y="4680"/>
                  <a:pt x="10871" y="4680"/>
                </a:cubicBezTo>
                <a:lnTo>
                  <a:pt x="2524" y="4680"/>
                </a:lnTo>
                <a:cubicBezTo>
                  <a:pt x="1441" y="4680"/>
                  <a:pt x="548" y="3763"/>
                  <a:pt x="548" y="2632"/>
                </a:cubicBezTo>
                <a:cubicBezTo>
                  <a:pt x="548" y="1501"/>
                  <a:pt x="1441" y="572"/>
                  <a:pt x="2524" y="572"/>
                </a:cubicBezTo>
                <a:close/>
                <a:moveTo>
                  <a:pt x="2512" y="0"/>
                </a:moveTo>
                <a:cubicBezTo>
                  <a:pt x="1131" y="0"/>
                  <a:pt x="0" y="1179"/>
                  <a:pt x="0" y="2632"/>
                </a:cubicBezTo>
                <a:cubicBezTo>
                  <a:pt x="0" y="4072"/>
                  <a:pt x="1131" y="5251"/>
                  <a:pt x="2512" y="5251"/>
                </a:cubicBezTo>
                <a:lnTo>
                  <a:pt x="10871" y="5251"/>
                </a:lnTo>
                <a:cubicBezTo>
                  <a:pt x="12252" y="5251"/>
                  <a:pt x="13383" y="4072"/>
                  <a:pt x="13383" y="2632"/>
                </a:cubicBezTo>
                <a:cubicBezTo>
                  <a:pt x="13383" y="1179"/>
                  <a:pt x="12264" y="0"/>
                  <a:pt x="1087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5" name="Google Shape;205;p8"/>
          <p:cNvGrpSpPr/>
          <p:nvPr/>
        </p:nvGrpSpPr>
        <p:grpSpPr>
          <a:xfrm rot="-9401133" flipH="1">
            <a:off x="6852702" y="1305663"/>
            <a:ext cx="151728" cy="149457"/>
            <a:chOff x="8639698" y="2706690"/>
            <a:chExt cx="151720" cy="149448"/>
          </a:xfrm>
        </p:grpSpPr>
        <p:sp>
          <p:nvSpPr>
            <p:cNvPr id="206" name="Google Shape;206;p8"/>
            <p:cNvSpPr/>
            <p:nvPr/>
          </p:nvSpPr>
          <p:spPr>
            <a:xfrm>
              <a:off x="8639698" y="2706690"/>
              <a:ext cx="151720" cy="149448"/>
            </a:xfrm>
            <a:custGeom>
              <a:avLst/>
              <a:gdLst/>
              <a:ahLst/>
              <a:cxnLst/>
              <a:rect l="l" t="t" r="r" b="b"/>
              <a:pathLst>
                <a:path w="3901" h="3567" extrusionOk="0">
                  <a:moveTo>
                    <a:pt x="3231" y="0"/>
                  </a:moveTo>
                  <a:cubicBezTo>
                    <a:pt x="3150" y="0"/>
                    <a:pt x="3073" y="34"/>
                    <a:pt x="3013" y="114"/>
                  </a:cubicBezTo>
                  <a:lnTo>
                    <a:pt x="263" y="2840"/>
                  </a:lnTo>
                  <a:cubicBezTo>
                    <a:pt x="1" y="3102"/>
                    <a:pt x="191" y="3554"/>
                    <a:pt x="560" y="3566"/>
                  </a:cubicBezTo>
                  <a:cubicBezTo>
                    <a:pt x="679" y="3554"/>
                    <a:pt x="775" y="3519"/>
                    <a:pt x="858" y="3435"/>
                  </a:cubicBezTo>
                  <a:lnTo>
                    <a:pt x="3608" y="709"/>
                  </a:lnTo>
                  <a:cubicBezTo>
                    <a:pt x="3900" y="474"/>
                    <a:pt x="3537" y="0"/>
                    <a:pt x="323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8"/>
            <p:cNvSpPr/>
            <p:nvPr/>
          </p:nvSpPr>
          <p:spPr>
            <a:xfrm>
              <a:off x="8640476" y="2707402"/>
              <a:ext cx="149775" cy="148736"/>
            </a:xfrm>
            <a:custGeom>
              <a:avLst/>
              <a:gdLst/>
              <a:ahLst/>
              <a:cxnLst/>
              <a:rect l="l" t="t" r="r" b="b"/>
              <a:pathLst>
                <a:path w="3851" h="3550" extrusionOk="0">
                  <a:moveTo>
                    <a:pt x="574" y="0"/>
                  </a:moveTo>
                  <a:cubicBezTo>
                    <a:pt x="261" y="0"/>
                    <a:pt x="1" y="375"/>
                    <a:pt x="243" y="692"/>
                  </a:cubicBezTo>
                  <a:lnTo>
                    <a:pt x="2993" y="3418"/>
                  </a:lnTo>
                  <a:cubicBezTo>
                    <a:pt x="3064" y="3502"/>
                    <a:pt x="3172" y="3549"/>
                    <a:pt x="3291" y="3549"/>
                  </a:cubicBezTo>
                  <a:cubicBezTo>
                    <a:pt x="3660" y="3537"/>
                    <a:pt x="3850" y="3085"/>
                    <a:pt x="3588" y="2823"/>
                  </a:cubicBezTo>
                  <a:lnTo>
                    <a:pt x="838" y="97"/>
                  </a:lnTo>
                  <a:cubicBezTo>
                    <a:pt x="753" y="29"/>
                    <a:pt x="661" y="0"/>
                    <a:pt x="57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8"/>
          <p:cNvGrpSpPr/>
          <p:nvPr/>
        </p:nvGrpSpPr>
        <p:grpSpPr>
          <a:xfrm rot="-9224546" flipH="1">
            <a:off x="947980" y="465028"/>
            <a:ext cx="142655" cy="149446"/>
            <a:chOff x="1160468" y="31374"/>
            <a:chExt cx="142658" cy="149448"/>
          </a:xfrm>
        </p:grpSpPr>
        <p:sp>
          <p:nvSpPr>
            <p:cNvPr id="209" name="Google Shape;209;p8"/>
            <p:cNvSpPr/>
            <p:nvPr/>
          </p:nvSpPr>
          <p:spPr>
            <a:xfrm>
              <a:off x="1160468" y="31374"/>
              <a:ext cx="142658" cy="149448"/>
            </a:xfrm>
            <a:custGeom>
              <a:avLst/>
              <a:gdLst/>
              <a:ahLst/>
              <a:cxnLst/>
              <a:rect l="l" t="t" r="r" b="b"/>
              <a:pathLst>
                <a:path w="3668" h="3567" extrusionOk="0">
                  <a:moveTo>
                    <a:pt x="3205" y="0"/>
                  </a:moveTo>
                  <a:cubicBezTo>
                    <a:pt x="3096" y="0"/>
                    <a:pt x="2989" y="42"/>
                    <a:pt x="2906" y="125"/>
                  </a:cubicBezTo>
                  <a:lnTo>
                    <a:pt x="155" y="2852"/>
                  </a:lnTo>
                  <a:cubicBezTo>
                    <a:pt x="1" y="3018"/>
                    <a:pt x="1" y="3280"/>
                    <a:pt x="155" y="3447"/>
                  </a:cubicBezTo>
                  <a:cubicBezTo>
                    <a:pt x="239" y="3518"/>
                    <a:pt x="346" y="3566"/>
                    <a:pt x="453" y="3566"/>
                  </a:cubicBezTo>
                  <a:cubicBezTo>
                    <a:pt x="572" y="3566"/>
                    <a:pt x="679" y="3530"/>
                    <a:pt x="763" y="3447"/>
                  </a:cubicBezTo>
                  <a:lnTo>
                    <a:pt x="3513" y="720"/>
                  </a:lnTo>
                  <a:cubicBezTo>
                    <a:pt x="3668" y="554"/>
                    <a:pt x="3668" y="280"/>
                    <a:pt x="3513" y="125"/>
                  </a:cubicBezTo>
                  <a:cubicBezTo>
                    <a:pt x="3424" y="42"/>
                    <a:pt x="3314" y="0"/>
                    <a:pt x="320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8"/>
            <p:cNvSpPr/>
            <p:nvPr/>
          </p:nvSpPr>
          <p:spPr>
            <a:xfrm>
              <a:off x="1160468" y="31374"/>
              <a:ext cx="142658" cy="149448"/>
            </a:xfrm>
            <a:custGeom>
              <a:avLst/>
              <a:gdLst/>
              <a:ahLst/>
              <a:cxnLst/>
              <a:rect l="l" t="t" r="r" b="b"/>
              <a:pathLst>
                <a:path w="3668" h="3567" extrusionOk="0">
                  <a:moveTo>
                    <a:pt x="461" y="0"/>
                  </a:moveTo>
                  <a:cubicBezTo>
                    <a:pt x="352" y="0"/>
                    <a:pt x="245" y="42"/>
                    <a:pt x="167" y="125"/>
                  </a:cubicBezTo>
                  <a:cubicBezTo>
                    <a:pt x="1" y="280"/>
                    <a:pt x="1" y="554"/>
                    <a:pt x="167" y="720"/>
                  </a:cubicBezTo>
                  <a:lnTo>
                    <a:pt x="2906" y="3447"/>
                  </a:lnTo>
                  <a:cubicBezTo>
                    <a:pt x="2989" y="3518"/>
                    <a:pt x="3096" y="3566"/>
                    <a:pt x="3203" y="3566"/>
                  </a:cubicBezTo>
                  <a:cubicBezTo>
                    <a:pt x="3311" y="3566"/>
                    <a:pt x="3418" y="3518"/>
                    <a:pt x="3501" y="3447"/>
                  </a:cubicBezTo>
                  <a:cubicBezTo>
                    <a:pt x="3668" y="3280"/>
                    <a:pt x="3668" y="3018"/>
                    <a:pt x="3501" y="2852"/>
                  </a:cubicBezTo>
                  <a:lnTo>
                    <a:pt x="763" y="125"/>
                  </a:lnTo>
                  <a:cubicBezTo>
                    <a:pt x="679" y="42"/>
                    <a:pt x="569" y="0"/>
                    <a:pt x="4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1" name="Google Shape;211;p8"/>
          <p:cNvSpPr/>
          <p:nvPr/>
        </p:nvSpPr>
        <p:spPr>
          <a:xfrm rot="10800000" flipH="1">
            <a:off x="7783281" y="3452930"/>
            <a:ext cx="83386" cy="133737"/>
          </a:xfrm>
          <a:custGeom>
            <a:avLst/>
            <a:gdLst/>
            <a:ahLst/>
            <a:cxnLst/>
            <a:rect l="l" t="t" r="r" b="b"/>
            <a:pathLst>
              <a:path w="2144" h="3192" extrusionOk="0">
                <a:moveTo>
                  <a:pt x="1072" y="1"/>
                </a:moveTo>
                <a:cubicBezTo>
                  <a:pt x="822" y="596"/>
                  <a:pt x="453" y="1144"/>
                  <a:pt x="1" y="1596"/>
                </a:cubicBezTo>
                <a:cubicBezTo>
                  <a:pt x="453" y="2060"/>
                  <a:pt x="822" y="2596"/>
                  <a:pt x="1072" y="3191"/>
                </a:cubicBezTo>
                <a:cubicBezTo>
                  <a:pt x="1322" y="2596"/>
                  <a:pt x="1679" y="2060"/>
                  <a:pt x="2144" y="1596"/>
                </a:cubicBezTo>
                <a:cubicBezTo>
                  <a:pt x="1679" y="1144"/>
                  <a:pt x="1322" y="596"/>
                  <a:pt x="10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8"/>
          <p:cNvSpPr/>
          <p:nvPr/>
        </p:nvSpPr>
        <p:spPr>
          <a:xfrm rot="8764439" flipH="1">
            <a:off x="8025594" y="966846"/>
            <a:ext cx="82922" cy="134238"/>
          </a:xfrm>
          <a:custGeom>
            <a:avLst/>
            <a:gdLst/>
            <a:ahLst/>
            <a:cxnLst/>
            <a:rect l="l" t="t" r="r" b="b"/>
            <a:pathLst>
              <a:path w="2132" h="3204" extrusionOk="0">
                <a:moveTo>
                  <a:pt x="1072" y="1"/>
                </a:moveTo>
                <a:cubicBezTo>
                  <a:pt x="810" y="596"/>
                  <a:pt x="453" y="1144"/>
                  <a:pt x="0" y="1608"/>
                </a:cubicBezTo>
                <a:cubicBezTo>
                  <a:pt x="453" y="2060"/>
                  <a:pt x="810" y="2608"/>
                  <a:pt x="1072" y="3203"/>
                </a:cubicBezTo>
                <a:cubicBezTo>
                  <a:pt x="1310" y="2608"/>
                  <a:pt x="1679" y="2060"/>
                  <a:pt x="2132" y="1608"/>
                </a:cubicBezTo>
                <a:cubicBezTo>
                  <a:pt x="1679" y="1144"/>
                  <a:pt x="1310" y="596"/>
                  <a:pt x="10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8"/>
          <p:cNvSpPr/>
          <p:nvPr/>
        </p:nvSpPr>
        <p:spPr>
          <a:xfrm rot="9150358" flipH="1">
            <a:off x="1142582" y="3508688"/>
            <a:ext cx="83386" cy="134197"/>
          </a:xfrm>
          <a:custGeom>
            <a:avLst/>
            <a:gdLst/>
            <a:ahLst/>
            <a:cxnLst/>
            <a:rect l="l" t="t" r="r" b="b"/>
            <a:pathLst>
              <a:path w="2144" h="3203" extrusionOk="0">
                <a:moveTo>
                  <a:pt x="1072" y="0"/>
                </a:moveTo>
                <a:cubicBezTo>
                  <a:pt x="822" y="595"/>
                  <a:pt x="465" y="1143"/>
                  <a:pt x="0" y="1596"/>
                </a:cubicBezTo>
                <a:cubicBezTo>
                  <a:pt x="465" y="2060"/>
                  <a:pt x="822" y="2596"/>
                  <a:pt x="1072" y="3203"/>
                </a:cubicBezTo>
                <a:cubicBezTo>
                  <a:pt x="1322" y="2596"/>
                  <a:pt x="1691" y="2060"/>
                  <a:pt x="2143" y="1596"/>
                </a:cubicBezTo>
                <a:cubicBezTo>
                  <a:pt x="1691" y="1143"/>
                  <a:pt x="1322" y="595"/>
                  <a:pt x="10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8"/>
          <p:cNvSpPr/>
          <p:nvPr/>
        </p:nvSpPr>
        <p:spPr>
          <a:xfrm rot="-9791675" flipH="1">
            <a:off x="778986" y="1336107"/>
            <a:ext cx="83388" cy="133734"/>
          </a:xfrm>
          <a:custGeom>
            <a:avLst/>
            <a:gdLst/>
            <a:ahLst/>
            <a:cxnLst/>
            <a:rect l="l" t="t" r="r" b="b"/>
            <a:pathLst>
              <a:path w="2144" h="3192" extrusionOk="0">
                <a:moveTo>
                  <a:pt x="1072" y="1"/>
                </a:moveTo>
                <a:cubicBezTo>
                  <a:pt x="822" y="596"/>
                  <a:pt x="464" y="1144"/>
                  <a:pt x="0" y="1596"/>
                </a:cubicBezTo>
                <a:cubicBezTo>
                  <a:pt x="464" y="2061"/>
                  <a:pt x="822" y="2596"/>
                  <a:pt x="1072" y="3192"/>
                </a:cubicBezTo>
                <a:cubicBezTo>
                  <a:pt x="1322" y="2596"/>
                  <a:pt x="1691" y="2061"/>
                  <a:pt x="2143" y="1596"/>
                </a:cubicBezTo>
                <a:cubicBezTo>
                  <a:pt x="1691" y="1144"/>
                  <a:pt x="1322" y="596"/>
                  <a:pt x="10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8"/>
          <p:cNvSpPr/>
          <p:nvPr/>
        </p:nvSpPr>
        <p:spPr>
          <a:xfrm rot="10800000" flipH="1">
            <a:off x="1426762" y="705172"/>
            <a:ext cx="949949" cy="77427"/>
          </a:xfrm>
          <a:custGeom>
            <a:avLst/>
            <a:gdLst/>
            <a:ahLst/>
            <a:cxnLst/>
            <a:rect l="l" t="t" r="r" b="b"/>
            <a:pathLst>
              <a:path w="24425" h="1848" extrusionOk="0">
                <a:moveTo>
                  <a:pt x="2727" y="1"/>
                </a:moveTo>
                <a:cubicBezTo>
                  <a:pt x="2000" y="1"/>
                  <a:pt x="1608" y="417"/>
                  <a:pt x="1334" y="727"/>
                </a:cubicBezTo>
                <a:cubicBezTo>
                  <a:pt x="1048" y="1037"/>
                  <a:pt x="822" y="1275"/>
                  <a:pt x="357" y="1275"/>
                </a:cubicBezTo>
                <a:cubicBezTo>
                  <a:pt x="0" y="1298"/>
                  <a:pt x="0" y="1822"/>
                  <a:pt x="357" y="1846"/>
                </a:cubicBezTo>
                <a:cubicBezTo>
                  <a:pt x="1072" y="1846"/>
                  <a:pt x="1465" y="1418"/>
                  <a:pt x="1750" y="1120"/>
                </a:cubicBezTo>
                <a:cubicBezTo>
                  <a:pt x="2036" y="810"/>
                  <a:pt x="2250" y="572"/>
                  <a:pt x="2727" y="572"/>
                </a:cubicBezTo>
                <a:cubicBezTo>
                  <a:pt x="3191" y="572"/>
                  <a:pt x="3393" y="787"/>
                  <a:pt x="3703" y="1120"/>
                </a:cubicBezTo>
                <a:cubicBezTo>
                  <a:pt x="4001" y="1441"/>
                  <a:pt x="4370" y="1846"/>
                  <a:pt x="5096" y="1846"/>
                </a:cubicBezTo>
                <a:cubicBezTo>
                  <a:pt x="5810" y="1846"/>
                  <a:pt x="6203" y="1418"/>
                  <a:pt x="6489" y="1120"/>
                </a:cubicBezTo>
                <a:cubicBezTo>
                  <a:pt x="6763" y="810"/>
                  <a:pt x="6989" y="572"/>
                  <a:pt x="7454" y="572"/>
                </a:cubicBezTo>
                <a:cubicBezTo>
                  <a:pt x="7930" y="572"/>
                  <a:pt x="8132" y="787"/>
                  <a:pt x="8430" y="1120"/>
                </a:cubicBezTo>
                <a:cubicBezTo>
                  <a:pt x="8727" y="1441"/>
                  <a:pt x="9108" y="1846"/>
                  <a:pt x="9823" y="1846"/>
                </a:cubicBezTo>
                <a:cubicBezTo>
                  <a:pt x="10537" y="1846"/>
                  <a:pt x="10930" y="1429"/>
                  <a:pt x="11216" y="1120"/>
                </a:cubicBezTo>
                <a:cubicBezTo>
                  <a:pt x="11502" y="810"/>
                  <a:pt x="11728" y="572"/>
                  <a:pt x="12192" y="572"/>
                </a:cubicBezTo>
                <a:cubicBezTo>
                  <a:pt x="12657" y="572"/>
                  <a:pt x="12859" y="787"/>
                  <a:pt x="13169" y="1120"/>
                </a:cubicBezTo>
                <a:cubicBezTo>
                  <a:pt x="13466" y="1441"/>
                  <a:pt x="13835" y="1846"/>
                  <a:pt x="14562" y="1846"/>
                </a:cubicBezTo>
                <a:cubicBezTo>
                  <a:pt x="15276" y="1846"/>
                  <a:pt x="15669" y="1429"/>
                  <a:pt x="15955" y="1120"/>
                </a:cubicBezTo>
                <a:cubicBezTo>
                  <a:pt x="16228" y="810"/>
                  <a:pt x="16455" y="572"/>
                  <a:pt x="16919" y="572"/>
                </a:cubicBezTo>
                <a:cubicBezTo>
                  <a:pt x="17395" y="572"/>
                  <a:pt x="17598" y="787"/>
                  <a:pt x="17895" y="1120"/>
                </a:cubicBezTo>
                <a:cubicBezTo>
                  <a:pt x="18193" y="1441"/>
                  <a:pt x="18574" y="1846"/>
                  <a:pt x="19288" y="1846"/>
                </a:cubicBezTo>
                <a:cubicBezTo>
                  <a:pt x="20003" y="1846"/>
                  <a:pt x="20396" y="1429"/>
                  <a:pt x="20681" y="1120"/>
                </a:cubicBezTo>
                <a:cubicBezTo>
                  <a:pt x="20967" y="810"/>
                  <a:pt x="21193" y="572"/>
                  <a:pt x="21658" y="572"/>
                </a:cubicBezTo>
                <a:cubicBezTo>
                  <a:pt x="22122" y="572"/>
                  <a:pt x="22336" y="787"/>
                  <a:pt x="22634" y="1120"/>
                </a:cubicBezTo>
                <a:cubicBezTo>
                  <a:pt x="22932" y="1441"/>
                  <a:pt x="23313" y="1846"/>
                  <a:pt x="24027" y="1846"/>
                </a:cubicBezTo>
                <a:cubicBezTo>
                  <a:pt x="24038" y="1847"/>
                  <a:pt x="24049" y="1848"/>
                  <a:pt x="24060" y="1848"/>
                </a:cubicBezTo>
                <a:cubicBezTo>
                  <a:pt x="24424" y="1848"/>
                  <a:pt x="24421" y="1274"/>
                  <a:pt x="24049" y="1274"/>
                </a:cubicBezTo>
                <a:cubicBezTo>
                  <a:pt x="24042" y="1274"/>
                  <a:pt x="24035" y="1274"/>
                  <a:pt x="24027" y="1275"/>
                </a:cubicBezTo>
                <a:cubicBezTo>
                  <a:pt x="23563" y="1275"/>
                  <a:pt x="23348" y="1048"/>
                  <a:pt x="23051" y="727"/>
                </a:cubicBezTo>
                <a:cubicBezTo>
                  <a:pt x="22753" y="406"/>
                  <a:pt x="22372" y="1"/>
                  <a:pt x="21658" y="1"/>
                </a:cubicBezTo>
                <a:cubicBezTo>
                  <a:pt x="20943" y="1"/>
                  <a:pt x="20550" y="417"/>
                  <a:pt x="20265" y="727"/>
                </a:cubicBezTo>
                <a:cubicBezTo>
                  <a:pt x="19979" y="1037"/>
                  <a:pt x="19765" y="1275"/>
                  <a:pt x="19288" y="1275"/>
                </a:cubicBezTo>
                <a:cubicBezTo>
                  <a:pt x="18824" y="1275"/>
                  <a:pt x="18622" y="1048"/>
                  <a:pt x="18312" y="727"/>
                </a:cubicBezTo>
                <a:cubicBezTo>
                  <a:pt x="18014" y="406"/>
                  <a:pt x="17645" y="1"/>
                  <a:pt x="16919" y="1"/>
                </a:cubicBezTo>
                <a:cubicBezTo>
                  <a:pt x="16205" y="1"/>
                  <a:pt x="15812" y="417"/>
                  <a:pt x="15538" y="727"/>
                </a:cubicBezTo>
                <a:cubicBezTo>
                  <a:pt x="15252" y="1037"/>
                  <a:pt x="15026" y="1275"/>
                  <a:pt x="14562" y="1275"/>
                </a:cubicBezTo>
                <a:cubicBezTo>
                  <a:pt x="14097" y="1275"/>
                  <a:pt x="13883" y="1048"/>
                  <a:pt x="13585" y="727"/>
                </a:cubicBezTo>
                <a:cubicBezTo>
                  <a:pt x="13288" y="406"/>
                  <a:pt x="12907" y="1"/>
                  <a:pt x="12192" y="1"/>
                </a:cubicBezTo>
                <a:cubicBezTo>
                  <a:pt x="11478" y="1"/>
                  <a:pt x="11085" y="417"/>
                  <a:pt x="10799" y="727"/>
                </a:cubicBezTo>
                <a:cubicBezTo>
                  <a:pt x="10513" y="1037"/>
                  <a:pt x="10287" y="1275"/>
                  <a:pt x="9823" y="1275"/>
                </a:cubicBezTo>
                <a:cubicBezTo>
                  <a:pt x="9359" y="1275"/>
                  <a:pt x="9156" y="1048"/>
                  <a:pt x="8847" y="727"/>
                </a:cubicBezTo>
                <a:cubicBezTo>
                  <a:pt x="8549" y="406"/>
                  <a:pt x="8168" y="1"/>
                  <a:pt x="7454" y="1"/>
                </a:cubicBezTo>
                <a:cubicBezTo>
                  <a:pt x="6739" y="1"/>
                  <a:pt x="6346" y="417"/>
                  <a:pt x="6060" y="727"/>
                </a:cubicBezTo>
                <a:cubicBezTo>
                  <a:pt x="5787" y="1037"/>
                  <a:pt x="5560" y="1275"/>
                  <a:pt x="5096" y="1275"/>
                </a:cubicBezTo>
                <a:cubicBezTo>
                  <a:pt x="4620" y="1275"/>
                  <a:pt x="4417" y="1048"/>
                  <a:pt x="4120" y="727"/>
                </a:cubicBezTo>
                <a:cubicBezTo>
                  <a:pt x="3810" y="406"/>
                  <a:pt x="3441" y="1"/>
                  <a:pt x="272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8"/>
          <p:cNvSpPr/>
          <p:nvPr/>
        </p:nvSpPr>
        <p:spPr>
          <a:xfrm rot="10800000" flipH="1">
            <a:off x="5540830" y="507757"/>
            <a:ext cx="785434" cy="63977"/>
          </a:xfrm>
          <a:custGeom>
            <a:avLst/>
            <a:gdLst/>
            <a:ahLst/>
            <a:cxnLst/>
            <a:rect l="l" t="t" r="r" b="b"/>
            <a:pathLst>
              <a:path w="20195" h="1527" extrusionOk="0">
                <a:moveTo>
                  <a:pt x="2250" y="1"/>
                </a:moveTo>
                <a:cubicBezTo>
                  <a:pt x="1655" y="1"/>
                  <a:pt x="1334" y="346"/>
                  <a:pt x="1096" y="608"/>
                </a:cubicBezTo>
                <a:cubicBezTo>
                  <a:pt x="857" y="858"/>
                  <a:pt x="679" y="1060"/>
                  <a:pt x="286" y="1060"/>
                </a:cubicBezTo>
                <a:cubicBezTo>
                  <a:pt x="0" y="1084"/>
                  <a:pt x="0" y="1501"/>
                  <a:pt x="286" y="1525"/>
                </a:cubicBezTo>
                <a:cubicBezTo>
                  <a:pt x="881" y="1525"/>
                  <a:pt x="1203" y="1179"/>
                  <a:pt x="1441" y="929"/>
                </a:cubicBezTo>
                <a:cubicBezTo>
                  <a:pt x="1679" y="667"/>
                  <a:pt x="1858" y="465"/>
                  <a:pt x="2250" y="465"/>
                </a:cubicBezTo>
                <a:cubicBezTo>
                  <a:pt x="2631" y="465"/>
                  <a:pt x="2810" y="655"/>
                  <a:pt x="3060" y="929"/>
                </a:cubicBezTo>
                <a:cubicBezTo>
                  <a:pt x="3310" y="1191"/>
                  <a:pt x="3620" y="1525"/>
                  <a:pt x="4203" y="1525"/>
                </a:cubicBezTo>
                <a:cubicBezTo>
                  <a:pt x="4798" y="1525"/>
                  <a:pt x="5132" y="1179"/>
                  <a:pt x="5358" y="929"/>
                </a:cubicBezTo>
                <a:cubicBezTo>
                  <a:pt x="5596" y="667"/>
                  <a:pt x="5775" y="465"/>
                  <a:pt x="6168" y="465"/>
                </a:cubicBezTo>
                <a:cubicBezTo>
                  <a:pt x="6549" y="465"/>
                  <a:pt x="6727" y="655"/>
                  <a:pt x="6977" y="929"/>
                </a:cubicBezTo>
                <a:cubicBezTo>
                  <a:pt x="7215" y="1191"/>
                  <a:pt x="7537" y="1525"/>
                  <a:pt x="8120" y="1525"/>
                </a:cubicBezTo>
                <a:cubicBezTo>
                  <a:pt x="8716" y="1525"/>
                  <a:pt x="9037" y="1179"/>
                  <a:pt x="9275" y="929"/>
                </a:cubicBezTo>
                <a:cubicBezTo>
                  <a:pt x="9513" y="667"/>
                  <a:pt x="9692" y="465"/>
                  <a:pt x="10085" y="465"/>
                </a:cubicBezTo>
                <a:cubicBezTo>
                  <a:pt x="10466" y="465"/>
                  <a:pt x="10632" y="655"/>
                  <a:pt x="10882" y="929"/>
                </a:cubicBezTo>
                <a:cubicBezTo>
                  <a:pt x="11133" y="1191"/>
                  <a:pt x="11442" y="1525"/>
                  <a:pt x="12037" y="1525"/>
                </a:cubicBezTo>
                <a:cubicBezTo>
                  <a:pt x="12633" y="1525"/>
                  <a:pt x="12954" y="1179"/>
                  <a:pt x="13192" y="929"/>
                </a:cubicBezTo>
                <a:cubicBezTo>
                  <a:pt x="13419" y="667"/>
                  <a:pt x="13609" y="465"/>
                  <a:pt x="13990" y="465"/>
                </a:cubicBezTo>
                <a:cubicBezTo>
                  <a:pt x="14383" y="465"/>
                  <a:pt x="14550" y="655"/>
                  <a:pt x="14800" y="929"/>
                </a:cubicBezTo>
                <a:cubicBezTo>
                  <a:pt x="15050" y="1191"/>
                  <a:pt x="15359" y="1525"/>
                  <a:pt x="15955" y="1525"/>
                </a:cubicBezTo>
                <a:cubicBezTo>
                  <a:pt x="16538" y="1525"/>
                  <a:pt x="16871" y="1179"/>
                  <a:pt x="17098" y="929"/>
                </a:cubicBezTo>
                <a:cubicBezTo>
                  <a:pt x="17336" y="667"/>
                  <a:pt x="17526" y="465"/>
                  <a:pt x="17907" y="465"/>
                </a:cubicBezTo>
                <a:cubicBezTo>
                  <a:pt x="18300" y="465"/>
                  <a:pt x="18467" y="655"/>
                  <a:pt x="18717" y="929"/>
                </a:cubicBezTo>
                <a:cubicBezTo>
                  <a:pt x="18967" y="1191"/>
                  <a:pt x="19264" y="1525"/>
                  <a:pt x="19860" y="1525"/>
                </a:cubicBezTo>
                <a:cubicBezTo>
                  <a:pt x="19871" y="1526"/>
                  <a:pt x="19882" y="1526"/>
                  <a:pt x="19892" y="1526"/>
                </a:cubicBezTo>
                <a:cubicBezTo>
                  <a:pt x="20194" y="1526"/>
                  <a:pt x="20194" y="1059"/>
                  <a:pt x="19892" y="1059"/>
                </a:cubicBezTo>
                <a:cubicBezTo>
                  <a:pt x="19882" y="1059"/>
                  <a:pt x="19871" y="1059"/>
                  <a:pt x="19860" y="1060"/>
                </a:cubicBezTo>
                <a:cubicBezTo>
                  <a:pt x="19479" y="1060"/>
                  <a:pt x="19312" y="870"/>
                  <a:pt x="19062" y="608"/>
                </a:cubicBezTo>
                <a:cubicBezTo>
                  <a:pt x="18812" y="334"/>
                  <a:pt x="18502" y="1"/>
                  <a:pt x="17907" y="1"/>
                </a:cubicBezTo>
                <a:cubicBezTo>
                  <a:pt x="17312" y="1"/>
                  <a:pt x="16990" y="346"/>
                  <a:pt x="16752" y="608"/>
                </a:cubicBezTo>
                <a:cubicBezTo>
                  <a:pt x="16526" y="858"/>
                  <a:pt x="16336" y="1060"/>
                  <a:pt x="15955" y="1060"/>
                </a:cubicBezTo>
                <a:cubicBezTo>
                  <a:pt x="15562" y="1060"/>
                  <a:pt x="15395" y="870"/>
                  <a:pt x="15145" y="608"/>
                </a:cubicBezTo>
                <a:cubicBezTo>
                  <a:pt x="14895" y="334"/>
                  <a:pt x="14585" y="1"/>
                  <a:pt x="13990" y="1"/>
                </a:cubicBezTo>
                <a:cubicBezTo>
                  <a:pt x="13407" y="1"/>
                  <a:pt x="13073" y="346"/>
                  <a:pt x="12847" y="608"/>
                </a:cubicBezTo>
                <a:cubicBezTo>
                  <a:pt x="12609" y="858"/>
                  <a:pt x="12418" y="1060"/>
                  <a:pt x="12037" y="1060"/>
                </a:cubicBezTo>
                <a:cubicBezTo>
                  <a:pt x="11656" y="1060"/>
                  <a:pt x="11478" y="870"/>
                  <a:pt x="11228" y="608"/>
                </a:cubicBezTo>
                <a:cubicBezTo>
                  <a:pt x="10978" y="334"/>
                  <a:pt x="10668" y="1"/>
                  <a:pt x="10085" y="1"/>
                </a:cubicBezTo>
                <a:cubicBezTo>
                  <a:pt x="9489" y="1"/>
                  <a:pt x="9168" y="346"/>
                  <a:pt x="8930" y="608"/>
                </a:cubicBezTo>
                <a:cubicBezTo>
                  <a:pt x="8692" y="858"/>
                  <a:pt x="8513" y="1060"/>
                  <a:pt x="8120" y="1060"/>
                </a:cubicBezTo>
                <a:cubicBezTo>
                  <a:pt x="7739" y="1060"/>
                  <a:pt x="7561" y="870"/>
                  <a:pt x="7323" y="608"/>
                </a:cubicBezTo>
                <a:cubicBezTo>
                  <a:pt x="7072" y="334"/>
                  <a:pt x="6763" y="1"/>
                  <a:pt x="6168" y="1"/>
                </a:cubicBezTo>
                <a:cubicBezTo>
                  <a:pt x="5572" y="1"/>
                  <a:pt x="5251" y="346"/>
                  <a:pt x="5013" y="608"/>
                </a:cubicBezTo>
                <a:cubicBezTo>
                  <a:pt x="4775" y="858"/>
                  <a:pt x="4596" y="1060"/>
                  <a:pt x="4203" y="1060"/>
                </a:cubicBezTo>
                <a:cubicBezTo>
                  <a:pt x="3822" y="1060"/>
                  <a:pt x="3655" y="870"/>
                  <a:pt x="3405" y="608"/>
                </a:cubicBezTo>
                <a:cubicBezTo>
                  <a:pt x="3155" y="334"/>
                  <a:pt x="2846" y="1"/>
                  <a:pt x="225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8"/>
          <p:cNvSpPr/>
          <p:nvPr/>
        </p:nvSpPr>
        <p:spPr>
          <a:xfrm rot="10800000" flipH="1">
            <a:off x="3332575" y="1957098"/>
            <a:ext cx="785395" cy="63894"/>
          </a:xfrm>
          <a:custGeom>
            <a:avLst/>
            <a:gdLst/>
            <a:ahLst/>
            <a:cxnLst/>
            <a:rect l="l" t="t" r="r" b="b"/>
            <a:pathLst>
              <a:path w="20194" h="1525" extrusionOk="0">
                <a:moveTo>
                  <a:pt x="2263" y="0"/>
                </a:moveTo>
                <a:cubicBezTo>
                  <a:pt x="1680" y="0"/>
                  <a:pt x="1346" y="357"/>
                  <a:pt x="1120" y="607"/>
                </a:cubicBezTo>
                <a:cubicBezTo>
                  <a:pt x="882" y="858"/>
                  <a:pt x="691" y="1048"/>
                  <a:pt x="310" y="1048"/>
                </a:cubicBezTo>
                <a:cubicBezTo>
                  <a:pt x="1" y="1048"/>
                  <a:pt x="1" y="1524"/>
                  <a:pt x="310" y="1524"/>
                </a:cubicBezTo>
                <a:cubicBezTo>
                  <a:pt x="906" y="1524"/>
                  <a:pt x="1227" y="1167"/>
                  <a:pt x="1465" y="917"/>
                </a:cubicBezTo>
                <a:cubicBezTo>
                  <a:pt x="1692" y="667"/>
                  <a:pt x="1882" y="465"/>
                  <a:pt x="2263" y="465"/>
                </a:cubicBezTo>
                <a:cubicBezTo>
                  <a:pt x="2656" y="465"/>
                  <a:pt x="2823" y="643"/>
                  <a:pt x="3073" y="917"/>
                </a:cubicBezTo>
                <a:cubicBezTo>
                  <a:pt x="3323" y="1191"/>
                  <a:pt x="3632" y="1524"/>
                  <a:pt x="4228" y="1524"/>
                </a:cubicBezTo>
                <a:cubicBezTo>
                  <a:pt x="4823" y="1524"/>
                  <a:pt x="5144" y="1167"/>
                  <a:pt x="5382" y="917"/>
                </a:cubicBezTo>
                <a:cubicBezTo>
                  <a:pt x="5609" y="667"/>
                  <a:pt x="5799" y="465"/>
                  <a:pt x="6180" y="465"/>
                </a:cubicBezTo>
                <a:cubicBezTo>
                  <a:pt x="6573" y="465"/>
                  <a:pt x="6740" y="643"/>
                  <a:pt x="6990" y="917"/>
                </a:cubicBezTo>
                <a:cubicBezTo>
                  <a:pt x="7240" y="1191"/>
                  <a:pt x="7549" y="1524"/>
                  <a:pt x="8145" y="1524"/>
                </a:cubicBezTo>
                <a:cubicBezTo>
                  <a:pt x="8740" y="1524"/>
                  <a:pt x="9061" y="1167"/>
                  <a:pt x="9300" y="917"/>
                </a:cubicBezTo>
                <a:cubicBezTo>
                  <a:pt x="9526" y="667"/>
                  <a:pt x="9716" y="465"/>
                  <a:pt x="10097" y="465"/>
                </a:cubicBezTo>
                <a:cubicBezTo>
                  <a:pt x="10490" y="465"/>
                  <a:pt x="10657" y="643"/>
                  <a:pt x="10907" y="917"/>
                </a:cubicBezTo>
                <a:cubicBezTo>
                  <a:pt x="11157" y="1191"/>
                  <a:pt x="11467" y="1524"/>
                  <a:pt x="12062" y="1524"/>
                </a:cubicBezTo>
                <a:cubicBezTo>
                  <a:pt x="12645" y="1524"/>
                  <a:pt x="12979" y="1167"/>
                  <a:pt x="13205" y="917"/>
                </a:cubicBezTo>
                <a:cubicBezTo>
                  <a:pt x="13443" y="667"/>
                  <a:pt x="13633" y="465"/>
                  <a:pt x="14014" y="465"/>
                </a:cubicBezTo>
                <a:cubicBezTo>
                  <a:pt x="14395" y="465"/>
                  <a:pt x="14562" y="643"/>
                  <a:pt x="14812" y="917"/>
                </a:cubicBezTo>
                <a:cubicBezTo>
                  <a:pt x="15062" y="1191"/>
                  <a:pt x="15372" y="1524"/>
                  <a:pt x="15967" y="1524"/>
                </a:cubicBezTo>
                <a:cubicBezTo>
                  <a:pt x="16562" y="1524"/>
                  <a:pt x="16884" y="1167"/>
                  <a:pt x="17122" y="917"/>
                </a:cubicBezTo>
                <a:cubicBezTo>
                  <a:pt x="17360" y="667"/>
                  <a:pt x="17539" y="465"/>
                  <a:pt x="17932" y="465"/>
                </a:cubicBezTo>
                <a:cubicBezTo>
                  <a:pt x="18313" y="465"/>
                  <a:pt x="18479" y="643"/>
                  <a:pt x="18729" y="917"/>
                </a:cubicBezTo>
                <a:cubicBezTo>
                  <a:pt x="18979" y="1191"/>
                  <a:pt x="19289" y="1524"/>
                  <a:pt x="19884" y="1524"/>
                </a:cubicBezTo>
                <a:cubicBezTo>
                  <a:pt x="20194" y="1524"/>
                  <a:pt x="20194" y="1048"/>
                  <a:pt x="19884" y="1048"/>
                </a:cubicBezTo>
                <a:cubicBezTo>
                  <a:pt x="19491" y="1048"/>
                  <a:pt x="19325" y="881"/>
                  <a:pt x="19075" y="607"/>
                </a:cubicBezTo>
                <a:cubicBezTo>
                  <a:pt x="18825" y="334"/>
                  <a:pt x="18515" y="0"/>
                  <a:pt x="17920" y="0"/>
                </a:cubicBezTo>
                <a:cubicBezTo>
                  <a:pt x="17336" y="0"/>
                  <a:pt x="17003" y="357"/>
                  <a:pt x="16777" y="607"/>
                </a:cubicBezTo>
                <a:cubicBezTo>
                  <a:pt x="16539" y="858"/>
                  <a:pt x="16348" y="1048"/>
                  <a:pt x="15967" y="1048"/>
                </a:cubicBezTo>
                <a:cubicBezTo>
                  <a:pt x="15586" y="1048"/>
                  <a:pt x="15419" y="881"/>
                  <a:pt x="15157" y="607"/>
                </a:cubicBezTo>
                <a:cubicBezTo>
                  <a:pt x="14907" y="334"/>
                  <a:pt x="14598" y="0"/>
                  <a:pt x="14014" y="0"/>
                </a:cubicBezTo>
                <a:cubicBezTo>
                  <a:pt x="13419" y="0"/>
                  <a:pt x="13098" y="357"/>
                  <a:pt x="12860" y="607"/>
                </a:cubicBezTo>
                <a:cubicBezTo>
                  <a:pt x="12621" y="858"/>
                  <a:pt x="12443" y="1048"/>
                  <a:pt x="12050" y="1048"/>
                </a:cubicBezTo>
                <a:cubicBezTo>
                  <a:pt x="11669" y="1048"/>
                  <a:pt x="11502" y="881"/>
                  <a:pt x="11252" y="607"/>
                </a:cubicBezTo>
                <a:cubicBezTo>
                  <a:pt x="11002" y="334"/>
                  <a:pt x="10693" y="0"/>
                  <a:pt x="10097" y="0"/>
                </a:cubicBezTo>
                <a:cubicBezTo>
                  <a:pt x="9502" y="0"/>
                  <a:pt x="9181" y="357"/>
                  <a:pt x="8942" y="607"/>
                </a:cubicBezTo>
                <a:cubicBezTo>
                  <a:pt x="8716" y="858"/>
                  <a:pt x="8526" y="1048"/>
                  <a:pt x="8145" y="1048"/>
                </a:cubicBezTo>
                <a:cubicBezTo>
                  <a:pt x="7752" y="1048"/>
                  <a:pt x="7585" y="881"/>
                  <a:pt x="7335" y="607"/>
                </a:cubicBezTo>
                <a:cubicBezTo>
                  <a:pt x="7085" y="334"/>
                  <a:pt x="6775" y="0"/>
                  <a:pt x="6180" y="0"/>
                </a:cubicBezTo>
                <a:cubicBezTo>
                  <a:pt x="5597" y="0"/>
                  <a:pt x="5263" y="357"/>
                  <a:pt x="5037" y="607"/>
                </a:cubicBezTo>
                <a:cubicBezTo>
                  <a:pt x="4799" y="858"/>
                  <a:pt x="4609" y="1048"/>
                  <a:pt x="4228" y="1048"/>
                </a:cubicBezTo>
                <a:cubicBezTo>
                  <a:pt x="3835" y="1048"/>
                  <a:pt x="3668" y="881"/>
                  <a:pt x="3418" y="607"/>
                </a:cubicBezTo>
                <a:cubicBezTo>
                  <a:pt x="3168" y="334"/>
                  <a:pt x="2858" y="0"/>
                  <a:pt x="22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8"/>
          <p:cNvSpPr/>
          <p:nvPr/>
        </p:nvSpPr>
        <p:spPr>
          <a:xfrm rot="5400000" flipH="1">
            <a:off x="8335151" y="3652005"/>
            <a:ext cx="783995" cy="63894"/>
          </a:xfrm>
          <a:custGeom>
            <a:avLst/>
            <a:gdLst/>
            <a:ahLst/>
            <a:cxnLst/>
            <a:rect l="l" t="t" r="r" b="b"/>
            <a:pathLst>
              <a:path w="20158" h="1525" extrusionOk="0">
                <a:moveTo>
                  <a:pt x="2251" y="0"/>
                </a:moveTo>
                <a:cubicBezTo>
                  <a:pt x="1656" y="0"/>
                  <a:pt x="1334" y="346"/>
                  <a:pt x="1096" y="596"/>
                </a:cubicBezTo>
                <a:cubicBezTo>
                  <a:pt x="858" y="858"/>
                  <a:pt x="679" y="1060"/>
                  <a:pt x="286" y="1060"/>
                </a:cubicBezTo>
                <a:cubicBezTo>
                  <a:pt x="1" y="1084"/>
                  <a:pt x="1" y="1501"/>
                  <a:pt x="286" y="1524"/>
                </a:cubicBezTo>
                <a:cubicBezTo>
                  <a:pt x="882" y="1524"/>
                  <a:pt x="1203" y="1179"/>
                  <a:pt x="1441" y="917"/>
                </a:cubicBezTo>
                <a:cubicBezTo>
                  <a:pt x="1679" y="667"/>
                  <a:pt x="1858" y="465"/>
                  <a:pt x="2251" y="465"/>
                </a:cubicBezTo>
                <a:cubicBezTo>
                  <a:pt x="2632" y="465"/>
                  <a:pt x="2811" y="655"/>
                  <a:pt x="3061" y="917"/>
                </a:cubicBezTo>
                <a:cubicBezTo>
                  <a:pt x="3311" y="1191"/>
                  <a:pt x="3620" y="1524"/>
                  <a:pt x="4204" y="1524"/>
                </a:cubicBezTo>
                <a:cubicBezTo>
                  <a:pt x="4799" y="1524"/>
                  <a:pt x="5120" y="1179"/>
                  <a:pt x="5359" y="917"/>
                </a:cubicBezTo>
                <a:cubicBezTo>
                  <a:pt x="5597" y="667"/>
                  <a:pt x="5775" y="465"/>
                  <a:pt x="6168" y="465"/>
                </a:cubicBezTo>
                <a:cubicBezTo>
                  <a:pt x="6549" y="465"/>
                  <a:pt x="6728" y="655"/>
                  <a:pt x="6966" y="917"/>
                </a:cubicBezTo>
                <a:cubicBezTo>
                  <a:pt x="7216" y="1191"/>
                  <a:pt x="7525" y="1524"/>
                  <a:pt x="8121" y="1524"/>
                </a:cubicBezTo>
                <a:cubicBezTo>
                  <a:pt x="8716" y="1524"/>
                  <a:pt x="9038" y="1179"/>
                  <a:pt x="9276" y="917"/>
                </a:cubicBezTo>
                <a:cubicBezTo>
                  <a:pt x="9514" y="667"/>
                  <a:pt x="9692" y="465"/>
                  <a:pt x="10085" y="465"/>
                </a:cubicBezTo>
                <a:cubicBezTo>
                  <a:pt x="10466" y="465"/>
                  <a:pt x="10633" y="655"/>
                  <a:pt x="10883" y="917"/>
                </a:cubicBezTo>
                <a:cubicBezTo>
                  <a:pt x="11133" y="1191"/>
                  <a:pt x="11443" y="1524"/>
                  <a:pt x="12038" y="1524"/>
                </a:cubicBezTo>
                <a:cubicBezTo>
                  <a:pt x="12633" y="1524"/>
                  <a:pt x="12955" y="1179"/>
                  <a:pt x="13193" y="917"/>
                </a:cubicBezTo>
                <a:cubicBezTo>
                  <a:pt x="13419" y="667"/>
                  <a:pt x="13610" y="465"/>
                  <a:pt x="13991" y="465"/>
                </a:cubicBezTo>
                <a:cubicBezTo>
                  <a:pt x="14383" y="465"/>
                  <a:pt x="14550" y="655"/>
                  <a:pt x="14800" y="917"/>
                </a:cubicBezTo>
                <a:cubicBezTo>
                  <a:pt x="15050" y="1191"/>
                  <a:pt x="15360" y="1524"/>
                  <a:pt x="15955" y="1524"/>
                </a:cubicBezTo>
                <a:cubicBezTo>
                  <a:pt x="16538" y="1524"/>
                  <a:pt x="16872" y="1179"/>
                  <a:pt x="17098" y="917"/>
                </a:cubicBezTo>
                <a:cubicBezTo>
                  <a:pt x="17336" y="667"/>
                  <a:pt x="17527" y="465"/>
                  <a:pt x="17908" y="465"/>
                </a:cubicBezTo>
                <a:cubicBezTo>
                  <a:pt x="18301" y="465"/>
                  <a:pt x="18467" y="655"/>
                  <a:pt x="18717" y="917"/>
                </a:cubicBezTo>
                <a:cubicBezTo>
                  <a:pt x="18967" y="1191"/>
                  <a:pt x="19277" y="1524"/>
                  <a:pt x="19872" y="1524"/>
                </a:cubicBezTo>
                <a:cubicBezTo>
                  <a:pt x="20158" y="1501"/>
                  <a:pt x="20158" y="1084"/>
                  <a:pt x="19872" y="1060"/>
                </a:cubicBezTo>
                <a:cubicBezTo>
                  <a:pt x="19479" y="1060"/>
                  <a:pt x="19313" y="870"/>
                  <a:pt x="19063" y="596"/>
                </a:cubicBezTo>
                <a:cubicBezTo>
                  <a:pt x="18813" y="334"/>
                  <a:pt x="18503" y="0"/>
                  <a:pt x="17908" y="0"/>
                </a:cubicBezTo>
                <a:cubicBezTo>
                  <a:pt x="17312" y="0"/>
                  <a:pt x="16991" y="346"/>
                  <a:pt x="16753" y="596"/>
                </a:cubicBezTo>
                <a:cubicBezTo>
                  <a:pt x="16527" y="858"/>
                  <a:pt x="16336" y="1060"/>
                  <a:pt x="15955" y="1060"/>
                </a:cubicBezTo>
                <a:cubicBezTo>
                  <a:pt x="15562" y="1060"/>
                  <a:pt x="15395" y="870"/>
                  <a:pt x="15145" y="596"/>
                </a:cubicBezTo>
                <a:cubicBezTo>
                  <a:pt x="14895" y="334"/>
                  <a:pt x="14586" y="0"/>
                  <a:pt x="13991" y="0"/>
                </a:cubicBezTo>
                <a:cubicBezTo>
                  <a:pt x="13407" y="0"/>
                  <a:pt x="13074" y="346"/>
                  <a:pt x="12848" y="596"/>
                </a:cubicBezTo>
                <a:cubicBezTo>
                  <a:pt x="12609" y="858"/>
                  <a:pt x="12419" y="1060"/>
                  <a:pt x="12038" y="1060"/>
                </a:cubicBezTo>
                <a:cubicBezTo>
                  <a:pt x="11645" y="1060"/>
                  <a:pt x="11478" y="870"/>
                  <a:pt x="11228" y="596"/>
                </a:cubicBezTo>
                <a:cubicBezTo>
                  <a:pt x="10978" y="334"/>
                  <a:pt x="10669" y="0"/>
                  <a:pt x="10085" y="0"/>
                </a:cubicBezTo>
                <a:cubicBezTo>
                  <a:pt x="9490" y="0"/>
                  <a:pt x="9157" y="346"/>
                  <a:pt x="8930" y="596"/>
                </a:cubicBezTo>
                <a:cubicBezTo>
                  <a:pt x="8692" y="858"/>
                  <a:pt x="8514" y="1060"/>
                  <a:pt x="8121" y="1060"/>
                </a:cubicBezTo>
                <a:cubicBezTo>
                  <a:pt x="7740" y="1060"/>
                  <a:pt x="7561" y="870"/>
                  <a:pt x="7311" y="596"/>
                </a:cubicBezTo>
                <a:cubicBezTo>
                  <a:pt x="7073" y="334"/>
                  <a:pt x="6752" y="0"/>
                  <a:pt x="6168" y="0"/>
                </a:cubicBezTo>
                <a:cubicBezTo>
                  <a:pt x="5573" y="0"/>
                  <a:pt x="5251" y="346"/>
                  <a:pt x="5013" y="596"/>
                </a:cubicBezTo>
                <a:cubicBezTo>
                  <a:pt x="4775" y="858"/>
                  <a:pt x="4597" y="1060"/>
                  <a:pt x="4204" y="1060"/>
                </a:cubicBezTo>
                <a:cubicBezTo>
                  <a:pt x="3823" y="1060"/>
                  <a:pt x="3644" y="870"/>
                  <a:pt x="3406" y="596"/>
                </a:cubicBezTo>
                <a:cubicBezTo>
                  <a:pt x="3156" y="334"/>
                  <a:pt x="2846" y="0"/>
                  <a:pt x="225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8"/>
          <p:cNvSpPr/>
          <p:nvPr/>
        </p:nvSpPr>
        <p:spPr>
          <a:xfrm rot="9262528" flipH="1">
            <a:off x="5287692" y="2564768"/>
            <a:ext cx="82919" cy="134242"/>
          </a:xfrm>
          <a:custGeom>
            <a:avLst/>
            <a:gdLst/>
            <a:ahLst/>
            <a:cxnLst/>
            <a:rect l="l" t="t" r="r" b="b"/>
            <a:pathLst>
              <a:path w="2132" h="3204" extrusionOk="0">
                <a:moveTo>
                  <a:pt x="1072" y="1"/>
                </a:moveTo>
                <a:cubicBezTo>
                  <a:pt x="810" y="596"/>
                  <a:pt x="453" y="1144"/>
                  <a:pt x="0" y="1608"/>
                </a:cubicBezTo>
                <a:cubicBezTo>
                  <a:pt x="453" y="2060"/>
                  <a:pt x="810" y="2608"/>
                  <a:pt x="1072" y="3203"/>
                </a:cubicBezTo>
                <a:cubicBezTo>
                  <a:pt x="1310" y="2608"/>
                  <a:pt x="1679" y="2060"/>
                  <a:pt x="2132" y="1608"/>
                </a:cubicBezTo>
                <a:cubicBezTo>
                  <a:pt x="1679" y="1144"/>
                  <a:pt x="1310" y="596"/>
                  <a:pt x="10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8"/>
          <p:cNvSpPr/>
          <p:nvPr/>
        </p:nvSpPr>
        <p:spPr>
          <a:xfrm rot="10800000" flipH="1">
            <a:off x="5704040" y="2992861"/>
            <a:ext cx="1125277" cy="196122"/>
          </a:xfrm>
          <a:custGeom>
            <a:avLst/>
            <a:gdLst/>
            <a:ahLst/>
            <a:cxnLst/>
            <a:rect l="l" t="t" r="r" b="b"/>
            <a:pathLst>
              <a:path w="28933" h="4681" extrusionOk="0">
                <a:moveTo>
                  <a:pt x="2334" y="1"/>
                </a:moveTo>
                <a:cubicBezTo>
                  <a:pt x="1048" y="1"/>
                  <a:pt x="0" y="1049"/>
                  <a:pt x="0" y="2335"/>
                </a:cubicBezTo>
                <a:cubicBezTo>
                  <a:pt x="0" y="3632"/>
                  <a:pt x="1048" y="4680"/>
                  <a:pt x="2334" y="4680"/>
                </a:cubicBezTo>
                <a:lnTo>
                  <a:pt x="26599" y="4680"/>
                </a:lnTo>
                <a:cubicBezTo>
                  <a:pt x="27885" y="4680"/>
                  <a:pt x="28933" y="3632"/>
                  <a:pt x="28933" y="2335"/>
                </a:cubicBezTo>
                <a:cubicBezTo>
                  <a:pt x="28933" y="1049"/>
                  <a:pt x="27885" y="1"/>
                  <a:pt x="2659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8"/>
          <p:cNvSpPr/>
          <p:nvPr/>
        </p:nvSpPr>
        <p:spPr>
          <a:xfrm rot="10800000" flipH="1">
            <a:off x="1591255" y="3894369"/>
            <a:ext cx="785434" cy="63977"/>
          </a:xfrm>
          <a:custGeom>
            <a:avLst/>
            <a:gdLst/>
            <a:ahLst/>
            <a:cxnLst/>
            <a:rect l="l" t="t" r="r" b="b"/>
            <a:pathLst>
              <a:path w="20195" h="1527" extrusionOk="0">
                <a:moveTo>
                  <a:pt x="2250" y="1"/>
                </a:moveTo>
                <a:cubicBezTo>
                  <a:pt x="1655" y="1"/>
                  <a:pt x="1334" y="346"/>
                  <a:pt x="1096" y="608"/>
                </a:cubicBezTo>
                <a:cubicBezTo>
                  <a:pt x="857" y="858"/>
                  <a:pt x="679" y="1060"/>
                  <a:pt x="286" y="1060"/>
                </a:cubicBezTo>
                <a:cubicBezTo>
                  <a:pt x="0" y="1084"/>
                  <a:pt x="0" y="1501"/>
                  <a:pt x="286" y="1525"/>
                </a:cubicBezTo>
                <a:cubicBezTo>
                  <a:pt x="881" y="1525"/>
                  <a:pt x="1203" y="1179"/>
                  <a:pt x="1441" y="929"/>
                </a:cubicBezTo>
                <a:cubicBezTo>
                  <a:pt x="1679" y="667"/>
                  <a:pt x="1858" y="465"/>
                  <a:pt x="2250" y="465"/>
                </a:cubicBezTo>
                <a:cubicBezTo>
                  <a:pt x="2631" y="465"/>
                  <a:pt x="2810" y="655"/>
                  <a:pt x="3060" y="929"/>
                </a:cubicBezTo>
                <a:cubicBezTo>
                  <a:pt x="3310" y="1191"/>
                  <a:pt x="3620" y="1525"/>
                  <a:pt x="4203" y="1525"/>
                </a:cubicBezTo>
                <a:cubicBezTo>
                  <a:pt x="4798" y="1525"/>
                  <a:pt x="5132" y="1179"/>
                  <a:pt x="5358" y="929"/>
                </a:cubicBezTo>
                <a:cubicBezTo>
                  <a:pt x="5596" y="667"/>
                  <a:pt x="5775" y="465"/>
                  <a:pt x="6168" y="465"/>
                </a:cubicBezTo>
                <a:cubicBezTo>
                  <a:pt x="6549" y="465"/>
                  <a:pt x="6727" y="655"/>
                  <a:pt x="6977" y="929"/>
                </a:cubicBezTo>
                <a:cubicBezTo>
                  <a:pt x="7215" y="1191"/>
                  <a:pt x="7537" y="1525"/>
                  <a:pt x="8120" y="1525"/>
                </a:cubicBezTo>
                <a:cubicBezTo>
                  <a:pt x="8716" y="1525"/>
                  <a:pt x="9037" y="1179"/>
                  <a:pt x="9275" y="929"/>
                </a:cubicBezTo>
                <a:cubicBezTo>
                  <a:pt x="9513" y="667"/>
                  <a:pt x="9692" y="465"/>
                  <a:pt x="10085" y="465"/>
                </a:cubicBezTo>
                <a:cubicBezTo>
                  <a:pt x="10466" y="465"/>
                  <a:pt x="10632" y="655"/>
                  <a:pt x="10882" y="929"/>
                </a:cubicBezTo>
                <a:cubicBezTo>
                  <a:pt x="11133" y="1191"/>
                  <a:pt x="11442" y="1525"/>
                  <a:pt x="12037" y="1525"/>
                </a:cubicBezTo>
                <a:cubicBezTo>
                  <a:pt x="12633" y="1525"/>
                  <a:pt x="12954" y="1179"/>
                  <a:pt x="13192" y="929"/>
                </a:cubicBezTo>
                <a:cubicBezTo>
                  <a:pt x="13419" y="667"/>
                  <a:pt x="13609" y="465"/>
                  <a:pt x="13990" y="465"/>
                </a:cubicBezTo>
                <a:cubicBezTo>
                  <a:pt x="14383" y="465"/>
                  <a:pt x="14550" y="655"/>
                  <a:pt x="14800" y="929"/>
                </a:cubicBezTo>
                <a:cubicBezTo>
                  <a:pt x="15050" y="1191"/>
                  <a:pt x="15359" y="1525"/>
                  <a:pt x="15955" y="1525"/>
                </a:cubicBezTo>
                <a:cubicBezTo>
                  <a:pt x="16538" y="1525"/>
                  <a:pt x="16871" y="1179"/>
                  <a:pt x="17098" y="929"/>
                </a:cubicBezTo>
                <a:cubicBezTo>
                  <a:pt x="17336" y="667"/>
                  <a:pt x="17526" y="465"/>
                  <a:pt x="17907" y="465"/>
                </a:cubicBezTo>
                <a:cubicBezTo>
                  <a:pt x="18300" y="465"/>
                  <a:pt x="18467" y="655"/>
                  <a:pt x="18717" y="929"/>
                </a:cubicBezTo>
                <a:cubicBezTo>
                  <a:pt x="18967" y="1191"/>
                  <a:pt x="19264" y="1525"/>
                  <a:pt x="19860" y="1525"/>
                </a:cubicBezTo>
                <a:cubicBezTo>
                  <a:pt x="19871" y="1526"/>
                  <a:pt x="19882" y="1526"/>
                  <a:pt x="19892" y="1526"/>
                </a:cubicBezTo>
                <a:cubicBezTo>
                  <a:pt x="20194" y="1526"/>
                  <a:pt x="20194" y="1059"/>
                  <a:pt x="19892" y="1059"/>
                </a:cubicBezTo>
                <a:cubicBezTo>
                  <a:pt x="19882" y="1059"/>
                  <a:pt x="19871" y="1059"/>
                  <a:pt x="19860" y="1060"/>
                </a:cubicBezTo>
                <a:cubicBezTo>
                  <a:pt x="19479" y="1060"/>
                  <a:pt x="19312" y="870"/>
                  <a:pt x="19062" y="608"/>
                </a:cubicBezTo>
                <a:cubicBezTo>
                  <a:pt x="18812" y="334"/>
                  <a:pt x="18502" y="1"/>
                  <a:pt x="17907" y="1"/>
                </a:cubicBezTo>
                <a:cubicBezTo>
                  <a:pt x="17312" y="1"/>
                  <a:pt x="16990" y="346"/>
                  <a:pt x="16752" y="608"/>
                </a:cubicBezTo>
                <a:cubicBezTo>
                  <a:pt x="16526" y="858"/>
                  <a:pt x="16336" y="1060"/>
                  <a:pt x="15955" y="1060"/>
                </a:cubicBezTo>
                <a:cubicBezTo>
                  <a:pt x="15562" y="1060"/>
                  <a:pt x="15395" y="870"/>
                  <a:pt x="15145" y="608"/>
                </a:cubicBezTo>
                <a:cubicBezTo>
                  <a:pt x="14895" y="334"/>
                  <a:pt x="14585" y="1"/>
                  <a:pt x="13990" y="1"/>
                </a:cubicBezTo>
                <a:cubicBezTo>
                  <a:pt x="13407" y="1"/>
                  <a:pt x="13073" y="346"/>
                  <a:pt x="12847" y="608"/>
                </a:cubicBezTo>
                <a:cubicBezTo>
                  <a:pt x="12609" y="858"/>
                  <a:pt x="12418" y="1060"/>
                  <a:pt x="12037" y="1060"/>
                </a:cubicBezTo>
                <a:cubicBezTo>
                  <a:pt x="11656" y="1060"/>
                  <a:pt x="11478" y="870"/>
                  <a:pt x="11228" y="608"/>
                </a:cubicBezTo>
                <a:cubicBezTo>
                  <a:pt x="10978" y="334"/>
                  <a:pt x="10668" y="1"/>
                  <a:pt x="10085" y="1"/>
                </a:cubicBezTo>
                <a:cubicBezTo>
                  <a:pt x="9489" y="1"/>
                  <a:pt x="9168" y="346"/>
                  <a:pt x="8930" y="608"/>
                </a:cubicBezTo>
                <a:cubicBezTo>
                  <a:pt x="8692" y="858"/>
                  <a:pt x="8513" y="1060"/>
                  <a:pt x="8120" y="1060"/>
                </a:cubicBezTo>
                <a:cubicBezTo>
                  <a:pt x="7739" y="1060"/>
                  <a:pt x="7561" y="870"/>
                  <a:pt x="7323" y="608"/>
                </a:cubicBezTo>
                <a:cubicBezTo>
                  <a:pt x="7072" y="334"/>
                  <a:pt x="6763" y="1"/>
                  <a:pt x="6168" y="1"/>
                </a:cubicBezTo>
                <a:cubicBezTo>
                  <a:pt x="5572" y="1"/>
                  <a:pt x="5251" y="346"/>
                  <a:pt x="5013" y="608"/>
                </a:cubicBezTo>
                <a:cubicBezTo>
                  <a:pt x="4775" y="858"/>
                  <a:pt x="4596" y="1060"/>
                  <a:pt x="4203" y="1060"/>
                </a:cubicBezTo>
                <a:cubicBezTo>
                  <a:pt x="3822" y="1060"/>
                  <a:pt x="3655" y="870"/>
                  <a:pt x="3405" y="608"/>
                </a:cubicBezTo>
                <a:cubicBezTo>
                  <a:pt x="3155" y="334"/>
                  <a:pt x="2846" y="1"/>
                  <a:pt x="225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2" name="Google Shape;222;p8"/>
          <p:cNvGrpSpPr/>
          <p:nvPr/>
        </p:nvGrpSpPr>
        <p:grpSpPr>
          <a:xfrm rot="9492235" flipH="1">
            <a:off x="6326276" y="4169693"/>
            <a:ext cx="142656" cy="149447"/>
            <a:chOff x="1160468" y="31374"/>
            <a:chExt cx="142658" cy="149448"/>
          </a:xfrm>
        </p:grpSpPr>
        <p:sp>
          <p:nvSpPr>
            <p:cNvPr id="223" name="Google Shape;223;p8"/>
            <p:cNvSpPr/>
            <p:nvPr/>
          </p:nvSpPr>
          <p:spPr>
            <a:xfrm>
              <a:off x="1160468" y="31374"/>
              <a:ext cx="142658" cy="149448"/>
            </a:xfrm>
            <a:custGeom>
              <a:avLst/>
              <a:gdLst/>
              <a:ahLst/>
              <a:cxnLst/>
              <a:rect l="l" t="t" r="r" b="b"/>
              <a:pathLst>
                <a:path w="3668" h="3567" extrusionOk="0">
                  <a:moveTo>
                    <a:pt x="3205" y="0"/>
                  </a:moveTo>
                  <a:cubicBezTo>
                    <a:pt x="3096" y="0"/>
                    <a:pt x="2989" y="42"/>
                    <a:pt x="2906" y="125"/>
                  </a:cubicBezTo>
                  <a:lnTo>
                    <a:pt x="155" y="2852"/>
                  </a:lnTo>
                  <a:cubicBezTo>
                    <a:pt x="1" y="3018"/>
                    <a:pt x="1" y="3280"/>
                    <a:pt x="155" y="3447"/>
                  </a:cubicBezTo>
                  <a:cubicBezTo>
                    <a:pt x="239" y="3518"/>
                    <a:pt x="346" y="3566"/>
                    <a:pt x="453" y="3566"/>
                  </a:cubicBezTo>
                  <a:cubicBezTo>
                    <a:pt x="572" y="3566"/>
                    <a:pt x="679" y="3530"/>
                    <a:pt x="763" y="3447"/>
                  </a:cubicBezTo>
                  <a:lnTo>
                    <a:pt x="3513" y="720"/>
                  </a:lnTo>
                  <a:cubicBezTo>
                    <a:pt x="3668" y="554"/>
                    <a:pt x="3668" y="280"/>
                    <a:pt x="3513" y="125"/>
                  </a:cubicBezTo>
                  <a:cubicBezTo>
                    <a:pt x="3424" y="42"/>
                    <a:pt x="3314" y="0"/>
                    <a:pt x="320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8"/>
            <p:cNvSpPr/>
            <p:nvPr/>
          </p:nvSpPr>
          <p:spPr>
            <a:xfrm>
              <a:off x="1160468" y="31374"/>
              <a:ext cx="142658" cy="149448"/>
            </a:xfrm>
            <a:custGeom>
              <a:avLst/>
              <a:gdLst/>
              <a:ahLst/>
              <a:cxnLst/>
              <a:rect l="l" t="t" r="r" b="b"/>
              <a:pathLst>
                <a:path w="3668" h="3567" extrusionOk="0">
                  <a:moveTo>
                    <a:pt x="461" y="0"/>
                  </a:moveTo>
                  <a:cubicBezTo>
                    <a:pt x="352" y="0"/>
                    <a:pt x="245" y="42"/>
                    <a:pt x="167" y="125"/>
                  </a:cubicBezTo>
                  <a:cubicBezTo>
                    <a:pt x="1" y="280"/>
                    <a:pt x="1" y="554"/>
                    <a:pt x="167" y="720"/>
                  </a:cubicBezTo>
                  <a:lnTo>
                    <a:pt x="2906" y="3447"/>
                  </a:lnTo>
                  <a:cubicBezTo>
                    <a:pt x="2989" y="3518"/>
                    <a:pt x="3096" y="3566"/>
                    <a:pt x="3203" y="3566"/>
                  </a:cubicBezTo>
                  <a:cubicBezTo>
                    <a:pt x="3311" y="3566"/>
                    <a:pt x="3418" y="3518"/>
                    <a:pt x="3501" y="3447"/>
                  </a:cubicBezTo>
                  <a:cubicBezTo>
                    <a:pt x="3668" y="3280"/>
                    <a:pt x="3668" y="3018"/>
                    <a:pt x="3501" y="2852"/>
                  </a:cubicBezTo>
                  <a:lnTo>
                    <a:pt x="763" y="125"/>
                  </a:lnTo>
                  <a:cubicBezTo>
                    <a:pt x="679" y="42"/>
                    <a:pt x="569" y="0"/>
                    <a:pt x="4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5" name="Google Shape;225;p8"/>
          <p:cNvSpPr/>
          <p:nvPr/>
        </p:nvSpPr>
        <p:spPr>
          <a:xfrm rot="5400000" flipH="1">
            <a:off x="6877565" y="3970014"/>
            <a:ext cx="520498" cy="220046"/>
          </a:xfrm>
          <a:custGeom>
            <a:avLst/>
            <a:gdLst/>
            <a:ahLst/>
            <a:cxnLst/>
            <a:rect l="l" t="t" r="r" b="b"/>
            <a:pathLst>
              <a:path w="13383" h="5252" extrusionOk="0">
                <a:moveTo>
                  <a:pt x="10871" y="572"/>
                </a:moveTo>
                <a:cubicBezTo>
                  <a:pt x="11954" y="572"/>
                  <a:pt x="12847" y="1501"/>
                  <a:pt x="12847" y="2632"/>
                </a:cubicBezTo>
                <a:cubicBezTo>
                  <a:pt x="12847" y="3763"/>
                  <a:pt x="11954" y="4680"/>
                  <a:pt x="10871" y="4680"/>
                </a:cubicBezTo>
                <a:lnTo>
                  <a:pt x="2524" y="4680"/>
                </a:lnTo>
                <a:cubicBezTo>
                  <a:pt x="1441" y="4680"/>
                  <a:pt x="548" y="3763"/>
                  <a:pt x="548" y="2632"/>
                </a:cubicBezTo>
                <a:cubicBezTo>
                  <a:pt x="548" y="1501"/>
                  <a:pt x="1441" y="572"/>
                  <a:pt x="2524" y="572"/>
                </a:cubicBezTo>
                <a:close/>
                <a:moveTo>
                  <a:pt x="2512" y="0"/>
                </a:moveTo>
                <a:cubicBezTo>
                  <a:pt x="1131" y="0"/>
                  <a:pt x="0" y="1179"/>
                  <a:pt x="0" y="2632"/>
                </a:cubicBezTo>
                <a:cubicBezTo>
                  <a:pt x="0" y="4072"/>
                  <a:pt x="1131" y="5251"/>
                  <a:pt x="2512" y="5251"/>
                </a:cubicBezTo>
                <a:lnTo>
                  <a:pt x="10871" y="5251"/>
                </a:lnTo>
                <a:cubicBezTo>
                  <a:pt x="12252" y="5251"/>
                  <a:pt x="13383" y="4072"/>
                  <a:pt x="13383" y="2632"/>
                </a:cubicBezTo>
                <a:cubicBezTo>
                  <a:pt x="13383" y="1179"/>
                  <a:pt x="12264" y="0"/>
                  <a:pt x="1087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8"/>
          <p:cNvSpPr/>
          <p:nvPr/>
        </p:nvSpPr>
        <p:spPr>
          <a:xfrm rot="10800000" flipH="1">
            <a:off x="2090053" y="1130798"/>
            <a:ext cx="1125277" cy="196122"/>
          </a:xfrm>
          <a:custGeom>
            <a:avLst/>
            <a:gdLst/>
            <a:ahLst/>
            <a:cxnLst/>
            <a:rect l="l" t="t" r="r" b="b"/>
            <a:pathLst>
              <a:path w="28933" h="4681" extrusionOk="0">
                <a:moveTo>
                  <a:pt x="2334" y="1"/>
                </a:moveTo>
                <a:cubicBezTo>
                  <a:pt x="1048" y="1"/>
                  <a:pt x="0" y="1049"/>
                  <a:pt x="0" y="2335"/>
                </a:cubicBezTo>
                <a:cubicBezTo>
                  <a:pt x="0" y="3632"/>
                  <a:pt x="1048" y="4680"/>
                  <a:pt x="2334" y="4680"/>
                </a:cubicBezTo>
                <a:lnTo>
                  <a:pt x="26599" y="4680"/>
                </a:lnTo>
                <a:cubicBezTo>
                  <a:pt x="27885" y="4680"/>
                  <a:pt x="28933" y="3632"/>
                  <a:pt x="28933" y="2335"/>
                </a:cubicBezTo>
                <a:cubicBezTo>
                  <a:pt x="28933" y="1049"/>
                  <a:pt x="27885" y="1"/>
                  <a:pt x="2659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8"/>
          <p:cNvSpPr/>
          <p:nvPr/>
        </p:nvSpPr>
        <p:spPr>
          <a:xfrm rot="10800000" flipH="1">
            <a:off x="7438903" y="2374205"/>
            <a:ext cx="1256306" cy="95317"/>
          </a:xfrm>
          <a:custGeom>
            <a:avLst/>
            <a:gdLst/>
            <a:ahLst/>
            <a:cxnLst/>
            <a:rect l="l" t="t" r="r" b="b"/>
            <a:pathLst>
              <a:path w="32302" h="2275" extrusionOk="0">
                <a:moveTo>
                  <a:pt x="3536" y="1"/>
                </a:moveTo>
                <a:cubicBezTo>
                  <a:pt x="2620" y="1"/>
                  <a:pt x="2155" y="501"/>
                  <a:pt x="1750" y="941"/>
                </a:cubicBezTo>
                <a:cubicBezTo>
                  <a:pt x="1369" y="1358"/>
                  <a:pt x="1048" y="1703"/>
                  <a:pt x="381" y="1703"/>
                </a:cubicBezTo>
                <a:cubicBezTo>
                  <a:pt x="0" y="1715"/>
                  <a:pt x="0" y="2275"/>
                  <a:pt x="381" y="2275"/>
                </a:cubicBezTo>
                <a:cubicBezTo>
                  <a:pt x="1298" y="2275"/>
                  <a:pt x="1762" y="1775"/>
                  <a:pt x="2167" y="1334"/>
                </a:cubicBezTo>
                <a:cubicBezTo>
                  <a:pt x="2548" y="929"/>
                  <a:pt x="2870" y="572"/>
                  <a:pt x="3536" y="572"/>
                </a:cubicBezTo>
                <a:cubicBezTo>
                  <a:pt x="4203" y="572"/>
                  <a:pt x="4525" y="929"/>
                  <a:pt x="4906" y="1334"/>
                </a:cubicBezTo>
                <a:cubicBezTo>
                  <a:pt x="5310" y="1775"/>
                  <a:pt x="5775" y="2275"/>
                  <a:pt x="6692" y="2275"/>
                </a:cubicBezTo>
                <a:cubicBezTo>
                  <a:pt x="7608" y="2275"/>
                  <a:pt x="8073" y="1775"/>
                  <a:pt x="8477" y="1334"/>
                </a:cubicBezTo>
                <a:cubicBezTo>
                  <a:pt x="8858" y="929"/>
                  <a:pt x="9180" y="572"/>
                  <a:pt x="9847" y="572"/>
                </a:cubicBezTo>
                <a:cubicBezTo>
                  <a:pt x="10513" y="572"/>
                  <a:pt x="10835" y="929"/>
                  <a:pt x="11216" y="1334"/>
                </a:cubicBezTo>
                <a:cubicBezTo>
                  <a:pt x="11621" y="1775"/>
                  <a:pt x="12085" y="2275"/>
                  <a:pt x="13002" y="2275"/>
                </a:cubicBezTo>
                <a:cubicBezTo>
                  <a:pt x="13919" y="2275"/>
                  <a:pt x="14383" y="1775"/>
                  <a:pt x="14788" y="1334"/>
                </a:cubicBezTo>
                <a:cubicBezTo>
                  <a:pt x="15169" y="929"/>
                  <a:pt x="15490" y="572"/>
                  <a:pt x="16157" y="572"/>
                </a:cubicBezTo>
                <a:cubicBezTo>
                  <a:pt x="16824" y="572"/>
                  <a:pt x="17145" y="929"/>
                  <a:pt x="17526" y="1334"/>
                </a:cubicBezTo>
                <a:cubicBezTo>
                  <a:pt x="17931" y="1775"/>
                  <a:pt x="18395" y="2275"/>
                  <a:pt x="19312" y="2275"/>
                </a:cubicBezTo>
                <a:cubicBezTo>
                  <a:pt x="20229" y="2275"/>
                  <a:pt x="20693" y="1775"/>
                  <a:pt x="21098" y="1334"/>
                </a:cubicBezTo>
                <a:cubicBezTo>
                  <a:pt x="21479" y="929"/>
                  <a:pt x="21801" y="572"/>
                  <a:pt x="22467" y="572"/>
                </a:cubicBezTo>
                <a:cubicBezTo>
                  <a:pt x="23134" y="572"/>
                  <a:pt x="23456" y="929"/>
                  <a:pt x="23837" y="1334"/>
                </a:cubicBezTo>
                <a:cubicBezTo>
                  <a:pt x="24241" y="1775"/>
                  <a:pt x="24706" y="2275"/>
                  <a:pt x="25622" y="2275"/>
                </a:cubicBezTo>
                <a:cubicBezTo>
                  <a:pt x="26539" y="2275"/>
                  <a:pt x="26992" y="1775"/>
                  <a:pt x="27408" y="1334"/>
                </a:cubicBezTo>
                <a:cubicBezTo>
                  <a:pt x="27789" y="929"/>
                  <a:pt x="28111" y="572"/>
                  <a:pt x="28778" y="572"/>
                </a:cubicBezTo>
                <a:cubicBezTo>
                  <a:pt x="29444" y="572"/>
                  <a:pt x="29766" y="929"/>
                  <a:pt x="30147" y="1334"/>
                </a:cubicBezTo>
                <a:cubicBezTo>
                  <a:pt x="30552" y="1775"/>
                  <a:pt x="31016" y="2275"/>
                  <a:pt x="31933" y="2275"/>
                </a:cubicBezTo>
                <a:cubicBezTo>
                  <a:pt x="32302" y="2275"/>
                  <a:pt x="32302" y="1703"/>
                  <a:pt x="31933" y="1703"/>
                </a:cubicBezTo>
                <a:cubicBezTo>
                  <a:pt x="31266" y="1703"/>
                  <a:pt x="30933" y="1358"/>
                  <a:pt x="30564" y="941"/>
                </a:cubicBezTo>
                <a:cubicBezTo>
                  <a:pt x="30147" y="501"/>
                  <a:pt x="29683" y="1"/>
                  <a:pt x="28778" y="1"/>
                </a:cubicBezTo>
                <a:cubicBezTo>
                  <a:pt x="27861" y="1"/>
                  <a:pt x="27397" y="501"/>
                  <a:pt x="26992" y="941"/>
                </a:cubicBezTo>
                <a:cubicBezTo>
                  <a:pt x="26611" y="1358"/>
                  <a:pt x="26289" y="1703"/>
                  <a:pt x="25622" y="1703"/>
                </a:cubicBezTo>
                <a:cubicBezTo>
                  <a:pt x="24956" y="1703"/>
                  <a:pt x="24622" y="1358"/>
                  <a:pt x="24253" y="941"/>
                </a:cubicBezTo>
                <a:cubicBezTo>
                  <a:pt x="23837" y="501"/>
                  <a:pt x="23372" y="1"/>
                  <a:pt x="22467" y="1"/>
                </a:cubicBezTo>
                <a:cubicBezTo>
                  <a:pt x="21551" y="1"/>
                  <a:pt x="21086" y="501"/>
                  <a:pt x="20681" y="941"/>
                </a:cubicBezTo>
                <a:cubicBezTo>
                  <a:pt x="20300" y="1358"/>
                  <a:pt x="19979" y="1703"/>
                  <a:pt x="19312" y="1703"/>
                </a:cubicBezTo>
                <a:cubicBezTo>
                  <a:pt x="18645" y="1703"/>
                  <a:pt x="18324" y="1358"/>
                  <a:pt x="17943" y="941"/>
                </a:cubicBezTo>
                <a:cubicBezTo>
                  <a:pt x="17526" y="501"/>
                  <a:pt x="17062" y="1"/>
                  <a:pt x="16157" y="1"/>
                </a:cubicBezTo>
                <a:cubicBezTo>
                  <a:pt x="15240" y="1"/>
                  <a:pt x="14776" y="501"/>
                  <a:pt x="14371" y="941"/>
                </a:cubicBezTo>
                <a:cubicBezTo>
                  <a:pt x="13990" y="1358"/>
                  <a:pt x="13669" y="1703"/>
                  <a:pt x="13002" y="1703"/>
                </a:cubicBezTo>
                <a:cubicBezTo>
                  <a:pt x="12335" y="1703"/>
                  <a:pt x="12014" y="1358"/>
                  <a:pt x="11633" y="941"/>
                </a:cubicBezTo>
                <a:cubicBezTo>
                  <a:pt x="11228" y="501"/>
                  <a:pt x="10763" y="1"/>
                  <a:pt x="9847" y="1"/>
                </a:cubicBezTo>
                <a:cubicBezTo>
                  <a:pt x="8930" y="1"/>
                  <a:pt x="8466" y="501"/>
                  <a:pt x="8061" y="941"/>
                </a:cubicBezTo>
                <a:cubicBezTo>
                  <a:pt x="7680" y="1358"/>
                  <a:pt x="7358" y="1703"/>
                  <a:pt x="6692" y="1703"/>
                </a:cubicBezTo>
                <a:cubicBezTo>
                  <a:pt x="6025" y="1703"/>
                  <a:pt x="5703" y="1358"/>
                  <a:pt x="5322" y="941"/>
                </a:cubicBezTo>
                <a:cubicBezTo>
                  <a:pt x="4918" y="501"/>
                  <a:pt x="4453" y="1"/>
                  <a:pt x="35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8"/>
          <p:cNvSpPr/>
          <p:nvPr/>
        </p:nvSpPr>
        <p:spPr>
          <a:xfrm rot="10800000" flipH="1">
            <a:off x="4354430" y="3433032"/>
            <a:ext cx="785434" cy="63977"/>
          </a:xfrm>
          <a:custGeom>
            <a:avLst/>
            <a:gdLst/>
            <a:ahLst/>
            <a:cxnLst/>
            <a:rect l="l" t="t" r="r" b="b"/>
            <a:pathLst>
              <a:path w="20195" h="1527" extrusionOk="0">
                <a:moveTo>
                  <a:pt x="2250" y="1"/>
                </a:moveTo>
                <a:cubicBezTo>
                  <a:pt x="1655" y="1"/>
                  <a:pt x="1334" y="346"/>
                  <a:pt x="1096" y="608"/>
                </a:cubicBezTo>
                <a:cubicBezTo>
                  <a:pt x="857" y="858"/>
                  <a:pt x="679" y="1060"/>
                  <a:pt x="286" y="1060"/>
                </a:cubicBezTo>
                <a:cubicBezTo>
                  <a:pt x="0" y="1084"/>
                  <a:pt x="0" y="1501"/>
                  <a:pt x="286" y="1525"/>
                </a:cubicBezTo>
                <a:cubicBezTo>
                  <a:pt x="881" y="1525"/>
                  <a:pt x="1203" y="1179"/>
                  <a:pt x="1441" y="929"/>
                </a:cubicBezTo>
                <a:cubicBezTo>
                  <a:pt x="1679" y="667"/>
                  <a:pt x="1858" y="465"/>
                  <a:pt x="2250" y="465"/>
                </a:cubicBezTo>
                <a:cubicBezTo>
                  <a:pt x="2631" y="465"/>
                  <a:pt x="2810" y="655"/>
                  <a:pt x="3060" y="929"/>
                </a:cubicBezTo>
                <a:cubicBezTo>
                  <a:pt x="3310" y="1191"/>
                  <a:pt x="3620" y="1525"/>
                  <a:pt x="4203" y="1525"/>
                </a:cubicBezTo>
                <a:cubicBezTo>
                  <a:pt x="4798" y="1525"/>
                  <a:pt x="5132" y="1179"/>
                  <a:pt x="5358" y="929"/>
                </a:cubicBezTo>
                <a:cubicBezTo>
                  <a:pt x="5596" y="667"/>
                  <a:pt x="5775" y="465"/>
                  <a:pt x="6168" y="465"/>
                </a:cubicBezTo>
                <a:cubicBezTo>
                  <a:pt x="6549" y="465"/>
                  <a:pt x="6727" y="655"/>
                  <a:pt x="6977" y="929"/>
                </a:cubicBezTo>
                <a:cubicBezTo>
                  <a:pt x="7215" y="1191"/>
                  <a:pt x="7537" y="1525"/>
                  <a:pt x="8120" y="1525"/>
                </a:cubicBezTo>
                <a:cubicBezTo>
                  <a:pt x="8716" y="1525"/>
                  <a:pt x="9037" y="1179"/>
                  <a:pt x="9275" y="929"/>
                </a:cubicBezTo>
                <a:cubicBezTo>
                  <a:pt x="9513" y="667"/>
                  <a:pt x="9692" y="465"/>
                  <a:pt x="10085" y="465"/>
                </a:cubicBezTo>
                <a:cubicBezTo>
                  <a:pt x="10466" y="465"/>
                  <a:pt x="10632" y="655"/>
                  <a:pt x="10882" y="929"/>
                </a:cubicBezTo>
                <a:cubicBezTo>
                  <a:pt x="11133" y="1191"/>
                  <a:pt x="11442" y="1525"/>
                  <a:pt x="12037" y="1525"/>
                </a:cubicBezTo>
                <a:cubicBezTo>
                  <a:pt x="12633" y="1525"/>
                  <a:pt x="12954" y="1179"/>
                  <a:pt x="13192" y="929"/>
                </a:cubicBezTo>
                <a:cubicBezTo>
                  <a:pt x="13419" y="667"/>
                  <a:pt x="13609" y="465"/>
                  <a:pt x="13990" y="465"/>
                </a:cubicBezTo>
                <a:cubicBezTo>
                  <a:pt x="14383" y="465"/>
                  <a:pt x="14550" y="655"/>
                  <a:pt x="14800" y="929"/>
                </a:cubicBezTo>
                <a:cubicBezTo>
                  <a:pt x="15050" y="1191"/>
                  <a:pt x="15359" y="1525"/>
                  <a:pt x="15955" y="1525"/>
                </a:cubicBezTo>
                <a:cubicBezTo>
                  <a:pt x="16538" y="1525"/>
                  <a:pt x="16871" y="1179"/>
                  <a:pt x="17098" y="929"/>
                </a:cubicBezTo>
                <a:cubicBezTo>
                  <a:pt x="17336" y="667"/>
                  <a:pt x="17526" y="465"/>
                  <a:pt x="17907" y="465"/>
                </a:cubicBezTo>
                <a:cubicBezTo>
                  <a:pt x="18300" y="465"/>
                  <a:pt x="18467" y="655"/>
                  <a:pt x="18717" y="929"/>
                </a:cubicBezTo>
                <a:cubicBezTo>
                  <a:pt x="18967" y="1191"/>
                  <a:pt x="19264" y="1525"/>
                  <a:pt x="19860" y="1525"/>
                </a:cubicBezTo>
                <a:cubicBezTo>
                  <a:pt x="19871" y="1526"/>
                  <a:pt x="19882" y="1526"/>
                  <a:pt x="19892" y="1526"/>
                </a:cubicBezTo>
                <a:cubicBezTo>
                  <a:pt x="20194" y="1526"/>
                  <a:pt x="20194" y="1059"/>
                  <a:pt x="19892" y="1059"/>
                </a:cubicBezTo>
                <a:cubicBezTo>
                  <a:pt x="19882" y="1059"/>
                  <a:pt x="19871" y="1059"/>
                  <a:pt x="19860" y="1060"/>
                </a:cubicBezTo>
                <a:cubicBezTo>
                  <a:pt x="19479" y="1060"/>
                  <a:pt x="19312" y="870"/>
                  <a:pt x="19062" y="608"/>
                </a:cubicBezTo>
                <a:cubicBezTo>
                  <a:pt x="18812" y="334"/>
                  <a:pt x="18502" y="1"/>
                  <a:pt x="17907" y="1"/>
                </a:cubicBezTo>
                <a:cubicBezTo>
                  <a:pt x="17312" y="1"/>
                  <a:pt x="16990" y="346"/>
                  <a:pt x="16752" y="608"/>
                </a:cubicBezTo>
                <a:cubicBezTo>
                  <a:pt x="16526" y="858"/>
                  <a:pt x="16336" y="1060"/>
                  <a:pt x="15955" y="1060"/>
                </a:cubicBezTo>
                <a:cubicBezTo>
                  <a:pt x="15562" y="1060"/>
                  <a:pt x="15395" y="870"/>
                  <a:pt x="15145" y="608"/>
                </a:cubicBezTo>
                <a:cubicBezTo>
                  <a:pt x="14895" y="334"/>
                  <a:pt x="14585" y="1"/>
                  <a:pt x="13990" y="1"/>
                </a:cubicBezTo>
                <a:cubicBezTo>
                  <a:pt x="13407" y="1"/>
                  <a:pt x="13073" y="346"/>
                  <a:pt x="12847" y="608"/>
                </a:cubicBezTo>
                <a:cubicBezTo>
                  <a:pt x="12609" y="858"/>
                  <a:pt x="12418" y="1060"/>
                  <a:pt x="12037" y="1060"/>
                </a:cubicBezTo>
                <a:cubicBezTo>
                  <a:pt x="11656" y="1060"/>
                  <a:pt x="11478" y="870"/>
                  <a:pt x="11228" y="608"/>
                </a:cubicBezTo>
                <a:cubicBezTo>
                  <a:pt x="10978" y="334"/>
                  <a:pt x="10668" y="1"/>
                  <a:pt x="10085" y="1"/>
                </a:cubicBezTo>
                <a:cubicBezTo>
                  <a:pt x="9489" y="1"/>
                  <a:pt x="9168" y="346"/>
                  <a:pt x="8930" y="608"/>
                </a:cubicBezTo>
                <a:cubicBezTo>
                  <a:pt x="8692" y="858"/>
                  <a:pt x="8513" y="1060"/>
                  <a:pt x="8120" y="1060"/>
                </a:cubicBezTo>
                <a:cubicBezTo>
                  <a:pt x="7739" y="1060"/>
                  <a:pt x="7561" y="870"/>
                  <a:pt x="7323" y="608"/>
                </a:cubicBezTo>
                <a:cubicBezTo>
                  <a:pt x="7072" y="334"/>
                  <a:pt x="6763" y="1"/>
                  <a:pt x="6168" y="1"/>
                </a:cubicBezTo>
                <a:cubicBezTo>
                  <a:pt x="5572" y="1"/>
                  <a:pt x="5251" y="346"/>
                  <a:pt x="5013" y="608"/>
                </a:cubicBezTo>
                <a:cubicBezTo>
                  <a:pt x="4775" y="858"/>
                  <a:pt x="4596" y="1060"/>
                  <a:pt x="4203" y="1060"/>
                </a:cubicBezTo>
                <a:cubicBezTo>
                  <a:pt x="3822" y="1060"/>
                  <a:pt x="3655" y="870"/>
                  <a:pt x="3405" y="608"/>
                </a:cubicBezTo>
                <a:cubicBezTo>
                  <a:pt x="3155" y="334"/>
                  <a:pt x="2846" y="1"/>
                  <a:pt x="225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8"/>
          <p:cNvSpPr/>
          <p:nvPr/>
        </p:nvSpPr>
        <p:spPr>
          <a:xfrm rot="10800000" flipH="1">
            <a:off x="1959015" y="2653280"/>
            <a:ext cx="1256306" cy="95317"/>
          </a:xfrm>
          <a:custGeom>
            <a:avLst/>
            <a:gdLst/>
            <a:ahLst/>
            <a:cxnLst/>
            <a:rect l="l" t="t" r="r" b="b"/>
            <a:pathLst>
              <a:path w="32302" h="2275" extrusionOk="0">
                <a:moveTo>
                  <a:pt x="3536" y="1"/>
                </a:moveTo>
                <a:cubicBezTo>
                  <a:pt x="2620" y="1"/>
                  <a:pt x="2155" y="501"/>
                  <a:pt x="1750" y="941"/>
                </a:cubicBezTo>
                <a:cubicBezTo>
                  <a:pt x="1369" y="1358"/>
                  <a:pt x="1048" y="1703"/>
                  <a:pt x="381" y="1703"/>
                </a:cubicBezTo>
                <a:cubicBezTo>
                  <a:pt x="0" y="1715"/>
                  <a:pt x="0" y="2275"/>
                  <a:pt x="381" y="2275"/>
                </a:cubicBezTo>
                <a:cubicBezTo>
                  <a:pt x="1298" y="2275"/>
                  <a:pt x="1762" y="1775"/>
                  <a:pt x="2167" y="1334"/>
                </a:cubicBezTo>
                <a:cubicBezTo>
                  <a:pt x="2548" y="929"/>
                  <a:pt x="2870" y="572"/>
                  <a:pt x="3536" y="572"/>
                </a:cubicBezTo>
                <a:cubicBezTo>
                  <a:pt x="4203" y="572"/>
                  <a:pt x="4525" y="929"/>
                  <a:pt x="4906" y="1334"/>
                </a:cubicBezTo>
                <a:cubicBezTo>
                  <a:pt x="5310" y="1775"/>
                  <a:pt x="5775" y="2275"/>
                  <a:pt x="6692" y="2275"/>
                </a:cubicBezTo>
                <a:cubicBezTo>
                  <a:pt x="7608" y="2275"/>
                  <a:pt x="8073" y="1775"/>
                  <a:pt x="8477" y="1334"/>
                </a:cubicBezTo>
                <a:cubicBezTo>
                  <a:pt x="8858" y="929"/>
                  <a:pt x="9180" y="572"/>
                  <a:pt x="9847" y="572"/>
                </a:cubicBezTo>
                <a:cubicBezTo>
                  <a:pt x="10513" y="572"/>
                  <a:pt x="10835" y="929"/>
                  <a:pt x="11216" y="1334"/>
                </a:cubicBezTo>
                <a:cubicBezTo>
                  <a:pt x="11621" y="1775"/>
                  <a:pt x="12085" y="2275"/>
                  <a:pt x="13002" y="2275"/>
                </a:cubicBezTo>
                <a:cubicBezTo>
                  <a:pt x="13919" y="2275"/>
                  <a:pt x="14383" y="1775"/>
                  <a:pt x="14788" y="1334"/>
                </a:cubicBezTo>
                <a:cubicBezTo>
                  <a:pt x="15169" y="929"/>
                  <a:pt x="15490" y="572"/>
                  <a:pt x="16157" y="572"/>
                </a:cubicBezTo>
                <a:cubicBezTo>
                  <a:pt x="16824" y="572"/>
                  <a:pt x="17145" y="929"/>
                  <a:pt x="17526" y="1334"/>
                </a:cubicBezTo>
                <a:cubicBezTo>
                  <a:pt x="17931" y="1775"/>
                  <a:pt x="18395" y="2275"/>
                  <a:pt x="19312" y="2275"/>
                </a:cubicBezTo>
                <a:cubicBezTo>
                  <a:pt x="20229" y="2275"/>
                  <a:pt x="20693" y="1775"/>
                  <a:pt x="21098" y="1334"/>
                </a:cubicBezTo>
                <a:cubicBezTo>
                  <a:pt x="21479" y="929"/>
                  <a:pt x="21801" y="572"/>
                  <a:pt x="22467" y="572"/>
                </a:cubicBezTo>
                <a:cubicBezTo>
                  <a:pt x="23134" y="572"/>
                  <a:pt x="23456" y="929"/>
                  <a:pt x="23837" y="1334"/>
                </a:cubicBezTo>
                <a:cubicBezTo>
                  <a:pt x="24241" y="1775"/>
                  <a:pt x="24706" y="2275"/>
                  <a:pt x="25622" y="2275"/>
                </a:cubicBezTo>
                <a:cubicBezTo>
                  <a:pt x="26539" y="2275"/>
                  <a:pt x="26992" y="1775"/>
                  <a:pt x="27408" y="1334"/>
                </a:cubicBezTo>
                <a:cubicBezTo>
                  <a:pt x="27789" y="929"/>
                  <a:pt x="28111" y="572"/>
                  <a:pt x="28778" y="572"/>
                </a:cubicBezTo>
                <a:cubicBezTo>
                  <a:pt x="29444" y="572"/>
                  <a:pt x="29766" y="929"/>
                  <a:pt x="30147" y="1334"/>
                </a:cubicBezTo>
                <a:cubicBezTo>
                  <a:pt x="30552" y="1775"/>
                  <a:pt x="31016" y="2275"/>
                  <a:pt x="31933" y="2275"/>
                </a:cubicBezTo>
                <a:cubicBezTo>
                  <a:pt x="32302" y="2275"/>
                  <a:pt x="32302" y="1703"/>
                  <a:pt x="31933" y="1703"/>
                </a:cubicBezTo>
                <a:cubicBezTo>
                  <a:pt x="31266" y="1703"/>
                  <a:pt x="30933" y="1358"/>
                  <a:pt x="30564" y="941"/>
                </a:cubicBezTo>
                <a:cubicBezTo>
                  <a:pt x="30147" y="501"/>
                  <a:pt x="29683" y="1"/>
                  <a:pt x="28778" y="1"/>
                </a:cubicBezTo>
                <a:cubicBezTo>
                  <a:pt x="27861" y="1"/>
                  <a:pt x="27397" y="501"/>
                  <a:pt x="26992" y="941"/>
                </a:cubicBezTo>
                <a:cubicBezTo>
                  <a:pt x="26611" y="1358"/>
                  <a:pt x="26289" y="1703"/>
                  <a:pt x="25622" y="1703"/>
                </a:cubicBezTo>
                <a:cubicBezTo>
                  <a:pt x="24956" y="1703"/>
                  <a:pt x="24622" y="1358"/>
                  <a:pt x="24253" y="941"/>
                </a:cubicBezTo>
                <a:cubicBezTo>
                  <a:pt x="23837" y="501"/>
                  <a:pt x="23372" y="1"/>
                  <a:pt x="22467" y="1"/>
                </a:cubicBezTo>
                <a:cubicBezTo>
                  <a:pt x="21551" y="1"/>
                  <a:pt x="21086" y="501"/>
                  <a:pt x="20681" y="941"/>
                </a:cubicBezTo>
                <a:cubicBezTo>
                  <a:pt x="20300" y="1358"/>
                  <a:pt x="19979" y="1703"/>
                  <a:pt x="19312" y="1703"/>
                </a:cubicBezTo>
                <a:cubicBezTo>
                  <a:pt x="18645" y="1703"/>
                  <a:pt x="18324" y="1358"/>
                  <a:pt x="17943" y="941"/>
                </a:cubicBezTo>
                <a:cubicBezTo>
                  <a:pt x="17526" y="501"/>
                  <a:pt x="17062" y="1"/>
                  <a:pt x="16157" y="1"/>
                </a:cubicBezTo>
                <a:cubicBezTo>
                  <a:pt x="15240" y="1"/>
                  <a:pt x="14776" y="501"/>
                  <a:pt x="14371" y="941"/>
                </a:cubicBezTo>
                <a:cubicBezTo>
                  <a:pt x="13990" y="1358"/>
                  <a:pt x="13669" y="1703"/>
                  <a:pt x="13002" y="1703"/>
                </a:cubicBezTo>
                <a:cubicBezTo>
                  <a:pt x="12335" y="1703"/>
                  <a:pt x="12014" y="1358"/>
                  <a:pt x="11633" y="941"/>
                </a:cubicBezTo>
                <a:cubicBezTo>
                  <a:pt x="11228" y="501"/>
                  <a:pt x="10763" y="1"/>
                  <a:pt x="9847" y="1"/>
                </a:cubicBezTo>
                <a:cubicBezTo>
                  <a:pt x="8930" y="1"/>
                  <a:pt x="8466" y="501"/>
                  <a:pt x="8061" y="941"/>
                </a:cubicBezTo>
                <a:cubicBezTo>
                  <a:pt x="7680" y="1358"/>
                  <a:pt x="7358" y="1703"/>
                  <a:pt x="6692" y="1703"/>
                </a:cubicBezTo>
                <a:cubicBezTo>
                  <a:pt x="6025" y="1703"/>
                  <a:pt x="5703" y="1358"/>
                  <a:pt x="5322" y="941"/>
                </a:cubicBezTo>
                <a:cubicBezTo>
                  <a:pt x="4918" y="501"/>
                  <a:pt x="4453" y="1"/>
                  <a:pt x="35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0" name="Google Shape;230;p8"/>
          <p:cNvGrpSpPr/>
          <p:nvPr/>
        </p:nvGrpSpPr>
        <p:grpSpPr>
          <a:xfrm rot="9224546">
            <a:off x="3463130" y="2907528"/>
            <a:ext cx="142655" cy="149446"/>
            <a:chOff x="1160468" y="31374"/>
            <a:chExt cx="142658" cy="149448"/>
          </a:xfrm>
        </p:grpSpPr>
        <p:sp>
          <p:nvSpPr>
            <p:cNvPr id="231" name="Google Shape;231;p8"/>
            <p:cNvSpPr/>
            <p:nvPr/>
          </p:nvSpPr>
          <p:spPr>
            <a:xfrm>
              <a:off x="1160468" y="31374"/>
              <a:ext cx="142658" cy="149448"/>
            </a:xfrm>
            <a:custGeom>
              <a:avLst/>
              <a:gdLst/>
              <a:ahLst/>
              <a:cxnLst/>
              <a:rect l="l" t="t" r="r" b="b"/>
              <a:pathLst>
                <a:path w="3668" h="3567" extrusionOk="0">
                  <a:moveTo>
                    <a:pt x="3205" y="0"/>
                  </a:moveTo>
                  <a:cubicBezTo>
                    <a:pt x="3096" y="0"/>
                    <a:pt x="2989" y="42"/>
                    <a:pt x="2906" y="125"/>
                  </a:cubicBezTo>
                  <a:lnTo>
                    <a:pt x="155" y="2852"/>
                  </a:lnTo>
                  <a:cubicBezTo>
                    <a:pt x="1" y="3018"/>
                    <a:pt x="1" y="3280"/>
                    <a:pt x="155" y="3447"/>
                  </a:cubicBezTo>
                  <a:cubicBezTo>
                    <a:pt x="239" y="3518"/>
                    <a:pt x="346" y="3566"/>
                    <a:pt x="453" y="3566"/>
                  </a:cubicBezTo>
                  <a:cubicBezTo>
                    <a:pt x="572" y="3566"/>
                    <a:pt x="679" y="3530"/>
                    <a:pt x="763" y="3447"/>
                  </a:cubicBezTo>
                  <a:lnTo>
                    <a:pt x="3513" y="720"/>
                  </a:lnTo>
                  <a:cubicBezTo>
                    <a:pt x="3668" y="554"/>
                    <a:pt x="3668" y="280"/>
                    <a:pt x="3513" y="125"/>
                  </a:cubicBezTo>
                  <a:cubicBezTo>
                    <a:pt x="3424" y="42"/>
                    <a:pt x="3314" y="0"/>
                    <a:pt x="320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8"/>
            <p:cNvSpPr/>
            <p:nvPr/>
          </p:nvSpPr>
          <p:spPr>
            <a:xfrm>
              <a:off x="1160468" y="31374"/>
              <a:ext cx="142658" cy="149448"/>
            </a:xfrm>
            <a:custGeom>
              <a:avLst/>
              <a:gdLst/>
              <a:ahLst/>
              <a:cxnLst/>
              <a:rect l="l" t="t" r="r" b="b"/>
              <a:pathLst>
                <a:path w="3668" h="3567" extrusionOk="0">
                  <a:moveTo>
                    <a:pt x="461" y="0"/>
                  </a:moveTo>
                  <a:cubicBezTo>
                    <a:pt x="352" y="0"/>
                    <a:pt x="245" y="42"/>
                    <a:pt x="167" y="125"/>
                  </a:cubicBezTo>
                  <a:cubicBezTo>
                    <a:pt x="1" y="280"/>
                    <a:pt x="1" y="554"/>
                    <a:pt x="167" y="720"/>
                  </a:cubicBezTo>
                  <a:lnTo>
                    <a:pt x="2906" y="3447"/>
                  </a:lnTo>
                  <a:cubicBezTo>
                    <a:pt x="2989" y="3518"/>
                    <a:pt x="3096" y="3566"/>
                    <a:pt x="3203" y="3566"/>
                  </a:cubicBezTo>
                  <a:cubicBezTo>
                    <a:pt x="3311" y="3566"/>
                    <a:pt x="3418" y="3518"/>
                    <a:pt x="3501" y="3447"/>
                  </a:cubicBezTo>
                  <a:cubicBezTo>
                    <a:pt x="3668" y="3280"/>
                    <a:pt x="3668" y="3018"/>
                    <a:pt x="3501" y="2852"/>
                  </a:cubicBezTo>
                  <a:lnTo>
                    <a:pt x="763" y="125"/>
                  </a:lnTo>
                  <a:cubicBezTo>
                    <a:pt x="679" y="42"/>
                    <a:pt x="569" y="0"/>
                    <a:pt x="4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3" name="Google Shape;233;p8"/>
          <p:cNvSpPr txBox="1">
            <a:spLocks noGrp="1"/>
          </p:cNvSpPr>
          <p:nvPr>
            <p:ph type="title"/>
          </p:nvPr>
        </p:nvSpPr>
        <p:spPr>
          <a:xfrm>
            <a:off x="902425" y="2186650"/>
            <a:ext cx="7339200" cy="770100"/>
          </a:xfrm>
          <a:prstGeom prst="rect">
            <a:avLst/>
          </a:prstGeom>
        </p:spPr>
        <p:txBody>
          <a:bodyPr spcFirstLastPara="1" wrap="square" lIns="91425" tIns="91425" rIns="91425" bIns="91425" anchor="ctr" anchorCtr="0">
            <a:noAutofit/>
          </a:bodyPr>
          <a:lstStyle>
            <a:lvl1pPr lvl="0">
              <a:spcBef>
                <a:spcPts val="0"/>
              </a:spcBef>
              <a:spcAft>
                <a:spcPts val="0"/>
              </a:spcAft>
              <a:buSzPts val="5200"/>
              <a:buNone/>
              <a:defRPr sz="5200"/>
            </a:lvl1pPr>
            <a:lvl2pPr lvl="1">
              <a:spcBef>
                <a:spcPts val="0"/>
              </a:spcBef>
              <a:spcAft>
                <a:spcPts val="0"/>
              </a:spcAft>
              <a:buSzPts val="5200"/>
              <a:buNone/>
              <a:defRPr sz="5200"/>
            </a:lvl2pPr>
            <a:lvl3pPr lvl="2">
              <a:spcBef>
                <a:spcPts val="0"/>
              </a:spcBef>
              <a:spcAft>
                <a:spcPts val="0"/>
              </a:spcAft>
              <a:buSzPts val="5200"/>
              <a:buNone/>
              <a:defRPr sz="5200"/>
            </a:lvl3pPr>
            <a:lvl4pPr lvl="3">
              <a:spcBef>
                <a:spcPts val="0"/>
              </a:spcBef>
              <a:spcAft>
                <a:spcPts val="0"/>
              </a:spcAft>
              <a:buSzPts val="5200"/>
              <a:buNone/>
              <a:defRPr sz="5200"/>
            </a:lvl4pPr>
            <a:lvl5pPr lvl="4">
              <a:spcBef>
                <a:spcPts val="0"/>
              </a:spcBef>
              <a:spcAft>
                <a:spcPts val="0"/>
              </a:spcAft>
              <a:buSzPts val="5200"/>
              <a:buNone/>
              <a:defRPr sz="5200"/>
            </a:lvl5pPr>
            <a:lvl6pPr lvl="5">
              <a:spcBef>
                <a:spcPts val="0"/>
              </a:spcBef>
              <a:spcAft>
                <a:spcPts val="0"/>
              </a:spcAft>
              <a:buSzPts val="5200"/>
              <a:buNone/>
              <a:defRPr sz="5200"/>
            </a:lvl6pPr>
            <a:lvl7pPr lvl="6">
              <a:spcBef>
                <a:spcPts val="0"/>
              </a:spcBef>
              <a:spcAft>
                <a:spcPts val="0"/>
              </a:spcAft>
              <a:buSzPts val="5200"/>
              <a:buNone/>
              <a:defRPr sz="5200"/>
            </a:lvl7pPr>
            <a:lvl8pPr lvl="7">
              <a:spcBef>
                <a:spcPts val="0"/>
              </a:spcBef>
              <a:spcAft>
                <a:spcPts val="0"/>
              </a:spcAft>
              <a:buSzPts val="5200"/>
              <a:buNone/>
              <a:defRPr sz="5200"/>
            </a:lvl8pPr>
            <a:lvl9pPr lvl="8">
              <a:spcBef>
                <a:spcPts val="0"/>
              </a:spcBef>
              <a:spcAft>
                <a:spcPts val="0"/>
              </a:spcAft>
              <a:buSzPts val="5200"/>
              <a:buNone/>
              <a:defRPr sz="52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ig title">
  <p:cSld name="CUSTOM_11">
    <p:bg>
      <p:bgPr>
        <a:solidFill>
          <a:schemeClr val="accent3"/>
        </a:solidFill>
        <a:effectLst/>
      </p:bgPr>
    </p:bg>
    <p:spTree>
      <p:nvGrpSpPr>
        <p:cNvPr id="1" name="Shape 297"/>
        <p:cNvGrpSpPr/>
        <p:nvPr/>
      </p:nvGrpSpPr>
      <p:grpSpPr>
        <a:xfrm>
          <a:off x="0" y="0"/>
          <a:ext cx="0" cy="0"/>
          <a:chOff x="0" y="0"/>
          <a:chExt cx="0" cy="0"/>
        </a:xfrm>
      </p:grpSpPr>
      <p:sp>
        <p:nvSpPr>
          <p:cNvPr id="298" name="Google Shape;298;p13"/>
          <p:cNvSpPr txBox="1">
            <a:spLocks noGrp="1"/>
          </p:cNvSpPr>
          <p:nvPr>
            <p:ph type="title"/>
          </p:nvPr>
        </p:nvSpPr>
        <p:spPr>
          <a:xfrm>
            <a:off x="3851900" y="1390275"/>
            <a:ext cx="4239300" cy="841800"/>
          </a:xfrm>
          <a:prstGeom prst="rect">
            <a:avLst/>
          </a:prstGeom>
        </p:spPr>
        <p:txBody>
          <a:bodyPr spcFirstLastPara="1" wrap="square" lIns="91425" tIns="91425" rIns="91425" bIns="91425" anchor="ctr" anchorCtr="0">
            <a:noAutofit/>
          </a:bodyPr>
          <a:lstStyle>
            <a:lvl1pPr lvl="0" rtl="0">
              <a:spcBef>
                <a:spcPts val="0"/>
              </a:spcBef>
              <a:spcAft>
                <a:spcPts val="0"/>
              </a:spcAft>
              <a:buSzPts val="5200"/>
              <a:buNone/>
              <a:defRPr sz="52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six columns">
  <p:cSld name="CUSTOM_8">
    <p:bg>
      <p:bgPr>
        <a:solidFill>
          <a:schemeClr val="accent3"/>
        </a:solidFill>
        <a:effectLst/>
      </p:bgPr>
    </p:bg>
    <p:spTree>
      <p:nvGrpSpPr>
        <p:cNvPr id="1" name="Shape 345"/>
        <p:cNvGrpSpPr/>
        <p:nvPr/>
      </p:nvGrpSpPr>
      <p:grpSpPr>
        <a:xfrm>
          <a:off x="0" y="0"/>
          <a:ext cx="0" cy="0"/>
          <a:chOff x="0" y="0"/>
          <a:chExt cx="0" cy="0"/>
        </a:xfrm>
      </p:grpSpPr>
      <p:sp>
        <p:nvSpPr>
          <p:cNvPr id="346" name="Google Shape;346;p15"/>
          <p:cNvSpPr/>
          <p:nvPr/>
        </p:nvSpPr>
        <p:spPr>
          <a:xfrm flipH="1">
            <a:off x="8123931" y="429982"/>
            <a:ext cx="520498" cy="220046"/>
          </a:xfrm>
          <a:custGeom>
            <a:avLst/>
            <a:gdLst/>
            <a:ahLst/>
            <a:cxnLst/>
            <a:rect l="l" t="t" r="r" b="b"/>
            <a:pathLst>
              <a:path w="13383" h="5252" extrusionOk="0">
                <a:moveTo>
                  <a:pt x="10871" y="572"/>
                </a:moveTo>
                <a:cubicBezTo>
                  <a:pt x="11954" y="572"/>
                  <a:pt x="12847" y="1501"/>
                  <a:pt x="12847" y="2632"/>
                </a:cubicBezTo>
                <a:cubicBezTo>
                  <a:pt x="12847" y="3763"/>
                  <a:pt x="11954" y="4680"/>
                  <a:pt x="10871" y="4680"/>
                </a:cubicBezTo>
                <a:lnTo>
                  <a:pt x="2524" y="4680"/>
                </a:lnTo>
                <a:cubicBezTo>
                  <a:pt x="1441" y="4680"/>
                  <a:pt x="548" y="3763"/>
                  <a:pt x="548" y="2632"/>
                </a:cubicBezTo>
                <a:cubicBezTo>
                  <a:pt x="548" y="1501"/>
                  <a:pt x="1441" y="572"/>
                  <a:pt x="2524" y="572"/>
                </a:cubicBezTo>
                <a:close/>
                <a:moveTo>
                  <a:pt x="2512" y="0"/>
                </a:moveTo>
                <a:cubicBezTo>
                  <a:pt x="1131" y="0"/>
                  <a:pt x="0" y="1179"/>
                  <a:pt x="0" y="2632"/>
                </a:cubicBezTo>
                <a:cubicBezTo>
                  <a:pt x="0" y="4072"/>
                  <a:pt x="1131" y="5251"/>
                  <a:pt x="2512" y="5251"/>
                </a:cubicBezTo>
                <a:lnTo>
                  <a:pt x="10871" y="5251"/>
                </a:lnTo>
                <a:cubicBezTo>
                  <a:pt x="12252" y="5251"/>
                  <a:pt x="13383" y="4072"/>
                  <a:pt x="13383" y="2632"/>
                </a:cubicBezTo>
                <a:cubicBezTo>
                  <a:pt x="13383" y="1179"/>
                  <a:pt x="12264" y="0"/>
                  <a:pt x="1087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7" name="Google Shape;347;p15"/>
          <p:cNvGrpSpPr/>
          <p:nvPr/>
        </p:nvGrpSpPr>
        <p:grpSpPr>
          <a:xfrm rot="1398867" flipH="1">
            <a:off x="2200427" y="3535172"/>
            <a:ext cx="151728" cy="149457"/>
            <a:chOff x="8639698" y="2706690"/>
            <a:chExt cx="151720" cy="149448"/>
          </a:xfrm>
        </p:grpSpPr>
        <p:sp>
          <p:nvSpPr>
            <p:cNvPr id="348" name="Google Shape;348;p15"/>
            <p:cNvSpPr/>
            <p:nvPr/>
          </p:nvSpPr>
          <p:spPr>
            <a:xfrm>
              <a:off x="8639698" y="2706690"/>
              <a:ext cx="151720" cy="149448"/>
            </a:xfrm>
            <a:custGeom>
              <a:avLst/>
              <a:gdLst/>
              <a:ahLst/>
              <a:cxnLst/>
              <a:rect l="l" t="t" r="r" b="b"/>
              <a:pathLst>
                <a:path w="3901" h="3567" extrusionOk="0">
                  <a:moveTo>
                    <a:pt x="3231" y="0"/>
                  </a:moveTo>
                  <a:cubicBezTo>
                    <a:pt x="3150" y="0"/>
                    <a:pt x="3073" y="34"/>
                    <a:pt x="3013" y="114"/>
                  </a:cubicBezTo>
                  <a:lnTo>
                    <a:pt x="263" y="2840"/>
                  </a:lnTo>
                  <a:cubicBezTo>
                    <a:pt x="1" y="3102"/>
                    <a:pt x="191" y="3554"/>
                    <a:pt x="560" y="3566"/>
                  </a:cubicBezTo>
                  <a:cubicBezTo>
                    <a:pt x="679" y="3554"/>
                    <a:pt x="775" y="3519"/>
                    <a:pt x="858" y="3435"/>
                  </a:cubicBezTo>
                  <a:lnTo>
                    <a:pt x="3608" y="709"/>
                  </a:lnTo>
                  <a:cubicBezTo>
                    <a:pt x="3900" y="474"/>
                    <a:pt x="3537" y="0"/>
                    <a:pt x="323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5"/>
            <p:cNvSpPr/>
            <p:nvPr/>
          </p:nvSpPr>
          <p:spPr>
            <a:xfrm>
              <a:off x="8640476" y="2707402"/>
              <a:ext cx="149775" cy="148736"/>
            </a:xfrm>
            <a:custGeom>
              <a:avLst/>
              <a:gdLst/>
              <a:ahLst/>
              <a:cxnLst/>
              <a:rect l="l" t="t" r="r" b="b"/>
              <a:pathLst>
                <a:path w="3851" h="3550" extrusionOk="0">
                  <a:moveTo>
                    <a:pt x="574" y="0"/>
                  </a:moveTo>
                  <a:cubicBezTo>
                    <a:pt x="261" y="0"/>
                    <a:pt x="1" y="375"/>
                    <a:pt x="243" y="692"/>
                  </a:cubicBezTo>
                  <a:lnTo>
                    <a:pt x="2993" y="3418"/>
                  </a:lnTo>
                  <a:cubicBezTo>
                    <a:pt x="3064" y="3502"/>
                    <a:pt x="3172" y="3549"/>
                    <a:pt x="3291" y="3549"/>
                  </a:cubicBezTo>
                  <a:cubicBezTo>
                    <a:pt x="3660" y="3537"/>
                    <a:pt x="3850" y="3085"/>
                    <a:pt x="3588" y="2823"/>
                  </a:cubicBezTo>
                  <a:lnTo>
                    <a:pt x="838" y="97"/>
                  </a:lnTo>
                  <a:cubicBezTo>
                    <a:pt x="753" y="29"/>
                    <a:pt x="661" y="0"/>
                    <a:pt x="57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0" name="Google Shape;350;p15"/>
          <p:cNvGrpSpPr/>
          <p:nvPr/>
        </p:nvGrpSpPr>
        <p:grpSpPr>
          <a:xfrm rot="1575454" flipH="1">
            <a:off x="8114222" y="4375817"/>
            <a:ext cx="142655" cy="149446"/>
            <a:chOff x="1160468" y="31374"/>
            <a:chExt cx="142658" cy="149448"/>
          </a:xfrm>
        </p:grpSpPr>
        <p:sp>
          <p:nvSpPr>
            <p:cNvPr id="351" name="Google Shape;351;p15"/>
            <p:cNvSpPr/>
            <p:nvPr/>
          </p:nvSpPr>
          <p:spPr>
            <a:xfrm>
              <a:off x="1160468" y="31374"/>
              <a:ext cx="142658" cy="149448"/>
            </a:xfrm>
            <a:custGeom>
              <a:avLst/>
              <a:gdLst/>
              <a:ahLst/>
              <a:cxnLst/>
              <a:rect l="l" t="t" r="r" b="b"/>
              <a:pathLst>
                <a:path w="3668" h="3567" extrusionOk="0">
                  <a:moveTo>
                    <a:pt x="3205" y="0"/>
                  </a:moveTo>
                  <a:cubicBezTo>
                    <a:pt x="3096" y="0"/>
                    <a:pt x="2989" y="42"/>
                    <a:pt x="2906" y="125"/>
                  </a:cubicBezTo>
                  <a:lnTo>
                    <a:pt x="155" y="2852"/>
                  </a:lnTo>
                  <a:cubicBezTo>
                    <a:pt x="1" y="3018"/>
                    <a:pt x="1" y="3280"/>
                    <a:pt x="155" y="3447"/>
                  </a:cubicBezTo>
                  <a:cubicBezTo>
                    <a:pt x="239" y="3518"/>
                    <a:pt x="346" y="3566"/>
                    <a:pt x="453" y="3566"/>
                  </a:cubicBezTo>
                  <a:cubicBezTo>
                    <a:pt x="572" y="3566"/>
                    <a:pt x="679" y="3530"/>
                    <a:pt x="763" y="3447"/>
                  </a:cubicBezTo>
                  <a:lnTo>
                    <a:pt x="3513" y="720"/>
                  </a:lnTo>
                  <a:cubicBezTo>
                    <a:pt x="3668" y="554"/>
                    <a:pt x="3668" y="280"/>
                    <a:pt x="3513" y="125"/>
                  </a:cubicBezTo>
                  <a:cubicBezTo>
                    <a:pt x="3424" y="42"/>
                    <a:pt x="3314" y="0"/>
                    <a:pt x="320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5"/>
            <p:cNvSpPr/>
            <p:nvPr/>
          </p:nvSpPr>
          <p:spPr>
            <a:xfrm>
              <a:off x="1160468" y="31374"/>
              <a:ext cx="142658" cy="149448"/>
            </a:xfrm>
            <a:custGeom>
              <a:avLst/>
              <a:gdLst/>
              <a:ahLst/>
              <a:cxnLst/>
              <a:rect l="l" t="t" r="r" b="b"/>
              <a:pathLst>
                <a:path w="3668" h="3567" extrusionOk="0">
                  <a:moveTo>
                    <a:pt x="461" y="0"/>
                  </a:moveTo>
                  <a:cubicBezTo>
                    <a:pt x="352" y="0"/>
                    <a:pt x="245" y="42"/>
                    <a:pt x="167" y="125"/>
                  </a:cubicBezTo>
                  <a:cubicBezTo>
                    <a:pt x="1" y="280"/>
                    <a:pt x="1" y="554"/>
                    <a:pt x="167" y="720"/>
                  </a:cubicBezTo>
                  <a:lnTo>
                    <a:pt x="2906" y="3447"/>
                  </a:lnTo>
                  <a:cubicBezTo>
                    <a:pt x="2989" y="3518"/>
                    <a:pt x="3096" y="3566"/>
                    <a:pt x="3203" y="3566"/>
                  </a:cubicBezTo>
                  <a:cubicBezTo>
                    <a:pt x="3311" y="3566"/>
                    <a:pt x="3418" y="3518"/>
                    <a:pt x="3501" y="3447"/>
                  </a:cubicBezTo>
                  <a:cubicBezTo>
                    <a:pt x="3668" y="3280"/>
                    <a:pt x="3668" y="3018"/>
                    <a:pt x="3501" y="2852"/>
                  </a:cubicBezTo>
                  <a:lnTo>
                    <a:pt x="763" y="125"/>
                  </a:lnTo>
                  <a:cubicBezTo>
                    <a:pt x="679" y="42"/>
                    <a:pt x="569" y="0"/>
                    <a:pt x="4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3" name="Google Shape;353;p15"/>
          <p:cNvSpPr/>
          <p:nvPr/>
        </p:nvSpPr>
        <p:spPr>
          <a:xfrm flipH="1">
            <a:off x="1338191" y="1403625"/>
            <a:ext cx="83386" cy="133737"/>
          </a:xfrm>
          <a:custGeom>
            <a:avLst/>
            <a:gdLst/>
            <a:ahLst/>
            <a:cxnLst/>
            <a:rect l="l" t="t" r="r" b="b"/>
            <a:pathLst>
              <a:path w="2144" h="3192" extrusionOk="0">
                <a:moveTo>
                  <a:pt x="1072" y="1"/>
                </a:moveTo>
                <a:cubicBezTo>
                  <a:pt x="822" y="596"/>
                  <a:pt x="453" y="1144"/>
                  <a:pt x="1" y="1596"/>
                </a:cubicBezTo>
                <a:cubicBezTo>
                  <a:pt x="453" y="2060"/>
                  <a:pt x="822" y="2596"/>
                  <a:pt x="1072" y="3191"/>
                </a:cubicBezTo>
                <a:cubicBezTo>
                  <a:pt x="1322" y="2596"/>
                  <a:pt x="1679" y="2060"/>
                  <a:pt x="2144" y="1596"/>
                </a:cubicBezTo>
                <a:cubicBezTo>
                  <a:pt x="1679" y="1144"/>
                  <a:pt x="1322" y="596"/>
                  <a:pt x="10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15"/>
          <p:cNvSpPr/>
          <p:nvPr/>
        </p:nvSpPr>
        <p:spPr>
          <a:xfrm rot="-2035561" flipH="1">
            <a:off x="1096342" y="3889208"/>
            <a:ext cx="82922" cy="134238"/>
          </a:xfrm>
          <a:custGeom>
            <a:avLst/>
            <a:gdLst/>
            <a:ahLst/>
            <a:cxnLst/>
            <a:rect l="l" t="t" r="r" b="b"/>
            <a:pathLst>
              <a:path w="2132" h="3204" extrusionOk="0">
                <a:moveTo>
                  <a:pt x="1072" y="1"/>
                </a:moveTo>
                <a:cubicBezTo>
                  <a:pt x="810" y="596"/>
                  <a:pt x="453" y="1144"/>
                  <a:pt x="0" y="1608"/>
                </a:cubicBezTo>
                <a:cubicBezTo>
                  <a:pt x="453" y="2060"/>
                  <a:pt x="810" y="2608"/>
                  <a:pt x="1072" y="3203"/>
                </a:cubicBezTo>
                <a:cubicBezTo>
                  <a:pt x="1310" y="2608"/>
                  <a:pt x="1679" y="2060"/>
                  <a:pt x="2132" y="1608"/>
                </a:cubicBezTo>
                <a:cubicBezTo>
                  <a:pt x="1679" y="1144"/>
                  <a:pt x="1310" y="596"/>
                  <a:pt x="10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15"/>
          <p:cNvSpPr/>
          <p:nvPr/>
        </p:nvSpPr>
        <p:spPr>
          <a:xfrm rot="-1649642" flipH="1">
            <a:off x="7978889" y="1347407"/>
            <a:ext cx="83386" cy="134197"/>
          </a:xfrm>
          <a:custGeom>
            <a:avLst/>
            <a:gdLst/>
            <a:ahLst/>
            <a:cxnLst/>
            <a:rect l="l" t="t" r="r" b="b"/>
            <a:pathLst>
              <a:path w="2144" h="3203" extrusionOk="0">
                <a:moveTo>
                  <a:pt x="1072" y="0"/>
                </a:moveTo>
                <a:cubicBezTo>
                  <a:pt x="822" y="595"/>
                  <a:pt x="465" y="1143"/>
                  <a:pt x="0" y="1596"/>
                </a:cubicBezTo>
                <a:cubicBezTo>
                  <a:pt x="465" y="2060"/>
                  <a:pt x="822" y="2596"/>
                  <a:pt x="1072" y="3203"/>
                </a:cubicBezTo>
                <a:cubicBezTo>
                  <a:pt x="1322" y="2596"/>
                  <a:pt x="1691" y="2060"/>
                  <a:pt x="2143" y="1596"/>
                </a:cubicBezTo>
                <a:cubicBezTo>
                  <a:pt x="1691" y="1143"/>
                  <a:pt x="1322" y="595"/>
                  <a:pt x="10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15"/>
          <p:cNvSpPr/>
          <p:nvPr/>
        </p:nvSpPr>
        <p:spPr>
          <a:xfrm rot="1008325" flipH="1">
            <a:off x="8342483" y="3520451"/>
            <a:ext cx="83388" cy="133734"/>
          </a:xfrm>
          <a:custGeom>
            <a:avLst/>
            <a:gdLst/>
            <a:ahLst/>
            <a:cxnLst/>
            <a:rect l="l" t="t" r="r" b="b"/>
            <a:pathLst>
              <a:path w="2144" h="3192" extrusionOk="0">
                <a:moveTo>
                  <a:pt x="1072" y="1"/>
                </a:moveTo>
                <a:cubicBezTo>
                  <a:pt x="822" y="596"/>
                  <a:pt x="464" y="1144"/>
                  <a:pt x="0" y="1596"/>
                </a:cubicBezTo>
                <a:cubicBezTo>
                  <a:pt x="464" y="2061"/>
                  <a:pt x="822" y="2596"/>
                  <a:pt x="1072" y="3192"/>
                </a:cubicBezTo>
                <a:cubicBezTo>
                  <a:pt x="1322" y="2596"/>
                  <a:pt x="1691" y="2061"/>
                  <a:pt x="2143" y="1596"/>
                </a:cubicBezTo>
                <a:cubicBezTo>
                  <a:pt x="1691" y="1144"/>
                  <a:pt x="1322" y="596"/>
                  <a:pt x="10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15"/>
          <p:cNvSpPr/>
          <p:nvPr/>
        </p:nvSpPr>
        <p:spPr>
          <a:xfrm flipH="1">
            <a:off x="6828146" y="4207693"/>
            <a:ext cx="949949" cy="77427"/>
          </a:xfrm>
          <a:custGeom>
            <a:avLst/>
            <a:gdLst/>
            <a:ahLst/>
            <a:cxnLst/>
            <a:rect l="l" t="t" r="r" b="b"/>
            <a:pathLst>
              <a:path w="24425" h="1848" extrusionOk="0">
                <a:moveTo>
                  <a:pt x="2727" y="1"/>
                </a:moveTo>
                <a:cubicBezTo>
                  <a:pt x="2000" y="1"/>
                  <a:pt x="1608" y="417"/>
                  <a:pt x="1334" y="727"/>
                </a:cubicBezTo>
                <a:cubicBezTo>
                  <a:pt x="1048" y="1037"/>
                  <a:pt x="822" y="1275"/>
                  <a:pt x="357" y="1275"/>
                </a:cubicBezTo>
                <a:cubicBezTo>
                  <a:pt x="0" y="1298"/>
                  <a:pt x="0" y="1822"/>
                  <a:pt x="357" y="1846"/>
                </a:cubicBezTo>
                <a:cubicBezTo>
                  <a:pt x="1072" y="1846"/>
                  <a:pt x="1465" y="1418"/>
                  <a:pt x="1750" y="1120"/>
                </a:cubicBezTo>
                <a:cubicBezTo>
                  <a:pt x="2036" y="810"/>
                  <a:pt x="2250" y="572"/>
                  <a:pt x="2727" y="572"/>
                </a:cubicBezTo>
                <a:cubicBezTo>
                  <a:pt x="3191" y="572"/>
                  <a:pt x="3393" y="787"/>
                  <a:pt x="3703" y="1120"/>
                </a:cubicBezTo>
                <a:cubicBezTo>
                  <a:pt x="4001" y="1441"/>
                  <a:pt x="4370" y="1846"/>
                  <a:pt x="5096" y="1846"/>
                </a:cubicBezTo>
                <a:cubicBezTo>
                  <a:pt x="5810" y="1846"/>
                  <a:pt x="6203" y="1418"/>
                  <a:pt x="6489" y="1120"/>
                </a:cubicBezTo>
                <a:cubicBezTo>
                  <a:pt x="6763" y="810"/>
                  <a:pt x="6989" y="572"/>
                  <a:pt x="7454" y="572"/>
                </a:cubicBezTo>
                <a:cubicBezTo>
                  <a:pt x="7930" y="572"/>
                  <a:pt x="8132" y="787"/>
                  <a:pt x="8430" y="1120"/>
                </a:cubicBezTo>
                <a:cubicBezTo>
                  <a:pt x="8727" y="1441"/>
                  <a:pt x="9108" y="1846"/>
                  <a:pt x="9823" y="1846"/>
                </a:cubicBezTo>
                <a:cubicBezTo>
                  <a:pt x="10537" y="1846"/>
                  <a:pt x="10930" y="1429"/>
                  <a:pt x="11216" y="1120"/>
                </a:cubicBezTo>
                <a:cubicBezTo>
                  <a:pt x="11502" y="810"/>
                  <a:pt x="11728" y="572"/>
                  <a:pt x="12192" y="572"/>
                </a:cubicBezTo>
                <a:cubicBezTo>
                  <a:pt x="12657" y="572"/>
                  <a:pt x="12859" y="787"/>
                  <a:pt x="13169" y="1120"/>
                </a:cubicBezTo>
                <a:cubicBezTo>
                  <a:pt x="13466" y="1441"/>
                  <a:pt x="13835" y="1846"/>
                  <a:pt x="14562" y="1846"/>
                </a:cubicBezTo>
                <a:cubicBezTo>
                  <a:pt x="15276" y="1846"/>
                  <a:pt x="15669" y="1429"/>
                  <a:pt x="15955" y="1120"/>
                </a:cubicBezTo>
                <a:cubicBezTo>
                  <a:pt x="16228" y="810"/>
                  <a:pt x="16455" y="572"/>
                  <a:pt x="16919" y="572"/>
                </a:cubicBezTo>
                <a:cubicBezTo>
                  <a:pt x="17395" y="572"/>
                  <a:pt x="17598" y="787"/>
                  <a:pt x="17895" y="1120"/>
                </a:cubicBezTo>
                <a:cubicBezTo>
                  <a:pt x="18193" y="1441"/>
                  <a:pt x="18574" y="1846"/>
                  <a:pt x="19288" y="1846"/>
                </a:cubicBezTo>
                <a:cubicBezTo>
                  <a:pt x="20003" y="1846"/>
                  <a:pt x="20396" y="1429"/>
                  <a:pt x="20681" y="1120"/>
                </a:cubicBezTo>
                <a:cubicBezTo>
                  <a:pt x="20967" y="810"/>
                  <a:pt x="21193" y="572"/>
                  <a:pt x="21658" y="572"/>
                </a:cubicBezTo>
                <a:cubicBezTo>
                  <a:pt x="22122" y="572"/>
                  <a:pt x="22336" y="787"/>
                  <a:pt x="22634" y="1120"/>
                </a:cubicBezTo>
                <a:cubicBezTo>
                  <a:pt x="22932" y="1441"/>
                  <a:pt x="23313" y="1846"/>
                  <a:pt x="24027" y="1846"/>
                </a:cubicBezTo>
                <a:cubicBezTo>
                  <a:pt x="24038" y="1847"/>
                  <a:pt x="24049" y="1848"/>
                  <a:pt x="24060" y="1848"/>
                </a:cubicBezTo>
                <a:cubicBezTo>
                  <a:pt x="24424" y="1848"/>
                  <a:pt x="24421" y="1274"/>
                  <a:pt x="24049" y="1274"/>
                </a:cubicBezTo>
                <a:cubicBezTo>
                  <a:pt x="24042" y="1274"/>
                  <a:pt x="24035" y="1274"/>
                  <a:pt x="24027" y="1275"/>
                </a:cubicBezTo>
                <a:cubicBezTo>
                  <a:pt x="23563" y="1275"/>
                  <a:pt x="23348" y="1048"/>
                  <a:pt x="23051" y="727"/>
                </a:cubicBezTo>
                <a:cubicBezTo>
                  <a:pt x="22753" y="406"/>
                  <a:pt x="22372" y="1"/>
                  <a:pt x="21658" y="1"/>
                </a:cubicBezTo>
                <a:cubicBezTo>
                  <a:pt x="20943" y="1"/>
                  <a:pt x="20550" y="417"/>
                  <a:pt x="20265" y="727"/>
                </a:cubicBezTo>
                <a:cubicBezTo>
                  <a:pt x="19979" y="1037"/>
                  <a:pt x="19765" y="1275"/>
                  <a:pt x="19288" y="1275"/>
                </a:cubicBezTo>
                <a:cubicBezTo>
                  <a:pt x="18824" y="1275"/>
                  <a:pt x="18622" y="1048"/>
                  <a:pt x="18312" y="727"/>
                </a:cubicBezTo>
                <a:cubicBezTo>
                  <a:pt x="18014" y="406"/>
                  <a:pt x="17645" y="1"/>
                  <a:pt x="16919" y="1"/>
                </a:cubicBezTo>
                <a:cubicBezTo>
                  <a:pt x="16205" y="1"/>
                  <a:pt x="15812" y="417"/>
                  <a:pt x="15538" y="727"/>
                </a:cubicBezTo>
                <a:cubicBezTo>
                  <a:pt x="15252" y="1037"/>
                  <a:pt x="15026" y="1275"/>
                  <a:pt x="14562" y="1275"/>
                </a:cubicBezTo>
                <a:cubicBezTo>
                  <a:pt x="14097" y="1275"/>
                  <a:pt x="13883" y="1048"/>
                  <a:pt x="13585" y="727"/>
                </a:cubicBezTo>
                <a:cubicBezTo>
                  <a:pt x="13288" y="406"/>
                  <a:pt x="12907" y="1"/>
                  <a:pt x="12192" y="1"/>
                </a:cubicBezTo>
                <a:cubicBezTo>
                  <a:pt x="11478" y="1"/>
                  <a:pt x="11085" y="417"/>
                  <a:pt x="10799" y="727"/>
                </a:cubicBezTo>
                <a:cubicBezTo>
                  <a:pt x="10513" y="1037"/>
                  <a:pt x="10287" y="1275"/>
                  <a:pt x="9823" y="1275"/>
                </a:cubicBezTo>
                <a:cubicBezTo>
                  <a:pt x="9359" y="1275"/>
                  <a:pt x="9156" y="1048"/>
                  <a:pt x="8847" y="727"/>
                </a:cubicBezTo>
                <a:cubicBezTo>
                  <a:pt x="8549" y="406"/>
                  <a:pt x="8168" y="1"/>
                  <a:pt x="7454" y="1"/>
                </a:cubicBezTo>
                <a:cubicBezTo>
                  <a:pt x="6739" y="1"/>
                  <a:pt x="6346" y="417"/>
                  <a:pt x="6060" y="727"/>
                </a:cubicBezTo>
                <a:cubicBezTo>
                  <a:pt x="5787" y="1037"/>
                  <a:pt x="5560" y="1275"/>
                  <a:pt x="5096" y="1275"/>
                </a:cubicBezTo>
                <a:cubicBezTo>
                  <a:pt x="4620" y="1275"/>
                  <a:pt x="4417" y="1048"/>
                  <a:pt x="4120" y="727"/>
                </a:cubicBezTo>
                <a:cubicBezTo>
                  <a:pt x="3810" y="406"/>
                  <a:pt x="3441" y="1"/>
                  <a:pt x="272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15"/>
          <p:cNvSpPr/>
          <p:nvPr/>
        </p:nvSpPr>
        <p:spPr>
          <a:xfrm flipH="1">
            <a:off x="2841443" y="4829533"/>
            <a:ext cx="785434" cy="63977"/>
          </a:xfrm>
          <a:custGeom>
            <a:avLst/>
            <a:gdLst/>
            <a:ahLst/>
            <a:cxnLst/>
            <a:rect l="l" t="t" r="r" b="b"/>
            <a:pathLst>
              <a:path w="20195" h="1527" extrusionOk="0">
                <a:moveTo>
                  <a:pt x="2250" y="1"/>
                </a:moveTo>
                <a:cubicBezTo>
                  <a:pt x="1655" y="1"/>
                  <a:pt x="1334" y="346"/>
                  <a:pt x="1096" y="608"/>
                </a:cubicBezTo>
                <a:cubicBezTo>
                  <a:pt x="857" y="858"/>
                  <a:pt x="679" y="1060"/>
                  <a:pt x="286" y="1060"/>
                </a:cubicBezTo>
                <a:cubicBezTo>
                  <a:pt x="0" y="1084"/>
                  <a:pt x="0" y="1501"/>
                  <a:pt x="286" y="1525"/>
                </a:cubicBezTo>
                <a:cubicBezTo>
                  <a:pt x="881" y="1525"/>
                  <a:pt x="1203" y="1179"/>
                  <a:pt x="1441" y="929"/>
                </a:cubicBezTo>
                <a:cubicBezTo>
                  <a:pt x="1679" y="667"/>
                  <a:pt x="1858" y="465"/>
                  <a:pt x="2250" y="465"/>
                </a:cubicBezTo>
                <a:cubicBezTo>
                  <a:pt x="2631" y="465"/>
                  <a:pt x="2810" y="655"/>
                  <a:pt x="3060" y="929"/>
                </a:cubicBezTo>
                <a:cubicBezTo>
                  <a:pt x="3310" y="1191"/>
                  <a:pt x="3620" y="1525"/>
                  <a:pt x="4203" y="1525"/>
                </a:cubicBezTo>
                <a:cubicBezTo>
                  <a:pt x="4798" y="1525"/>
                  <a:pt x="5132" y="1179"/>
                  <a:pt x="5358" y="929"/>
                </a:cubicBezTo>
                <a:cubicBezTo>
                  <a:pt x="5596" y="667"/>
                  <a:pt x="5775" y="465"/>
                  <a:pt x="6168" y="465"/>
                </a:cubicBezTo>
                <a:cubicBezTo>
                  <a:pt x="6549" y="465"/>
                  <a:pt x="6727" y="655"/>
                  <a:pt x="6977" y="929"/>
                </a:cubicBezTo>
                <a:cubicBezTo>
                  <a:pt x="7215" y="1191"/>
                  <a:pt x="7537" y="1525"/>
                  <a:pt x="8120" y="1525"/>
                </a:cubicBezTo>
                <a:cubicBezTo>
                  <a:pt x="8716" y="1525"/>
                  <a:pt x="9037" y="1179"/>
                  <a:pt x="9275" y="929"/>
                </a:cubicBezTo>
                <a:cubicBezTo>
                  <a:pt x="9513" y="667"/>
                  <a:pt x="9692" y="465"/>
                  <a:pt x="10085" y="465"/>
                </a:cubicBezTo>
                <a:cubicBezTo>
                  <a:pt x="10466" y="465"/>
                  <a:pt x="10632" y="655"/>
                  <a:pt x="10882" y="929"/>
                </a:cubicBezTo>
                <a:cubicBezTo>
                  <a:pt x="11133" y="1191"/>
                  <a:pt x="11442" y="1525"/>
                  <a:pt x="12037" y="1525"/>
                </a:cubicBezTo>
                <a:cubicBezTo>
                  <a:pt x="12633" y="1525"/>
                  <a:pt x="12954" y="1179"/>
                  <a:pt x="13192" y="929"/>
                </a:cubicBezTo>
                <a:cubicBezTo>
                  <a:pt x="13419" y="667"/>
                  <a:pt x="13609" y="465"/>
                  <a:pt x="13990" y="465"/>
                </a:cubicBezTo>
                <a:cubicBezTo>
                  <a:pt x="14383" y="465"/>
                  <a:pt x="14550" y="655"/>
                  <a:pt x="14800" y="929"/>
                </a:cubicBezTo>
                <a:cubicBezTo>
                  <a:pt x="15050" y="1191"/>
                  <a:pt x="15359" y="1525"/>
                  <a:pt x="15955" y="1525"/>
                </a:cubicBezTo>
                <a:cubicBezTo>
                  <a:pt x="16538" y="1525"/>
                  <a:pt x="16871" y="1179"/>
                  <a:pt x="17098" y="929"/>
                </a:cubicBezTo>
                <a:cubicBezTo>
                  <a:pt x="17336" y="667"/>
                  <a:pt x="17526" y="465"/>
                  <a:pt x="17907" y="465"/>
                </a:cubicBezTo>
                <a:cubicBezTo>
                  <a:pt x="18300" y="465"/>
                  <a:pt x="18467" y="655"/>
                  <a:pt x="18717" y="929"/>
                </a:cubicBezTo>
                <a:cubicBezTo>
                  <a:pt x="18967" y="1191"/>
                  <a:pt x="19264" y="1525"/>
                  <a:pt x="19860" y="1525"/>
                </a:cubicBezTo>
                <a:cubicBezTo>
                  <a:pt x="19871" y="1526"/>
                  <a:pt x="19882" y="1526"/>
                  <a:pt x="19892" y="1526"/>
                </a:cubicBezTo>
                <a:cubicBezTo>
                  <a:pt x="20194" y="1526"/>
                  <a:pt x="20194" y="1059"/>
                  <a:pt x="19892" y="1059"/>
                </a:cubicBezTo>
                <a:cubicBezTo>
                  <a:pt x="19882" y="1059"/>
                  <a:pt x="19871" y="1059"/>
                  <a:pt x="19860" y="1060"/>
                </a:cubicBezTo>
                <a:cubicBezTo>
                  <a:pt x="19479" y="1060"/>
                  <a:pt x="19312" y="870"/>
                  <a:pt x="19062" y="608"/>
                </a:cubicBezTo>
                <a:cubicBezTo>
                  <a:pt x="18812" y="334"/>
                  <a:pt x="18502" y="1"/>
                  <a:pt x="17907" y="1"/>
                </a:cubicBezTo>
                <a:cubicBezTo>
                  <a:pt x="17312" y="1"/>
                  <a:pt x="16990" y="346"/>
                  <a:pt x="16752" y="608"/>
                </a:cubicBezTo>
                <a:cubicBezTo>
                  <a:pt x="16526" y="858"/>
                  <a:pt x="16336" y="1060"/>
                  <a:pt x="15955" y="1060"/>
                </a:cubicBezTo>
                <a:cubicBezTo>
                  <a:pt x="15562" y="1060"/>
                  <a:pt x="15395" y="870"/>
                  <a:pt x="15145" y="608"/>
                </a:cubicBezTo>
                <a:cubicBezTo>
                  <a:pt x="14895" y="334"/>
                  <a:pt x="14585" y="1"/>
                  <a:pt x="13990" y="1"/>
                </a:cubicBezTo>
                <a:cubicBezTo>
                  <a:pt x="13407" y="1"/>
                  <a:pt x="13073" y="346"/>
                  <a:pt x="12847" y="608"/>
                </a:cubicBezTo>
                <a:cubicBezTo>
                  <a:pt x="12609" y="858"/>
                  <a:pt x="12418" y="1060"/>
                  <a:pt x="12037" y="1060"/>
                </a:cubicBezTo>
                <a:cubicBezTo>
                  <a:pt x="11656" y="1060"/>
                  <a:pt x="11478" y="870"/>
                  <a:pt x="11228" y="608"/>
                </a:cubicBezTo>
                <a:cubicBezTo>
                  <a:pt x="10978" y="334"/>
                  <a:pt x="10668" y="1"/>
                  <a:pt x="10085" y="1"/>
                </a:cubicBezTo>
                <a:cubicBezTo>
                  <a:pt x="9489" y="1"/>
                  <a:pt x="9168" y="346"/>
                  <a:pt x="8930" y="608"/>
                </a:cubicBezTo>
                <a:cubicBezTo>
                  <a:pt x="8692" y="858"/>
                  <a:pt x="8513" y="1060"/>
                  <a:pt x="8120" y="1060"/>
                </a:cubicBezTo>
                <a:cubicBezTo>
                  <a:pt x="7739" y="1060"/>
                  <a:pt x="7561" y="870"/>
                  <a:pt x="7323" y="608"/>
                </a:cubicBezTo>
                <a:cubicBezTo>
                  <a:pt x="7072" y="334"/>
                  <a:pt x="6763" y="1"/>
                  <a:pt x="6168" y="1"/>
                </a:cubicBezTo>
                <a:cubicBezTo>
                  <a:pt x="5572" y="1"/>
                  <a:pt x="5251" y="346"/>
                  <a:pt x="5013" y="608"/>
                </a:cubicBezTo>
                <a:cubicBezTo>
                  <a:pt x="4775" y="858"/>
                  <a:pt x="4596" y="1060"/>
                  <a:pt x="4203" y="1060"/>
                </a:cubicBezTo>
                <a:cubicBezTo>
                  <a:pt x="3822" y="1060"/>
                  <a:pt x="3655" y="870"/>
                  <a:pt x="3405" y="608"/>
                </a:cubicBezTo>
                <a:cubicBezTo>
                  <a:pt x="3155" y="334"/>
                  <a:pt x="2846" y="1"/>
                  <a:pt x="225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15"/>
          <p:cNvSpPr/>
          <p:nvPr/>
        </p:nvSpPr>
        <p:spPr>
          <a:xfrm rot="-5400000" flipH="1">
            <a:off x="85711" y="2639993"/>
            <a:ext cx="783995" cy="63894"/>
          </a:xfrm>
          <a:custGeom>
            <a:avLst/>
            <a:gdLst/>
            <a:ahLst/>
            <a:cxnLst/>
            <a:rect l="l" t="t" r="r" b="b"/>
            <a:pathLst>
              <a:path w="20158" h="1525" extrusionOk="0">
                <a:moveTo>
                  <a:pt x="2251" y="0"/>
                </a:moveTo>
                <a:cubicBezTo>
                  <a:pt x="1656" y="0"/>
                  <a:pt x="1334" y="346"/>
                  <a:pt x="1096" y="596"/>
                </a:cubicBezTo>
                <a:cubicBezTo>
                  <a:pt x="858" y="858"/>
                  <a:pt x="679" y="1060"/>
                  <a:pt x="286" y="1060"/>
                </a:cubicBezTo>
                <a:cubicBezTo>
                  <a:pt x="1" y="1084"/>
                  <a:pt x="1" y="1501"/>
                  <a:pt x="286" y="1524"/>
                </a:cubicBezTo>
                <a:cubicBezTo>
                  <a:pt x="882" y="1524"/>
                  <a:pt x="1203" y="1179"/>
                  <a:pt x="1441" y="917"/>
                </a:cubicBezTo>
                <a:cubicBezTo>
                  <a:pt x="1679" y="667"/>
                  <a:pt x="1858" y="465"/>
                  <a:pt x="2251" y="465"/>
                </a:cubicBezTo>
                <a:cubicBezTo>
                  <a:pt x="2632" y="465"/>
                  <a:pt x="2811" y="655"/>
                  <a:pt x="3061" y="917"/>
                </a:cubicBezTo>
                <a:cubicBezTo>
                  <a:pt x="3311" y="1191"/>
                  <a:pt x="3620" y="1524"/>
                  <a:pt x="4204" y="1524"/>
                </a:cubicBezTo>
                <a:cubicBezTo>
                  <a:pt x="4799" y="1524"/>
                  <a:pt x="5120" y="1179"/>
                  <a:pt x="5359" y="917"/>
                </a:cubicBezTo>
                <a:cubicBezTo>
                  <a:pt x="5597" y="667"/>
                  <a:pt x="5775" y="465"/>
                  <a:pt x="6168" y="465"/>
                </a:cubicBezTo>
                <a:cubicBezTo>
                  <a:pt x="6549" y="465"/>
                  <a:pt x="6728" y="655"/>
                  <a:pt x="6966" y="917"/>
                </a:cubicBezTo>
                <a:cubicBezTo>
                  <a:pt x="7216" y="1191"/>
                  <a:pt x="7525" y="1524"/>
                  <a:pt x="8121" y="1524"/>
                </a:cubicBezTo>
                <a:cubicBezTo>
                  <a:pt x="8716" y="1524"/>
                  <a:pt x="9038" y="1179"/>
                  <a:pt x="9276" y="917"/>
                </a:cubicBezTo>
                <a:cubicBezTo>
                  <a:pt x="9514" y="667"/>
                  <a:pt x="9692" y="465"/>
                  <a:pt x="10085" y="465"/>
                </a:cubicBezTo>
                <a:cubicBezTo>
                  <a:pt x="10466" y="465"/>
                  <a:pt x="10633" y="655"/>
                  <a:pt x="10883" y="917"/>
                </a:cubicBezTo>
                <a:cubicBezTo>
                  <a:pt x="11133" y="1191"/>
                  <a:pt x="11443" y="1524"/>
                  <a:pt x="12038" y="1524"/>
                </a:cubicBezTo>
                <a:cubicBezTo>
                  <a:pt x="12633" y="1524"/>
                  <a:pt x="12955" y="1179"/>
                  <a:pt x="13193" y="917"/>
                </a:cubicBezTo>
                <a:cubicBezTo>
                  <a:pt x="13419" y="667"/>
                  <a:pt x="13610" y="465"/>
                  <a:pt x="13991" y="465"/>
                </a:cubicBezTo>
                <a:cubicBezTo>
                  <a:pt x="14383" y="465"/>
                  <a:pt x="14550" y="655"/>
                  <a:pt x="14800" y="917"/>
                </a:cubicBezTo>
                <a:cubicBezTo>
                  <a:pt x="15050" y="1191"/>
                  <a:pt x="15360" y="1524"/>
                  <a:pt x="15955" y="1524"/>
                </a:cubicBezTo>
                <a:cubicBezTo>
                  <a:pt x="16538" y="1524"/>
                  <a:pt x="16872" y="1179"/>
                  <a:pt x="17098" y="917"/>
                </a:cubicBezTo>
                <a:cubicBezTo>
                  <a:pt x="17336" y="667"/>
                  <a:pt x="17527" y="465"/>
                  <a:pt x="17908" y="465"/>
                </a:cubicBezTo>
                <a:cubicBezTo>
                  <a:pt x="18301" y="465"/>
                  <a:pt x="18467" y="655"/>
                  <a:pt x="18717" y="917"/>
                </a:cubicBezTo>
                <a:cubicBezTo>
                  <a:pt x="18967" y="1191"/>
                  <a:pt x="19277" y="1524"/>
                  <a:pt x="19872" y="1524"/>
                </a:cubicBezTo>
                <a:cubicBezTo>
                  <a:pt x="20158" y="1501"/>
                  <a:pt x="20158" y="1084"/>
                  <a:pt x="19872" y="1060"/>
                </a:cubicBezTo>
                <a:cubicBezTo>
                  <a:pt x="19479" y="1060"/>
                  <a:pt x="19313" y="870"/>
                  <a:pt x="19063" y="596"/>
                </a:cubicBezTo>
                <a:cubicBezTo>
                  <a:pt x="18813" y="334"/>
                  <a:pt x="18503" y="0"/>
                  <a:pt x="17908" y="0"/>
                </a:cubicBezTo>
                <a:cubicBezTo>
                  <a:pt x="17312" y="0"/>
                  <a:pt x="16991" y="346"/>
                  <a:pt x="16753" y="596"/>
                </a:cubicBezTo>
                <a:cubicBezTo>
                  <a:pt x="16527" y="858"/>
                  <a:pt x="16336" y="1060"/>
                  <a:pt x="15955" y="1060"/>
                </a:cubicBezTo>
                <a:cubicBezTo>
                  <a:pt x="15562" y="1060"/>
                  <a:pt x="15395" y="870"/>
                  <a:pt x="15145" y="596"/>
                </a:cubicBezTo>
                <a:cubicBezTo>
                  <a:pt x="14895" y="334"/>
                  <a:pt x="14586" y="0"/>
                  <a:pt x="13991" y="0"/>
                </a:cubicBezTo>
                <a:cubicBezTo>
                  <a:pt x="13407" y="0"/>
                  <a:pt x="13074" y="346"/>
                  <a:pt x="12848" y="596"/>
                </a:cubicBezTo>
                <a:cubicBezTo>
                  <a:pt x="12609" y="858"/>
                  <a:pt x="12419" y="1060"/>
                  <a:pt x="12038" y="1060"/>
                </a:cubicBezTo>
                <a:cubicBezTo>
                  <a:pt x="11645" y="1060"/>
                  <a:pt x="11478" y="870"/>
                  <a:pt x="11228" y="596"/>
                </a:cubicBezTo>
                <a:cubicBezTo>
                  <a:pt x="10978" y="334"/>
                  <a:pt x="10669" y="0"/>
                  <a:pt x="10085" y="0"/>
                </a:cubicBezTo>
                <a:cubicBezTo>
                  <a:pt x="9490" y="0"/>
                  <a:pt x="9157" y="346"/>
                  <a:pt x="8930" y="596"/>
                </a:cubicBezTo>
                <a:cubicBezTo>
                  <a:pt x="8692" y="858"/>
                  <a:pt x="8514" y="1060"/>
                  <a:pt x="8121" y="1060"/>
                </a:cubicBezTo>
                <a:cubicBezTo>
                  <a:pt x="7740" y="1060"/>
                  <a:pt x="7561" y="870"/>
                  <a:pt x="7311" y="596"/>
                </a:cubicBezTo>
                <a:cubicBezTo>
                  <a:pt x="7073" y="334"/>
                  <a:pt x="6752" y="0"/>
                  <a:pt x="6168" y="0"/>
                </a:cubicBezTo>
                <a:cubicBezTo>
                  <a:pt x="5573" y="0"/>
                  <a:pt x="5251" y="346"/>
                  <a:pt x="5013" y="596"/>
                </a:cubicBezTo>
                <a:cubicBezTo>
                  <a:pt x="4775" y="858"/>
                  <a:pt x="4597" y="1060"/>
                  <a:pt x="4204" y="1060"/>
                </a:cubicBezTo>
                <a:cubicBezTo>
                  <a:pt x="3823" y="1060"/>
                  <a:pt x="3644" y="870"/>
                  <a:pt x="3406" y="596"/>
                </a:cubicBezTo>
                <a:cubicBezTo>
                  <a:pt x="3156" y="334"/>
                  <a:pt x="2846" y="0"/>
                  <a:pt x="225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15"/>
          <p:cNvSpPr/>
          <p:nvPr/>
        </p:nvSpPr>
        <p:spPr>
          <a:xfrm rot="-1537472" flipH="1">
            <a:off x="3834246" y="2291281"/>
            <a:ext cx="82919" cy="134242"/>
          </a:xfrm>
          <a:custGeom>
            <a:avLst/>
            <a:gdLst/>
            <a:ahLst/>
            <a:cxnLst/>
            <a:rect l="l" t="t" r="r" b="b"/>
            <a:pathLst>
              <a:path w="2132" h="3204" extrusionOk="0">
                <a:moveTo>
                  <a:pt x="1072" y="1"/>
                </a:moveTo>
                <a:cubicBezTo>
                  <a:pt x="810" y="596"/>
                  <a:pt x="453" y="1144"/>
                  <a:pt x="0" y="1608"/>
                </a:cubicBezTo>
                <a:cubicBezTo>
                  <a:pt x="453" y="2060"/>
                  <a:pt x="810" y="2608"/>
                  <a:pt x="1072" y="3203"/>
                </a:cubicBezTo>
                <a:cubicBezTo>
                  <a:pt x="1310" y="2608"/>
                  <a:pt x="1679" y="2060"/>
                  <a:pt x="2132" y="1608"/>
                </a:cubicBezTo>
                <a:cubicBezTo>
                  <a:pt x="1679" y="1144"/>
                  <a:pt x="1310" y="596"/>
                  <a:pt x="10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15"/>
          <p:cNvSpPr/>
          <p:nvPr/>
        </p:nvSpPr>
        <p:spPr>
          <a:xfrm flipH="1">
            <a:off x="6828168" y="1031945"/>
            <a:ext cx="785434" cy="63977"/>
          </a:xfrm>
          <a:custGeom>
            <a:avLst/>
            <a:gdLst/>
            <a:ahLst/>
            <a:cxnLst/>
            <a:rect l="l" t="t" r="r" b="b"/>
            <a:pathLst>
              <a:path w="20195" h="1527" extrusionOk="0">
                <a:moveTo>
                  <a:pt x="2250" y="1"/>
                </a:moveTo>
                <a:cubicBezTo>
                  <a:pt x="1655" y="1"/>
                  <a:pt x="1334" y="346"/>
                  <a:pt x="1096" y="608"/>
                </a:cubicBezTo>
                <a:cubicBezTo>
                  <a:pt x="857" y="858"/>
                  <a:pt x="679" y="1060"/>
                  <a:pt x="286" y="1060"/>
                </a:cubicBezTo>
                <a:cubicBezTo>
                  <a:pt x="0" y="1084"/>
                  <a:pt x="0" y="1501"/>
                  <a:pt x="286" y="1525"/>
                </a:cubicBezTo>
                <a:cubicBezTo>
                  <a:pt x="881" y="1525"/>
                  <a:pt x="1203" y="1179"/>
                  <a:pt x="1441" y="929"/>
                </a:cubicBezTo>
                <a:cubicBezTo>
                  <a:pt x="1679" y="667"/>
                  <a:pt x="1858" y="465"/>
                  <a:pt x="2250" y="465"/>
                </a:cubicBezTo>
                <a:cubicBezTo>
                  <a:pt x="2631" y="465"/>
                  <a:pt x="2810" y="655"/>
                  <a:pt x="3060" y="929"/>
                </a:cubicBezTo>
                <a:cubicBezTo>
                  <a:pt x="3310" y="1191"/>
                  <a:pt x="3620" y="1525"/>
                  <a:pt x="4203" y="1525"/>
                </a:cubicBezTo>
                <a:cubicBezTo>
                  <a:pt x="4798" y="1525"/>
                  <a:pt x="5132" y="1179"/>
                  <a:pt x="5358" y="929"/>
                </a:cubicBezTo>
                <a:cubicBezTo>
                  <a:pt x="5596" y="667"/>
                  <a:pt x="5775" y="465"/>
                  <a:pt x="6168" y="465"/>
                </a:cubicBezTo>
                <a:cubicBezTo>
                  <a:pt x="6549" y="465"/>
                  <a:pt x="6727" y="655"/>
                  <a:pt x="6977" y="929"/>
                </a:cubicBezTo>
                <a:cubicBezTo>
                  <a:pt x="7215" y="1191"/>
                  <a:pt x="7537" y="1525"/>
                  <a:pt x="8120" y="1525"/>
                </a:cubicBezTo>
                <a:cubicBezTo>
                  <a:pt x="8716" y="1525"/>
                  <a:pt x="9037" y="1179"/>
                  <a:pt x="9275" y="929"/>
                </a:cubicBezTo>
                <a:cubicBezTo>
                  <a:pt x="9513" y="667"/>
                  <a:pt x="9692" y="465"/>
                  <a:pt x="10085" y="465"/>
                </a:cubicBezTo>
                <a:cubicBezTo>
                  <a:pt x="10466" y="465"/>
                  <a:pt x="10632" y="655"/>
                  <a:pt x="10882" y="929"/>
                </a:cubicBezTo>
                <a:cubicBezTo>
                  <a:pt x="11133" y="1191"/>
                  <a:pt x="11442" y="1525"/>
                  <a:pt x="12037" y="1525"/>
                </a:cubicBezTo>
                <a:cubicBezTo>
                  <a:pt x="12633" y="1525"/>
                  <a:pt x="12954" y="1179"/>
                  <a:pt x="13192" y="929"/>
                </a:cubicBezTo>
                <a:cubicBezTo>
                  <a:pt x="13419" y="667"/>
                  <a:pt x="13609" y="465"/>
                  <a:pt x="13990" y="465"/>
                </a:cubicBezTo>
                <a:cubicBezTo>
                  <a:pt x="14383" y="465"/>
                  <a:pt x="14550" y="655"/>
                  <a:pt x="14800" y="929"/>
                </a:cubicBezTo>
                <a:cubicBezTo>
                  <a:pt x="15050" y="1191"/>
                  <a:pt x="15359" y="1525"/>
                  <a:pt x="15955" y="1525"/>
                </a:cubicBezTo>
                <a:cubicBezTo>
                  <a:pt x="16538" y="1525"/>
                  <a:pt x="16871" y="1179"/>
                  <a:pt x="17098" y="929"/>
                </a:cubicBezTo>
                <a:cubicBezTo>
                  <a:pt x="17336" y="667"/>
                  <a:pt x="17526" y="465"/>
                  <a:pt x="17907" y="465"/>
                </a:cubicBezTo>
                <a:cubicBezTo>
                  <a:pt x="18300" y="465"/>
                  <a:pt x="18467" y="655"/>
                  <a:pt x="18717" y="929"/>
                </a:cubicBezTo>
                <a:cubicBezTo>
                  <a:pt x="18967" y="1191"/>
                  <a:pt x="19264" y="1525"/>
                  <a:pt x="19860" y="1525"/>
                </a:cubicBezTo>
                <a:cubicBezTo>
                  <a:pt x="19871" y="1526"/>
                  <a:pt x="19882" y="1526"/>
                  <a:pt x="19892" y="1526"/>
                </a:cubicBezTo>
                <a:cubicBezTo>
                  <a:pt x="20194" y="1526"/>
                  <a:pt x="20194" y="1059"/>
                  <a:pt x="19892" y="1059"/>
                </a:cubicBezTo>
                <a:cubicBezTo>
                  <a:pt x="19882" y="1059"/>
                  <a:pt x="19871" y="1059"/>
                  <a:pt x="19860" y="1060"/>
                </a:cubicBezTo>
                <a:cubicBezTo>
                  <a:pt x="19479" y="1060"/>
                  <a:pt x="19312" y="870"/>
                  <a:pt x="19062" y="608"/>
                </a:cubicBezTo>
                <a:cubicBezTo>
                  <a:pt x="18812" y="334"/>
                  <a:pt x="18502" y="1"/>
                  <a:pt x="17907" y="1"/>
                </a:cubicBezTo>
                <a:cubicBezTo>
                  <a:pt x="17312" y="1"/>
                  <a:pt x="16990" y="346"/>
                  <a:pt x="16752" y="608"/>
                </a:cubicBezTo>
                <a:cubicBezTo>
                  <a:pt x="16526" y="858"/>
                  <a:pt x="16336" y="1060"/>
                  <a:pt x="15955" y="1060"/>
                </a:cubicBezTo>
                <a:cubicBezTo>
                  <a:pt x="15562" y="1060"/>
                  <a:pt x="15395" y="870"/>
                  <a:pt x="15145" y="608"/>
                </a:cubicBezTo>
                <a:cubicBezTo>
                  <a:pt x="14895" y="334"/>
                  <a:pt x="14585" y="1"/>
                  <a:pt x="13990" y="1"/>
                </a:cubicBezTo>
                <a:cubicBezTo>
                  <a:pt x="13407" y="1"/>
                  <a:pt x="13073" y="346"/>
                  <a:pt x="12847" y="608"/>
                </a:cubicBezTo>
                <a:cubicBezTo>
                  <a:pt x="12609" y="858"/>
                  <a:pt x="12418" y="1060"/>
                  <a:pt x="12037" y="1060"/>
                </a:cubicBezTo>
                <a:cubicBezTo>
                  <a:pt x="11656" y="1060"/>
                  <a:pt x="11478" y="870"/>
                  <a:pt x="11228" y="608"/>
                </a:cubicBezTo>
                <a:cubicBezTo>
                  <a:pt x="10978" y="334"/>
                  <a:pt x="10668" y="1"/>
                  <a:pt x="10085" y="1"/>
                </a:cubicBezTo>
                <a:cubicBezTo>
                  <a:pt x="9489" y="1"/>
                  <a:pt x="9168" y="346"/>
                  <a:pt x="8930" y="608"/>
                </a:cubicBezTo>
                <a:cubicBezTo>
                  <a:pt x="8692" y="858"/>
                  <a:pt x="8513" y="1060"/>
                  <a:pt x="8120" y="1060"/>
                </a:cubicBezTo>
                <a:cubicBezTo>
                  <a:pt x="7739" y="1060"/>
                  <a:pt x="7561" y="870"/>
                  <a:pt x="7323" y="608"/>
                </a:cubicBezTo>
                <a:cubicBezTo>
                  <a:pt x="7072" y="334"/>
                  <a:pt x="6763" y="1"/>
                  <a:pt x="6168" y="1"/>
                </a:cubicBezTo>
                <a:cubicBezTo>
                  <a:pt x="5572" y="1"/>
                  <a:pt x="5251" y="346"/>
                  <a:pt x="5013" y="608"/>
                </a:cubicBezTo>
                <a:cubicBezTo>
                  <a:pt x="4775" y="858"/>
                  <a:pt x="4596" y="1060"/>
                  <a:pt x="4203" y="1060"/>
                </a:cubicBezTo>
                <a:cubicBezTo>
                  <a:pt x="3822" y="1060"/>
                  <a:pt x="3655" y="870"/>
                  <a:pt x="3405" y="608"/>
                </a:cubicBezTo>
                <a:cubicBezTo>
                  <a:pt x="3155" y="334"/>
                  <a:pt x="2846" y="1"/>
                  <a:pt x="225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2" name="Google Shape;362;p15"/>
          <p:cNvGrpSpPr/>
          <p:nvPr/>
        </p:nvGrpSpPr>
        <p:grpSpPr>
          <a:xfrm rot="-1307765" flipH="1">
            <a:off x="2735925" y="671152"/>
            <a:ext cx="142656" cy="149447"/>
            <a:chOff x="1160468" y="31374"/>
            <a:chExt cx="142658" cy="149448"/>
          </a:xfrm>
        </p:grpSpPr>
        <p:sp>
          <p:nvSpPr>
            <p:cNvPr id="363" name="Google Shape;363;p15"/>
            <p:cNvSpPr/>
            <p:nvPr/>
          </p:nvSpPr>
          <p:spPr>
            <a:xfrm>
              <a:off x="1160468" y="31374"/>
              <a:ext cx="142658" cy="149448"/>
            </a:xfrm>
            <a:custGeom>
              <a:avLst/>
              <a:gdLst/>
              <a:ahLst/>
              <a:cxnLst/>
              <a:rect l="l" t="t" r="r" b="b"/>
              <a:pathLst>
                <a:path w="3668" h="3567" extrusionOk="0">
                  <a:moveTo>
                    <a:pt x="3205" y="0"/>
                  </a:moveTo>
                  <a:cubicBezTo>
                    <a:pt x="3096" y="0"/>
                    <a:pt x="2989" y="42"/>
                    <a:pt x="2906" y="125"/>
                  </a:cubicBezTo>
                  <a:lnTo>
                    <a:pt x="155" y="2852"/>
                  </a:lnTo>
                  <a:cubicBezTo>
                    <a:pt x="1" y="3018"/>
                    <a:pt x="1" y="3280"/>
                    <a:pt x="155" y="3447"/>
                  </a:cubicBezTo>
                  <a:cubicBezTo>
                    <a:pt x="239" y="3518"/>
                    <a:pt x="346" y="3566"/>
                    <a:pt x="453" y="3566"/>
                  </a:cubicBezTo>
                  <a:cubicBezTo>
                    <a:pt x="572" y="3566"/>
                    <a:pt x="679" y="3530"/>
                    <a:pt x="763" y="3447"/>
                  </a:cubicBezTo>
                  <a:lnTo>
                    <a:pt x="3513" y="720"/>
                  </a:lnTo>
                  <a:cubicBezTo>
                    <a:pt x="3668" y="554"/>
                    <a:pt x="3668" y="280"/>
                    <a:pt x="3513" y="125"/>
                  </a:cubicBezTo>
                  <a:cubicBezTo>
                    <a:pt x="3424" y="42"/>
                    <a:pt x="3314" y="0"/>
                    <a:pt x="320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15"/>
            <p:cNvSpPr/>
            <p:nvPr/>
          </p:nvSpPr>
          <p:spPr>
            <a:xfrm>
              <a:off x="1160468" y="31374"/>
              <a:ext cx="142658" cy="149448"/>
            </a:xfrm>
            <a:custGeom>
              <a:avLst/>
              <a:gdLst/>
              <a:ahLst/>
              <a:cxnLst/>
              <a:rect l="l" t="t" r="r" b="b"/>
              <a:pathLst>
                <a:path w="3668" h="3567" extrusionOk="0">
                  <a:moveTo>
                    <a:pt x="461" y="0"/>
                  </a:moveTo>
                  <a:cubicBezTo>
                    <a:pt x="352" y="0"/>
                    <a:pt x="245" y="42"/>
                    <a:pt x="167" y="125"/>
                  </a:cubicBezTo>
                  <a:cubicBezTo>
                    <a:pt x="1" y="280"/>
                    <a:pt x="1" y="554"/>
                    <a:pt x="167" y="720"/>
                  </a:cubicBezTo>
                  <a:lnTo>
                    <a:pt x="2906" y="3447"/>
                  </a:lnTo>
                  <a:cubicBezTo>
                    <a:pt x="2989" y="3518"/>
                    <a:pt x="3096" y="3566"/>
                    <a:pt x="3203" y="3566"/>
                  </a:cubicBezTo>
                  <a:cubicBezTo>
                    <a:pt x="3311" y="3566"/>
                    <a:pt x="3418" y="3518"/>
                    <a:pt x="3501" y="3447"/>
                  </a:cubicBezTo>
                  <a:cubicBezTo>
                    <a:pt x="3668" y="3280"/>
                    <a:pt x="3668" y="3018"/>
                    <a:pt x="3501" y="2852"/>
                  </a:cubicBezTo>
                  <a:lnTo>
                    <a:pt x="763" y="125"/>
                  </a:lnTo>
                  <a:cubicBezTo>
                    <a:pt x="679" y="42"/>
                    <a:pt x="569" y="0"/>
                    <a:pt x="4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5" name="Google Shape;365;p15"/>
          <p:cNvSpPr/>
          <p:nvPr/>
        </p:nvSpPr>
        <p:spPr>
          <a:xfrm rot="-5400000" flipH="1">
            <a:off x="587594" y="114432"/>
            <a:ext cx="520498" cy="220046"/>
          </a:xfrm>
          <a:custGeom>
            <a:avLst/>
            <a:gdLst/>
            <a:ahLst/>
            <a:cxnLst/>
            <a:rect l="l" t="t" r="r" b="b"/>
            <a:pathLst>
              <a:path w="13383" h="5252" extrusionOk="0">
                <a:moveTo>
                  <a:pt x="10871" y="572"/>
                </a:moveTo>
                <a:cubicBezTo>
                  <a:pt x="11954" y="572"/>
                  <a:pt x="12847" y="1501"/>
                  <a:pt x="12847" y="2632"/>
                </a:cubicBezTo>
                <a:cubicBezTo>
                  <a:pt x="12847" y="3763"/>
                  <a:pt x="11954" y="4680"/>
                  <a:pt x="10871" y="4680"/>
                </a:cubicBezTo>
                <a:lnTo>
                  <a:pt x="2524" y="4680"/>
                </a:lnTo>
                <a:cubicBezTo>
                  <a:pt x="1441" y="4680"/>
                  <a:pt x="548" y="3763"/>
                  <a:pt x="548" y="2632"/>
                </a:cubicBezTo>
                <a:cubicBezTo>
                  <a:pt x="548" y="1501"/>
                  <a:pt x="1441" y="572"/>
                  <a:pt x="2524" y="572"/>
                </a:cubicBezTo>
                <a:close/>
                <a:moveTo>
                  <a:pt x="2512" y="0"/>
                </a:moveTo>
                <a:cubicBezTo>
                  <a:pt x="1131" y="0"/>
                  <a:pt x="0" y="1179"/>
                  <a:pt x="0" y="2632"/>
                </a:cubicBezTo>
                <a:cubicBezTo>
                  <a:pt x="0" y="4072"/>
                  <a:pt x="1131" y="5251"/>
                  <a:pt x="2512" y="5251"/>
                </a:cubicBezTo>
                <a:lnTo>
                  <a:pt x="10871" y="5251"/>
                </a:lnTo>
                <a:cubicBezTo>
                  <a:pt x="12252" y="5251"/>
                  <a:pt x="13383" y="4072"/>
                  <a:pt x="13383" y="2632"/>
                </a:cubicBezTo>
                <a:cubicBezTo>
                  <a:pt x="13383" y="1179"/>
                  <a:pt x="12264" y="0"/>
                  <a:pt x="1087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6" name="Google Shape;366;p15"/>
          <p:cNvGrpSpPr/>
          <p:nvPr/>
        </p:nvGrpSpPr>
        <p:grpSpPr>
          <a:xfrm rot="-1575454">
            <a:off x="5599072" y="1933317"/>
            <a:ext cx="142655" cy="149446"/>
            <a:chOff x="1160468" y="31374"/>
            <a:chExt cx="142658" cy="149448"/>
          </a:xfrm>
        </p:grpSpPr>
        <p:sp>
          <p:nvSpPr>
            <p:cNvPr id="367" name="Google Shape;367;p15"/>
            <p:cNvSpPr/>
            <p:nvPr/>
          </p:nvSpPr>
          <p:spPr>
            <a:xfrm>
              <a:off x="1160468" y="31374"/>
              <a:ext cx="142658" cy="149448"/>
            </a:xfrm>
            <a:custGeom>
              <a:avLst/>
              <a:gdLst/>
              <a:ahLst/>
              <a:cxnLst/>
              <a:rect l="l" t="t" r="r" b="b"/>
              <a:pathLst>
                <a:path w="3668" h="3567" extrusionOk="0">
                  <a:moveTo>
                    <a:pt x="3205" y="0"/>
                  </a:moveTo>
                  <a:cubicBezTo>
                    <a:pt x="3096" y="0"/>
                    <a:pt x="2989" y="42"/>
                    <a:pt x="2906" y="125"/>
                  </a:cubicBezTo>
                  <a:lnTo>
                    <a:pt x="155" y="2852"/>
                  </a:lnTo>
                  <a:cubicBezTo>
                    <a:pt x="1" y="3018"/>
                    <a:pt x="1" y="3280"/>
                    <a:pt x="155" y="3447"/>
                  </a:cubicBezTo>
                  <a:cubicBezTo>
                    <a:pt x="239" y="3518"/>
                    <a:pt x="346" y="3566"/>
                    <a:pt x="453" y="3566"/>
                  </a:cubicBezTo>
                  <a:cubicBezTo>
                    <a:pt x="572" y="3566"/>
                    <a:pt x="679" y="3530"/>
                    <a:pt x="763" y="3447"/>
                  </a:cubicBezTo>
                  <a:lnTo>
                    <a:pt x="3513" y="720"/>
                  </a:lnTo>
                  <a:cubicBezTo>
                    <a:pt x="3668" y="554"/>
                    <a:pt x="3668" y="280"/>
                    <a:pt x="3513" y="125"/>
                  </a:cubicBezTo>
                  <a:cubicBezTo>
                    <a:pt x="3424" y="42"/>
                    <a:pt x="3314" y="0"/>
                    <a:pt x="320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15"/>
            <p:cNvSpPr/>
            <p:nvPr/>
          </p:nvSpPr>
          <p:spPr>
            <a:xfrm>
              <a:off x="1160468" y="31374"/>
              <a:ext cx="142658" cy="149448"/>
            </a:xfrm>
            <a:custGeom>
              <a:avLst/>
              <a:gdLst/>
              <a:ahLst/>
              <a:cxnLst/>
              <a:rect l="l" t="t" r="r" b="b"/>
              <a:pathLst>
                <a:path w="3668" h="3567" extrusionOk="0">
                  <a:moveTo>
                    <a:pt x="461" y="0"/>
                  </a:moveTo>
                  <a:cubicBezTo>
                    <a:pt x="352" y="0"/>
                    <a:pt x="245" y="42"/>
                    <a:pt x="167" y="125"/>
                  </a:cubicBezTo>
                  <a:cubicBezTo>
                    <a:pt x="1" y="280"/>
                    <a:pt x="1" y="554"/>
                    <a:pt x="167" y="720"/>
                  </a:cubicBezTo>
                  <a:lnTo>
                    <a:pt x="2906" y="3447"/>
                  </a:lnTo>
                  <a:cubicBezTo>
                    <a:pt x="2989" y="3518"/>
                    <a:pt x="3096" y="3566"/>
                    <a:pt x="3203" y="3566"/>
                  </a:cubicBezTo>
                  <a:cubicBezTo>
                    <a:pt x="3311" y="3566"/>
                    <a:pt x="3418" y="3518"/>
                    <a:pt x="3501" y="3447"/>
                  </a:cubicBezTo>
                  <a:cubicBezTo>
                    <a:pt x="3668" y="3280"/>
                    <a:pt x="3668" y="3018"/>
                    <a:pt x="3501" y="2852"/>
                  </a:cubicBezTo>
                  <a:lnTo>
                    <a:pt x="763" y="125"/>
                  </a:lnTo>
                  <a:cubicBezTo>
                    <a:pt x="679" y="42"/>
                    <a:pt x="569" y="0"/>
                    <a:pt x="4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9" name="Google Shape;369;p15"/>
          <p:cNvSpPr/>
          <p:nvPr/>
        </p:nvSpPr>
        <p:spPr>
          <a:xfrm>
            <a:off x="6035138" y="3199924"/>
            <a:ext cx="2388900" cy="1399800"/>
          </a:xfrm>
          <a:prstGeom prst="roundRect">
            <a:avLst>
              <a:gd name="adj" fmla="val 2347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15"/>
          <p:cNvSpPr/>
          <p:nvPr/>
        </p:nvSpPr>
        <p:spPr>
          <a:xfrm>
            <a:off x="3374963" y="3199924"/>
            <a:ext cx="2388900" cy="1399800"/>
          </a:xfrm>
          <a:prstGeom prst="roundRect">
            <a:avLst>
              <a:gd name="adj" fmla="val 2347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15"/>
          <p:cNvSpPr/>
          <p:nvPr/>
        </p:nvSpPr>
        <p:spPr>
          <a:xfrm>
            <a:off x="732675" y="3199924"/>
            <a:ext cx="2388900" cy="1399800"/>
          </a:xfrm>
          <a:prstGeom prst="roundRect">
            <a:avLst>
              <a:gd name="adj" fmla="val 2347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15"/>
          <p:cNvSpPr/>
          <p:nvPr/>
        </p:nvSpPr>
        <p:spPr>
          <a:xfrm>
            <a:off x="6035100" y="1570300"/>
            <a:ext cx="2388900" cy="1399800"/>
          </a:xfrm>
          <a:prstGeom prst="roundRect">
            <a:avLst>
              <a:gd name="adj" fmla="val 2347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15"/>
          <p:cNvSpPr/>
          <p:nvPr/>
        </p:nvSpPr>
        <p:spPr>
          <a:xfrm>
            <a:off x="3374975" y="1570324"/>
            <a:ext cx="2388900" cy="1399800"/>
          </a:xfrm>
          <a:prstGeom prst="roundRect">
            <a:avLst>
              <a:gd name="adj" fmla="val 2347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15"/>
          <p:cNvSpPr/>
          <p:nvPr/>
        </p:nvSpPr>
        <p:spPr>
          <a:xfrm>
            <a:off x="732675" y="1570325"/>
            <a:ext cx="2388900" cy="1417500"/>
          </a:xfrm>
          <a:prstGeom prst="roundRect">
            <a:avLst>
              <a:gd name="adj" fmla="val 2347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15"/>
          <p:cNvSpPr txBox="1">
            <a:spLocks noGrp="1"/>
          </p:cNvSpPr>
          <p:nvPr>
            <p:ph type="title"/>
          </p:nvPr>
        </p:nvSpPr>
        <p:spPr>
          <a:xfrm>
            <a:off x="2440375" y="649224"/>
            <a:ext cx="4263300" cy="530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76" name="Google Shape;376;p15"/>
          <p:cNvSpPr txBox="1">
            <a:spLocks noGrp="1"/>
          </p:cNvSpPr>
          <p:nvPr>
            <p:ph type="subTitle" idx="1"/>
          </p:nvPr>
        </p:nvSpPr>
        <p:spPr>
          <a:xfrm>
            <a:off x="875625" y="1874975"/>
            <a:ext cx="2103000" cy="293100"/>
          </a:xfrm>
          <a:prstGeom prst="rect">
            <a:avLst/>
          </a:prstGeom>
        </p:spPr>
        <p:txBody>
          <a:bodyPr spcFirstLastPara="1" wrap="square" lIns="91425" tIns="91425" rIns="91425" bIns="91425" anchor="ctr" anchorCtr="0">
            <a:noAutofit/>
          </a:bodyPr>
          <a:lstStyle>
            <a:lvl1pPr lvl="0" algn="ctr">
              <a:spcBef>
                <a:spcPts val="0"/>
              </a:spcBef>
              <a:spcAft>
                <a:spcPts val="0"/>
              </a:spcAft>
              <a:buSzPts val="2000"/>
              <a:buFont typeface="Spartan"/>
              <a:buNone/>
              <a:defRPr sz="1800" b="1">
                <a:latin typeface="Spartan"/>
                <a:ea typeface="Spartan"/>
                <a:cs typeface="Spartan"/>
                <a:sym typeface="Spartan"/>
              </a:defRPr>
            </a:lvl1pPr>
            <a:lvl2pPr lvl="1" algn="ctr">
              <a:spcBef>
                <a:spcPts val="0"/>
              </a:spcBef>
              <a:spcAft>
                <a:spcPts val="0"/>
              </a:spcAft>
              <a:buSzPts val="1400"/>
              <a:buNone/>
              <a:defRPr/>
            </a:lvl2pPr>
            <a:lvl3pPr lvl="2" algn="ctr">
              <a:spcBef>
                <a:spcPts val="1600"/>
              </a:spcBef>
              <a:spcAft>
                <a:spcPts val="0"/>
              </a:spcAft>
              <a:buSzPts val="1400"/>
              <a:buNone/>
              <a:defRPr/>
            </a:lvl3pPr>
            <a:lvl4pPr lvl="3" algn="ctr">
              <a:spcBef>
                <a:spcPts val="1600"/>
              </a:spcBef>
              <a:spcAft>
                <a:spcPts val="0"/>
              </a:spcAft>
              <a:buSzPts val="1400"/>
              <a:buNone/>
              <a:defRPr/>
            </a:lvl4pPr>
            <a:lvl5pPr lvl="4" algn="ctr">
              <a:spcBef>
                <a:spcPts val="1600"/>
              </a:spcBef>
              <a:spcAft>
                <a:spcPts val="0"/>
              </a:spcAft>
              <a:buSzPts val="1400"/>
              <a:buNone/>
              <a:defRPr/>
            </a:lvl5pPr>
            <a:lvl6pPr lvl="5" algn="ctr">
              <a:spcBef>
                <a:spcPts val="1600"/>
              </a:spcBef>
              <a:spcAft>
                <a:spcPts val="0"/>
              </a:spcAft>
              <a:buSzPts val="1400"/>
              <a:buNone/>
              <a:defRPr/>
            </a:lvl6pPr>
            <a:lvl7pPr lvl="6" algn="ctr">
              <a:spcBef>
                <a:spcPts val="1600"/>
              </a:spcBef>
              <a:spcAft>
                <a:spcPts val="0"/>
              </a:spcAft>
              <a:buSzPts val="1400"/>
              <a:buNone/>
              <a:defRPr/>
            </a:lvl7pPr>
            <a:lvl8pPr lvl="7" algn="ctr">
              <a:spcBef>
                <a:spcPts val="1600"/>
              </a:spcBef>
              <a:spcAft>
                <a:spcPts val="0"/>
              </a:spcAft>
              <a:buSzPts val="1400"/>
              <a:buNone/>
              <a:defRPr/>
            </a:lvl8pPr>
            <a:lvl9pPr lvl="8" algn="ctr">
              <a:spcBef>
                <a:spcPts val="1600"/>
              </a:spcBef>
              <a:spcAft>
                <a:spcPts val="1600"/>
              </a:spcAft>
              <a:buSzPts val="1400"/>
              <a:buNone/>
              <a:defRPr/>
            </a:lvl9pPr>
          </a:lstStyle>
          <a:p>
            <a:endParaRPr/>
          </a:p>
        </p:txBody>
      </p:sp>
      <p:sp>
        <p:nvSpPr>
          <p:cNvPr id="377" name="Google Shape;377;p15"/>
          <p:cNvSpPr txBox="1">
            <a:spLocks noGrp="1"/>
          </p:cNvSpPr>
          <p:nvPr>
            <p:ph type="subTitle" idx="2"/>
          </p:nvPr>
        </p:nvSpPr>
        <p:spPr>
          <a:xfrm>
            <a:off x="875550" y="2201911"/>
            <a:ext cx="2103000" cy="610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algn="ctr" rtl="0">
              <a:spcBef>
                <a:spcPts val="160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378" name="Google Shape;378;p15"/>
          <p:cNvSpPr txBox="1">
            <a:spLocks noGrp="1"/>
          </p:cNvSpPr>
          <p:nvPr>
            <p:ph type="subTitle" idx="3"/>
          </p:nvPr>
        </p:nvSpPr>
        <p:spPr>
          <a:xfrm>
            <a:off x="3520500" y="1874975"/>
            <a:ext cx="2103000" cy="293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Font typeface="Spartan"/>
              <a:buNone/>
              <a:defRPr sz="1800" b="1">
                <a:latin typeface="Spartan"/>
                <a:ea typeface="Spartan"/>
                <a:cs typeface="Spartan"/>
                <a:sym typeface="Spartan"/>
              </a:defRPr>
            </a:lvl1pPr>
            <a:lvl2pPr lvl="1" algn="ctr" rtl="0">
              <a:spcBef>
                <a:spcPts val="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379" name="Google Shape;379;p15"/>
          <p:cNvSpPr txBox="1">
            <a:spLocks noGrp="1"/>
          </p:cNvSpPr>
          <p:nvPr>
            <p:ph type="subTitle" idx="4"/>
          </p:nvPr>
        </p:nvSpPr>
        <p:spPr>
          <a:xfrm>
            <a:off x="3526825" y="2201911"/>
            <a:ext cx="2103000" cy="610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algn="ctr" rtl="0">
              <a:spcBef>
                <a:spcPts val="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380" name="Google Shape;380;p15"/>
          <p:cNvSpPr txBox="1">
            <a:spLocks noGrp="1"/>
          </p:cNvSpPr>
          <p:nvPr>
            <p:ph type="subTitle" idx="5"/>
          </p:nvPr>
        </p:nvSpPr>
        <p:spPr>
          <a:xfrm>
            <a:off x="6178100" y="1874975"/>
            <a:ext cx="2103000" cy="293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Font typeface="Spartan"/>
              <a:buNone/>
              <a:defRPr sz="1800" b="1">
                <a:latin typeface="Spartan"/>
                <a:ea typeface="Spartan"/>
                <a:cs typeface="Spartan"/>
                <a:sym typeface="Spartan"/>
              </a:defRPr>
            </a:lvl1pPr>
            <a:lvl2pPr lvl="1" algn="ctr" rtl="0">
              <a:spcBef>
                <a:spcPts val="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381" name="Google Shape;381;p15"/>
          <p:cNvSpPr txBox="1">
            <a:spLocks noGrp="1"/>
          </p:cNvSpPr>
          <p:nvPr>
            <p:ph type="subTitle" idx="6"/>
          </p:nvPr>
        </p:nvSpPr>
        <p:spPr>
          <a:xfrm>
            <a:off x="6178100" y="2201911"/>
            <a:ext cx="2103000" cy="610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algn="ctr" rtl="0">
              <a:spcBef>
                <a:spcPts val="160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382" name="Google Shape;382;p15"/>
          <p:cNvSpPr txBox="1">
            <a:spLocks noGrp="1"/>
          </p:cNvSpPr>
          <p:nvPr>
            <p:ph type="subTitle" idx="7"/>
          </p:nvPr>
        </p:nvSpPr>
        <p:spPr>
          <a:xfrm>
            <a:off x="875625" y="3506650"/>
            <a:ext cx="2103000" cy="293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Font typeface="Spartan"/>
              <a:buNone/>
              <a:defRPr sz="1800" b="1">
                <a:latin typeface="Spartan"/>
                <a:ea typeface="Spartan"/>
                <a:cs typeface="Spartan"/>
                <a:sym typeface="Spartan"/>
              </a:defRPr>
            </a:lvl1pPr>
            <a:lvl2pPr lvl="1" algn="ctr" rtl="0">
              <a:spcBef>
                <a:spcPts val="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383" name="Google Shape;383;p15"/>
          <p:cNvSpPr txBox="1">
            <a:spLocks noGrp="1"/>
          </p:cNvSpPr>
          <p:nvPr>
            <p:ph type="subTitle" idx="8"/>
          </p:nvPr>
        </p:nvSpPr>
        <p:spPr>
          <a:xfrm>
            <a:off x="875625" y="3827725"/>
            <a:ext cx="2103000" cy="612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algn="ctr" rtl="0">
              <a:spcBef>
                <a:spcPts val="160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384" name="Google Shape;384;p15"/>
          <p:cNvSpPr txBox="1">
            <a:spLocks noGrp="1"/>
          </p:cNvSpPr>
          <p:nvPr>
            <p:ph type="subTitle" idx="9"/>
          </p:nvPr>
        </p:nvSpPr>
        <p:spPr>
          <a:xfrm>
            <a:off x="3526863" y="3506650"/>
            <a:ext cx="2103000" cy="293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Font typeface="Spartan"/>
              <a:buNone/>
              <a:defRPr sz="1800" b="1">
                <a:latin typeface="Spartan"/>
                <a:ea typeface="Spartan"/>
                <a:cs typeface="Spartan"/>
                <a:sym typeface="Spartan"/>
              </a:defRPr>
            </a:lvl1pPr>
            <a:lvl2pPr lvl="1" algn="ctr" rtl="0">
              <a:spcBef>
                <a:spcPts val="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385" name="Google Shape;385;p15"/>
          <p:cNvSpPr txBox="1">
            <a:spLocks noGrp="1"/>
          </p:cNvSpPr>
          <p:nvPr>
            <p:ph type="subTitle" idx="13"/>
          </p:nvPr>
        </p:nvSpPr>
        <p:spPr>
          <a:xfrm>
            <a:off x="3526863" y="3827725"/>
            <a:ext cx="2103000" cy="612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algn="ctr" rtl="0">
              <a:spcBef>
                <a:spcPts val="160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386" name="Google Shape;386;p15"/>
          <p:cNvSpPr txBox="1">
            <a:spLocks noGrp="1"/>
          </p:cNvSpPr>
          <p:nvPr>
            <p:ph type="subTitle" idx="14"/>
          </p:nvPr>
        </p:nvSpPr>
        <p:spPr>
          <a:xfrm>
            <a:off x="6178100" y="3506650"/>
            <a:ext cx="2103000" cy="293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Font typeface="Spartan"/>
              <a:buNone/>
              <a:defRPr sz="1800" b="1">
                <a:latin typeface="Spartan"/>
                <a:ea typeface="Spartan"/>
                <a:cs typeface="Spartan"/>
                <a:sym typeface="Spartan"/>
              </a:defRPr>
            </a:lvl1pPr>
            <a:lvl2pPr lvl="1" algn="ctr" rtl="0">
              <a:spcBef>
                <a:spcPts val="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387" name="Google Shape;387;p15"/>
          <p:cNvSpPr txBox="1">
            <a:spLocks noGrp="1"/>
          </p:cNvSpPr>
          <p:nvPr>
            <p:ph type="subTitle" idx="15"/>
          </p:nvPr>
        </p:nvSpPr>
        <p:spPr>
          <a:xfrm>
            <a:off x="6178100" y="3827725"/>
            <a:ext cx="2103000" cy="612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algn="ctr" rtl="0">
              <a:spcBef>
                <a:spcPts val="160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388" name="Google Shape;388;p15"/>
          <p:cNvSpPr/>
          <p:nvPr/>
        </p:nvSpPr>
        <p:spPr>
          <a:xfrm flipH="1">
            <a:off x="8670149" y="2688614"/>
            <a:ext cx="88947" cy="1346544"/>
          </a:xfrm>
          <a:custGeom>
            <a:avLst/>
            <a:gdLst/>
            <a:ahLst/>
            <a:cxnLst/>
            <a:rect l="l" t="t" r="r" b="b"/>
            <a:pathLst>
              <a:path w="2287" h="32139" extrusionOk="0">
                <a:moveTo>
                  <a:pt x="1989" y="1"/>
                </a:moveTo>
                <a:cubicBezTo>
                  <a:pt x="1840" y="1"/>
                  <a:pt x="1691" y="105"/>
                  <a:pt x="1703" y="314"/>
                </a:cubicBezTo>
                <a:cubicBezTo>
                  <a:pt x="1703" y="980"/>
                  <a:pt x="1358" y="1302"/>
                  <a:pt x="941" y="1683"/>
                </a:cubicBezTo>
                <a:cubicBezTo>
                  <a:pt x="501" y="2088"/>
                  <a:pt x="1" y="2552"/>
                  <a:pt x="1" y="3469"/>
                </a:cubicBezTo>
                <a:cubicBezTo>
                  <a:pt x="1" y="4374"/>
                  <a:pt x="501" y="4838"/>
                  <a:pt x="941" y="5255"/>
                </a:cubicBezTo>
                <a:cubicBezTo>
                  <a:pt x="1358" y="5624"/>
                  <a:pt x="1703" y="5957"/>
                  <a:pt x="1703" y="6624"/>
                </a:cubicBezTo>
                <a:cubicBezTo>
                  <a:pt x="1703" y="7279"/>
                  <a:pt x="1358" y="7612"/>
                  <a:pt x="941" y="7993"/>
                </a:cubicBezTo>
                <a:cubicBezTo>
                  <a:pt x="501" y="8398"/>
                  <a:pt x="1" y="8862"/>
                  <a:pt x="1" y="9779"/>
                </a:cubicBezTo>
                <a:cubicBezTo>
                  <a:pt x="1" y="10684"/>
                  <a:pt x="501" y="11148"/>
                  <a:pt x="941" y="11565"/>
                </a:cubicBezTo>
                <a:cubicBezTo>
                  <a:pt x="1358" y="11934"/>
                  <a:pt x="1703" y="12267"/>
                  <a:pt x="1703" y="12922"/>
                </a:cubicBezTo>
                <a:cubicBezTo>
                  <a:pt x="1703" y="13589"/>
                  <a:pt x="1358" y="13922"/>
                  <a:pt x="941" y="14291"/>
                </a:cubicBezTo>
                <a:cubicBezTo>
                  <a:pt x="501" y="14708"/>
                  <a:pt x="1" y="15172"/>
                  <a:pt x="1" y="16077"/>
                </a:cubicBezTo>
                <a:cubicBezTo>
                  <a:pt x="1" y="16994"/>
                  <a:pt x="501" y="17458"/>
                  <a:pt x="941" y="17863"/>
                </a:cubicBezTo>
                <a:cubicBezTo>
                  <a:pt x="1358" y="18244"/>
                  <a:pt x="1703" y="18566"/>
                  <a:pt x="1703" y="19233"/>
                </a:cubicBezTo>
                <a:cubicBezTo>
                  <a:pt x="1703" y="19899"/>
                  <a:pt x="1358" y="20221"/>
                  <a:pt x="941" y="20602"/>
                </a:cubicBezTo>
                <a:cubicBezTo>
                  <a:pt x="501" y="21018"/>
                  <a:pt x="1" y="21483"/>
                  <a:pt x="1" y="22388"/>
                </a:cubicBezTo>
                <a:cubicBezTo>
                  <a:pt x="1" y="23304"/>
                  <a:pt x="501" y="23769"/>
                  <a:pt x="941" y="24174"/>
                </a:cubicBezTo>
                <a:cubicBezTo>
                  <a:pt x="1358" y="24555"/>
                  <a:pt x="1703" y="24888"/>
                  <a:pt x="1703" y="25543"/>
                </a:cubicBezTo>
                <a:cubicBezTo>
                  <a:pt x="1703" y="26210"/>
                  <a:pt x="1358" y="26531"/>
                  <a:pt x="941" y="26912"/>
                </a:cubicBezTo>
                <a:cubicBezTo>
                  <a:pt x="501" y="27317"/>
                  <a:pt x="1" y="27793"/>
                  <a:pt x="1" y="28698"/>
                </a:cubicBezTo>
                <a:cubicBezTo>
                  <a:pt x="1" y="29615"/>
                  <a:pt x="501" y="30079"/>
                  <a:pt x="941" y="30484"/>
                </a:cubicBezTo>
                <a:cubicBezTo>
                  <a:pt x="1358" y="30865"/>
                  <a:pt x="1703" y="31198"/>
                  <a:pt x="1703" y="31853"/>
                </a:cubicBezTo>
                <a:cubicBezTo>
                  <a:pt x="1703" y="32020"/>
                  <a:pt x="1834" y="32139"/>
                  <a:pt x="1989" y="32139"/>
                </a:cubicBezTo>
                <a:cubicBezTo>
                  <a:pt x="2144" y="32139"/>
                  <a:pt x="2275" y="32020"/>
                  <a:pt x="2275" y="31865"/>
                </a:cubicBezTo>
                <a:cubicBezTo>
                  <a:pt x="2275" y="30948"/>
                  <a:pt x="1775" y="30484"/>
                  <a:pt x="1334" y="30079"/>
                </a:cubicBezTo>
                <a:cubicBezTo>
                  <a:pt x="918" y="29698"/>
                  <a:pt x="572" y="29365"/>
                  <a:pt x="572" y="28710"/>
                </a:cubicBezTo>
                <a:cubicBezTo>
                  <a:pt x="572" y="28043"/>
                  <a:pt x="918" y="27710"/>
                  <a:pt x="1334" y="27341"/>
                </a:cubicBezTo>
                <a:cubicBezTo>
                  <a:pt x="1775" y="26924"/>
                  <a:pt x="2275" y="26460"/>
                  <a:pt x="2275" y="25555"/>
                </a:cubicBezTo>
                <a:cubicBezTo>
                  <a:pt x="2275" y="24638"/>
                  <a:pt x="1775" y="24174"/>
                  <a:pt x="1334" y="23769"/>
                </a:cubicBezTo>
                <a:cubicBezTo>
                  <a:pt x="918" y="23388"/>
                  <a:pt x="572" y="23054"/>
                  <a:pt x="572" y="22388"/>
                </a:cubicBezTo>
                <a:cubicBezTo>
                  <a:pt x="572" y="21733"/>
                  <a:pt x="918" y="21399"/>
                  <a:pt x="1334" y="21030"/>
                </a:cubicBezTo>
                <a:cubicBezTo>
                  <a:pt x="1775" y="20614"/>
                  <a:pt x="2275" y="20149"/>
                  <a:pt x="2275" y="19244"/>
                </a:cubicBezTo>
                <a:cubicBezTo>
                  <a:pt x="2275" y="18328"/>
                  <a:pt x="1775" y="17863"/>
                  <a:pt x="1334" y="17458"/>
                </a:cubicBezTo>
                <a:cubicBezTo>
                  <a:pt x="918" y="17077"/>
                  <a:pt x="572" y="16744"/>
                  <a:pt x="572" y="16089"/>
                </a:cubicBezTo>
                <a:cubicBezTo>
                  <a:pt x="572" y="15423"/>
                  <a:pt x="918" y="15089"/>
                  <a:pt x="1334" y="14720"/>
                </a:cubicBezTo>
                <a:cubicBezTo>
                  <a:pt x="1775" y="14303"/>
                  <a:pt x="2275" y="13839"/>
                  <a:pt x="2275" y="12934"/>
                </a:cubicBezTo>
                <a:cubicBezTo>
                  <a:pt x="2275" y="12017"/>
                  <a:pt x="1775" y="11553"/>
                  <a:pt x="1334" y="11148"/>
                </a:cubicBezTo>
                <a:cubicBezTo>
                  <a:pt x="918" y="10767"/>
                  <a:pt x="572" y="10446"/>
                  <a:pt x="572" y="9779"/>
                </a:cubicBezTo>
                <a:cubicBezTo>
                  <a:pt x="572" y="9112"/>
                  <a:pt x="918" y="8791"/>
                  <a:pt x="1334" y="8410"/>
                </a:cubicBezTo>
                <a:cubicBezTo>
                  <a:pt x="1775" y="8005"/>
                  <a:pt x="2275" y="7529"/>
                  <a:pt x="2275" y="6624"/>
                </a:cubicBezTo>
                <a:cubicBezTo>
                  <a:pt x="2275" y="5707"/>
                  <a:pt x="1775" y="5243"/>
                  <a:pt x="1334" y="4838"/>
                </a:cubicBezTo>
                <a:cubicBezTo>
                  <a:pt x="918" y="4457"/>
                  <a:pt x="572" y="4135"/>
                  <a:pt x="572" y="3469"/>
                </a:cubicBezTo>
                <a:cubicBezTo>
                  <a:pt x="572" y="2802"/>
                  <a:pt x="918" y="2480"/>
                  <a:pt x="1334" y="2099"/>
                </a:cubicBezTo>
                <a:cubicBezTo>
                  <a:pt x="1775" y="1683"/>
                  <a:pt x="2275" y="1230"/>
                  <a:pt x="2275" y="314"/>
                </a:cubicBezTo>
                <a:cubicBezTo>
                  <a:pt x="2287" y="105"/>
                  <a:pt x="2138" y="1"/>
                  <a:pt x="198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9" name="Google Shape;389;p15"/>
          <p:cNvGrpSpPr/>
          <p:nvPr/>
        </p:nvGrpSpPr>
        <p:grpSpPr>
          <a:xfrm rot="-1307765" flipH="1">
            <a:off x="3118587" y="3033377"/>
            <a:ext cx="142656" cy="149447"/>
            <a:chOff x="1160468" y="31374"/>
            <a:chExt cx="142658" cy="149448"/>
          </a:xfrm>
        </p:grpSpPr>
        <p:sp>
          <p:nvSpPr>
            <p:cNvPr id="390" name="Google Shape;390;p15"/>
            <p:cNvSpPr/>
            <p:nvPr/>
          </p:nvSpPr>
          <p:spPr>
            <a:xfrm>
              <a:off x="1160468" y="31374"/>
              <a:ext cx="142658" cy="149448"/>
            </a:xfrm>
            <a:custGeom>
              <a:avLst/>
              <a:gdLst/>
              <a:ahLst/>
              <a:cxnLst/>
              <a:rect l="l" t="t" r="r" b="b"/>
              <a:pathLst>
                <a:path w="3668" h="3567" extrusionOk="0">
                  <a:moveTo>
                    <a:pt x="3205" y="0"/>
                  </a:moveTo>
                  <a:cubicBezTo>
                    <a:pt x="3096" y="0"/>
                    <a:pt x="2989" y="42"/>
                    <a:pt x="2906" y="125"/>
                  </a:cubicBezTo>
                  <a:lnTo>
                    <a:pt x="155" y="2852"/>
                  </a:lnTo>
                  <a:cubicBezTo>
                    <a:pt x="1" y="3018"/>
                    <a:pt x="1" y="3280"/>
                    <a:pt x="155" y="3447"/>
                  </a:cubicBezTo>
                  <a:cubicBezTo>
                    <a:pt x="239" y="3518"/>
                    <a:pt x="346" y="3566"/>
                    <a:pt x="453" y="3566"/>
                  </a:cubicBezTo>
                  <a:cubicBezTo>
                    <a:pt x="572" y="3566"/>
                    <a:pt x="679" y="3530"/>
                    <a:pt x="763" y="3447"/>
                  </a:cubicBezTo>
                  <a:lnTo>
                    <a:pt x="3513" y="720"/>
                  </a:lnTo>
                  <a:cubicBezTo>
                    <a:pt x="3668" y="554"/>
                    <a:pt x="3668" y="280"/>
                    <a:pt x="3513" y="125"/>
                  </a:cubicBezTo>
                  <a:cubicBezTo>
                    <a:pt x="3424" y="42"/>
                    <a:pt x="3314" y="0"/>
                    <a:pt x="320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5"/>
            <p:cNvSpPr/>
            <p:nvPr/>
          </p:nvSpPr>
          <p:spPr>
            <a:xfrm>
              <a:off x="1160468" y="31374"/>
              <a:ext cx="142658" cy="149448"/>
            </a:xfrm>
            <a:custGeom>
              <a:avLst/>
              <a:gdLst/>
              <a:ahLst/>
              <a:cxnLst/>
              <a:rect l="l" t="t" r="r" b="b"/>
              <a:pathLst>
                <a:path w="3668" h="3567" extrusionOk="0">
                  <a:moveTo>
                    <a:pt x="461" y="0"/>
                  </a:moveTo>
                  <a:cubicBezTo>
                    <a:pt x="352" y="0"/>
                    <a:pt x="245" y="42"/>
                    <a:pt x="167" y="125"/>
                  </a:cubicBezTo>
                  <a:cubicBezTo>
                    <a:pt x="1" y="280"/>
                    <a:pt x="1" y="554"/>
                    <a:pt x="167" y="720"/>
                  </a:cubicBezTo>
                  <a:lnTo>
                    <a:pt x="2906" y="3447"/>
                  </a:lnTo>
                  <a:cubicBezTo>
                    <a:pt x="2989" y="3518"/>
                    <a:pt x="3096" y="3566"/>
                    <a:pt x="3203" y="3566"/>
                  </a:cubicBezTo>
                  <a:cubicBezTo>
                    <a:pt x="3311" y="3566"/>
                    <a:pt x="3418" y="3518"/>
                    <a:pt x="3501" y="3447"/>
                  </a:cubicBezTo>
                  <a:cubicBezTo>
                    <a:pt x="3668" y="3280"/>
                    <a:pt x="3668" y="3018"/>
                    <a:pt x="3501" y="2852"/>
                  </a:cubicBezTo>
                  <a:lnTo>
                    <a:pt x="763" y="125"/>
                  </a:lnTo>
                  <a:cubicBezTo>
                    <a:pt x="679" y="42"/>
                    <a:pt x="569" y="0"/>
                    <a:pt x="4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 four columns">
  <p:cSld name="CUSTOM_12">
    <p:spTree>
      <p:nvGrpSpPr>
        <p:cNvPr id="1" name="Shape 392"/>
        <p:cNvGrpSpPr/>
        <p:nvPr/>
      </p:nvGrpSpPr>
      <p:grpSpPr>
        <a:xfrm>
          <a:off x="0" y="0"/>
          <a:ext cx="0" cy="0"/>
          <a:chOff x="0" y="0"/>
          <a:chExt cx="0" cy="0"/>
        </a:xfrm>
      </p:grpSpPr>
      <p:sp>
        <p:nvSpPr>
          <p:cNvPr id="393" name="Google Shape;393;p16"/>
          <p:cNvSpPr/>
          <p:nvPr/>
        </p:nvSpPr>
        <p:spPr>
          <a:xfrm>
            <a:off x="717925" y="699850"/>
            <a:ext cx="7706100" cy="3888600"/>
          </a:xfrm>
          <a:prstGeom prst="roundRect">
            <a:avLst>
              <a:gd name="adj" fmla="val 2347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16"/>
          <p:cNvSpPr txBox="1">
            <a:spLocks noGrp="1"/>
          </p:cNvSpPr>
          <p:nvPr>
            <p:ph type="title"/>
          </p:nvPr>
        </p:nvSpPr>
        <p:spPr>
          <a:xfrm>
            <a:off x="2014200" y="649224"/>
            <a:ext cx="5113800" cy="530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95" name="Google Shape;395;p16"/>
          <p:cNvSpPr/>
          <p:nvPr/>
        </p:nvSpPr>
        <p:spPr>
          <a:xfrm rot="10800000">
            <a:off x="8568249" y="1673407"/>
            <a:ext cx="88947" cy="1346544"/>
          </a:xfrm>
          <a:custGeom>
            <a:avLst/>
            <a:gdLst/>
            <a:ahLst/>
            <a:cxnLst/>
            <a:rect l="l" t="t" r="r" b="b"/>
            <a:pathLst>
              <a:path w="2287" h="32139" extrusionOk="0">
                <a:moveTo>
                  <a:pt x="1989" y="1"/>
                </a:moveTo>
                <a:cubicBezTo>
                  <a:pt x="1840" y="1"/>
                  <a:pt x="1691" y="105"/>
                  <a:pt x="1703" y="314"/>
                </a:cubicBezTo>
                <a:cubicBezTo>
                  <a:pt x="1703" y="980"/>
                  <a:pt x="1358" y="1302"/>
                  <a:pt x="941" y="1683"/>
                </a:cubicBezTo>
                <a:cubicBezTo>
                  <a:pt x="501" y="2088"/>
                  <a:pt x="1" y="2552"/>
                  <a:pt x="1" y="3469"/>
                </a:cubicBezTo>
                <a:cubicBezTo>
                  <a:pt x="1" y="4374"/>
                  <a:pt x="501" y="4838"/>
                  <a:pt x="941" y="5255"/>
                </a:cubicBezTo>
                <a:cubicBezTo>
                  <a:pt x="1358" y="5624"/>
                  <a:pt x="1703" y="5957"/>
                  <a:pt x="1703" y="6624"/>
                </a:cubicBezTo>
                <a:cubicBezTo>
                  <a:pt x="1703" y="7279"/>
                  <a:pt x="1358" y="7612"/>
                  <a:pt x="941" y="7993"/>
                </a:cubicBezTo>
                <a:cubicBezTo>
                  <a:pt x="501" y="8398"/>
                  <a:pt x="1" y="8862"/>
                  <a:pt x="1" y="9779"/>
                </a:cubicBezTo>
                <a:cubicBezTo>
                  <a:pt x="1" y="10684"/>
                  <a:pt x="501" y="11148"/>
                  <a:pt x="941" y="11565"/>
                </a:cubicBezTo>
                <a:cubicBezTo>
                  <a:pt x="1358" y="11934"/>
                  <a:pt x="1703" y="12267"/>
                  <a:pt x="1703" y="12922"/>
                </a:cubicBezTo>
                <a:cubicBezTo>
                  <a:pt x="1703" y="13589"/>
                  <a:pt x="1358" y="13922"/>
                  <a:pt x="941" y="14291"/>
                </a:cubicBezTo>
                <a:cubicBezTo>
                  <a:pt x="501" y="14708"/>
                  <a:pt x="1" y="15172"/>
                  <a:pt x="1" y="16077"/>
                </a:cubicBezTo>
                <a:cubicBezTo>
                  <a:pt x="1" y="16994"/>
                  <a:pt x="501" y="17458"/>
                  <a:pt x="941" y="17863"/>
                </a:cubicBezTo>
                <a:cubicBezTo>
                  <a:pt x="1358" y="18244"/>
                  <a:pt x="1703" y="18566"/>
                  <a:pt x="1703" y="19233"/>
                </a:cubicBezTo>
                <a:cubicBezTo>
                  <a:pt x="1703" y="19899"/>
                  <a:pt x="1358" y="20221"/>
                  <a:pt x="941" y="20602"/>
                </a:cubicBezTo>
                <a:cubicBezTo>
                  <a:pt x="501" y="21018"/>
                  <a:pt x="1" y="21483"/>
                  <a:pt x="1" y="22388"/>
                </a:cubicBezTo>
                <a:cubicBezTo>
                  <a:pt x="1" y="23304"/>
                  <a:pt x="501" y="23769"/>
                  <a:pt x="941" y="24174"/>
                </a:cubicBezTo>
                <a:cubicBezTo>
                  <a:pt x="1358" y="24555"/>
                  <a:pt x="1703" y="24888"/>
                  <a:pt x="1703" y="25543"/>
                </a:cubicBezTo>
                <a:cubicBezTo>
                  <a:pt x="1703" y="26210"/>
                  <a:pt x="1358" y="26531"/>
                  <a:pt x="941" y="26912"/>
                </a:cubicBezTo>
                <a:cubicBezTo>
                  <a:pt x="501" y="27317"/>
                  <a:pt x="1" y="27793"/>
                  <a:pt x="1" y="28698"/>
                </a:cubicBezTo>
                <a:cubicBezTo>
                  <a:pt x="1" y="29615"/>
                  <a:pt x="501" y="30079"/>
                  <a:pt x="941" y="30484"/>
                </a:cubicBezTo>
                <a:cubicBezTo>
                  <a:pt x="1358" y="30865"/>
                  <a:pt x="1703" y="31198"/>
                  <a:pt x="1703" y="31853"/>
                </a:cubicBezTo>
                <a:cubicBezTo>
                  <a:pt x="1703" y="32020"/>
                  <a:pt x="1834" y="32139"/>
                  <a:pt x="1989" y="32139"/>
                </a:cubicBezTo>
                <a:cubicBezTo>
                  <a:pt x="2144" y="32139"/>
                  <a:pt x="2275" y="32020"/>
                  <a:pt x="2275" y="31865"/>
                </a:cubicBezTo>
                <a:cubicBezTo>
                  <a:pt x="2275" y="30948"/>
                  <a:pt x="1775" y="30484"/>
                  <a:pt x="1334" y="30079"/>
                </a:cubicBezTo>
                <a:cubicBezTo>
                  <a:pt x="918" y="29698"/>
                  <a:pt x="572" y="29365"/>
                  <a:pt x="572" y="28710"/>
                </a:cubicBezTo>
                <a:cubicBezTo>
                  <a:pt x="572" y="28043"/>
                  <a:pt x="918" y="27710"/>
                  <a:pt x="1334" y="27341"/>
                </a:cubicBezTo>
                <a:cubicBezTo>
                  <a:pt x="1775" y="26924"/>
                  <a:pt x="2275" y="26460"/>
                  <a:pt x="2275" y="25555"/>
                </a:cubicBezTo>
                <a:cubicBezTo>
                  <a:pt x="2275" y="24638"/>
                  <a:pt x="1775" y="24174"/>
                  <a:pt x="1334" y="23769"/>
                </a:cubicBezTo>
                <a:cubicBezTo>
                  <a:pt x="918" y="23388"/>
                  <a:pt x="572" y="23054"/>
                  <a:pt x="572" y="22388"/>
                </a:cubicBezTo>
                <a:cubicBezTo>
                  <a:pt x="572" y="21733"/>
                  <a:pt x="918" y="21399"/>
                  <a:pt x="1334" y="21030"/>
                </a:cubicBezTo>
                <a:cubicBezTo>
                  <a:pt x="1775" y="20614"/>
                  <a:pt x="2275" y="20149"/>
                  <a:pt x="2275" y="19244"/>
                </a:cubicBezTo>
                <a:cubicBezTo>
                  <a:pt x="2275" y="18328"/>
                  <a:pt x="1775" y="17863"/>
                  <a:pt x="1334" y="17458"/>
                </a:cubicBezTo>
                <a:cubicBezTo>
                  <a:pt x="918" y="17077"/>
                  <a:pt x="572" y="16744"/>
                  <a:pt x="572" y="16089"/>
                </a:cubicBezTo>
                <a:cubicBezTo>
                  <a:pt x="572" y="15423"/>
                  <a:pt x="918" y="15089"/>
                  <a:pt x="1334" y="14720"/>
                </a:cubicBezTo>
                <a:cubicBezTo>
                  <a:pt x="1775" y="14303"/>
                  <a:pt x="2275" y="13839"/>
                  <a:pt x="2275" y="12934"/>
                </a:cubicBezTo>
                <a:cubicBezTo>
                  <a:pt x="2275" y="12017"/>
                  <a:pt x="1775" y="11553"/>
                  <a:pt x="1334" y="11148"/>
                </a:cubicBezTo>
                <a:cubicBezTo>
                  <a:pt x="918" y="10767"/>
                  <a:pt x="572" y="10446"/>
                  <a:pt x="572" y="9779"/>
                </a:cubicBezTo>
                <a:cubicBezTo>
                  <a:pt x="572" y="9112"/>
                  <a:pt x="918" y="8791"/>
                  <a:pt x="1334" y="8410"/>
                </a:cubicBezTo>
                <a:cubicBezTo>
                  <a:pt x="1775" y="8005"/>
                  <a:pt x="2275" y="7529"/>
                  <a:pt x="2275" y="6624"/>
                </a:cubicBezTo>
                <a:cubicBezTo>
                  <a:pt x="2275" y="5707"/>
                  <a:pt x="1775" y="5243"/>
                  <a:pt x="1334" y="4838"/>
                </a:cubicBezTo>
                <a:cubicBezTo>
                  <a:pt x="918" y="4457"/>
                  <a:pt x="572" y="4135"/>
                  <a:pt x="572" y="3469"/>
                </a:cubicBezTo>
                <a:cubicBezTo>
                  <a:pt x="572" y="2802"/>
                  <a:pt x="918" y="2480"/>
                  <a:pt x="1334" y="2099"/>
                </a:cubicBezTo>
                <a:cubicBezTo>
                  <a:pt x="1775" y="1683"/>
                  <a:pt x="2275" y="1230"/>
                  <a:pt x="2275" y="314"/>
                </a:cubicBezTo>
                <a:cubicBezTo>
                  <a:pt x="2287" y="105"/>
                  <a:pt x="2138" y="1"/>
                  <a:pt x="198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6"/>
          <p:cNvSpPr/>
          <p:nvPr/>
        </p:nvSpPr>
        <p:spPr>
          <a:xfrm rot="10800000">
            <a:off x="7078025" y="201042"/>
            <a:ext cx="520537" cy="219543"/>
          </a:xfrm>
          <a:custGeom>
            <a:avLst/>
            <a:gdLst/>
            <a:ahLst/>
            <a:cxnLst/>
            <a:rect l="l" t="t" r="r" b="b"/>
            <a:pathLst>
              <a:path w="13384" h="5240" extrusionOk="0">
                <a:moveTo>
                  <a:pt x="10871" y="560"/>
                </a:moveTo>
                <a:cubicBezTo>
                  <a:pt x="11955" y="560"/>
                  <a:pt x="12836" y="1489"/>
                  <a:pt x="12836" y="2620"/>
                </a:cubicBezTo>
                <a:cubicBezTo>
                  <a:pt x="12836" y="3751"/>
                  <a:pt x="11955" y="4668"/>
                  <a:pt x="10871" y="4668"/>
                </a:cubicBezTo>
                <a:lnTo>
                  <a:pt x="2525" y="4668"/>
                </a:lnTo>
                <a:cubicBezTo>
                  <a:pt x="1430" y="4668"/>
                  <a:pt x="548" y="3751"/>
                  <a:pt x="548" y="2620"/>
                </a:cubicBezTo>
                <a:cubicBezTo>
                  <a:pt x="548" y="1489"/>
                  <a:pt x="1430" y="560"/>
                  <a:pt x="2525" y="560"/>
                </a:cubicBezTo>
                <a:close/>
                <a:moveTo>
                  <a:pt x="2525" y="1"/>
                </a:moveTo>
                <a:cubicBezTo>
                  <a:pt x="1132" y="1"/>
                  <a:pt x="1" y="1179"/>
                  <a:pt x="1" y="2620"/>
                </a:cubicBezTo>
                <a:cubicBezTo>
                  <a:pt x="1" y="4061"/>
                  <a:pt x="1132" y="5240"/>
                  <a:pt x="2525" y="5240"/>
                </a:cubicBezTo>
                <a:lnTo>
                  <a:pt x="10859" y="5240"/>
                </a:lnTo>
                <a:cubicBezTo>
                  <a:pt x="12252" y="5240"/>
                  <a:pt x="13383" y="4073"/>
                  <a:pt x="13383" y="2620"/>
                </a:cubicBezTo>
                <a:cubicBezTo>
                  <a:pt x="13383" y="1179"/>
                  <a:pt x="12252" y="1"/>
                  <a:pt x="1087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16"/>
          <p:cNvSpPr/>
          <p:nvPr/>
        </p:nvSpPr>
        <p:spPr>
          <a:xfrm rot="10800000">
            <a:off x="6858506" y="1406324"/>
            <a:ext cx="520498" cy="220046"/>
          </a:xfrm>
          <a:custGeom>
            <a:avLst/>
            <a:gdLst/>
            <a:ahLst/>
            <a:cxnLst/>
            <a:rect l="l" t="t" r="r" b="b"/>
            <a:pathLst>
              <a:path w="13383" h="5252" extrusionOk="0">
                <a:moveTo>
                  <a:pt x="10871" y="572"/>
                </a:moveTo>
                <a:cubicBezTo>
                  <a:pt x="11954" y="572"/>
                  <a:pt x="12847" y="1501"/>
                  <a:pt x="12847" y="2632"/>
                </a:cubicBezTo>
                <a:cubicBezTo>
                  <a:pt x="12847" y="3763"/>
                  <a:pt x="11954" y="4680"/>
                  <a:pt x="10871" y="4680"/>
                </a:cubicBezTo>
                <a:lnTo>
                  <a:pt x="2524" y="4680"/>
                </a:lnTo>
                <a:cubicBezTo>
                  <a:pt x="1441" y="4680"/>
                  <a:pt x="548" y="3763"/>
                  <a:pt x="548" y="2632"/>
                </a:cubicBezTo>
                <a:cubicBezTo>
                  <a:pt x="548" y="1501"/>
                  <a:pt x="1441" y="572"/>
                  <a:pt x="2524" y="572"/>
                </a:cubicBezTo>
                <a:close/>
                <a:moveTo>
                  <a:pt x="2512" y="0"/>
                </a:moveTo>
                <a:cubicBezTo>
                  <a:pt x="1131" y="0"/>
                  <a:pt x="0" y="1179"/>
                  <a:pt x="0" y="2632"/>
                </a:cubicBezTo>
                <a:cubicBezTo>
                  <a:pt x="0" y="4072"/>
                  <a:pt x="1131" y="5251"/>
                  <a:pt x="2512" y="5251"/>
                </a:cubicBezTo>
                <a:lnTo>
                  <a:pt x="10871" y="5251"/>
                </a:lnTo>
                <a:cubicBezTo>
                  <a:pt x="12252" y="5251"/>
                  <a:pt x="13383" y="4072"/>
                  <a:pt x="13383" y="2632"/>
                </a:cubicBezTo>
                <a:cubicBezTo>
                  <a:pt x="13383" y="1179"/>
                  <a:pt x="12264" y="0"/>
                  <a:pt x="1087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8" name="Google Shape;398;p16"/>
          <p:cNvGrpSpPr/>
          <p:nvPr/>
        </p:nvGrpSpPr>
        <p:grpSpPr>
          <a:xfrm rot="9401133">
            <a:off x="5820639" y="3418911"/>
            <a:ext cx="151728" cy="149457"/>
            <a:chOff x="8639698" y="2706690"/>
            <a:chExt cx="151720" cy="149448"/>
          </a:xfrm>
        </p:grpSpPr>
        <p:sp>
          <p:nvSpPr>
            <p:cNvPr id="399" name="Google Shape;399;p16"/>
            <p:cNvSpPr/>
            <p:nvPr/>
          </p:nvSpPr>
          <p:spPr>
            <a:xfrm>
              <a:off x="8639698" y="2706690"/>
              <a:ext cx="151720" cy="149448"/>
            </a:xfrm>
            <a:custGeom>
              <a:avLst/>
              <a:gdLst/>
              <a:ahLst/>
              <a:cxnLst/>
              <a:rect l="l" t="t" r="r" b="b"/>
              <a:pathLst>
                <a:path w="3901" h="3567" extrusionOk="0">
                  <a:moveTo>
                    <a:pt x="3231" y="0"/>
                  </a:moveTo>
                  <a:cubicBezTo>
                    <a:pt x="3150" y="0"/>
                    <a:pt x="3073" y="34"/>
                    <a:pt x="3013" y="114"/>
                  </a:cubicBezTo>
                  <a:lnTo>
                    <a:pt x="263" y="2840"/>
                  </a:lnTo>
                  <a:cubicBezTo>
                    <a:pt x="1" y="3102"/>
                    <a:pt x="191" y="3554"/>
                    <a:pt x="560" y="3566"/>
                  </a:cubicBezTo>
                  <a:cubicBezTo>
                    <a:pt x="679" y="3554"/>
                    <a:pt x="775" y="3519"/>
                    <a:pt x="858" y="3435"/>
                  </a:cubicBezTo>
                  <a:lnTo>
                    <a:pt x="3608" y="709"/>
                  </a:lnTo>
                  <a:cubicBezTo>
                    <a:pt x="3900" y="474"/>
                    <a:pt x="3537" y="0"/>
                    <a:pt x="323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16"/>
            <p:cNvSpPr/>
            <p:nvPr/>
          </p:nvSpPr>
          <p:spPr>
            <a:xfrm>
              <a:off x="8640476" y="2707402"/>
              <a:ext cx="149775" cy="148736"/>
            </a:xfrm>
            <a:custGeom>
              <a:avLst/>
              <a:gdLst/>
              <a:ahLst/>
              <a:cxnLst/>
              <a:rect l="l" t="t" r="r" b="b"/>
              <a:pathLst>
                <a:path w="3851" h="3550" extrusionOk="0">
                  <a:moveTo>
                    <a:pt x="574" y="0"/>
                  </a:moveTo>
                  <a:cubicBezTo>
                    <a:pt x="261" y="0"/>
                    <a:pt x="1" y="375"/>
                    <a:pt x="243" y="692"/>
                  </a:cubicBezTo>
                  <a:lnTo>
                    <a:pt x="2993" y="3418"/>
                  </a:lnTo>
                  <a:cubicBezTo>
                    <a:pt x="3064" y="3502"/>
                    <a:pt x="3172" y="3549"/>
                    <a:pt x="3291" y="3549"/>
                  </a:cubicBezTo>
                  <a:cubicBezTo>
                    <a:pt x="3660" y="3537"/>
                    <a:pt x="3850" y="3085"/>
                    <a:pt x="3588" y="2823"/>
                  </a:cubicBezTo>
                  <a:lnTo>
                    <a:pt x="838" y="97"/>
                  </a:lnTo>
                  <a:cubicBezTo>
                    <a:pt x="753" y="29"/>
                    <a:pt x="661" y="0"/>
                    <a:pt x="57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1" name="Google Shape;401;p16"/>
          <p:cNvSpPr/>
          <p:nvPr/>
        </p:nvSpPr>
        <p:spPr>
          <a:xfrm rot="10800000">
            <a:off x="6062766" y="1914678"/>
            <a:ext cx="83386" cy="133737"/>
          </a:xfrm>
          <a:custGeom>
            <a:avLst/>
            <a:gdLst/>
            <a:ahLst/>
            <a:cxnLst/>
            <a:rect l="l" t="t" r="r" b="b"/>
            <a:pathLst>
              <a:path w="2144" h="3192" extrusionOk="0">
                <a:moveTo>
                  <a:pt x="1072" y="1"/>
                </a:moveTo>
                <a:cubicBezTo>
                  <a:pt x="822" y="596"/>
                  <a:pt x="453" y="1144"/>
                  <a:pt x="1" y="1596"/>
                </a:cubicBezTo>
                <a:cubicBezTo>
                  <a:pt x="453" y="2060"/>
                  <a:pt x="822" y="2596"/>
                  <a:pt x="1072" y="3191"/>
                </a:cubicBezTo>
                <a:cubicBezTo>
                  <a:pt x="1322" y="2596"/>
                  <a:pt x="1679" y="2060"/>
                  <a:pt x="2144" y="1596"/>
                </a:cubicBezTo>
                <a:cubicBezTo>
                  <a:pt x="1679" y="1144"/>
                  <a:pt x="1322" y="596"/>
                  <a:pt x="107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16"/>
          <p:cNvSpPr/>
          <p:nvPr/>
        </p:nvSpPr>
        <p:spPr>
          <a:xfrm rot="-8764439">
            <a:off x="1530404" y="1158943"/>
            <a:ext cx="82922" cy="134238"/>
          </a:xfrm>
          <a:custGeom>
            <a:avLst/>
            <a:gdLst/>
            <a:ahLst/>
            <a:cxnLst/>
            <a:rect l="l" t="t" r="r" b="b"/>
            <a:pathLst>
              <a:path w="2132" h="3204" extrusionOk="0">
                <a:moveTo>
                  <a:pt x="1072" y="1"/>
                </a:moveTo>
                <a:cubicBezTo>
                  <a:pt x="810" y="596"/>
                  <a:pt x="453" y="1144"/>
                  <a:pt x="0" y="1608"/>
                </a:cubicBezTo>
                <a:cubicBezTo>
                  <a:pt x="453" y="2060"/>
                  <a:pt x="810" y="2608"/>
                  <a:pt x="1072" y="3203"/>
                </a:cubicBezTo>
                <a:cubicBezTo>
                  <a:pt x="1310" y="2608"/>
                  <a:pt x="1679" y="2060"/>
                  <a:pt x="2132" y="1608"/>
                </a:cubicBezTo>
                <a:cubicBezTo>
                  <a:pt x="1679" y="1144"/>
                  <a:pt x="1310" y="596"/>
                  <a:pt x="107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16"/>
          <p:cNvSpPr/>
          <p:nvPr/>
        </p:nvSpPr>
        <p:spPr>
          <a:xfrm rot="-9150358">
            <a:off x="7962002" y="4674886"/>
            <a:ext cx="83386" cy="134197"/>
          </a:xfrm>
          <a:custGeom>
            <a:avLst/>
            <a:gdLst/>
            <a:ahLst/>
            <a:cxnLst/>
            <a:rect l="l" t="t" r="r" b="b"/>
            <a:pathLst>
              <a:path w="2144" h="3203" extrusionOk="0">
                <a:moveTo>
                  <a:pt x="1072" y="0"/>
                </a:moveTo>
                <a:cubicBezTo>
                  <a:pt x="822" y="595"/>
                  <a:pt x="465" y="1143"/>
                  <a:pt x="0" y="1596"/>
                </a:cubicBezTo>
                <a:cubicBezTo>
                  <a:pt x="465" y="2060"/>
                  <a:pt x="822" y="2596"/>
                  <a:pt x="1072" y="3203"/>
                </a:cubicBezTo>
                <a:cubicBezTo>
                  <a:pt x="1322" y="2596"/>
                  <a:pt x="1691" y="2060"/>
                  <a:pt x="2143" y="1596"/>
                </a:cubicBezTo>
                <a:cubicBezTo>
                  <a:pt x="1691" y="1143"/>
                  <a:pt x="1322" y="595"/>
                  <a:pt x="107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16"/>
          <p:cNvSpPr/>
          <p:nvPr/>
        </p:nvSpPr>
        <p:spPr>
          <a:xfrm rot="9791675">
            <a:off x="7834796" y="243954"/>
            <a:ext cx="83388" cy="133734"/>
          </a:xfrm>
          <a:custGeom>
            <a:avLst/>
            <a:gdLst/>
            <a:ahLst/>
            <a:cxnLst/>
            <a:rect l="l" t="t" r="r" b="b"/>
            <a:pathLst>
              <a:path w="2144" h="3192" extrusionOk="0">
                <a:moveTo>
                  <a:pt x="1072" y="1"/>
                </a:moveTo>
                <a:cubicBezTo>
                  <a:pt x="822" y="596"/>
                  <a:pt x="464" y="1144"/>
                  <a:pt x="0" y="1596"/>
                </a:cubicBezTo>
                <a:cubicBezTo>
                  <a:pt x="464" y="2061"/>
                  <a:pt x="822" y="2596"/>
                  <a:pt x="1072" y="3192"/>
                </a:cubicBezTo>
                <a:cubicBezTo>
                  <a:pt x="1322" y="2596"/>
                  <a:pt x="1691" y="2061"/>
                  <a:pt x="2143" y="1596"/>
                </a:cubicBezTo>
                <a:cubicBezTo>
                  <a:pt x="1691" y="1144"/>
                  <a:pt x="1322" y="596"/>
                  <a:pt x="107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16"/>
          <p:cNvSpPr/>
          <p:nvPr/>
        </p:nvSpPr>
        <p:spPr>
          <a:xfrm rot="10800000">
            <a:off x="4703458" y="1187344"/>
            <a:ext cx="949949" cy="77427"/>
          </a:xfrm>
          <a:custGeom>
            <a:avLst/>
            <a:gdLst/>
            <a:ahLst/>
            <a:cxnLst/>
            <a:rect l="l" t="t" r="r" b="b"/>
            <a:pathLst>
              <a:path w="24425" h="1848" extrusionOk="0">
                <a:moveTo>
                  <a:pt x="2727" y="1"/>
                </a:moveTo>
                <a:cubicBezTo>
                  <a:pt x="2000" y="1"/>
                  <a:pt x="1608" y="417"/>
                  <a:pt x="1334" y="727"/>
                </a:cubicBezTo>
                <a:cubicBezTo>
                  <a:pt x="1048" y="1037"/>
                  <a:pt x="822" y="1275"/>
                  <a:pt x="357" y="1275"/>
                </a:cubicBezTo>
                <a:cubicBezTo>
                  <a:pt x="0" y="1298"/>
                  <a:pt x="0" y="1822"/>
                  <a:pt x="357" y="1846"/>
                </a:cubicBezTo>
                <a:cubicBezTo>
                  <a:pt x="1072" y="1846"/>
                  <a:pt x="1465" y="1418"/>
                  <a:pt x="1750" y="1120"/>
                </a:cubicBezTo>
                <a:cubicBezTo>
                  <a:pt x="2036" y="810"/>
                  <a:pt x="2250" y="572"/>
                  <a:pt x="2727" y="572"/>
                </a:cubicBezTo>
                <a:cubicBezTo>
                  <a:pt x="3191" y="572"/>
                  <a:pt x="3393" y="787"/>
                  <a:pt x="3703" y="1120"/>
                </a:cubicBezTo>
                <a:cubicBezTo>
                  <a:pt x="4001" y="1441"/>
                  <a:pt x="4370" y="1846"/>
                  <a:pt x="5096" y="1846"/>
                </a:cubicBezTo>
                <a:cubicBezTo>
                  <a:pt x="5810" y="1846"/>
                  <a:pt x="6203" y="1418"/>
                  <a:pt x="6489" y="1120"/>
                </a:cubicBezTo>
                <a:cubicBezTo>
                  <a:pt x="6763" y="810"/>
                  <a:pt x="6989" y="572"/>
                  <a:pt x="7454" y="572"/>
                </a:cubicBezTo>
                <a:cubicBezTo>
                  <a:pt x="7930" y="572"/>
                  <a:pt x="8132" y="787"/>
                  <a:pt x="8430" y="1120"/>
                </a:cubicBezTo>
                <a:cubicBezTo>
                  <a:pt x="8727" y="1441"/>
                  <a:pt x="9108" y="1846"/>
                  <a:pt x="9823" y="1846"/>
                </a:cubicBezTo>
                <a:cubicBezTo>
                  <a:pt x="10537" y="1846"/>
                  <a:pt x="10930" y="1429"/>
                  <a:pt x="11216" y="1120"/>
                </a:cubicBezTo>
                <a:cubicBezTo>
                  <a:pt x="11502" y="810"/>
                  <a:pt x="11728" y="572"/>
                  <a:pt x="12192" y="572"/>
                </a:cubicBezTo>
                <a:cubicBezTo>
                  <a:pt x="12657" y="572"/>
                  <a:pt x="12859" y="787"/>
                  <a:pt x="13169" y="1120"/>
                </a:cubicBezTo>
                <a:cubicBezTo>
                  <a:pt x="13466" y="1441"/>
                  <a:pt x="13835" y="1846"/>
                  <a:pt x="14562" y="1846"/>
                </a:cubicBezTo>
                <a:cubicBezTo>
                  <a:pt x="15276" y="1846"/>
                  <a:pt x="15669" y="1429"/>
                  <a:pt x="15955" y="1120"/>
                </a:cubicBezTo>
                <a:cubicBezTo>
                  <a:pt x="16228" y="810"/>
                  <a:pt x="16455" y="572"/>
                  <a:pt x="16919" y="572"/>
                </a:cubicBezTo>
                <a:cubicBezTo>
                  <a:pt x="17395" y="572"/>
                  <a:pt x="17598" y="787"/>
                  <a:pt x="17895" y="1120"/>
                </a:cubicBezTo>
                <a:cubicBezTo>
                  <a:pt x="18193" y="1441"/>
                  <a:pt x="18574" y="1846"/>
                  <a:pt x="19288" y="1846"/>
                </a:cubicBezTo>
                <a:cubicBezTo>
                  <a:pt x="20003" y="1846"/>
                  <a:pt x="20396" y="1429"/>
                  <a:pt x="20681" y="1120"/>
                </a:cubicBezTo>
                <a:cubicBezTo>
                  <a:pt x="20967" y="810"/>
                  <a:pt x="21193" y="572"/>
                  <a:pt x="21658" y="572"/>
                </a:cubicBezTo>
                <a:cubicBezTo>
                  <a:pt x="22122" y="572"/>
                  <a:pt x="22336" y="787"/>
                  <a:pt x="22634" y="1120"/>
                </a:cubicBezTo>
                <a:cubicBezTo>
                  <a:pt x="22932" y="1441"/>
                  <a:pt x="23313" y="1846"/>
                  <a:pt x="24027" y="1846"/>
                </a:cubicBezTo>
                <a:cubicBezTo>
                  <a:pt x="24038" y="1847"/>
                  <a:pt x="24049" y="1848"/>
                  <a:pt x="24060" y="1848"/>
                </a:cubicBezTo>
                <a:cubicBezTo>
                  <a:pt x="24424" y="1848"/>
                  <a:pt x="24421" y="1274"/>
                  <a:pt x="24049" y="1274"/>
                </a:cubicBezTo>
                <a:cubicBezTo>
                  <a:pt x="24042" y="1274"/>
                  <a:pt x="24035" y="1274"/>
                  <a:pt x="24027" y="1275"/>
                </a:cubicBezTo>
                <a:cubicBezTo>
                  <a:pt x="23563" y="1275"/>
                  <a:pt x="23348" y="1048"/>
                  <a:pt x="23051" y="727"/>
                </a:cubicBezTo>
                <a:cubicBezTo>
                  <a:pt x="22753" y="406"/>
                  <a:pt x="22372" y="1"/>
                  <a:pt x="21658" y="1"/>
                </a:cubicBezTo>
                <a:cubicBezTo>
                  <a:pt x="20943" y="1"/>
                  <a:pt x="20550" y="417"/>
                  <a:pt x="20265" y="727"/>
                </a:cubicBezTo>
                <a:cubicBezTo>
                  <a:pt x="19979" y="1037"/>
                  <a:pt x="19765" y="1275"/>
                  <a:pt x="19288" y="1275"/>
                </a:cubicBezTo>
                <a:cubicBezTo>
                  <a:pt x="18824" y="1275"/>
                  <a:pt x="18622" y="1048"/>
                  <a:pt x="18312" y="727"/>
                </a:cubicBezTo>
                <a:cubicBezTo>
                  <a:pt x="18014" y="406"/>
                  <a:pt x="17645" y="1"/>
                  <a:pt x="16919" y="1"/>
                </a:cubicBezTo>
                <a:cubicBezTo>
                  <a:pt x="16205" y="1"/>
                  <a:pt x="15812" y="417"/>
                  <a:pt x="15538" y="727"/>
                </a:cubicBezTo>
                <a:cubicBezTo>
                  <a:pt x="15252" y="1037"/>
                  <a:pt x="15026" y="1275"/>
                  <a:pt x="14562" y="1275"/>
                </a:cubicBezTo>
                <a:cubicBezTo>
                  <a:pt x="14097" y="1275"/>
                  <a:pt x="13883" y="1048"/>
                  <a:pt x="13585" y="727"/>
                </a:cubicBezTo>
                <a:cubicBezTo>
                  <a:pt x="13288" y="406"/>
                  <a:pt x="12907" y="1"/>
                  <a:pt x="12192" y="1"/>
                </a:cubicBezTo>
                <a:cubicBezTo>
                  <a:pt x="11478" y="1"/>
                  <a:pt x="11085" y="417"/>
                  <a:pt x="10799" y="727"/>
                </a:cubicBezTo>
                <a:cubicBezTo>
                  <a:pt x="10513" y="1037"/>
                  <a:pt x="10287" y="1275"/>
                  <a:pt x="9823" y="1275"/>
                </a:cubicBezTo>
                <a:cubicBezTo>
                  <a:pt x="9359" y="1275"/>
                  <a:pt x="9156" y="1048"/>
                  <a:pt x="8847" y="727"/>
                </a:cubicBezTo>
                <a:cubicBezTo>
                  <a:pt x="8549" y="406"/>
                  <a:pt x="8168" y="1"/>
                  <a:pt x="7454" y="1"/>
                </a:cubicBezTo>
                <a:cubicBezTo>
                  <a:pt x="6739" y="1"/>
                  <a:pt x="6346" y="417"/>
                  <a:pt x="6060" y="727"/>
                </a:cubicBezTo>
                <a:cubicBezTo>
                  <a:pt x="5787" y="1037"/>
                  <a:pt x="5560" y="1275"/>
                  <a:pt x="5096" y="1275"/>
                </a:cubicBezTo>
                <a:cubicBezTo>
                  <a:pt x="4620" y="1275"/>
                  <a:pt x="4417" y="1048"/>
                  <a:pt x="4120" y="727"/>
                </a:cubicBezTo>
                <a:cubicBezTo>
                  <a:pt x="3810" y="406"/>
                  <a:pt x="3441" y="1"/>
                  <a:pt x="272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16"/>
          <p:cNvSpPr/>
          <p:nvPr/>
        </p:nvSpPr>
        <p:spPr>
          <a:xfrm rot="10800000">
            <a:off x="3312655" y="699854"/>
            <a:ext cx="785434" cy="63977"/>
          </a:xfrm>
          <a:custGeom>
            <a:avLst/>
            <a:gdLst/>
            <a:ahLst/>
            <a:cxnLst/>
            <a:rect l="l" t="t" r="r" b="b"/>
            <a:pathLst>
              <a:path w="20195" h="1527" extrusionOk="0">
                <a:moveTo>
                  <a:pt x="2250" y="1"/>
                </a:moveTo>
                <a:cubicBezTo>
                  <a:pt x="1655" y="1"/>
                  <a:pt x="1334" y="346"/>
                  <a:pt x="1096" y="608"/>
                </a:cubicBezTo>
                <a:cubicBezTo>
                  <a:pt x="857" y="858"/>
                  <a:pt x="679" y="1060"/>
                  <a:pt x="286" y="1060"/>
                </a:cubicBezTo>
                <a:cubicBezTo>
                  <a:pt x="0" y="1084"/>
                  <a:pt x="0" y="1501"/>
                  <a:pt x="286" y="1525"/>
                </a:cubicBezTo>
                <a:cubicBezTo>
                  <a:pt x="881" y="1525"/>
                  <a:pt x="1203" y="1179"/>
                  <a:pt x="1441" y="929"/>
                </a:cubicBezTo>
                <a:cubicBezTo>
                  <a:pt x="1679" y="667"/>
                  <a:pt x="1858" y="465"/>
                  <a:pt x="2250" y="465"/>
                </a:cubicBezTo>
                <a:cubicBezTo>
                  <a:pt x="2631" y="465"/>
                  <a:pt x="2810" y="655"/>
                  <a:pt x="3060" y="929"/>
                </a:cubicBezTo>
                <a:cubicBezTo>
                  <a:pt x="3310" y="1191"/>
                  <a:pt x="3620" y="1525"/>
                  <a:pt x="4203" y="1525"/>
                </a:cubicBezTo>
                <a:cubicBezTo>
                  <a:pt x="4798" y="1525"/>
                  <a:pt x="5132" y="1179"/>
                  <a:pt x="5358" y="929"/>
                </a:cubicBezTo>
                <a:cubicBezTo>
                  <a:pt x="5596" y="667"/>
                  <a:pt x="5775" y="465"/>
                  <a:pt x="6168" y="465"/>
                </a:cubicBezTo>
                <a:cubicBezTo>
                  <a:pt x="6549" y="465"/>
                  <a:pt x="6727" y="655"/>
                  <a:pt x="6977" y="929"/>
                </a:cubicBezTo>
                <a:cubicBezTo>
                  <a:pt x="7215" y="1191"/>
                  <a:pt x="7537" y="1525"/>
                  <a:pt x="8120" y="1525"/>
                </a:cubicBezTo>
                <a:cubicBezTo>
                  <a:pt x="8716" y="1525"/>
                  <a:pt x="9037" y="1179"/>
                  <a:pt x="9275" y="929"/>
                </a:cubicBezTo>
                <a:cubicBezTo>
                  <a:pt x="9513" y="667"/>
                  <a:pt x="9692" y="465"/>
                  <a:pt x="10085" y="465"/>
                </a:cubicBezTo>
                <a:cubicBezTo>
                  <a:pt x="10466" y="465"/>
                  <a:pt x="10632" y="655"/>
                  <a:pt x="10882" y="929"/>
                </a:cubicBezTo>
                <a:cubicBezTo>
                  <a:pt x="11133" y="1191"/>
                  <a:pt x="11442" y="1525"/>
                  <a:pt x="12037" y="1525"/>
                </a:cubicBezTo>
                <a:cubicBezTo>
                  <a:pt x="12633" y="1525"/>
                  <a:pt x="12954" y="1179"/>
                  <a:pt x="13192" y="929"/>
                </a:cubicBezTo>
                <a:cubicBezTo>
                  <a:pt x="13419" y="667"/>
                  <a:pt x="13609" y="465"/>
                  <a:pt x="13990" y="465"/>
                </a:cubicBezTo>
                <a:cubicBezTo>
                  <a:pt x="14383" y="465"/>
                  <a:pt x="14550" y="655"/>
                  <a:pt x="14800" y="929"/>
                </a:cubicBezTo>
                <a:cubicBezTo>
                  <a:pt x="15050" y="1191"/>
                  <a:pt x="15359" y="1525"/>
                  <a:pt x="15955" y="1525"/>
                </a:cubicBezTo>
                <a:cubicBezTo>
                  <a:pt x="16538" y="1525"/>
                  <a:pt x="16871" y="1179"/>
                  <a:pt x="17098" y="929"/>
                </a:cubicBezTo>
                <a:cubicBezTo>
                  <a:pt x="17336" y="667"/>
                  <a:pt x="17526" y="465"/>
                  <a:pt x="17907" y="465"/>
                </a:cubicBezTo>
                <a:cubicBezTo>
                  <a:pt x="18300" y="465"/>
                  <a:pt x="18467" y="655"/>
                  <a:pt x="18717" y="929"/>
                </a:cubicBezTo>
                <a:cubicBezTo>
                  <a:pt x="18967" y="1191"/>
                  <a:pt x="19264" y="1525"/>
                  <a:pt x="19860" y="1525"/>
                </a:cubicBezTo>
                <a:cubicBezTo>
                  <a:pt x="19871" y="1526"/>
                  <a:pt x="19882" y="1526"/>
                  <a:pt x="19892" y="1526"/>
                </a:cubicBezTo>
                <a:cubicBezTo>
                  <a:pt x="20194" y="1526"/>
                  <a:pt x="20194" y="1059"/>
                  <a:pt x="19892" y="1059"/>
                </a:cubicBezTo>
                <a:cubicBezTo>
                  <a:pt x="19882" y="1059"/>
                  <a:pt x="19871" y="1059"/>
                  <a:pt x="19860" y="1060"/>
                </a:cubicBezTo>
                <a:cubicBezTo>
                  <a:pt x="19479" y="1060"/>
                  <a:pt x="19312" y="870"/>
                  <a:pt x="19062" y="608"/>
                </a:cubicBezTo>
                <a:cubicBezTo>
                  <a:pt x="18812" y="334"/>
                  <a:pt x="18502" y="1"/>
                  <a:pt x="17907" y="1"/>
                </a:cubicBezTo>
                <a:cubicBezTo>
                  <a:pt x="17312" y="1"/>
                  <a:pt x="16990" y="346"/>
                  <a:pt x="16752" y="608"/>
                </a:cubicBezTo>
                <a:cubicBezTo>
                  <a:pt x="16526" y="858"/>
                  <a:pt x="16336" y="1060"/>
                  <a:pt x="15955" y="1060"/>
                </a:cubicBezTo>
                <a:cubicBezTo>
                  <a:pt x="15562" y="1060"/>
                  <a:pt x="15395" y="870"/>
                  <a:pt x="15145" y="608"/>
                </a:cubicBezTo>
                <a:cubicBezTo>
                  <a:pt x="14895" y="334"/>
                  <a:pt x="14585" y="1"/>
                  <a:pt x="13990" y="1"/>
                </a:cubicBezTo>
                <a:cubicBezTo>
                  <a:pt x="13407" y="1"/>
                  <a:pt x="13073" y="346"/>
                  <a:pt x="12847" y="608"/>
                </a:cubicBezTo>
                <a:cubicBezTo>
                  <a:pt x="12609" y="858"/>
                  <a:pt x="12418" y="1060"/>
                  <a:pt x="12037" y="1060"/>
                </a:cubicBezTo>
                <a:cubicBezTo>
                  <a:pt x="11656" y="1060"/>
                  <a:pt x="11478" y="870"/>
                  <a:pt x="11228" y="608"/>
                </a:cubicBezTo>
                <a:cubicBezTo>
                  <a:pt x="10978" y="334"/>
                  <a:pt x="10668" y="1"/>
                  <a:pt x="10085" y="1"/>
                </a:cubicBezTo>
                <a:cubicBezTo>
                  <a:pt x="9489" y="1"/>
                  <a:pt x="9168" y="346"/>
                  <a:pt x="8930" y="608"/>
                </a:cubicBezTo>
                <a:cubicBezTo>
                  <a:pt x="8692" y="858"/>
                  <a:pt x="8513" y="1060"/>
                  <a:pt x="8120" y="1060"/>
                </a:cubicBezTo>
                <a:cubicBezTo>
                  <a:pt x="7739" y="1060"/>
                  <a:pt x="7561" y="870"/>
                  <a:pt x="7323" y="608"/>
                </a:cubicBezTo>
                <a:cubicBezTo>
                  <a:pt x="7072" y="334"/>
                  <a:pt x="6763" y="1"/>
                  <a:pt x="6168" y="1"/>
                </a:cubicBezTo>
                <a:cubicBezTo>
                  <a:pt x="5572" y="1"/>
                  <a:pt x="5251" y="346"/>
                  <a:pt x="5013" y="608"/>
                </a:cubicBezTo>
                <a:cubicBezTo>
                  <a:pt x="4775" y="858"/>
                  <a:pt x="4596" y="1060"/>
                  <a:pt x="4203" y="1060"/>
                </a:cubicBezTo>
                <a:cubicBezTo>
                  <a:pt x="3822" y="1060"/>
                  <a:pt x="3655" y="870"/>
                  <a:pt x="3405" y="608"/>
                </a:cubicBezTo>
                <a:cubicBezTo>
                  <a:pt x="3155" y="334"/>
                  <a:pt x="2846" y="1"/>
                  <a:pt x="225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16"/>
          <p:cNvSpPr/>
          <p:nvPr/>
        </p:nvSpPr>
        <p:spPr>
          <a:xfrm rot="10800000">
            <a:off x="2330838" y="4828071"/>
            <a:ext cx="785395" cy="63894"/>
          </a:xfrm>
          <a:custGeom>
            <a:avLst/>
            <a:gdLst/>
            <a:ahLst/>
            <a:cxnLst/>
            <a:rect l="l" t="t" r="r" b="b"/>
            <a:pathLst>
              <a:path w="20194" h="1525" extrusionOk="0">
                <a:moveTo>
                  <a:pt x="2263" y="0"/>
                </a:moveTo>
                <a:cubicBezTo>
                  <a:pt x="1680" y="0"/>
                  <a:pt x="1346" y="357"/>
                  <a:pt x="1120" y="607"/>
                </a:cubicBezTo>
                <a:cubicBezTo>
                  <a:pt x="882" y="858"/>
                  <a:pt x="691" y="1048"/>
                  <a:pt x="310" y="1048"/>
                </a:cubicBezTo>
                <a:cubicBezTo>
                  <a:pt x="1" y="1048"/>
                  <a:pt x="1" y="1524"/>
                  <a:pt x="310" y="1524"/>
                </a:cubicBezTo>
                <a:cubicBezTo>
                  <a:pt x="906" y="1524"/>
                  <a:pt x="1227" y="1167"/>
                  <a:pt x="1465" y="917"/>
                </a:cubicBezTo>
                <a:cubicBezTo>
                  <a:pt x="1692" y="667"/>
                  <a:pt x="1882" y="465"/>
                  <a:pt x="2263" y="465"/>
                </a:cubicBezTo>
                <a:cubicBezTo>
                  <a:pt x="2656" y="465"/>
                  <a:pt x="2823" y="643"/>
                  <a:pt x="3073" y="917"/>
                </a:cubicBezTo>
                <a:cubicBezTo>
                  <a:pt x="3323" y="1191"/>
                  <a:pt x="3632" y="1524"/>
                  <a:pt x="4228" y="1524"/>
                </a:cubicBezTo>
                <a:cubicBezTo>
                  <a:pt x="4823" y="1524"/>
                  <a:pt x="5144" y="1167"/>
                  <a:pt x="5382" y="917"/>
                </a:cubicBezTo>
                <a:cubicBezTo>
                  <a:pt x="5609" y="667"/>
                  <a:pt x="5799" y="465"/>
                  <a:pt x="6180" y="465"/>
                </a:cubicBezTo>
                <a:cubicBezTo>
                  <a:pt x="6573" y="465"/>
                  <a:pt x="6740" y="643"/>
                  <a:pt x="6990" y="917"/>
                </a:cubicBezTo>
                <a:cubicBezTo>
                  <a:pt x="7240" y="1191"/>
                  <a:pt x="7549" y="1524"/>
                  <a:pt x="8145" y="1524"/>
                </a:cubicBezTo>
                <a:cubicBezTo>
                  <a:pt x="8740" y="1524"/>
                  <a:pt x="9061" y="1167"/>
                  <a:pt x="9300" y="917"/>
                </a:cubicBezTo>
                <a:cubicBezTo>
                  <a:pt x="9526" y="667"/>
                  <a:pt x="9716" y="465"/>
                  <a:pt x="10097" y="465"/>
                </a:cubicBezTo>
                <a:cubicBezTo>
                  <a:pt x="10490" y="465"/>
                  <a:pt x="10657" y="643"/>
                  <a:pt x="10907" y="917"/>
                </a:cubicBezTo>
                <a:cubicBezTo>
                  <a:pt x="11157" y="1191"/>
                  <a:pt x="11467" y="1524"/>
                  <a:pt x="12062" y="1524"/>
                </a:cubicBezTo>
                <a:cubicBezTo>
                  <a:pt x="12645" y="1524"/>
                  <a:pt x="12979" y="1167"/>
                  <a:pt x="13205" y="917"/>
                </a:cubicBezTo>
                <a:cubicBezTo>
                  <a:pt x="13443" y="667"/>
                  <a:pt x="13633" y="465"/>
                  <a:pt x="14014" y="465"/>
                </a:cubicBezTo>
                <a:cubicBezTo>
                  <a:pt x="14395" y="465"/>
                  <a:pt x="14562" y="643"/>
                  <a:pt x="14812" y="917"/>
                </a:cubicBezTo>
                <a:cubicBezTo>
                  <a:pt x="15062" y="1191"/>
                  <a:pt x="15372" y="1524"/>
                  <a:pt x="15967" y="1524"/>
                </a:cubicBezTo>
                <a:cubicBezTo>
                  <a:pt x="16562" y="1524"/>
                  <a:pt x="16884" y="1167"/>
                  <a:pt x="17122" y="917"/>
                </a:cubicBezTo>
                <a:cubicBezTo>
                  <a:pt x="17360" y="667"/>
                  <a:pt x="17539" y="465"/>
                  <a:pt x="17932" y="465"/>
                </a:cubicBezTo>
                <a:cubicBezTo>
                  <a:pt x="18313" y="465"/>
                  <a:pt x="18479" y="643"/>
                  <a:pt x="18729" y="917"/>
                </a:cubicBezTo>
                <a:cubicBezTo>
                  <a:pt x="18979" y="1191"/>
                  <a:pt x="19289" y="1524"/>
                  <a:pt x="19884" y="1524"/>
                </a:cubicBezTo>
                <a:cubicBezTo>
                  <a:pt x="20194" y="1524"/>
                  <a:pt x="20194" y="1048"/>
                  <a:pt x="19884" y="1048"/>
                </a:cubicBezTo>
                <a:cubicBezTo>
                  <a:pt x="19491" y="1048"/>
                  <a:pt x="19325" y="881"/>
                  <a:pt x="19075" y="607"/>
                </a:cubicBezTo>
                <a:cubicBezTo>
                  <a:pt x="18825" y="334"/>
                  <a:pt x="18515" y="0"/>
                  <a:pt x="17920" y="0"/>
                </a:cubicBezTo>
                <a:cubicBezTo>
                  <a:pt x="17336" y="0"/>
                  <a:pt x="17003" y="357"/>
                  <a:pt x="16777" y="607"/>
                </a:cubicBezTo>
                <a:cubicBezTo>
                  <a:pt x="16539" y="858"/>
                  <a:pt x="16348" y="1048"/>
                  <a:pt x="15967" y="1048"/>
                </a:cubicBezTo>
                <a:cubicBezTo>
                  <a:pt x="15586" y="1048"/>
                  <a:pt x="15419" y="881"/>
                  <a:pt x="15157" y="607"/>
                </a:cubicBezTo>
                <a:cubicBezTo>
                  <a:pt x="14907" y="334"/>
                  <a:pt x="14598" y="0"/>
                  <a:pt x="14014" y="0"/>
                </a:cubicBezTo>
                <a:cubicBezTo>
                  <a:pt x="13419" y="0"/>
                  <a:pt x="13098" y="357"/>
                  <a:pt x="12860" y="607"/>
                </a:cubicBezTo>
                <a:cubicBezTo>
                  <a:pt x="12621" y="858"/>
                  <a:pt x="12443" y="1048"/>
                  <a:pt x="12050" y="1048"/>
                </a:cubicBezTo>
                <a:cubicBezTo>
                  <a:pt x="11669" y="1048"/>
                  <a:pt x="11502" y="881"/>
                  <a:pt x="11252" y="607"/>
                </a:cubicBezTo>
                <a:cubicBezTo>
                  <a:pt x="11002" y="334"/>
                  <a:pt x="10693" y="0"/>
                  <a:pt x="10097" y="0"/>
                </a:cubicBezTo>
                <a:cubicBezTo>
                  <a:pt x="9502" y="0"/>
                  <a:pt x="9181" y="357"/>
                  <a:pt x="8942" y="607"/>
                </a:cubicBezTo>
                <a:cubicBezTo>
                  <a:pt x="8716" y="858"/>
                  <a:pt x="8526" y="1048"/>
                  <a:pt x="8145" y="1048"/>
                </a:cubicBezTo>
                <a:cubicBezTo>
                  <a:pt x="7752" y="1048"/>
                  <a:pt x="7585" y="881"/>
                  <a:pt x="7335" y="607"/>
                </a:cubicBezTo>
                <a:cubicBezTo>
                  <a:pt x="7085" y="334"/>
                  <a:pt x="6775" y="0"/>
                  <a:pt x="6180" y="0"/>
                </a:cubicBezTo>
                <a:cubicBezTo>
                  <a:pt x="5597" y="0"/>
                  <a:pt x="5263" y="357"/>
                  <a:pt x="5037" y="607"/>
                </a:cubicBezTo>
                <a:cubicBezTo>
                  <a:pt x="4799" y="858"/>
                  <a:pt x="4609" y="1048"/>
                  <a:pt x="4228" y="1048"/>
                </a:cubicBezTo>
                <a:cubicBezTo>
                  <a:pt x="3835" y="1048"/>
                  <a:pt x="3668" y="881"/>
                  <a:pt x="3418" y="607"/>
                </a:cubicBezTo>
                <a:cubicBezTo>
                  <a:pt x="3168" y="334"/>
                  <a:pt x="2858" y="0"/>
                  <a:pt x="226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16"/>
          <p:cNvSpPr/>
          <p:nvPr/>
        </p:nvSpPr>
        <p:spPr>
          <a:xfrm rot="-9262528">
            <a:off x="4391184" y="2375628"/>
            <a:ext cx="82919" cy="134242"/>
          </a:xfrm>
          <a:custGeom>
            <a:avLst/>
            <a:gdLst/>
            <a:ahLst/>
            <a:cxnLst/>
            <a:rect l="l" t="t" r="r" b="b"/>
            <a:pathLst>
              <a:path w="2132" h="3204" extrusionOk="0">
                <a:moveTo>
                  <a:pt x="1072" y="1"/>
                </a:moveTo>
                <a:cubicBezTo>
                  <a:pt x="810" y="596"/>
                  <a:pt x="453" y="1144"/>
                  <a:pt x="0" y="1608"/>
                </a:cubicBezTo>
                <a:cubicBezTo>
                  <a:pt x="453" y="2060"/>
                  <a:pt x="810" y="2608"/>
                  <a:pt x="1072" y="3203"/>
                </a:cubicBezTo>
                <a:cubicBezTo>
                  <a:pt x="1310" y="2608"/>
                  <a:pt x="1679" y="2060"/>
                  <a:pt x="2132" y="1608"/>
                </a:cubicBezTo>
                <a:cubicBezTo>
                  <a:pt x="1679" y="1144"/>
                  <a:pt x="1310" y="596"/>
                  <a:pt x="107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16"/>
          <p:cNvSpPr/>
          <p:nvPr/>
        </p:nvSpPr>
        <p:spPr>
          <a:xfrm rot="10800000">
            <a:off x="1891036" y="2395078"/>
            <a:ext cx="1256306" cy="95317"/>
          </a:xfrm>
          <a:custGeom>
            <a:avLst/>
            <a:gdLst/>
            <a:ahLst/>
            <a:cxnLst/>
            <a:rect l="l" t="t" r="r" b="b"/>
            <a:pathLst>
              <a:path w="32302" h="2275" extrusionOk="0">
                <a:moveTo>
                  <a:pt x="3536" y="1"/>
                </a:moveTo>
                <a:cubicBezTo>
                  <a:pt x="2620" y="1"/>
                  <a:pt x="2155" y="501"/>
                  <a:pt x="1750" y="941"/>
                </a:cubicBezTo>
                <a:cubicBezTo>
                  <a:pt x="1369" y="1358"/>
                  <a:pt x="1048" y="1703"/>
                  <a:pt x="381" y="1703"/>
                </a:cubicBezTo>
                <a:cubicBezTo>
                  <a:pt x="0" y="1715"/>
                  <a:pt x="0" y="2275"/>
                  <a:pt x="381" y="2275"/>
                </a:cubicBezTo>
                <a:cubicBezTo>
                  <a:pt x="1298" y="2275"/>
                  <a:pt x="1762" y="1775"/>
                  <a:pt x="2167" y="1334"/>
                </a:cubicBezTo>
                <a:cubicBezTo>
                  <a:pt x="2548" y="929"/>
                  <a:pt x="2870" y="572"/>
                  <a:pt x="3536" y="572"/>
                </a:cubicBezTo>
                <a:cubicBezTo>
                  <a:pt x="4203" y="572"/>
                  <a:pt x="4525" y="929"/>
                  <a:pt x="4906" y="1334"/>
                </a:cubicBezTo>
                <a:cubicBezTo>
                  <a:pt x="5310" y="1775"/>
                  <a:pt x="5775" y="2275"/>
                  <a:pt x="6692" y="2275"/>
                </a:cubicBezTo>
                <a:cubicBezTo>
                  <a:pt x="7608" y="2275"/>
                  <a:pt x="8073" y="1775"/>
                  <a:pt x="8477" y="1334"/>
                </a:cubicBezTo>
                <a:cubicBezTo>
                  <a:pt x="8858" y="929"/>
                  <a:pt x="9180" y="572"/>
                  <a:pt x="9847" y="572"/>
                </a:cubicBezTo>
                <a:cubicBezTo>
                  <a:pt x="10513" y="572"/>
                  <a:pt x="10835" y="929"/>
                  <a:pt x="11216" y="1334"/>
                </a:cubicBezTo>
                <a:cubicBezTo>
                  <a:pt x="11621" y="1775"/>
                  <a:pt x="12085" y="2275"/>
                  <a:pt x="13002" y="2275"/>
                </a:cubicBezTo>
                <a:cubicBezTo>
                  <a:pt x="13919" y="2275"/>
                  <a:pt x="14383" y="1775"/>
                  <a:pt x="14788" y="1334"/>
                </a:cubicBezTo>
                <a:cubicBezTo>
                  <a:pt x="15169" y="929"/>
                  <a:pt x="15490" y="572"/>
                  <a:pt x="16157" y="572"/>
                </a:cubicBezTo>
                <a:cubicBezTo>
                  <a:pt x="16824" y="572"/>
                  <a:pt x="17145" y="929"/>
                  <a:pt x="17526" y="1334"/>
                </a:cubicBezTo>
                <a:cubicBezTo>
                  <a:pt x="17931" y="1775"/>
                  <a:pt x="18395" y="2275"/>
                  <a:pt x="19312" y="2275"/>
                </a:cubicBezTo>
                <a:cubicBezTo>
                  <a:pt x="20229" y="2275"/>
                  <a:pt x="20693" y="1775"/>
                  <a:pt x="21098" y="1334"/>
                </a:cubicBezTo>
                <a:cubicBezTo>
                  <a:pt x="21479" y="929"/>
                  <a:pt x="21801" y="572"/>
                  <a:pt x="22467" y="572"/>
                </a:cubicBezTo>
                <a:cubicBezTo>
                  <a:pt x="23134" y="572"/>
                  <a:pt x="23456" y="929"/>
                  <a:pt x="23837" y="1334"/>
                </a:cubicBezTo>
                <a:cubicBezTo>
                  <a:pt x="24241" y="1775"/>
                  <a:pt x="24706" y="2275"/>
                  <a:pt x="25622" y="2275"/>
                </a:cubicBezTo>
                <a:cubicBezTo>
                  <a:pt x="26539" y="2275"/>
                  <a:pt x="26992" y="1775"/>
                  <a:pt x="27408" y="1334"/>
                </a:cubicBezTo>
                <a:cubicBezTo>
                  <a:pt x="27789" y="929"/>
                  <a:pt x="28111" y="572"/>
                  <a:pt x="28778" y="572"/>
                </a:cubicBezTo>
                <a:cubicBezTo>
                  <a:pt x="29444" y="572"/>
                  <a:pt x="29766" y="929"/>
                  <a:pt x="30147" y="1334"/>
                </a:cubicBezTo>
                <a:cubicBezTo>
                  <a:pt x="30552" y="1775"/>
                  <a:pt x="31016" y="2275"/>
                  <a:pt x="31933" y="2275"/>
                </a:cubicBezTo>
                <a:cubicBezTo>
                  <a:pt x="32302" y="2275"/>
                  <a:pt x="32302" y="1703"/>
                  <a:pt x="31933" y="1703"/>
                </a:cubicBezTo>
                <a:cubicBezTo>
                  <a:pt x="31266" y="1703"/>
                  <a:pt x="30933" y="1358"/>
                  <a:pt x="30564" y="941"/>
                </a:cubicBezTo>
                <a:cubicBezTo>
                  <a:pt x="30147" y="501"/>
                  <a:pt x="29683" y="1"/>
                  <a:pt x="28778" y="1"/>
                </a:cubicBezTo>
                <a:cubicBezTo>
                  <a:pt x="27861" y="1"/>
                  <a:pt x="27397" y="501"/>
                  <a:pt x="26992" y="941"/>
                </a:cubicBezTo>
                <a:cubicBezTo>
                  <a:pt x="26611" y="1358"/>
                  <a:pt x="26289" y="1703"/>
                  <a:pt x="25622" y="1703"/>
                </a:cubicBezTo>
                <a:cubicBezTo>
                  <a:pt x="24956" y="1703"/>
                  <a:pt x="24622" y="1358"/>
                  <a:pt x="24253" y="941"/>
                </a:cubicBezTo>
                <a:cubicBezTo>
                  <a:pt x="23837" y="501"/>
                  <a:pt x="23372" y="1"/>
                  <a:pt x="22467" y="1"/>
                </a:cubicBezTo>
                <a:cubicBezTo>
                  <a:pt x="21551" y="1"/>
                  <a:pt x="21086" y="501"/>
                  <a:pt x="20681" y="941"/>
                </a:cubicBezTo>
                <a:cubicBezTo>
                  <a:pt x="20300" y="1358"/>
                  <a:pt x="19979" y="1703"/>
                  <a:pt x="19312" y="1703"/>
                </a:cubicBezTo>
                <a:cubicBezTo>
                  <a:pt x="18645" y="1703"/>
                  <a:pt x="18324" y="1358"/>
                  <a:pt x="17943" y="941"/>
                </a:cubicBezTo>
                <a:cubicBezTo>
                  <a:pt x="17526" y="501"/>
                  <a:pt x="17062" y="1"/>
                  <a:pt x="16157" y="1"/>
                </a:cubicBezTo>
                <a:cubicBezTo>
                  <a:pt x="15240" y="1"/>
                  <a:pt x="14776" y="501"/>
                  <a:pt x="14371" y="941"/>
                </a:cubicBezTo>
                <a:cubicBezTo>
                  <a:pt x="13990" y="1358"/>
                  <a:pt x="13669" y="1703"/>
                  <a:pt x="13002" y="1703"/>
                </a:cubicBezTo>
                <a:cubicBezTo>
                  <a:pt x="12335" y="1703"/>
                  <a:pt x="12014" y="1358"/>
                  <a:pt x="11633" y="941"/>
                </a:cubicBezTo>
                <a:cubicBezTo>
                  <a:pt x="11228" y="501"/>
                  <a:pt x="10763" y="1"/>
                  <a:pt x="9847" y="1"/>
                </a:cubicBezTo>
                <a:cubicBezTo>
                  <a:pt x="8930" y="1"/>
                  <a:pt x="8466" y="501"/>
                  <a:pt x="8061" y="941"/>
                </a:cubicBezTo>
                <a:cubicBezTo>
                  <a:pt x="7680" y="1358"/>
                  <a:pt x="7358" y="1703"/>
                  <a:pt x="6692" y="1703"/>
                </a:cubicBezTo>
                <a:cubicBezTo>
                  <a:pt x="6025" y="1703"/>
                  <a:pt x="5703" y="1358"/>
                  <a:pt x="5322" y="941"/>
                </a:cubicBezTo>
                <a:cubicBezTo>
                  <a:pt x="4918" y="501"/>
                  <a:pt x="4453" y="1"/>
                  <a:pt x="353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16"/>
          <p:cNvSpPr/>
          <p:nvPr/>
        </p:nvSpPr>
        <p:spPr>
          <a:xfrm rot="10800000">
            <a:off x="6423599" y="2845378"/>
            <a:ext cx="1256306" cy="95317"/>
          </a:xfrm>
          <a:custGeom>
            <a:avLst/>
            <a:gdLst/>
            <a:ahLst/>
            <a:cxnLst/>
            <a:rect l="l" t="t" r="r" b="b"/>
            <a:pathLst>
              <a:path w="32302" h="2275" extrusionOk="0">
                <a:moveTo>
                  <a:pt x="3536" y="1"/>
                </a:moveTo>
                <a:cubicBezTo>
                  <a:pt x="2620" y="1"/>
                  <a:pt x="2155" y="501"/>
                  <a:pt x="1750" y="941"/>
                </a:cubicBezTo>
                <a:cubicBezTo>
                  <a:pt x="1369" y="1358"/>
                  <a:pt x="1048" y="1703"/>
                  <a:pt x="381" y="1703"/>
                </a:cubicBezTo>
                <a:cubicBezTo>
                  <a:pt x="0" y="1715"/>
                  <a:pt x="0" y="2275"/>
                  <a:pt x="381" y="2275"/>
                </a:cubicBezTo>
                <a:cubicBezTo>
                  <a:pt x="1298" y="2275"/>
                  <a:pt x="1762" y="1775"/>
                  <a:pt x="2167" y="1334"/>
                </a:cubicBezTo>
                <a:cubicBezTo>
                  <a:pt x="2548" y="929"/>
                  <a:pt x="2870" y="572"/>
                  <a:pt x="3536" y="572"/>
                </a:cubicBezTo>
                <a:cubicBezTo>
                  <a:pt x="4203" y="572"/>
                  <a:pt x="4525" y="929"/>
                  <a:pt x="4906" y="1334"/>
                </a:cubicBezTo>
                <a:cubicBezTo>
                  <a:pt x="5310" y="1775"/>
                  <a:pt x="5775" y="2275"/>
                  <a:pt x="6692" y="2275"/>
                </a:cubicBezTo>
                <a:cubicBezTo>
                  <a:pt x="7608" y="2275"/>
                  <a:pt x="8073" y="1775"/>
                  <a:pt x="8477" y="1334"/>
                </a:cubicBezTo>
                <a:cubicBezTo>
                  <a:pt x="8858" y="929"/>
                  <a:pt x="9180" y="572"/>
                  <a:pt x="9847" y="572"/>
                </a:cubicBezTo>
                <a:cubicBezTo>
                  <a:pt x="10513" y="572"/>
                  <a:pt x="10835" y="929"/>
                  <a:pt x="11216" y="1334"/>
                </a:cubicBezTo>
                <a:cubicBezTo>
                  <a:pt x="11621" y="1775"/>
                  <a:pt x="12085" y="2275"/>
                  <a:pt x="13002" y="2275"/>
                </a:cubicBezTo>
                <a:cubicBezTo>
                  <a:pt x="13919" y="2275"/>
                  <a:pt x="14383" y="1775"/>
                  <a:pt x="14788" y="1334"/>
                </a:cubicBezTo>
                <a:cubicBezTo>
                  <a:pt x="15169" y="929"/>
                  <a:pt x="15490" y="572"/>
                  <a:pt x="16157" y="572"/>
                </a:cubicBezTo>
                <a:cubicBezTo>
                  <a:pt x="16824" y="572"/>
                  <a:pt x="17145" y="929"/>
                  <a:pt x="17526" y="1334"/>
                </a:cubicBezTo>
                <a:cubicBezTo>
                  <a:pt x="17931" y="1775"/>
                  <a:pt x="18395" y="2275"/>
                  <a:pt x="19312" y="2275"/>
                </a:cubicBezTo>
                <a:cubicBezTo>
                  <a:pt x="20229" y="2275"/>
                  <a:pt x="20693" y="1775"/>
                  <a:pt x="21098" y="1334"/>
                </a:cubicBezTo>
                <a:cubicBezTo>
                  <a:pt x="21479" y="929"/>
                  <a:pt x="21801" y="572"/>
                  <a:pt x="22467" y="572"/>
                </a:cubicBezTo>
                <a:cubicBezTo>
                  <a:pt x="23134" y="572"/>
                  <a:pt x="23456" y="929"/>
                  <a:pt x="23837" y="1334"/>
                </a:cubicBezTo>
                <a:cubicBezTo>
                  <a:pt x="24241" y="1775"/>
                  <a:pt x="24706" y="2275"/>
                  <a:pt x="25622" y="2275"/>
                </a:cubicBezTo>
                <a:cubicBezTo>
                  <a:pt x="26539" y="2275"/>
                  <a:pt x="26992" y="1775"/>
                  <a:pt x="27408" y="1334"/>
                </a:cubicBezTo>
                <a:cubicBezTo>
                  <a:pt x="27789" y="929"/>
                  <a:pt x="28111" y="572"/>
                  <a:pt x="28778" y="572"/>
                </a:cubicBezTo>
                <a:cubicBezTo>
                  <a:pt x="29444" y="572"/>
                  <a:pt x="29766" y="929"/>
                  <a:pt x="30147" y="1334"/>
                </a:cubicBezTo>
                <a:cubicBezTo>
                  <a:pt x="30552" y="1775"/>
                  <a:pt x="31016" y="2275"/>
                  <a:pt x="31933" y="2275"/>
                </a:cubicBezTo>
                <a:cubicBezTo>
                  <a:pt x="32302" y="2275"/>
                  <a:pt x="32302" y="1703"/>
                  <a:pt x="31933" y="1703"/>
                </a:cubicBezTo>
                <a:cubicBezTo>
                  <a:pt x="31266" y="1703"/>
                  <a:pt x="30933" y="1358"/>
                  <a:pt x="30564" y="941"/>
                </a:cubicBezTo>
                <a:cubicBezTo>
                  <a:pt x="30147" y="501"/>
                  <a:pt x="29683" y="1"/>
                  <a:pt x="28778" y="1"/>
                </a:cubicBezTo>
                <a:cubicBezTo>
                  <a:pt x="27861" y="1"/>
                  <a:pt x="27397" y="501"/>
                  <a:pt x="26992" y="941"/>
                </a:cubicBezTo>
                <a:cubicBezTo>
                  <a:pt x="26611" y="1358"/>
                  <a:pt x="26289" y="1703"/>
                  <a:pt x="25622" y="1703"/>
                </a:cubicBezTo>
                <a:cubicBezTo>
                  <a:pt x="24956" y="1703"/>
                  <a:pt x="24622" y="1358"/>
                  <a:pt x="24253" y="941"/>
                </a:cubicBezTo>
                <a:cubicBezTo>
                  <a:pt x="23837" y="501"/>
                  <a:pt x="23372" y="1"/>
                  <a:pt x="22467" y="1"/>
                </a:cubicBezTo>
                <a:cubicBezTo>
                  <a:pt x="21551" y="1"/>
                  <a:pt x="21086" y="501"/>
                  <a:pt x="20681" y="941"/>
                </a:cubicBezTo>
                <a:cubicBezTo>
                  <a:pt x="20300" y="1358"/>
                  <a:pt x="19979" y="1703"/>
                  <a:pt x="19312" y="1703"/>
                </a:cubicBezTo>
                <a:cubicBezTo>
                  <a:pt x="18645" y="1703"/>
                  <a:pt x="18324" y="1358"/>
                  <a:pt x="17943" y="941"/>
                </a:cubicBezTo>
                <a:cubicBezTo>
                  <a:pt x="17526" y="501"/>
                  <a:pt x="17062" y="1"/>
                  <a:pt x="16157" y="1"/>
                </a:cubicBezTo>
                <a:cubicBezTo>
                  <a:pt x="15240" y="1"/>
                  <a:pt x="14776" y="501"/>
                  <a:pt x="14371" y="941"/>
                </a:cubicBezTo>
                <a:cubicBezTo>
                  <a:pt x="13990" y="1358"/>
                  <a:pt x="13669" y="1703"/>
                  <a:pt x="13002" y="1703"/>
                </a:cubicBezTo>
                <a:cubicBezTo>
                  <a:pt x="12335" y="1703"/>
                  <a:pt x="12014" y="1358"/>
                  <a:pt x="11633" y="941"/>
                </a:cubicBezTo>
                <a:cubicBezTo>
                  <a:pt x="11228" y="501"/>
                  <a:pt x="10763" y="1"/>
                  <a:pt x="9847" y="1"/>
                </a:cubicBezTo>
                <a:cubicBezTo>
                  <a:pt x="8930" y="1"/>
                  <a:pt x="8466" y="501"/>
                  <a:pt x="8061" y="941"/>
                </a:cubicBezTo>
                <a:cubicBezTo>
                  <a:pt x="7680" y="1358"/>
                  <a:pt x="7358" y="1703"/>
                  <a:pt x="6692" y="1703"/>
                </a:cubicBezTo>
                <a:cubicBezTo>
                  <a:pt x="6025" y="1703"/>
                  <a:pt x="5703" y="1358"/>
                  <a:pt x="5322" y="941"/>
                </a:cubicBezTo>
                <a:cubicBezTo>
                  <a:pt x="4918" y="501"/>
                  <a:pt x="4453" y="1"/>
                  <a:pt x="353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1" name="Google Shape;411;p16"/>
          <p:cNvGrpSpPr/>
          <p:nvPr/>
        </p:nvGrpSpPr>
        <p:grpSpPr>
          <a:xfrm rot="-9224546" flipH="1">
            <a:off x="900510" y="563851"/>
            <a:ext cx="142655" cy="149446"/>
            <a:chOff x="1160468" y="31374"/>
            <a:chExt cx="142658" cy="149448"/>
          </a:xfrm>
        </p:grpSpPr>
        <p:sp>
          <p:nvSpPr>
            <p:cNvPr id="412" name="Google Shape;412;p16"/>
            <p:cNvSpPr/>
            <p:nvPr/>
          </p:nvSpPr>
          <p:spPr>
            <a:xfrm>
              <a:off x="1160468" y="31374"/>
              <a:ext cx="142658" cy="149448"/>
            </a:xfrm>
            <a:custGeom>
              <a:avLst/>
              <a:gdLst/>
              <a:ahLst/>
              <a:cxnLst/>
              <a:rect l="l" t="t" r="r" b="b"/>
              <a:pathLst>
                <a:path w="3668" h="3567" extrusionOk="0">
                  <a:moveTo>
                    <a:pt x="3205" y="0"/>
                  </a:moveTo>
                  <a:cubicBezTo>
                    <a:pt x="3096" y="0"/>
                    <a:pt x="2989" y="42"/>
                    <a:pt x="2906" y="125"/>
                  </a:cubicBezTo>
                  <a:lnTo>
                    <a:pt x="155" y="2852"/>
                  </a:lnTo>
                  <a:cubicBezTo>
                    <a:pt x="1" y="3018"/>
                    <a:pt x="1" y="3280"/>
                    <a:pt x="155" y="3447"/>
                  </a:cubicBezTo>
                  <a:cubicBezTo>
                    <a:pt x="239" y="3518"/>
                    <a:pt x="346" y="3566"/>
                    <a:pt x="453" y="3566"/>
                  </a:cubicBezTo>
                  <a:cubicBezTo>
                    <a:pt x="572" y="3566"/>
                    <a:pt x="679" y="3530"/>
                    <a:pt x="763" y="3447"/>
                  </a:cubicBezTo>
                  <a:lnTo>
                    <a:pt x="3513" y="720"/>
                  </a:lnTo>
                  <a:cubicBezTo>
                    <a:pt x="3668" y="554"/>
                    <a:pt x="3668" y="280"/>
                    <a:pt x="3513" y="125"/>
                  </a:cubicBezTo>
                  <a:cubicBezTo>
                    <a:pt x="3424" y="42"/>
                    <a:pt x="3314" y="0"/>
                    <a:pt x="32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16"/>
            <p:cNvSpPr/>
            <p:nvPr/>
          </p:nvSpPr>
          <p:spPr>
            <a:xfrm>
              <a:off x="1160468" y="31374"/>
              <a:ext cx="142658" cy="149448"/>
            </a:xfrm>
            <a:custGeom>
              <a:avLst/>
              <a:gdLst/>
              <a:ahLst/>
              <a:cxnLst/>
              <a:rect l="l" t="t" r="r" b="b"/>
              <a:pathLst>
                <a:path w="3668" h="3567" extrusionOk="0">
                  <a:moveTo>
                    <a:pt x="461" y="0"/>
                  </a:moveTo>
                  <a:cubicBezTo>
                    <a:pt x="352" y="0"/>
                    <a:pt x="245" y="42"/>
                    <a:pt x="167" y="125"/>
                  </a:cubicBezTo>
                  <a:cubicBezTo>
                    <a:pt x="1" y="280"/>
                    <a:pt x="1" y="554"/>
                    <a:pt x="167" y="720"/>
                  </a:cubicBezTo>
                  <a:lnTo>
                    <a:pt x="2906" y="3447"/>
                  </a:lnTo>
                  <a:cubicBezTo>
                    <a:pt x="2989" y="3518"/>
                    <a:pt x="3096" y="3566"/>
                    <a:pt x="3203" y="3566"/>
                  </a:cubicBezTo>
                  <a:cubicBezTo>
                    <a:pt x="3311" y="3566"/>
                    <a:pt x="3418" y="3518"/>
                    <a:pt x="3501" y="3447"/>
                  </a:cubicBezTo>
                  <a:cubicBezTo>
                    <a:pt x="3668" y="3280"/>
                    <a:pt x="3668" y="3018"/>
                    <a:pt x="3501" y="2852"/>
                  </a:cubicBezTo>
                  <a:lnTo>
                    <a:pt x="763" y="125"/>
                  </a:lnTo>
                  <a:cubicBezTo>
                    <a:pt x="679" y="42"/>
                    <a:pt x="569" y="0"/>
                    <a:pt x="46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4" name="Google Shape;414;p16"/>
          <p:cNvSpPr/>
          <p:nvPr/>
        </p:nvSpPr>
        <p:spPr>
          <a:xfrm rot="5400000">
            <a:off x="203431" y="2461737"/>
            <a:ext cx="520498" cy="220046"/>
          </a:xfrm>
          <a:custGeom>
            <a:avLst/>
            <a:gdLst/>
            <a:ahLst/>
            <a:cxnLst/>
            <a:rect l="l" t="t" r="r" b="b"/>
            <a:pathLst>
              <a:path w="13383" h="5252" extrusionOk="0">
                <a:moveTo>
                  <a:pt x="10871" y="572"/>
                </a:moveTo>
                <a:cubicBezTo>
                  <a:pt x="11954" y="572"/>
                  <a:pt x="12847" y="1501"/>
                  <a:pt x="12847" y="2632"/>
                </a:cubicBezTo>
                <a:cubicBezTo>
                  <a:pt x="12847" y="3763"/>
                  <a:pt x="11954" y="4680"/>
                  <a:pt x="10871" y="4680"/>
                </a:cubicBezTo>
                <a:lnTo>
                  <a:pt x="2524" y="4680"/>
                </a:lnTo>
                <a:cubicBezTo>
                  <a:pt x="1441" y="4680"/>
                  <a:pt x="548" y="3763"/>
                  <a:pt x="548" y="2632"/>
                </a:cubicBezTo>
                <a:cubicBezTo>
                  <a:pt x="548" y="1501"/>
                  <a:pt x="1441" y="572"/>
                  <a:pt x="2524" y="572"/>
                </a:cubicBezTo>
                <a:close/>
                <a:moveTo>
                  <a:pt x="2512" y="0"/>
                </a:moveTo>
                <a:cubicBezTo>
                  <a:pt x="1131" y="0"/>
                  <a:pt x="0" y="1179"/>
                  <a:pt x="0" y="2632"/>
                </a:cubicBezTo>
                <a:cubicBezTo>
                  <a:pt x="0" y="4072"/>
                  <a:pt x="1131" y="5251"/>
                  <a:pt x="2512" y="5251"/>
                </a:cubicBezTo>
                <a:lnTo>
                  <a:pt x="10871" y="5251"/>
                </a:lnTo>
                <a:cubicBezTo>
                  <a:pt x="12252" y="5251"/>
                  <a:pt x="13383" y="4072"/>
                  <a:pt x="13383" y="2632"/>
                </a:cubicBezTo>
                <a:cubicBezTo>
                  <a:pt x="13383" y="1179"/>
                  <a:pt x="12264" y="0"/>
                  <a:pt x="1087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16"/>
          <p:cNvSpPr/>
          <p:nvPr/>
        </p:nvSpPr>
        <p:spPr>
          <a:xfrm rot="-9150358">
            <a:off x="421990" y="4173086"/>
            <a:ext cx="83386" cy="134197"/>
          </a:xfrm>
          <a:custGeom>
            <a:avLst/>
            <a:gdLst/>
            <a:ahLst/>
            <a:cxnLst/>
            <a:rect l="l" t="t" r="r" b="b"/>
            <a:pathLst>
              <a:path w="2144" h="3203" extrusionOk="0">
                <a:moveTo>
                  <a:pt x="1072" y="0"/>
                </a:moveTo>
                <a:cubicBezTo>
                  <a:pt x="822" y="595"/>
                  <a:pt x="465" y="1143"/>
                  <a:pt x="0" y="1596"/>
                </a:cubicBezTo>
                <a:cubicBezTo>
                  <a:pt x="465" y="2060"/>
                  <a:pt x="822" y="2596"/>
                  <a:pt x="1072" y="3203"/>
                </a:cubicBezTo>
                <a:cubicBezTo>
                  <a:pt x="1322" y="2596"/>
                  <a:pt x="1691" y="2060"/>
                  <a:pt x="2143" y="1596"/>
                </a:cubicBezTo>
                <a:cubicBezTo>
                  <a:pt x="1691" y="1143"/>
                  <a:pt x="1322" y="595"/>
                  <a:pt x="107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6" name="Google Shape;416;p16"/>
          <p:cNvGrpSpPr/>
          <p:nvPr/>
        </p:nvGrpSpPr>
        <p:grpSpPr>
          <a:xfrm>
            <a:off x="1951132" y="1146246"/>
            <a:ext cx="5697201" cy="3076591"/>
            <a:chOff x="2430225" y="1086122"/>
            <a:chExt cx="4738979" cy="3076591"/>
          </a:xfrm>
        </p:grpSpPr>
        <p:sp>
          <p:nvSpPr>
            <p:cNvPr id="417" name="Google Shape;417;p16"/>
            <p:cNvSpPr/>
            <p:nvPr/>
          </p:nvSpPr>
          <p:spPr>
            <a:xfrm>
              <a:off x="2430225" y="1539850"/>
              <a:ext cx="4738979" cy="2622864"/>
            </a:xfrm>
            <a:custGeom>
              <a:avLst/>
              <a:gdLst/>
              <a:ahLst/>
              <a:cxnLst/>
              <a:rect l="l" t="t" r="r" b="b"/>
              <a:pathLst>
                <a:path w="258996" h="172642" extrusionOk="0">
                  <a:moveTo>
                    <a:pt x="0" y="1"/>
                  </a:moveTo>
                  <a:lnTo>
                    <a:pt x="0" y="172642"/>
                  </a:lnTo>
                  <a:lnTo>
                    <a:pt x="258996" y="172642"/>
                  </a:lnTo>
                  <a:lnTo>
                    <a:pt x="25899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16"/>
            <p:cNvSpPr/>
            <p:nvPr/>
          </p:nvSpPr>
          <p:spPr>
            <a:xfrm>
              <a:off x="2535401" y="1667201"/>
              <a:ext cx="4527237" cy="2368177"/>
            </a:xfrm>
            <a:custGeom>
              <a:avLst/>
              <a:gdLst/>
              <a:ahLst/>
              <a:cxnLst/>
              <a:rect l="l" t="t" r="r" b="b"/>
              <a:pathLst>
                <a:path w="242163" h="155878" extrusionOk="0">
                  <a:moveTo>
                    <a:pt x="1" y="1"/>
                  </a:moveTo>
                  <a:lnTo>
                    <a:pt x="1" y="155878"/>
                  </a:lnTo>
                  <a:lnTo>
                    <a:pt x="242163" y="155878"/>
                  </a:lnTo>
                  <a:lnTo>
                    <a:pt x="24216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16"/>
            <p:cNvSpPr/>
            <p:nvPr/>
          </p:nvSpPr>
          <p:spPr>
            <a:xfrm>
              <a:off x="6418301" y="1086122"/>
              <a:ext cx="15" cy="453739"/>
            </a:xfrm>
            <a:custGeom>
              <a:avLst/>
              <a:gdLst/>
              <a:ahLst/>
              <a:cxnLst/>
              <a:rect l="l" t="t" r="r" b="b"/>
              <a:pathLst>
                <a:path w="1" h="29866" fill="none" extrusionOk="0">
                  <a:moveTo>
                    <a:pt x="1" y="29866"/>
                  </a:moveTo>
                  <a:lnTo>
                    <a:pt x="1" y="0"/>
                  </a:lnTo>
                </a:path>
              </a:pathLst>
            </a:custGeom>
            <a:noFill/>
            <a:ln w="22900" cap="flat" cmpd="sng">
              <a:solidFill>
                <a:schemeClr val="dk1"/>
              </a:solidFill>
              <a:prstDash val="solid"/>
              <a:miter lim="7043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16"/>
            <p:cNvSpPr/>
            <p:nvPr/>
          </p:nvSpPr>
          <p:spPr>
            <a:xfrm>
              <a:off x="3180145" y="1086122"/>
              <a:ext cx="15" cy="453739"/>
            </a:xfrm>
            <a:custGeom>
              <a:avLst/>
              <a:gdLst/>
              <a:ahLst/>
              <a:cxnLst/>
              <a:rect l="l" t="t" r="r" b="b"/>
              <a:pathLst>
                <a:path w="1" h="29866" fill="none" extrusionOk="0">
                  <a:moveTo>
                    <a:pt x="1" y="29866"/>
                  </a:moveTo>
                  <a:lnTo>
                    <a:pt x="1" y="0"/>
                  </a:lnTo>
                </a:path>
              </a:pathLst>
            </a:custGeom>
            <a:noFill/>
            <a:ln w="22900" cap="flat" cmpd="sng">
              <a:solidFill>
                <a:schemeClr val="dk1"/>
              </a:solidFill>
              <a:prstDash val="solid"/>
              <a:miter lim="7043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1" name="Google Shape;421;p16"/>
          <p:cNvSpPr txBox="1">
            <a:spLocks noGrp="1"/>
          </p:cNvSpPr>
          <p:nvPr>
            <p:ph type="subTitle" idx="1"/>
          </p:nvPr>
        </p:nvSpPr>
        <p:spPr>
          <a:xfrm>
            <a:off x="2240400" y="1907675"/>
            <a:ext cx="2331600" cy="310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000"/>
              <a:buFont typeface="Spartan"/>
              <a:buNone/>
              <a:defRPr sz="1800" b="1">
                <a:latin typeface="Spartan"/>
                <a:ea typeface="Spartan"/>
                <a:cs typeface="Spartan"/>
                <a:sym typeface="Spartan"/>
              </a:defRPr>
            </a:lvl1pPr>
            <a:lvl2pPr lvl="1" algn="ctr" rtl="0">
              <a:spcBef>
                <a:spcPts val="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422" name="Google Shape;422;p16"/>
          <p:cNvSpPr txBox="1">
            <a:spLocks noGrp="1"/>
          </p:cNvSpPr>
          <p:nvPr>
            <p:ph type="subTitle" idx="2"/>
          </p:nvPr>
        </p:nvSpPr>
        <p:spPr>
          <a:xfrm>
            <a:off x="2452650" y="2215800"/>
            <a:ext cx="1907100" cy="610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solidFill>
                  <a:schemeClr val="dk1"/>
                </a:solidFill>
              </a:defRPr>
            </a:lvl1pPr>
            <a:lvl2pPr lvl="1" algn="ctr" rtl="0">
              <a:spcBef>
                <a:spcPts val="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423" name="Google Shape;423;p16"/>
          <p:cNvSpPr txBox="1">
            <a:spLocks noGrp="1"/>
          </p:cNvSpPr>
          <p:nvPr>
            <p:ph type="subTitle" idx="3"/>
          </p:nvPr>
        </p:nvSpPr>
        <p:spPr>
          <a:xfrm>
            <a:off x="4572000" y="1907675"/>
            <a:ext cx="2331300" cy="308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000"/>
              <a:buFont typeface="Spartan"/>
              <a:buNone/>
              <a:defRPr sz="1800" b="1">
                <a:latin typeface="Spartan"/>
                <a:ea typeface="Spartan"/>
                <a:cs typeface="Spartan"/>
                <a:sym typeface="Spartan"/>
              </a:defRPr>
            </a:lvl1pPr>
            <a:lvl2pPr lvl="1" algn="ctr" rtl="0">
              <a:spcBef>
                <a:spcPts val="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424" name="Google Shape;424;p16"/>
          <p:cNvSpPr txBox="1">
            <a:spLocks noGrp="1"/>
          </p:cNvSpPr>
          <p:nvPr>
            <p:ph type="subTitle" idx="4"/>
          </p:nvPr>
        </p:nvSpPr>
        <p:spPr>
          <a:xfrm>
            <a:off x="4782150" y="2215800"/>
            <a:ext cx="1911000" cy="610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solidFill>
                  <a:schemeClr val="dk1"/>
                </a:solidFill>
              </a:defRPr>
            </a:lvl1pPr>
            <a:lvl2pPr lvl="1" algn="ctr" rtl="0">
              <a:spcBef>
                <a:spcPts val="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425" name="Google Shape;425;p16"/>
          <p:cNvSpPr txBox="1">
            <a:spLocks noGrp="1"/>
          </p:cNvSpPr>
          <p:nvPr>
            <p:ph type="subTitle" idx="5"/>
          </p:nvPr>
        </p:nvSpPr>
        <p:spPr>
          <a:xfrm>
            <a:off x="4571850" y="3021175"/>
            <a:ext cx="2331600" cy="310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000"/>
              <a:buFont typeface="Spartan"/>
              <a:buNone/>
              <a:defRPr sz="1800" b="1">
                <a:latin typeface="Spartan"/>
                <a:ea typeface="Spartan"/>
                <a:cs typeface="Spartan"/>
                <a:sym typeface="Spartan"/>
              </a:defRPr>
            </a:lvl1pPr>
            <a:lvl2pPr lvl="1" algn="ctr" rtl="0">
              <a:spcBef>
                <a:spcPts val="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426" name="Google Shape;426;p16"/>
          <p:cNvSpPr txBox="1">
            <a:spLocks noGrp="1"/>
          </p:cNvSpPr>
          <p:nvPr>
            <p:ph type="subTitle" idx="6"/>
          </p:nvPr>
        </p:nvSpPr>
        <p:spPr>
          <a:xfrm>
            <a:off x="4784098" y="3331975"/>
            <a:ext cx="1907100" cy="610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solidFill>
                  <a:schemeClr val="dk1"/>
                </a:solidFill>
              </a:defRPr>
            </a:lvl1pPr>
            <a:lvl2pPr lvl="1" algn="ctr" rtl="0">
              <a:spcBef>
                <a:spcPts val="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427" name="Google Shape;427;p16"/>
          <p:cNvSpPr txBox="1">
            <a:spLocks noGrp="1"/>
          </p:cNvSpPr>
          <p:nvPr>
            <p:ph type="subTitle" idx="7"/>
          </p:nvPr>
        </p:nvSpPr>
        <p:spPr>
          <a:xfrm>
            <a:off x="2240400" y="3021175"/>
            <a:ext cx="2331600" cy="310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000"/>
              <a:buFont typeface="Spartan"/>
              <a:buNone/>
              <a:defRPr sz="1800" b="1">
                <a:latin typeface="Spartan"/>
                <a:ea typeface="Spartan"/>
                <a:cs typeface="Spartan"/>
                <a:sym typeface="Spartan"/>
              </a:defRPr>
            </a:lvl1pPr>
            <a:lvl2pPr lvl="1" algn="ctr" rtl="0">
              <a:spcBef>
                <a:spcPts val="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428" name="Google Shape;428;p16"/>
          <p:cNvSpPr txBox="1">
            <a:spLocks noGrp="1"/>
          </p:cNvSpPr>
          <p:nvPr>
            <p:ph type="subTitle" idx="8"/>
          </p:nvPr>
        </p:nvSpPr>
        <p:spPr>
          <a:xfrm>
            <a:off x="2452638" y="3331975"/>
            <a:ext cx="1907100" cy="610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solidFill>
                  <a:schemeClr val="dk1"/>
                </a:solidFill>
              </a:defRPr>
            </a:lvl1pPr>
            <a:lvl2pPr lvl="1" algn="ctr" rtl="0">
              <a:spcBef>
                <a:spcPts val="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 three columns centered 1">
  <p:cSld name="CUSTOM_2_1_1">
    <p:spTree>
      <p:nvGrpSpPr>
        <p:cNvPr id="1" name="Shape 429"/>
        <p:cNvGrpSpPr/>
        <p:nvPr/>
      </p:nvGrpSpPr>
      <p:grpSpPr>
        <a:xfrm>
          <a:off x="0" y="0"/>
          <a:ext cx="0" cy="0"/>
          <a:chOff x="0" y="0"/>
          <a:chExt cx="0" cy="0"/>
        </a:xfrm>
      </p:grpSpPr>
      <p:sp>
        <p:nvSpPr>
          <p:cNvPr id="430" name="Google Shape;430;p17"/>
          <p:cNvSpPr/>
          <p:nvPr/>
        </p:nvSpPr>
        <p:spPr>
          <a:xfrm rot="10800000">
            <a:off x="7078025" y="201042"/>
            <a:ext cx="520537" cy="219543"/>
          </a:xfrm>
          <a:custGeom>
            <a:avLst/>
            <a:gdLst/>
            <a:ahLst/>
            <a:cxnLst/>
            <a:rect l="l" t="t" r="r" b="b"/>
            <a:pathLst>
              <a:path w="13384" h="5240" extrusionOk="0">
                <a:moveTo>
                  <a:pt x="10871" y="560"/>
                </a:moveTo>
                <a:cubicBezTo>
                  <a:pt x="11955" y="560"/>
                  <a:pt x="12836" y="1489"/>
                  <a:pt x="12836" y="2620"/>
                </a:cubicBezTo>
                <a:cubicBezTo>
                  <a:pt x="12836" y="3751"/>
                  <a:pt x="11955" y="4668"/>
                  <a:pt x="10871" y="4668"/>
                </a:cubicBezTo>
                <a:lnTo>
                  <a:pt x="2525" y="4668"/>
                </a:lnTo>
                <a:cubicBezTo>
                  <a:pt x="1430" y="4668"/>
                  <a:pt x="548" y="3751"/>
                  <a:pt x="548" y="2620"/>
                </a:cubicBezTo>
                <a:cubicBezTo>
                  <a:pt x="548" y="1489"/>
                  <a:pt x="1430" y="560"/>
                  <a:pt x="2525" y="560"/>
                </a:cubicBezTo>
                <a:close/>
                <a:moveTo>
                  <a:pt x="2525" y="1"/>
                </a:moveTo>
                <a:cubicBezTo>
                  <a:pt x="1132" y="1"/>
                  <a:pt x="1" y="1179"/>
                  <a:pt x="1" y="2620"/>
                </a:cubicBezTo>
                <a:cubicBezTo>
                  <a:pt x="1" y="4061"/>
                  <a:pt x="1132" y="5240"/>
                  <a:pt x="2525" y="5240"/>
                </a:cubicBezTo>
                <a:lnTo>
                  <a:pt x="10859" y="5240"/>
                </a:lnTo>
                <a:cubicBezTo>
                  <a:pt x="12252" y="5240"/>
                  <a:pt x="13383" y="4073"/>
                  <a:pt x="13383" y="2620"/>
                </a:cubicBezTo>
                <a:cubicBezTo>
                  <a:pt x="13383" y="1179"/>
                  <a:pt x="12252" y="1"/>
                  <a:pt x="1087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17"/>
          <p:cNvSpPr/>
          <p:nvPr/>
        </p:nvSpPr>
        <p:spPr>
          <a:xfrm rot="10800000">
            <a:off x="6858506" y="1406324"/>
            <a:ext cx="520498" cy="220046"/>
          </a:xfrm>
          <a:custGeom>
            <a:avLst/>
            <a:gdLst/>
            <a:ahLst/>
            <a:cxnLst/>
            <a:rect l="l" t="t" r="r" b="b"/>
            <a:pathLst>
              <a:path w="13383" h="5252" extrusionOk="0">
                <a:moveTo>
                  <a:pt x="10871" y="572"/>
                </a:moveTo>
                <a:cubicBezTo>
                  <a:pt x="11954" y="572"/>
                  <a:pt x="12847" y="1501"/>
                  <a:pt x="12847" y="2632"/>
                </a:cubicBezTo>
                <a:cubicBezTo>
                  <a:pt x="12847" y="3763"/>
                  <a:pt x="11954" y="4680"/>
                  <a:pt x="10871" y="4680"/>
                </a:cubicBezTo>
                <a:lnTo>
                  <a:pt x="2524" y="4680"/>
                </a:lnTo>
                <a:cubicBezTo>
                  <a:pt x="1441" y="4680"/>
                  <a:pt x="548" y="3763"/>
                  <a:pt x="548" y="2632"/>
                </a:cubicBezTo>
                <a:cubicBezTo>
                  <a:pt x="548" y="1501"/>
                  <a:pt x="1441" y="572"/>
                  <a:pt x="2524" y="572"/>
                </a:cubicBezTo>
                <a:close/>
                <a:moveTo>
                  <a:pt x="2512" y="0"/>
                </a:moveTo>
                <a:cubicBezTo>
                  <a:pt x="1131" y="0"/>
                  <a:pt x="0" y="1179"/>
                  <a:pt x="0" y="2632"/>
                </a:cubicBezTo>
                <a:cubicBezTo>
                  <a:pt x="0" y="4072"/>
                  <a:pt x="1131" y="5251"/>
                  <a:pt x="2512" y="5251"/>
                </a:cubicBezTo>
                <a:lnTo>
                  <a:pt x="10871" y="5251"/>
                </a:lnTo>
                <a:cubicBezTo>
                  <a:pt x="12252" y="5251"/>
                  <a:pt x="13383" y="4072"/>
                  <a:pt x="13383" y="2632"/>
                </a:cubicBezTo>
                <a:cubicBezTo>
                  <a:pt x="13383" y="1179"/>
                  <a:pt x="12264" y="0"/>
                  <a:pt x="1087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2" name="Google Shape;432;p17"/>
          <p:cNvGrpSpPr/>
          <p:nvPr/>
        </p:nvGrpSpPr>
        <p:grpSpPr>
          <a:xfrm rot="9401133">
            <a:off x="5820639" y="3418911"/>
            <a:ext cx="151728" cy="149457"/>
            <a:chOff x="8639698" y="2706690"/>
            <a:chExt cx="151720" cy="149448"/>
          </a:xfrm>
        </p:grpSpPr>
        <p:sp>
          <p:nvSpPr>
            <p:cNvPr id="433" name="Google Shape;433;p17"/>
            <p:cNvSpPr/>
            <p:nvPr/>
          </p:nvSpPr>
          <p:spPr>
            <a:xfrm>
              <a:off x="8639698" y="2706690"/>
              <a:ext cx="151720" cy="149448"/>
            </a:xfrm>
            <a:custGeom>
              <a:avLst/>
              <a:gdLst/>
              <a:ahLst/>
              <a:cxnLst/>
              <a:rect l="l" t="t" r="r" b="b"/>
              <a:pathLst>
                <a:path w="3901" h="3567" extrusionOk="0">
                  <a:moveTo>
                    <a:pt x="3231" y="0"/>
                  </a:moveTo>
                  <a:cubicBezTo>
                    <a:pt x="3150" y="0"/>
                    <a:pt x="3073" y="34"/>
                    <a:pt x="3013" y="114"/>
                  </a:cubicBezTo>
                  <a:lnTo>
                    <a:pt x="263" y="2840"/>
                  </a:lnTo>
                  <a:cubicBezTo>
                    <a:pt x="1" y="3102"/>
                    <a:pt x="191" y="3554"/>
                    <a:pt x="560" y="3566"/>
                  </a:cubicBezTo>
                  <a:cubicBezTo>
                    <a:pt x="679" y="3554"/>
                    <a:pt x="775" y="3519"/>
                    <a:pt x="858" y="3435"/>
                  </a:cubicBezTo>
                  <a:lnTo>
                    <a:pt x="3608" y="709"/>
                  </a:lnTo>
                  <a:cubicBezTo>
                    <a:pt x="3900" y="474"/>
                    <a:pt x="3537" y="0"/>
                    <a:pt x="323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17"/>
            <p:cNvSpPr/>
            <p:nvPr/>
          </p:nvSpPr>
          <p:spPr>
            <a:xfrm>
              <a:off x="8640476" y="2707402"/>
              <a:ext cx="149775" cy="148736"/>
            </a:xfrm>
            <a:custGeom>
              <a:avLst/>
              <a:gdLst/>
              <a:ahLst/>
              <a:cxnLst/>
              <a:rect l="l" t="t" r="r" b="b"/>
              <a:pathLst>
                <a:path w="3851" h="3550" extrusionOk="0">
                  <a:moveTo>
                    <a:pt x="574" y="0"/>
                  </a:moveTo>
                  <a:cubicBezTo>
                    <a:pt x="261" y="0"/>
                    <a:pt x="1" y="375"/>
                    <a:pt x="243" y="692"/>
                  </a:cubicBezTo>
                  <a:lnTo>
                    <a:pt x="2993" y="3418"/>
                  </a:lnTo>
                  <a:cubicBezTo>
                    <a:pt x="3064" y="3502"/>
                    <a:pt x="3172" y="3549"/>
                    <a:pt x="3291" y="3549"/>
                  </a:cubicBezTo>
                  <a:cubicBezTo>
                    <a:pt x="3660" y="3537"/>
                    <a:pt x="3850" y="3085"/>
                    <a:pt x="3588" y="2823"/>
                  </a:cubicBezTo>
                  <a:lnTo>
                    <a:pt x="838" y="97"/>
                  </a:lnTo>
                  <a:cubicBezTo>
                    <a:pt x="753" y="29"/>
                    <a:pt x="661" y="0"/>
                    <a:pt x="57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5" name="Google Shape;435;p17"/>
          <p:cNvSpPr/>
          <p:nvPr/>
        </p:nvSpPr>
        <p:spPr>
          <a:xfrm rot="10800000">
            <a:off x="6062766" y="1914678"/>
            <a:ext cx="83386" cy="133737"/>
          </a:xfrm>
          <a:custGeom>
            <a:avLst/>
            <a:gdLst/>
            <a:ahLst/>
            <a:cxnLst/>
            <a:rect l="l" t="t" r="r" b="b"/>
            <a:pathLst>
              <a:path w="2144" h="3192" extrusionOk="0">
                <a:moveTo>
                  <a:pt x="1072" y="1"/>
                </a:moveTo>
                <a:cubicBezTo>
                  <a:pt x="822" y="596"/>
                  <a:pt x="453" y="1144"/>
                  <a:pt x="1" y="1596"/>
                </a:cubicBezTo>
                <a:cubicBezTo>
                  <a:pt x="453" y="2060"/>
                  <a:pt x="822" y="2596"/>
                  <a:pt x="1072" y="3191"/>
                </a:cubicBezTo>
                <a:cubicBezTo>
                  <a:pt x="1322" y="2596"/>
                  <a:pt x="1679" y="2060"/>
                  <a:pt x="2144" y="1596"/>
                </a:cubicBezTo>
                <a:cubicBezTo>
                  <a:pt x="1679" y="1144"/>
                  <a:pt x="1322" y="596"/>
                  <a:pt x="107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17"/>
          <p:cNvSpPr/>
          <p:nvPr/>
        </p:nvSpPr>
        <p:spPr>
          <a:xfrm rot="-8764439">
            <a:off x="1530404" y="1158943"/>
            <a:ext cx="82922" cy="134238"/>
          </a:xfrm>
          <a:custGeom>
            <a:avLst/>
            <a:gdLst/>
            <a:ahLst/>
            <a:cxnLst/>
            <a:rect l="l" t="t" r="r" b="b"/>
            <a:pathLst>
              <a:path w="2132" h="3204" extrusionOk="0">
                <a:moveTo>
                  <a:pt x="1072" y="1"/>
                </a:moveTo>
                <a:cubicBezTo>
                  <a:pt x="810" y="596"/>
                  <a:pt x="453" y="1144"/>
                  <a:pt x="0" y="1608"/>
                </a:cubicBezTo>
                <a:cubicBezTo>
                  <a:pt x="453" y="2060"/>
                  <a:pt x="810" y="2608"/>
                  <a:pt x="1072" y="3203"/>
                </a:cubicBezTo>
                <a:cubicBezTo>
                  <a:pt x="1310" y="2608"/>
                  <a:pt x="1679" y="2060"/>
                  <a:pt x="2132" y="1608"/>
                </a:cubicBezTo>
                <a:cubicBezTo>
                  <a:pt x="1679" y="1144"/>
                  <a:pt x="1310" y="596"/>
                  <a:pt x="107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17"/>
          <p:cNvSpPr/>
          <p:nvPr/>
        </p:nvSpPr>
        <p:spPr>
          <a:xfrm rot="-9150358">
            <a:off x="8412952" y="3700786"/>
            <a:ext cx="83386" cy="134197"/>
          </a:xfrm>
          <a:custGeom>
            <a:avLst/>
            <a:gdLst/>
            <a:ahLst/>
            <a:cxnLst/>
            <a:rect l="l" t="t" r="r" b="b"/>
            <a:pathLst>
              <a:path w="2144" h="3203" extrusionOk="0">
                <a:moveTo>
                  <a:pt x="1072" y="0"/>
                </a:moveTo>
                <a:cubicBezTo>
                  <a:pt x="822" y="595"/>
                  <a:pt x="465" y="1143"/>
                  <a:pt x="0" y="1596"/>
                </a:cubicBezTo>
                <a:cubicBezTo>
                  <a:pt x="465" y="2060"/>
                  <a:pt x="822" y="2596"/>
                  <a:pt x="1072" y="3203"/>
                </a:cubicBezTo>
                <a:cubicBezTo>
                  <a:pt x="1322" y="2596"/>
                  <a:pt x="1691" y="2060"/>
                  <a:pt x="2143" y="1596"/>
                </a:cubicBezTo>
                <a:cubicBezTo>
                  <a:pt x="1691" y="1143"/>
                  <a:pt x="1322" y="595"/>
                  <a:pt x="107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17"/>
          <p:cNvSpPr/>
          <p:nvPr/>
        </p:nvSpPr>
        <p:spPr>
          <a:xfrm rot="9791675">
            <a:off x="7834796" y="243954"/>
            <a:ext cx="83388" cy="133734"/>
          </a:xfrm>
          <a:custGeom>
            <a:avLst/>
            <a:gdLst/>
            <a:ahLst/>
            <a:cxnLst/>
            <a:rect l="l" t="t" r="r" b="b"/>
            <a:pathLst>
              <a:path w="2144" h="3192" extrusionOk="0">
                <a:moveTo>
                  <a:pt x="1072" y="1"/>
                </a:moveTo>
                <a:cubicBezTo>
                  <a:pt x="822" y="596"/>
                  <a:pt x="464" y="1144"/>
                  <a:pt x="0" y="1596"/>
                </a:cubicBezTo>
                <a:cubicBezTo>
                  <a:pt x="464" y="2061"/>
                  <a:pt x="822" y="2596"/>
                  <a:pt x="1072" y="3192"/>
                </a:cubicBezTo>
                <a:cubicBezTo>
                  <a:pt x="1322" y="2596"/>
                  <a:pt x="1691" y="2061"/>
                  <a:pt x="2143" y="1596"/>
                </a:cubicBezTo>
                <a:cubicBezTo>
                  <a:pt x="1691" y="1144"/>
                  <a:pt x="1322" y="596"/>
                  <a:pt x="107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17"/>
          <p:cNvSpPr/>
          <p:nvPr/>
        </p:nvSpPr>
        <p:spPr>
          <a:xfrm rot="10800000">
            <a:off x="4703458" y="1187344"/>
            <a:ext cx="949949" cy="77427"/>
          </a:xfrm>
          <a:custGeom>
            <a:avLst/>
            <a:gdLst/>
            <a:ahLst/>
            <a:cxnLst/>
            <a:rect l="l" t="t" r="r" b="b"/>
            <a:pathLst>
              <a:path w="24425" h="1848" extrusionOk="0">
                <a:moveTo>
                  <a:pt x="2727" y="1"/>
                </a:moveTo>
                <a:cubicBezTo>
                  <a:pt x="2000" y="1"/>
                  <a:pt x="1608" y="417"/>
                  <a:pt x="1334" y="727"/>
                </a:cubicBezTo>
                <a:cubicBezTo>
                  <a:pt x="1048" y="1037"/>
                  <a:pt x="822" y="1275"/>
                  <a:pt x="357" y="1275"/>
                </a:cubicBezTo>
                <a:cubicBezTo>
                  <a:pt x="0" y="1298"/>
                  <a:pt x="0" y="1822"/>
                  <a:pt x="357" y="1846"/>
                </a:cubicBezTo>
                <a:cubicBezTo>
                  <a:pt x="1072" y="1846"/>
                  <a:pt x="1465" y="1418"/>
                  <a:pt x="1750" y="1120"/>
                </a:cubicBezTo>
                <a:cubicBezTo>
                  <a:pt x="2036" y="810"/>
                  <a:pt x="2250" y="572"/>
                  <a:pt x="2727" y="572"/>
                </a:cubicBezTo>
                <a:cubicBezTo>
                  <a:pt x="3191" y="572"/>
                  <a:pt x="3393" y="787"/>
                  <a:pt x="3703" y="1120"/>
                </a:cubicBezTo>
                <a:cubicBezTo>
                  <a:pt x="4001" y="1441"/>
                  <a:pt x="4370" y="1846"/>
                  <a:pt x="5096" y="1846"/>
                </a:cubicBezTo>
                <a:cubicBezTo>
                  <a:pt x="5810" y="1846"/>
                  <a:pt x="6203" y="1418"/>
                  <a:pt x="6489" y="1120"/>
                </a:cubicBezTo>
                <a:cubicBezTo>
                  <a:pt x="6763" y="810"/>
                  <a:pt x="6989" y="572"/>
                  <a:pt x="7454" y="572"/>
                </a:cubicBezTo>
                <a:cubicBezTo>
                  <a:pt x="7930" y="572"/>
                  <a:pt x="8132" y="787"/>
                  <a:pt x="8430" y="1120"/>
                </a:cubicBezTo>
                <a:cubicBezTo>
                  <a:pt x="8727" y="1441"/>
                  <a:pt x="9108" y="1846"/>
                  <a:pt x="9823" y="1846"/>
                </a:cubicBezTo>
                <a:cubicBezTo>
                  <a:pt x="10537" y="1846"/>
                  <a:pt x="10930" y="1429"/>
                  <a:pt x="11216" y="1120"/>
                </a:cubicBezTo>
                <a:cubicBezTo>
                  <a:pt x="11502" y="810"/>
                  <a:pt x="11728" y="572"/>
                  <a:pt x="12192" y="572"/>
                </a:cubicBezTo>
                <a:cubicBezTo>
                  <a:pt x="12657" y="572"/>
                  <a:pt x="12859" y="787"/>
                  <a:pt x="13169" y="1120"/>
                </a:cubicBezTo>
                <a:cubicBezTo>
                  <a:pt x="13466" y="1441"/>
                  <a:pt x="13835" y="1846"/>
                  <a:pt x="14562" y="1846"/>
                </a:cubicBezTo>
                <a:cubicBezTo>
                  <a:pt x="15276" y="1846"/>
                  <a:pt x="15669" y="1429"/>
                  <a:pt x="15955" y="1120"/>
                </a:cubicBezTo>
                <a:cubicBezTo>
                  <a:pt x="16228" y="810"/>
                  <a:pt x="16455" y="572"/>
                  <a:pt x="16919" y="572"/>
                </a:cubicBezTo>
                <a:cubicBezTo>
                  <a:pt x="17395" y="572"/>
                  <a:pt x="17598" y="787"/>
                  <a:pt x="17895" y="1120"/>
                </a:cubicBezTo>
                <a:cubicBezTo>
                  <a:pt x="18193" y="1441"/>
                  <a:pt x="18574" y="1846"/>
                  <a:pt x="19288" y="1846"/>
                </a:cubicBezTo>
                <a:cubicBezTo>
                  <a:pt x="20003" y="1846"/>
                  <a:pt x="20396" y="1429"/>
                  <a:pt x="20681" y="1120"/>
                </a:cubicBezTo>
                <a:cubicBezTo>
                  <a:pt x="20967" y="810"/>
                  <a:pt x="21193" y="572"/>
                  <a:pt x="21658" y="572"/>
                </a:cubicBezTo>
                <a:cubicBezTo>
                  <a:pt x="22122" y="572"/>
                  <a:pt x="22336" y="787"/>
                  <a:pt x="22634" y="1120"/>
                </a:cubicBezTo>
                <a:cubicBezTo>
                  <a:pt x="22932" y="1441"/>
                  <a:pt x="23313" y="1846"/>
                  <a:pt x="24027" y="1846"/>
                </a:cubicBezTo>
                <a:cubicBezTo>
                  <a:pt x="24038" y="1847"/>
                  <a:pt x="24049" y="1848"/>
                  <a:pt x="24060" y="1848"/>
                </a:cubicBezTo>
                <a:cubicBezTo>
                  <a:pt x="24424" y="1848"/>
                  <a:pt x="24421" y="1274"/>
                  <a:pt x="24049" y="1274"/>
                </a:cubicBezTo>
                <a:cubicBezTo>
                  <a:pt x="24042" y="1274"/>
                  <a:pt x="24035" y="1274"/>
                  <a:pt x="24027" y="1275"/>
                </a:cubicBezTo>
                <a:cubicBezTo>
                  <a:pt x="23563" y="1275"/>
                  <a:pt x="23348" y="1048"/>
                  <a:pt x="23051" y="727"/>
                </a:cubicBezTo>
                <a:cubicBezTo>
                  <a:pt x="22753" y="406"/>
                  <a:pt x="22372" y="1"/>
                  <a:pt x="21658" y="1"/>
                </a:cubicBezTo>
                <a:cubicBezTo>
                  <a:pt x="20943" y="1"/>
                  <a:pt x="20550" y="417"/>
                  <a:pt x="20265" y="727"/>
                </a:cubicBezTo>
                <a:cubicBezTo>
                  <a:pt x="19979" y="1037"/>
                  <a:pt x="19765" y="1275"/>
                  <a:pt x="19288" y="1275"/>
                </a:cubicBezTo>
                <a:cubicBezTo>
                  <a:pt x="18824" y="1275"/>
                  <a:pt x="18622" y="1048"/>
                  <a:pt x="18312" y="727"/>
                </a:cubicBezTo>
                <a:cubicBezTo>
                  <a:pt x="18014" y="406"/>
                  <a:pt x="17645" y="1"/>
                  <a:pt x="16919" y="1"/>
                </a:cubicBezTo>
                <a:cubicBezTo>
                  <a:pt x="16205" y="1"/>
                  <a:pt x="15812" y="417"/>
                  <a:pt x="15538" y="727"/>
                </a:cubicBezTo>
                <a:cubicBezTo>
                  <a:pt x="15252" y="1037"/>
                  <a:pt x="15026" y="1275"/>
                  <a:pt x="14562" y="1275"/>
                </a:cubicBezTo>
                <a:cubicBezTo>
                  <a:pt x="14097" y="1275"/>
                  <a:pt x="13883" y="1048"/>
                  <a:pt x="13585" y="727"/>
                </a:cubicBezTo>
                <a:cubicBezTo>
                  <a:pt x="13288" y="406"/>
                  <a:pt x="12907" y="1"/>
                  <a:pt x="12192" y="1"/>
                </a:cubicBezTo>
                <a:cubicBezTo>
                  <a:pt x="11478" y="1"/>
                  <a:pt x="11085" y="417"/>
                  <a:pt x="10799" y="727"/>
                </a:cubicBezTo>
                <a:cubicBezTo>
                  <a:pt x="10513" y="1037"/>
                  <a:pt x="10287" y="1275"/>
                  <a:pt x="9823" y="1275"/>
                </a:cubicBezTo>
                <a:cubicBezTo>
                  <a:pt x="9359" y="1275"/>
                  <a:pt x="9156" y="1048"/>
                  <a:pt x="8847" y="727"/>
                </a:cubicBezTo>
                <a:cubicBezTo>
                  <a:pt x="8549" y="406"/>
                  <a:pt x="8168" y="1"/>
                  <a:pt x="7454" y="1"/>
                </a:cubicBezTo>
                <a:cubicBezTo>
                  <a:pt x="6739" y="1"/>
                  <a:pt x="6346" y="417"/>
                  <a:pt x="6060" y="727"/>
                </a:cubicBezTo>
                <a:cubicBezTo>
                  <a:pt x="5787" y="1037"/>
                  <a:pt x="5560" y="1275"/>
                  <a:pt x="5096" y="1275"/>
                </a:cubicBezTo>
                <a:cubicBezTo>
                  <a:pt x="4620" y="1275"/>
                  <a:pt x="4417" y="1048"/>
                  <a:pt x="4120" y="727"/>
                </a:cubicBezTo>
                <a:cubicBezTo>
                  <a:pt x="3810" y="406"/>
                  <a:pt x="3441" y="1"/>
                  <a:pt x="272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17"/>
          <p:cNvSpPr/>
          <p:nvPr/>
        </p:nvSpPr>
        <p:spPr>
          <a:xfrm rot="10800000">
            <a:off x="3312655" y="699854"/>
            <a:ext cx="785434" cy="63977"/>
          </a:xfrm>
          <a:custGeom>
            <a:avLst/>
            <a:gdLst/>
            <a:ahLst/>
            <a:cxnLst/>
            <a:rect l="l" t="t" r="r" b="b"/>
            <a:pathLst>
              <a:path w="20195" h="1527" extrusionOk="0">
                <a:moveTo>
                  <a:pt x="2250" y="1"/>
                </a:moveTo>
                <a:cubicBezTo>
                  <a:pt x="1655" y="1"/>
                  <a:pt x="1334" y="346"/>
                  <a:pt x="1096" y="608"/>
                </a:cubicBezTo>
                <a:cubicBezTo>
                  <a:pt x="857" y="858"/>
                  <a:pt x="679" y="1060"/>
                  <a:pt x="286" y="1060"/>
                </a:cubicBezTo>
                <a:cubicBezTo>
                  <a:pt x="0" y="1084"/>
                  <a:pt x="0" y="1501"/>
                  <a:pt x="286" y="1525"/>
                </a:cubicBezTo>
                <a:cubicBezTo>
                  <a:pt x="881" y="1525"/>
                  <a:pt x="1203" y="1179"/>
                  <a:pt x="1441" y="929"/>
                </a:cubicBezTo>
                <a:cubicBezTo>
                  <a:pt x="1679" y="667"/>
                  <a:pt x="1858" y="465"/>
                  <a:pt x="2250" y="465"/>
                </a:cubicBezTo>
                <a:cubicBezTo>
                  <a:pt x="2631" y="465"/>
                  <a:pt x="2810" y="655"/>
                  <a:pt x="3060" y="929"/>
                </a:cubicBezTo>
                <a:cubicBezTo>
                  <a:pt x="3310" y="1191"/>
                  <a:pt x="3620" y="1525"/>
                  <a:pt x="4203" y="1525"/>
                </a:cubicBezTo>
                <a:cubicBezTo>
                  <a:pt x="4798" y="1525"/>
                  <a:pt x="5132" y="1179"/>
                  <a:pt x="5358" y="929"/>
                </a:cubicBezTo>
                <a:cubicBezTo>
                  <a:pt x="5596" y="667"/>
                  <a:pt x="5775" y="465"/>
                  <a:pt x="6168" y="465"/>
                </a:cubicBezTo>
                <a:cubicBezTo>
                  <a:pt x="6549" y="465"/>
                  <a:pt x="6727" y="655"/>
                  <a:pt x="6977" y="929"/>
                </a:cubicBezTo>
                <a:cubicBezTo>
                  <a:pt x="7215" y="1191"/>
                  <a:pt x="7537" y="1525"/>
                  <a:pt x="8120" y="1525"/>
                </a:cubicBezTo>
                <a:cubicBezTo>
                  <a:pt x="8716" y="1525"/>
                  <a:pt x="9037" y="1179"/>
                  <a:pt x="9275" y="929"/>
                </a:cubicBezTo>
                <a:cubicBezTo>
                  <a:pt x="9513" y="667"/>
                  <a:pt x="9692" y="465"/>
                  <a:pt x="10085" y="465"/>
                </a:cubicBezTo>
                <a:cubicBezTo>
                  <a:pt x="10466" y="465"/>
                  <a:pt x="10632" y="655"/>
                  <a:pt x="10882" y="929"/>
                </a:cubicBezTo>
                <a:cubicBezTo>
                  <a:pt x="11133" y="1191"/>
                  <a:pt x="11442" y="1525"/>
                  <a:pt x="12037" y="1525"/>
                </a:cubicBezTo>
                <a:cubicBezTo>
                  <a:pt x="12633" y="1525"/>
                  <a:pt x="12954" y="1179"/>
                  <a:pt x="13192" y="929"/>
                </a:cubicBezTo>
                <a:cubicBezTo>
                  <a:pt x="13419" y="667"/>
                  <a:pt x="13609" y="465"/>
                  <a:pt x="13990" y="465"/>
                </a:cubicBezTo>
                <a:cubicBezTo>
                  <a:pt x="14383" y="465"/>
                  <a:pt x="14550" y="655"/>
                  <a:pt x="14800" y="929"/>
                </a:cubicBezTo>
                <a:cubicBezTo>
                  <a:pt x="15050" y="1191"/>
                  <a:pt x="15359" y="1525"/>
                  <a:pt x="15955" y="1525"/>
                </a:cubicBezTo>
                <a:cubicBezTo>
                  <a:pt x="16538" y="1525"/>
                  <a:pt x="16871" y="1179"/>
                  <a:pt x="17098" y="929"/>
                </a:cubicBezTo>
                <a:cubicBezTo>
                  <a:pt x="17336" y="667"/>
                  <a:pt x="17526" y="465"/>
                  <a:pt x="17907" y="465"/>
                </a:cubicBezTo>
                <a:cubicBezTo>
                  <a:pt x="18300" y="465"/>
                  <a:pt x="18467" y="655"/>
                  <a:pt x="18717" y="929"/>
                </a:cubicBezTo>
                <a:cubicBezTo>
                  <a:pt x="18967" y="1191"/>
                  <a:pt x="19264" y="1525"/>
                  <a:pt x="19860" y="1525"/>
                </a:cubicBezTo>
                <a:cubicBezTo>
                  <a:pt x="19871" y="1526"/>
                  <a:pt x="19882" y="1526"/>
                  <a:pt x="19892" y="1526"/>
                </a:cubicBezTo>
                <a:cubicBezTo>
                  <a:pt x="20194" y="1526"/>
                  <a:pt x="20194" y="1059"/>
                  <a:pt x="19892" y="1059"/>
                </a:cubicBezTo>
                <a:cubicBezTo>
                  <a:pt x="19882" y="1059"/>
                  <a:pt x="19871" y="1059"/>
                  <a:pt x="19860" y="1060"/>
                </a:cubicBezTo>
                <a:cubicBezTo>
                  <a:pt x="19479" y="1060"/>
                  <a:pt x="19312" y="870"/>
                  <a:pt x="19062" y="608"/>
                </a:cubicBezTo>
                <a:cubicBezTo>
                  <a:pt x="18812" y="334"/>
                  <a:pt x="18502" y="1"/>
                  <a:pt x="17907" y="1"/>
                </a:cubicBezTo>
                <a:cubicBezTo>
                  <a:pt x="17312" y="1"/>
                  <a:pt x="16990" y="346"/>
                  <a:pt x="16752" y="608"/>
                </a:cubicBezTo>
                <a:cubicBezTo>
                  <a:pt x="16526" y="858"/>
                  <a:pt x="16336" y="1060"/>
                  <a:pt x="15955" y="1060"/>
                </a:cubicBezTo>
                <a:cubicBezTo>
                  <a:pt x="15562" y="1060"/>
                  <a:pt x="15395" y="870"/>
                  <a:pt x="15145" y="608"/>
                </a:cubicBezTo>
                <a:cubicBezTo>
                  <a:pt x="14895" y="334"/>
                  <a:pt x="14585" y="1"/>
                  <a:pt x="13990" y="1"/>
                </a:cubicBezTo>
                <a:cubicBezTo>
                  <a:pt x="13407" y="1"/>
                  <a:pt x="13073" y="346"/>
                  <a:pt x="12847" y="608"/>
                </a:cubicBezTo>
                <a:cubicBezTo>
                  <a:pt x="12609" y="858"/>
                  <a:pt x="12418" y="1060"/>
                  <a:pt x="12037" y="1060"/>
                </a:cubicBezTo>
                <a:cubicBezTo>
                  <a:pt x="11656" y="1060"/>
                  <a:pt x="11478" y="870"/>
                  <a:pt x="11228" y="608"/>
                </a:cubicBezTo>
                <a:cubicBezTo>
                  <a:pt x="10978" y="334"/>
                  <a:pt x="10668" y="1"/>
                  <a:pt x="10085" y="1"/>
                </a:cubicBezTo>
                <a:cubicBezTo>
                  <a:pt x="9489" y="1"/>
                  <a:pt x="9168" y="346"/>
                  <a:pt x="8930" y="608"/>
                </a:cubicBezTo>
                <a:cubicBezTo>
                  <a:pt x="8692" y="858"/>
                  <a:pt x="8513" y="1060"/>
                  <a:pt x="8120" y="1060"/>
                </a:cubicBezTo>
                <a:cubicBezTo>
                  <a:pt x="7739" y="1060"/>
                  <a:pt x="7561" y="870"/>
                  <a:pt x="7323" y="608"/>
                </a:cubicBezTo>
                <a:cubicBezTo>
                  <a:pt x="7072" y="334"/>
                  <a:pt x="6763" y="1"/>
                  <a:pt x="6168" y="1"/>
                </a:cubicBezTo>
                <a:cubicBezTo>
                  <a:pt x="5572" y="1"/>
                  <a:pt x="5251" y="346"/>
                  <a:pt x="5013" y="608"/>
                </a:cubicBezTo>
                <a:cubicBezTo>
                  <a:pt x="4775" y="858"/>
                  <a:pt x="4596" y="1060"/>
                  <a:pt x="4203" y="1060"/>
                </a:cubicBezTo>
                <a:cubicBezTo>
                  <a:pt x="3822" y="1060"/>
                  <a:pt x="3655" y="870"/>
                  <a:pt x="3405" y="608"/>
                </a:cubicBezTo>
                <a:cubicBezTo>
                  <a:pt x="3155" y="334"/>
                  <a:pt x="2846" y="1"/>
                  <a:pt x="225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17"/>
          <p:cNvSpPr/>
          <p:nvPr/>
        </p:nvSpPr>
        <p:spPr>
          <a:xfrm rot="10800000">
            <a:off x="100013" y="804296"/>
            <a:ext cx="785395" cy="63894"/>
          </a:xfrm>
          <a:custGeom>
            <a:avLst/>
            <a:gdLst/>
            <a:ahLst/>
            <a:cxnLst/>
            <a:rect l="l" t="t" r="r" b="b"/>
            <a:pathLst>
              <a:path w="20194" h="1525" extrusionOk="0">
                <a:moveTo>
                  <a:pt x="2263" y="0"/>
                </a:moveTo>
                <a:cubicBezTo>
                  <a:pt x="1680" y="0"/>
                  <a:pt x="1346" y="357"/>
                  <a:pt x="1120" y="607"/>
                </a:cubicBezTo>
                <a:cubicBezTo>
                  <a:pt x="882" y="858"/>
                  <a:pt x="691" y="1048"/>
                  <a:pt x="310" y="1048"/>
                </a:cubicBezTo>
                <a:cubicBezTo>
                  <a:pt x="1" y="1048"/>
                  <a:pt x="1" y="1524"/>
                  <a:pt x="310" y="1524"/>
                </a:cubicBezTo>
                <a:cubicBezTo>
                  <a:pt x="906" y="1524"/>
                  <a:pt x="1227" y="1167"/>
                  <a:pt x="1465" y="917"/>
                </a:cubicBezTo>
                <a:cubicBezTo>
                  <a:pt x="1692" y="667"/>
                  <a:pt x="1882" y="465"/>
                  <a:pt x="2263" y="465"/>
                </a:cubicBezTo>
                <a:cubicBezTo>
                  <a:pt x="2656" y="465"/>
                  <a:pt x="2823" y="643"/>
                  <a:pt x="3073" y="917"/>
                </a:cubicBezTo>
                <a:cubicBezTo>
                  <a:pt x="3323" y="1191"/>
                  <a:pt x="3632" y="1524"/>
                  <a:pt x="4228" y="1524"/>
                </a:cubicBezTo>
                <a:cubicBezTo>
                  <a:pt x="4823" y="1524"/>
                  <a:pt x="5144" y="1167"/>
                  <a:pt x="5382" y="917"/>
                </a:cubicBezTo>
                <a:cubicBezTo>
                  <a:pt x="5609" y="667"/>
                  <a:pt x="5799" y="465"/>
                  <a:pt x="6180" y="465"/>
                </a:cubicBezTo>
                <a:cubicBezTo>
                  <a:pt x="6573" y="465"/>
                  <a:pt x="6740" y="643"/>
                  <a:pt x="6990" y="917"/>
                </a:cubicBezTo>
                <a:cubicBezTo>
                  <a:pt x="7240" y="1191"/>
                  <a:pt x="7549" y="1524"/>
                  <a:pt x="8145" y="1524"/>
                </a:cubicBezTo>
                <a:cubicBezTo>
                  <a:pt x="8740" y="1524"/>
                  <a:pt x="9061" y="1167"/>
                  <a:pt x="9300" y="917"/>
                </a:cubicBezTo>
                <a:cubicBezTo>
                  <a:pt x="9526" y="667"/>
                  <a:pt x="9716" y="465"/>
                  <a:pt x="10097" y="465"/>
                </a:cubicBezTo>
                <a:cubicBezTo>
                  <a:pt x="10490" y="465"/>
                  <a:pt x="10657" y="643"/>
                  <a:pt x="10907" y="917"/>
                </a:cubicBezTo>
                <a:cubicBezTo>
                  <a:pt x="11157" y="1191"/>
                  <a:pt x="11467" y="1524"/>
                  <a:pt x="12062" y="1524"/>
                </a:cubicBezTo>
                <a:cubicBezTo>
                  <a:pt x="12645" y="1524"/>
                  <a:pt x="12979" y="1167"/>
                  <a:pt x="13205" y="917"/>
                </a:cubicBezTo>
                <a:cubicBezTo>
                  <a:pt x="13443" y="667"/>
                  <a:pt x="13633" y="465"/>
                  <a:pt x="14014" y="465"/>
                </a:cubicBezTo>
                <a:cubicBezTo>
                  <a:pt x="14395" y="465"/>
                  <a:pt x="14562" y="643"/>
                  <a:pt x="14812" y="917"/>
                </a:cubicBezTo>
                <a:cubicBezTo>
                  <a:pt x="15062" y="1191"/>
                  <a:pt x="15372" y="1524"/>
                  <a:pt x="15967" y="1524"/>
                </a:cubicBezTo>
                <a:cubicBezTo>
                  <a:pt x="16562" y="1524"/>
                  <a:pt x="16884" y="1167"/>
                  <a:pt x="17122" y="917"/>
                </a:cubicBezTo>
                <a:cubicBezTo>
                  <a:pt x="17360" y="667"/>
                  <a:pt x="17539" y="465"/>
                  <a:pt x="17932" y="465"/>
                </a:cubicBezTo>
                <a:cubicBezTo>
                  <a:pt x="18313" y="465"/>
                  <a:pt x="18479" y="643"/>
                  <a:pt x="18729" y="917"/>
                </a:cubicBezTo>
                <a:cubicBezTo>
                  <a:pt x="18979" y="1191"/>
                  <a:pt x="19289" y="1524"/>
                  <a:pt x="19884" y="1524"/>
                </a:cubicBezTo>
                <a:cubicBezTo>
                  <a:pt x="20194" y="1524"/>
                  <a:pt x="20194" y="1048"/>
                  <a:pt x="19884" y="1048"/>
                </a:cubicBezTo>
                <a:cubicBezTo>
                  <a:pt x="19491" y="1048"/>
                  <a:pt x="19325" y="881"/>
                  <a:pt x="19075" y="607"/>
                </a:cubicBezTo>
                <a:cubicBezTo>
                  <a:pt x="18825" y="334"/>
                  <a:pt x="18515" y="0"/>
                  <a:pt x="17920" y="0"/>
                </a:cubicBezTo>
                <a:cubicBezTo>
                  <a:pt x="17336" y="0"/>
                  <a:pt x="17003" y="357"/>
                  <a:pt x="16777" y="607"/>
                </a:cubicBezTo>
                <a:cubicBezTo>
                  <a:pt x="16539" y="858"/>
                  <a:pt x="16348" y="1048"/>
                  <a:pt x="15967" y="1048"/>
                </a:cubicBezTo>
                <a:cubicBezTo>
                  <a:pt x="15586" y="1048"/>
                  <a:pt x="15419" y="881"/>
                  <a:pt x="15157" y="607"/>
                </a:cubicBezTo>
                <a:cubicBezTo>
                  <a:pt x="14907" y="334"/>
                  <a:pt x="14598" y="0"/>
                  <a:pt x="14014" y="0"/>
                </a:cubicBezTo>
                <a:cubicBezTo>
                  <a:pt x="13419" y="0"/>
                  <a:pt x="13098" y="357"/>
                  <a:pt x="12860" y="607"/>
                </a:cubicBezTo>
                <a:cubicBezTo>
                  <a:pt x="12621" y="858"/>
                  <a:pt x="12443" y="1048"/>
                  <a:pt x="12050" y="1048"/>
                </a:cubicBezTo>
                <a:cubicBezTo>
                  <a:pt x="11669" y="1048"/>
                  <a:pt x="11502" y="881"/>
                  <a:pt x="11252" y="607"/>
                </a:cubicBezTo>
                <a:cubicBezTo>
                  <a:pt x="11002" y="334"/>
                  <a:pt x="10693" y="0"/>
                  <a:pt x="10097" y="0"/>
                </a:cubicBezTo>
                <a:cubicBezTo>
                  <a:pt x="9502" y="0"/>
                  <a:pt x="9181" y="357"/>
                  <a:pt x="8942" y="607"/>
                </a:cubicBezTo>
                <a:cubicBezTo>
                  <a:pt x="8716" y="858"/>
                  <a:pt x="8526" y="1048"/>
                  <a:pt x="8145" y="1048"/>
                </a:cubicBezTo>
                <a:cubicBezTo>
                  <a:pt x="7752" y="1048"/>
                  <a:pt x="7585" y="881"/>
                  <a:pt x="7335" y="607"/>
                </a:cubicBezTo>
                <a:cubicBezTo>
                  <a:pt x="7085" y="334"/>
                  <a:pt x="6775" y="0"/>
                  <a:pt x="6180" y="0"/>
                </a:cubicBezTo>
                <a:cubicBezTo>
                  <a:pt x="5597" y="0"/>
                  <a:pt x="5263" y="357"/>
                  <a:pt x="5037" y="607"/>
                </a:cubicBezTo>
                <a:cubicBezTo>
                  <a:pt x="4799" y="858"/>
                  <a:pt x="4609" y="1048"/>
                  <a:pt x="4228" y="1048"/>
                </a:cubicBezTo>
                <a:cubicBezTo>
                  <a:pt x="3835" y="1048"/>
                  <a:pt x="3668" y="881"/>
                  <a:pt x="3418" y="607"/>
                </a:cubicBezTo>
                <a:cubicBezTo>
                  <a:pt x="3168" y="334"/>
                  <a:pt x="2858" y="0"/>
                  <a:pt x="226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17"/>
          <p:cNvSpPr/>
          <p:nvPr/>
        </p:nvSpPr>
        <p:spPr>
          <a:xfrm rot="-9262528">
            <a:off x="4391184" y="2375628"/>
            <a:ext cx="82919" cy="134242"/>
          </a:xfrm>
          <a:custGeom>
            <a:avLst/>
            <a:gdLst/>
            <a:ahLst/>
            <a:cxnLst/>
            <a:rect l="l" t="t" r="r" b="b"/>
            <a:pathLst>
              <a:path w="2132" h="3204" extrusionOk="0">
                <a:moveTo>
                  <a:pt x="1072" y="1"/>
                </a:moveTo>
                <a:cubicBezTo>
                  <a:pt x="810" y="596"/>
                  <a:pt x="453" y="1144"/>
                  <a:pt x="0" y="1608"/>
                </a:cubicBezTo>
                <a:cubicBezTo>
                  <a:pt x="453" y="2060"/>
                  <a:pt x="810" y="2608"/>
                  <a:pt x="1072" y="3203"/>
                </a:cubicBezTo>
                <a:cubicBezTo>
                  <a:pt x="1310" y="2608"/>
                  <a:pt x="1679" y="2060"/>
                  <a:pt x="2132" y="1608"/>
                </a:cubicBezTo>
                <a:cubicBezTo>
                  <a:pt x="1679" y="1144"/>
                  <a:pt x="1310" y="596"/>
                  <a:pt x="107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3" name="Google Shape;443;p17"/>
          <p:cNvGrpSpPr/>
          <p:nvPr/>
        </p:nvGrpSpPr>
        <p:grpSpPr>
          <a:xfrm rot="-9492235">
            <a:off x="2832237" y="4469503"/>
            <a:ext cx="142656" cy="149447"/>
            <a:chOff x="1160468" y="31374"/>
            <a:chExt cx="142658" cy="149448"/>
          </a:xfrm>
        </p:grpSpPr>
        <p:sp>
          <p:nvSpPr>
            <p:cNvPr id="444" name="Google Shape;444;p17"/>
            <p:cNvSpPr/>
            <p:nvPr/>
          </p:nvSpPr>
          <p:spPr>
            <a:xfrm>
              <a:off x="1160468" y="31374"/>
              <a:ext cx="142658" cy="149448"/>
            </a:xfrm>
            <a:custGeom>
              <a:avLst/>
              <a:gdLst/>
              <a:ahLst/>
              <a:cxnLst/>
              <a:rect l="l" t="t" r="r" b="b"/>
              <a:pathLst>
                <a:path w="3668" h="3567" extrusionOk="0">
                  <a:moveTo>
                    <a:pt x="3205" y="0"/>
                  </a:moveTo>
                  <a:cubicBezTo>
                    <a:pt x="3096" y="0"/>
                    <a:pt x="2989" y="42"/>
                    <a:pt x="2906" y="125"/>
                  </a:cubicBezTo>
                  <a:lnTo>
                    <a:pt x="155" y="2852"/>
                  </a:lnTo>
                  <a:cubicBezTo>
                    <a:pt x="1" y="3018"/>
                    <a:pt x="1" y="3280"/>
                    <a:pt x="155" y="3447"/>
                  </a:cubicBezTo>
                  <a:cubicBezTo>
                    <a:pt x="239" y="3518"/>
                    <a:pt x="346" y="3566"/>
                    <a:pt x="453" y="3566"/>
                  </a:cubicBezTo>
                  <a:cubicBezTo>
                    <a:pt x="572" y="3566"/>
                    <a:pt x="679" y="3530"/>
                    <a:pt x="763" y="3447"/>
                  </a:cubicBezTo>
                  <a:lnTo>
                    <a:pt x="3513" y="720"/>
                  </a:lnTo>
                  <a:cubicBezTo>
                    <a:pt x="3668" y="554"/>
                    <a:pt x="3668" y="280"/>
                    <a:pt x="3513" y="125"/>
                  </a:cubicBezTo>
                  <a:cubicBezTo>
                    <a:pt x="3424" y="42"/>
                    <a:pt x="3314" y="0"/>
                    <a:pt x="32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17"/>
            <p:cNvSpPr/>
            <p:nvPr/>
          </p:nvSpPr>
          <p:spPr>
            <a:xfrm>
              <a:off x="1160468" y="31374"/>
              <a:ext cx="142658" cy="149448"/>
            </a:xfrm>
            <a:custGeom>
              <a:avLst/>
              <a:gdLst/>
              <a:ahLst/>
              <a:cxnLst/>
              <a:rect l="l" t="t" r="r" b="b"/>
              <a:pathLst>
                <a:path w="3668" h="3567" extrusionOk="0">
                  <a:moveTo>
                    <a:pt x="461" y="0"/>
                  </a:moveTo>
                  <a:cubicBezTo>
                    <a:pt x="352" y="0"/>
                    <a:pt x="245" y="42"/>
                    <a:pt x="167" y="125"/>
                  </a:cubicBezTo>
                  <a:cubicBezTo>
                    <a:pt x="1" y="280"/>
                    <a:pt x="1" y="554"/>
                    <a:pt x="167" y="720"/>
                  </a:cubicBezTo>
                  <a:lnTo>
                    <a:pt x="2906" y="3447"/>
                  </a:lnTo>
                  <a:cubicBezTo>
                    <a:pt x="2989" y="3518"/>
                    <a:pt x="3096" y="3566"/>
                    <a:pt x="3203" y="3566"/>
                  </a:cubicBezTo>
                  <a:cubicBezTo>
                    <a:pt x="3311" y="3566"/>
                    <a:pt x="3418" y="3518"/>
                    <a:pt x="3501" y="3447"/>
                  </a:cubicBezTo>
                  <a:cubicBezTo>
                    <a:pt x="3668" y="3280"/>
                    <a:pt x="3668" y="3018"/>
                    <a:pt x="3501" y="2852"/>
                  </a:cubicBezTo>
                  <a:lnTo>
                    <a:pt x="763" y="125"/>
                  </a:lnTo>
                  <a:cubicBezTo>
                    <a:pt x="679" y="42"/>
                    <a:pt x="569" y="0"/>
                    <a:pt x="46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6" name="Google Shape;446;p17"/>
          <p:cNvSpPr/>
          <p:nvPr/>
        </p:nvSpPr>
        <p:spPr>
          <a:xfrm rot="10800000">
            <a:off x="1891036" y="2395078"/>
            <a:ext cx="1256306" cy="95317"/>
          </a:xfrm>
          <a:custGeom>
            <a:avLst/>
            <a:gdLst/>
            <a:ahLst/>
            <a:cxnLst/>
            <a:rect l="l" t="t" r="r" b="b"/>
            <a:pathLst>
              <a:path w="32302" h="2275" extrusionOk="0">
                <a:moveTo>
                  <a:pt x="3536" y="1"/>
                </a:moveTo>
                <a:cubicBezTo>
                  <a:pt x="2620" y="1"/>
                  <a:pt x="2155" y="501"/>
                  <a:pt x="1750" y="941"/>
                </a:cubicBezTo>
                <a:cubicBezTo>
                  <a:pt x="1369" y="1358"/>
                  <a:pt x="1048" y="1703"/>
                  <a:pt x="381" y="1703"/>
                </a:cubicBezTo>
                <a:cubicBezTo>
                  <a:pt x="0" y="1715"/>
                  <a:pt x="0" y="2275"/>
                  <a:pt x="381" y="2275"/>
                </a:cubicBezTo>
                <a:cubicBezTo>
                  <a:pt x="1298" y="2275"/>
                  <a:pt x="1762" y="1775"/>
                  <a:pt x="2167" y="1334"/>
                </a:cubicBezTo>
                <a:cubicBezTo>
                  <a:pt x="2548" y="929"/>
                  <a:pt x="2870" y="572"/>
                  <a:pt x="3536" y="572"/>
                </a:cubicBezTo>
                <a:cubicBezTo>
                  <a:pt x="4203" y="572"/>
                  <a:pt x="4525" y="929"/>
                  <a:pt x="4906" y="1334"/>
                </a:cubicBezTo>
                <a:cubicBezTo>
                  <a:pt x="5310" y="1775"/>
                  <a:pt x="5775" y="2275"/>
                  <a:pt x="6692" y="2275"/>
                </a:cubicBezTo>
                <a:cubicBezTo>
                  <a:pt x="7608" y="2275"/>
                  <a:pt x="8073" y="1775"/>
                  <a:pt x="8477" y="1334"/>
                </a:cubicBezTo>
                <a:cubicBezTo>
                  <a:pt x="8858" y="929"/>
                  <a:pt x="9180" y="572"/>
                  <a:pt x="9847" y="572"/>
                </a:cubicBezTo>
                <a:cubicBezTo>
                  <a:pt x="10513" y="572"/>
                  <a:pt x="10835" y="929"/>
                  <a:pt x="11216" y="1334"/>
                </a:cubicBezTo>
                <a:cubicBezTo>
                  <a:pt x="11621" y="1775"/>
                  <a:pt x="12085" y="2275"/>
                  <a:pt x="13002" y="2275"/>
                </a:cubicBezTo>
                <a:cubicBezTo>
                  <a:pt x="13919" y="2275"/>
                  <a:pt x="14383" y="1775"/>
                  <a:pt x="14788" y="1334"/>
                </a:cubicBezTo>
                <a:cubicBezTo>
                  <a:pt x="15169" y="929"/>
                  <a:pt x="15490" y="572"/>
                  <a:pt x="16157" y="572"/>
                </a:cubicBezTo>
                <a:cubicBezTo>
                  <a:pt x="16824" y="572"/>
                  <a:pt x="17145" y="929"/>
                  <a:pt x="17526" y="1334"/>
                </a:cubicBezTo>
                <a:cubicBezTo>
                  <a:pt x="17931" y="1775"/>
                  <a:pt x="18395" y="2275"/>
                  <a:pt x="19312" y="2275"/>
                </a:cubicBezTo>
                <a:cubicBezTo>
                  <a:pt x="20229" y="2275"/>
                  <a:pt x="20693" y="1775"/>
                  <a:pt x="21098" y="1334"/>
                </a:cubicBezTo>
                <a:cubicBezTo>
                  <a:pt x="21479" y="929"/>
                  <a:pt x="21801" y="572"/>
                  <a:pt x="22467" y="572"/>
                </a:cubicBezTo>
                <a:cubicBezTo>
                  <a:pt x="23134" y="572"/>
                  <a:pt x="23456" y="929"/>
                  <a:pt x="23837" y="1334"/>
                </a:cubicBezTo>
                <a:cubicBezTo>
                  <a:pt x="24241" y="1775"/>
                  <a:pt x="24706" y="2275"/>
                  <a:pt x="25622" y="2275"/>
                </a:cubicBezTo>
                <a:cubicBezTo>
                  <a:pt x="26539" y="2275"/>
                  <a:pt x="26992" y="1775"/>
                  <a:pt x="27408" y="1334"/>
                </a:cubicBezTo>
                <a:cubicBezTo>
                  <a:pt x="27789" y="929"/>
                  <a:pt x="28111" y="572"/>
                  <a:pt x="28778" y="572"/>
                </a:cubicBezTo>
                <a:cubicBezTo>
                  <a:pt x="29444" y="572"/>
                  <a:pt x="29766" y="929"/>
                  <a:pt x="30147" y="1334"/>
                </a:cubicBezTo>
                <a:cubicBezTo>
                  <a:pt x="30552" y="1775"/>
                  <a:pt x="31016" y="2275"/>
                  <a:pt x="31933" y="2275"/>
                </a:cubicBezTo>
                <a:cubicBezTo>
                  <a:pt x="32302" y="2275"/>
                  <a:pt x="32302" y="1703"/>
                  <a:pt x="31933" y="1703"/>
                </a:cubicBezTo>
                <a:cubicBezTo>
                  <a:pt x="31266" y="1703"/>
                  <a:pt x="30933" y="1358"/>
                  <a:pt x="30564" y="941"/>
                </a:cubicBezTo>
                <a:cubicBezTo>
                  <a:pt x="30147" y="501"/>
                  <a:pt x="29683" y="1"/>
                  <a:pt x="28778" y="1"/>
                </a:cubicBezTo>
                <a:cubicBezTo>
                  <a:pt x="27861" y="1"/>
                  <a:pt x="27397" y="501"/>
                  <a:pt x="26992" y="941"/>
                </a:cubicBezTo>
                <a:cubicBezTo>
                  <a:pt x="26611" y="1358"/>
                  <a:pt x="26289" y="1703"/>
                  <a:pt x="25622" y="1703"/>
                </a:cubicBezTo>
                <a:cubicBezTo>
                  <a:pt x="24956" y="1703"/>
                  <a:pt x="24622" y="1358"/>
                  <a:pt x="24253" y="941"/>
                </a:cubicBezTo>
                <a:cubicBezTo>
                  <a:pt x="23837" y="501"/>
                  <a:pt x="23372" y="1"/>
                  <a:pt x="22467" y="1"/>
                </a:cubicBezTo>
                <a:cubicBezTo>
                  <a:pt x="21551" y="1"/>
                  <a:pt x="21086" y="501"/>
                  <a:pt x="20681" y="941"/>
                </a:cubicBezTo>
                <a:cubicBezTo>
                  <a:pt x="20300" y="1358"/>
                  <a:pt x="19979" y="1703"/>
                  <a:pt x="19312" y="1703"/>
                </a:cubicBezTo>
                <a:cubicBezTo>
                  <a:pt x="18645" y="1703"/>
                  <a:pt x="18324" y="1358"/>
                  <a:pt x="17943" y="941"/>
                </a:cubicBezTo>
                <a:cubicBezTo>
                  <a:pt x="17526" y="501"/>
                  <a:pt x="17062" y="1"/>
                  <a:pt x="16157" y="1"/>
                </a:cubicBezTo>
                <a:cubicBezTo>
                  <a:pt x="15240" y="1"/>
                  <a:pt x="14776" y="501"/>
                  <a:pt x="14371" y="941"/>
                </a:cubicBezTo>
                <a:cubicBezTo>
                  <a:pt x="13990" y="1358"/>
                  <a:pt x="13669" y="1703"/>
                  <a:pt x="13002" y="1703"/>
                </a:cubicBezTo>
                <a:cubicBezTo>
                  <a:pt x="12335" y="1703"/>
                  <a:pt x="12014" y="1358"/>
                  <a:pt x="11633" y="941"/>
                </a:cubicBezTo>
                <a:cubicBezTo>
                  <a:pt x="11228" y="501"/>
                  <a:pt x="10763" y="1"/>
                  <a:pt x="9847" y="1"/>
                </a:cubicBezTo>
                <a:cubicBezTo>
                  <a:pt x="8930" y="1"/>
                  <a:pt x="8466" y="501"/>
                  <a:pt x="8061" y="941"/>
                </a:cubicBezTo>
                <a:cubicBezTo>
                  <a:pt x="7680" y="1358"/>
                  <a:pt x="7358" y="1703"/>
                  <a:pt x="6692" y="1703"/>
                </a:cubicBezTo>
                <a:cubicBezTo>
                  <a:pt x="6025" y="1703"/>
                  <a:pt x="5703" y="1358"/>
                  <a:pt x="5322" y="941"/>
                </a:cubicBezTo>
                <a:cubicBezTo>
                  <a:pt x="4918" y="501"/>
                  <a:pt x="4453" y="1"/>
                  <a:pt x="353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17"/>
          <p:cNvSpPr/>
          <p:nvPr/>
        </p:nvSpPr>
        <p:spPr>
          <a:xfrm rot="10800000">
            <a:off x="5210305" y="4724954"/>
            <a:ext cx="785434" cy="63977"/>
          </a:xfrm>
          <a:custGeom>
            <a:avLst/>
            <a:gdLst/>
            <a:ahLst/>
            <a:cxnLst/>
            <a:rect l="l" t="t" r="r" b="b"/>
            <a:pathLst>
              <a:path w="20195" h="1527" extrusionOk="0">
                <a:moveTo>
                  <a:pt x="2250" y="1"/>
                </a:moveTo>
                <a:cubicBezTo>
                  <a:pt x="1655" y="1"/>
                  <a:pt x="1334" y="346"/>
                  <a:pt x="1096" y="608"/>
                </a:cubicBezTo>
                <a:cubicBezTo>
                  <a:pt x="857" y="858"/>
                  <a:pt x="679" y="1060"/>
                  <a:pt x="286" y="1060"/>
                </a:cubicBezTo>
                <a:cubicBezTo>
                  <a:pt x="0" y="1084"/>
                  <a:pt x="0" y="1501"/>
                  <a:pt x="286" y="1525"/>
                </a:cubicBezTo>
                <a:cubicBezTo>
                  <a:pt x="881" y="1525"/>
                  <a:pt x="1203" y="1179"/>
                  <a:pt x="1441" y="929"/>
                </a:cubicBezTo>
                <a:cubicBezTo>
                  <a:pt x="1679" y="667"/>
                  <a:pt x="1858" y="465"/>
                  <a:pt x="2250" y="465"/>
                </a:cubicBezTo>
                <a:cubicBezTo>
                  <a:pt x="2631" y="465"/>
                  <a:pt x="2810" y="655"/>
                  <a:pt x="3060" y="929"/>
                </a:cubicBezTo>
                <a:cubicBezTo>
                  <a:pt x="3310" y="1191"/>
                  <a:pt x="3620" y="1525"/>
                  <a:pt x="4203" y="1525"/>
                </a:cubicBezTo>
                <a:cubicBezTo>
                  <a:pt x="4798" y="1525"/>
                  <a:pt x="5132" y="1179"/>
                  <a:pt x="5358" y="929"/>
                </a:cubicBezTo>
                <a:cubicBezTo>
                  <a:pt x="5596" y="667"/>
                  <a:pt x="5775" y="465"/>
                  <a:pt x="6168" y="465"/>
                </a:cubicBezTo>
                <a:cubicBezTo>
                  <a:pt x="6549" y="465"/>
                  <a:pt x="6727" y="655"/>
                  <a:pt x="6977" y="929"/>
                </a:cubicBezTo>
                <a:cubicBezTo>
                  <a:pt x="7215" y="1191"/>
                  <a:pt x="7537" y="1525"/>
                  <a:pt x="8120" y="1525"/>
                </a:cubicBezTo>
                <a:cubicBezTo>
                  <a:pt x="8716" y="1525"/>
                  <a:pt x="9037" y="1179"/>
                  <a:pt x="9275" y="929"/>
                </a:cubicBezTo>
                <a:cubicBezTo>
                  <a:pt x="9513" y="667"/>
                  <a:pt x="9692" y="465"/>
                  <a:pt x="10085" y="465"/>
                </a:cubicBezTo>
                <a:cubicBezTo>
                  <a:pt x="10466" y="465"/>
                  <a:pt x="10632" y="655"/>
                  <a:pt x="10882" y="929"/>
                </a:cubicBezTo>
                <a:cubicBezTo>
                  <a:pt x="11133" y="1191"/>
                  <a:pt x="11442" y="1525"/>
                  <a:pt x="12037" y="1525"/>
                </a:cubicBezTo>
                <a:cubicBezTo>
                  <a:pt x="12633" y="1525"/>
                  <a:pt x="12954" y="1179"/>
                  <a:pt x="13192" y="929"/>
                </a:cubicBezTo>
                <a:cubicBezTo>
                  <a:pt x="13419" y="667"/>
                  <a:pt x="13609" y="465"/>
                  <a:pt x="13990" y="465"/>
                </a:cubicBezTo>
                <a:cubicBezTo>
                  <a:pt x="14383" y="465"/>
                  <a:pt x="14550" y="655"/>
                  <a:pt x="14800" y="929"/>
                </a:cubicBezTo>
                <a:cubicBezTo>
                  <a:pt x="15050" y="1191"/>
                  <a:pt x="15359" y="1525"/>
                  <a:pt x="15955" y="1525"/>
                </a:cubicBezTo>
                <a:cubicBezTo>
                  <a:pt x="16538" y="1525"/>
                  <a:pt x="16871" y="1179"/>
                  <a:pt x="17098" y="929"/>
                </a:cubicBezTo>
                <a:cubicBezTo>
                  <a:pt x="17336" y="667"/>
                  <a:pt x="17526" y="465"/>
                  <a:pt x="17907" y="465"/>
                </a:cubicBezTo>
                <a:cubicBezTo>
                  <a:pt x="18300" y="465"/>
                  <a:pt x="18467" y="655"/>
                  <a:pt x="18717" y="929"/>
                </a:cubicBezTo>
                <a:cubicBezTo>
                  <a:pt x="18967" y="1191"/>
                  <a:pt x="19264" y="1525"/>
                  <a:pt x="19860" y="1525"/>
                </a:cubicBezTo>
                <a:cubicBezTo>
                  <a:pt x="19871" y="1526"/>
                  <a:pt x="19882" y="1526"/>
                  <a:pt x="19892" y="1526"/>
                </a:cubicBezTo>
                <a:cubicBezTo>
                  <a:pt x="20194" y="1526"/>
                  <a:pt x="20194" y="1059"/>
                  <a:pt x="19892" y="1059"/>
                </a:cubicBezTo>
                <a:cubicBezTo>
                  <a:pt x="19882" y="1059"/>
                  <a:pt x="19871" y="1059"/>
                  <a:pt x="19860" y="1060"/>
                </a:cubicBezTo>
                <a:cubicBezTo>
                  <a:pt x="19479" y="1060"/>
                  <a:pt x="19312" y="870"/>
                  <a:pt x="19062" y="608"/>
                </a:cubicBezTo>
                <a:cubicBezTo>
                  <a:pt x="18812" y="334"/>
                  <a:pt x="18502" y="1"/>
                  <a:pt x="17907" y="1"/>
                </a:cubicBezTo>
                <a:cubicBezTo>
                  <a:pt x="17312" y="1"/>
                  <a:pt x="16990" y="346"/>
                  <a:pt x="16752" y="608"/>
                </a:cubicBezTo>
                <a:cubicBezTo>
                  <a:pt x="16526" y="858"/>
                  <a:pt x="16336" y="1060"/>
                  <a:pt x="15955" y="1060"/>
                </a:cubicBezTo>
                <a:cubicBezTo>
                  <a:pt x="15562" y="1060"/>
                  <a:pt x="15395" y="870"/>
                  <a:pt x="15145" y="608"/>
                </a:cubicBezTo>
                <a:cubicBezTo>
                  <a:pt x="14895" y="334"/>
                  <a:pt x="14585" y="1"/>
                  <a:pt x="13990" y="1"/>
                </a:cubicBezTo>
                <a:cubicBezTo>
                  <a:pt x="13407" y="1"/>
                  <a:pt x="13073" y="346"/>
                  <a:pt x="12847" y="608"/>
                </a:cubicBezTo>
                <a:cubicBezTo>
                  <a:pt x="12609" y="858"/>
                  <a:pt x="12418" y="1060"/>
                  <a:pt x="12037" y="1060"/>
                </a:cubicBezTo>
                <a:cubicBezTo>
                  <a:pt x="11656" y="1060"/>
                  <a:pt x="11478" y="870"/>
                  <a:pt x="11228" y="608"/>
                </a:cubicBezTo>
                <a:cubicBezTo>
                  <a:pt x="10978" y="334"/>
                  <a:pt x="10668" y="1"/>
                  <a:pt x="10085" y="1"/>
                </a:cubicBezTo>
                <a:cubicBezTo>
                  <a:pt x="9489" y="1"/>
                  <a:pt x="9168" y="346"/>
                  <a:pt x="8930" y="608"/>
                </a:cubicBezTo>
                <a:cubicBezTo>
                  <a:pt x="8692" y="858"/>
                  <a:pt x="8513" y="1060"/>
                  <a:pt x="8120" y="1060"/>
                </a:cubicBezTo>
                <a:cubicBezTo>
                  <a:pt x="7739" y="1060"/>
                  <a:pt x="7561" y="870"/>
                  <a:pt x="7323" y="608"/>
                </a:cubicBezTo>
                <a:cubicBezTo>
                  <a:pt x="7072" y="334"/>
                  <a:pt x="6763" y="1"/>
                  <a:pt x="6168" y="1"/>
                </a:cubicBezTo>
                <a:cubicBezTo>
                  <a:pt x="5572" y="1"/>
                  <a:pt x="5251" y="346"/>
                  <a:pt x="5013" y="608"/>
                </a:cubicBezTo>
                <a:cubicBezTo>
                  <a:pt x="4775" y="858"/>
                  <a:pt x="4596" y="1060"/>
                  <a:pt x="4203" y="1060"/>
                </a:cubicBezTo>
                <a:cubicBezTo>
                  <a:pt x="3822" y="1060"/>
                  <a:pt x="3655" y="870"/>
                  <a:pt x="3405" y="608"/>
                </a:cubicBezTo>
                <a:cubicBezTo>
                  <a:pt x="3155" y="334"/>
                  <a:pt x="2846" y="1"/>
                  <a:pt x="225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17"/>
          <p:cNvSpPr/>
          <p:nvPr/>
        </p:nvSpPr>
        <p:spPr>
          <a:xfrm rot="10800000">
            <a:off x="6423599" y="2845378"/>
            <a:ext cx="1256306" cy="95317"/>
          </a:xfrm>
          <a:custGeom>
            <a:avLst/>
            <a:gdLst/>
            <a:ahLst/>
            <a:cxnLst/>
            <a:rect l="l" t="t" r="r" b="b"/>
            <a:pathLst>
              <a:path w="32302" h="2275" extrusionOk="0">
                <a:moveTo>
                  <a:pt x="3536" y="1"/>
                </a:moveTo>
                <a:cubicBezTo>
                  <a:pt x="2620" y="1"/>
                  <a:pt x="2155" y="501"/>
                  <a:pt x="1750" y="941"/>
                </a:cubicBezTo>
                <a:cubicBezTo>
                  <a:pt x="1369" y="1358"/>
                  <a:pt x="1048" y="1703"/>
                  <a:pt x="381" y="1703"/>
                </a:cubicBezTo>
                <a:cubicBezTo>
                  <a:pt x="0" y="1715"/>
                  <a:pt x="0" y="2275"/>
                  <a:pt x="381" y="2275"/>
                </a:cubicBezTo>
                <a:cubicBezTo>
                  <a:pt x="1298" y="2275"/>
                  <a:pt x="1762" y="1775"/>
                  <a:pt x="2167" y="1334"/>
                </a:cubicBezTo>
                <a:cubicBezTo>
                  <a:pt x="2548" y="929"/>
                  <a:pt x="2870" y="572"/>
                  <a:pt x="3536" y="572"/>
                </a:cubicBezTo>
                <a:cubicBezTo>
                  <a:pt x="4203" y="572"/>
                  <a:pt x="4525" y="929"/>
                  <a:pt x="4906" y="1334"/>
                </a:cubicBezTo>
                <a:cubicBezTo>
                  <a:pt x="5310" y="1775"/>
                  <a:pt x="5775" y="2275"/>
                  <a:pt x="6692" y="2275"/>
                </a:cubicBezTo>
                <a:cubicBezTo>
                  <a:pt x="7608" y="2275"/>
                  <a:pt x="8073" y="1775"/>
                  <a:pt x="8477" y="1334"/>
                </a:cubicBezTo>
                <a:cubicBezTo>
                  <a:pt x="8858" y="929"/>
                  <a:pt x="9180" y="572"/>
                  <a:pt x="9847" y="572"/>
                </a:cubicBezTo>
                <a:cubicBezTo>
                  <a:pt x="10513" y="572"/>
                  <a:pt x="10835" y="929"/>
                  <a:pt x="11216" y="1334"/>
                </a:cubicBezTo>
                <a:cubicBezTo>
                  <a:pt x="11621" y="1775"/>
                  <a:pt x="12085" y="2275"/>
                  <a:pt x="13002" y="2275"/>
                </a:cubicBezTo>
                <a:cubicBezTo>
                  <a:pt x="13919" y="2275"/>
                  <a:pt x="14383" y="1775"/>
                  <a:pt x="14788" y="1334"/>
                </a:cubicBezTo>
                <a:cubicBezTo>
                  <a:pt x="15169" y="929"/>
                  <a:pt x="15490" y="572"/>
                  <a:pt x="16157" y="572"/>
                </a:cubicBezTo>
                <a:cubicBezTo>
                  <a:pt x="16824" y="572"/>
                  <a:pt x="17145" y="929"/>
                  <a:pt x="17526" y="1334"/>
                </a:cubicBezTo>
                <a:cubicBezTo>
                  <a:pt x="17931" y="1775"/>
                  <a:pt x="18395" y="2275"/>
                  <a:pt x="19312" y="2275"/>
                </a:cubicBezTo>
                <a:cubicBezTo>
                  <a:pt x="20229" y="2275"/>
                  <a:pt x="20693" y="1775"/>
                  <a:pt x="21098" y="1334"/>
                </a:cubicBezTo>
                <a:cubicBezTo>
                  <a:pt x="21479" y="929"/>
                  <a:pt x="21801" y="572"/>
                  <a:pt x="22467" y="572"/>
                </a:cubicBezTo>
                <a:cubicBezTo>
                  <a:pt x="23134" y="572"/>
                  <a:pt x="23456" y="929"/>
                  <a:pt x="23837" y="1334"/>
                </a:cubicBezTo>
                <a:cubicBezTo>
                  <a:pt x="24241" y="1775"/>
                  <a:pt x="24706" y="2275"/>
                  <a:pt x="25622" y="2275"/>
                </a:cubicBezTo>
                <a:cubicBezTo>
                  <a:pt x="26539" y="2275"/>
                  <a:pt x="26992" y="1775"/>
                  <a:pt x="27408" y="1334"/>
                </a:cubicBezTo>
                <a:cubicBezTo>
                  <a:pt x="27789" y="929"/>
                  <a:pt x="28111" y="572"/>
                  <a:pt x="28778" y="572"/>
                </a:cubicBezTo>
                <a:cubicBezTo>
                  <a:pt x="29444" y="572"/>
                  <a:pt x="29766" y="929"/>
                  <a:pt x="30147" y="1334"/>
                </a:cubicBezTo>
                <a:cubicBezTo>
                  <a:pt x="30552" y="1775"/>
                  <a:pt x="31016" y="2275"/>
                  <a:pt x="31933" y="2275"/>
                </a:cubicBezTo>
                <a:cubicBezTo>
                  <a:pt x="32302" y="2275"/>
                  <a:pt x="32302" y="1703"/>
                  <a:pt x="31933" y="1703"/>
                </a:cubicBezTo>
                <a:cubicBezTo>
                  <a:pt x="31266" y="1703"/>
                  <a:pt x="30933" y="1358"/>
                  <a:pt x="30564" y="941"/>
                </a:cubicBezTo>
                <a:cubicBezTo>
                  <a:pt x="30147" y="501"/>
                  <a:pt x="29683" y="1"/>
                  <a:pt x="28778" y="1"/>
                </a:cubicBezTo>
                <a:cubicBezTo>
                  <a:pt x="27861" y="1"/>
                  <a:pt x="27397" y="501"/>
                  <a:pt x="26992" y="941"/>
                </a:cubicBezTo>
                <a:cubicBezTo>
                  <a:pt x="26611" y="1358"/>
                  <a:pt x="26289" y="1703"/>
                  <a:pt x="25622" y="1703"/>
                </a:cubicBezTo>
                <a:cubicBezTo>
                  <a:pt x="24956" y="1703"/>
                  <a:pt x="24622" y="1358"/>
                  <a:pt x="24253" y="941"/>
                </a:cubicBezTo>
                <a:cubicBezTo>
                  <a:pt x="23837" y="501"/>
                  <a:pt x="23372" y="1"/>
                  <a:pt x="22467" y="1"/>
                </a:cubicBezTo>
                <a:cubicBezTo>
                  <a:pt x="21551" y="1"/>
                  <a:pt x="21086" y="501"/>
                  <a:pt x="20681" y="941"/>
                </a:cubicBezTo>
                <a:cubicBezTo>
                  <a:pt x="20300" y="1358"/>
                  <a:pt x="19979" y="1703"/>
                  <a:pt x="19312" y="1703"/>
                </a:cubicBezTo>
                <a:cubicBezTo>
                  <a:pt x="18645" y="1703"/>
                  <a:pt x="18324" y="1358"/>
                  <a:pt x="17943" y="941"/>
                </a:cubicBezTo>
                <a:cubicBezTo>
                  <a:pt x="17526" y="501"/>
                  <a:pt x="17062" y="1"/>
                  <a:pt x="16157" y="1"/>
                </a:cubicBezTo>
                <a:cubicBezTo>
                  <a:pt x="15240" y="1"/>
                  <a:pt x="14776" y="501"/>
                  <a:pt x="14371" y="941"/>
                </a:cubicBezTo>
                <a:cubicBezTo>
                  <a:pt x="13990" y="1358"/>
                  <a:pt x="13669" y="1703"/>
                  <a:pt x="13002" y="1703"/>
                </a:cubicBezTo>
                <a:cubicBezTo>
                  <a:pt x="12335" y="1703"/>
                  <a:pt x="12014" y="1358"/>
                  <a:pt x="11633" y="941"/>
                </a:cubicBezTo>
                <a:cubicBezTo>
                  <a:pt x="11228" y="501"/>
                  <a:pt x="10763" y="1"/>
                  <a:pt x="9847" y="1"/>
                </a:cubicBezTo>
                <a:cubicBezTo>
                  <a:pt x="8930" y="1"/>
                  <a:pt x="8466" y="501"/>
                  <a:pt x="8061" y="941"/>
                </a:cubicBezTo>
                <a:cubicBezTo>
                  <a:pt x="7680" y="1358"/>
                  <a:pt x="7358" y="1703"/>
                  <a:pt x="6692" y="1703"/>
                </a:cubicBezTo>
                <a:cubicBezTo>
                  <a:pt x="6025" y="1703"/>
                  <a:pt x="5703" y="1358"/>
                  <a:pt x="5322" y="941"/>
                </a:cubicBezTo>
                <a:cubicBezTo>
                  <a:pt x="4918" y="501"/>
                  <a:pt x="4453" y="1"/>
                  <a:pt x="353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9" name="Google Shape;449;p17"/>
          <p:cNvGrpSpPr/>
          <p:nvPr/>
        </p:nvGrpSpPr>
        <p:grpSpPr>
          <a:xfrm rot="-9224546" flipH="1">
            <a:off x="963935" y="2347901"/>
            <a:ext cx="142655" cy="149446"/>
            <a:chOff x="1160468" y="31374"/>
            <a:chExt cx="142658" cy="149448"/>
          </a:xfrm>
        </p:grpSpPr>
        <p:sp>
          <p:nvSpPr>
            <p:cNvPr id="450" name="Google Shape;450;p17"/>
            <p:cNvSpPr/>
            <p:nvPr/>
          </p:nvSpPr>
          <p:spPr>
            <a:xfrm>
              <a:off x="1160468" y="31374"/>
              <a:ext cx="142658" cy="149448"/>
            </a:xfrm>
            <a:custGeom>
              <a:avLst/>
              <a:gdLst/>
              <a:ahLst/>
              <a:cxnLst/>
              <a:rect l="l" t="t" r="r" b="b"/>
              <a:pathLst>
                <a:path w="3668" h="3567" extrusionOk="0">
                  <a:moveTo>
                    <a:pt x="3205" y="0"/>
                  </a:moveTo>
                  <a:cubicBezTo>
                    <a:pt x="3096" y="0"/>
                    <a:pt x="2989" y="42"/>
                    <a:pt x="2906" y="125"/>
                  </a:cubicBezTo>
                  <a:lnTo>
                    <a:pt x="155" y="2852"/>
                  </a:lnTo>
                  <a:cubicBezTo>
                    <a:pt x="1" y="3018"/>
                    <a:pt x="1" y="3280"/>
                    <a:pt x="155" y="3447"/>
                  </a:cubicBezTo>
                  <a:cubicBezTo>
                    <a:pt x="239" y="3518"/>
                    <a:pt x="346" y="3566"/>
                    <a:pt x="453" y="3566"/>
                  </a:cubicBezTo>
                  <a:cubicBezTo>
                    <a:pt x="572" y="3566"/>
                    <a:pt x="679" y="3530"/>
                    <a:pt x="763" y="3447"/>
                  </a:cubicBezTo>
                  <a:lnTo>
                    <a:pt x="3513" y="720"/>
                  </a:lnTo>
                  <a:cubicBezTo>
                    <a:pt x="3668" y="554"/>
                    <a:pt x="3668" y="280"/>
                    <a:pt x="3513" y="125"/>
                  </a:cubicBezTo>
                  <a:cubicBezTo>
                    <a:pt x="3424" y="42"/>
                    <a:pt x="3314" y="0"/>
                    <a:pt x="32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17"/>
            <p:cNvSpPr/>
            <p:nvPr/>
          </p:nvSpPr>
          <p:spPr>
            <a:xfrm>
              <a:off x="1160468" y="31374"/>
              <a:ext cx="142658" cy="149448"/>
            </a:xfrm>
            <a:custGeom>
              <a:avLst/>
              <a:gdLst/>
              <a:ahLst/>
              <a:cxnLst/>
              <a:rect l="l" t="t" r="r" b="b"/>
              <a:pathLst>
                <a:path w="3668" h="3567" extrusionOk="0">
                  <a:moveTo>
                    <a:pt x="461" y="0"/>
                  </a:moveTo>
                  <a:cubicBezTo>
                    <a:pt x="352" y="0"/>
                    <a:pt x="245" y="42"/>
                    <a:pt x="167" y="125"/>
                  </a:cubicBezTo>
                  <a:cubicBezTo>
                    <a:pt x="1" y="280"/>
                    <a:pt x="1" y="554"/>
                    <a:pt x="167" y="720"/>
                  </a:cubicBezTo>
                  <a:lnTo>
                    <a:pt x="2906" y="3447"/>
                  </a:lnTo>
                  <a:cubicBezTo>
                    <a:pt x="2989" y="3518"/>
                    <a:pt x="3096" y="3566"/>
                    <a:pt x="3203" y="3566"/>
                  </a:cubicBezTo>
                  <a:cubicBezTo>
                    <a:pt x="3311" y="3566"/>
                    <a:pt x="3418" y="3518"/>
                    <a:pt x="3501" y="3447"/>
                  </a:cubicBezTo>
                  <a:cubicBezTo>
                    <a:pt x="3668" y="3280"/>
                    <a:pt x="3668" y="3018"/>
                    <a:pt x="3501" y="2852"/>
                  </a:cubicBezTo>
                  <a:lnTo>
                    <a:pt x="763" y="125"/>
                  </a:lnTo>
                  <a:cubicBezTo>
                    <a:pt x="679" y="42"/>
                    <a:pt x="569" y="0"/>
                    <a:pt x="46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2" name="Google Shape;452;p17"/>
          <p:cNvSpPr/>
          <p:nvPr/>
        </p:nvSpPr>
        <p:spPr>
          <a:xfrm rot="10800000">
            <a:off x="7978631" y="4383462"/>
            <a:ext cx="520498" cy="220046"/>
          </a:xfrm>
          <a:custGeom>
            <a:avLst/>
            <a:gdLst/>
            <a:ahLst/>
            <a:cxnLst/>
            <a:rect l="l" t="t" r="r" b="b"/>
            <a:pathLst>
              <a:path w="13383" h="5252" extrusionOk="0">
                <a:moveTo>
                  <a:pt x="10871" y="572"/>
                </a:moveTo>
                <a:cubicBezTo>
                  <a:pt x="11954" y="572"/>
                  <a:pt x="12847" y="1501"/>
                  <a:pt x="12847" y="2632"/>
                </a:cubicBezTo>
                <a:cubicBezTo>
                  <a:pt x="12847" y="3763"/>
                  <a:pt x="11954" y="4680"/>
                  <a:pt x="10871" y="4680"/>
                </a:cubicBezTo>
                <a:lnTo>
                  <a:pt x="2524" y="4680"/>
                </a:lnTo>
                <a:cubicBezTo>
                  <a:pt x="1441" y="4680"/>
                  <a:pt x="548" y="3763"/>
                  <a:pt x="548" y="2632"/>
                </a:cubicBezTo>
                <a:cubicBezTo>
                  <a:pt x="548" y="1501"/>
                  <a:pt x="1441" y="572"/>
                  <a:pt x="2524" y="572"/>
                </a:cubicBezTo>
                <a:close/>
                <a:moveTo>
                  <a:pt x="2512" y="0"/>
                </a:moveTo>
                <a:cubicBezTo>
                  <a:pt x="1131" y="0"/>
                  <a:pt x="0" y="1179"/>
                  <a:pt x="0" y="2632"/>
                </a:cubicBezTo>
                <a:cubicBezTo>
                  <a:pt x="0" y="4072"/>
                  <a:pt x="1131" y="5251"/>
                  <a:pt x="2512" y="5251"/>
                </a:cubicBezTo>
                <a:lnTo>
                  <a:pt x="10871" y="5251"/>
                </a:lnTo>
                <a:cubicBezTo>
                  <a:pt x="12252" y="5251"/>
                  <a:pt x="13383" y="4072"/>
                  <a:pt x="13383" y="2632"/>
                </a:cubicBezTo>
                <a:cubicBezTo>
                  <a:pt x="13383" y="1179"/>
                  <a:pt x="12264" y="0"/>
                  <a:pt x="1087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17"/>
          <p:cNvSpPr/>
          <p:nvPr/>
        </p:nvSpPr>
        <p:spPr>
          <a:xfrm rot="-5400000">
            <a:off x="191228" y="3831808"/>
            <a:ext cx="1125277" cy="196122"/>
          </a:xfrm>
          <a:custGeom>
            <a:avLst/>
            <a:gdLst/>
            <a:ahLst/>
            <a:cxnLst/>
            <a:rect l="l" t="t" r="r" b="b"/>
            <a:pathLst>
              <a:path w="28933" h="4681" extrusionOk="0">
                <a:moveTo>
                  <a:pt x="2334" y="1"/>
                </a:moveTo>
                <a:cubicBezTo>
                  <a:pt x="1048" y="1"/>
                  <a:pt x="0" y="1049"/>
                  <a:pt x="0" y="2335"/>
                </a:cubicBezTo>
                <a:cubicBezTo>
                  <a:pt x="0" y="3632"/>
                  <a:pt x="1048" y="4680"/>
                  <a:pt x="2334" y="4680"/>
                </a:cubicBezTo>
                <a:lnTo>
                  <a:pt x="26599" y="4680"/>
                </a:lnTo>
                <a:cubicBezTo>
                  <a:pt x="27885" y="4680"/>
                  <a:pt x="28933" y="3632"/>
                  <a:pt x="28933" y="2335"/>
                </a:cubicBezTo>
                <a:cubicBezTo>
                  <a:pt x="28933" y="1049"/>
                  <a:pt x="27885" y="1"/>
                  <a:pt x="2659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17"/>
          <p:cNvSpPr/>
          <p:nvPr/>
        </p:nvSpPr>
        <p:spPr>
          <a:xfrm rot="-9150358">
            <a:off x="1252677" y="4550936"/>
            <a:ext cx="83386" cy="134197"/>
          </a:xfrm>
          <a:custGeom>
            <a:avLst/>
            <a:gdLst/>
            <a:ahLst/>
            <a:cxnLst/>
            <a:rect l="l" t="t" r="r" b="b"/>
            <a:pathLst>
              <a:path w="2144" h="3203" extrusionOk="0">
                <a:moveTo>
                  <a:pt x="1072" y="0"/>
                </a:moveTo>
                <a:cubicBezTo>
                  <a:pt x="822" y="595"/>
                  <a:pt x="465" y="1143"/>
                  <a:pt x="0" y="1596"/>
                </a:cubicBezTo>
                <a:cubicBezTo>
                  <a:pt x="465" y="2060"/>
                  <a:pt x="822" y="2596"/>
                  <a:pt x="1072" y="3203"/>
                </a:cubicBezTo>
                <a:cubicBezTo>
                  <a:pt x="1322" y="2596"/>
                  <a:pt x="1691" y="2060"/>
                  <a:pt x="2143" y="1596"/>
                </a:cubicBezTo>
                <a:cubicBezTo>
                  <a:pt x="1691" y="1143"/>
                  <a:pt x="1322" y="595"/>
                  <a:pt x="107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17"/>
          <p:cNvSpPr/>
          <p:nvPr/>
        </p:nvSpPr>
        <p:spPr>
          <a:xfrm>
            <a:off x="1301625" y="714575"/>
            <a:ext cx="6538800" cy="3888600"/>
          </a:xfrm>
          <a:prstGeom prst="roundRect">
            <a:avLst>
              <a:gd name="adj" fmla="val 18998"/>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17"/>
          <p:cNvSpPr txBox="1">
            <a:spLocks noGrp="1"/>
          </p:cNvSpPr>
          <p:nvPr>
            <p:ph type="title"/>
          </p:nvPr>
        </p:nvSpPr>
        <p:spPr>
          <a:xfrm>
            <a:off x="1060750" y="649224"/>
            <a:ext cx="7020600" cy="530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57" name="Google Shape;457;p17"/>
          <p:cNvSpPr txBox="1">
            <a:spLocks noGrp="1"/>
          </p:cNvSpPr>
          <p:nvPr>
            <p:ph type="subTitle" idx="1"/>
          </p:nvPr>
        </p:nvSpPr>
        <p:spPr>
          <a:xfrm>
            <a:off x="1664650" y="1751075"/>
            <a:ext cx="2633400" cy="2985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None/>
              <a:defRPr sz="1800" b="1">
                <a:latin typeface="Spartan"/>
                <a:ea typeface="Spartan"/>
                <a:cs typeface="Spartan"/>
                <a:sym typeface="Spartan"/>
              </a:defRPr>
            </a:lvl1pPr>
            <a:lvl2pPr lvl="1" algn="ctr" rtl="0">
              <a:lnSpc>
                <a:spcPct val="115000"/>
              </a:lnSpc>
              <a:spcBef>
                <a:spcPts val="0"/>
              </a:spcBef>
              <a:spcAft>
                <a:spcPts val="0"/>
              </a:spcAft>
              <a:buNone/>
              <a:defRPr sz="1800">
                <a:latin typeface="Spartan"/>
                <a:ea typeface="Spartan"/>
                <a:cs typeface="Spartan"/>
                <a:sym typeface="Spartan"/>
              </a:defRPr>
            </a:lvl2pPr>
            <a:lvl3pPr lvl="2" algn="ctr" rtl="0">
              <a:lnSpc>
                <a:spcPct val="115000"/>
              </a:lnSpc>
              <a:spcBef>
                <a:spcPts val="0"/>
              </a:spcBef>
              <a:spcAft>
                <a:spcPts val="0"/>
              </a:spcAft>
              <a:buNone/>
              <a:defRPr sz="1800">
                <a:latin typeface="Spartan"/>
                <a:ea typeface="Spartan"/>
                <a:cs typeface="Spartan"/>
                <a:sym typeface="Spartan"/>
              </a:defRPr>
            </a:lvl3pPr>
            <a:lvl4pPr lvl="3" algn="ctr" rtl="0">
              <a:lnSpc>
                <a:spcPct val="115000"/>
              </a:lnSpc>
              <a:spcBef>
                <a:spcPts val="0"/>
              </a:spcBef>
              <a:spcAft>
                <a:spcPts val="0"/>
              </a:spcAft>
              <a:buNone/>
              <a:defRPr sz="1800">
                <a:latin typeface="Spartan"/>
                <a:ea typeface="Spartan"/>
                <a:cs typeface="Spartan"/>
                <a:sym typeface="Spartan"/>
              </a:defRPr>
            </a:lvl4pPr>
            <a:lvl5pPr lvl="4" algn="ctr" rtl="0">
              <a:lnSpc>
                <a:spcPct val="115000"/>
              </a:lnSpc>
              <a:spcBef>
                <a:spcPts val="0"/>
              </a:spcBef>
              <a:spcAft>
                <a:spcPts val="0"/>
              </a:spcAft>
              <a:buNone/>
              <a:defRPr sz="1800">
                <a:latin typeface="Spartan"/>
                <a:ea typeface="Spartan"/>
                <a:cs typeface="Spartan"/>
                <a:sym typeface="Spartan"/>
              </a:defRPr>
            </a:lvl5pPr>
            <a:lvl6pPr lvl="5" algn="ctr" rtl="0">
              <a:lnSpc>
                <a:spcPct val="115000"/>
              </a:lnSpc>
              <a:spcBef>
                <a:spcPts val="0"/>
              </a:spcBef>
              <a:spcAft>
                <a:spcPts val="0"/>
              </a:spcAft>
              <a:buNone/>
              <a:defRPr sz="1800">
                <a:latin typeface="Spartan"/>
                <a:ea typeface="Spartan"/>
                <a:cs typeface="Spartan"/>
                <a:sym typeface="Spartan"/>
              </a:defRPr>
            </a:lvl6pPr>
            <a:lvl7pPr lvl="6" algn="ctr" rtl="0">
              <a:lnSpc>
                <a:spcPct val="115000"/>
              </a:lnSpc>
              <a:spcBef>
                <a:spcPts val="0"/>
              </a:spcBef>
              <a:spcAft>
                <a:spcPts val="0"/>
              </a:spcAft>
              <a:buNone/>
              <a:defRPr sz="1800">
                <a:latin typeface="Spartan"/>
                <a:ea typeface="Spartan"/>
                <a:cs typeface="Spartan"/>
                <a:sym typeface="Spartan"/>
              </a:defRPr>
            </a:lvl7pPr>
            <a:lvl8pPr lvl="7" algn="ctr" rtl="0">
              <a:lnSpc>
                <a:spcPct val="115000"/>
              </a:lnSpc>
              <a:spcBef>
                <a:spcPts val="0"/>
              </a:spcBef>
              <a:spcAft>
                <a:spcPts val="0"/>
              </a:spcAft>
              <a:buNone/>
              <a:defRPr sz="1800">
                <a:latin typeface="Spartan"/>
                <a:ea typeface="Spartan"/>
                <a:cs typeface="Spartan"/>
                <a:sym typeface="Spartan"/>
              </a:defRPr>
            </a:lvl8pPr>
            <a:lvl9pPr lvl="8" algn="ctr" rtl="0">
              <a:lnSpc>
                <a:spcPct val="115000"/>
              </a:lnSpc>
              <a:spcBef>
                <a:spcPts val="0"/>
              </a:spcBef>
              <a:spcAft>
                <a:spcPts val="0"/>
              </a:spcAft>
              <a:buNone/>
              <a:defRPr sz="1800">
                <a:latin typeface="Spartan"/>
                <a:ea typeface="Spartan"/>
                <a:cs typeface="Spartan"/>
                <a:sym typeface="Spartan"/>
              </a:defRPr>
            </a:lvl9pPr>
          </a:lstStyle>
          <a:p>
            <a:endParaRPr/>
          </a:p>
        </p:txBody>
      </p:sp>
      <p:sp>
        <p:nvSpPr>
          <p:cNvPr id="458" name="Google Shape;458;p17"/>
          <p:cNvSpPr txBox="1">
            <a:spLocks noGrp="1"/>
          </p:cNvSpPr>
          <p:nvPr>
            <p:ph type="subTitle" idx="2"/>
          </p:nvPr>
        </p:nvSpPr>
        <p:spPr>
          <a:xfrm>
            <a:off x="1664650" y="2128738"/>
            <a:ext cx="2633400" cy="7065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Non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sp>
        <p:nvSpPr>
          <p:cNvPr id="459" name="Google Shape;459;p17"/>
          <p:cNvSpPr txBox="1">
            <a:spLocks noGrp="1"/>
          </p:cNvSpPr>
          <p:nvPr>
            <p:ph type="subTitle" idx="3"/>
          </p:nvPr>
        </p:nvSpPr>
        <p:spPr>
          <a:xfrm>
            <a:off x="3254350" y="3061150"/>
            <a:ext cx="2633400" cy="2985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None/>
              <a:defRPr sz="1800" b="1">
                <a:latin typeface="Spartan"/>
                <a:ea typeface="Spartan"/>
                <a:cs typeface="Spartan"/>
                <a:sym typeface="Spartan"/>
              </a:defRPr>
            </a:lvl1pPr>
            <a:lvl2pPr lvl="1" algn="ctr" rtl="0">
              <a:lnSpc>
                <a:spcPct val="115000"/>
              </a:lnSpc>
              <a:spcBef>
                <a:spcPts val="0"/>
              </a:spcBef>
              <a:spcAft>
                <a:spcPts val="0"/>
              </a:spcAft>
              <a:buNone/>
              <a:defRPr sz="1800">
                <a:latin typeface="Spartan"/>
                <a:ea typeface="Spartan"/>
                <a:cs typeface="Spartan"/>
                <a:sym typeface="Spartan"/>
              </a:defRPr>
            </a:lvl2pPr>
            <a:lvl3pPr lvl="2" algn="ctr" rtl="0">
              <a:lnSpc>
                <a:spcPct val="115000"/>
              </a:lnSpc>
              <a:spcBef>
                <a:spcPts val="0"/>
              </a:spcBef>
              <a:spcAft>
                <a:spcPts val="0"/>
              </a:spcAft>
              <a:buNone/>
              <a:defRPr sz="1800">
                <a:latin typeface="Spartan"/>
                <a:ea typeface="Spartan"/>
                <a:cs typeface="Spartan"/>
                <a:sym typeface="Spartan"/>
              </a:defRPr>
            </a:lvl3pPr>
            <a:lvl4pPr lvl="3" algn="ctr" rtl="0">
              <a:lnSpc>
                <a:spcPct val="115000"/>
              </a:lnSpc>
              <a:spcBef>
                <a:spcPts val="0"/>
              </a:spcBef>
              <a:spcAft>
                <a:spcPts val="0"/>
              </a:spcAft>
              <a:buNone/>
              <a:defRPr sz="1800">
                <a:latin typeface="Spartan"/>
                <a:ea typeface="Spartan"/>
                <a:cs typeface="Spartan"/>
                <a:sym typeface="Spartan"/>
              </a:defRPr>
            </a:lvl4pPr>
            <a:lvl5pPr lvl="4" algn="ctr" rtl="0">
              <a:lnSpc>
                <a:spcPct val="115000"/>
              </a:lnSpc>
              <a:spcBef>
                <a:spcPts val="0"/>
              </a:spcBef>
              <a:spcAft>
                <a:spcPts val="0"/>
              </a:spcAft>
              <a:buNone/>
              <a:defRPr sz="1800">
                <a:latin typeface="Spartan"/>
                <a:ea typeface="Spartan"/>
                <a:cs typeface="Spartan"/>
                <a:sym typeface="Spartan"/>
              </a:defRPr>
            </a:lvl5pPr>
            <a:lvl6pPr lvl="5" algn="ctr" rtl="0">
              <a:lnSpc>
                <a:spcPct val="115000"/>
              </a:lnSpc>
              <a:spcBef>
                <a:spcPts val="0"/>
              </a:spcBef>
              <a:spcAft>
                <a:spcPts val="0"/>
              </a:spcAft>
              <a:buNone/>
              <a:defRPr sz="1800">
                <a:latin typeface="Spartan"/>
                <a:ea typeface="Spartan"/>
                <a:cs typeface="Spartan"/>
                <a:sym typeface="Spartan"/>
              </a:defRPr>
            </a:lvl6pPr>
            <a:lvl7pPr lvl="6" algn="ctr" rtl="0">
              <a:lnSpc>
                <a:spcPct val="115000"/>
              </a:lnSpc>
              <a:spcBef>
                <a:spcPts val="0"/>
              </a:spcBef>
              <a:spcAft>
                <a:spcPts val="0"/>
              </a:spcAft>
              <a:buNone/>
              <a:defRPr sz="1800">
                <a:latin typeface="Spartan"/>
                <a:ea typeface="Spartan"/>
                <a:cs typeface="Spartan"/>
                <a:sym typeface="Spartan"/>
              </a:defRPr>
            </a:lvl7pPr>
            <a:lvl8pPr lvl="7" algn="ctr" rtl="0">
              <a:lnSpc>
                <a:spcPct val="115000"/>
              </a:lnSpc>
              <a:spcBef>
                <a:spcPts val="0"/>
              </a:spcBef>
              <a:spcAft>
                <a:spcPts val="0"/>
              </a:spcAft>
              <a:buNone/>
              <a:defRPr sz="1800">
                <a:latin typeface="Spartan"/>
                <a:ea typeface="Spartan"/>
                <a:cs typeface="Spartan"/>
                <a:sym typeface="Spartan"/>
              </a:defRPr>
            </a:lvl8pPr>
            <a:lvl9pPr lvl="8" algn="ctr" rtl="0">
              <a:lnSpc>
                <a:spcPct val="115000"/>
              </a:lnSpc>
              <a:spcBef>
                <a:spcPts val="0"/>
              </a:spcBef>
              <a:spcAft>
                <a:spcPts val="0"/>
              </a:spcAft>
              <a:buNone/>
              <a:defRPr sz="1800">
                <a:latin typeface="Spartan"/>
                <a:ea typeface="Spartan"/>
                <a:cs typeface="Spartan"/>
                <a:sym typeface="Spartan"/>
              </a:defRPr>
            </a:lvl9pPr>
          </a:lstStyle>
          <a:p>
            <a:endParaRPr/>
          </a:p>
        </p:txBody>
      </p:sp>
      <p:sp>
        <p:nvSpPr>
          <p:cNvPr id="460" name="Google Shape;460;p17"/>
          <p:cNvSpPr txBox="1">
            <a:spLocks noGrp="1"/>
          </p:cNvSpPr>
          <p:nvPr>
            <p:ph type="subTitle" idx="4"/>
          </p:nvPr>
        </p:nvSpPr>
        <p:spPr>
          <a:xfrm>
            <a:off x="3254350" y="3435850"/>
            <a:ext cx="2633400" cy="7041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sp>
        <p:nvSpPr>
          <p:cNvPr id="461" name="Google Shape;461;p17"/>
          <p:cNvSpPr txBox="1">
            <a:spLocks noGrp="1"/>
          </p:cNvSpPr>
          <p:nvPr>
            <p:ph type="subTitle" idx="5"/>
          </p:nvPr>
        </p:nvSpPr>
        <p:spPr>
          <a:xfrm>
            <a:off x="4846988" y="1751088"/>
            <a:ext cx="2633400" cy="2985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None/>
              <a:defRPr sz="1800" b="1">
                <a:latin typeface="Spartan"/>
                <a:ea typeface="Spartan"/>
                <a:cs typeface="Spartan"/>
                <a:sym typeface="Spartan"/>
              </a:defRPr>
            </a:lvl1pPr>
            <a:lvl2pPr lvl="1" algn="ctr" rtl="0">
              <a:lnSpc>
                <a:spcPct val="115000"/>
              </a:lnSpc>
              <a:spcBef>
                <a:spcPts val="0"/>
              </a:spcBef>
              <a:spcAft>
                <a:spcPts val="0"/>
              </a:spcAft>
              <a:buNone/>
              <a:defRPr sz="1800">
                <a:latin typeface="Spartan"/>
                <a:ea typeface="Spartan"/>
                <a:cs typeface="Spartan"/>
                <a:sym typeface="Spartan"/>
              </a:defRPr>
            </a:lvl2pPr>
            <a:lvl3pPr lvl="2" algn="ctr" rtl="0">
              <a:lnSpc>
                <a:spcPct val="115000"/>
              </a:lnSpc>
              <a:spcBef>
                <a:spcPts val="0"/>
              </a:spcBef>
              <a:spcAft>
                <a:spcPts val="0"/>
              </a:spcAft>
              <a:buNone/>
              <a:defRPr sz="1800">
                <a:latin typeface="Spartan"/>
                <a:ea typeface="Spartan"/>
                <a:cs typeface="Spartan"/>
                <a:sym typeface="Spartan"/>
              </a:defRPr>
            </a:lvl3pPr>
            <a:lvl4pPr lvl="3" algn="ctr" rtl="0">
              <a:lnSpc>
                <a:spcPct val="115000"/>
              </a:lnSpc>
              <a:spcBef>
                <a:spcPts val="0"/>
              </a:spcBef>
              <a:spcAft>
                <a:spcPts val="0"/>
              </a:spcAft>
              <a:buNone/>
              <a:defRPr sz="1800">
                <a:latin typeface="Spartan"/>
                <a:ea typeface="Spartan"/>
                <a:cs typeface="Spartan"/>
                <a:sym typeface="Spartan"/>
              </a:defRPr>
            </a:lvl4pPr>
            <a:lvl5pPr lvl="4" algn="ctr" rtl="0">
              <a:lnSpc>
                <a:spcPct val="115000"/>
              </a:lnSpc>
              <a:spcBef>
                <a:spcPts val="0"/>
              </a:spcBef>
              <a:spcAft>
                <a:spcPts val="0"/>
              </a:spcAft>
              <a:buNone/>
              <a:defRPr sz="1800">
                <a:latin typeface="Spartan"/>
                <a:ea typeface="Spartan"/>
                <a:cs typeface="Spartan"/>
                <a:sym typeface="Spartan"/>
              </a:defRPr>
            </a:lvl5pPr>
            <a:lvl6pPr lvl="5" algn="ctr" rtl="0">
              <a:lnSpc>
                <a:spcPct val="115000"/>
              </a:lnSpc>
              <a:spcBef>
                <a:spcPts val="0"/>
              </a:spcBef>
              <a:spcAft>
                <a:spcPts val="0"/>
              </a:spcAft>
              <a:buNone/>
              <a:defRPr sz="1800">
                <a:latin typeface="Spartan"/>
                <a:ea typeface="Spartan"/>
                <a:cs typeface="Spartan"/>
                <a:sym typeface="Spartan"/>
              </a:defRPr>
            </a:lvl6pPr>
            <a:lvl7pPr lvl="6" algn="ctr" rtl="0">
              <a:lnSpc>
                <a:spcPct val="115000"/>
              </a:lnSpc>
              <a:spcBef>
                <a:spcPts val="0"/>
              </a:spcBef>
              <a:spcAft>
                <a:spcPts val="0"/>
              </a:spcAft>
              <a:buNone/>
              <a:defRPr sz="1800">
                <a:latin typeface="Spartan"/>
                <a:ea typeface="Spartan"/>
                <a:cs typeface="Spartan"/>
                <a:sym typeface="Spartan"/>
              </a:defRPr>
            </a:lvl7pPr>
            <a:lvl8pPr lvl="7" algn="ctr" rtl="0">
              <a:lnSpc>
                <a:spcPct val="115000"/>
              </a:lnSpc>
              <a:spcBef>
                <a:spcPts val="0"/>
              </a:spcBef>
              <a:spcAft>
                <a:spcPts val="0"/>
              </a:spcAft>
              <a:buNone/>
              <a:defRPr sz="1800">
                <a:latin typeface="Spartan"/>
                <a:ea typeface="Spartan"/>
                <a:cs typeface="Spartan"/>
                <a:sym typeface="Spartan"/>
              </a:defRPr>
            </a:lvl8pPr>
            <a:lvl9pPr lvl="8" algn="ctr" rtl="0">
              <a:lnSpc>
                <a:spcPct val="115000"/>
              </a:lnSpc>
              <a:spcBef>
                <a:spcPts val="0"/>
              </a:spcBef>
              <a:spcAft>
                <a:spcPts val="0"/>
              </a:spcAft>
              <a:buNone/>
              <a:defRPr sz="1800">
                <a:latin typeface="Spartan"/>
                <a:ea typeface="Spartan"/>
                <a:cs typeface="Spartan"/>
                <a:sym typeface="Spartan"/>
              </a:defRPr>
            </a:lvl9pPr>
          </a:lstStyle>
          <a:p>
            <a:endParaRPr/>
          </a:p>
        </p:txBody>
      </p:sp>
      <p:sp>
        <p:nvSpPr>
          <p:cNvPr id="462" name="Google Shape;462;p17"/>
          <p:cNvSpPr txBox="1">
            <a:spLocks noGrp="1"/>
          </p:cNvSpPr>
          <p:nvPr>
            <p:ph type="subTitle" idx="6"/>
          </p:nvPr>
        </p:nvSpPr>
        <p:spPr>
          <a:xfrm>
            <a:off x="4845950" y="2129950"/>
            <a:ext cx="2635500" cy="7041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sp>
        <p:nvSpPr>
          <p:cNvPr id="463" name="Google Shape;463;p17"/>
          <p:cNvSpPr/>
          <p:nvPr/>
        </p:nvSpPr>
        <p:spPr>
          <a:xfrm rot="5400000">
            <a:off x="8431638" y="1484396"/>
            <a:ext cx="785395" cy="63894"/>
          </a:xfrm>
          <a:custGeom>
            <a:avLst/>
            <a:gdLst/>
            <a:ahLst/>
            <a:cxnLst/>
            <a:rect l="l" t="t" r="r" b="b"/>
            <a:pathLst>
              <a:path w="20194" h="1525" extrusionOk="0">
                <a:moveTo>
                  <a:pt x="2263" y="0"/>
                </a:moveTo>
                <a:cubicBezTo>
                  <a:pt x="1680" y="0"/>
                  <a:pt x="1346" y="357"/>
                  <a:pt x="1120" y="607"/>
                </a:cubicBezTo>
                <a:cubicBezTo>
                  <a:pt x="882" y="858"/>
                  <a:pt x="691" y="1048"/>
                  <a:pt x="310" y="1048"/>
                </a:cubicBezTo>
                <a:cubicBezTo>
                  <a:pt x="1" y="1048"/>
                  <a:pt x="1" y="1524"/>
                  <a:pt x="310" y="1524"/>
                </a:cubicBezTo>
                <a:cubicBezTo>
                  <a:pt x="906" y="1524"/>
                  <a:pt x="1227" y="1167"/>
                  <a:pt x="1465" y="917"/>
                </a:cubicBezTo>
                <a:cubicBezTo>
                  <a:pt x="1692" y="667"/>
                  <a:pt x="1882" y="465"/>
                  <a:pt x="2263" y="465"/>
                </a:cubicBezTo>
                <a:cubicBezTo>
                  <a:pt x="2656" y="465"/>
                  <a:pt x="2823" y="643"/>
                  <a:pt x="3073" y="917"/>
                </a:cubicBezTo>
                <a:cubicBezTo>
                  <a:pt x="3323" y="1191"/>
                  <a:pt x="3632" y="1524"/>
                  <a:pt x="4228" y="1524"/>
                </a:cubicBezTo>
                <a:cubicBezTo>
                  <a:pt x="4823" y="1524"/>
                  <a:pt x="5144" y="1167"/>
                  <a:pt x="5382" y="917"/>
                </a:cubicBezTo>
                <a:cubicBezTo>
                  <a:pt x="5609" y="667"/>
                  <a:pt x="5799" y="465"/>
                  <a:pt x="6180" y="465"/>
                </a:cubicBezTo>
                <a:cubicBezTo>
                  <a:pt x="6573" y="465"/>
                  <a:pt x="6740" y="643"/>
                  <a:pt x="6990" y="917"/>
                </a:cubicBezTo>
                <a:cubicBezTo>
                  <a:pt x="7240" y="1191"/>
                  <a:pt x="7549" y="1524"/>
                  <a:pt x="8145" y="1524"/>
                </a:cubicBezTo>
                <a:cubicBezTo>
                  <a:pt x="8740" y="1524"/>
                  <a:pt x="9061" y="1167"/>
                  <a:pt x="9300" y="917"/>
                </a:cubicBezTo>
                <a:cubicBezTo>
                  <a:pt x="9526" y="667"/>
                  <a:pt x="9716" y="465"/>
                  <a:pt x="10097" y="465"/>
                </a:cubicBezTo>
                <a:cubicBezTo>
                  <a:pt x="10490" y="465"/>
                  <a:pt x="10657" y="643"/>
                  <a:pt x="10907" y="917"/>
                </a:cubicBezTo>
                <a:cubicBezTo>
                  <a:pt x="11157" y="1191"/>
                  <a:pt x="11467" y="1524"/>
                  <a:pt x="12062" y="1524"/>
                </a:cubicBezTo>
                <a:cubicBezTo>
                  <a:pt x="12645" y="1524"/>
                  <a:pt x="12979" y="1167"/>
                  <a:pt x="13205" y="917"/>
                </a:cubicBezTo>
                <a:cubicBezTo>
                  <a:pt x="13443" y="667"/>
                  <a:pt x="13633" y="465"/>
                  <a:pt x="14014" y="465"/>
                </a:cubicBezTo>
                <a:cubicBezTo>
                  <a:pt x="14395" y="465"/>
                  <a:pt x="14562" y="643"/>
                  <a:pt x="14812" y="917"/>
                </a:cubicBezTo>
                <a:cubicBezTo>
                  <a:pt x="15062" y="1191"/>
                  <a:pt x="15372" y="1524"/>
                  <a:pt x="15967" y="1524"/>
                </a:cubicBezTo>
                <a:cubicBezTo>
                  <a:pt x="16562" y="1524"/>
                  <a:pt x="16884" y="1167"/>
                  <a:pt x="17122" y="917"/>
                </a:cubicBezTo>
                <a:cubicBezTo>
                  <a:pt x="17360" y="667"/>
                  <a:pt x="17539" y="465"/>
                  <a:pt x="17932" y="465"/>
                </a:cubicBezTo>
                <a:cubicBezTo>
                  <a:pt x="18313" y="465"/>
                  <a:pt x="18479" y="643"/>
                  <a:pt x="18729" y="917"/>
                </a:cubicBezTo>
                <a:cubicBezTo>
                  <a:pt x="18979" y="1191"/>
                  <a:pt x="19289" y="1524"/>
                  <a:pt x="19884" y="1524"/>
                </a:cubicBezTo>
                <a:cubicBezTo>
                  <a:pt x="20194" y="1524"/>
                  <a:pt x="20194" y="1048"/>
                  <a:pt x="19884" y="1048"/>
                </a:cubicBezTo>
                <a:cubicBezTo>
                  <a:pt x="19491" y="1048"/>
                  <a:pt x="19325" y="881"/>
                  <a:pt x="19075" y="607"/>
                </a:cubicBezTo>
                <a:cubicBezTo>
                  <a:pt x="18825" y="334"/>
                  <a:pt x="18515" y="0"/>
                  <a:pt x="17920" y="0"/>
                </a:cubicBezTo>
                <a:cubicBezTo>
                  <a:pt x="17336" y="0"/>
                  <a:pt x="17003" y="357"/>
                  <a:pt x="16777" y="607"/>
                </a:cubicBezTo>
                <a:cubicBezTo>
                  <a:pt x="16539" y="858"/>
                  <a:pt x="16348" y="1048"/>
                  <a:pt x="15967" y="1048"/>
                </a:cubicBezTo>
                <a:cubicBezTo>
                  <a:pt x="15586" y="1048"/>
                  <a:pt x="15419" y="881"/>
                  <a:pt x="15157" y="607"/>
                </a:cubicBezTo>
                <a:cubicBezTo>
                  <a:pt x="14907" y="334"/>
                  <a:pt x="14598" y="0"/>
                  <a:pt x="14014" y="0"/>
                </a:cubicBezTo>
                <a:cubicBezTo>
                  <a:pt x="13419" y="0"/>
                  <a:pt x="13098" y="357"/>
                  <a:pt x="12860" y="607"/>
                </a:cubicBezTo>
                <a:cubicBezTo>
                  <a:pt x="12621" y="858"/>
                  <a:pt x="12443" y="1048"/>
                  <a:pt x="12050" y="1048"/>
                </a:cubicBezTo>
                <a:cubicBezTo>
                  <a:pt x="11669" y="1048"/>
                  <a:pt x="11502" y="881"/>
                  <a:pt x="11252" y="607"/>
                </a:cubicBezTo>
                <a:cubicBezTo>
                  <a:pt x="11002" y="334"/>
                  <a:pt x="10693" y="0"/>
                  <a:pt x="10097" y="0"/>
                </a:cubicBezTo>
                <a:cubicBezTo>
                  <a:pt x="9502" y="0"/>
                  <a:pt x="9181" y="357"/>
                  <a:pt x="8942" y="607"/>
                </a:cubicBezTo>
                <a:cubicBezTo>
                  <a:pt x="8716" y="858"/>
                  <a:pt x="8526" y="1048"/>
                  <a:pt x="8145" y="1048"/>
                </a:cubicBezTo>
                <a:cubicBezTo>
                  <a:pt x="7752" y="1048"/>
                  <a:pt x="7585" y="881"/>
                  <a:pt x="7335" y="607"/>
                </a:cubicBezTo>
                <a:cubicBezTo>
                  <a:pt x="7085" y="334"/>
                  <a:pt x="6775" y="0"/>
                  <a:pt x="6180" y="0"/>
                </a:cubicBezTo>
                <a:cubicBezTo>
                  <a:pt x="5597" y="0"/>
                  <a:pt x="5263" y="357"/>
                  <a:pt x="5037" y="607"/>
                </a:cubicBezTo>
                <a:cubicBezTo>
                  <a:pt x="4799" y="858"/>
                  <a:pt x="4609" y="1048"/>
                  <a:pt x="4228" y="1048"/>
                </a:cubicBezTo>
                <a:cubicBezTo>
                  <a:pt x="3835" y="1048"/>
                  <a:pt x="3668" y="881"/>
                  <a:pt x="3418" y="607"/>
                </a:cubicBezTo>
                <a:cubicBezTo>
                  <a:pt x="3168" y="334"/>
                  <a:pt x="2858" y="0"/>
                  <a:pt x="226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667075" y="718350"/>
            <a:ext cx="5409600" cy="486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3000"/>
              <a:buFont typeface="Spartan"/>
              <a:buNone/>
              <a:defRPr sz="3000" b="1">
                <a:solidFill>
                  <a:schemeClr val="dk1"/>
                </a:solidFill>
                <a:latin typeface="Spartan"/>
                <a:ea typeface="Spartan"/>
                <a:cs typeface="Spartan"/>
                <a:sym typeface="Spartan"/>
              </a:defRPr>
            </a:lvl1pPr>
            <a:lvl2pPr lvl="1">
              <a:lnSpc>
                <a:spcPct val="100000"/>
              </a:lnSpc>
              <a:spcBef>
                <a:spcPts val="0"/>
              </a:spcBef>
              <a:spcAft>
                <a:spcPts val="0"/>
              </a:spcAft>
              <a:buClr>
                <a:schemeClr val="dk1"/>
              </a:buClr>
              <a:buSzPts val="2800"/>
              <a:buNone/>
              <a:defRPr sz="2800">
                <a:solidFill>
                  <a:schemeClr val="dk1"/>
                </a:solidFill>
              </a:defRPr>
            </a:lvl2pPr>
            <a:lvl3pPr lvl="2">
              <a:lnSpc>
                <a:spcPct val="100000"/>
              </a:lnSpc>
              <a:spcBef>
                <a:spcPts val="0"/>
              </a:spcBef>
              <a:spcAft>
                <a:spcPts val="0"/>
              </a:spcAft>
              <a:buClr>
                <a:schemeClr val="dk1"/>
              </a:buClr>
              <a:buSzPts val="2800"/>
              <a:buNone/>
              <a:defRPr sz="2800">
                <a:solidFill>
                  <a:schemeClr val="dk1"/>
                </a:solidFill>
              </a:defRPr>
            </a:lvl3pPr>
            <a:lvl4pPr lvl="3">
              <a:lnSpc>
                <a:spcPct val="100000"/>
              </a:lnSpc>
              <a:spcBef>
                <a:spcPts val="0"/>
              </a:spcBef>
              <a:spcAft>
                <a:spcPts val="0"/>
              </a:spcAft>
              <a:buClr>
                <a:schemeClr val="dk1"/>
              </a:buClr>
              <a:buSzPts val="2800"/>
              <a:buNone/>
              <a:defRPr sz="2800">
                <a:solidFill>
                  <a:schemeClr val="dk1"/>
                </a:solidFill>
              </a:defRPr>
            </a:lvl4pPr>
            <a:lvl5pPr lvl="4">
              <a:lnSpc>
                <a:spcPct val="100000"/>
              </a:lnSpc>
              <a:spcBef>
                <a:spcPts val="0"/>
              </a:spcBef>
              <a:spcAft>
                <a:spcPts val="0"/>
              </a:spcAft>
              <a:buClr>
                <a:schemeClr val="dk1"/>
              </a:buClr>
              <a:buSzPts val="2800"/>
              <a:buNone/>
              <a:defRPr sz="2800">
                <a:solidFill>
                  <a:schemeClr val="dk1"/>
                </a:solidFill>
              </a:defRPr>
            </a:lvl5pPr>
            <a:lvl6pPr lvl="5">
              <a:lnSpc>
                <a:spcPct val="100000"/>
              </a:lnSpc>
              <a:spcBef>
                <a:spcPts val="0"/>
              </a:spcBef>
              <a:spcAft>
                <a:spcPts val="0"/>
              </a:spcAft>
              <a:buClr>
                <a:schemeClr val="dk1"/>
              </a:buClr>
              <a:buSzPts val="2800"/>
              <a:buNone/>
              <a:defRPr sz="2800">
                <a:solidFill>
                  <a:schemeClr val="dk1"/>
                </a:solidFill>
              </a:defRPr>
            </a:lvl6pPr>
            <a:lvl7pPr lvl="6">
              <a:lnSpc>
                <a:spcPct val="100000"/>
              </a:lnSpc>
              <a:spcBef>
                <a:spcPts val="0"/>
              </a:spcBef>
              <a:spcAft>
                <a:spcPts val="0"/>
              </a:spcAft>
              <a:buClr>
                <a:schemeClr val="dk1"/>
              </a:buClr>
              <a:buSzPts val="2800"/>
              <a:buNone/>
              <a:defRPr sz="2800">
                <a:solidFill>
                  <a:schemeClr val="dk1"/>
                </a:solidFill>
              </a:defRPr>
            </a:lvl7pPr>
            <a:lvl8pPr lvl="7">
              <a:lnSpc>
                <a:spcPct val="100000"/>
              </a:lnSpc>
              <a:spcBef>
                <a:spcPts val="0"/>
              </a:spcBef>
              <a:spcAft>
                <a:spcPts val="0"/>
              </a:spcAft>
              <a:buClr>
                <a:schemeClr val="dk1"/>
              </a:buClr>
              <a:buSzPts val="2800"/>
              <a:buNone/>
              <a:defRPr sz="2800">
                <a:solidFill>
                  <a:schemeClr val="dk1"/>
                </a:solidFill>
              </a:defRPr>
            </a:lvl8pPr>
            <a:lvl9pPr lvl="8">
              <a:lnSpc>
                <a:spcPct val="100000"/>
              </a:lnSpc>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717925" y="1454725"/>
            <a:ext cx="7708200" cy="31488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2"/>
              </a:buClr>
              <a:buSzPts val="1400"/>
              <a:buFont typeface="Barlow Semi Condensed"/>
              <a:buChar char="●"/>
              <a:defRPr>
                <a:solidFill>
                  <a:schemeClr val="dk2"/>
                </a:solidFill>
                <a:latin typeface="Barlow Semi Condensed"/>
                <a:ea typeface="Barlow Semi Condensed"/>
                <a:cs typeface="Barlow Semi Condensed"/>
                <a:sym typeface="Barlow Semi Condensed"/>
              </a:defRPr>
            </a:lvl1pPr>
            <a:lvl2pPr marL="914400" lvl="1" indent="-317500">
              <a:lnSpc>
                <a:spcPct val="100000"/>
              </a:lnSpc>
              <a:spcBef>
                <a:spcPts val="1600"/>
              </a:spcBef>
              <a:spcAft>
                <a:spcPts val="0"/>
              </a:spcAft>
              <a:buClr>
                <a:schemeClr val="dk2"/>
              </a:buClr>
              <a:buSzPts val="1400"/>
              <a:buFont typeface="Barlow Semi Condensed"/>
              <a:buChar char="○"/>
              <a:defRPr>
                <a:solidFill>
                  <a:schemeClr val="dk2"/>
                </a:solidFill>
                <a:latin typeface="Barlow Semi Condensed"/>
                <a:ea typeface="Barlow Semi Condensed"/>
                <a:cs typeface="Barlow Semi Condensed"/>
                <a:sym typeface="Barlow Semi Condensed"/>
              </a:defRPr>
            </a:lvl2pPr>
            <a:lvl3pPr marL="1371600" lvl="2" indent="-317500">
              <a:lnSpc>
                <a:spcPct val="100000"/>
              </a:lnSpc>
              <a:spcBef>
                <a:spcPts val="1600"/>
              </a:spcBef>
              <a:spcAft>
                <a:spcPts val="0"/>
              </a:spcAft>
              <a:buClr>
                <a:schemeClr val="dk2"/>
              </a:buClr>
              <a:buSzPts val="1400"/>
              <a:buFont typeface="Barlow Semi Condensed"/>
              <a:buChar char="■"/>
              <a:defRPr>
                <a:solidFill>
                  <a:schemeClr val="dk2"/>
                </a:solidFill>
                <a:latin typeface="Barlow Semi Condensed"/>
                <a:ea typeface="Barlow Semi Condensed"/>
                <a:cs typeface="Barlow Semi Condensed"/>
                <a:sym typeface="Barlow Semi Condensed"/>
              </a:defRPr>
            </a:lvl3pPr>
            <a:lvl4pPr marL="1828800" lvl="3" indent="-317500">
              <a:lnSpc>
                <a:spcPct val="100000"/>
              </a:lnSpc>
              <a:spcBef>
                <a:spcPts val="1600"/>
              </a:spcBef>
              <a:spcAft>
                <a:spcPts val="0"/>
              </a:spcAft>
              <a:buClr>
                <a:schemeClr val="dk2"/>
              </a:buClr>
              <a:buSzPts val="1400"/>
              <a:buFont typeface="Barlow Semi Condensed"/>
              <a:buChar char="●"/>
              <a:defRPr>
                <a:solidFill>
                  <a:schemeClr val="dk2"/>
                </a:solidFill>
                <a:latin typeface="Barlow Semi Condensed"/>
                <a:ea typeface="Barlow Semi Condensed"/>
                <a:cs typeface="Barlow Semi Condensed"/>
                <a:sym typeface="Barlow Semi Condensed"/>
              </a:defRPr>
            </a:lvl4pPr>
            <a:lvl5pPr marL="2286000" lvl="4" indent="-317500">
              <a:lnSpc>
                <a:spcPct val="100000"/>
              </a:lnSpc>
              <a:spcBef>
                <a:spcPts val="1600"/>
              </a:spcBef>
              <a:spcAft>
                <a:spcPts val="0"/>
              </a:spcAft>
              <a:buClr>
                <a:schemeClr val="dk2"/>
              </a:buClr>
              <a:buSzPts val="1400"/>
              <a:buFont typeface="Barlow Semi Condensed"/>
              <a:buChar char="○"/>
              <a:defRPr>
                <a:solidFill>
                  <a:schemeClr val="dk2"/>
                </a:solidFill>
                <a:latin typeface="Barlow Semi Condensed"/>
                <a:ea typeface="Barlow Semi Condensed"/>
                <a:cs typeface="Barlow Semi Condensed"/>
                <a:sym typeface="Barlow Semi Condensed"/>
              </a:defRPr>
            </a:lvl5pPr>
            <a:lvl6pPr marL="2743200" lvl="5" indent="-317500">
              <a:lnSpc>
                <a:spcPct val="100000"/>
              </a:lnSpc>
              <a:spcBef>
                <a:spcPts val="1600"/>
              </a:spcBef>
              <a:spcAft>
                <a:spcPts val="0"/>
              </a:spcAft>
              <a:buClr>
                <a:schemeClr val="dk2"/>
              </a:buClr>
              <a:buSzPts val="1400"/>
              <a:buFont typeface="Barlow Semi Condensed"/>
              <a:buChar char="■"/>
              <a:defRPr>
                <a:solidFill>
                  <a:schemeClr val="dk2"/>
                </a:solidFill>
                <a:latin typeface="Barlow Semi Condensed"/>
                <a:ea typeface="Barlow Semi Condensed"/>
                <a:cs typeface="Barlow Semi Condensed"/>
                <a:sym typeface="Barlow Semi Condensed"/>
              </a:defRPr>
            </a:lvl6pPr>
            <a:lvl7pPr marL="3200400" lvl="6" indent="-317500">
              <a:lnSpc>
                <a:spcPct val="100000"/>
              </a:lnSpc>
              <a:spcBef>
                <a:spcPts val="1600"/>
              </a:spcBef>
              <a:spcAft>
                <a:spcPts val="0"/>
              </a:spcAft>
              <a:buClr>
                <a:schemeClr val="dk2"/>
              </a:buClr>
              <a:buSzPts val="1400"/>
              <a:buFont typeface="Barlow Semi Condensed"/>
              <a:buChar char="●"/>
              <a:defRPr>
                <a:solidFill>
                  <a:schemeClr val="dk2"/>
                </a:solidFill>
                <a:latin typeface="Barlow Semi Condensed"/>
                <a:ea typeface="Barlow Semi Condensed"/>
                <a:cs typeface="Barlow Semi Condensed"/>
                <a:sym typeface="Barlow Semi Condensed"/>
              </a:defRPr>
            </a:lvl7pPr>
            <a:lvl8pPr marL="3657600" lvl="7" indent="-317500">
              <a:lnSpc>
                <a:spcPct val="100000"/>
              </a:lnSpc>
              <a:spcBef>
                <a:spcPts val="1600"/>
              </a:spcBef>
              <a:spcAft>
                <a:spcPts val="0"/>
              </a:spcAft>
              <a:buClr>
                <a:schemeClr val="dk2"/>
              </a:buClr>
              <a:buSzPts val="1400"/>
              <a:buFont typeface="Barlow Semi Condensed"/>
              <a:buChar char="○"/>
              <a:defRPr>
                <a:solidFill>
                  <a:schemeClr val="dk2"/>
                </a:solidFill>
                <a:latin typeface="Barlow Semi Condensed"/>
                <a:ea typeface="Barlow Semi Condensed"/>
                <a:cs typeface="Barlow Semi Condensed"/>
                <a:sym typeface="Barlow Semi Condensed"/>
              </a:defRPr>
            </a:lvl8pPr>
            <a:lvl9pPr marL="4114800" lvl="8" indent="-317500">
              <a:lnSpc>
                <a:spcPct val="100000"/>
              </a:lnSpc>
              <a:spcBef>
                <a:spcPts val="1600"/>
              </a:spcBef>
              <a:spcAft>
                <a:spcPts val="1600"/>
              </a:spcAft>
              <a:buClr>
                <a:schemeClr val="dk2"/>
              </a:buClr>
              <a:buSzPts val="1400"/>
              <a:buFont typeface="Barlow Semi Condensed"/>
              <a:buChar char="■"/>
              <a:defRPr>
                <a:solidFill>
                  <a:schemeClr val="dk2"/>
                </a:solidFill>
                <a:latin typeface="Barlow Semi Condensed"/>
                <a:ea typeface="Barlow Semi Condensed"/>
                <a:cs typeface="Barlow Semi Condensed"/>
                <a:sym typeface="Barlow Semi Condensed"/>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2" r:id="rId3"/>
    <p:sldLayoutId id="2147483653" r:id="rId4"/>
    <p:sldLayoutId id="2147483654" r:id="rId5"/>
    <p:sldLayoutId id="2147483659" r:id="rId6"/>
    <p:sldLayoutId id="2147483661" r:id="rId7"/>
    <p:sldLayoutId id="2147483662" r:id="rId8"/>
    <p:sldLayoutId id="2147483663" r:id="rId9"/>
    <p:sldLayoutId id="2147483666" r:id="rId10"/>
    <p:sldLayoutId id="2147483670" r:id="rId11"/>
    <p:sldLayoutId id="2147483671" r:id="rId12"/>
    <p:sldLayoutId id="2147483672" r:id="rId13"/>
    <p:sldLayoutId id="2147483673" r:id="rId14"/>
    <p:sldLayoutId id="2147483676"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5.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94"/>
        <p:cNvGrpSpPr/>
        <p:nvPr/>
      </p:nvGrpSpPr>
      <p:grpSpPr>
        <a:xfrm>
          <a:off x="0" y="0"/>
          <a:ext cx="0" cy="0"/>
          <a:chOff x="0" y="0"/>
          <a:chExt cx="0" cy="0"/>
        </a:xfrm>
      </p:grpSpPr>
      <p:grpSp>
        <p:nvGrpSpPr>
          <p:cNvPr id="695" name="Google Shape;695;p30"/>
          <p:cNvGrpSpPr/>
          <p:nvPr/>
        </p:nvGrpSpPr>
        <p:grpSpPr>
          <a:xfrm>
            <a:off x="3386796" y="2386198"/>
            <a:ext cx="3627505" cy="1642641"/>
            <a:chOff x="3608791" y="2601118"/>
            <a:chExt cx="2634182" cy="909600"/>
          </a:xfrm>
        </p:grpSpPr>
        <p:sp>
          <p:nvSpPr>
            <p:cNvPr id="696" name="Google Shape;696;p30"/>
            <p:cNvSpPr/>
            <p:nvPr/>
          </p:nvSpPr>
          <p:spPr>
            <a:xfrm>
              <a:off x="3699573" y="2601118"/>
              <a:ext cx="2543400" cy="9096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697" name="Google Shape;697;p30"/>
            <p:cNvSpPr/>
            <p:nvPr/>
          </p:nvSpPr>
          <p:spPr>
            <a:xfrm rot="-3763029" flipH="1">
              <a:off x="3630636" y="2657216"/>
              <a:ext cx="235611" cy="1977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8" name="Google Shape;698;p30"/>
          <p:cNvGrpSpPr/>
          <p:nvPr/>
        </p:nvGrpSpPr>
        <p:grpSpPr>
          <a:xfrm>
            <a:off x="1861255" y="644454"/>
            <a:ext cx="4215984" cy="1472992"/>
            <a:chOff x="2012200" y="666710"/>
            <a:chExt cx="5119800" cy="1920789"/>
          </a:xfrm>
        </p:grpSpPr>
        <p:sp>
          <p:nvSpPr>
            <p:cNvPr id="699" name="Google Shape;699;p30"/>
            <p:cNvSpPr/>
            <p:nvPr/>
          </p:nvSpPr>
          <p:spPr>
            <a:xfrm>
              <a:off x="2012200" y="666710"/>
              <a:ext cx="5119800" cy="17631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700" name="Google Shape;700;p30"/>
            <p:cNvSpPr/>
            <p:nvPr/>
          </p:nvSpPr>
          <p:spPr>
            <a:xfrm rot="-1797253" flipH="1">
              <a:off x="2392918" y="2147074"/>
              <a:ext cx="417578" cy="36035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1" name="Google Shape;701;p30"/>
          <p:cNvSpPr txBox="1">
            <a:spLocks noGrp="1"/>
          </p:cNvSpPr>
          <p:nvPr>
            <p:ph type="ctrTitle"/>
          </p:nvPr>
        </p:nvSpPr>
        <p:spPr>
          <a:xfrm>
            <a:off x="1988194" y="644453"/>
            <a:ext cx="3979628" cy="135206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400" dirty="0">
                <a:latin typeface="Segoe Script" panose="020B0504020000000003" pitchFamily="34" charset="0"/>
              </a:rPr>
              <a:t>MYTEAM</a:t>
            </a:r>
            <a:endParaRPr sz="4400" dirty="0">
              <a:latin typeface="Segoe Script" panose="020B0504020000000003" pitchFamily="34" charset="0"/>
            </a:endParaRPr>
          </a:p>
        </p:txBody>
      </p:sp>
      <p:sp>
        <p:nvSpPr>
          <p:cNvPr id="702" name="Google Shape;702;p30"/>
          <p:cNvSpPr txBox="1">
            <a:spLocks noGrp="1"/>
          </p:cNvSpPr>
          <p:nvPr>
            <p:ph type="subTitle" idx="1"/>
          </p:nvPr>
        </p:nvSpPr>
        <p:spPr>
          <a:xfrm>
            <a:off x="3969247" y="2627079"/>
            <a:ext cx="2736304" cy="1231009"/>
          </a:xfrm>
          <a:prstGeom prst="rect">
            <a:avLst/>
          </a:prstGeom>
        </p:spPr>
        <p:txBody>
          <a:bodyPr spcFirstLastPara="1" wrap="square" lIns="91425" tIns="91425" rIns="91425" bIns="91425" anchor="ctr" anchorCtr="0">
            <a:noAutofit/>
          </a:bodyPr>
          <a:lstStyle/>
          <a:p>
            <a:pPr marL="0" lvl="0" indent="0" algn="l">
              <a:spcBef>
                <a:spcPts val="800"/>
              </a:spcBef>
            </a:pPr>
            <a:r>
              <a:rPr lang="en-GB" sz="1400" dirty="0" err="1"/>
              <a:t>Ervino</a:t>
            </a:r>
            <a:r>
              <a:rPr lang="en-GB" sz="1400" dirty="0"/>
              <a:t> </a:t>
            </a:r>
            <a:r>
              <a:rPr lang="en-GB" sz="1400" dirty="0" err="1"/>
              <a:t>Alifio</a:t>
            </a:r>
            <a:r>
              <a:rPr lang="en-GB" sz="1400" dirty="0"/>
              <a:t> Ramadhan</a:t>
            </a:r>
          </a:p>
          <a:p>
            <a:pPr marL="0" lvl="0" indent="0" algn="l">
              <a:spcBef>
                <a:spcPts val="800"/>
              </a:spcBef>
            </a:pPr>
            <a:r>
              <a:rPr lang="en-GB" sz="1400" dirty="0"/>
              <a:t>Markus Raja </a:t>
            </a:r>
            <a:r>
              <a:rPr lang="en-GB" sz="1400" dirty="0" err="1"/>
              <a:t>Sinabutar</a:t>
            </a:r>
            <a:endParaRPr lang="en-GB" sz="1400" dirty="0"/>
          </a:p>
          <a:p>
            <a:pPr marL="0" lvl="0" indent="0" algn="l">
              <a:spcBef>
                <a:spcPts val="800"/>
              </a:spcBef>
            </a:pPr>
            <a:r>
              <a:rPr lang="en-GB" sz="1400" dirty="0" err="1"/>
              <a:t>Mulya</a:t>
            </a:r>
            <a:r>
              <a:rPr lang="en-GB" sz="1400" dirty="0"/>
              <a:t> </a:t>
            </a:r>
            <a:r>
              <a:rPr lang="en-GB" sz="1400" dirty="0" err="1"/>
              <a:t>Fajar</a:t>
            </a:r>
            <a:r>
              <a:rPr lang="en-GB" sz="1400" dirty="0"/>
              <a:t> </a:t>
            </a:r>
            <a:r>
              <a:rPr lang="en-GB" sz="1400" dirty="0" err="1"/>
              <a:t>Ningsih</a:t>
            </a:r>
            <a:r>
              <a:rPr lang="en-GB" sz="1400" dirty="0"/>
              <a:t> </a:t>
            </a:r>
            <a:r>
              <a:rPr lang="en-GB" sz="1400" dirty="0" err="1"/>
              <a:t>Alwi</a:t>
            </a:r>
            <a:endParaRPr lang="en-GB" sz="1400" dirty="0"/>
          </a:p>
          <a:p>
            <a:pPr marL="0" lvl="0" indent="0" algn="l">
              <a:spcBef>
                <a:spcPts val="800"/>
              </a:spcBef>
            </a:pPr>
            <a:r>
              <a:rPr lang="en-GB" sz="1400" dirty="0"/>
              <a:t>Samuel </a:t>
            </a:r>
            <a:r>
              <a:rPr lang="en-GB" sz="1400" dirty="0" err="1"/>
              <a:t>Pandohan</a:t>
            </a:r>
            <a:r>
              <a:rPr lang="en-GB" sz="1400" dirty="0"/>
              <a:t> </a:t>
            </a:r>
            <a:r>
              <a:rPr lang="en-GB" sz="1400" dirty="0" err="1"/>
              <a:t>Terampil</a:t>
            </a:r>
            <a:r>
              <a:rPr lang="en-GB" sz="1400" dirty="0"/>
              <a:t> </a:t>
            </a:r>
            <a:r>
              <a:rPr lang="en-GB" sz="1400" dirty="0" err="1"/>
              <a:t>Gultom</a:t>
            </a:r>
            <a:endParaRPr lang="en-GB" sz="1400" dirty="0"/>
          </a:p>
          <a:p>
            <a:pPr marL="0" lvl="0" indent="0" algn="ctr" rtl="0">
              <a:spcBef>
                <a:spcPts val="0"/>
              </a:spcBef>
              <a:spcAft>
                <a:spcPts val="0"/>
              </a:spcAft>
              <a:buNone/>
            </a:pPr>
            <a:endParaRPr sz="1200" dirty="0"/>
          </a:p>
        </p:txBody>
      </p:sp>
      <p:grpSp>
        <p:nvGrpSpPr>
          <p:cNvPr id="703" name="Google Shape;703;p30"/>
          <p:cNvGrpSpPr/>
          <p:nvPr/>
        </p:nvGrpSpPr>
        <p:grpSpPr>
          <a:xfrm>
            <a:off x="841101" y="2299450"/>
            <a:ext cx="3722286" cy="2310600"/>
            <a:chOff x="841101" y="2299450"/>
            <a:chExt cx="3722286" cy="2310600"/>
          </a:xfrm>
        </p:grpSpPr>
        <p:cxnSp>
          <p:nvCxnSpPr>
            <p:cNvPr id="704" name="Google Shape;704;p30"/>
            <p:cNvCxnSpPr/>
            <p:nvPr/>
          </p:nvCxnSpPr>
          <p:spPr>
            <a:xfrm>
              <a:off x="1119388" y="4610050"/>
              <a:ext cx="3444000" cy="0"/>
            </a:xfrm>
            <a:prstGeom prst="straightConnector1">
              <a:avLst/>
            </a:prstGeom>
            <a:noFill/>
            <a:ln w="9525" cap="flat" cmpd="sng">
              <a:solidFill>
                <a:schemeClr val="accent5"/>
              </a:solidFill>
              <a:prstDash val="solid"/>
              <a:round/>
              <a:headEnd type="none" w="med" len="med"/>
              <a:tailEnd type="none" w="med" len="med"/>
            </a:ln>
          </p:spPr>
        </p:cxnSp>
        <p:grpSp>
          <p:nvGrpSpPr>
            <p:cNvPr id="705" name="Google Shape;705;p30"/>
            <p:cNvGrpSpPr/>
            <p:nvPr/>
          </p:nvGrpSpPr>
          <p:grpSpPr>
            <a:xfrm>
              <a:off x="841101" y="2299450"/>
              <a:ext cx="3192968" cy="2304043"/>
              <a:chOff x="238125" y="256450"/>
              <a:chExt cx="7135125" cy="5148700"/>
            </a:xfrm>
          </p:grpSpPr>
          <p:sp>
            <p:nvSpPr>
              <p:cNvPr id="706" name="Google Shape;706;p30"/>
              <p:cNvSpPr/>
              <p:nvPr/>
            </p:nvSpPr>
            <p:spPr>
              <a:xfrm>
                <a:off x="238125" y="464675"/>
                <a:ext cx="6076300" cy="4940475"/>
              </a:xfrm>
              <a:custGeom>
                <a:avLst/>
                <a:gdLst/>
                <a:ahLst/>
                <a:cxnLst/>
                <a:rect l="l" t="t" r="r" b="b"/>
                <a:pathLst>
                  <a:path w="243052" h="197619" extrusionOk="0">
                    <a:moveTo>
                      <a:pt x="72790" y="1"/>
                    </a:moveTo>
                    <a:cubicBezTo>
                      <a:pt x="51865" y="1"/>
                      <a:pt x="33710" y="17542"/>
                      <a:pt x="22559" y="35382"/>
                    </a:cubicBezTo>
                    <a:cubicBezTo>
                      <a:pt x="5272" y="63041"/>
                      <a:pt x="0" y="90700"/>
                      <a:pt x="0" y="123199"/>
                    </a:cubicBezTo>
                    <a:cubicBezTo>
                      <a:pt x="0" y="149475"/>
                      <a:pt x="6742" y="197618"/>
                      <a:pt x="89805" y="197618"/>
                    </a:cubicBezTo>
                    <a:lnTo>
                      <a:pt x="188512" y="197618"/>
                    </a:lnTo>
                    <a:cubicBezTo>
                      <a:pt x="243052" y="197618"/>
                      <a:pt x="234495" y="164946"/>
                      <a:pt x="200267" y="154574"/>
                    </a:cubicBezTo>
                    <a:cubicBezTo>
                      <a:pt x="176411" y="147314"/>
                      <a:pt x="160594" y="139189"/>
                      <a:pt x="147542" y="126224"/>
                    </a:cubicBezTo>
                    <a:cubicBezTo>
                      <a:pt x="133627" y="112395"/>
                      <a:pt x="128786" y="98997"/>
                      <a:pt x="124983" y="80241"/>
                    </a:cubicBezTo>
                    <a:cubicBezTo>
                      <a:pt x="119797" y="54052"/>
                      <a:pt x="114093" y="12305"/>
                      <a:pt x="85742" y="2278"/>
                    </a:cubicBezTo>
                    <a:cubicBezTo>
                      <a:pt x="81336" y="713"/>
                      <a:pt x="77007" y="1"/>
                      <a:pt x="7279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0"/>
              <p:cNvSpPr/>
              <p:nvPr/>
            </p:nvSpPr>
            <p:spPr>
              <a:xfrm>
                <a:off x="763200" y="768450"/>
                <a:ext cx="4550750" cy="4169625"/>
              </a:xfrm>
              <a:custGeom>
                <a:avLst/>
                <a:gdLst/>
                <a:ahLst/>
                <a:cxnLst/>
                <a:rect l="l" t="t" r="r" b="b"/>
                <a:pathLst>
                  <a:path w="182030" h="166785" extrusionOk="0">
                    <a:moveTo>
                      <a:pt x="61320" y="1"/>
                    </a:moveTo>
                    <a:cubicBezTo>
                      <a:pt x="54609" y="1"/>
                      <a:pt x="47965" y="1315"/>
                      <a:pt x="42094" y="4562"/>
                    </a:cubicBezTo>
                    <a:cubicBezTo>
                      <a:pt x="31981" y="10093"/>
                      <a:pt x="24029" y="19255"/>
                      <a:pt x="18411" y="29455"/>
                    </a:cubicBezTo>
                    <a:cubicBezTo>
                      <a:pt x="12793" y="39567"/>
                      <a:pt x="9422" y="50804"/>
                      <a:pt x="6569" y="62040"/>
                    </a:cubicBezTo>
                    <a:cubicBezTo>
                      <a:pt x="2766" y="77685"/>
                      <a:pt x="0" y="88748"/>
                      <a:pt x="1988" y="104825"/>
                    </a:cubicBezTo>
                    <a:cubicBezTo>
                      <a:pt x="5273" y="131965"/>
                      <a:pt x="22387" y="155993"/>
                      <a:pt x="48922" y="162303"/>
                    </a:cubicBezTo>
                    <a:cubicBezTo>
                      <a:pt x="64129" y="165945"/>
                      <a:pt x="78523" y="166784"/>
                      <a:pt x="93940" y="166784"/>
                    </a:cubicBezTo>
                    <a:cubicBezTo>
                      <a:pt x="105599" y="166784"/>
                      <a:pt x="117843" y="166304"/>
                      <a:pt x="131466" y="166192"/>
                    </a:cubicBezTo>
                    <a:cubicBezTo>
                      <a:pt x="143567" y="166020"/>
                      <a:pt x="182030" y="161352"/>
                      <a:pt x="171917" y="140608"/>
                    </a:cubicBezTo>
                    <a:cubicBezTo>
                      <a:pt x="166990" y="130582"/>
                      <a:pt x="146246" y="133607"/>
                      <a:pt x="123860" y="110097"/>
                    </a:cubicBezTo>
                    <a:cubicBezTo>
                      <a:pt x="110895" y="96527"/>
                      <a:pt x="105450" y="84772"/>
                      <a:pt x="101819" y="67140"/>
                    </a:cubicBezTo>
                    <a:cubicBezTo>
                      <a:pt x="98708" y="52187"/>
                      <a:pt x="87039" y="2228"/>
                      <a:pt x="66382" y="240"/>
                    </a:cubicBezTo>
                    <a:cubicBezTo>
                      <a:pt x="64698" y="84"/>
                      <a:pt x="63007" y="1"/>
                      <a:pt x="6132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0"/>
              <p:cNvSpPr/>
              <p:nvPr/>
            </p:nvSpPr>
            <p:spPr>
              <a:xfrm>
                <a:off x="2083475" y="450300"/>
                <a:ext cx="693650" cy="647500"/>
              </a:xfrm>
              <a:custGeom>
                <a:avLst/>
                <a:gdLst/>
                <a:ahLst/>
                <a:cxnLst/>
                <a:rect l="l" t="t" r="r" b="b"/>
                <a:pathLst>
                  <a:path w="27746" h="25900" extrusionOk="0">
                    <a:moveTo>
                      <a:pt x="18104" y="1"/>
                    </a:moveTo>
                    <a:cubicBezTo>
                      <a:pt x="17227" y="1"/>
                      <a:pt x="4453" y="162"/>
                      <a:pt x="865" y="9509"/>
                    </a:cubicBezTo>
                    <a:cubicBezTo>
                      <a:pt x="0" y="12015"/>
                      <a:pt x="6569" y="23684"/>
                      <a:pt x="9508" y="25153"/>
                    </a:cubicBezTo>
                    <a:cubicBezTo>
                      <a:pt x="10562" y="25669"/>
                      <a:pt x="11872" y="25900"/>
                      <a:pt x="13271" y="25900"/>
                    </a:cubicBezTo>
                    <a:cubicBezTo>
                      <a:pt x="17267" y="25900"/>
                      <a:pt x="21997" y="24019"/>
                      <a:pt x="23597" y="21523"/>
                    </a:cubicBezTo>
                    <a:cubicBezTo>
                      <a:pt x="27746" y="15040"/>
                      <a:pt x="18152" y="1"/>
                      <a:pt x="18152" y="1"/>
                    </a:cubicBezTo>
                    <a:cubicBezTo>
                      <a:pt x="18152" y="1"/>
                      <a:pt x="18135" y="1"/>
                      <a:pt x="18104" y="1"/>
                    </a:cubicBezTo>
                    <a:close/>
                  </a:path>
                </a:pathLst>
              </a:custGeom>
              <a:solidFill>
                <a:srgbClr val="9950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30"/>
              <p:cNvSpPr/>
              <p:nvPr/>
            </p:nvSpPr>
            <p:spPr>
              <a:xfrm>
                <a:off x="2066175" y="977550"/>
                <a:ext cx="520800" cy="511400"/>
              </a:xfrm>
              <a:custGeom>
                <a:avLst/>
                <a:gdLst/>
                <a:ahLst/>
                <a:cxnLst/>
                <a:rect l="l" t="t" r="r" b="b"/>
                <a:pathLst>
                  <a:path w="20832" h="20456" extrusionOk="0">
                    <a:moveTo>
                      <a:pt x="865" y="1"/>
                    </a:moveTo>
                    <a:lnTo>
                      <a:pt x="1" y="11669"/>
                    </a:lnTo>
                    <a:cubicBezTo>
                      <a:pt x="1" y="11669"/>
                      <a:pt x="3491" y="20456"/>
                      <a:pt x="10074" y="20456"/>
                    </a:cubicBezTo>
                    <a:cubicBezTo>
                      <a:pt x="13043" y="20456"/>
                      <a:pt x="16641" y="18669"/>
                      <a:pt x="20831" y="13484"/>
                    </a:cubicBezTo>
                    <a:lnTo>
                      <a:pt x="20226" y="606"/>
                    </a:lnTo>
                    <a:lnTo>
                      <a:pt x="865" y="1"/>
                    </a:lnTo>
                    <a:close/>
                  </a:path>
                </a:pathLst>
              </a:custGeom>
              <a:solidFill>
                <a:srgbClr val="9950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30"/>
              <p:cNvSpPr/>
              <p:nvPr/>
            </p:nvSpPr>
            <p:spPr>
              <a:xfrm>
                <a:off x="1895550" y="256450"/>
                <a:ext cx="790825" cy="819125"/>
              </a:xfrm>
              <a:custGeom>
                <a:avLst/>
                <a:gdLst/>
                <a:ahLst/>
                <a:cxnLst/>
                <a:rect l="l" t="t" r="r" b="b"/>
                <a:pathLst>
                  <a:path w="31633" h="32765" extrusionOk="0">
                    <a:moveTo>
                      <a:pt x="28515" y="1"/>
                    </a:moveTo>
                    <a:cubicBezTo>
                      <a:pt x="25168" y="1"/>
                      <a:pt x="19800" y="2884"/>
                      <a:pt x="15988" y="3520"/>
                    </a:cubicBezTo>
                    <a:cubicBezTo>
                      <a:pt x="12358" y="4038"/>
                      <a:pt x="6394" y="3952"/>
                      <a:pt x="4665" y="7409"/>
                    </a:cubicBezTo>
                    <a:cubicBezTo>
                      <a:pt x="3122" y="10425"/>
                      <a:pt x="3230" y="10709"/>
                      <a:pt x="3325" y="10709"/>
                    </a:cubicBezTo>
                    <a:cubicBezTo>
                      <a:pt x="3327" y="10709"/>
                      <a:pt x="3329" y="10709"/>
                      <a:pt x="3332" y="10709"/>
                    </a:cubicBezTo>
                    <a:lnTo>
                      <a:pt x="3332" y="10709"/>
                    </a:lnTo>
                    <a:cubicBezTo>
                      <a:pt x="1194" y="11585"/>
                      <a:pt x="1" y="13905"/>
                      <a:pt x="516" y="16226"/>
                    </a:cubicBezTo>
                    <a:cubicBezTo>
                      <a:pt x="1035" y="20288"/>
                      <a:pt x="2245" y="22017"/>
                      <a:pt x="3628" y="25387"/>
                    </a:cubicBezTo>
                    <a:cubicBezTo>
                      <a:pt x="5097" y="29018"/>
                      <a:pt x="6394" y="31438"/>
                      <a:pt x="8209" y="32302"/>
                    </a:cubicBezTo>
                    <a:cubicBezTo>
                      <a:pt x="8912" y="32622"/>
                      <a:pt x="9639" y="32764"/>
                      <a:pt x="10284" y="32764"/>
                    </a:cubicBezTo>
                    <a:cubicBezTo>
                      <a:pt x="11385" y="32764"/>
                      <a:pt x="12249" y="32351"/>
                      <a:pt x="12358" y="31697"/>
                    </a:cubicBezTo>
                    <a:cubicBezTo>
                      <a:pt x="12790" y="29623"/>
                      <a:pt x="7604" y="25474"/>
                      <a:pt x="9938" y="23832"/>
                    </a:cubicBezTo>
                    <a:lnTo>
                      <a:pt x="11839" y="22535"/>
                    </a:lnTo>
                    <a:cubicBezTo>
                      <a:pt x="11753" y="22017"/>
                      <a:pt x="11580" y="21584"/>
                      <a:pt x="11407" y="21152"/>
                    </a:cubicBezTo>
                    <a:cubicBezTo>
                      <a:pt x="9678" y="17695"/>
                      <a:pt x="12790" y="18041"/>
                      <a:pt x="13049" y="16312"/>
                    </a:cubicBezTo>
                    <a:cubicBezTo>
                      <a:pt x="13654" y="13287"/>
                      <a:pt x="14778" y="12336"/>
                      <a:pt x="19445" y="11558"/>
                    </a:cubicBezTo>
                    <a:cubicBezTo>
                      <a:pt x="20186" y="11459"/>
                      <a:pt x="21012" y="11445"/>
                      <a:pt x="21863" y="11445"/>
                    </a:cubicBezTo>
                    <a:cubicBezTo>
                      <a:pt x="22204" y="11445"/>
                      <a:pt x="22549" y="11447"/>
                      <a:pt x="22894" y="11447"/>
                    </a:cubicBezTo>
                    <a:cubicBezTo>
                      <a:pt x="24707" y="11447"/>
                      <a:pt x="26533" y="11385"/>
                      <a:pt x="27829" y="10607"/>
                    </a:cubicBezTo>
                    <a:cubicBezTo>
                      <a:pt x="31632" y="8533"/>
                      <a:pt x="31632" y="1273"/>
                      <a:pt x="30422" y="495"/>
                    </a:cubicBezTo>
                    <a:cubicBezTo>
                      <a:pt x="29915" y="146"/>
                      <a:pt x="29266" y="1"/>
                      <a:pt x="285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30"/>
              <p:cNvSpPr/>
              <p:nvPr/>
            </p:nvSpPr>
            <p:spPr>
              <a:xfrm>
                <a:off x="2044575" y="822200"/>
                <a:ext cx="188025" cy="188900"/>
              </a:xfrm>
              <a:custGeom>
                <a:avLst/>
                <a:gdLst/>
                <a:ahLst/>
                <a:cxnLst/>
                <a:rect l="l" t="t" r="r" b="b"/>
                <a:pathLst>
                  <a:path w="7521" h="7556" extrusionOk="0">
                    <a:moveTo>
                      <a:pt x="2585" y="1"/>
                    </a:moveTo>
                    <a:cubicBezTo>
                      <a:pt x="1833" y="1"/>
                      <a:pt x="1268" y="485"/>
                      <a:pt x="865" y="1202"/>
                    </a:cubicBezTo>
                    <a:cubicBezTo>
                      <a:pt x="1" y="3017"/>
                      <a:pt x="2594" y="6388"/>
                      <a:pt x="3631" y="6906"/>
                    </a:cubicBezTo>
                    <a:cubicBezTo>
                      <a:pt x="4500" y="7341"/>
                      <a:pt x="5279" y="7556"/>
                      <a:pt x="5907" y="7556"/>
                    </a:cubicBezTo>
                    <a:cubicBezTo>
                      <a:pt x="6903" y="7556"/>
                      <a:pt x="7520" y="7016"/>
                      <a:pt x="7520" y="5956"/>
                    </a:cubicBezTo>
                    <a:lnTo>
                      <a:pt x="5187" y="1461"/>
                    </a:lnTo>
                    <a:cubicBezTo>
                      <a:pt x="4145" y="420"/>
                      <a:pt x="3285" y="1"/>
                      <a:pt x="2585" y="1"/>
                    </a:cubicBezTo>
                    <a:close/>
                  </a:path>
                </a:pathLst>
              </a:custGeom>
              <a:solidFill>
                <a:srgbClr val="9950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30"/>
              <p:cNvSpPr/>
              <p:nvPr/>
            </p:nvSpPr>
            <p:spPr>
              <a:xfrm>
                <a:off x="2303875" y="1066150"/>
                <a:ext cx="272300" cy="54050"/>
              </a:xfrm>
              <a:custGeom>
                <a:avLst/>
                <a:gdLst/>
                <a:ahLst/>
                <a:cxnLst/>
                <a:rect l="l" t="t" r="r" b="b"/>
                <a:pathLst>
                  <a:path w="10892" h="2162" fill="none" extrusionOk="0">
                    <a:moveTo>
                      <a:pt x="10891" y="519"/>
                    </a:moveTo>
                    <a:cubicBezTo>
                      <a:pt x="3631" y="2161"/>
                      <a:pt x="1" y="1"/>
                      <a:pt x="1" y="1"/>
                    </a:cubicBezTo>
                  </a:path>
                </a:pathLst>
              </a:custGeom>
              <a:noFill/>
              <a:ln w="19450" cap="flat" cmpd="sng">
                <a:solidFill>
                  <a:srgbClr val="6D221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30"/>
              <p:cNvSpPr/>
              <p:nvPr/>
            </p:nvSpPr>
            <p:spPr>
              <a:xfrm>
                <a:off x="2513475" y="677200"/>
                <a:ext cx="86475" cy="168575"/>
              </a:xfrm>
              <a:custGeom>
                <a:avLst/>
                <a:gdLst/>
                <a:ahLst/>
                <a:cxnLst/>
                <a:rect l="l" t="t" r="r" b="b"/>
                <a:pathLst>
                  <a:path w="3459" h="6743" fill="none" extrusionOk="0">
                    <a:moveTo>
                      <a:pt x="1" y="1"/>
                    </a:moveTo>
                    <a:cubicBezTo>
                      <a:pt x="1" y="1"/>
                      <a:pt x="3458" y="3717"/>
                      <a:pt x="3458" y="4927"/>
                    </a:cubicBezTo>
                    <a:cubicBezTo>
                      <a:pt x="3372" y="6137"/>
                      <a:pt x="606" y="6742"/>
                      <a:pt x="606" y="6742"/>
                    </a:cubicBezTo>
                  </a:path>
                </a:pathLst>
              </a:custGeom>
              <a:noFill/>
              <a:ln w="19450" cap="flat" cmpd="sng">
                <a:solidFill>
                  <a:srgbClr val="6D221D"/>
                </a:solidFill>
                <a:prstDash val="solid"/>
                <a:miter lim="8643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30"/>
              <p:cNvSpPr/>
              <p:nvPr/>
            </p:nvSpPr>
            <p:spPr>
              <a:xfrm>
                <a:off x="2448650" y="856550"/>
                <a:ext cx="222600" cy="119825"/>
              </a:xfrm>
              <a:custGeom>
                <a:avLst/>
                <a:gdLst/>
                <a:ahLst/>
                <a:cxnLst/>
                <a:rect l="l" t="t" r="r" b="b"/>
                <a:pathLst>
                  <a:path w="8904" h="4793" extrusionOk="0">
                    <a:moveTo>
                      <a:pt x="7348" y="1"/>
                    </a:moveTo>
                    <a:lnTo>
                      <a:pt x="1" y="2334"/>
                    </a:lnTo>
                    <a:cubicBezTo>
                      <a:pt x="881" y="3906"/>
                      <a:pt x="2493" y="4792"/>
                      <a:pt x="4172" y="4792"/>
                    </a:cubicBezTo>
                    <a:cubicBezTo>
                      <a:pt x="4801" y="4792"/>
                      <a:pt x="5439" y="4668"/>
                      <a:pt x="6051" y="4409"/>
                    </a:cubicBezTo>
                    <a:cubicBezTo>
                      <a:pt x="8903" y="3285"/>
                      <a:pt x="7348" y="1"/>
                      <a:pt x="73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0"/>
              <p:cNvSpPr/>
              <p:nvPr/>
            </p:nvSpPr>
            <p:spPr>
              <a:xfrm>
                <a:off x="2567500" y="626075"/>
                <a:ext cx="30275" cy="44125"/>
              </a:xfrm>
              <a:custGeom>
                <a:avLst/>
                <a:gdLst/>
                <a:ahLst/>
                <a:cxnLst/>
                <a:rect l="l" t="t" r="r" b="b"/>
                <a:pathLst>
                  <a:path w="1211" h="1765" extrusionOk="0">
                    <a:moveTo>
                      <a:pt x="414" y="1"/>
                    </a:moveTo>
                    <a:cubicBezTo>
                      <a:pt x="331" y="1"/>
                      <a:pt x="245" y="22"/>
                      <a:pt x="173" y="58"/>
                    </a:cubicBezTo>
                    <a:cubicBezTo>
                      <a:pt x="87" y="58"/>
                      <a:pt x="1" y="317"/>
                      <a:pt x="1" y="490"/>
                    </a:cubicBezTo>
                    <a:cubicBezTo>
                      <a:pt x="1" y="663"/>
                      <a:pt x="87" y="749"/>
                      <a:pt x="173" y="922"/>
                    </a:cubicBezTo>
                    <a:cubicBezTo>
                      <a:pt x="260" y="1095"/>
                      <a:pt x="346" y="1354"/>
                      <a:pt x="433" y="1527"/>
                    </a:cubicBezTo>
                    <a:cubicBezTo>
                      <a:pt x="433" y="1613"/>
                      <a:pt x="519" y="1700"/>
                      <a:pt x="606" y="1700"/>
                    </a:cubicBezTo>
                    <a:cubicBezTo>
                      <a:pt x="692" y="1743"/>
                      <a:pt x="757" y="1765"/>
                      <a:pt x="811" y="1765"/>
                    </a:cubicBezTo>
                    <a:cubicBezTo>
                      <a:pt x="865" y="1765"/>
                      <a:pt x="908" y="1743"/>
                      <a:pt x="951" y="1700"/>
                    </a:cubicBezTo>
                    <a:cubicBezTo>
                      <a:pt x="1038" y="1613"/>
                      <a:pt x="1124" y="1527"/>
                      <a:pt x="1211" y="1441"/>
                    </a:cubicBezTo>
                    <a:lnTo>
                      <a:pt x="1211" y="1268"/>
                    </a:lnTo>
                    <a:cubicBezTo>
                      <a:pt x="1211" y="1181"/>
                      <a:pt x="1211" y="1181"/>
                      <a:pt x="1211" y="1095"/>
                    </a:cubicBezTo>
                    <a:lnTo>
                      <a:pt x="951" y="663"/>
                    </a:lnTo>
                    <a:cubicBezTo>
                      <a:pt x="865" y="490"/>
                      <a:pt x="778" y="317"/>
                      <a:pt x="692" y="144"/>
                    </a:cubicBezTo>
                    <a:cubicBezTo>
                      <a:pt x="641" y="43"/>
                      <a:pt x="531" y="1"/>
                      <a:pt x="41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0"/>
              <p:cNvSpPr/>
              <p:nvPr/>
            </p:nvSpPr>
            <p:spPr>
              <a:xfrm>
                <a:off x="2517800" y="560525"/>
                <a:ext cx="71325" cy="34600"/>
              </a:xfrm>
              <a:custGeom>
                <a:avLst/>
                <a:gdLst/>
                <a:ahLst/>
                <a:cxnLst/>
                <a:rect l="l" t="t" r="r" b="b"/>
                <a:pathLst>
                  <a:path w="2853" h="1384" fill="none" extrusionOk="0">
                    <a:moveTo>
                      <a:pt x="1" y="1383"/>
                    </a:moveTo>
                    <a:cubicBezTo>
                      <a:pt x="519" y="346"/>
                      <a:pt x="1816" y="0"/>
                      <a:pt x="2853" y="605"/>
                    </a:cubicBezTo>
                  </a:path>
                </a:pathLst>
              </a:custGeom>
              <a:solidFill>
                <a:schemeClr val="dk2"/>
              </a:solidFill>
              <a:ln w="12975" cap="rnd" cmpd="sng">
                <a:solidFill>
                  <a:srgbClr val="2122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30"/>
              <p:cNvSpPr/>
              <p:nvPr/>
            </p:nvSpPr>
            <p:spPr>
              <a:xfrm>
                <a:off x="2357900" y="713100"/>
                <a:ext cx="30275" cy="44075"/>
              </a:xfrm>
              <a:custGeom>
                <a:avLst/>
                <a:gdLst/>
                <a:ahLst/>
                <a:cxnLst/>
                <a:rect l="l" t="t" r="r" b="b"/>
                <a:pathLst>
                  <a:path w="1211" h="1763" extrusionOk="0">
                    <a:moveTo>
                      <a:pt x="397" y="0"/>
                    </a:moveTo>
                    <a:cubicBezTo>
                      <a:pt x="352" y="0"/>
                      <a:pt x="306" y="11"/>
                      <a:pt x="260" y="34"/>
                    </a:cubicBezTo>
                    <a:cubicBezTo>
                      <a:pt x="87" y="120"/>
                      <a:pt x="1" y="293"/>
                      <a:pt x="1" y="466"/>
                    </a:cubicBezTo>
                    <a:lnTo>
                      <a:pt x="87" y="466"/>
                    </a:lnTo>
                    <a:cubicBezTo>
                      <a:pt x="173" y="812"/>
                      <a:pt x="346" y="1158"/>
                      <a:pt x="433" y="1590"/>
                    </a:cubicBezTo>
                    <a:cubicBezTo>
                      <a:pt x="519" y="1676"/>
                      <a:pt x="606" y="1676"/>
                      <a:pt x="692" y="1763"/>
                    </a:cubicBezTo>
                    <a:lnTo>
                      <a:pt x="951" y="1763"/>
                    </a:lnTo>
                    <a:cubicBezTo>
                      <a:pt x="1038" y="1676"/>
                      <a:pt x="1124" y="1676"/>
                      <a:pt x="1211" y="1590"/>
                    </a:cubicBezTo>
                    <a:cubicBezTo>
                      <a:pt x="1211" y="1503"/>
                      <a:pt x="1211" y="1330"/>
                      <a:pt x="1211" y="1244"/>
                    </a:cubicBezTo>
                    <a:cubicBezTo>
                      <a:pt x="1124" y="1071"/>
                      <a:pt x="1038" y="812"/>
                      <a:pt x="951" y="639"/>
                    </a:cubicBezTo>
                    <a:cubicBezTo>
                      <a:pt x="865" y="553"/>
                      <a:pt x="778" y="380"/>
                      <a:pt x="692" y="207"/>
                    </a:cubicBezTo>
                    <a:cubicBezTo>
                      <a:pt x="629" y="80"/>
                      <a:pt x="519" y="0"/>
                      <a:pt x="3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0"/>
              <p:cNvSpPr/>
              <p:nvPr/>
            </p:nvSpPr>
            <p:spPr>
              <a:xfrm>
                <a:off x="2288750" y="633975"/>
                <a:ext cx="86450" cy="62700"/>
              </a:xfrm>
              <a:custGeom>
                <a:avLst/>
                <a:gdLst/>
                <a:ahLst/>
                <a:cxnLst/>
                <a:rect l="l" t="t" r="r" b="b"/>
                <a:pathLst>
                  <a:path w="3458" h="2508" fill="none" extrusionOk="0">
                    <a:moveTo>
                      <a:pt x="3458" y="347"/>
                    </a:moveTo>
                    <a:cubicBezTo>
                      <a:pt x="3458" y="347"/>
                      <a:pt x="1556" y="1"/>
                      <a:pt x="1" y="2507"/>
                    </a:cubicBezTo>
                  </a:path>
                </a:pathLst>
              </a:custGeom>
              <a:solidFill>
                <a:schemeClr val="dk2"/>
              </a:solidFill>
              <a:ln w="12975" cap="rnd" cmpd="sng">
                <a:solidFill>
                  <a:srgbClr val="2122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0"/>
              <p:cNvSpPr/>
              <p:nvPr/>
            </p:nvSpPr>
            <p:spPr>
              <a:xfrm>
                <a:off x="2828975" y="1893750"/>
                <a:ext cx="2195425" cy="1285725"/>
              </a:xfrm>
              <a:custGeom>
                <a:avLst/>
                <a:gdLst/>
                <a:ahLst/>
                <a:cxnLst/>
                <a:rect l="l" t="t" r="r" b="b"/>
                <a:pathLst>
                  <a:path w="87817" h="51429" extrusionOk="0">
                    <a:moveTo>
                      <a:pt x="75111" y="1"/>
                    </a:moveTo>
                    <a:cubicBezTo>
                      <a:pt x="75111" y="1"/>
                      <a:pt x="44168" y="22828"/>
                      <a:pt x="39641" y="22828"/>
                    </a:cubicBezTo>
                    <a:cubicBezTo>
                      <a:pt x="39591" y="22828"/>
                      <a:pt x="39544" y="22825"/>
                      <a:pt x="39500" y="22819"/>
                    </a:cubicBezTo>
                    <a:cubicBezTo>
                      <a:pt x="36216" y="22387"/>
                      <a:pt x="24807" y="433"/>
                      <a:pt x="24807" y="433"/>
                    </a:cubicBezTo>
                    <a:lnTo>
                      <a:pt x="0" y="15559"/>
                    </a:lnTo>
                    <a:cubicBezTo>
                      <a:pt x="0" y="15559"/>
                      <a:pt x="18497" y="51429"/>
                      <a:pt x="38377" y="51429"/>
                    </a:cubicBezTo>
                    <a:cubicBezTo>
                      <a:pt x="58256" y="51429"/>
                      <a:pt x="87817" y="15559"/>
                      <a:pt x="87817" y="15559"/>
                    </a:cubicBezTo>
                    <a:lnTo>
                      <a:pt x="75111" y="1"/>
                    </a:lnTo>
                    <a:close/>
                  </a:path>
                </a:pathLst>
              </a:custGeom>
              <a:solidFill>
                <a:srgbClr val="9950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0"/>
              <p:cNvSpPr/>
              <p:nvPr/>
            </p:nvSpPr>
            <p:spPr>
              <a:xfrm>
                <a:off x="1495725" y="1269275"/>
                <a:ext cx="1869150" cy="2549800"/>
              </a:xfrm>
              <a:custGeom>
                <a:avLst/>
                <a:gdLst/>
                <a:ahLst/>
                <a:cxnLst/>
                <a:rect l="l" t="t" r="r" b="b"/>
                <a:pathLst>
                  <a:path w="74766" h="101992" extrusionOk="0">
                    <a:moveTo>
                      <a:pt x="22819" y="0"/>
                    </a:moveTo>
                    <a:cubicBezTo>
                      <a:pt x="22819" y="0"/>
                      <a:pt x="3976" y="20831"/>
                      <a:pt x="1902" y="44081"/>
                    </a:cubicBezTo>
                    <a:cubicBezTo>
                      <a:pt x="260" y="63356"/>
                      <a:pt x="0" y="82717"/>
                      <a:pt x="951" y="101992"/>
                    </a:cubicBezTo>
                    <a:lnTo>
                      <a:pt x="74766" y="97065"/>
                    </a:lnTo>
                    <a:cubicBezTo>
                      <a:pt x="74766" y="97065"/>
                      <a:pt x="70358" y="56355"/>
                      <a:pt x="66814" y="32499"/>
                    </a:cubicBezTo>
                    <a:cubicBezTo>
                      <a:pt x="63011" y="6915"/>
                      <a:pt x="43563" y="1815"/>
                      <a:pt x="43563" y="1815"/>
                    </a:cubicBezTo>
                    <a:cubicBezTo>
                      <a:pt x="43563" y="1815"/>
                      <a:pt x="40711" y="4581"/>
                      <a:pt x="34228" y="4841"/>
                    </a:cubicBezTo>
                    <a:cubicBezTo>
                      <a:pt x="33952" y="4852"/>
                      <a:pt x="33682" y="4857"/>
                      <a:pt x="33418" y="4857"/>
                    </a:cubicBezTo>
                    <a:cubicBezTo>
                      <a:pt x="25490" y="4857"/>
                      <a:pt x="22819" y="0"/>
                      <a:pt x="228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0"/>
              <p:cNvSpPr/>
              <p:nvPr/>
            </p:nvSpPr>
            <p:spPr>
              <a:xfrm>
                <a:off x="1966800" y="3281000"/>
                <a:ext cx="1048025" cy="75675"/>
              </a:xfrm>
              <a:custGeom>
                <a:avLst/>
                <a:gdLst/>
                <a:ahLst/>
                <a:cxnLst/>
                <a:rect l="l" t="t" r="r" b="b"/>
                <a:pathLst>
                  <a:path w="41921" h="3027" extrusionOk="0">
                    <a:moveTo>
                      <a:pt x="2161" y="1"/>
                    </a:moveTo>
                    <a:cubicBezTo>
                      <a:pt x="951" y="87"/>
                      <a:pt x="0" y="1125"/>
                      <a:pt x="0" y="2421"/>
                    </a:cubicBezTo>
                    <a:lnTo>
                      <a:pt x="41920" y="3026"/>
                    </a:lnTo>
                    <a:lnTo>
                      <a:pt x="41920" y="606"/>
                    </a:lnTo>
                    <a:lnTo>
                      <a:pt x="2161" y="1"/>
                    </a:lnTo>
                    <a:close/>
                  </a:path>
                </a:pathLst>
              </a:custGeom>
              <a:solidFill>
                <a:srgbClr val="DCDD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0"/>
              <p:cNvSpPr/>
              <p:nvPr/>
            </p:nvSpPr>
            <p:spPr>
              <a:xfrm>
                <a:off x="2828975" y="2341050"/>
                <a:ext cx="1689800" cy="1030750"/>
              </a:xfrm>
              <a:custGeom>
                <a:avLst/>
                <a:gdLst/>
                <a:ahLst/>
                <a:cxnLst/>
                <a:rect l="l" t="t" r="r" b="b"/>
                <a:pathLst>
                  <a:path w="67592" h="41230" extrusionOk="0">
                    <a:moveTo>
                      <a:pt x="15212" y="0"/>
                    </a:moveTo>
                    <a:cubicBezTo>
                      <a:pt x="13311" y="87"/>
                      <a:pt x="11669" y="1383"/>
                      <a:pt x="11150" y="3198"/>
                    </a:cubicBezTo>
                    <a:lnTo>
                      <a:pt x="0" y="40451"/>
                    </a:lnTo>
                    <a:lnTo>
                      <a:pt x="55836" y="41229"/>
                    </a:lnTo>
                    <a:lnTo>
                      <a:pt x="67246" y="3112"/>
                    </a:lnTo>
                    <a:cubicBezTo>
                      <a:pt x="67591" y="1988"/>
                      <a:pt x="66813" y="778"/>
                      <a:pt x="65690" y="692"/>
                    </a:cubicBezTo>
                    <a:lnTo>
                      <a:pt x="1521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0"/>
              <p:cNvSpPr/>
              <p:nvPr/>
            </p:nvSpPr>
            <p:spPr>
              <a:xfrm>
                <a:off x="2891625" y="2343200"/>
                <a:ext cx="1691975" cy="1030750"/>
              </a:xfrm>
              <a:custGeom>
                <a:avLst/>
                <a:gdLst/>
                <a:ahLst/>
                <a:cxnLst/>
                <a:rect l="l" t="t" r="r" b="b"/>
                <a:pathLst>
                  <a:path w="67679" h="41230" extrusionOk="0">
                    <a:moveTo>
                      <a:pt x="15299" y="1"/>
                    </a:moveTo>
                    <a:cubicBezTo>
                      <a:pt x="13311" y="1"/>
                      <a:pt x="11669" y="1297"/>
                      <a:pt x="11237" y="3112"/>
                    </a:cubicBezTo>
                    <a:lnTo>
                      <a:pt x="1" y="40452"/>
                    </a:lnTo>
                    <a:lnTo>
                      <a:pt x="55837" y="41230"/>
                    </a:lnTo>
                    <a:lnTo>
                      <a:pt x="67246" y="3026"/>
                    </a:lnTo>
                    <a:cubicBezTo>
                      <a:pt x="67678" y="1902"/>
                      <a:pt x="66900" y="779"/>
                      <a:pt x="65690" y="692"/>
                    </a:cubicBezTo>
                    <a:lnTo>
                      <a:pt x="1529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0"/>
              <p:cNvSpPr/>
              <p:nvPr/>
            </p:nvSpPr>
            <p:spPr>
              <a:xfrm>
                <a:off x="3686825" y="2734325"/>
                <a:ext cx="203150" cy="159925"/>
              </a:xfrm>
              <a:custGeom>
                <a:avLst/>
                <a:gdLst/>
                <a:ahLst/>
                <a:cxnLst/>
                <a:rect l="l" t="t" r="r" b="b"/>
                <a:pathLst>
                  <a:path w="8126" h="6397" extrusionOk="0">
                    <a:moveTo>
                      <a:pt x="4754" y="0"/>
                    </a:moveTo>
                    <a:cubicBezTo>
                      <a:pt x="2766" y="0"/>
                      <a:pt x="951" y="1210"/>
                      <a:pt x="432" y="3112"/>
                    </a:cubicBezTo>
                    <a:cubicBezTo>
                      <a:pt x="0" y="4927"/>
                      <a:pt x="1470" y="6396"/>
                      <a:pt x="3458" y="6396"/>
                    </a:cubicBezTo>
                    <a:cubicBezTo>
                      <a:pt x="5446" y="6396"/>
                      <a:pt x="7261" y="5186"/>
                      <a:pt x="7779" y="3285"/>
                    </a:cubicBezTo>
                    <a:cubicBezTo>
                      <a:pt x="8125" y="1556"/>
                      <a:pt x="6829" y="87"/>
                      <a:pt x="475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30"/>
              <p:cNvSpPr/>
              <p:nvPr/>
            </p:nvSpPr>
            <p:spPr>
              <a:xfrm>
                <a:off x="2586950" y="1313075"/>
                <a:ext cx="1039400" cy="945875"/>
              </a:xfrm>
              <a:custGeom>
                <a:avLst/>
                <a:gdLst/>
                <a:ahLst/>
                <a:cxnLst/>
                <a:rect l="l" t="t" r="r" b="b"/>
                <a:pathLst>
                  <a:path w="41576" h="37835" extrusionOk="0">
                    <a:moveTo>
                      <a:pt x="2206" y="0"/>
                    </a:moveTo>
                    <a:cubicBezTo>
                      <a:pt x="1455" y="0"/>
                      <a:pt x="718" y="21"/>
                      <a:pt x="0" y="63"/>
                    </a:cubicBezTo>
                    <a:lnTo>
                      <a:pt x="22560" y="37835"/>
                    </a:lnTo>
                    <a:lnTo>
                      <a:pt x="41575" y="32995"/>
                    </a:lnTo>
                    <a:cubicBezTo>
                      <a:pt x="41575" y="32995"/>
                      <a:pt x="35784" y="13806"/>
                      <a:pt x="21955" y="4817"/>
                    </a:cubicBezTo>
                    <a:cubicBezTo>
                      <a:pt x="17275" y="1775"/>
                      <a:pt x="9146" y="0"/>
                      <a:pt x="22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0"/>
              <p:cNvSpPr/>
              <p:nvPr/>
            </p:nvSpPr>
            <p:spPr>
              <a:xfrm>
                <a:off x="886375" y="2215725"/>
                <a:ext cx="1672500" cy="1404075"/>
              </a:xfrm>
              <a:custGeom>
                <a:avLst/>
                <a:gdLst/>
                <a:ahLst/>
                <a:cxnLst/>
                <a:rect l="l" t="t" r="r" b="b"/>
                <a:pathLst>
                  <a:path w="66900" h="56163" extrusionOk="0">
                    <a:moveTo>
                      <a:pt x="11237" y="0"/>
                    </a:moveTo>
                    <a:cubicBezTo>
                      <a:pt x="11237" y="0"/>
                      <a:pt x="0" y="37512"/>
                      <a:pt x="9854" y="49872"/>
                    </a:cubicBezTo>
                    <a:cubicBezTo>
                      <a:pt x="14048" y="55066"/>
                      <a:pt x="32440" y="56163"/>
                      <a:pt x="47222" y="56163"/>
                    </a:cubicBezTo>
                    <a:cubicBezTo>
                      <a:pt x="58024" y="56163"/>
                      <a:pt x="66900" y="55577"/>
                      <a:pt x="66900" y="55577"/>
                    </a:cubicBezTo>
                    <a:lnTo>
                      <a:pt x="65430" y="36907"/>
                    </a:lnTo>
                    <a:cubicBezTo>
                      <a:pt x="65430" y="36907"/>
                      <a:pt x="37253" y="32931"/>
                      <a:pt x="36302" y="29647"/>
                    </a:cubicBezTo>
                    <a:cubicBezTo>
                      <a:pt x="35006" y="25325"/>
                      <a:pt x="40538" y="5705"/>
                      <a:pt x="40538" y="5705"/>
                    </a:cubicBezTo>
                    <a:lnTo>
                      <a:pt x="11237" y="0"/>
                    </a:lnTo>
                    <a:close/>
                  </a:path>
                </a:pathLst>
              </a:custGeom>
              <a:solidFill>
                <a:srgbClr val="9950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0"/>
              <p:cNvSpPr/>
              <p:nvPr/>
            </p:nvSpPr>
            <p:spPr>
              <a:xfrm>
                <a:off x="2375175" y="3131925"/>
                <a:ext cx="900575" cy="472625"/>
              </a:xfrm>
              <a:custGeom>
                <a:avLst/>
                <a:gdLst/>
                <a:ahLst/>
                <a:cxnLst/>
                <a:rect l="l" t="t" r="r" b="b"/>
                <a:pathLst>
                  <a:path w="36023" h="18905" extrusionOk="0">
                    <a:moveTo>
                      <a:pt x="21319" y="13187"/>
                    </a:moveTo>
                    <a:lnTo>
                      <a:pt x="21319" y="13187"/>
                    </a:lnTo>
                    <a:cubicBezTo>
                      <a:pt x="21008" y="13320"/>
                      <a:pt x="20832" y="13397"/>
                      <a:pt x="20832" y="13397"/>
                    </a:cubicBezTo>
                    <a:cubicBezTo>
                      <a:pt x="20872" y="13340"/>
                      <a:pt x="21043" y="13270"/>
                      <a:pt x="21319" y="13187"/>
                    </a:cubicBezTo>
                    <a:close/>
                    <a:moveTo>
                      <a:pt x="1" y="0"/>
                    </a:moveTo>
                    <a:lnTo>
                      <a:pt x="2594" y="18756"/>
                    </a:lnTo>
                    <a:cubicBezTo>
                      <a:pt x="4142" y="18855"/>
                      <a:pt x="5695" y="18905"/>
                      <a:pt x="7249" y="18905"/>
                    </a:cubicBezTo>
                    <a:cubicBezTo>
                      <a:pt x="12459" y="18905"/>
                      <a:pt x="17673" y="18352"/>
                      <a:pt x="22733" y="17287"/>
                    </a:cubicBezTo>
                    <a:cubicBezTo>
                      <a:pt x="23951" y="16962"/>
                      <a:pt x="30665" y="13889"/>
                      <a:pt x="31255" y="12157"/>
                    </a:cubicBezTo>
                    <a:lnTo>
                      <a:pt x="31255" y="12157"/>
                    </a:lnTo>
                    <a:cubicBezTo>
                      <a:pt x="32582" y="11346"/>
                      <a:pt x="33549" y="10579"/>
                      <a:pt x="33819" y="10001"/>
                    </a:cubicBezTo>
                    <a:lnTo>
                      <a:pt x="33819" y="10001"/>
                    </a:lnTo>
                    <a:cubicBezTo>
                      <a:pt x="35177" y="9459"/>
                      <a:pt x="36023" y="8884"/>
                      <a:pt x="35871" y="8298"/>
                    </a:cubicBezTo>
                    <a:cubicBezTo>
                      <a:pt x="35797" y="7944"/>
                      <a:pt x="35076" y="7783"/>
                      <a:pt x="33992" y="7747"/>
                    </a:cubicBezTo>
                    <a:lnTo>
                      <a:pt x="33992" y="7747"/>
                    </a:lnTo>
                    <a:cubicBezTo>
                      <a:pt x="34167" y="7601"/>
                      <a:pt x="34252" y="7439"/>
                      <a:pt x="34229" y="7260"/>
                    </a:cubicBezTo>
                    <a:cubicBezTo>
                      <a:pt x="34056" y="6223"/>
                      <a:pt x="30166" y="5878"/>
                      <a:pt x="27746" y="5878"/>
                    </a:cubicBezTo>
                    <a:cubicBezTo>
                      <a:pt x="25067" y="5878"/>
                      <a:pt x="20226" y="5445"/>
                      <a:pt x="19881" y="4667"/>
                    </a:cubicBezTo>
                    <a:cubicBezTo>
                      <a:pt x="19621" y="4062"/>
                      <a:pt x="25845" y="3371"/>
                      <a:pt x="25931" y="2247"/>
                    </a:cubicBezTo>
                    <a:cubicBezTo>
                      <a:pt x="26018" y="1210"/>
                      <a:pt x="4150" y="86"/>
                      <a:pt x="1" y="0"/>
                    </a:cubicBezTo>
                    <a:close/>
                  </a:path>
                </a:pathLst>
              </a:custGeom>
              <a:solidFill>
                <a:srgbClr val="9950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0"/>
              <p:cNvSpPr/>
              <p:nvPr/>
            </p:nvSpPr>
            <p:spPr>
              <a:xfrm>
                <a:off x="2941325" y="3339350"/>
                <a:ext cx="255000" cy="23800"/>
              </a:xfrm>
              <a:custGeom>
                <a:avLst/>
                <a:gdLst/>
                <a:ahLst/>
                <a:cxnLst/>
                <a:rect l="l" t="t" r="r" b="b"/>
                <a:pathLst>
                  <a:path w="10200" h="952" extrusionOk="0">
                    <a:moveTo>
                      <a:pt x="10200" y="1"/>
                    </a:moveTo>
                    <a:cubicBezTo>
                      <a:pt x="8471" y="1"/>
                      <a:pt x="6742" y="87"/>
                      <a:pt x="5100" y="260"/>
                    </a:cubicBezTo>
                    <a:cubicBezTo>
                      <a:pt x="3372" y="433"/>
                      <a:pt x="1643" y="606"/>
                      <a:pt x="1" y="951"/>
                    </a:cubicBezTo>
                    <a:lnTo>
                      <a:pt x="2507" y="951"/>
                    </a:lnTo>
                    <a:cubicBezTo>
                      <a:pt x="3372" y="865"/>
                      <a:pt x="4236" y="865"/>
                      <a:pt x="5100" y="779"/>
                    </a:cubicBezTo>
                    <a:cubicBezTo>
                      <a:pt x="6829" y="606"/>
                      <a:pt x="8558" y="346"/>
                      <a:pt x="10200" y="1"/>
                    </a:cubicBezTo>
                    <a:close/>
                  </a:path>
                </a:pathLst>
              </a:custGeom>
              <a:solidFill>
                <a:srgbClr val="6D22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0"/>
              <p:cNvSpPr/>
              <p:nvPr/>
            </p:nvSpPr>
            <p:spPr>
              <a:xfrm>
                <a:off x="2891625" y="3399850"/>
                <a:ext cx="274450" cy="54950"/>
              </a:xfrm>
              <a:custGeom>
                <a:avLst/>
                <a:gdLst/>
                <a:ahLst/>
                <a:cxnLst/>
                <a:rect l="l" t="t" r="r" b="b"/>
                <a:pathLst>
                  <a:path w="10978" h="2198" extrusionOk="0">
                    <a:moveTo>
                      <a:pt x="10978" y="1"/>
                    </a:moveTo>
                    <a:lnTo>
                      <a:pt x="10978" y="1"/>
                    </a:lnTo>
                    <a:cubicBezTo>
                      <a:pt x="9163" y="260"/>
                      <a:pt x="7175" y="779"/>
                      <a:pt x="5446" y="1124"/>
                    </a:cubicBezTo>
                    <a:cubicBezTo>
                      <a:pt x="3631" y="1470"/>
                      <a:pt x="1902" y="1902"/>
                      <a:pt x="1" y="2162"/>
                    </a:cubicBezTo>
                    <a:cubicBezTo>
                      <a:pt x="279" y="2187"/>
                      <a:pt x="558" y="2197"/>
                      <a:pt x="836" y="2197"/>
                    </a:cubicBezTo>
                    <a:cubicBezTo>
                      <a:pt x="1508" y="2197"/>
                      <a:pt x="2181" y="2136"/>
                      <a:pt x="2853" y="2075"/>
                    </a:cubicBezTo>
                    <a:cubicBezTo>
                      <a:pt x="3804" y="1989"/>
                      <a:pt x="4668" y="1816"/>
                      <a:pt x="5619" y="1643"/>
                    </a:cubicBezTo>
                    <a:cubicBezTo>
                      <a:pt x="7434" y="1211"/>
                      <a:pt x="9249" y="692"/>
                      <a:pt x="10978" y="1"/>
                    </a:cubicBezTo>
                    <a:close/>
                  </a:path>
                </a:pathLst>
              </a:custGeom>
              <a:solidFill>
                <a:srgbClr val="6D22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0"/>
              <p:cNvSpPr/>
              <p:nvPr/>
            </p:nvSpPr>
            <p:spPr>
              <a:xfrm>
                <a:off x="2876500" y="3460350"/>
                <a:ext cx="239875" cy="67025"/>
              </a:xfrm>
              <a:custGeom>
                <a:avLst/>
                <a:gdLst/>
                <a:ahLst/>
                <a:cxnLst/>
                <a:rect l="l" t="t" r="r" b="b"/>
                <a:pathLst>
                  <a:path w="9595" h="2681" extrusionOk="0">
                    <a:moveTo>
                      <a:pt x="9595" y="1"/>
                    </a:moveTo>
                    <a:lnTo>
                      <a:pt x="9595" y="1"/>
                    </a:lnTo>
                    <a:cubicBezTo>
                      <a:pt x="7953" y="433"/>
                      <a:pt x="6310" y="779"/>
                      <a:pt x="4754" y="1211"/>
                    </a:cubicBezTo>
                    <a:cubicBezTo>
                      <a:pt x="3112" y="1730"/>
                      <a:pt x="1556" y="2162"/>
                      <a:pt x="1" y="2680"/>
                    </a:cubicBezTo>
                    <a:cubicBezTo>
                      <a:pt x="779" y="2594"/>
                      <a:pt x="1643" y="2508"/>
                      <a:pt x="2421" y="2335"/>
                    </a:cubicBezTo>
                    <a:cubicBezTo>
                      <a:pt x="3285" y="2162"/>
                      <a:pt x="4063" y="1989"/>
                      <a:pt x="4927" y="1730"/>
                    </a:cubicBezTo>
                    <a:cubicBezTo>
                      <a:pt x="6483" y="1297"/>
                      <a:pt x="8039" y="779"/>
                      <a:pt x="9595" y="1"/>
                    </a:cubicBezTo>
                    <a:close/>
                  </a:path>
                </a:pathLst>
              </a:custGeom>
              <a:solidFill>
                <a:srgbClr val="6D22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0"/>
              <p:cNvSpPr/>
              <p:nvPr/>
            </p:nvSpPr>
            <p:spPr>
              <a:xfrm>
                <a:off x="1083000" y="1269275"/>
                <a:ext cx="983200" cy="1194975"/>
              </a:xfrm>
              <a:custGeom>
                <a:avLst/>
                <a:gdLst/>
                <a:ahLst/>
                <a:cxnLst/>
                <a:rect l="l" t="t" r="r" b="b"/>
                <a:pathLst>
                  <a:path w="39328" h="47799" extrusionOk="0">
                    <a:moveTo>
                      <a:pt x="39328" y="0"/>
                    </a:moveTo>
                    <a:cubicBezTo>
                      <a:pt x="39328" y="0"/>
                      <a:pt x="24375" y="1038"/>
                      <a:pt x="18670" y="5273"/>
                    </a:cubicBezTo>
                    <a:cubicBezTo>
                      <a:pt x="3458" y="16768"/>
                      <a:pt x="1" y="39155"/>
                      <a:pt x="1" y="39155"/>
                    </a:cubicBezTo>
                    <a:lnTo>
                      <a:pt x="33364" y="47798"/>
                    </a:lnTo>
                    <a:lnTo>
                      <a:pt x="39328" y="29388"/>
                    </a:lnTo>
                    <a:lnTo>
                      <a:pt x="3932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0"/>
              <p:cNvSpPr/>
              <p:nvPr/>
            </p:nvSpPr>
            <p:spPr>
              <a:xfrm>
                <a:off x="1882525" y="2081750"/>
                <a:ext cx="114550" cy="384650"/>
              </a:xfrm>
              <a:custGeom>
                <a:avLst/>
                <a:gdLst/>
                <a:ahLst/>
                <a:cxnLst/>
                <a:rect l="l" t="t" r="r" b="b"/>
                <a:pathLst>
                  <a:path w="4582" h="15386" fill="none" extrusionOk="0">
                    <a:moveTo>
                      <a:pt x="0" y="15386"/>
                    </a:moveTo>
                    <a:cubicBezTo>
                      <a:pt x="1124" y="10113"/>
                      <a:pt x="2593" y="5014"/>
                      <a:pt x="4581" y="0"/>
                    </a:cubicBezTo>
                  </a:path>
                </a:pathLst>
              </a:custGeom>
              <a:solidFill>
                <a:schemeClr val="dk2"/>
              </a:solidFill>
              <a:ln w="19450" cap="flat" cmpd="sng">
                <a:solidFill>
                  <a:schemeClr val="accent5"/>
                </a:solidFill>
                <a:prstDash val="solid"/>
                <a:miter lim="8643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0"/>
              <p:cNvSpPr/>
              <p:nvPr/>
            </p:nvSpPr>
            <p:spPr>
              <a:xfrm>
                <a:off x="3055850" y="1727375"/>
                <a:ext cx="138325" cy="516450"/>
              </a:xfrm>
              <a:custGeom>
                <a:avLst/>
                <a:gdLst/>
                <a:ahLst/>
                <a:cxnLst/>
                <a:rect l="l" t="t" r="r" b="b"/>
                <a:pathLst>
                  <a:path w="5533" h="20658" fill="none" extrusionOk="0">
                    <a:moveTo>
                      <a:pt x="5532" y="20658"/>
                    </a:moveTo>
                    <a:cubicBezTo>
                      <a:pt x="4236" y="13657"/>
                      <a:pt x="2421" y="6742"/>
                      <a:pt x="1" y="0"/>
                    </a:cubicBezTo>
                  </a:path>
                </a:pathLst>
              </a:custGeom>
              <a:solidFill>
                <a:schemeClr val="dk2"/>
              </a:solidFill>
              <a:ln w="19450" cap="flat" cmpd="sng">
                <a:solidFill>
                  <a:schemeClr val="accent5"/>
                </a:solidFill>
                <a:prstDash val="solid"/>
                <a:miter lim="8643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0"/>
              <p:cNvSpPr/>
              <p:nvPr/>
            </p:nvSpPr>
            <p:spPr>
              <a:xfrm>
                <a:off x="1111100" y="2116325"/>
                <a:ext cx="797375" cy="237700"/>
              </a:xfrm>
              <a:custGeom>
                <a:avLst/>
                <a:gdLst/>
                <a:ahLst/>
                <a:cxnLst/>
                <a:rect l="l" t="t" r="r" b="b"/>
                <a:pathLst>
                  <a:path w="31895" h="9508" fill="none" extrusionOk="0">
                    <a:moveTo>
                      <a:pt x="0" y="0"/>
                    </a:moveTo>
                    <a:lnTo>
                      <a:pt x="31894" y="9508"/>
                    </a:lnTo>
                  </a:path>
                </a:pathLst>
              </a:custGeom>
              <a:solidFill>
                <a:schemeClr val="dk2"/>
              </a:solidFill>
              <a:ln w="19450" cap="flat" cmpd="sng">
                <a:solidFill>
                  <a:schemeClr val="accent5"/>
                </a:solidFill>
                <a:prstDash val="solid"/>
                <a:miter lim="8643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0"/>
              <p:cNvSpPr/>
              <p:nvPr/>
            </p:nvSpPr>
            <p:spPr>
              <a:xfrm>
                <a:off x="3170375" y="2023400"/>
                <a:ext cx="412750" cy="112400"/>
              </a:xfrm>
              <a:custGeom>
                <a:avLst/>
                <a:gdLst/>
                <a:ahLst/>
                <a:cxnLst/>
                <a:rect l="l" t="t" r="r" b="b"/>
                <a:pathLst>
                  <a:path w="16510" h="4496" fill="none" extrusionOk="0">
                    <a:moveTo>
                      <a:pt x="16509" y="1"/>
                    </a:moveTo>
                    <a:lnTo>
                      <a:pt x="1" y="4495"/>
                    </a:lnTo>
                  </a:path>
                </a:pathLst>
              </a:custGeom>
              <a:solidFill>
                <a:schemeClr val="dk2"/>
              </a:solidFill>
              <a:ln w="19450" cap="flat" cmpd="sng">
                <a:solidFill>
                  <a:schemeClr val="accent5"/>
                </a:solidFill>
                <a:prstDash val="solid"/>
                <a:miter lim="8643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0"/>
              <p:cNvSpPr/>
              <p:nvPr/>
            </p:nvSpPr>
            <p:spPr>
              <a:xfrm>
                <a:off x="1986225" y="1275750"/>
                <a:ext cx="695825" cy="196675"/>
              </a:xfrm>
              <a:custGeom>
                <a:avLst/>
                <a:gdLst/>
                <a:ahLst/>
                <a:cxnLst/>
                <a:rect l="l" t="t" r="r" b="b"/>
                <a:pathLst>
                  <a:path w="27833" h="7867" fill="none" extrusionOk="0">
                    <a:moveTo>
                      <a:pt x="1" y="1"/>
                    </a:moveTo>
                    <a:cubicBezTo>
                      <a:pt x="1" y="1"/>
                      <a:pt x="3977" y="7866"/>
                      <a:pt x="15645" y="7088"/>
                    </a:cubicBezTo>
                    <a:cubicBezTo>
                      <a:pt x="27314" y="6397"/>
                      <a:pt x="27833" y="1470"/>
                      <a:pt x="27833" y="1470"/>
                    </a:cubicBezTo>
                  </a:path>
                </a:pathLst>
              </a:custGeom>
              <a:solidFill>
                <a:schemeClr val="dk2"/>
              </a:solidFill>
              <a:ln w="19450" cap="flat" cmpd="sng">
                <a:solidFill>
                  <a:schemeClr val="accent5"/>
                </a:solidFill>
                <a:prstDash val="solid"/>
                <a:miter lim="8643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0"/>
              <p:cNvSpPr/>
              <p:nvPr/>
            </p:nvSpPr>
            <p:spPr>
              <a:xfrm>
                <a:off x="4494975" y="1568450"/>
                <a:ext cx="927025" cy="895800"/>
              </a:xfrm>
              <a:custGeom>
                <a:avLst/>
                <a:gdLst/>
                <a:ahLst/>
                <a:cxnLst/>
                <a:rect l="l" t="t" r="r" b="b"/>
                <a:pathLst>
                  <a:path w="37081" h="35832" extrusionOk="0">
                    <a:moveTo>
                      <a:pt x="30937" y="1"/>
                    </a:moveTo>
                    <a:cubicBezTo>
                      <a:pt x="29458" y="1"/>
                      <a:pt x="23115" y="6444"/>
                      <a:pt x="22145" y="6444"/>
                    </a:cubicBezTo>
                    <a:cubicBezTo>
                      <a:pt x="22139" y="6444"/>
                      <a:pt x="22133" y="6444"/>
                      <a:pt x="22128" y="6444"/>
                    </a:cubicBezTo>
                    <a:cubicBezTo>
                      <a:pt x="21177" y="6357"/>
                      <a:pt x="24202" y="3073"/>
                      <a:pt x="23165" y="2727"/>
                    </a:cubicBezTo>
                    <a:cubicBezTo>
                      <a:pt x="23154" y="2724"/>
                      <a:pt x="23140" y="2722"/>
                      <a:pt x="23125" y="2722"/>
                    </a:cubicBezTo>
                    <a:cubicBezTo>
                      <a:pt x="21603" y="2722"/>
                      <a:pt x="1" y="19495"/>
                      <a:pt x="1" y="19495"/>
                    </a:cubicBezTo>
                    <a:lnTo>
                      <a:pt x="14262" y="35831"/>
                    </a:lnTo>
                    <a:cubicBezTo>
                      <a:pt x="24893" y="25286"/>
                      <a:pt x="37081" y="9642"/>
                      <a:pt x="36130" y="8864"/>
                    </a:cubicBezTo>
                    <a:cubicBezTo>
                      <a:pt x="36054" y="8795"/>
                      <a:pt x="35949" y="8764"/>
                      <a:pt x="35819" y="8764"/>
                    </a:cubicBezTo>
                    <a:cubicBezTo>
                      <a:pt x="34309" y="8764"/>
                      <a:pt x="29474" y="13013"/>
                      <a:pt x="29474" y="13013"/>
                    </a:cubicBezTo>
                    <a:cubicBezTo>
                      <a:pt x="29474" y="13013"/>
                      <a:pt x="36821" y="6098"/>
                      <a:pt x="36130" y="5234"/>
                    </a:cubicBezTo>
                    <a:cubicBezTo>
                      <a:pt x="36088" y="5187"/>
                      <a:pt x="36019" y="5165"/>
                      <a:pt x="35925" y="5165"/>
                    </a:cubicBezTo>
                    <a:cubicBezTo>
                      <a:pt x="34466" y="5165"/>
                      <a:pt x="27141" y="10506"/>
                      <a:pt x="27141" y="10506"/>
                    </a:cubicBezTo>
                    <a:cubicBezTo>
                      <a:pt x="27141" y="10506"/>
                      <a:pt x="35265" y="2641"/>
                      <a:pt x="34660" y="1863"/>
                    </a:cubicBezTo>
                    <a:cubicBezTo>
                      <a:pt x="34583" y="1779"/>
                      <a:pt x="34466" y="1741"/>
                      <a:pt x="34315" y="1741"/>
                    </a:cubicBezTo>
                    <a:cubicBezTo>
                      <a:pt x="32436" y="1741"/>
                      <a:pt x="25326" y="7740"/>
                      <a:pt x="25326" y="7740"/>
                    </a:cubicBezTo>
                    <a:cubicBezTo>
                      <a:pt x="25326" y="7740"/>
                      <a:pt x="32500" y="912"/>
                      <a:pt x="31117" y="48"/>
                    </a:cubicBezTo>
                    <a:cubicBezTo>
                      <a:pt x="31069" y="16"/>
                      <a:pt x="31009" y="1"/>
                      <a:pt x="30937" y="1"/>
                    </a:cubicBezTo>
                    <a:close/>
                  </a:path>
                </a:pathLst>
              </a:custGeom>
              <a:solidFill>
                <a:srgbClr val="9950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0"/>
              <p:cNvSpPr/>
              <p:nvPr/>
            </p:nvSpPr>
            <p:spPr>
              <a:xfrm>
                <a:off x="4920650" y="1753300"/>
                <a:ext cx="90800" cy="177225"/>
              </a:xfrm>
              <a:custGeom>
                <a:avLst/>
                <a:gdLst/>
                <a:ahLst/>
                <a:cxnLst/>
                <a:rect l="l" t="t" r="r" b="b"/>
                <a:pathLst>
                  <a:path w="3632" h="7089" fill="none" extrusionOk="0">
                    <a:moveTo>
                      <a:pt x="3631" y="0"/>
                    </a:moveTo>
                    <a:cubicBezTo>
                      <a:pt x="2594" y="2421"/>
                      <a:pt x="1384" y="4841"/>
                      <a:pt x="1" y="7088"/>
                    </a:cubicBezTo>
                  </a:path>
                </a:pathLst>
              </a:custGeom>
              <a:noFill/>
              <a:ln w="19450" cap="flat" cmpd="sng">
                <a:solidFill>
                  <a:srgbClr val="6D221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0"/>
              <p:cNvSpPr/>
              <p:nvPr/>
            </p:nvSpPr>
            <p:spPr>
              <a:xfrm>
                <a:off x="4987650" y="1906725"/>
                <a:ext cx="209625" cy="69175"/>
              </a:xfrm>
              <a:custGeom>
                <a:avLst/>
                <a:gdLst/>
                <a:ahLst/>
                <a:cxnLst/>
                <a:rect l="l" t="t" r="r" b="b"/>
                <a:pathLst>
                  <a:path w="8385" h="2767" fill="none" extrusionOk="0">
                    <a:moveTo>
                      <a:pt x="0" y="2766"/>
                    </a:moveTo>
                    <a:cubicBezTo>
                      <a:pt x="2334" y="432"/>
                      <a:pt x="5446" y="0"/>
                      <a:pt x="8384" y="87"/>
                    </a:cubicBezTo>
                  </a:path>
                </a:pathLst>
              </a:custGeom>
              <a:noFill/>
              <a:ln w="19450" cap="flat" cmpd="sng">
                <a:solidFill>
                  <a:srgbClr val="6D221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30"/>
              <p:cNvSpPr/>
              <p:nvPr/>
            </p:nvSpPr>
            <p:spPr>
              <a:xfrm>
                <a:off x="5313925" y="3976800"/>
                <a:ext cx="1929675" cy="1307325"/>
              </a:xfrm>
              <a:custGeom>
                <a:avLst/>
                <a:gdLst/>
                <a:ahLst/>
                <a:cxnLst/>
                <a:rect l="l" t="t" r="r" b="b"/>
                <a:pathLst>
                  <a:path w="77187" h="52293" extrusionOk="0">
                    <a:moveTo>
                      <a:pt x="20659" y="1"/>
                    </a:moveTo>
                    <a:lnTo>
                      <a:pt x="1" y="17547"/>
                    </a:lnTo>
                    <a:lnTo>
                      <a:pt x="33624" y="42612"/>
                    </a:lnTo>
                    <a:lnTo>
                      <a:pt x="39933" y="52293"/>
                    </a:lnTo>
                    <a:lnTo>
                      <a:pt x="76063" y="27659"/>
                    </a:lnTo>
                    <a:cubicBezTo>
                      <a:pt x="76927" y="27054"/>
                      <a:pt x="77186" y="25844"/>
                      <a:pt x="76581" y="24980"/>
                    </a:cubicBezTo>
                    <a:cubicBezTo>
                      <a:pt x="76153" y="24480"/>
                      <a:pt x="75548" y="24157"/>
                      <a:pt x="74912" y="24157"/>
                    </a:cubicBezTo>
                    <a:cubicBezTo>
                      <a:pt x="74778" y="24157"/>
                      <a:pt x="74642" y="24172"/>
                      <a:pt x="74507" y="24202"/>
                    </a:cubicBezTo>
                    <a:lnTo>
                      <a:pt x="54022" y="27573"/>
                    </a:lnTo>
                    <a:lnTo>
                      <a:pt x="20659" y="1"/>
                    </a:lnTo>
                    <a:close/>
                  </a:path>
                </a:pathLst>
              </a:custGeom>
              <a:solidFill>
                <a:srgbClr val="9950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0"/>
              <p:cNvSpPr/>
              <p:nvPr/>
            </p:nvSpPr>
            <p:spPr>
              <a:xfrm>
                <a:off x="6154500" y="4564000"/>
                <a:ext cx="1218750" cy="833975"/>
              </a:xfrm>
              <a:custGeom>
                <a:avLst/>
                <a:gdLst/>
                <a:ahLst/>
                <a:cxnLst/>
                <a:rect l="l" t="t" r="r" b="b"/>
                <a:pathLst>
                  <a:path w="48750" h="33359" extrusionOk="0">
                    <a:moveTo>
                      <a:pt x="41988" y="0"/>
                    </a:moveTo>
                    <a:cubicBezTo>
                      <a:pt x="41903" y="0"/>
                      <a:pt x="41823" y="8"/>
                      <a:pt x="41748" y="23"/>
                    </a:cubicBezTo>
                    <a:lnTo>
                      <a:pt x="20313" y="4085"/>
                    </a:lnTo>
                    <a:cubicBezTo>
                      <a:pt x="13744" y="13938"/>
                      <a:pt x="1" y="19124"/>
                      <a:pt x="1" y="19124"/>
                    </a:cubicBezTo>
                    <a:lnTo>
                      <a:pt x="6310" y="32954"/>
                    </a:lnTo>
                    <a:cubicBezTo>
                      <a:pt x="6472" y="33224"/>
                      <a:pt x="6736" y="33359"/>
                      <a:pt x="7016" y="33359"/>
                    </a:cubicBezTo>
                    <a:cubicBezTo>
                      <a:pt x="7184" y="33359"/>
                      <a:pt x="7358" y="33310"/>
                      <a:pt x="7520" y="33213"/>
                    </a:cubicBezTo>
                    <a:lnTo>
                      <a:pt x="47885" y="5986"/>
                    </a:lnTo>
                    <a:cubicBezTo>
                      <a:pt x="48749" y="5468"/>
                      <a:pt x="45465" y="1665"/>
                      <a:pt x="45378" y="1665"/>
                    </a:cubicBezTo>
                    <a:cubicBezTo>
                      <a:pt x="44273" y="796"/>
                      <a:pt x="42880" y="0"/>
                      <a:pt x="419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0"/>
              <p:cNvSpPr/>
              <p:nvPr/>
            </p:nvSpPr>
            <p:spPr>
              <a:xfrm>
                <a:off x="6763850" y="4622900"/>
                <a:ext cx="10850" cy="138300"/>
              </a:xfrm>
              <a:custGeom>
                <a:avLst/>
                <a:gdLst/>
                <a:ahLst/>
                <a:cxnLst/>
                <a:rect l="l" t="t" r="r" b="b"/>
                <a:pathLst>
                  <a:path w="434" h="5532" fill="none" extrusionOk="0">
                    <a:moveTo>
                      <a:pt x="87" y="0"/>
                    </a:moveTo>
                    <a:cubicBezTo>
                      <a:pt x="1" y="1902"/>
                      <a:pt x="87" y="3717"/>
                      <a:pt x="433" y="5532"/>
                    </a:cubicBezTo>
                  </a:path>
                </a:pathLst>
              </a:custGeom>
              <a:noFill/>
              <a:ln w="19450" cap="flat" cmpd="sng">
                <a:solidFill>
                  <a:schemeClr val="accent3"/>
                </a:solidFill>
                <a:prstDash val="solid"/>
                <a:miter lim="8643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30"/>
              <p:cNvSpPr/>
              <p:nvPr/>
            </p:nvSpPr>
            <p:spPr>
              <a:xfrm>
                <a:off x="6837325" y="4620725"/>
                <a:ext cx="10825" cy="114550"/>
              </a:xfrm>
              <a:custGeom>
                <a:avLst/>
                <a:gdLst/>
                <a:ahLst/>
                <a:cxnLst/>
                <a:rect l="l" t="t" r="r" b="b"/>
                <a:pathLst>
                  <a:path w="433" h="4582" fill="none" extrusionOk="0">
                    <a:moveTo>
                      <a:pt x="87" y="1"/>
                    </a:moveTo>
                    <a:cubicBezTo>
                      <a:pt x="1" y="1470"/>
                      <a:pt x="87" y="3026"/>
                      <a:pt x="433" y="4582"/>
                    </a:cubicBezTo>
                  </a:path>
                </a:pathLst>
              </a:custGeom>
              <a:noFill/>
              <a:ln w="19450" cap="flat" cmpd="sng">
                <a:solidFill>
                  <a:schemeClr val="accent3"/>
                </a:solidFill>
                <a:prstDash val="solid"/>
                <a:miter lim="8643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30"/>
              <p:cNvSpPr/>
              <p:nvPr/>
            </p:nvSpPr>
            <p:spPr>
              <a:xfrm>
                <a:off x="6897825" y="4612100"/>
                <a:ext cx="6525" cy="108050"/>
              </a:xfrm>
              <a:custGeom>
                <a:avLst/>
                <a:gdLst/>
                <a:ahLst/>
                <a:cxnLst/>
                <a:rect l="l" t="t" r="r" b="b"/>
                <a:pathLst>
                  <a:path w="261" h="4322" fill="none" extrusionOk="0">
                    <a:moveTo>
                      <a:pt x="1" y="0"/>
                    </a:moveTo>
                    <a:cubicBezTo>
                      <a:pt x="1" y="1469"/>
                      <a:pt x="87" y="2939"/>
                      <a:pt x="260" y="4322"/>
                    </a:cubicBezTo>
                  </a:path>
                </a:pathLst>
              </a:custGeom>
              <a:noFill/>
              <a:ln w="19450" cap="flat" cmpd="sng">
                <a:solidFill>
                  <a:schemeClr val="accent3"/>
                </a:solidFill>
                <a:prstDash val="solid"/>
                <a:miter lim="8643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0"/>
              <p:cNvSpPr/>
              <p:nvPr/>
            </p:nvSpPr>
            <p:spPr>
              <a:xfrm>
                <a:off x="6284150" y="4633700"/>
                <a:ext cx="1030750" cy="702300"/>
              </a:xfrm>
              <a:custGeom>
                <a:avLst/>
                <a:gdLst/>
                <a:ahLst/>
                <a:cxnLst/>
                <a:rect l="l" t="t" r="r" b="b"/>
                <a:pathLst>
                  <a:path w="41230" h="28092" fill="none" extrusionOk="0">
                    <a:moveTo>
                      <a:pt x="1" y="28091"/>
                    </a:moveTo>
                    <a:lnTo>
                      <a:pt x="41230" y="0"/>
                    </a:lnTo>
                  </a:path>
                </a:pathLst>
              </a:custGeom>
              <a:noFill/>
              <a:ln w="19450" cap="flat" cmpd="sng">
                <a:solidFill>
                  <a:schemeClr val="accent3"/>
                </a:solidFill>
                <a:prstDash val="solid"/>
                <a:miter lim="8643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30"/>
              <p:cNvSpPr/>
              <p:nvPr/>
            </p:nvSpPr>
            <p:spPr>
              <a:xfrm>
                <a:off x="6210675" y="5005350"/>
                <a:ext cx="365225" cy="159950"/>
              </a:xfrm>
              <a:custGeom>
                <a:avLst/>
                <a:gdLst/>
                <a:ahLst/>
                <a:cxnLst/>
                <a:rect l="l" t="t" r="r" b="b"/>
                <a:pathLst>
                  <a:path w="14609" h="6398" fill="none" extrusionOk="0">
                    <a:moveTo>
                      <a:pt x="1" y="6397"/>
                    </a:moveTo>
                    <a:cubicBezTo>
                      <a:pt x="1" y="6397"/>
                      <a:pt x="9854" y="1"/>
                      <a:pt x="14608" y="5273"/>
                    </a:cubicBezTo>
                  </a:path>
                </a:pathLst>
              </a:custGeom>
              <a:noFill/>
              <a:ln w="19450" cap="flat" cmpd="sng">
                <a:solidFill>
                  <a:schemeClr val="accent3"/>
                </a:solidFill>
                <a:prstDash val="solid"/>
                <a:miter lim="8643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30"/>
              <p:cNvSpPr/>
              <p:nvPr/>
            </p:nvSpPr>
            <p:spPr>
              <a:xfrm>
                <a:off x="7085825" y="4586150"/>
                <a:ext cx="17325" cy="192350"/>
              </a:xfrm>
              <a:custGeom>
                <a:avLst/>
                <a:gdLst/>
                <a:ahLst/>
                <a:cxnLst/>
                <a:rect l="l" t="t" r="r" b="b"/>
                <a:pathLst>
                  <a:path w="693" h="7694" fill="none" extrusionOk="0">
                    <a:moveTo>
                      <a:pt x="173" y="1"/>
                    </a:moveTo>
                    <a:cubicBezTo>
                      <a:pt x="173" y="1"/>
                      <a:pt x="1" y="5619"/>
                      <a:pt x="692" y="7693"/>
                    </a:cubicBezTo>
                  </a:path>
                </a:pathLst>
              </a:custGeom>
              <a:noFill/>
              <a:ln w="19450" cap="flat" cmpd="sng">
                <a:solidFill>
                  <a:schemeClr val="accent3"/>
                </a:solidFill>
                <a:prstDash val="solid"/>
                <a:miter lim="8643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30"/>
              <p:cNvSpPr/>
              <p:nvPr/>
            </p:nvSpPr>
            <p:spPr>
              <a:xfrm>
                <a:off x="4097375" y="4052425"/>
                <a:ext cx="1495325" cy="1238200"/>
              </a:xfrm>
              <a:custGeom>
                <a:avLst/>
                <a:gdLst/>
                <a:ahLst/>
                <a:cxnLst/>
                <a:rect l="l" t="t" r="r" b="b"/>
                <a:pathLst>
                  <a:path w="59813" h="49528" extrusionOk="0">
                    <a:moveTo>
                      <a:pt x="26968" y="1"/>
                    </a:moveTo>
                    <a:lnTo>
                      <a:pt x="1" y="2853"/>
                    </a:lnTo>
                    <a:lnTo>
                      <a:pt x="14349" y="37945"/>
                    </a:lnTo>
                    <a:lnTo>
                      <a:pt x="14176" y="49527"/>
                    </a:lnTo>
                    <a:lnTo>
                      <a:pt x="57911" y="49268"/>
                    </a:lnTo>
                    <a:cubicBezTo>
                      <a:pt x="58949" y="49268"/>
                      <a:pt x="59813" y="48404"/>
                      <a:pt x="59813" y="47366"/>
                    </a:cubicBezTo>
                    <a:cubicBezTo>
                      <a:pt x="59813" y="46502"/>
                      <a:pt x="59294" y="45811"/>
                      <a:pt x="58603" y="45551"/>
                    </a:cubicBezTo>
                    <a:lnTo>
                      <a:pt x="39760" y="36908"/>
                    </a:lnTo>
                    <a:lnTo>
                      <a:pt x="26968" y="1"/>
                    </a:lnTo>
                    <a:close/>
                  </a:path>
                </a:pathLst>
              </a:custGeom>
              <a:solidFill>
                <a:srgbClr val="9950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0"/>
              <p:cNvSpPr/>
              <p:nvPr/>
            </p:nvSpPr>
            <p:spPr>
              <a:xfrm>
                <a:off x="4391250" y="4972950"/>
                <a:ext cx="1266275" cy="425700"/>
              </a:xfrm>
              <a:custGeom>
                <a:avLst/>
                <a:gdLst/>
                <a:ahLst/>
                <a:cxnLst/>
                <a:rect l="l" t="t" r="r" b="b"/>
                <a:pathLst>
                  <a:path w="50651" h="17028" extrusionOk="0">
                    <a:moveTo>
                      <a:pt x="27832" y="0"/>
                    </a:moveTo>
                    <a:cubicBezTo>
                      <a:pt x="23442" y="1798"/>
                      <a:pt x="18525" y="2338"/>
                      <a:pt x="14206" y="2338"/>
                    </a:cubicBezTo>
                    <a:cubicBezTo>
                      <a:pt x="7728" y="2338"/>
                      <a:pt x="2594" y="1124"/>
                      <a:pt x="2594" y="1124"/>
                    </a:cubicBezTo>
                    <a:lnTo>
                      <a:pt x="1" y="16164"/>
                    </a:lnTo>
                    <a:cubicBezTo>
                      <a:pt x="1" y="16596"/>
                      <a:pt x="433" y="17028"/>
                      <a:pt x="951" y="17028"/>
                    </a:cubicBezTo>
                    <a:lnTo>
                      <a:pt x="49614" y="17028"/>
                    </a:lnTo>
                    <a:cubicBezTo>
                      <a:pt x="50651" y="17028"/>
                      <a:pt x="50046" y="12015"/>
                      <a:pt x="49959" y="12015"/>
                    </a:cubicBezTo>
                    <a:cubicBezTo>
                      <a:pt x="49527" y="10545"/>
                      <a:pt x="48663" y="8990"/>
                      <a:pt x="47885" y="8644"/>
                    </a:cubicBezTo>
                    <a:lnTo>
                      <a:pt x="2783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0"/>
              <p:cNvSpPr/>
              <p:nvPr/>
            </p:nvSpPr>
            <p:spPr>
              <a:xfrm>
                <a:off x="5125950" y="4994550"/>
                <a:ext cx="71325" cy="118875"/>
              </a:xfrm>
              <a:custGeom>
                <a:avLst/>
                <a:gdLst/>
                <a:ahLst/>
                <a:cxnLst/>
                <a:rect l="l" t="t" r="r" b="b"/>
                <a:pathLst>
                  <a:path w="2853" h="4755" fill="none" extrusionOk="0">
                    <a:moveTo>
                      <a:pt x="2852" y="1"/>
                    </a:moveTo>
                    <a:cubicBezTo>
                      <a:pt x="1729" y="1470"/>
                      <a:pt x="778" y="3112"/>
                      <a:pt x="0" y="4755"/>
                    </a:cubicBezTo>
                  </a:path>
                </a:pathLst>
              </a:custGeom>
              <a:noFill/>
              <a:ln w="19450" cap="flat" cmpd="sng">
                <a:solidFill>
                  <a:schemeClr val="accent2"/>
                </a:solidFill>
                <a:prstDash val="solid"/>
                <a:miter lim="8643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0"/>
              <p:cNvSpPr/>
              <p:nvPr/>
            </p:nvSpPr>
            <p:spPr>
              <a:xfrm>
                <a:off x="5201575" y="5033450"/>
                <a:ext cx="58375" cy="99425"/>
              </a:xfrm>
              <a:custGeom>
                <a:avLst/>
                <a:gdLst/>
                <a:ahLst/>
                <a:cxnLst/>
                <a:rect l="l" t="t" r="r" b="b"/>
                <a:pathLst>
                  <a:path w="2335" h="3977" fill="none" extrusionOk="0">
                    <a:moveTo>
                      <a:pt x="2334" y="1"/>
                    </a:moveTo>
                    <a:cubicBezTo>
                      <a:pt x="1470" y="1211"/>
                      <a:pt x="692" y="2594"/>
                      <a:pt x="0" y="3977"/>
                    </a:cubicBezTo>
                  </a:path>
                </a:pathLst>
              </a:custGeom>
              <a:noFill/>
              <a:ln w="19450" cap="flat" cmpd="sng">
                <a:solidFill>
                  <a:schemeClr val="accent2"/>
                </a:solidFill>
                <a:prstDash val="solid"/>
                <a:miter lim="8643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0"/>
              <p:cNvSpPr/>
              <p:nvPr/>
            </p:nvSpPr>
            <p:spPr>
              <a:xfrm>
                <a:off x="5259925" y="5061550"/>
                <a:ext cx="54025" cy="90775"/>
              </a:xfrm>
              <a:custGeom>
                <a:avLst/>
                <a:gdLst/>
                <a:ahLst/>
                <a:cxnLst/>
                <a:rect l="l" t="t" r="r" b="b"/>
                <a:pathLst>
                  <a:path w="2161" h="3631" fill="none" extrusionOk="0">
                    <a:moveTo>
                      <a:pt x="2161" y="0"/>
                    </a:moveTo>
                    <a:cubicBezTo>
                      <a:pt x="1297" y="1124"/>
                      <a:pt x="605" y="2334"/>
                      <a:pt x="0" y="3630"/>
                    </a:cubicBezTo>
                  </a:path>
                </a:pathLst>
              </a:custGeom>
              <a:noFill/>
              <a:ln w="19450" cap="flat" cmpd="sng">
                <a:solidFill>
                  <a:schemeClr val="accent2"/>
                </a:solidFill>
                <a:prstDash val="solid"/>
                <a:miter lim="8643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0"/>
              <p:cNvSpPr/>
              <p:nvPr/>
            </p:nvSpPr>
            <p:spPr>
              <a:xfrm>
                <a:off x="4399900" y="5312200"/>
                <a:ext cx="1246825" cy="6500"/>
              </a:xfrm>
              <a:custGeom>
                <a:avLst/>
                <a:gdLst/>
                <a:ahLst/>
                <a:cxnLst/>
                <a:rect l="l" t="t" r="r" b="b"/>
                <a:pathLst>
                  <a:path w="49873" h="260" fill="none" extrusionOk="0">
                    <a:moveTo>
                      <a:pt x="0" y="260"/>
                    </a:moveTo>
                    <a:lnTo>
                      <a:pt x="49873" y="1"/>
                    </a:lnTo>
                  </a:path>
                </a:pathLst>
              </a:custGeom>
              <a:noFill/>
              <a:ln w="19450" cap="flat" cmpd="sng">
                <a:solidFill>
                  <a:schemeClr val="accent2"/>
                </a:solidFill>
                <a:prstDash val="solid"/>
                <a:miter lim="8643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0"/>
              <p:cNvSpPr/>
              <p:nvPr/>
            </p:nvSpPr>
            <p:spPr>
              <a:xfrm>
                <a:off x="4434475" y="5132850"/>
                <a:ext cx="317675" cy="183700"/>
              </a:xfrm>
              <a:custGeom>
                <a:avLst/>
                <a:gdLst/>
                <a:ahLst/>
                <a:cxnLst/>
                <a:rect l="l" t="t" r="r" b="b"/>
                <a:pathLst>
                  <a:path w="12707" h="7348" fill="none" extrusionOk="0">
                    <a:moveTo>
                      <a:pt x="0" y="1"/>
                    </a:moveTo>
                    <a:cubicBezTo>
                      <a:pt x="0" y="1"/>
                      <a:pt x="11669" y="260"/>
                      <a:pt x="12706" y="7347"/>
                    </a:cubicBezTo>
                  </a:path>
                </a:pathLst>
              </a:custGeom>
              <a:noFill/>
              <a:ln w="19450" cap="flat" cmpd="sng">
                <a:solidFill>
                  <a:schemeClr val="accent2"/>
                </a:solidFill>
                <a:prstDash val="solid"/>
                <a:miter lim="8643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0"/>
              <p:cNvSpPr/>
              <p:nvPr/>
            </p:nvSpPr>
            <p:spPr>
              <a:xfrm>
                <a:off x="5389575" y="5145825"/>
                <a:ext cx="97250" cy="166400"/>
              </a:xfrm>
              <a:custGeom>
                <a:avLst/>
                <a:gdLst/>
                <a:ahLst/>
                <a:cxnLst/>
                <a:rect l="l" t="t" r="r" b="b"/>
                <a:pathLst>
                  <a:path w="3890" h="6656" fill="none" extrusionOk="0">
                    <a:moveTo>
                      <a:pt x="3890" y="0"/>
                    </a:moveTo>
                    <a:cubicBezTo>
                      <a:pt x="3890" y="0"/>
                      <a:pt x="605" y="4581"/>
                      <a:pt x="0" y="6656"/>
                    </a:cubicBezTo>
                  </a:path>
                </a:pathLst>
              </a:custGeom>
              <a:noFill/>
              <a:ln w="19450" cap="flat" cmpd="sng">
                <a:solidFill>
                  <a:schemeClr val="accent2"/>
                </a:solidFill>
                <a:prstDash val="solid"/>
                <a:miter lim="8643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0"/>
              <p:cNvSpPr/>
              <p:nvPr/>
            </p:nvSpPr>
            <p:spPr>
              <a:xfrm>
                <a:off x="2279175" y="3055250"/>
                <a:ext cx="4231900" cy="1932850"/>
              </a:xfrm>
              <a:custGeom>
                <a:avLst/>
                <a:gdLst/>
                <a:ahLst/>
                <a:cxnLst/>
                <a:rect l="l" t="t" r="r" b="b"/>
                <a:pathLst>
                  <a:path w="169276" h="77314" extrusionOk="0">
                    <a:moveTo>
                      <a:pt x="94959" y="1"/>
                    </a:moveTo>
                    <a:cubicBezTo>
                      <a:pt x="94523" y="1"/>
                      <a:pt x="94085" y="14"/>
                      <a:pt x="93646" y="42"/>
                    </a:cubicBezTo>
                    <a:cubicBezTo>
                      <a:pt x="82582" y="820"/>
                      <a:pt x="20350" y="25021"/>
                      <a:pt x="20350" y="25021"/>
                    </a:cubicBezTo>
                    <a:lnTo>
                      <a:pt x="1853" y="58990"/>
                    </a:lnTo>
                    <a:cubicBezTo>
                      <a:pt x="1853" y="58990"/>
                      <a:pt x="1" y="70184"/>
                      <a:pt x="10833" y="70184"/>
                    </a:cubicBezTo>
                    <a:cubicBezTo>
                      <a:pt x="11223" y="70184"/>
                      <a:pt x="11629" y="70170"/>
                      <a:pt x="12052" y="70140"/>
                    </a:cubicBezTo>
                    <a:cubicBezTo>
                      <a:pt x="41526" y="68152"/>
                      <a:pt x="88633" y="32973"/>
                      <a:pt x="88633" y="32973"/>
                    </a:cubicBezTo>
                    <a:lnTo>
                      <a:pt x="145765" y="77313"/>
                    </a:lnTo>
                    <a:lnTo>
                      <a:pt x="169275" y="52248"/>
                    </a:lnTo>
                    <a:cubicBezTo>
                      <a:pt x="169275" y="52248"/>
                      <a:pt x="130553" y="19835"/>
                      <a:pt x="119230" y="11192"/>
                    </a:cubicBezTo>
                    <a:cubicBezTo>
                      <a:pt x="114667" y="7707"/>
                      <a:pt x="105404" y="1"/>
                      <a:pt x="949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0"/>
              <p:cNvSpPr/>
              <p:nvPr/>
            </p:nvSpPr>
            <p:spPr>
              <a:xfrm>
                <a:off x="2569675" y="3734800"/>
                <a:ext cx="3431425" cy="1169025"/>
              </a:xfrm>
              <a:custGeom>
                <a:avLst/>
                <a:gdLst/>
                <a:ahLst/>
                <a:cxnLst/>
                <a:rect l="l" t="t" r="r" b="b"/>
                <a:pathLst>
                  <a:path w="137257" h="46761" fill="none" extrusionOk="0">
                    <a:moveTo>
                      <a:pt x="0" y="36561"/>
                    </a:moveTo>
                    <a:cubicBezTo>
                      <a:pt x="25412" y="34833"/>
                      <a:pt x="63875" y="7174"/>
                      <a:pt x="73987" y="951"/>
                    </a:cubicBezTo>
                    <a:cubicBezTo>
                      <a:pt x="75543" y="0"/>
                      <a:pt x="77531" y="173"/>
                      <a:pt x="78914" y="1297"/>
                    </a:cubicBezTo>
                    <a:lnTo>
                      <a:pt x="137257" y="46761"/>
                    </a:lnTo>
                  </a:path>
                </a:pathLst>
              </a:custGeom>
              <a:noFill/>
              <a:ln w="19450" cap="flat" cmpd="sng">
                <a:solidFill>
                  <a:schemeClr val="accent3"/>
                </a:solidFill>
                <a:prstDash val="solid"/>
                <a:miter lim="8643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0"/>
              <p:cNvSpPr/>
              <p:nvPr/>
            </p:nvSpPr>
            <p:spPr>
              <a:xfrm>
                <a:off x="1467700" y="2798725"/>
                <a:ext cx="3686350" cy="2213150"/>
              </a:xfrm>
              <a:custGeom>
                <a:avLst/>
                <a:gdLst/>
                <a:ahLst/>
                <a:cxnLst/>
                <a:rect l="l" t="t" r="r" b="b"/>
                <a:pathLst>
                  <a:path w="147454" h="88526" extrusionOk="0">
                    <a:moveTo>
                      <a:pt x="99945" y="1"/>
                    </a:moveTo>
                    <a:cubicBezTo>
                      <a:pt x="92106" y="1"/>
                      <a:pt x="83820" y="3760"/>
                      <a:pt x="74244" y="9352"/>
                    </a:cubicBezTo>
                    <a:cubicBezTo>
                      <a:pt x="65428" y="14452"/>
                      <a:pt x="38202" y="38394"/>
                      <a:pt x="38202" y="38394"/>
                    </a:cubicBezTo>
                    <a:lnTo>
                      <a:pt x="4665" y="40641"/>
                    </a:lnTo>
                    <a:cubicBezTo>
                      <a:pt x="4665" y="40641"/>
                      <a:pt x="0" y="82053"/>
                      <a:pt x="33277" y="82053"/>
                    </a:cubicBezTo>
                    <a:cubicBezTo>
                      <a:pt x="34198" y="82053"/>
                      <a:pt x="35147" y="82021"/>
                      <a:pt x="36127" y="81956"/>
                    </a:cubicBezTo>
                    <a:cubicBezTo>
                      <a:pt x="61712" y="80228"/>
                      <a:pt x="93951" y="43753"/>
                      <a:pt x="93951" y="43753"/>
                    </a:cubicBezTo>
                    <a:lnTo>
                      <a:pt x="113745" y="88525"/>
                    </a:lnTo>
                    <a:lnTo>
                      <a:pt x="147454" y="78499"/>
                    </a:lnTo>
                    <a:cubicBezTo>
                      <a:pt x="147454" y="78499"/>
                      <a:pt x="130859" y="36924"/>
                      <a:pt x="125240" y="22836"/>
                    </a:cubicBezTo>
                    <a:cubicBezTo>
                      <a:pt x="120400" y="10821"/>
                      <a:pt x="111670" y="1314"/>
                      <a:pt x="102940" y="190"/>
                    </a:cubicBezTo>
                    <a:cubicBezTo>
                      <a:pt x="101948" y="62"/>
                      <a:pt x="100950" y="1"/>
                      <a:pt x="9994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0"/>
              <p:cNvSpPr/>
              <p:nvPr/>
            </p:nvSpPr>
            <p:spPr>
              <a:xfrm>
                <a:off x="1772300" y="3646200"/>
                <a:ext cx="2675150" cy="1324625"/>
              </a:xfrm>
              <a:custGeom>
                <a:avLst/>
                <a:gdLst/>
                <a:ahLst/>
                <a:cxnLst/>
                <a:rect l="l" t="t" r="r" b="b"/>
                <a:pathLst>
                  <a:path w="107006" h="52985" fill="none" extrusionOk="0">
                    <a:moveTo>
                      <a:pt x="2162" y="6137"/>
                    </a:moveTo>
                    <a:cubicBezTo>
                      <a:pt x="2162" y="6137"/>
                      <a:pt x="1" y="42266"/>
                      <a:pt x="26018" y="40451"/>
                    </a:cubicBezTo>
                    <a:cubicBezTo>
                      <a:pt x="41576" y="39414"/>
                      <a:pt x="72260" y="8471"/>
                      <a:pt x="80903" y="951"/>
                    </a:cubicBezTo>
                    <a:cubicBezTo>
                      <a:pt x="82113" y="0"/>
                      <a:pt x="83842" y="346"/>
                      <a:pt x="84533" y="1729"/>
                    </a:cubicBezTo>
                    <a:lnTo>
                      <a:pt x="107006" y="52984"/>
                    </a:lnTo>
                  </a:path>
                </a:pathLst>
              </a:custGeom>
              <a:noFill/>
              <a:ln w="19450" cap="flat" cmpd="sng">
                <a:solidFill>
                  <a:schemeClr val="accent2"/>
                </a:solidFill>
                <a:prstDash val="solid"/>
                <a:miter lim="8643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0"/>
              <p:cNvSpPr/>
              <p:nvPr/>
            </p:nvSpPr>
            <p:spPr>
              <a:xfrm>
                <a:off x="1832825" y="3780175"/>
                <a:ext cx="276600" cy="244200"/>
              </a:xfrm>
              <a:custGeom>
                <a:avLst/>
                <a:gdLst/>
                <a:ahLst/>
                <a:cxnLst/>
                <a:rect l="l" t="t" r="r" b="b"/>
                <a:pathLst>
                  <a:path w="11064" h="9768" fill="none" extrusionOk="0">
                    <a:moveTo>
                      <a:pt x="0" y="9767"/>
                    </a:moveTo>
                    <a:cubicBezTo>
                      <a:pt x="0" y="9767"/>
                      <a:pt x="10286" y="8471"/>
                      <a:pt x="11064" y="0"/>
                    </a:cubicBezTo>
                  </a:path>
                </a:pathLst>
              </a:custGeom>
              <a:noFill/>
              <a:ln w="19450" cap="flat" cmpd="sng">
                <a:solidFill>
                  <a:schemeClr val="accent2"/>
                </a:solidFill>
                <a:prstDash val="solid"/>
                <a:miter lim="8643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0"/>
              <p:cNvSpPr/>
              <p:nvPr/>
            </p:nvSpPr>
            <p:spPr>
              <a:xfrm>
                <a:off x="4242150" y="4601275"/>
                <a:ext cx="847075" cy="255025"/>
              </a:xfrm>
              <a:custGeom>
                <a:avLst/>
                <a:gdLst/>
                <a:ahLst/>
                <a:cxnLst/>
                <a:rect l="l" t="t" r="r" b="b"/>
                <a:pathLst>
                  <a:path w="33883" h="10201" fill="none" extrusionOk="0">
                    <a:moveTo>
                      <a:pt x="1" y="10200"/>
                    </a:moveTo>
                    <a:lnTo>
                      <a:pt x="33883" y="1"/>
                    </a:lnTo>
                  </a:path>
                </a:pathLst>
              </a:custGeom>
              <a:noFill/>
              <a:ln w="19450" cap="flat" cmpd="sng">
                <a:solidFill>
                  <a:schemeClr val="accent2"/>
                </a:solidFill>
                <a:prstDash val="solid"/>
                <a:miter lim="8643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0"/>
              <p:cNvSpPr/>
              <p:nvPr/>
            </p:nvSpPr>
            <p:spPr>
              <a:xfrm>
                <a:off x="5787150" y="4246900"/>
                <a:ext cx="589950" cy="633150"/>
              </a:xfrm>
              <a:custGeom>
                <a:avLst/>
                <a:gdLst/>
                <a:ahLst/>
                <a:cxnLst/>
                <a:rect l="l" t="t" r="r" b="b"/>
                <a:pathLst>
                  <a:path w="23598" h="25326" fill="none" extrusionOk="0">
                    <a:moveTo>
                      <a:pt x="1" y="25326"/>
                    </a:moveTo>
                    <a:lnTo>
                      <a:pt x="23597" y="1"/>
                    </a:lnTo>
                  </a:path>
                </a:pathLst>
              </a:custGeom>
              <a:noFill/>
              <a:ln w="19450" cap="flat" cmpd="sng">
                <a:solidFill>
                  <a:schemeClr val="accent3"/>
                </a:solidFill>
                <a:prstDash val="solid"/>
                <a:miter lim="8643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66"/>
        <p:cNvGrpSpPr/>
        <p:nvPr/>
      </p:nvGrpSpPr>
      <p:grpSpPr>
        <a:xfrm>
          <a:off x="0" y="0"/>
          <a:ext cx="0" cy="0"/>
          <a:chOff x="0" y="0"/>
          <a:chExt cx="0" cy="0"/>
        </a:xfrm>
      </p:grpSpPr>
      <p:grpSp>
        <p:nvGrpSpPr>
          <p:cNvPr id="767" name="Google Shape;767;p31"/>
          <p:cNvGrpSpPr/>
          <p:nvPr/>
        </p:nvGrpSpPr>
        <p:grpSpPr>
          <a:xfrm>
            <a:off x="1116275" y="521925"/>
            <a:ext cx="6911400" cy="811182"/>
            <a:chOff x="1116275" y="521925"/>
            <a:chExt cx="6911400" cy="811182"/>
          </a:xfrm>
        </p:grpSpPr>
        <p:sp>
          <p:nvSpPr>
            <p:cNvPr id="768" name="Google Shape;768;p31"/>
            <p:cNvSpPr/>
            <p:nvPr/>
          </p:nvSpPr>
          <p:spPr>
            <a:xfrm>
              <a:off x="1116275" y="521925"/>
              <a:ext cx="6911400" cy="6636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1"/>
            <p:cNvSpPr/>
            <p:nvPr/>
          </p:nvSpPr>
          <p:spPr>
            <a:xfrm rot="3597242">
              <a:off x="4457341" y="996652"/>
              <a:ext cx="311567" cy="268811"/>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0" name="Google Shape;770;p31"/>
          <p:cNvSpPr txBox="1">
            <a:spLocks noGrp="1"/>
          </p:cNvSpPr>
          <p:nvPr>
            <p:ph type="body" idx="1"/>
          </p:nvPr>
        </p:nvSpPr>
        <p:spPr>
          <a:xfrm>
            <a:off x="683568" y="1491630"/>
            <a:ext cx="7623732" cy="3384376"/>
          </a:xfrm>
          <a:prstGeom prst="rect">
            <a:avLst/>
          </a:prstGeom>
        </p:spPr>
        <p:txBody>
          <a:bodyPr spcFirstLastPara="1" wrap="square" lIns="91425" tIns="91425" rIns="91425" bIns="91425" anchor="ctr" anchorCtr="0">
            <a:noAutofit/>
          </a:bodyPr>
          <a:lstStyle/>
          <a:p>
            <a:pPr algn="just">
              <a:lnSpc>
                <a:spcPct val="150000"/>
              </a:lnSpc>
            </a:pPr>
            <a:r>
              <a:rPr lang="en-US" sz="1800" b="0" i="0" dirty="0">
                <a:solidFill>
                  <a:srgbClr val="2A3348"/>
                </a:solidFill>
                <a:effectLst/>
                <a:latin typeface="Segoe Print" panose="02000600000000000000" pitchFamily="2" charset="0"/>
              </a:rPr>
              <a:t>Provide services that make customers or users comfortable with professional providers</a:t>
            </a:r>
          </a:p>
          <a:p>
            <a:pPr algn="just">
              <a:lnSpc>
                <a:spcPct val="150000"/>
              </a:lnSpc>
            </a:pPr>
            <a:r>
              <a:rPr lang="en-US" sz="1800" b="0" i="0" dirty="0">
                <a:solidFill>
                  <a:srgbClr val="2A3348"/>
                </a:solidFill>
                <a:effectLst/>
                <a:latin typeface="Segoe Print" panose="02000600000000000000" pitchFamily="2" charset="0"/>
              </a:rPr>
              <a:t>Easy to find the technicians or service providers</a:t>
            </a:r>
          </a:p>
          <a:p>
            <a:pPr algn="just">
              <a:lnSpc>
                <a:spcPct val="150000"/>
              </a:lnSpc>
            </a:pPr>
            <a:r>
              <a:rPr lang="en-US" sz="1800" b="0" i="0" dirty="0">
                <a:solidFill>
                  <a:srgbClr val="2A3348"/>
                </a:solidFill>
                <a:effectLst/>
                <a:latin typeface="Segoe Print" panose="02000600000000000000" pitchFamily="2" charset="0"/>
              </a:rPr>
              <a:t>Professional and reliable technician or service providers</a:t>
            </a:r>
          </a:p>
          <a:p>
            <a:pPr algn="just">
              <a:lnSpc>
                <a:spcPct val="150000"/>
              </a:lnSpc>
            </a:pPr>
            <a:r>
              <a:rPr lang="en-US" sz="1800" b="0" i="0" dirty="0">
                <a:solidFill>
                  <a:srgbClr val="2A3348"/>
                </a:solidFill>
                <a:effectLst/>
                <a:latin typeface="Segoe Print" panose="02000600000000000000" pitchFamily="2" charset="0"/>
              </a:rPr>
              <a:t>Provide convenience and user-friendly platform to order services</a:t>
            </a:r>
          </a:p>
          <a:p>
            <a:pPr algn="just">
              <a:lnSpc>
                <a:spcPct val="150000"/>
              </a:lnSpc>
            </a:pPr>
            <a:r>
              <a:rPr lang="en-US" sz="1800" b="0" i="0" dirty="0">
                <a:solidFill>
                  <a:srgbClr val="2A3348"/>
                </a:solidFill>
                <a:effectLst/>
                <a:latin typeface="Segoe Print" panose="02000600000000000000" pitchFamily="2" charset="0"/>
              </a:rPr>
              <a:t>Giving a best service, good quality results and satisfying for service users</a:t>
            </a:r>
          </a:p>
          <a:p>
            <a:pPr marL="127000" indent="0" algn="just">
              <a:lnSpc>
                <a:spcPct val="150000"/>
              </a:lnSpc>
              <a:buNone/>
            </a:pPr>
            <a:endParaRPr lang="en-GB" sz="1600" dirty="0">
              <a:latin typeface="Segoe Print" panose="02000600000000000000" pitchFamily="2" charset="0"/>
            </a:endParaRPr>
          </a:p>
        </p:txBody>
      </p:sp>
      <p:sp>
        <p:nvSpPr>
          <p:cNvPr id="10" name="Google Shape;1132;p44">
            <a:extLst>
              <a:ext uri="{FF2B5EF4-FFF2-40B4-BE49-F238E27FC236}">
                <a16:creationId xmlns:a16="http://schemas.microsoft.com/office/drawing/2014/main" id="{EECF8A5D-107E-4F9B-A0A6-D06A0B4D90EF}"/>
              </a:ext>
            </a:extLst>
          </p:cNvPr>
          <p:cNvSpPr txBox="1">
            <a:spLocks noGrp="1"/>
          </p:cNvSpPr>
          <p:nvPr>
            <p:ph type="title"/>
          </p:nvPr>
        </p:nvSpPr>
        <p:spPr>
          <a:xfrm>
            <a:off x="1331640" y="540250"/>
            <a:ext cx="6480720" cy="639374"/>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800" dirty="0"/>
              <a:t>VALUE PROPOSITIONS</a:t>
            </a:r>
            <a:endParaRPr sz="2800" dirty="0"/>
          </a:p>
        </p:txBody>
      </p:sp>
    </p:spTree>
    <p:extLst>
      <p:ext uri="{BB962C8B-B14F-4D97-AF65-F5344CB8AC3E}">
        <p14:creationId xmlns:p14="http://schemas.microsoft.com/office/powerpoint/2010/main" val="30988670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25"/>
        <p:cNvGrpSpPr/>
        <p:nvPr/>
      </p:nvGrpSpPr>
      <p:grpSpPr>
        <a:xfrm>
          <a:off x="0" y="0"/>
          <a:ext cx="0" cy="0"/>
          <a:chOff x="0" y="0"/>
          <a:chExt cx="0" cy="0"/>
        </a:xfrm>
      </p:grpSpPr>
      <p:grpSp>
        <p:nvGrpSpPr>
          <p:cNvPr id="1126" name="Google Shape;1126;p44"/>
          <p:cNvGrpSpPr/>
          <p:nvPr/>
        </p:nvGrpSpPr>
        <p:grpSpPr>
          <a:xfrm>
            <a:off x="2232675" y="540000"/>
            <a:ext cx="4678800" cy="958065"/>
            <a:chOff x="2232675" y="540000"/>
            <a:chExt cx="4678800" cy="958065"/>
          </a:xfrm>
        </p:grpSpPr>
        <p:sp>
          <p:nvSpPr>
            <p:cNvPr id="1127" name="Google Shape;1127;p44"/>
            <p:cNvSpPr/>
            <p:nvPr/>
          </p:nvSpPr>
          <p:spPr>
            <a:xfrm>
              <a:off x="2232675" y="540000"/>
              <a:ext cx="4678800" cy="744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1128" name="Google Shape;1128;p44"/>
            <p:cNvSpPr/>
            <p:nvPr/>
          </p:nvSpPr>
          <p:spPr>
            <a:xfrm rot="8997242">
              <a:off x="6310730" y="1169260"/>
              <a:ext cx="311567" cy="268811"/>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44"/>
            <p:cNvSpPr/>
            <p:nvPr/>
          </p:nvSpPr>
          <p:spPr>
            <a:xfrm rot="-1802758">
              <a:off x="2569816" y="1097632"/>
              <a:ext cx="311567" cy="268811"/>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44"/>
            <p:cNvSpPr/>
            <p:nvPr/>
          </p:nvSpPr>
          <p:spPr>
            <a:xfrm rot="3597242">
              <a:off x="4456986" y="1097631"/>
              <a:ext cx="311567" cy="268811"/>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31" name="Google Shape;1131;p44"/>
          <p:cNvSpPr txBox="1">
            <a:spLocks noGrp="1"/>
          </p:cNvSpPr>
          <p:nvPr>
            <p:ph type="subTitle" idx="1"/>
          </p:nvPr>
        </p:nvSpPr>
        <p:spPr>
          <a:xfrm>
            <a:off x="875625" y="1874975"/>
            <a:ext cx="2103000" cy="293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OUR</a:t>
            </a:r>
            <a:endParaRPr dirty="0"/>
          </a:p>
        </p:txBody>
      </p:sp>
      <p:sp>
        <p:nvSpPr>
          <p:cNvPr id="1132" name="Google Shape;1132;p44"/>
          <p:cNvSpPr txBox="1">
            <a:spLocks noGrp="1"/>
          </p:cNvSpPr>
          <p:nvPr>
            <p:ph type="title"/>
          </p:nvPr>
        </p:nvSpPr>
        <p:spPr>
          <a:xfrm>
            <a:off x="2440375" y="649224"/>
            <a:ext cx="4263300" cy="53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t>VALUE PROPOSITION</a:t>
            </a:r>
            <a:endParaRPr sz="2400" dirty="0"/>
          </a:p>
        </p:txBody>
      </p:sp>
      <p:sp>
        <p:nvSpPr>
          <p:cNvPr id="1133" name="Google Shape;1133;p44"/>
          <p:cNvSpPr txBox="1">
            <a:spLocks noGrp="1"/>
          </p:cNvSpPr>
          <p:nvPr>
            <p:ph type="subTitle" idx="2"/>
          </p:nvPr>
        </p:nvSpPr>
        <p:spPr>
          <a:xfrm>
            <a:off x="875550" y="2201911"/>
            <a:ext cx="2103000" cy="610200"/>
          </a:xfrm>
          <a:prstGeom prst="rect">
            <a:avLst/>
          </a:prstGeom>
        </p:spPr>
        <p:txBody>
          <a:bodyPr spcFirstLastPara="1" wrap="square" lIns="91425" tIns="91425" rIns="91425" bIns="91425" anchor="t" anchorCtr="0">
            <a:noAutofit/>
          </a:bodyPr>
          <a:lstStyle/>
          <a:p>
            <a:pPr marL="0" lvl="0" indent="0">
              <a:spcAft>
                <a:spcPts val="1600"/>
              </a:spcAft>
            </a:pPr>
            <a:r>
              <a:rPr lang="en-GB" sz="1300" dirty="0">
                <a:latin typeface="Segoe Print" panose="02000600000000000000" pitchFamily="2" charset="0"/>
              </a:rPr>
              <a:t>Service Provider Apps and Websites </a:t>
            </a:r>
            <a:endParaRPr sz="1300" dirty="0">
              <a:latin typeface="Segoe Print" panose="02000600000000000000" pitchFamily="2" charset="0"/>
            </a:endParaRPr>
          </a:p>
        </p:txBody>
      </p:sp>
      <p:sp>
        <p:nvSpPr>
          <p:cNvPr id="1134" name="Google Shape;1134;p44"/>
          <p:cNvSpPr txBox="1">
            <a:spLocks noGrp="1"/>
          </p:cNvSpPr>
          <p:nvPr>
            <p:ph type="subTitle" idx="3"/>
          </p:nvPr>
        </p:nvSpPr>
        <p:spPr>
          <a:xfrm>
            <a:off x="3520500" y="1874975"/>
            <a:ext cx="2103000" cy="293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HELP(S)</a:t>
            </a:r>
            <a:endParaRPr dirty="0"/>
          </a:p>
        </p:txBody>
      </p:sp>
      <p:sp>
        <p:nvSpPr>
          <p:cNvPr id="1136" name="Google Shape;1136;p44"/>
          <p:cNvSpPr txBox="1">
            <a:spLocks noGrp="1"/>
          </p:cNvSpPr>
          <p:nvPr>
            <p:ph type="subTitle" idx="5"/>
          </p:nvPr>
        </p:nvSpPr>
        <p:spPr>
          <a:xfrm>
            <a:off x="6178100" y="1874975"/>
            <a:ext cx="2103000" cy="293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WHO</a:t>
            </a:r>
            <a:endParaRPr dirty="0"/>
          </a:p>
        </p:txBody>
      </p:sp>
      <p:sp>
        <p:nvSpPr>
          <p:cNvPr id="1137" name="Google Shape;1137;p44"/>
          <p:cNvSpPr txBox="1">
            <a:spLocks noGrp="1"/>
          </p:cNvSpPr>
          <p:nvPr>
            <p:ph type="subTitle" idx="6"/>
          </p:nvPr>
        </p:nvSpPr>
        <p:spPr>
          <a:xfrm>
            <a:off x="6178100" y="2201911"/>
            <a:ext cx="2103000" cy="610200"/>
          </a:xfrm>
          <a:prstGeom prst="rect">
            <a:avLst/>
          </a:prstGeom>
        </p:spPr>
        <p:txBody>
          <a:bodyPr spcFirstLastPara="1" wrap="square" lIns="91425" tIns="91425" rIns="91425" bIns="91425" anchor="t" anchorCtr="0">
            <a:noAutofit/>
          </a:bodyPr>
          <a:lstStyle/>
          <a:p>
            <a:pPr marL="0" lvl="0" indent="0">
              <a:spcAft>
                <a:spcPts val="1600"/>
              </a:spcAft>
            </a:pPr>
            <a:r>
              <a:rPr lang="en-GB" sz="1300" dirty="0">
                <a:latin typeface="Segoe Print" panose="02000600000000000000" pitchFamily="2" charset="0"/>
              </a:rPr>
              <a:t>Need the Best Service as Needed</a:t>
            </a:r>
            <a:endParaRPr sz="1300" dirty="0">
              <a:latin typeface="Segoe Print" panose="02000600000000000000" pitchFamily="2" charset="0"/>
            </a:endParaRPr>
          </a:p>
        </p:txBody>
      </p:sp>
      <p:sp>
        <p:nvSpPr>
          <p:cNvPr id="1138" name="Google Shape;1138;p44"/>
          <p:cNvSpPr txBox="1">
            <a:spLocks noGrp="1"/>
          </p:cNvSpPr>
          <p:nvPr>
            <p:ph type="subTitle" idx="7"/>
          </p:nvPr>
        </p:nvSpPr>
        <p:spPr>
          <a:xfrm>
            <a:off x="875625" y="3506650"/>
            <a:ext cx="2103000" cy="293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BY</a:t>
            </a:r>
            <a:endParaRPr dirty="0"/>
          </a:p>
        </p:txBody>
      </p:sp>
      <p:sp>
        <p:nvSpPr>
          <p:cNvPr id="1139" name="Google Shape;1139;p44"/>
          <p:cNvSpPr txBox="1">
            <a:spLocks noGrp="1"/>
          </p:cNvSpPr>
          <p:nvPr>
            <p:ph type="subTitle" idx="8"/>
          </p:nvPr>
        </p:nvSpPr>
        <p:spPr>
          <a:xfrm>
            <a:off x="875625" y="3827725"/>
            <a:ext cx="2103000" cy="612600"/>
          </a:xfrm>
          <a:prstGeom prst="rect">
            <a:avLst/>
          </a:prstGeom>
        </p:spPr>
        <p:txBody>
          <a:bodyPr spcFirstLastPara="1" wrap="square" lIns="91425" tIns="91425" rIns="91425" bIns="91425" anchor="t" anchorCtr="0">
            <a:noAutofit/>
          </a:bodyPr>
          <a:lstStyle/>
          <a:p>
            <a:pPr marL="0" lvl="0" indent="0">
              <a:spcAft>
                <a:spcPts val="1600"/>
              </a:spcAft>
            </a:pPr>
            <a:r>
              <a:rPr lang="en-GB" sz="1300" dirty="0">
                <a:latin typeface="Segoe Print" panose="02000600000000000000" pitchFamily="2" charset="0"/>
              </a:rPr>
              <a:t>Provides Convenience and User Friendly Platform to Order</a:t>
            </a:r>
            <a:endParaRPr sz="1300" dirty="0">
              <a:latin typeface="Segoe Print" panose="02000600000000000000" pitchFamily="2" charset="0"/>
            </a:endParaRPr>
          </a:p>
        </p:txBody>
      </p:sp>
      <p:sp>
        <p:nvSpPr>
          <p:cNvPr id="1140" name="Google Shape;1140;p44"/>
          <p:cNvSpPr txBox="1">
            <a:spLocks noGrp="1"/>
          </p:cNvSpPr>
          <p:nvPr>
            <p:ph type="subTitle" idx="9"/>
          </p:nvPr>
        </p:nvSpPr>
        <p:spPr>
          <a:xfrm>
            <a:off x="3526863" y="3506650"/>
            <a:ext cx="2103000" cy="293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AND</a:t>
            </a:r>
            <a:endParaRPr dirty="0"/>
          </a:p>
        </p:txBody>
      </p:sp>
      <p:sp>
        <p:nvSpPr>
          <p:cNvPr id="1141" name="Google Shape;1141;p44"/>
          <p:cNvSpPr txBox="1">
            <a:spLocks noGrp="1"/>
          </p:cNvSpPr>
          <p:nvPr>
            <p:ph type="subTitle" idx="13"/>
          </p:nvPr>
        </p:nvSpPr>
        <p:spPr>
          <a:xfrm>
            <a:off x="3526863" y="3827725"/>
            <a:ext cx="2103000" cy="612600"/>
          </a:xfrm>
          <a:prstGeom prst="rect">
            <a:avLst/>
          </a:prstGeom>
        </p:spPr>
        <p:txBody>
          <a:bodyPr spcFirstLastPara="1" wrap="square" lIns="91425" tIns="91425" rIns="91425" bIns="91425" anchor="t" anchorCtr="0">
            <a:noAutofit/>
          </a:bodyPr>
          <a:lstStyle/>
          <a:p>
            <a:pPr marL="0" lvl="0" indent="0">
              <a:spcAft>
                <a:spcPts val="1600"/>
              </a:spcAft>
            </a:pPr>
            <a:r>
              <a:rPr lang="en-GB" sz="1300" dirty="0">
                <a:latin typeface="Segoe Print" panose="02000600000000000000" pitchFamily="2" charset="0"/>
              </a:rPr>
              <a:t>Giving a Best Service, Good Quality Results and Satisfying</a:t>
            </a:r>
            <a:endParaRPr sz="1300" dirty="0">
              <a:latin typeface="Segoe Print" panose="02000600000000000000" pitchFamily="2" charset="0"/>
            </a:endParaRPr>
          </a:p>
        </p:txBody>
      </p:sp>
      <p:sp>
        <p:nvSpPr>
          <p:cNvPr id="1142" name="Google Shape;1142;p44"/>
          <p:cNvSpPr txBox="1">
            <a:spLocks noGrp="1"/>
          </p:cNvSpPr>
          <p:nvPr>
            <p:ph type="subTitle" idx="14"/>
          </p:nvPr>
        </p:nvSpPr>
        <p:spPr>
          <a:xfrm>
            <a:off x="6178100" y="3506650"/>
            <a:ext cx="2103000" cy="293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(UNLIKE)</a:t>
            </a:r>
            <a:endParaRPr dirty="0"/>
          </a:p>
        </p:txBody>
      </p:sp>
      <p:sp>
        <p:nvSpPr>
          <p:cNvPr id="1143" name="Google Shape;1143;p44"/>
          <p:cNvSpPr txBox="1">
            <a:spLocks noGrp="1"/>
          </p:cNvSpPr>
          <p:nvPr>
            <p:ph type="subTitle" idx="15"/>
          </p:nvPr>
        </p:nvSpPr>
        <p:spPr>
          <a:xfrm>
            <a:off x="6178100" y="3827725"/>
            <a:ext cx="2103000" cy="612600"/>
          </a:xfrm>
          <a:prstGeom prst="rect">
            <a:avLst/>
          </a:prstGeom>
        </p:spPr>
        <p:txBody>
          <a:bodyPr spcFirstLastPara="1" wrap="square" lIns="91425" tIns="91425" rIns="91425" bIns="91425" anchor="t" anchorCtr="0">
            <a:noAutofit/>
          </a:bodyPr>
          <a:lstStyle/>
          <a:p>
            <a:pPr marL="0" lvl="0" indent="0">
              <a:spcAft>
                <a:spcPts val="1600"/>
              </a:spcAft>
            </a:pPr>
            <a:r>
              <a:rPr lang="en-GB" sz="1300" dirty="0">
                <a:latin typeface="Segoe Print" panose="02000600000000000000" pitchFamily="2" charset="0"/>
              </a:rPr>
              <a:t>Typical Services Order by Phone</a:t>
            </a:r>
            <a:endParaRPr sz="1300" dirty="0">
              <a:latin typeface="Segoe Print" panose="02000600000000000000" pitchFamily="2" charset="0"/>
            </a:endParaRPr>
          </a:p>
        </p:txBody>
      </p:sp>
      <p:sp>
        <p:nvSpPr>
          <p:cNvPr id="21" name="Google Shape;1133;p44"/>
          <p:cNvSpPr txBox="1">
            <a:spLocks noGrp="1"/>
          </p:cNvSpPr>
          <p:nvPr>
            <p:ph type="subTitle" idx="2"/>
          </p:nvPr>
        </p:nvSpPr>
        <p:spPr>
          <a:xfrm>
            <a:off x="3520575" y="2211710"/>
            <a:ext cx="2103000" cy="610200"/>
          </a:xfrm>
          <a:prstGeom prst="rect">
            <a:avLst/>
          </a:prstGeom>
        </p:spPr>
        <p:txBody>
          <a:bodyPr spcFirstLastPara="1" wrap="square" lIns="91425" tIns="91425" rIns="91425" bIns="91425" anchor="t" anchorCtr="0">
            <a:noAutofit/>
          </a:bodyPr>
          <a:lstStyle/>
          <a:p>
            <a:pPr marL="0" lvl="0" indent="0">
              <a:spcAft>
                <a:spcPts val="1600"/>
              </a:spcAft>
            </a:pPr>
            <a:r>
              <a:rPr lang="en-GB" sz="1300" dirty="0">
                <a:latin typeface="Segoe Print" panose="02000600000000000000" pitchFamily="2" charset="0"/>
              </a:rPr>
              <a:t>Service Provider and User of the Service to Meet</a:t>
            </a:r>
            <a:endParaRPr sz="1300" dirty="0">
              <a:latin typeface="Segoe Print" panose="02000600000000000000" pitchFamily="2" charset="0"/>
            </a:endParaRPr>
          </a:p>
        </p:txBody>
      </p:sp>
    </p:spTree>
    <p:extLst>
      <p:ext uri="{BB962C8B-B14F-4D97-AF65-F5344CB8AC3E}">
        <p14:creationId xmlns:p14="http://schemas.microsoft.com/office/powerpoint/2010/main" val="16451829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66"/>
        <p:cNvGrpSpPr/>
        <p:nvPr/>
      </p:nvGrpSpPr>
      <p:grpSpPr>
        <a:xfrm>
          <a:off x="0" y="0"/>
          <a:ext cx="0" cy="0"/>
          <a:chOff x="0" y="0"/>
          <a:chExt cx="0" cy="0"/>
        </a:xfrm>
      </p:grpSpPr>
      <p:grpSp>
        <p:nvGrpSpPr>
          <p:cNvPr id="767" name="Google Shape;767;p31"/>
          <p:cNvGrpSpPr/>
          <p:nvPr/>
        </p:nvGrpSpPr>
        <p:grpSpPr>
          <a:xfrm>
            <a:off x="1116275" y="521925"/>
            <a:ext cx="6911400" cy="811182"/>
            <a:chOff x="1116275" y="521925"/>
            <a:chExt cx="6911400" cy="811182"/>
          </a:xfrm>
        </p:grpSpPr>
        <p:sp>
          <p:nvSpPr>
            <p:cNvPr id="768" name="Google Shape;768;p31"/>
            <p:cNvSpPr/>
            <p:nvPr/>
          </p:nvSpPr>
          <p:spPr>
            <a:xfrm>
              <a:off x="1116275" y="521925"/>
              <a:ext cx="6911400" cy="6636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1"/>
            <p:cNvSpPr/>
            <p:nvPr/>
          </p:nvSpPr>
          <p:spPr>
            <a:xfrm rot="3597242">
              <a:off x="4457341" y="996652"/>
              <a:ext cx="311567" cy="268811"/>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1" name="Google Shape;771;p31"/>
          <p:cNvSpPr txBox="1">
            <a:spLocks noGrp="1"/>
          </p:cNvSpPr>
          <p:nvPr>
            <p:ph type="title"/>
          </p:nvPr>
        </p:nvSpPr>
        <p:spPr>
          <a:xfrm>
            <a:off x="1246700" y="521925"/>
            <a:ext cx="6646800" cy="663600"/>
          </a:xfrm>
          <a:prstGeom prst="rect">
            <a:avLst/>
          </a:prstGeom>
        </p:spPr>
        <p:txBody>
          <a:bodyPr spcFirstLastPara="1" wrap="square" lIns="91425" tIns="91425" rIns="91425" bIns="91425" anchor="ctr" anchorCtr="0">
            <a:noAutofit/>
          </a:bodyPr>
          <a:lstStyle/>
          <a:p>
            <a:pPr lvl="0"/>
            <a:r>
              <a:rPr lang="en" sz="2400" dirty="0"/>
              <a:t>VALUE PROPOSITION CANVAS</a:t>
            </a:r>
            <a:endParaRPr sz="2400" dirty="0"/>
          </a:p>
        </p:txBody>
      </p:sp>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14285" t="23036" r="7041" b="12000"/>
          <a:stretch/>
        </p:blipFill>
        <p:spPr>
          <a:xfrm>
            <a:off x="1164854" y="1359928"/>
            <a:ext cx="6832395" cy="3171990"/>
          </a:xfrm>
          <a:prstGeom prst="rect">
            <a:avLst/>
          </a:prstGeom>
        </p:spPr>
      </p:pic>
    </p:spTree>
    <p:extLst>
      <p:ext uri="{BB962C8B-B14F-4D97-AF65-F5344CB8AC3E}">
        <p14:creationId xmlns:p14="http://schemas.microsoft.com/office/powerpoint/2010/main" val="20594998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38"/>
        <p:cNvGrpSpPr/>
        <p:nvPr/>
      </p:nvGrpSpPr>
      <p:grpSpPr>
        <a:xfrm>
          <a:off x="0" y="0"/>
          <a:ext cx="0" cy="0"/>
          <a:chOff x="0" y="0"/>
          <a:chExt cx="0" cy="0"/>
        </a:xfrm>
      </p:grpSpPr>
      <p:grpSp>
        <p:nvGrpSpPr>
          <p:cNvPr id="939" name="Google Shape;939;p38"/>
          <p:cNvGrpSpPr/>
          <p:nvPr/>
        </p:nvGrpSpPr>
        <p:grpSpPr>
          <a:xfrm>
            <a:off x="2326100" y="369606"/>
            <a:ext cx="4491900" cy="915507"/>
            <a:chOff x="2326100" y="540000"/>
            <a:chExt cx="4491900" cy="915507"/>
          </a:xfrm>
        </p:grpSpPr>
        <p:sp>
          <p:nvSpPr>
            <p:cNvPr id="940" name="Google Shape;940;p38"/>
            <p:cNvSpPr/>
            <p:nvPr/>
          </p:nvSpPr>
          <p:spPr>
            <a:xfrm>
              <a:off x="2326100" y="540000"/>
              <a:ext cx="4491900" cy="744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941" name="Google Shape;941;p38"/>
            <p:cNvSpPr/>
            <p:nvPr/>
          </p:nvSpPr>
          <p:spPr>
            <a:xfrm rot="3597242">
              <a:off x="4457341" y="1119052"/>
              <a:ext cx="311567" cy="268811"/>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42" name="Google Shape;942;p38"/>
          <p:cNvSpPr txBox="1">
            <a:spLocks noGrp="1"/>
          </p:cNvSpPr>
          <p:nvPr>
            <p:ph type="title"/>
          </p:nvPr>
        </p:nvSpPr>
        <p:spPr>
          <a:xfrm>
            <a:off x="2372874" y="476856"/>
            <a:ext cx="4480500" cy="53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tx1"/>
                </a:solidFill>
              </a:rPr>
              <a:t>CHANNELS</a:t>
            </a:r>
            <a:endParaRPr dirty="0">
              <a:solidFill>
                <a:schemeClr val="tx1"/>
              </a:solidFill>
            </a:endParaRPr>
          </a:p>
        </p:txBody>
      </p:sp>
      <p:sp>
        <p:nvSpPr>
          <p:cNvPr id="1002" name="Google Shape;1002;p38"/>
          <p:cNvSpPr txBox="1"/>
          <p:nvPr/>
        </p:nvSpPr>
        <p:spPr>
          <a:xfrm>
            <a:off x="1043608" y="1419622"/>
            <a:ext cx="7056784" cy="3096344"/>
          </a:xfrm>
          <a:prstGeom prst="rect">
            <a:avLst/>
          </a:prstGeom>
          <a:noFill/>
          <a:ln>
            <a:noFill/>
          </a:ln>
        </p:spPr>
        <p:txBody>
          <a:bodyPr spcFirstLastPara="1" wrap="square" lIns="91425" tIns="91425" rIns="91425" bIns="91425" anchor="ctr" anchorCtr="0">
            <a:noAutofit/>
          </a:bodyPr>
          <a:lstStyle/>
          <a:p>
            <a:pPr marL="285750" indent="-285750" algn="just">
              <a:lnSpc>
                <a:spcPct val="150000"/>
              </a:lnSpc>
              <a:buFont typeface="Wingdings" panose="05000000000000000000" pitchFamily="2" charset="2"/>
              <a:buChar char="Ø"/>
            </a:pPr>
            <a:r>
              <a:rPr lang="en-US" sz="1600" b="1" i="0" dirty="0">
                <a:solidFill>
                  <a:srgbClr val="2A3348"/>
                </a:solidFill>
                <a:effectLst/>
                <a:latin typeface="Segoe Print" panose="02000600000000000000" pitchFamily="2" charset="0"/>
              </a:rPr>
              <a:t>Web application sales, </a:t>
            </a:r>
            <a:r>
              <a:rPr lang="en-US" sz="1600" i="0" dirty="0">
                <a:solidFill>
                  <a:srgbClr val="2A3348"/>
                </a:solidFill>
                <a:effectLst/>
                <a:latin typeface="Segoe Print" panose="02000600000000000000" pitchFamily="2" charset="0"/>
              </a:rPr>
              <a:t>all processes of buying and selling services are carried out through a web application</a:t>
            </a:r>
          </a:p>
          <a:p>
            <a:pPr marL="285750" indent="-285750" algn="just">
              <a:lnSpc>
                <a:spcPct val="150000"/>
              </a:lnSpc>
              <a:buFont typeface="Wingdings" panose="05000000000000000000" pitchFamily="2" charset="2"/>
              <a:buChar char="Ø"/>
            </a:pPr>
            <a:r>
              <a:rPr lang="en-US" sz="1600" b="1" i="0" dirty="0">
                <a:solidFill>
                  <a:srgbClr val="2A3348"/>
                </a:solidFill>
                <a:effectLst/>
                <a:latin typeface="Segoe Print" panose="02000600000000000000" pitchFamily="2" charset="0"/>
              </a:rPr>
              <a:t>Social media marketing, </a:t>
            </a:r>
            <a:r>
              <a:rPr lang="en-US" sz="1600" b="0" i="0" dirty="0">
                <a:solidFill>
                  <a:schemeClr val="tx1"/>
                </a:solidFill>
                <a:effectLst/>
                <a:latin typeface="Segoe Print" panose="02000600000000000000" pitchFamily="2" charset="0"/>
              </a:rPr>
              <a:t>we</a:t>
            </a:r>
            <a:r>
              <a:rPr lang="en-US" sz="1600" i="0" dirty="0">
                <a:solidFill>
                  <a:srgbClr val="2A3348"/>
                </a:solidFill>
                <a:effectLst/>
                <a:latin typeface="Segoe Print" panose="02000600000000000000" pitchFamily="2" charset="0"/>
              </a:rPr>
              <a:t> also offer services through social media such as Instagram, WhatsApp business, etc.</a:t>
            </a:r>
          </a:p>
          <a:p>
            <a:pPr marL="285750" indent="-285750" algn="just">
              <a:lnSpc>
                <a:spcPct val="150000"/>
              </a:lnSpc>
              <a:buFont typeface="Wingdings" panose="05000000000000000000" pitchFamily="2" charset="2"/>
              <a:buChar char="Ø"/>
            </a:pPr>
            <a:r>
              <a:rPr lang="en-US" sz="1600" b="1" i="0" dirty="0">
                <a:solidFill>
                  <a:srgbClr val="2A3348"/>
                </a:solidFill>
                <a:effectLst/>
                <a:latin typeface="Segoe Print" panose="02000600000000000000" pitchFamily="2" charset="0"/>
              </a:rPr>
              <a:t>E-mail marketing, </a:t>
            </a:r>
            <a:r>
              <a:rPr lang="en-US" sz="1600" b="0" i="0" dirty="0">
                <a:solidFill>
                  <a:schemeClr val="tx1"/>
                </a:solidFill>
                <a:effectLst/>
                <a:latin typeface="Segoe Print" panose="02000600000000000000" pitchFamily="2" charset="0"/>
              </a:rPr>
              <a:t>we</a:t>
            </a:r>
            <a:r>
              <a:rPr lang="en-US" sz="1600" i="0" dirty="0">
                <a:solidFill>
                  <a:srgbClr val="2A3348"/>
                </a:solidFill>
                <a:effectLst/>
                <a:latin typeface="Segoe Print" panose="02000600000000000000" pitchFamily="2" charset="0"/>
              </a:rPr>
              <a:t> also offer services via e-mail by sending any updates related to our service offerings</a:t>
            </a:r>
          </a:p>
          <a:p>
            <a:pPr algn="just"/>
            <a:br>
              <a:rPr lang="en-GB" sz="1200" dirty="0">
                <a:solidFill>
                  <a:schemeClr val="tx1"/>
                </a:solidFill>
              </a:rPr>
            </a:br>
            <a:br>
              <a:rPr lang="en-GB" dirty="0">
                <a:solidFill>
                  <a:schemeClr val="tx1"/>
                </a:solidFill>
              </a:rPr>
            </a:br>
            <a:endParaRPr dirty="0">
              <a:solidFill>
                <a:schemeClr val="tx1"/>
              </a:solidFill>
              <a:latin typeface="Barlow Semi Condensed"/>
              <a:ea typeface="Barlow Semi Condensed"/>
              <a:cs typeface="Barlow Semi Condensed"/>
              <a:sym typeface="Barlow Semi Condensed"/>
            </a:endParaRPr>
          </a:p>
        </p:txBody>
      </p:sp>
    </p:spTree>
    <p:extLst>
      <p:ext uri="{BB962C8B-B14F-4D97-AF65-F5344CB8AC3E}">
        <p14:creationId xmlns:p14="http://schemas.microsoft.com/office/powerpoint/2010/main" val="4563154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66"/>
        <p:cNvGrpSpPr/>
        <p:nvPr/>
      </p:nvGrpSpPr>
      <p:grpSpPr>
        <a:xfrm>
          <a:off x="0" y="0"/>
          <a:ext cx="0" cy="0"/>
          <a:chOff x="0" y="0"/>
          <a:chExt cx="0" cy="0"/>
        </a:xfrm>
      </p:grpSpPr>
      <p:grpSp>
        <p:nvGrpSpPr>
          <p:cNvPr id="767" name="Google Shape;767;p31"/>
          <p:cNvGrpSpPr/>
          <p:nvPr/>
        </p:nvGrpSpPr>
        <p:grpSpPr>
          <a:xfrm>
            <a:off x="1116275" y="521925"/>
            <a:ext cx="6911400" cy="811182"/>
            <a:chOff x="1116275" y="521925"/>
            <a:chExt cx="6911400" cy="811182"/>
          </a:xfrm>
        </p:grpSpPr>
        <p:sp>
          <p:nvSpPr>
            <p:cNvPr id="768" name="Google Shape;768;p31"/>
            <p:cNvSpPr/>
            <p:nvPr/>
          </p:nvSpPr>
          <p:spPr>
            <a:xfrm>
              <a:off x="1116275" y="521925"/>
              <a:ext cx="6911400" cy="6636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1"/>
            <p:cNvSpPr/>
            <p:nvPr/>
          </p:nvSpPr>
          <p:spPr>
            <a:xfrm rot="3597242">
              <a:off x="4457341" y="996652"/>
              <a:ext cx="311567" cy="268811"/>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1" name="Google Shape;771;p31"/>
          <p:cNvSpPr txBox="1">
            <a:spLocks noGrp="1"/>
          </p:cNvSpPr>
          <p:nvPr>
            <p:ph type="title"/>
          </p:nvPr>
        </p:nvSpPr>
        <p:spPr>
          <a:xfrm>
            <a:off x="1246700" y="627535"/>
            <a:ext cx="6646800" cy="432048"/>
          </a:xfrm>
          <a:prstGeom prst="rect">
            <a:avLst/>
          </a:prstGeom>
        </p:spPr>
        <p:txBody>
          <a:bodyPr spcFirstLastPara="1" wrap="square" lIns="91425" tIns="91425" rIns="91425" bIns="91425" anchor="ctr" anchorCtr="0">
            <a:noAutofit/>
          </a:bodyPr>
          <a:lstStyle/>
          <a:p>
            <a:pPr lvl="0"/>
            <a:r>
              <a:rPr lang="en-US" sz="2400" dirty="0">
                <a:solidFill>
                  <a:schemeClr val="tx1"/>
                </a:solidFill>
              </a:rPr>
              <a:t>C</a:t>
            </a:r>
            <a:r>
              <a:rPr lang="en-ID" sz="2400" dirty="0">
                <a:solidFill>
                  <a:schemeClr val="tx1"/>
                </a:solidFill>
              </a:rPr>
              <a:t>USTOMER RELATIONSHIPS</a:t>
            </a:r>
          </a:p>
        </p:txBody>
      </p:sp>
      <p:sp>
        <p:nvSpPr>
          <p:cNvPr id="6" name="Google Shape;1355;p58"/>
          <p:cNvSpPr txBox="1">
            <a:spLocks/>
          </p:cNvSpPr>
          <p:nvPr/>
        </p:nvSpPr>
        <p:spPr>
          <a:xfrm>
            <a:off x="899593" y="1491630"/>
            <a:ext cx="7344816" cy="324036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lnSpc>
                <a:spcPct val="150000"/>
              </a:lnSpc>
            </a:pPr>
            <a:endParaRPr lang="en-GB" sz="1200" dirty="0">
              <a:solidFill>
                <a:schemeClr val="tx1"/>
              </a:solidFill>
              <a:latin typeface="Segoe Print" panose="02000600000000000000" pitchFamily="2" charset="0"/>
            </a:endParaRPr>
          </a:p>
        </p:txBody>
      </p:sp>
      <p:sp>
        <p:nvSpPr>
          <p:cNvPr id="7" name="Google Shape;1355;p58"/>
          <p:cNvSpPr txBox="1">
            <a:spLocks/>
          </p:cNvSpPr>
          <p:nvPr/>
        </p:nvSpPr>
        <p:spPr>
          <a:xfrm>
            <a:off x="899593" y="1360959"/>
            <a:ext cx="7344816" cy="324036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lgn="just">
              <a:lnSpc>
                <a:spcPct val="150000"/>
              </a:lnSpc>
              <a:buFont typeface="Wingdings" panose="05000000000000000000" pitchFamily="2" charset="2"/>
              <a:buChar char="ü"/>
            </a:pPr>
            <a:r>
              <a:rPr lang="en-US" sz="1200" b="1" i="0" dirty="0">
                <a:solidFill>
                  <a:schemeClr val="tx1"/>
                </a:solidFill>
                <a:effectLst/>
                <a:latin typeface="Segoe Print" panose="02000600000000000000" pitchFamily="2" charset="0"/>
              </a:rPr>
              <a:t>Customer forum,</a:t>
            </a:r>
            <a:r>
              <a:rPr lang="en-US" sz="1200" b="1" i="0" u="none" strike="noStrike" dirty="0">
                <a:solidFill>
                  <a:schemeClr val="tx1"/>
                </a:solidFill>
                <a:effectLst/>
                <a:latin typeface="Segoe Print" panose="02000600000000000000" pitchFamily="2" charset="0"/>
              </a:rPr>
              <a:t> </a:t>
            </a:r>
            <a:r>
              <a:rPr lang="en-US" sz="1200" b="0" i="0" u="none" strike="noStrike" dirty="0">
                <a:solidFill>
                  <a:schemeClr val="tx1"/>
                </a:solidFill>
                <a:effectLst/>
                <a:latin typeface="Segoe Print" panose="02000600000000000000" pitchFamily="2" charset="0"/>
              </a:rPr>
              <a:t>we will provide a forum on the website for users to ask, report, and review about </a:t>
            </a:r>
            <a:r>
              <a:rPr lang="en-US" sz="1200" b="0" i="0" u="none" strike="noStrike" dirty="0" err="1">
                <a:solidFill>
                  <a:schemeClr val="tx1"/>
                </a:solidFill>
                <a:effectLst/>
                <a:latin typeface="Segoe Print" panose="02000600000000000000" pitchFamily="2" charset="0"/>
              </a:rPr>
              <a:t>MyServices</a:t>
            </a:r>
            <a:r>
              <a:rPr lang="en-US" sz="1200" b="0" i="0" u="none" strike="noStrike" dirty="0">
                <a:solidFill>
                  <a:schemeClr val="tx1"/>
                </a:solidFill>
                <a:effectLst/>
                <a:latin typeface="Segoe Print" panose="02000600000000000000" pitchFamily="2" charset="0"/>
              </a:rPr>
              <a:t> service or web application</a:t>
            </a:r>
          </a:p>
          <a:p>
            <a:pPr marL="285750" indent="-285750" algn="just">
              <a:lnSpc>
                <a:spcPct val="150000"/>
              </a:lnSpc>
              <a:buFont typeface="Wingdings" panose="05000000000000000000" pitchFamily="2" charset="2"/>
              <a:buChar char="ü"/>
            </a:pPr>
            <a:r>
              <a:rPr lang="en-US" sz="1200" b="1" i="0" dirty="0">
                <a:solidFill>
                  <a:schemeClr val="tx1"/>
                </a:solidFill>
                <a:effectLst/>
                <a:latin typeface="Segoe Print" panose="02000600000000000000" pitchFamily="2" charset="0"/>
              </a:rPr>
              <a:t>Customer service and Tech support, </a:t>
            </a:r>
            <a:r>
              <a:rPr lang="en-US" sz="1200" b="0" i="0" u="none" strike="noStrike" dirty="0">
                <a:solidFill>
                  <a:schemeClr val="tx1"/>
                </a:solidFill>
                <a:effectLst/>
                <a:latin typeface="Segoe Print" panose="02000600000000000000" pitchFamily="2" charset="0"/>
              </a:rPr>
              <a:t>we</a:t>
            </a:r>
            <a:r>
              <a:rPr lang="en-US" sz="1200" i="0" dirty="0">
                <a:solidFill>
                  <a:schemeClr val="tx1"/>
                </a:solidFill>
                <a:effectLst/>
                <a:latin typeface="Segoe Print" panose="02000600000000000000" pitchFamily="2" charset="0"/>
              </a:rPr>
              <a:t> also provide customer service and tech support through e-mail, website, and social media to help users solve their problems related to the </a:t>
            </a:r>
            <a:r>
              <a:rPr lang="en-US" sz="1200" i="0" dirty="0" err="1">
                <a:solidFill>
                  <a:schemeClr val="tx1"/>
                </a:solidFill>
                <a:effectLst/>
                <a:latin typeface="Segoe Print" panose="02000600000000000000" pitchFamily="2" charset="0"/>
              </a:rPr>
              <a:t>MyService</a:t>
            </a:r>
            <a:r>
              <a:rPr lang="en-US" sz="1200" dirty="0" err="1">
                <a:solidFill>
                  <a:schemeClr val="tx1"/>
                </a:solidFill>
                <a:latin typeface="Segoe Print" panose="02000600000000000000" pitchFamily="2" charset="0"/>
              </a:rPr>
              <a:t>s</a:t>
            </a:r>
            <a:r>
              <a:rPr lang="en-US" sz="1200" dirty="0">
                <a:solidFill>
                  <a:schemeClr val="tx1"/>
                </a:solidFill>
                <a:latin typeface="Segoe Print" panose="02000600000000000000" pitchFamily="2" charset="0"/>
              </a:rPr>
              <a:t> </a:t>
            </a:r>
            <a:r>
              <a:rPr lang="en-US" sz="1200" i="0" dirty="0">
                <a:solidFill>
                  <a:schemeClr val="tx1"/>
                </a:solidFill>
                <a:effectLst/>
                <a:latin typeface="Segoe Print" panose="02000600000000000000" pitchFamily="2" charset="0"/>
              </a:rPr>
              <a:t>web application or service and even their stuff</a:t>
            </a:r>
          </a:p>
          <a:p>
            <a:pPr marL="285750" indent="-285750" algn="just">
              <a:lnSpc>
                <a:spcPct val="150000"/>
              </a:lnSpc>
              <a:buFont typeface="Wingdings" panose="05000000000000000000" pitchFamily="2" charset="2"/>
              <a:buChar char="ü"/>
            </a:pPr>
            <a:r>
              <a:rPr lang="en-US" sz="1200" b="1" i="0" dirty="0">
                <a:solidFill>
                  <a:schemeClr val="tx1"/>
                </a:solidFill>
                <a:effectLst/>
                <a:latin typeface="Segoe Print" panose="02000600000000000000" pitchFamily="2" charset="0"/>
              </a:rPr>
              <a:t>Discount and promotion, </a:t>
            </a:r>
            <a:r>
              <a:rPr lang="en-US" sz="1200" b="0" i="0" u="none" strike="noStrike" dirty="0">
                <a:solidFill>
                  <a:schemeClr val="tx1"/>
                </a:solidFill>
                <a:effectLst/>
                <a:latin typeface="Segoe Print" panose="02000600000000000000" pitchFamily="2" charset="0"/>
              </a:rPr>
              <a:t>we will offer discounts and promotions through e-mail and social media in every month</a:t>
            </a:r>
            <a:endParaRPr lang="en-US" sz="1200" b="0" i="0" dirty="0">
              <a:solidFill>
                <a:schemeClr val="tx1"/>
              </a:solidFill>
              <a:effectLst/>
              <a:latin typeface="Segoe Print" panose="02000600000000000000" pitchFamily="2" charset="0"/>
            </a:endParaRPr>
          </a:p>
          <a:p>
            <a:pPr marL="285750" indent="-285750" algn="just">
              <a:lnSpc>
                <a:spcPct val="150000"/>
              </a:lnSpc>
              <a:buFont typeface="Wingdings" panose="05000000000000000000" pitchFamily="2" charset="2"/>
              <a:buChar char="ü"/>
            </a:pPr>
            <a:r>
              <a:rPr lang="en-US" sz="1200" b="1" i="0" dirty="0">
                <a:solidFill>
                  <a:schemeClr val="tx1"/>
                </a:solidFill>
                <a:effectLst/>
                <a:latin typeface="Segoe Print" panose="02000600000000000000" pitchFamily="2" charset="0"/>
              </a:rPr>
              <a:t>User-friendly web application, </a:t>
            </a:r>
            <a:r>
              <a:rPr lang="en-US" sz="1200" dirty="0">
                <a:solidFill>
                  <a:schemeClr val="tx1"/>
                </a:solidFill>
                <a:latin typeface="Segoe Print" panose="02000600000000000000" pitchFamily="2" charset="0"/>
              </a:rPr>
              <a:t>we </a:t>
            </a:r>
            <a:r>
              <a:rPr lang="en-US" sz="1200" i="0" dirty="0">
                <a:solidFill>
                  <a:schemeClr val="tx1"/>
                </a:solidFill>
                <a:effectLst/>
                <a:latin typeface="Segoe Print" panose="02000600000000000000" pitchFamily="2" charset="0"/>
              </a:rPr>
              <a:t>will also provide a mobile web application to makes user easier to access the </a:t>
            </a:r>
            <a:r>
              <a:rPr lang="en-US" sz="1200" i="0" dirty="0" err="1">
                <a:solidFill>
                  <a:schemeClr val="tx1"/>
                </a:solidFill>
                <a:effectLst/>
                <a:latin typeface="Segoe Print" panose="02000600000000000000" pitchFamily="2" charset="0"/>
              </a:rPr>
              <a:t>MyServices</a:t>
            </a:r>
            <a:r>
              <a:rPr lang="en-US" sz="1200" i="0" dirty="0">
                <a:solidFill>
                  <a:schemeClr val="tx1"/>
                </a:solidFill>
                <a:effectLst/>
                <a:latin typeface="Segoe Print" panose="02000600000000000000" pitchFamily="2" charset="0"/>
              </a:rPr>
              <a:t> web application through a mobile phone</a:t>
            </a:r>
            <a:r>
              <a:rPr lang="en-GB" sz="1200" dirty="0">
                <a:solidFill>
                  <a:schemeClr val="tx1"/>
                </a:solidFill>
                <a:latin typeface="Segoe Print" panose="02000600000000000000" pitchFamily="2" charset="0"/>
              </a:rPr>
              <a:t> </a:t>
            </a:r>
            <a:br>
              <a:rPr lang="en-GB" sz="1200" dirty="0">
                <a:solidFill>
                  <a:schemeClr val="tx1"/>
                </a:solidFill>
                <a:latin typeface="Segoe Print" panose="02000600000000000000" pitchFamily="2" charset="0"/>
              </a:rPr>
            </a:br>
            <a:endParaRPr lang="en-GB" sz="1200" dirty="0">
              <a:solidFill>
                <a:schemeClr val="tx1"/>
              </a:solidFill>
              <a:latin typeface="Segoe Print" panose="02000600000000000000" pitchFamily="2" charset="0"/>
            </a:endParaRPr>
          </a:p>
        </p:txBody>
      </p:sp>
    </p:spTree>
    <p:extLst>
      <p:ext uri="{BB962C8B-B14F-4D97-AF65-F5344CB8AC3E}">
        <p14:creationId xmlns:p14="http://schemas.microsoft.com/office/powerpoint/2010/main" val="38128422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49"/>
        <p:cNvGrpSpPr/>
        <p:nvPr/>
      </p:nvGrpSpPr>
      <p:grpSpPr>
        <a:xfrm>
          <a:off x="0" y="0"/>
          <a:ext cx="0" cy="0"/>
          <a:chOff x="0" y="0"/>
          <a:chExt cx="0" cy="0"/>
        </a:xfrm>
      </p:grpSpPr>
      <p:grpSp>
        <p:nvGrpSpPr>
          <p:cNvPr id="1350" name="Google Shape;1350;p58"/>
          <p:cNvGrpSpPr/>
          <p:nvPr/>
        </p:nvGrpSpPr>
        <p:grpSpPr>
          <a:xfrm>
            <a:off x="2064785" y="384465"/>
            <a:ext cx="5014430" cy="705670"/>
            <a:chOff x="760275" y="540000"/>
            <a:chExt cx="7623600" cy="915511"/>
          </a:xfrm>
        </p:grpSpPr>
        <p:sp>
          <p:nvSpPr>
            <p:cNvPr id="1351" name="Google Shape;1351;p58"/>
            <p:cNvSpPr/>
            <p:nvPr/>
          </p:nvSpPr>
          <p:spPr>
            <a:xfrm>
              <a:off x="760275" y="540000"/>
              <a:ext cx="7623600" cy="744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1352" name="Google Shape;1352;p58"/>
            <p:cNvSpPr/>
            <p:nvPr/>
          </p:nvSpPr>
          <p:spPr>
            <a:xfrm rot="3597242">
              <a:off x="4458011" y="1119056"/>
              <a:ext cx="311567" cy="268811"/>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54" name="Google Shape;1354;p58"/>
          <p:cNvSpPr txBox="1">
            <a:spLocks noGrp="1"/>
          </p:cNvSpPr>
          <p:nvPr>
            <p:ph type="title"/>
          </p:nvPr>
        </p:nvSpPr>
        <p:spPr>
          <a:xfrm>
            <a:off x="2206333" y="483788"/>
            <a:ext cx="4786215" cy="375518"/>
          </a:xfrm>
          <a:prstGeom prst="rect">
            <a:avLst/>
          </a:prstGeom>
        </p:spPr>
        <p:txBody>
          <a:bodyPr spcFirstLastPara="1" wrap="square" lIns="91425" tIns="91425" rIns="91425" bIns="91425" anchor="ctr" anchorCtr="0">
            <a:noAutofit/>
          </a:bodyPr>
          <a:lstStyle/>
          <a:p>
            <a:pPr lvl="0"/>
            <a:r>
              <a:rPr lang="en-ID" sz="2800" dirty="0"/>
              <a:t>K</a:t>
            </a:r>
            <a:r>
              <a:rPr lang="en" sz="2800" dirty="0"/>
              <a:t>EY RESOURCES</a:t>
            </a:r>
            <a:endParaRPr sz="2800" dirty="0"/>
          </a:p>
        </p:txBody>
      </p:sp>
      <p:sp>
        <p:nvSpPr>
          <p:cNvPr id="1355" name="Google Shape;1355;p58"/>
          <p:cNvSpPr txBox="1">
            <a:spLocks noGrp="1"/>
          </p:cNvSpPr>
          <p:nvPr>
            <p:ph type="subTitle" idx="2"/>
          </p:nvPr>
        </p:nvSpPr>
        <p:spPr>
          <a:xfrm>
            <a:off x="1193914" y="898230"/>
            <a:ext cx="6568907" cy="3468264"/>
          </a:xfrm>
          <a:prstGeom prst="rect">
            <a:avLst/>
          </a:prstGeom>
        </p:spPr>
        <p:txBody>
          <a:bodyPr spcFirstLastPara="1" wrap="square" lIns="91425" tIns="91425" rIns="91425" bIns="91425" anchor="t" anchorCtr="0">
            <a:noAutofit/>
          </a:bodyPr>
          <a:lstStyle/>
          <a:p>
            <a:pPr algn="just">
              <a:lnSpc>
                <a:spcPct val="150000"/>
              </a:lnSpc>
              <a:buFont typeface="Wingdings" panose="05000000000000000000" pitchFamily="2" charset="2"/>
              <a:buChar char="v"/>
            </a:pPr>
            <a:r>
              <a:rPr lang="en-US" sz="1100" b="1" i="0" dirty="0">
                <a:solidFill>
                  <a:schemeClr val="tx1"/>
                </a:solidFill>
                <a:effectLst/>
                <a:latin typeface="Segoe Print" panose="02000600000000000000" pitchFamily="2" charset="0"/>
              </a:rPr>
              <a:t>Google maps, </a:t>
            </a:r>
            <a:r>
              <a:rPr lang="en-US" sz="1100" dirty="0">
                <a:solidFill>
                  <a:schemeClr val="tx1"/>
                </a:solidFill>
                <a:latin typeface="Segoe Print" panose="02000600000000000000" pitchFamily="2" charset="0"/>
              </a:rPr>
              <a:t>to help service providers </a:t>
            </a:r>
            <a:r>
              <a:rPr lang="en-US" sz="1100" b="0" i="0" u="none" strike="noStrike" dirty="0">
                <a:solidFill>
                  <a:schemeClr val="tx1"/>
                </a:solidFill>
                <a:effectLst/>
                <a:latin typeface="Segoe Print" panose="02000600000000000000" pitchFamily="2" charset="0"/>
              </a:rPr>
              <a:t>to find the service users location and even service users can know the service providers location</a:t>
            </a:r>
            <a:endParaRPr lang="en-US" sz="1100" b="0" i="0" dirty="0">
              <a:solidFill>
                <a:schemeClr val="tx1"/>
              </a:solidFill>
              <a:effectLst/>
              <a:latin typeface="Segoe Print" panose="02000600000000000000" pitchFamily="2" charset="0"/>
            </a:endParaRPr>
          </a:p>
          <a:p>
            <a:pPr algn="just">
              <a:lnSpc>
                <a:spcPct val="150000"/>
              </a:lnSpc>
              <a:buFont typeface="Wingdings" panose="05000000000000000000" pitchFamily="2" charset="2"/>
              <a:buChar char="v"/>
            </a:pPr>
            <a:r>
              <a:rPr lang="en-US" sz="1100" b="1" i="0" dirty="0">
                <a:solidFill>
                  <a:schemeClr val="tx1"/>
                </a:solidFill>
                <a:effectLst/>
                <a:latin typeface="Segoe Print" panose="02000600000000000000" pitchFamily="2" charset="0"/>
              </a:rPr>
              <a:t>Web server and domain,</a:t>
            </a:r>
            <a:r>
              <a:rPr lang="en-US" sz="1100" b="0" i="0" dirty="0">
                <a:solidFill>
                  <a:schemeClr val="tx1"/>
                </a:solidFill>
                <a:effectLst/>
                <a:latin typeface="Segoe Print" panose="02000600000000000000" pitchFamily="2" charset="0"/>
              </a:rPr>
              <a:t> this the main resource for running our server or web application properly, so that all service providers and users can access the </a:t>
            </a:r>
            <a:r>
              <a:rPr lang="en-US" sz="1100" b="0" i="0" dirty="0" err="1">
                <a:solidFill>
                  <a:schemeClr val="tx1"/>
                </a:solidFill>
                <a:effectLst/>
                <a:latin typeface="Segoe Print" panose="02000600000000000000" pitchFamily="2" charset="0"/>
              </a:rPr>
              <a:t>MyService</a:t>
            </a:r>
            <a:r>
              <a:rPr lang="en-US" sz="1100" b="0" i="0" dirty="0">
                <a:solidFill>
                  <a:schemeClr val="tx1"/>
                </a:solidFill>
                <a:effectLst/>
                <a:latin typeface="Segoe Print" panose="02000600000000000000" pitchFamily="2" charset="0"/>
              </a:rPr>
              <a:t> web application in online</a:t>
            </a:r>
          </a:p>
          <a:p>
            <a:pPr algn="just">
              <a:lnSpc>
                <a:spcPct val="150000"/>
              </a:lnSpc>
              <a:buFont typeface="Wingdings" panose="05000000000000000000" pitchFamily="2" charset="2"/>
              <a:buChar char="v"/>
            </a:pPr>
            <a:r>
              <a:rPr lang="en-US" sz="1100" b="1" dirty="0">
                <a:solidFill>
                  <a:schemeClr val="tx1"/>
                </a:solidFill>
                <a:latin typeface="Segoe Print" panose="02000600000000000000" pitchFamily="2" charset="0"/>
              </a:rPr>
              <a:t>Devices especially laptop or computer, </a:t>
            </a:r>
            <a:r>
              <a:rPr lang="en-US" sz="1100" dirty="0">
                <a:solidFill>
                  <a:schemeClr val="tx1"/>
                </a:solidFill>
                <a:latin typeface="Segoe Print" panose="02000600000000000000" pitchFamily="2" charset="0"/>
              </a:rPr>
              <a:t>these physical resources help us to build, develop, and also maintain our web application properly</a:t>
            </a:r>
          </a:p>
          <a:p>
            <a:pPr algn="just">
              <a:lnSpc>
                <a:spcPct val="150000"/>
              </a:lnSpc>
              <a:buFont typeface="Wingdings" panose="05000000000000000000" pitchFamily="2" charset="2"/>
              <a:buChar char="v"/>
            </a:pPr>
            <a:r>
              <a:rPr lang="en-US" sz="1100" b="1" dirty="0">
                <a:solidFill>
                  <a:schemeClr val="tx1"/>
                </a:solidFill>
                <a:latin typeface="Segoe Print" panose="02000600000000000000" pitchFamily="2" charset="0"/>
              </a:rPr>
              <a:t>Printer,</a:t>
            </a:r>
            <a:r>
              <a:rPr lang="en-US" sz="1100" dirty="0">
                <a:solidFill>
                  <a:schemeClr val="tx1"/>
                </a:solidFill>
                <a:latin typeface="Segoe Print" panose="02000600000000000000" pitchFamily="2" charset="0"/>
              </a:rPr>
              <a:t> this printer help us to manage our business documents</a:t>
            </a:r>
          </a:p>
          <a:p>
            <a:pPr algn="just">
              <a:lnSpc>
                <a:spcPct val="150000"/>
              </a:lnSpc>
              <a:buFont typeface="Wingdings" panose="05000000000000000000" pitchFamily="2" charset="2"/>
              <a:buChar char="v"/>
            </a:pPr>
            <a:r>
              <a:rPr lang="en-US" sz="1100" b="1" i="0" dirty="0">
                <a:solidFill>
                  <a:schemeClr val="tx1"/>
                </a:solidFill>
                <a:effectLst/>
                <a:latin typeface="Segoe Print" panose="02000600000000000000" pitchFamily="2" charset="0"/>
              </a:rPr>
              <a:t>Employees,</a:t>
            </a:r>
            <a:r>
              <a:rPr lang="en-US" sz="1100" b="0" i="0" dirty="0">
                <a:solidFill>
                  <a:schemeClr val="tx1"/>
                </a:solidFill>
                <a:effectLst/>
                <a:latin typeface="Segoe Print" panose="02000600000000000000" pitchFamily="2" charset="0"/>
              </a:rPr>
              <a:t> this is also an important resource because the employee help us to run, develop, and maintain the web application properly and help us to serve the service users</a:t>
            </a:r>
          </a:p>
          <a:p>
            <a:pPr algn="just">
              <a:lnSpc>
                <a:spcPct val="150000"/>
              </a:lnSpc>
              <a:buFont typeface="Wingdings" panose="05000000000000000000" pitchFamily="2" charset="2"/>
              <a:buChar char="v"/>
            </a:pPr>
            <a:r>
              <a:rPr lang="en-US" sz="1100" b="1" i="0" dirty="0">
                <a:solidFill>
                  <a:schemeClr val="tx1"/>
                </a:solidFill>
                <a:effectLst/>
                <a:latin typeface="Segoe Print" panose="02000600000000000000" pitchFamily="2" charset="0"/>
              </a:rPr>
              <a:t>Promoter or advertiser, </a:t>
            </a:r>
            <a:r>
              <a:rPr lang="en-US" sz="1100" b="0" i="0" dirty="0">
                <a:solidFill>
                  <a:schemeClr val="tx1"/>
                </a:solidFill>
                <a:effectLst/>
                <a:latin typeface="Segoe Print" panose="02000600000000000000" pitchFamily="2" charset="0"/>
              </a:rPr>
              <a:t>this promoter or advertiser also needed, to advertising our web application to gain more service providers and users to use </a:t>
            </a:r>
            <a:r>
              <a:rPr lang="en-US" sz="1100" b="0" i="0" dirty="0" err="1">
                <a:solidFill>
                  <a:schemeClr val="tx1"/>
                </a:solidFill>
                <a:effectLst/>
                <a:latin typeface="Segoe Print" panose="02000600000000000000" pitchFamily="2" charset="0"/>
              </a:rPr>
              <a:t>MyServices</a:t>
            </a:r>
            <a:r>
              <a:rPr lang="en-US" sz="1100" b="0" i="0" dirty="0">
                <a:solidFill>
                  <a:schemeClr val="tx1"/>
                </a:solidFill>
                <a:effectLst/>
                <a:latin typeface="Segoe Print" panose="02000600000000000000" pitchFamily="2" charset="0"/>
              </a:rPr>
              <a:t> web application</a:t>
            </a:r>
          </a:p>
          <a:p>
            <a:pPr algn="just"/>
            <a:br>
              <a:rPr lang="en-GB" sz="1100" dirty="0">
                <a:solidFill>
                  <a:schemeClr val="tx1"/>
                </a:solidFill>
                <a:latin typeface="Segoe Print" panose="02000600000000000000" pitchFamily="2" charset="0"/>
              </a:rPr>
            </a:br>
            <a:endParaRPr sz="1100" dirty="0">
              <a:solidFill>
                <a:schemeClr val="tx1"/>
              </a:solidFill>
              <a:latin typeface="Segoe Print" panose="02000600000000000000" pitchFamily="2" charset="0"/>
            </a:endParaRPr>
          </a:p>
        </p:txBody>
      </p:sp>
      <p:grpSp>
        <p:nvGrpSpPr>
          <p:cNvPr id="1360" name="Google Shape;1360;p58"/>
          <p:cNvGrpSpPr/>
          <p:nvPr/>
        </p:nvGrpSpPr>
        <p:grpSpPr>
          <a:xfrm flipH="1">
            <a:off x="7724918" y="2300637"/>
            <a:ext cx="1366348" cy="2204146"/>
            <a:chOff x="995975" y="1356857"/>
            <a:chExt cx="2012591" cy="3246643"/>
          </a:xfrm>
        </p:grpSpPr>
        <p:grpSp>
          <p:nvGrpSpPr>
            <p:cNvPr id="1361" name="Google Shape;1361;p58"/>
            <p:cNvGrpSpPr/>
            <p:nvPr/>
          </p:nvGrpSpPr>
          <p:grpSpPr>
            <a:xfrm>
              <a:off x="1217138" y="1356857"/>
              <a:ext cx="1791428" cy="3241958"/>
              <a:chOff x="2363575" y="238250"/>
              <a:chExt cx="2875025" cy="5202950"/>
            </a:xfrm>
          </p:grpSpPr>
          <p:sp>
            <p:nvSpPr>
              <p:cNvPr id="1362" name="Google Shape;1362;p58"/>
              <p:cNvSpPr/>
              <p:nvPr/>
            </p:nvSpPr>
            <p:spPr>
              <a:xfrm>
                <a:off x="3544150" y="4523200"/>
                <a:ext cx="771375" cy="842775"/>
              </a:xfrm>
              <a:custGeom>
                <a:avLst/>
                <a:gdLst/>
                <a:ahLst/>
                <a:cxnLst/>
                <a:rect l="l" t="t" r="r" b="b"/>
                <a:pathLst>
                  <a:path w="30855" h="33711" extrusionOk="0">
                    <a:moveTo>
                      <a:pt x="19125" y="1"/>
                    </a:moveTo>
                    <a:lnTo>
                      <a:pt x="766" y="1990"/>
                    </a:lnTo>
                    <a:lnTo>
                      <a:pt x="1" y="26112"/>
                    </a:lnTo>
                    <a:lnTo>
                      <a:pt x="766" y="33710"/>
                    </a:lnTo>
                    <a:lnTo>
                      <a:pt x="29580" y="33557"/>
                    </a:lnTo>
                    <a:cubicBezTo>
                      <a:pt x="30294" y="33506"/>
                      <a:pt x="30855" y="32945"/>
                      <a:pt x="30855" y="32231"/>
                    </a:cubicBezTo>
                    <a:cubicBezTo>
                      <a:pt x="30804" y="31670"/>
                      <a:pt x="30498" y="31211"/>
                      <a:pt x="29988" y="31007"/>
                    </a:cubicBezTo>
                    <a:lnTo>
                      <a:pt x="17238" y="25092"/>
                    </a:lnTo>
                    <a:lnTo>
                      <a:pt x="19125" y="1"/>
                    </a:lnTo>
                    <a:close/>
                  </a:path>
                </a:pathLst>
              </a:custGeom>
              <a:solidFill>
                <a:srgbClr val="FFCB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58"/>
              <p:cNvSpPr/>
              <p:nvPr/>
            </p:nvSpPr>
            <p:spPr>
              <a:xfrm>
                <a:off x="3523775" y="5150475"/>
                <a:ext cx="836375" cy="290725"/>
              </a:xfrm>
              <a:custGeom>
                <a:avLst/>
                <a:gdLst/>
                <a:ahLst/>
                <a:cxnLst/>
                <a:rect l="l" t="t" r="r" b="b"/>
                <a:pathLst>
                  <a:path w="33455" h="11629" extrusionOk="0">
                    <a:moveTo>
                      <a:pt x="17951" y="1"/>
                    </a:moveTo>
                    <a:cubicBezTo>
                      <a:pt x="14992" y="1208"/>
                      <a:pt x="11691" y="1574"/>
                      <a:pt x="8779" y="1574"/>
                    </a:cubicBezTo>
                    <a:cubicBezTo>
                      <a:pt x="4315" y="1574"/>
                      <a:pt x="765" y="715"/>
                      <a:pt x="765" y="715"/>
                    </a:cubicBezTo>
                    <a:lnTo>
                      <a:pt x="0" y="10965"/>
                    </a:lnTo>
                    <a:cubicBezTo>
                      <a:pt x="0" y="11322"/>
                      <a:pt x="306" y="11628"/>
                      <a:pt x="663" y="11628"/>
                    </a:cubicBezTo>
                    <a:lnTo>
                      <a:pt x="32792" y="11424"/>
                    </a:lnTo>
                    <a:cubicBezTo>
                      <a:pt x="33455" y="11424"/>
                      <a:pt x="32996" y="8160"/>
                      <a:pt x="32996" y="8160"/>
                    </a:cubicBezTo>
                    <a:cubicBezTo>
                      <a:pt x="32690" y="7191"/>
                      <a:pt x="32129" y="6120"/>
                      <a:pt x="31568" y="5865"/>
                    </a:cubicBezTo>
                    <a:lnTo>
                      <a:pt x="1795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58"/>
              <p:cNvSpPr/>
              <p:nvPr/>
            </p:nvSpPr>
            <p:spPr>
              <a:xfrm>
                <a:off x="3999325" y="5165775"/>
                <a:ext cx="47200" cy="80350"/>
              </a:xfrm>
              <a:custGeom>
                <a:avLst/>
                <a:gdLst/>
                <a:ahLst/>
                <a:cxnLst/>
                <a:rect l="l" t="t" r="r" b="b"/>
                <a:pathLst>
                  <a:path w="1888" h="3214" fill="none" extrusionOk="0">
                    <a:moveTo>
                      <a:pt x="1887" y="1"/>
                    </a:moveTo>
                    <a:cubicBezTo>
                      <a:pt x="1122" y="970"/>
                      <a:pt x="510" y="2040"/>
                      <a:pt x="0" y="3213"/>
                    </a:cubicBezTo>
                  </a:path>
                </a:pathLst>
              </a:custGeom>
              <a:noFill/>
              <a:ln w="11475" cap="flat" cmpd="sng">
                <a:solidFill>
                  <a:schemeClr val="accent5"/>
                </a:solidFill>
                <a:prstDash val="solid"/>
                <a:miter lim="509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58"/>
              <p:cNvSpPr/>
              <p:nvPr/>
            </p:nvSpPr>
            <p:spPr>
              <a:xfrm>
                <a:off x="4050325" y="5191275"/>
                <a:ext cx="39550" cy="68875"/>
              </a:xfrm>
              <a:custGeom>
                <a:avLst/>
                <a:gdLst/>
                <a:ahLst/>
                <a:cxnLst/>
                <a:rect l="l" t="t" r="r" b="b"/>
                <a:pathLst>
                  <a:path w="1582" h="2755" fill="none" extrusionOk="0">
                    <a:moveTo>
                      <a:pt x="1581" y="0"/>
                    </a:moveTo>
                    <a:cubicBezTo>
                      <a:pt x="918" y="816"/>
                      <a:pt x="408" y="1734"/>
                      <a:pt x="0" y="2754"/>
                    </a:cubicBezTo>
                  </a:path>
                </a:pathLst>
              </a:custGeom>
              <a:noFill/>
              <a:ln w="11475" cap="flat" cmpd="sng">
                <a:solidFill>
                  <a:schemeClr val="accent5"/>
                </a:solidFill>
                <a:prstDash val="solid"/>
                <a:miter lim="509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58"/>
              <p:cNvSpPr/>
              <p:nvPr/>
            </p:nvSpPr>
            <p:spPr>
              <a:xfrm>
                <a:off x="4088575" y="5210400"/>
                <a:ext cx="36975" cy="62500"/>
              </a:xfrm>
              <a:custGeom>
                <a:avLst/>
                <a:gdLst/>
                <a:ahLst/>
                <a:cxnLst/>
                <a:rect l="l" t="t" r="r" b="b"/>
                <a:pathLst>
                  <a:path w="1479" h="2500" fill="none" extrusionOk="0">
                    <a:moveTo>
                      <a:pt x="1479" y="0"/>
                    </a:moveTo>
                    <a:cubicBezTo>
                      <a:pt x="918" y="816"/>
                      <a:pt x="408" y="1632"/>
                      <a:pt x="0" y="2499"/>
                    </a:cubicBezTo>
                  </a:path>
                </a:pathLst>
              </a:custGeom>
              <a:noFill/>
              <a:ln w="11475" cap="flat" cmpd="sng">
                <a:solidFill>
                  <a:schemeClr val="accent5"/>
                </a:solidFill>
                <a:prstDash val="solid"/>
                <a:miter lim="509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58"/>
              <p:cNvSpPr/>
              <p:nvPr/>
            </p:nvSpPr>
            <p:spPr>
              <a:xfrm>
                <a:off x="3528850" y="5379975"/>
                <a:ext cx="823650" cy="5125"/>
              </a:xfrm>
              <a:custGeom>
                <a:avLst/>
                <a:gdLst/>
                <a:ahLst/>
                <a:cxnLst/>
                <a:rect l="l" t="t" r="r" b="b"/>
                <a:pathLst>
                  <a:path w="32946" h="205" fill="none" extrusionOk="0">
                    <a:moveTo>
                      <a:pt x="1" y="204"/>
                    </a:moveTo>
                    <a:lnTo>
                      <a:pt x="32946" y="0"/>
                    </a:lnTo>
                  </a:path>
                </a:pathLst>
              </a:custGeom>
              <a:noFill/>
              <a:ln w="11475" cap="flat" cmpd="sng">
                <a:solidFill>
                  <a:schemeClr val="accent5"/>
                </a:solidFill>
                <a:prstDash val="solid"/>
                <a:miter lim="509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58"/>
              <p:cNvSpPr/>
              <p:nvPr/>
            </p:nvSpPr>
            <p:spPr>
              <a:xfrm>
                <a:off x="3536500" y="5262675"/>
                <a:ext cx="206575" cy="121150"/>
              </a:xfrm>
              <a:custGeom>
                <a:avLst/>
                <a:gdLst/>
                <a:ahLst/>
                <a:cxnLst/>
                <a:rect l="l" t="t" r="r" b="b"/>
                <a:pathLst>
                  <a:path w="8263" h="4846" fill="none" extrusionOk="0">
                    <a:moveTo>
                      <a:pt x="1" y="0"/>
                    </a:moveTo>
                    <a:cubicBezTo>
                      <a:pt x="1" y="0"/>
                      <a:pt x="7651" y="51"/>
                      <a:pt x="8263" y="4845"/>
                    </a:cubicBezTo>
                  </a:path>
                </a:pathLst>
              </a:custGeom>
              <a:noFill/>
              <a:ln w="11475" cap="flat" cmpd="sng">
                <a:solidFill>
                  <a:schemeClr val="accent5"/>
                </a:solidFill>
                <a:prstDash val="solid"/>
                <a:miter lim="509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58"/>
              <p:cNvSpPr/>
              <p:nvPr/>
            </p:nvSpPr>
            <p:spPr>
              <a:xfrm>
                <a:off x="4177800" y="5267775"/>
                <a:ext cx="65050" cy="113500"/>
              </a:xfrm>
              <a:custGeom>
                <a:avLst/>
                <a:gdLst/>
                <a:ahLst/>
                <a:cxnLst/>
                <a:rect l="l" t="t" r="r" b="b"/>
                <a:pathLst>
                  <a:path w="2602" h="4540" fill="none" extrusionOk="0">
                    <a:moveTo>
                      <a:pt x="2602" y="0"/>
                    </a:moveTo>
                    <a:cubicBezTo>
                      <a:pt x="2602" y="0"/>
                      <a:pt x="409" y="3111"/>
                      <a:pt x="1" y="4539"/>
                    </a:cubicBezTo>
                  </a:path>
                </a:pathLst>
              </a:custGeom>
              <a:noFill/>
              <a:ln w="11475" cap="flat" cmpd="sng">
                <a:solidFill>
                  <a:schemeClr val="accent5"/>
                </a:solidFill>
                <a:prstDash val="solid"/>
                <a:miter lim="509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58"/>
              <p:cNvSpPr/>
              <p:nvPr/>
            </p:nvSpPr>
            <p:spPr>
              <a:xfrm>
                <a:off x="2834025" y="2258900"/>
                <a:ext cx="1420300" cy="2787050"/>
              </a:xfrm>
              <a:custGeom>
                <a:avLst/>
                <a:gdLst/>
                <a:ahLst/>
                <a:cxnLst/>
                <a:rect l="l" t="t" r="r" b="b"/>
                <a:pathLst>
                  <a:path w="56812" h="111482" extrusionOk="0">
                    <a:moveTo>
                      <a:pt x="0" y="1"/>
                    </a:moveTo>
                    <a:lnTo>
                      <a:pt x="0" y="1"/>
                    </a:lnTo>
                    <a:cubicBezTo>
                      <a:pt x="0" y="1"/>
                      <a:pt x="20093" y="38300"/>
                      <a:pt x="25754" y="52885"/>
                    </a:cubicBezTo>
                    <a:cubicBezTo>
                      <a:pt x="31364" y="67420"/>
                      <a:pt x="26621" y="111482"/>
                      <a:pt x="26621" y="111482"/>
                    </a:cubicBezTo>
                    <a:lnTo>
                      <a:pt x="50386" y="111482"/>
                    </a:lnTo>
                    <a:cubicBezTo>
                      <a:pt x="50386" y="111482"/>
                      <a:pt x="56812" y="70836"/>
                      <a:pt x="52018" y="52885"/>
                    </a:cubicBezTo>
                    <a:cubicBezTo>
                      <a:pt x="47173" y="34883"/>
                      <a:pt x="31874" y="6171"/>
                      <a:pt x="31874" y="6171"/>
                    </a:cubicBez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58"/>
              <p:cNvSpPr/>
              <p:nvPr/>
            </p:nvSpPr>
            <p:spPr>
              <a:xfrm>
                <a:off x="3147650" y="2674525"/>
                <a:ext cx="530400" cy="2371425"/>
              </a:xfrm>
              <a:custGeom>
                <a:avLst/>
                <a:gdLst/>
                <a:ahLst/>
                <a:cxnLst/>
                <a:rect l="l" t="t" r="r" b="b"/>
                <a:pathLst>
                  <a:path w="21216" h="94857" fill="none" extrusionOk="0">
                    <a:moveTo>
                      <a:pt x="17340" y="94857"/>
                    </a:moveTo>
                    <a:cubicBezTo>
                      <a:pt x="17340" y="94857"/>
                      <a:pt x="21216" y="49010"/>
                      <a:pt x="18819" y="37688"/>
                    </a:cubicBezTo>
                    <a:cubicBezTo>
                      <a:pt x="16473" y="26367"/>
                      <a:pt x="1" y="1"/>
                      <a:pt x="1" y="1"/>
                    </a:cubicBezTo>
                  </a:path>
                </a:pathLst>
              </a:custGeom>
              <a:noFill/>
              <a:ln w="11475" cap="flat" cmpd="sng">
                <a:solidFill>
                  <a:schemeClr val="accent5"/>
                </a:solidFill>
                <a:prstDash val="solid"/>
                <a:miter lim="509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58"/>
              <p:cNvSpPr/>
              <p:nvPr/>
            </p:nvSpPr>
            <p:spPr>
              <a:xfrm>
                <a:off x="2434950" y="4237625"/>
                <a:ext cx="847875" cy="1074550"/>
              </a:xfrm>
              <a:custGeom>
                <a:avLst/>
                <a:gdLst/>
                <a:ahLst/>
                <a:cxnLst/>
                <a:rect l="l" t="t" r="r" b="b"/>
                <a:pathLst>
                  <a:path w="33915" h="42982" extrusionOk="0">
                    <a:moveTo>
                      <a:pt x="17901" y="0"/>
                    </a:moveTo>
                    <a:lnTo>
                      <a:pt x="3826" y="19379"/>
                    </a:lnTo>
                    <a:lnTo>
                      <a:pt x="1" y="25958"/>
                    </a:lnTo>
                    <a:lnTo>
                      <a:pt x="23358" y="42736"/>
                    </a:lnTo>
                    <a:cubicBezTo>
                      <a:pt x="23582" y="42899"/>
                      <a:pt x="23847" y="42981"/>
                      <a:pt x="24114" y="42981"/>
                    </a:cubicBezTo>
                    <a:cubicBezTo>
                      <a:pt x="24515" y="42981"/>
                      <a:pt x="24918" y="42797"/>
                      <a:pt x="25194" y="42430"/>
                    </a:cubicBezTo>
                    <a:cubicBezTo>
                      <a:pt x="25500" y="41971"/>
                      <a:pt x="25500" y="41410"/>
                      <a:pt x="25194" y="40951"/>
                    </a:cubicBezTo>
                    <a:lnTo>
                      <a:pt x="18309" y="28661"/>
                    </a:lnTo>
                    <a:lnTo>
                      <a:pt x="33914" y="8313"/>
                    </a:lnTo>
                    <a:lnTo>
                      <a:pt x="17901" y="0"/>
                    </a:lnTo>
                    <a:close/>
                  </a:path>
                </a:pathLst>
              </a:custGeom>
              <a:solidFill>
                <a:srgbClr val="FFCB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58"/>
              <p:cNvSpPr/>
              <p:nvPr/>
            </p:nvSpPr>
            <p:spPr>
              <a:xfrm>
                <a:off x="2363575" y="4713175"/>
                <a:ext cx="725450" cy="689475"/>
              </a:xfrm>
              <a:custGeom>
                <a:avLst/>
                <a:gdLst/>
                <a:ahLst/>
                <a:cxnLst/>
                <a:rect l="l" t="t" r="r" b="b"/>
                <a:pathLst>
                  <a:path w="29018" h="27579" extrusionOk="0">
                    <a:moveTo>
                      <a:pt x="6783" y="0"/>
                    </a:moveTo>
                    <a:lnTo>
                      <a:pt x="153" y="7905"/>
                    </a:lnTo>
                    <a:cubicBezTo>
                      <a:pt x="0" y="8160"/>
                      <a:pt x="51" y="8568"/>
                      <a:pt x="306" y="8772"/>
                    </a:cubicBezTo>
                    <a:lnTo>
                      <a:pt x="26417" y="27539"/>
                    </a:lnTo>
                    <a:cubicBezTo>
                      <a:pt x="26450" y="27566"/>
                      <a:pt x="26488" y="27578"/>
                      <a:pt x="26530" y="27578"/>
                    </a:cubicBezTo>
                    <a:cubicBezTo>
                      <a:pt x="27127" y="27578"/>
                      <a:pt x="28508" y="25037"/>
                      <a:pt x="28508" y="24989"/>
                    </a:cubicBezTo>
                    <a:cubicBezTo>
                      <a:pt x="28814" y="24020"/>
                      <a:pt x="29018" y="22847"/>
                      <a:pt x="28712" y="22337"/>
                    </a:cubicBezTo>
                    <a:lnTo>
                      <a:pt x="21113" y="9588"/>
                    </a:lnTo>
                    <a:cubicBezTo>
                      <a:pt x="13259" y="7599"/>
                      <a:pt x="6783" y="0"/>
                      <a:pt x="67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58"/>
              <p:cNvSpPr/>
              <p:nvPr/>
            </p:nvSpPr>
            <p:spPr>
              <a:xfrm>
                <a:off x="2856975" y="5008950"/>
                <a:ext cx="85425" cy="37000"/>
              </a:xfrm>
              <a:custGeom>
                <a:avLst/>
                <a:gdLst/>
                <a:ahLst/>
                <a:cxnLst/>
                <a:rect l="l" t="t" r="r" b="b"/>
                <a:pathLst>
                  <a:path w="3417" h="1480" fill="none" extrusionOk="0">
                    <a:moveTo>
                      <a:pt x="3417" y="1"/>
                    </a:moveTo>
                    <a:cubicBezTo>
                      <a:pt x="2244" y="358"/>
                      <a:pt x="1071" y="817"/>
                      <a:pt x="0" y="1480"/>
                    </a:cubicBezTo>
                  </a:path>
                </a:pathLst>
              </a:custGeom>
              <a:noFill/>
              <a:ln w="11475" cap="flat" cmpd="sng">
                <a:solidFill>
                  <a:schemeClr val="accent5"/>
                </a:solidFill>
                <a:prstDash val="solid"/>
                <a:miter lim="509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58"/>
              <p:cNvSpPr/>
              <p:nvPr/>
            </p:nvSpPr>
            <p:spPr>
              <a:xfrm>
                <a:off x="2890125" y="5054850"/>
                <a:ext cx="72675" cy="31900"/>
              </a:xfrm>
              <a:custGeom>
                <a:avLst/>
                <a:gdLst/>
                <a:ahLst/>
                <a:cxnLst/>
                <a:rect l="l" t="t" r="r" b="b"/>
                <a:pathLst>
                  <a:path w="2907" h="1276" fill="none" extrusionOk="0">
                    <a:moveTo>
                      <a:pt x="2907" y="1"/>
                    </a:moveTo>
                    <a:cubicBezTo>
                      <a:pt x="1887" y="307"/>
                      <a:pt x="918" y="715"/>
                      <a:pt x="0" y="1276"/>
                    </a:cubicBezTo>
                  </a:path>
                </a:pathLst>
              </a:custGeom>
              <a:noFill/>
              <a:ln w="11475" cap="flat" cmpd="sng">
                <a:solidFill>
                  <a:schemeClr val="accent5"/>
                </a:solidFill>
                <a:prstDash val="solid"/>
                <a:miter lim="509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58"/>
              <p:cNvSpPr/>
              <p:nvPr/>
            </p:nvSpPr>
            <p:spPr>
              <a:xfrm>
                <a:off x="2914350" y="5090550"/>
                <a:ext cx="66300" cy="29350"/>
              </a:xfrm>
              <a:custGeom>
                <a:avLst/>
                <a:gdLst/>
                <a:ahLst/>
                <a:cxnLst/>
                <a:rect l="l" t="t" r="r" b="b"/>
                <a:pathLst>
                  <a:path w="2652" h="1174" fill="none" extrusionOk="0">
                    <a:moveTo>
                      <a:pt x="2652" y="1"/>
                    </a:moveTo>
                    <a:cubicBezTo>
                      <a:pt x="1734" y="307"/>
                      <a:pt x="867" y="715"/>
                      <a:pt x="0" y="1174"/>
                    </a:cubicBezTo>
                  </a:path>
                </a:pathLst>
              </a:custGeom>
              <a:noFill/>
              <a:ln w="11475" cap="flat" cmpd="sng">
                <a:solidFill>
                  <a:schemeClr val="accent5"/>
                </a:solidFill>
                <a:prstDash val="solid"/>
                <a:miter lim="509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58"/>
              <p:cNvSpPr/>
              <p:nvPr/>
            </p:nvSpPr>
            <p:spPr>
              <a:xfrm>
                <a:off x="2394150" y="4881475"/>
                <a:ext cx="669375" cy="480675"/>
              </a:xfrm>
              <a:custGeom>
                <a:avLst/>
                <a:gdLst/>
                <a:ahLst/>
                <a:cxnLst/>
                <a:rect l="l" t="t" r="r" b="b"/>
                <a:pathLst>
                  <a:path w="26775" h="19227" fill="none" extrusionOk="0">
                    <a:moveTo>
                      <a:pt x="1" y="0"/>
                    </a:moveTo>
                    <a:lnTo>
                      <a:pt x="26775" y="19226"/>
                    </a:lnTo>
                  </a:path>
                </a:pathLst>
              </a:custGeom>
              <a:noFill/>
              <a:ln w="11475" cap="flat" cmpd="sng">
                <a:solidFill>
                  <a:schemeClr val="accent5"/>
                </a:solidFill>
                <a:prstDash val="solid"/>
                <a:miter lim="509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58"/>
              <p:cNvSpPr/>
              <p:nvPr/>
            </p:nvSpPr>
            <p:spPr>
              <a:xfrm>
                <a:off x="2473200" y="4785850"/>
                <a:ext cx="153025" cy="220575"/>
              </a:xfrm>
              <a:custGeom>
                <a:avLst/>
                <a:gdLst/>
                <a:ahLst/>
                <a:cxnLst/>
                <a:rect l="l" t="t" r="r" b="b"/>
                <a:pathLst>
                  <a:path w="6121" h="8823" fill="none" extrusionOk="0">
                    <a:moveTo>
                      <a:pt x="1" y="0"/>
                    </a:moveTo>
                    <a:cubicBezTo>
                      <a:pt x="1" y="0"/>
                      <a:pt x="6121" y="4539"/>
                      <a:pt x="3877" y="8823"/>
                    </a:cubicBezTo>
                  </a:path>
                </a:pathLst>
              </a:custGeom>
              <a:noFill/>
              <a:ln w="11475" cap="flat" cmpd="sng">
                <a:solidFill>
                  <a:schemeClr val="accent5"/>
                </a:solidFill>
                <a:prstDash val="solid"/>
                <a:miter lim="509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58"/>
              <p:cNvSpPr/>
              <p:nvPr/>
            </p:nvSpPr>
            <p:spPr>
              <a:xfrm>
                <a:off x="2922000" y="5206575"/>
                <a:ext cx="119850" cy="53575"/>
              </a:xfrm>
              <a:custGeom>
                <a:avLst/>
                <a:gdLst/>
                <a:ahLst/>
                <a:cxnLst/>
                <a:rect l="l" t="t" r="r" b="b"/>
                <a:pathLst>
                  <a:path w="4794" h="2143" fill="none" extrusionOk="0">
                    <a:moveTo>
                      <a:pt x="4794" y="0"/>
                    </a:moveTo>
                    <a:cubicBezTo>
                      <a:pt x="4794" y="0"/>
                      <a:pt x="1173" y="1224"/>
                      <a:pt x="0" y="2142"/>
                    </a:cubicBezTo>
                  </a:path>
                </a:pathLst>
              </a:custGeom>
              <a:noFill/>
              <a:ln w="11475" cap="flat" cmpd="sng">
                <a:solidFill>
                  <a:schemeClr val="accent5"/>
                </a:solidFill>
                <a:prstDash val="solid"/>
                <a:miter lim="509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58"/>
              <p:cNvSpPr/>
              <p:nvPr/>
            </p:nvSpPr>
            <p:spPr>
              <a:xfrm>
                <a:off x="2563725" y="2258900"/>
                <a:ext cx="1169150" cy="2668475"/>
              </a:xfrm>
              <a:custGeom>
                <a:avLst/>
                <a:gdLst/>
                <a:ahLst/>
                <a:cxnLst/>
                <a:rect l="l" t="t" r="r" b="b"/>
                <a:pathLst>
                  <a:path w="46766" h="106739" extrusionOk="0">
                    <a:moveTo>
                      <a:pt x="4539" y="1"/>
                    </a:moveTo>
                    <a:cubicBezTo>
                      <a:pt x="1" y="12852"/>
                      <a:pt x="4539" y="22950"/>
                      <a:pt x="4539" y="22950"/>
                    </a:cubicBezTo>
                    <a:cubicBezTo>
                      <a:pt x="4539" y="22950"/>
                      <a:pt x="19992" y="51202"/>
                      <a:pt x="19992" y="56914"/>
                    </a:cubicBezTo>
                    <a:cubicBezTo>
                      <a:pt x="19992" y="62167"/>
                      <a:pt x="205" y="92154"/>
                      <a:pt x="205" y="92154"/>
                    </a:cubicBezTo>
                    <a:lnTo>
                      <a:pt x="18309" y="106739"/>
                    </a:lnTo>
                    <a:cubicBezTo>
                      <a:pt x="18309" y="106739"/>
                      <a:pt x="46766" y="76140"/>
                      <a:pt x="46205" y="54874"/>
                    </a:cubicBezTo>
                    <a:cubicBezTo>
                      <a:pt x="45593" y="28712"/>
                      <a:pt x="31313" y="1"/>
                      <a:pt x="313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58"/>
              <p:cNvSpPr/>
              <p:nvPr/>
            </p:nvSpPr>
            <p:spPr>
              <a:xfrm>
                <a:off x="2633850" y="2280575"/>
                <a:ext cx="513825" cy="2334450"/>
              </a:xfrm>
              <a:custGeom>
                <a:avLst/>
                <a:gdLst/>
                <a:ahLst/>
                <a:cxnLst/>
                <a:rect l="l" t="t" r="r" b="b"/>
                <a:pathLst>
                  <a:path w="20553" h="93378" fill="none" extrusionOk="0">
                    <a:moveTo>
                      <a:pt x="5151" y="0"/>
                    </a:moveTo>
                    <a:cubicBezTo>
                      <a:pt x="613" y="12801"/>
                      <a:pt x="6069" y="21471"/>
                      <a:pt x="6069" y="21471"/>
                    </a:cubicBezTo>
                    <a:cubicBezTo>
                      <a:pt x="6069" y="21471"/>
                      <a:pt x="20553" y="51151"/>
                      <a:pt x="20553" y="56914"/>
                    </a:cubicBezTo>
                    <a:cubicBezTo>
                      <a:pt x="20553" y="62167"/>
                      <a:pt x="1" y="93377"/>
                      <a:pt x="1" y="93377"/>
                    </a:cubicBezTo>
                  </a:path>
                </a:pathLst>
              </a:custGeom>
              <a:noFill/>
              <a:ln w="11475" cap="flat" cmpd="sng">
                <a:solidFill>
                  <a:schemeClr val="accent5"/>
                </a:solidFill>
                <a:prstDash val="solid"/>
                <a:miter lim="509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58"/>
              <p:cNvSpPr/>
              <p:nvPr/>
            </p:nvSpPr>
            <p:spPr>
              <a:xfrm>
                <a:off x="3346550" y="2258900"/>
                <a:ext cx="377400" cy="1953250"/>
              </a:xfrm>
              <a:custGeom>
                <a:avLst/>
                <a:gdLst/>
                <a:ahLst/>
                <a:cxnLst/>
                <a:rect l="l" t="t" r="r" b="b"/>
                <a:pathLst>
                  <a:path w="15096" h="78130" fill="none" extrusionOk="0">
                    <a:moveTo>
                      <a:pt x="7701" y="78129"/>
                    </a:moveTo>
                    <a:cubicBezTo>
                      <a:pt x="11934" y="70327"/>
                      <a:pt x="15096" y="62065"/>
                      <a:pt x="14892" y="54874"/>
                    </a:cubicBezTo>
                    <a:cubicBezTo>
                      <a:pt x="14280" y="28712"/>
                      <a:pt x="0" y="1"/>
                      <a:pt x="0" y="1"/>
                    </a:cubicBezTo>
                  </a:path>
                </a:pathLst>
              </a:custGeom>
              <a:noFill/>
              <a:ln w="11475" cap="flat" cmpd="sng">
                <a:solidFill>
                  <a:schemeClr val="accent5"/>
                </a:solidFill>
                <a:prstDash val="solid"/>
                <a:miter lim="509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58"/>
              <p:cNvSpPr/>
              <p:nvPr/>
            </p:nvSpPr>
            <p:spPr>
              <a:xfrm>
                <a:off x="2724375" y="2381300"/>
                <a:ext cx="281775" cy="163225"/>
              </a:xfrm>
              <a:custGeom>
                <a:avLst/>
                <a:gdLst/>
                <a:ahLst/>
                <a:cxnLst/>
                <a:rect l="l" t="t" r="r" b="b"/>
                <a:pathLst>
                  <a:path w="11271" h="6529" fill="none" extrusionOk="0">
                    <a:moveTo>
                      <a:pt x="0" y="6018"/>
                    </a:moveTo>
                    <a:cubicBezTo>
                      <a:pt x="0" y="6018"/>
                      <a:pt x="8109" y="6528"/>
                      <a:pt x="11271" y="0"/>
                    </a:cubicBezTo>
                  </a:path>
                </a:pathLst>
              </a:custGeom>
              <a:noFill/>
              <a:ln w="11475" cap="flat" cmpd="sng">
                <a:solidFill>
                  <a:schemeClr val="accent5"/>
                </a:solidFill>
                <a:prstDash val="solid"/>
                <a:miter lim="509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58"/>
              <p:cNvSpPr/>
              <p:nvPr/>
            </p:nvSpPr>
            <p:spPr>
              <a:xfrm>
                <a:off x="3499550" y="2428475"/>
                <a:ext cx="54825" cy="202725"/>
              </a:xfrm>
              <a:custGeom>
                <a:avLst/>
                <a:gdLst/>
                <a:ahLst/>
                <a:cxnLst/>
                <a:rect l="l" t="t" r="r" b="b"/>
                <a:pathLst>
                  <a:path w="2193" h="8109" fill="none" extrusionOk="0">
                    <a:moveTo>
                      <a:pt x="0" y="7854"/>
                    </a:moveTo>
                    <a:cubicBezTo>
                      <a:pt x="0" y="7854"/>
                      <a:pt x="2193" y="8109"/>
                      <a:pt x="1989" y="6987"/>
                    </a:cubicBezTo>
                    <a:cubicBezTo>
                      <a:pt x="1785" y="5916"/>
                      <a:pt x="0" y="0"/>
                      <a:pt x="0" y="0"/>
                    </a:cubicBezTo>
                  </a:path>
                </a:pathLst>
              </a:custGeom>
              <a:noFill/>
              <a:ln w="11475" cap="flat" cmpd="sng">
                <a:solidFill>
                  <a:schemeClr val="accent5"/>
                </a:solidFill>
                <a:prstDash val="solid"/>
                <a:miter lim="509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58"/>
              <p:cNvSpPr/>
              <p:nvPr/>
            </p:nvSpPr>
            <p:spPr>
              <a:xfrm>
                <a:off x="3335075" y="336275"/>
                <a:ext cx="442425" cy="498525"/>
              </a:xfrm>
              <a:custGeom>
                <a:avLst/>
                <a:gdLst/>
                <a:ahLst/>
                <a:cxnLst/>
                <a:rect l="l" t="t" r="r" b="b"/>
                <a:pathLst>
                  <a:path w="17697" h="19941" extrusionOk="0">
                    <a:moveTo>
                      <a:pt x="16830" y="8823"/>
                    </a:moveTo>
                    <a:cubicBezTo>
                      <a:pt x="17697" y="13974"/>
                      <a:pt x="17034" y="18564"/>
                      <a:pt x="12597" y="19278"/>
                    </a:cubicBezTo>
                    <a:cubicBezTo>
                      <a:pt x="8160" y="19941"/>
                      <a:pt x="2040" y="18666"/>
                      <a:pt x="867" y="11322"/>
                    </a:cubicBezTo>
                    <a:cubicBezTo>
                      <a:pt x="0" y="6121"/>
                      <a:pt x="2907" y="1327"/>
                      <a:pt x="7344" y="664"/>
                    </a:cubicBezTo>
                    <a:cubicBezTo>
                      <a:pt x="11781" y="1"/>
                      <a:pt x="16014" y="3622"/>
                      <a:pt x="16830" y="8823"/>
                    </a:cubicBezTo>
                    <a:close/>
                  </a:path>
                </a:pathLst>
              </a:custGeom>
              <a:solidFill>
                <a:srgbClr val="FFCB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58"/>
              <p:cNvSpPr/>
              <p:nvPr/>
            </p:nvSpPr>
            <p:spPr>
              <a:xfrm>
                <a:off x="3665275" y="549350"/>
                <a:ext cx="32375" cy="41200"/>
              </a:xfrm>
              <a:custGeom>
                <a:avLst/>
                <a:gdLst/>
                <a:ahLst/>
                <a:cxnLst/>
                <a:rect l="l" t="t" r="r" b="b"/>
                <a:pathLst>
                  <a:path w="1295" h="1648" extrusionOk="0">
                    <a:moveTo>
                      <a:pt x="298" y="0"/>
                    </a:moveTo>
                    <a:cubicBezTo>
                      <a:pt x="188" y="0"/>
                      <a:pt x="97" y="87"/>
                      <a:pt x="52" y="300"/>
                    </a:cubicBezTo>
                    <a:cubicBezTo>
                      <a:pt x="1" y="759"/>
                      <a:pt x="52" y="1422"/>
                      <a:pt x="460" y="1626"/>
                    </a:cubicBezTo>
                    <a:cubicBezTo>
                      <a:pt x="505" y="1641"/>
                      <a:pt x="545" y="1648"/>
                      <a:pt x="582" y="1648"/>
                    </a:cubicBezTo>
                    <a:cubicBezTo>
                      <a:pt x="672" y="1648"/>
                      <a:pt x="745" y="1611"/>
                      <a:pt x="817" y="1575"/>
                    </a:cubicBezTo>
                    <a:cubicBezTo>
                      <a:pt x="1294" y="1098"/>
                      <a:pt x="685" y="0"/>
                      <a:pt x="2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58"/>
              <p:cNvSpPr/>
              <p:nvPr/>
            </p:nvSpPr>
            <p:spPr>
              <a:xfrm>
                <a:off x="3629575" y="513500"/>
                <a:ext cx="76525" cy="14050"/>
              </a:xfrm>
              <a:custGeom>
                <a:avLst/>
                <a:gdLst/>
                <a:ahLst/>
                <a:cxnLst/>
                <a:rect l="l" t="t" r="r" b="b"/>
                <a:pathLst>
                  <a:path w="3061" h="562" fill="none" extrusionOk="0">
                    <a:moveTo>
                      <a:pt x="1" y="562"/>
                    </a:moveTo>
                    <a:cubicBezTo>
                      <a:pt x="970" y="52"/>
                      <a:pt x="2092" y="1"/>
                      <a:pt x="3061" y="358"/>
                    </a:cubicBezTo>
                  </a:path>
                </a:pathLst>
              </a:custGeom>
              <a:noFill/>
              <a:ln w="76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58"/>
              <p:cNvSpPr/>
              <p:nvPr/>
            </p:nvSpPr>
            <p:spPr>
              <a:xfrm>
                <a:off x="3662725" y="692000"/>
                <a:ext cx="76525" cy="65450"/>
              </a:xfrm>
              <a:custGeom>
                <a:avLst/>
                <a:gdLst/>
                <a:ahLst/>
                <a:cxnLst/>
                <a:rect l="l" t="t" r="r" b="b"/>
                <a:pathLst>
                  <a:path w="3061" h="2618" extrusionOk="0">
                    <a:moveTo>
                      <a:pt x="154" y="0"/>
                    </a:moveTo>
                    <a:cubicBezTo>
                      <a:pt x="154" y="0"/>
                      <a:pt x="1" y="2397"/>
                      <a:pt x="1429" y="2601"/>
                    </a:cubicBezTo>
                    <a:cubicBezTo>
                      <a:pt x="1479" y="2612"/>
                      <a:pt x="1528" y="2617"/>
                      <a:pt x="1575" y="2617"/>
                    </a:cubicBezTo>
                    <a:cubicBezTo>
                      <a:pt x="2640" y="2617"/>
                      <a:pt x="3061" y="0"/>
                      <a:pt x="306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58"/>
              <p:cNvSpPr/>
              <p:nvPr/>
            </p:nvSpPr>
            <p:spPr>
              <a:xfrm>
                <a:off x="3303200" y="610400"/>
                <a:ext cx="336600" cy="357000"/>
              </a:xfrm>
              <a:custGeom>
                <a:avLst/>
                <a:gdLst/>
                <a:ahLst/>
                <a:cxnLst/>
                <a:rect l="l" t="t" r="r" b="b"/>
                <a:pathLst>
                  <a:path w="13464" h="14280" extrusionOk="0">
                    <a:moveTo>
                      <a:pt x="11577" y="13923"/>
                    </a:moveTo>
                    <a:cubicBezTo>
                      <a:pt x="9333" y="14280"/>
                      <a:pt x="7038" y="14178"/>
                      <a:pt x="4896" y="13668"/>
                    </a:cubicBezTo>
                    <a:cubicBezTo>
                      <a:pt x="1071" y="12597"/>
                      <a:pt x="0" y="11067"/>
                      <a:pt x="0" y="11067"/>
                    </a:cubicBezTo>
                    <a:lnTo>
                      <a:pt x="5253" y="0"/>
                    </a:lnTo>
                    <a:lnTo>
                      <a:pt x="13464" y="3723"/>
                    </a:lnTo>
                    <a:close/>
                  </a:path>
                </a:pathLst>
              </a:custGeom>
              <a:solidFill>
                <a:srgbClr val="FFCB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58"/>
              <p:cNvSpPr/>
              <p:nvPr/>
            </p:nvSpPr>
            <p:spPr>
              <a:xfrm>
                <a:off x="3481700" y="779975"/>
                <a:ext cx="135150" cy="43350"/>
              </a:xfrm>
              <a:custGeom>
                <a:avLst/>
                <a:gdLst/>
                <a:ahLst/>
                <a:cxnLst/>
                <a:rect l="l" t="t" r="r" b="b"/>
                <a:pathLst>
                  <a:path w="5406" h="1734" fill="none" extrusionOk="0">
                    <a:moveTo>
                      <a:pt x="5406" y="1632"/>
                    </a:moveTo>
                    <a:cubicBezTo>
                      <a:pt x="5406" y="1632"/>
                      <a:pt x="1887" y="1734"/>
                      <a:pt x="0" y="0"/>
                    </a:cubicBezTo>
                  </a:path>
                </a:pathLst>
              </a:custGeom>
              <a:noFill/>
              <a:ln w="16575" cap="flat" cmpd="sng">
                <a:solidFill>
                  <a:srgbClr val="EF977F"/>
                </a:solidFill>
                <a:prstDash val="solid"/>
                <a:miter lim="509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58"/>
              <p:cNvSpPr/>
              <p:nvPr/>
            </p:nvSpPr>
            <p:spPr>
              <a:xfrm>
                <a:off x="3732850" y="551750"/>
                <a:ext cx="54850" cy="117325"/>
              </a:xfrm>
              <a:custGeom>
                <a:avLst/>
                <a:gdLst/>
                <a:ahLst/>
                <a:cxnLst/>
                <a:rect l="l" t="t" r="r" b="b"/>
                <a:pathLst>
                  <a:path w="2194" h="4693" extrusionOk="0">
                    <a:moveTo>
                      <a:pt x="1" y="0"/>
                    </a:moveTo>
                    <a:cubicBezTo>
                      <a:pt x="1" y="0"/>
                      <a:pt x="2194" y="3264"/>
                      <a:pt x="2092" y="3825"/>
                    </a:cubicBezTo>
                    <a:cubicBezTo>
                      <a:pt x="1990" y="4437"/>
                      <a:pt x="409" y="4692"/>
                      <a:pt x="409" y="4692"/>
                    </a:cubicBezTo>
                  </a:path>
                </a:pathLst>
              </a:custGeom>
              <a:solidFill>
                <a:srgbClr val="FFCB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58"/>
              <p:cNvSpPr/>
              <p:nvPr/>
            </p:nvSpPr>
            <p:spPr>
              <a:xfrm>
                <a:off x="3239450" y="238250"/>
                <a:ext cx="525300" cy="506775"/>
              </a:xfrm>
              <a:custGeom>
                <a:avLst/>
                <a:gdLst/>
                <a:ahLst/>
                <a:cxnLst/>
                <a:rect l="l" t="t" r="r" b="b"/>
                <a:pathLst>
                  <a:path w="21012" h="20271" extrusionOk="0">
                    <a:moveTo>
                      <a:pt x="11536" y="1"/>
                    </a:moveTo>
                    <a:cubicBezTo>
                      <a:pt x="10563" y="1"/>
                      <a:pt x="9608" y="228"/>
                      <a:pt x="8772" y="760"/>
                    </a:cubicBezTo>
                    <a:cubicBezTo>
                      <a:pt x="8364" y="1066"/>
                      <a:pt x="7905" y="1423"/>
                      <a:pt x="7548" y="1780"/>
                    </a:cubicBezTo>
                    <a:cubicBezTo>
                      <a:pt x="6681" y="2545"/>
                      <a:pt x="5508" y="2698"/>
                      <a:pt x="4437" y="3106"/>
                    </a:cubicBezTo>
                    <a:cubicBezTo>
                      <a:pt x="3111" y="3616"/>
                      <a:pt x="1938" y="4483"/>
                      <a:pt x="1122" y="5656"/>
                    </a:cubicBezTo>
                    <a:cubicBezTo>
                      <a:pt x="306" y="6829"/>
                      <a:pt x="0" y="8308"/>
                      <a:pt x="204" y="9685"/>
                    </a:cubicBezTo>
                    <a:cubicBezTo>
                      <a:pt x="408" y="11164"/>
                      <a:pt x="1275" y="12540"/>
                      <a:pt x="1071" y="13968"/>
                    </a:cubicBezTo>
                    <a:cubicBezTo>
                      <a:pt x="1020" y="14274"/>
                      <a:pt x="918" y="14580"/>
                      <a:pt x="867" y="14886"/>
                    </a:cubicBezTo>
                    <a:cubicBezTo>
                      <a:pt x="561" y="16824"/>
                      <a:pt x="1530" y="18762"/>
                      <a:pt x="3264" y="19680"/>
                    </a:cubicBezTo>
                    <a:cubicBezTo>
                      <a:pt x="4047" y="20092"/>
                      <a:pt x="4862" y="20271"/>
                      <a:pt x="5711" y="20271"/>
                    </a:cubicBezTo>
                    <a:cubicBezTo>
                      <a:pt x="5914" y="20271"/>
                      <a:pt x="6118" y="20261"/>
                      <a:pt x="6324" y="20241"/>
                    </a:cubicBezTo>
                    <a:cubicBezTo>
                      <a:pt x="6834" y="20190"/>
                      <a:pt x="7344" y="20037"/>
                      <a:pt x="7854" y="19884"/>
                    </a:cubicBezTo>
                    <a:cubicBezTo>
                      <a:pt x="8262" y="19731"/>
                      <a:pt x="8517" y="19374"/>
                      <a:pt x="8670" y="18966"/>
                    </a:cubicBezTo>
                    <a:cubicBezTo>
                      <a:pt x="9078" y="17589"/>
                      <a:pt x="8772" y="15906"/>
                      <a:pt x="8364" y="14580"/>
                    </a:cubicBezTo>
                    <a:cubicBezTo>
                      <a:pt x="9588" y="14274"/>
                      <a:pt x="10710" y="13611"/>
                      <a:pt x="10914" y="12285"/>
                    </a:cubicBezTo>
                    <a:cubicBezTo>
                      <a:pt x="11016" y="11572"/>
                      <a:pt x="10914" y="10858"/>
                      <a:pt x="10710" y="10144"/>
                    </a:cubicBezTo>
                    <a:lnTo>
                      <a:pt x="10710" y="10144"/>
                    </a:lnTo>
                    <a:cubicBezTo>
                      <a:pt x="11237" y="10393"/>
                      <a:pt x="11825" y="10522"/>
                      <a:pt x="12415" y="10522"/>
                    </a:cubicBezTo>
                    <a:cubicBezTo>
                      <a:pt x="12910" y="10522"/>
                      <a:pt x="13407" y="10432"/>
                      <a:pt x="13872" y="10246"/>
                    </a:cubicBezTo>
                    <a:cubicBezTo>
                      <a:pt x="14535" y="9991"/>
                      <a:pt x="15096" y="9583"/>
                      <a:pt x="15810" y="9379"/>
                    </a:cubicBezTo>
                    <a:cubicBezTo>
                      <a:pt x="16728" y="9073"/>
                      <a:pt x="17748" y="9277"/>
                      <a:pt x="18768" y="9124"/>
                    </a:cubicBezTo>
                    <a:cubicBezTo>
                      <a:pt x="19482" y="9073"/>
                      <a:pt x="20145" y="8767"/>
                      <a:pt x="20604" y="8206"/>
                    </a:cubicBezTo>
                    <a:cubicBezTo>
                      <a:pt x="20859" y="7798"/>
                      <a:pt x="21012" y="7339"/>
                      <a:pt x="21012" y="6829"/>
                    </a:cubicBezTo>
                    <a:cubicBezTo>
                      <a:pt x="21012" y="5197"/>
                      <a:pt x="20247" y="2392"/>
                      <a:pt x="18309" y="1984"/>
                    </a:cubicBezTo>
                    <a:cubicBezTo>
                      <a:pt x="18255" y="1978"/>
                      <a:pt x="18201" y="1976"/>
                      <a:pt x="18147" y="1976"/>
                    </a:cubicBezTo>
                    <a:cubicBezTo>
                      <a:pt x="17864" y="1976"/>
                      <a:pt x="17565" y="2042"/>
                      <a:pt x="17261" y="2042"/>
                    </a:cubicBezTo>
                    <a:cubicBezTo>
                      <a:pt x="17118" y="2042"/>
                      <a:pt x="16974" y="2027"/>
                      <a:pt x="16830" y="1984"/>
                    </a:cubicBezTo>
                    <a:cubicBezTo>
                      <a:pt x="16575" y="1882"/>
                      <a:pt x="16320" y="1729"/>
                      <a:pt x="16116" y="1576"/>
                    </a:cubicBezTo>
                    <a:cubicBezTo>
                      <a:pt x="14867" y="648"/>
                      <a:pt x="13177" y="1"/>
                      <a:pt x="115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58"/>
              <p:cNvSpPr/>
              <p:nvPr/>
            </p:nvSpPr>
            <p:spPr>
              <a:xfrm>
                <a:off x="3378425" y="560600"/>
                <a:ext cx="126250" cy="129075"/>
              </a:xfrm>
              <a:custGeom>
                <a:avLst/>
                <a:gdLst/>
                <a:ahLst/>
                <a:cxnLst/>
                <a:rect l="l" t="t" r="r" b="b"/>
                <a:pathLst>
                  <a:path w="5050" h="5163" extrusionOk="0">
                    <a:moveTo>
                      <a:pt x="2663" y="0"/>
                    </a:moveTo>
                    <a:cubicBezTo>
                      <a:pt x="2303" y="0"/>
                      <a:pt x="1939" y="119"/>
                      <a:pt x="1632" y="360"/>
                    </a:cubicBezTo>
                    <a:cubicBezTo>
                      <a:pt x="0" y="1737"/>
                      <a:pt x="2091" y="4593"/>
                      <a:pt x="3366" y="5052"/>
                    </a:cubicBezTo>
                    <a:cubicBezTo>
                      <a:pt x="3559" y="5129"/>
                      <a:pt x="3733" y="5162"/>
                      <a:pt x="3888" y="5162"/>
                    </a:cubicBezTo>
                    <a:cubicBezTo>
                      <a:pt x="4755" y="5162"/>
                      <a:pt x="5049" y="4134"/>
                      <a:pt x="5049" y="4134"/>
                    </a:cubicBezTo>
                    <a:lnTo>
                      <a:pt x="3927" y="615"/>
                    </a:lnTo>
                    <a:cubicBezTo>
                      <a:pt x="3607" y="209"/>
                      <a:pt x="3139" y="0"/>
                      <a:pt x="2663" y="0"/>
                    </a:cubicBezTo>
                    <a:close/>
                  </a:path>
                </a:pathLst>
              </a:custGeom>
              <a:solidFill>
                <a:srgbClr val="FFCB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58"/>
              <p:cNvSpPr/>
              <p:nvPr/>
            </p:nvSpPr>
            <p:spPr>
              <a:xfrm>
                <a:off x="3800425" y="729875"/>
                <a:ext cx="1438175" cy="1422325"/>
              </a:xfrm>
              <a:custGeom>
                <a:avLst/>
                <a:gdLst/>
                <a:ahLst/>
                <a:cxnLst/>
                <a:rect l="l" t="t" r="r" b="b"/>
                <a:pathLst>
                  <a:path w="57527" h="56893" extrusionOk="0">
                    <a:moveTo>
                      <a:pt x="28878" y="17684"/>
                    </a:moveTo>
                    <a:cubicBezTo>
                      <a:pt x="37364" y="17684"/>
                      <a:pt x="42747" y="27566"/>
                      <a:pt x="37433" y="34796"/>
                    </a:cubicBezTo>
                    <a:cubicBezTo>
                      <a:pt x="35298" y="37663"/>
                      <a:pt x="32050" y="39162"/>
                      <a:pt x="28759" y="39162"/>
                    </a:cubicBezTo>
                    <a:cubicBezTo>
                      <a:pt x="26547" y="39162"/>
                      <a:pt x="24315" y="38484"/>
                      <a:pt x="22389" y="37091"/>
                    </a:cubicBezTo>
                    <a:cubicBezTo>
                      <a:pt x="14688" y="31379"/>
                      <a:pt x="17697" y="19241"/>
                      <a:pt x="27182" y="17813"/>
                    </a:cubicBezTo>
                    <a:cubicBezTo>
                      <a:pt x="27759" y="17726"/>
                      <a:pt x="28325" y="17684"/>
                      <a:pt x="28878" y="17684"/>
                    </a:cubicBezTo>
                    <a:close/>
                    <a:moveTo>
                      <a:pt x="28637" y="0"/>
                    </a:moveTo>
                    <a:cubicBezTo>
                      <a:pt x="25019" y="0"/>
                      <a:pt x="21445" y="694"/>
                      <a:pt x="18105" y="2055"/>
                    </a:cubicBezTo>
                    <a:lnTo>
                      <a:pt x="19839" y="7869"/>
                    </a:lnTo>
                    <a:cubicBezTo>
                      <a:pt x="18003" y="8685"/>
                      <a:pt x="16320" y="9705"/>
                      <a:pt x="14739" y="10980"/>
                    </a:cubicBezTo>
                    <a:lnTo>
                      <a:pt x="10455" y="6696"/>
                    </a:lnTo>
                    <a:cubicBezTo>
                      <a:pt x="6987" y="9552"/>
                      <a:pt x="4335" y="13173"/>
                      <a:pt x="2550" y="17303"/>
                    </a:cubicBezTo>
                    <a:lnTo>
                      <a:pt x="7905" y="20159"/>
                    </a:lnTo>
                    <a:cubicBezTo>
                      <a:pt x="7191" y="22046"/>
                      <a:pt x="6681" y="23984"/>
                      <a:pt x="6477" y="25973"/>
                    </a:cubicBezTo>
                    <a:lnTo>
                      <a:pt x="409" y="25973"/>
                    </a:lnTo>
                    <a:cubicBezTo>
                      <a:pt x="1" y="30461"/>
                      <a:pt x="714" y="34949"/>
                      <a:pt x="2397" y="39130"/>
                    </a:cubicBezTo>
                    <a:lnTo>
                      <a:pt x="8211" y="37346"/>
                    </a:lnTo>
                    <a:cubicBezTo>
                      <a:pt x="8976" y="39181"/>
                      <a:pt x="9996" y="40915"/>
                      <a:pt x="11271" y="42445"/>
                    </a:cubicBezTo>
                    <a:lnTo>
                      <a:pt x="6987" y="46780"/>
                    </a:lnTo>
                    <a:cubicBezTo>
                      <a:pt x="8415" y="48463"/>
                      <a:pt x="10047" y="49993"/>
                      <a:pt x="11883" y="51319"/>
                    </a:cubicBezTo>
                    <a:cubicBezTo>
                      <a:pt x="13668" y="52645"/>
                      <a:pt x="15606" y="53767"/>
                      <a:pt x="17646" y="54634"/>
                    </a:cubicBezTo>
                    <a:lnTo>
                      <a:pt x="20502" y="49279"/>
                    </a:lnTo>
                    <a:cubicBezTo>
                      <a:pt x="22389" y="50044"/>
                      <a:pt x="24326" y="50503"/>
                      <a:pt x="26315" y="50707"/>
                    </a:cubicBezTo>
                    <a:lnTo>
                      <a:pt x="26315" y="56776"/>
                    </a:lnTo>
                    <a:cubicBezTo>
                      <a:pt x="27174" y="56854"/>
                      <a:pt x="28033" y="56893"/>
                      <a:pt x="28889" y="56893"/>
                    </a:cubicBezTo>
                    <a:cubicBezTo>
                      <a:pt x="32509" y="56893"/>
                      <a:pt x="36091" y="56199"/>
                      <a:pt x="39473" y="54838"/>
                    </a:cubicBezTo>
                    <a:lnTo>
                      <a:pt x="37739" y="49024"/>
                    </a:lnTo>
                    <a:cubicBezTo>
                      <a:pt x="39524" y="48259"/>
                      <a:pt x="41258" y="47188"/>
                      <a:pt x="42839" y="45964"/>
                    </a:cubicBezTo>
                    <a:lnTo>
                      <a:pt x="47122" y="50248"/>
                    </a:lnTo>
                    <a:cubicBezTo>
                      <a:pt x="50539" y="47341"/>
                      <a:pt x="53242" y="43669"/>
                      <a:pt x="54976" y="39589"/>
                    </a:cubicBezTo>
                    <a:lnTo>
                      <a:pt x="49621" y="36734"/>
                    </a:lnTo>
                    <a:cubicBezTo>
                      <a:pt x="50386" y="34847"/>
                      <a:pt x="50845" y="32909"/>
                      <a:pt x="51100" y="30920"/>
                    </a:cubicBezTo>
                    <a:lnTo>
                      <a:pt x="57169" y="30920"/>
                    </a:lnTo>
                    <a:cubicBezTo>
                      <a:pt x="57526" y="26432"/>
                      <a:pt x="56863" y="21944"/>
                      <a:pt x="55180" y="17813"/>
                    </a:cubicBezTo>
                    <a:lnTo>
                      <a:pt x="49366" y="19598"/>
                    </a:lnTo>
                    <a:cubicBezTo>
                      <a:pt x="48601" y="17711"/>
                      <a:pt x="47530" y="16028"/>
                      <a:pt x="46307" y="14448"/>
                    </a:cubicBezTo>
                    <a:lnTo>
                      <a:pt x="50539" y="10164"/>
                    </a:lnTo>
                    <a:cubicBezTo>
                      <a:pt x="47683" y="6696"/>
                      <a:pt x="44012" y="3993"/>
                      <a:pt x="39881" y="2259"/>
                    </a:cubicBezTo>
                    <a:lnTo>
                      <a:pt x="37025" y="7614"/>
                    </a:lnTo>
                    <a:cubicBezTo>
                      <a:pt x="35189" y="6900"/>
                      <a:pt x="33251" y="6390"/>
                      <a:pt x="31211" y="6186"/>
                    </a:cubicBezTo>
                    <a:lnTo>
                      <a:pt x="31211" y="117"/>
                    </a:lnTo>
                    <a:cubicBezTo>
                      <a:pt x="30352" y="39"/>
                      <a:pt x="29494" y="0"/>
                      <a:pt x="286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58"/>
              <p:cNvSpPr/>
              <p:nvPr/>
            </p:nvSpPr>
            <p:spPr>
              <a:xfrm>
                <a:off x="4519500" y="1952925"/>
                <a:ext cx="525600" cy="288150"/>
              </a:xfrm>
              <a:custGeom>
                <a:avLst/>
                <a:gdLst/>
                <a:ahLst/>
                <a:cxnLst/>
                <a:rect l="l" t="t" r="r" b="b"/>
                <a:pathLst>
                  <a:path w="21024" h="11526" extrusionOk="0">
                    <a:moveTo>
                      <a:pt x="12138" y="5967"/>
                    </a:moveTo>
                    <a:lnTo>
                      <a:pt x="12138" y="5967"/>
                    </a:lnTo>
                    <a:cubicBezTo>
                      <a:pt x="12138" y="5967"/>
                      <a:pt x="12437" y="5988"/>
                      <a:pt x="12919" y="6013"/>
                    </a:cubicBezTo>
                    <a:lnTo>
                      <a:pt x="12919" y="6013"/>
                    </a:lnTo>
                    <a:cubicBezTo>
                      <a:pt x="12749" y="6022"/>
                      <a:pt x="12602" y="6028"/>
                      <a:pt x="12483" y="6028"/>
                    </a:cubicBezTo>
                    <a:cubicBezTo>
                      <a:pt x="12263" y="6028"/>
                      <a:pt x="12138" y="6010"/>
                      <a:pt x="12138" y="5967"/>
                    </a:cubicBezTo>
                    <a:close/>
                    <a:moveTo>
                      <a:pt x="12055" y="8351"/>
                    </a:moveTo>
                    <a:cubicBezTo>
                      <a:pt x="11848" y="8423"/>
                      <a:pt x="11730" y="8466"/>
                      <a:pt x="11730" y="8466"/>
                    </a:cubicBezTo>
                    <a:cubicBezTo>
                      <a:pt x="11760" y="8431"/>
                      <a:pt x="11874" y="8393"/>
                      <a:pt x="12055" y="8351"/>
                    </a:cubicBezTo>
                    <a:close/>
                    <a:moveTo>
                      <a:pt x="1632" y="0"/>
                    </a:moveTo>
                    <a:lnTo>
                      <a:pt x="0" y="11373"/>
                    </a:lnTo>
                    <a:cubicBezTo>
                      <a:pt x="1428" y="11475"/>
                      <a:pt x="2850" y="11526"/>
                      <a:pt x="4269" y="11526"/>
                    </a:cubicBezTo>
                    <a:cubicBezTo>
                      <a:pt x="7106" y="11526"/>
                      <a:pt x="9928" y="11322"/>
                      <a:pt x="12750" y="10914"/>
                    </a:cubicBezTo>
                    <a:cubicBezTo>
                      <a:pt x="13472" y="10817"/>
                      <a:pt x="17649" y="9039"/>
                      <a:pt x="18028" y="8111"/>
                    </a:cubicBezTo>
                    <a:lnTo>
                      <a:pt x="18028" y="8111"/>
                    </a:lnTo>
                    <a:cubicBezTo>
                      <a:pt x="18874" y="7667"/>
                      <a:pt x="19498" y="7238"/>
                      <a:pt x="19683" y="6905"/>
                    </a:cubicBezTo>
                    <a:lnTo>
                      <a:pt x="19683" y="6905"/>
                    </a:lnTo>
                    <a:cubicBezTo>
                      <a:pt x="20504" y="6633"/>
                      <a:pt x="21024" y="6322"/>
                      <a:pt x="20960" y="5967"/>
                    </a:cubicBezTo>
                    <a:cubicBezTo>
                      <a:pt x="20927" y="5745"/>
                      <a:pt x="20490" y="5636"/>
                      <a:pt x="19827" y="5599"/>
                    </a:cubicBezTo>
                    <a:lnTo>
                      <a:pt x="19827" y="5599"/>
                    </a:lnTo>
                    <a:cubicBezTo>
                      <a:pt x="19942" y="5514"/>
                      <a:pt x="20001" y="5417"/>
                      <a:pt x="19991" y="5304"/>
                    </a:cubicBezTo>
                    <a:cubicBezTo>
                      <a:pt x="19940" y="4692"/>
                      <a:pt x="17646" y="4335"/>
                      <a:pt x="16167" y="4233"/>
                    </a:cubicBezTo>
                    <a:cubicBezTo>
                      <a:pt x="14535" y="4131"/>
                      <a:pt x="11679" y="3723"/>
                      <a:pt x="11475" y="3213"/>
                    </a:cubicBezTo>
                    <a:cubicBezTo>
                      <a:pt x="11322" y="2856"/>
                      <a:pt x="15147" y="2652"/>
                      <a:pt x="15249" y="2040"/>
                    </a:cubicBezTo>
                    <a:cubicBezTo>
                      <a:pt x="15351" y="1377"/>
                      <a:pt x="4131" y="204"/>
                      <a:pt x="1632" y="0"/>
                    </a:cubicBezTo>
                    <a:close/>
                  </a:path>
                </a:pathLst>
              </a:custGeom>
              <a:solidFill>
                <a:srgbClr val="FFCB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58"/>
              <p:cNvSpPr/>
              <p:nvPr/>
            </p:nvSpPr>
            <p:spPr>
              <a:xfrm>
                <a:off x="2589225" y="837325"/>
                <a:ext cx="1189550" cy="1676600"/>
              </a:xfrm>
              <a:custGeom>
                <a:avLst/>
                <a:gdLst/>
                <a:ahLst/>
                <a:cxnLst/>
                <a:rect l="l" t="t" r="r" b="b"/>
                <a:pathLst>
                  <a:path w="47582" h="67064" extrusionOk="0">
                    <a:moveTo>
                      <a:pt x="29375" y="1"/>
                    </a:moveTo>
                    <a:cubicBezTo>
                      <a:pt x="29375" y="1"/>
                      <a:pt x="7854" y="1939"/>
                      <a:pt x="1" y="61606"/>
                    </a:cubicBezTo>
                    <a:lnTo>
                      <a:pt x="44063" y="67063"/>
                    </a:lnTo>
                    <a:cubicBezTo>
                      <a:pt x="44063" y="67063"/>
                      <a:pt x="47582" y="45695"/>
                      <a:pt x="47021" y="28458"/>
                    </a:cubicBezTo>
                    <a:cubicBezTo>
                      <a:pt x="46664" y="17493"/>
                      <a:pt x="42380" y="8926"/>
                      <a:pt x="40238" y="4132"/>
                    </a:cubicBezTo>
                    <a:cubicBezTo>
                      <a:pt x="40238" y="4132"/>
                      <a:pt x="39382" y="4550"/>
                      <a:pt x="37911" y="4550"/>
                    </a:cubicBezTo>
                    <a:cubicBezTo>
                      <a:pt x="36919" y="4550"/>
                      <a:pt x="35647" y="4360"/>
                      <a:pt x="34169" y="3724"/>
                    </a:cubicBezTo>
                    <a:cubicBezTo>
                      <a:pt x="30242" y="1990"/>
                      <a:pt x="29375" y="1"/>
                      <a:pt x="293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58"/>
              <p:cNvSpPr/>
              <p:nvPr/>
            </p:nvSpPr>
            <p:spPr>
              <a:xfrm>
                <a:off x="3272600" y="940600"/>
                <a:ext cx="1396100" cy="1396100"/>
              </a:xfrm>
              <a:custGeom>
                <a:avLst/>
                <a:gdLst/>
                <a:ahLst/>
                <a:cxnLst/>
                <a:rect l="l" t="t" r="r" b="b"/>
                <a:pathLst>
                  <a:path w="55844" h="55844" extrusionOk="0">
                    <a:moveTo>
                      <a:pt x="12903" y="1"/>
                    </a:moveTo>
                    <a:lnTo>
                      <a:pt x="0" y="23919"/>
                    </a:lnTo>
                    <a:cubicBezTo>
                      <a:pt x="0" y="23919"/>
                      <a:pt x="6783" y="46613"/>
                      <a:pt x="25040" y="51509"/>
                    </a:cubicBezTo>
                    <a:cubicBezTo>
                      <a:pt x="40989" y="55795"/>
                      <a:pt x="53479" y="55843"/>
                      <a:pt x="54039" y="55843"/>
                    </a:cubicBezTo>
                    <a:cubicBezTo>
                      <a:pt x="54052" y="55843"/>
                      <a:pt x="54058" y="55843"/>
                      <a:pt x="54058" y="55843"/>
                    </a:cubicBezTo>
                    <a:lnTo>
                      <a:pt x="55843" y="40544"/>
                    </a:lnTo>
                    <a:cubicBezTo>
                      <a:pt x="55843" y="40544"/>
                      <a:pt x="35903" y="36974"/>
                      <a:pt x="27692" y="31568"/>
                    </a:cubicBezTo>
                    <a:cubicBezTo>
                      <a:pt x="21471" y="27438"/>
                      <a:pt x="20247" y="14229"/>
                      <a:pt x="18666" y="9537"/>
                    </a:cubicBezTo>
                    <a:cubicBezTo>
                      <a:pt x="16473" y="3061"/>
                      <a:pt x="12903" y="1"/>
                      <a:pt x="129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58"/>
              <p:cNvSpPr/>
              <p:nvPr/>
            </p:nvSpPr>
            <p:spPr>
              <a:xfrm>
                <a:off x="3280250" y="848800"/>
                <a:ext cx="350625" cy="163225"/>
              </a:xfrm>
              <a:custGeom>
                <a:avLst/>
                <a:gdLst/>
                <a:ahLst/>
                <a:cxnLst/>
                <a:rect l="l" t="t" r="r" b="b"/>
                <a:pathLst>
                  <a:path w="14025" h="6529" fill="none" extrusionOk="0">
                    <a:moveTo>
                      <a:pt x="0" y="1"/>
                    </a:moveTo>
                    <a:cubicBezTo>
                      <a:pt x="0" y="1"/>
                      <a:pt x="1326" y="4183"/>
                      <a:pt x="7650" y="5560"/>
                    </a:cubicBezTo>
                    <a:cubicBezTo>
                      <a:pt x="12189" y="6529"/>
                      <a:pt x="14025" y="5152"/>
                      <a:pt x="14025" y="5152"/>
                    </a:cubicBezTo>
                  </a:path>
                </a:pathLst>
              </a:custGeom>
              <a:noFill/>
              <a:ln w="11475" cap="flat" cmpd="sng">
                <a:solidFill>
                  <a:schemeClr val="accent1"/>
                </a:solidFill>
                <a:prstDash val="solid"/>
                <a:miter lim="509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58"/>
              <p:cNvSpPr/>
              <p:nvPr/>
            </p:nvSpPr>
            <p:spPr>
              <a:xfrm>
                <a:off x="3280250" y="1426350"/>
                <a:ext cx="439875" cy="738225"/>
              </a:xfrm>
              <a:custGeom>
                <a:avLst/>
                <a:gdLst/>
                <a:ahLst/>
                <a:cxnLst/>
                <a:rect l="l" t="t" r="r" b="b"/>
                <a:pathLst>
                  <a:path w="17595" h="29529" fill="none" extrusionOk="0">
                    <a:moveTo>
                      <a:pt x="17595" y="29529"/>
                    </a:moveTo>
                    <a:cubicBezTo>
                      <a:pt x="17595" y="29529"/>
                      <a:pt x="867" y="21828"/>
                      <a:pt x="0" y="1"/>
                    </a:cubicBezTo>
                  </a:path>
                </a:pathLst>
              </a:custGeom>
              <a:noFill/>
              <a:ln w="11475" cap="flat" cmpd="sng">
                <a:solidFill>
                  <a:schemeClr val="accent1"/>
                </a:solidFill>
                <a:prstDash val="solid"/>
                <a:miter lim="509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58"/>
              <p:cNvSpPr/>
              <p:nvPr/>
            </p:nvSpPr>
            <p:spPr>
              <a:xfrm>
                <a:off x="4519500" y="1936350"/>
                <a:ext cx="56125" cy="396525"/>
              </a:xfrm>
              <a:custGeom>
                <a:avLst/>
                <a:gdLst/>
                <a:ahLst/>
                <a:cxnLst/>
                <a:rect l="l" t="t" r="r" b="b"/>
                <a:pathLst>
                  <a:path w="2245" h="15861" fill="none" extrusionOk="0">
                    <a:moveTo>
                      <a:pt x="2244" y="0"/>
                    </a:moveTo>
                    <a:lnTo>
                      <a:pt x="0" y="15860"/>
                    </a:lnTo>
                  </a:path>
                </a:pathLst>
              </a:custGeom>
              <a:noFill/>
              <a:ln w="11475" cap="flat" cmpd="sng">
                <a:solidFill>
                  <a:schemeClr val="accent1"/>
                </a:solidFill>
                <a:prstDash val="solid"/>
                <a:miter lim="509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401" name="Google Shape;1401;p58"/>
            <p:cNvCxnSpPr/>
            <p:nvPr/>
          </p:nvCxnSpPr>
          <p:spPr>
            <a:xfrm>
              <a:off x="995975" y="4603500"/>
              <a:ext cx="1985400" cy="0"/>
            </a:xfrm>
            <a:prstGeom prst="straightConnector1">
              <a:avLst/>
            </a:prstGeom>
            <a:noFill/>
            <a:ln w="9525" cap="flat" cmpd="sng">
              <a:solidFill>
                <a:schemeClr val="accent5"/>
              </a:solidFill>
              <a:prstDash val="solid"/>
              <a:round/>
              <a:headEnd type="none" w="med" len="med"/>
              <a:tailEnd type="none" w="med" len="med"/>
            </a:ln>
          </p:spPr>
        </p:cxnSp>
      </p:grpSp>
    </p:spTree>
    <p:extLst>
      <p:ext uri="{BB962C8B-B14F-4D97-AF65-F5344CB8AC3E}">
        <p14:creationId xmlns:p14="http://schemas.microsoft.com/office/powerpoint/2010/main" val="6759775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2"/>
          </p:nvPr>
        </p:nvSpPr>
        <p:spPr>
          <a:xfrm>
            <a:off x="1979712" y="1779662"/>
            <a:ext cx="5472608" cy="2231182"/>
          </a:xfrm>
        </p:spPr>
        <p:txBody>
          <a:bodyPr/>
          <a:lstStyle/>
          <a:p>
            <a:pPr algn="just">
              <a:lnSpc>
                <a:spcPct val="150000"/>
              </a:lnSpc>
              <a:buFont typeface="Courier New" panose="02070309020205020404" pitchFamily="49" charset="0"/>
              <a:buChar char="o"/>
            </a:pPr>
            <a:r>
              <a:rPr lang="en-ID" sz="1200" b="1" i="0" dirty="0">
                <a:solidFill>
                  <a:schemeClr val="tx1"/>
                </a:solidFill>
                <a:effectLst/>
                <a:latin typeface="Segoe Print" panose="02000600000000000000" pitchFamily="2" charset="0"/>
              </a:rPr>
              <a:t>Service providers, </a:t>
            </a:r>
            <a:r>
              <a:rPr lang="en-ID" sz="1200" b="0" i="0" dirty="0">
                <a:solidFill>
                  <a:schemeClr val="tx1"/>
                </a:solidFill>
                <a:effectLst/>
                <a:latin typeface="Segoe Print" panose="02000600000000000000" pitchFamily="2" charset="0"/>
              </a:rPr>
              <a:t>our partners in service providers such as brokers, mechanic, babysitter/nanny, tailor, digital devices and electrical technician, cleaning service, driver, massagers, etc.</a:t>
            </a:r>
          </a:p>
          <a:p>
            <a:pPr algn="just">
              <a:lnSpc>
                <a:spcPct val="150000"/>
              </a:lnSpc>
              <a:buFont typeface="Courier New" panose="02070309020205020404" pitchFamily="49" charset="0"/>
              <a:buChar char="o"/>
            </a:pPr>
            <a:r>
              <a:rPr lang="en-ID" sz="1200" b="1" i="0" dirty="0">
                <a:solidFill>
                  <a:schemeClr val="tx1"/>
                </a:solidFill>
                <a:effectLst/>
                <a:latin typeface="Segoe Print" panose="02000600000000000000" pitchFamily="2" charset="0"/>
              </a:rPr>
              <a:t>Server infrastructure providers,</a:t>
            </a:r>
            <a:r>
              <a:rPr lang="en-ID" sz="1200" b="0" i="0" dirty="0">
                <a:solidFill>
                  <a:schemeClr val="tx1"/>
                </a:solidFill>
                <a:effectLst/>
                <a:latin typeface="Segoe Print" panose="02000600000000000000" pitchFamily="2" charset="0"/>
              </a:rPr>
              <a:t> to help us maintaining and developing the </a:t>
            </a:r>
            <a:r>
              <a:rPr lang="en-ID" sz="1200" b="0" i="0" dirty="0" err="1">
                <a:solidFill>
                  <a:schemeClr val="tx1"/>
                </a:solidFill>
                <a:effectLst/>
                <a:latin typeface="Segoe Print" panose="02000600000000000000" pitchFamily="2" charset="0"/>
              </a:rPr>
              <a:t>MyServices</a:t>
            </a:r>
            <a:r>
              <a:rPr lang="en-ID" sz="1200" b="0" i="0" dirty="0">
                <a:solidFill>
                  <a:schemeClr val="tx1"/>
                </a:solidFill>
                <a:effectLst/>
                <a:latin typeface="Segoe Print" panose="02000600000000000000" pitchFamily="2" charset="0"/>
              </a:rPr>
              <a:t> web application or server</a:t>
            </a:r>
          </a:p>
          <a:p>
            <a:pPr algn="just">
              <a:lnSpc>
                <a:spcPct val="150000"/>
              </a:lnSpc>
              <a:buFont typeface="Courier New" panose="02070309020205020404" pitchFamily="49" charset="0"/>
              <a:buChar char="o"/>
            </a:pPr>
            <a:r>
              <a:rPr lang="en-ID" sz="1200" b="1" i="0" dirty="0">
                <a:solidFill>
                  <a:schemeClr val="tx1"/>
                </a:solidFill>
                <a:effectLst/>
                <a:latin typeface="Segoe Print" panose="02000600000000000000" pitchFamily="2" charset="0"/>
              </a:rPr>
              <a:t>Bank,</a:t>
            </a:r>
            <a:r>
              <a:rPr lang="en-ID" sz="1200" b="0" i="0" dirty="0">
                <a:solidFill>
                  <a:schemeClr val="tx1"/>
                </a:solidFill>
                <a:effectLst/>
                <a:latin typeface="Segoe Print" panose="02000600000000000000" pitchFamily="2" charset="0"/>
              </a:rPr>
              <a:t> </a:t>
            </a:r>
            <a:r>
              <a:rPr lang="en-US" sz="1200" b="0" i="0" dirty="0">
                <a:solidFill>
                  <a:schemeClr val="tx1"/>
                </a:solidFill>
                <a:effectLst/>
                <a:latin typeface="Segoe Print" panose="02000600000000000000" pitchFamily="2" charset="0"/>
              </a:rPr>
              <a:t>to help us with the payment system in our web application</a:t>
            </a:r>
            <a:endParaRPr lang="en-ID" sz="1200" b="0" i="0" dirty="0">
              <a:solidFill>
                <a:schemeClr val="tx1"/>
              </a:solidFill>
              <a:effectLst/>
              <a:latin typeface="Segoe Print" panose="02000600000000000000" pitchFamily="2" charset="0"/>
            </a:endParaRPr>
          </a:p>
          <a:p>
            <a:pPr algn="just">
              <a:lnSpc>
                <a:spcPct val="150000"/>
              </a:lnSpc>
            </a:pPr>
            <a:endParaRPr lang="en-GB" dirty="0"/>
          </a:p>
        </p:txBody>
      </p:sp>
      <p:grpSp>
        <p:nvGrpSpPr>
          <p:cNvPr id="16" name="Google Shape;767;p31"/>
          <p:cNvGrpSpPr/>
          <p:nvPr/>
        </p:nvGrpSpPr>
        <p:grpSpPr>
          <a:xfrm>
            <a:off x="1116275" y="521925"/>
            <a:ext cx="6911400" cy="811182"/>
            <a:chOff x="1116275" y="521925"/>
            <a:chExt cx="6911400" cy="811182"/>
          </a:xfrm>
        </p:grpSpPr>
        <p:sp>
          <p:nvSpPr>
            <p:cNvPr id="17" name="Google Shape;768;p31"/>
            <p:cNvSpPr/>
            <p:nvPr/>
          </p:nvSpPr>
          <p:spPr>
            <a:xfrm>
              <a:off x="1116275" y="521925"/>
              <a:ext cx="6911400" cy="6636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769;p31"/>
            <p:cNvSpPr/>
            <p:nvPr/>
          </p:nvSpPr>
          <p:spPr>
            <a:xfrm rot="3597242">
              <a:off x="4457341" y="996652"/>
              <a:ext cx="311567" cy="268811"/>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 name="Google Shape;771;p31"/>
          <p:cNvSpPr txBox="1">
            <a:spLocks noGrp="1"/>
          </p:cNvSpPr>
          <p:nvPr>
            <p:ph type="title"/>
          </p:nvPr>
        </p:nvSpPr>
        <p:spPr>
          <a:xfrm>
            <a:off x="1246700" y="627535"/>
            <a:ext cx="6646800" cy="432048"/>
          </a:xfrm>
          <a:prstGeom prst="rect">
            <a:avLst/>
          </a:prstGeom>
        </p:spPr>
        <p:txBody>
          <a:bodyPr spcFirstLastPara="1" wrap="square" lIns="91425" tIns="91425" rIns="91425" bIns="91425" anchor="ctr" anchorCtr="0">
            <a:noAutofit/>
          </a:bodyPr>
          <a:lstStyle/>
          <a:p>
            <a:pPr lvl="0"/>
            <a:r>
              <a:rPr lang="en" sz="2400" dirty="0">
                <a:solidFill>
                  <a:schemeClr val="tx1"/>
                </a:solidFill>
              </a:rPr>
              <a:t>KEY PARTNERSHIPS</a:t>
            </a:r>
            <a:endParaRPr sz="2400" dirty="0">
              <a:solidFill>
                <a:schemeClr val="tx1"/>
              </a:solidFill>
            </a:endParaRPr>
          </a:p>
        </p:txBody>
      </p:sp>
    </p:spTree>
    <p:extLst>
      <p:ext uri="{BB962C8B-B14F-4D97-AF65-F5344CB8AC3E}">
        <p14:creationId xmlns:p14="http://schemas.microsoft.com/office/powerpoint/2010/main" val="19263823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66"/>
        <p:cNvGrpSpPr/>
        <p:nvPr/>
      </p:nvGrpSpPr>
      <p:grpSpPr>
        <a:xfrm>
          <a:off x="0" y="0"/>
          <a:ext cx="0" cy="0"/>
          <a:chOff x="0" y="0"/>
          <a:chExt cx="0" cy="0"/>
        </a:xfrm>
      </p:grpSpPr>
      <p:grpSp>
        <p:nvGrpSpPr>
          <p:cNvPr id="767" name="Google Shape;767;p31"/>
          <p:cNvGrpSpPr/>
          <p:nvPr/>
        </p:nvGrpSpPr>
        <p:grpSpPr>
          <a:xfrm>
            <a:off x="1114400" y="447602"/>
            <a:ext cx="6911400" cy="811182"/>
            <a:chOff x="1116275" y="521925"/>
            <a:chExt cx="6911400" cy="811182"/>
          </a:xfrm>
        </p:grpSpPr>
        <p:sp>
          <p:nvSpPr>
            <p:cNvPr id="768" name="Google Shape;768;p31"/>
            <p:cNvSpPr/>
            <p:nvPr/>
          </p:nvSpPr>
          <p:spPr>
            <a:xfrm>
              <a:off x="1116275" y="521925"/>
              <a:ext cx="6911400" cy="6636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1"/>
            <p:cNvSpPr/>
            <p:nvPr/>
          </p:nvSpPr>
          <p:spPr>
            <a:xfrm rot="3597242">
              <a:off x="4457341" y="996652"/>
              <a:ext cx="311567" cy="268811"/>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1" name="Google Shape;771;p31"/>
          <p:cNvSpPr txBox="1">
            <a:spLocks noGrp="1"/>
          </p:cNvSpPr>
          <p:nvPr>
            <p:ph type="title"/>
          </p:nvPr>
        </p:nvSpPr>
        <p:spPr>
          <a:xfrm>
            <a:off x="1246700" y="583633"/>
            <a:ext cx="6646800" cy="432048"/>
          </a:xfrm>
          <a:prstGeom prst="rect">
            <a:avLst/>
          </a:prstGeom>
        </p:spPr>
        <p:txBody>
          <a:bodyPr spcFirstLastPara="1" wrap="square" lIns="91425" tIns="91425" rIns="91425" bIns="91425" anchor="ctr" anchorCtr="0">
            <a:noAutofit/>
          </a:bodyPr>
          <a:lstStyle/>
          <a:p>
            <a:pPr lvl="0"/>
            <a:r>
              <a:rPr lang="en-US" sz="2400" dirty="0">
                <a:solidFill>
                  <a:schemeClr val="tx1"/>
                </a:solidFill>
              </a:rPr>
              <a:t>KEY ACTIVITIES</a:t>
            </a:r>
            <a:endParaRPr lang="en-ID" sz="2400" dirty="0">
              <a:solidFill>
                <a:schemeClr val="tx1"/>
              </a:solidFill>
            </a:endParaRPr>
          </a:p>
        </p:txBody>
      </p:sp>
      <p:sp>
        <p:nvSpPr>
          <p:cNvPr id="6" name="Google Shape;1355;p58"/>
          <p:cNvSpPr txBox="1">
            <a:spLocks/>
          </p:cNvSpPr>
          <p:nvPr/>
        </p:nvSpPr>
        <p:spPr>
          <a:xfrm>
            <a:off x="899593" y="1491630"/>
            <a:ext cx="7344816" cy="324036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lnSpc>
                <a:spcPct val="150000"/>
              </a:lnSpc>
            </a:pPr>
            <a:endParaRPr lang="en-GB" sz="1200" dirty="0">
              <a:solidFill>
                <a:schemeClr val="tx1"/>
              </a:solidFill>
              <a:latin typeface="Segoe Print" panose="02000600000000000000" pitchFamily="2" charset="0"/>
            </a:endParaRPr>
          </a:p>
        </p:txBody>
      </p:sp>
      <p:sp>
        <p:nvSpPr>
          <p:cNvPr id="7" name="Google Shape;1355;p58"/>
          <p:cNvSpPr txBox="1">
            <a:spLocks/>
          </p:cNvSpPr>
          <p:nvPr/>
        </p:nvSpPr>
        <p:spPr>
          <a:xfrm>
            <a:off x="717672" y="1389517"/>
            <a:ext cx="7704856" cy="355564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lgn="just">
              <a:lnSpc>
                <a:spcPct val="150000"/>
              </a:lnSpc>
              <a:buFont typeface="Wingdings" panose="05000000000000000000" pitchFamily="2" charset="2"/>
              <a:buChar char="ü"/>
            </a:pPr>
            <a:r>
              <a:rPr lang="en-US" b="1" i="0" dirty="0">
                <a:solidFill>
                  <a:srgbClr val="2A3348"/>
                </a:solidFill>
                <a:effectLst/>
                <a:latin typeface="Segoe Print" panose="02000600000000000000" pitchFamily="2" charset="0"/>
              </a:rPr>
              <a:t>Looking and connecting the service providers and service users, </a:t>
            </a:r>
            <a:r>
              <a:rPr lang="en-US" b="0" i="0" dirty="0">
                <a:solidFill>
                  <a:srgbClr val="2A3348"/>
                </a:solidFill>
                <a:effectLst/>
                <a:latin typeface="Segoe Print" panose="02000600000000000000" pitchFamily="2" charset="0"/>
              </a:rPr>
              <a:t>we have to look and also attract the service providers and users to use the </a:t>
            </a:r>
            <a:r>
              <a:rPr lang="en-US" b="0" i="0" dirty="0" err="1">
                <a:solidFill>
                  <a:srgbClr val="2A3348"/>
                </a:solidFill>
                <a:effectLst/>
                <a:latin typeface="Segoe Print" panose="02000600000000000000" pitchFamily="2" charset="0"/>
              </a:rPr>
              <a:t>MyServices</a:t>
            </a:r>
            <a:r>
              <a:rPr lang="en-US" b="0" i="0" dirty="0">
                <a:solidFill>
                  <a:srgbClr val="2A3348"/>
                </a:solidFill>
                <a:effectLst/>
                <a:latin typeface="Segoe Print" panose="02000600000000000000" pitchFamily="2" charset="0"/>
              </a:rPr>
              <a:t> web application</a:t>
            </a:r>
          </a:p>
          <a:p>
            <a:pPr marL="285750" indent="-285750" algn="just">
              <a:lnSpc>
                <a:spcPct val="150000"/>
              </a:lnSpc>
              <a:buFont typeface="Wingdings" panose="05000000000000000000" pitchFamily="2" charset="2"/>
              <a:buChar char="ü"/>
            </a:pPr>
            <a:r>
              <a:rPr lang="en-US" b="1" dirty="0">
                <a:solidFill>
                  <a:srgbClr val="2A3348"/>
                </a:solidFill>
                <a:latin typeface="Segoe Print" panose="02000600000000000000" pitchFamily="2" charset="0"/>
              </a:rPr>
              <a:t>Looking for investors, </a:t>
            </a:r>
            <a:r>
              <a:rPr lang="en-US" dirty="0">
                <a:solidFill>
                  <a:srgbClr val="2A3348"/>
                </a:solidFill>
                <a:latin typeface="Segoe Print" panose="02000600000000000000" pitchFamily="2" charset="0"/>
              </a:rPr>
              <a:t>we have to look and also attract the investors to invest in our business to help our initial capital for running the business</a:t>
            </a:r>
          </a:p>
          <a:p>
            <a:pPr marL="285750" indent="-285750" algn="just">
              <a:lnSpc>
                <a:spcPct val="150000"/>
              </a:lnSpc>
              <a:buFont typeface="Wingdings" panose="05000000000000000000" pitchFamily="2" charset="2"/>
              <a:buChar char="ü"/>
            </a:pPr>
            <a:r>
              <a:rPr lang="en-US" b="1" dirty="0">
                <a:solidFill>
                  <a:srgbClr val="2A3348"/>
                </a:solidFill>
                <a:latin typeface="Segoe Print" panose="02000600000000000000" pitchFamily="2" charset="0"/>
              </a:rPr>
              <a:t>Making a database for users data, </a:t>
            </a:r>
            <a:r>
              <a:rPr lang="en-US" dirty="0">
                <a:solidFill>
                  <a:srgbClr val="2A3348"/>
                </a:solidFill>
                <a:latin typeface="Segoe Print" panose="02000600000000000000" pitchFamily="2" charset="0"/>
              </a:rPr>
              <a:t>database is important to save all of the user's data and make us easier to manage it</a:t>
            </a:r>
          </a:p>
          <a:p>
            <a:pPr marL="285750" indent="-285750" algn="just">
              <a:lnSpc>
                <a:spcPct val="150000"/>
              </a:lnSpc>
              <a:buFont typeface="Wingdings" panose="05000000000000000000" pitchFamily="2" charset="2"/>
              <a:buChar char="ü"/>
            </a:pPr>
            <a:r>
              <a:rPr lang="en-US" b="1" dirty="0">
                <a:solidFill>
                  <a:srgbClr val="2A3348"/>
                </a:solidFill>
                <a:latin typeface="Segoe Print" panose="02000600000000000000" pitchFamily="2" charset="0"/>
              </a:rPr>
              <a:t>Linking the web application to the bank payment system, </a:t>
            </a:r>
            <a:r>
              <a:rPr lang="en-US" dirty="0">
                <a:solidFill>
                  <a:srgbClr val="2A3348"/>
                </a:solidFill>
                <a:latin typeface="Segoe Print" panose="02000600000000000000" pitchFamily="2" charset="0"/>
              </a:rPr>
              <a:t>the bank is important because it helps us with the payment system in our web application </a:t>
            </a:r>
          </a:p>
          <a:p>
            <a:pPr algn="just">
              <a:lnSpc>
                <a:spcPct val="150000"/>
              </a:lnSpc>
            </a:pPr>
            <a:br>
              <a:rPr lang="en-GB" dirty="0">
                <a:solidFill>
                  <a:schemeClr val="tx1"/>
                </a:solidFill>
                <a:latin typeface="Segoe Print" panose="02000600000000000000" pitchFamily="2" charset="0"/>
              </a:rPr>
            </a:br>
            <a:endParaRPr lang="en-GB" dirty="0">
              <a:solidFill>
                <a:schemeClr val="tx1"/>
              </a:solidFill>
              <a:latin typeface="Segoe Print" panose="02000600000000000000" pitchFamily="2" charset="0"/>
            </a:endParaRPr>
          </a:p>
        </p:txBody>
      </p:sp>
    </p:spTree>
    <p:extLst>
      <p:ext uri="{BB962C8B-B14F-4D97-AF65-F5344CB8AC3E}">
        <p14:creationId xmlns:p14="http://schemas.microsoft.com/office/powerpoint/2010/main" val="13019555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66"/>
        <p:cNvGrpSpPr/>
        <p:nvPr/>
      </p:nvGrpSpPr>
      <p:grpSpPr>
        <a:xfrm>
          <a:off x="0" y="0"/>
          <a:ext cx="0" cy="0"/>
          <a:chOff x="0" y="0"/>
          <a:chExt cx="0" cy="0"/>
        </a:xfrm>
      </p:grpSpPr>
      <p:grpSp>
        <p:nvGrpSpPr>
          <p:cNvPr id="767" name="Google Shape;767;p31"/>
          <p:cNvGrpSpPr/>
          <p:nvPr/>
        </p:nvGrpSpPr>
        <p:grpSpPr>
          <a:xfrm>
            <a:off x="1114400" y="393322"/>
            <a:ext cx="6911400" cy="811182"/>
            <a:chOff x="1116275" y="521925"/>
            <a:chExt cx="6911400" cy="811182"/>
          </a:xfrm>
        </p:grpSpPr>
        <p:sp>
          <p:nvSpPr>
            <p:cNvPr id="768" name="Google Shape;768;p31"/>
            <p:cNvSpPr/>
            <p:nvPr/>
          </p:nvSpPr>
          <p:spPr>
            <a:xfrm>
              <a:off x="1116275" y="521925"/>
              <a:ext cx="6911400" cy="6636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1"/>
            <p:cNvSpPr/>
            <p:nvPr/>
          </p:nvSpPr>
          <p:spPr>
            <a:xfrm rot="3597242">
              <a:off x="4457341" y="996652"/>
              <a:ext cx="311567" cy="268811"/>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1" name="Google Shape;771;p31"/>
          <p:cNvSpPr txBox="1">
            <a:spLocks noGrp="1"/>
          </p:cNvSpPr>
          <p:nvPr>
            <p:ph type="title"/>
          </p:nvPr>
        </p:nvSpPr>
        <p:spPr>
          <a:xfrm>
            <a:off x="1246700" y="548483"/>
            <a:ext cx="6646800" cy="432048"/>
          </a:xfrm>
          <a:prstGeom prst="rect">
            <a:avLst/>
          </a:prstGeom>
        </p:spPr>
        <p:txBody>
          <a:bodyPr spcFirstLastPara="1" wrap="square" lIns="91425" tIns="91425" rIns="91425" bIns="91425" anchor="ctr" anchorCtr="0">
            <a:noAutofit/>
          </a:bodyPr>
          <a:lstStyle/>
          <a:p>
            <a:pPr lvl="0"/>
            <a:r>
              <a:rPr lang="en-US" sz="2400" dirty="0">
                <a:solidFill>
                  <a:schemeClr val="tx1"/>
                </a:solidFill>
              </a:rPr>
              <a:t>KEY ACTIVITIES</a:t>
            </a:r>
            <a:endParaRPr lang="en-ID" sz="2400" dirty="0">
              <a:solidFill>
                <a:schemeClr val="tx1"/>
              </a:solidFill>
            </a:endParaRPr>
          </a:p>
        </p:txBody>
      </p:sp>
      <p:sp>
        <p:nvSpPr>
          <p:cNvPr id="6" name="Google Shape;1355;p58"/>
          <p:cNvSpPr txBox="1">
            <a:spLocks/>
          </p:cNvSpPr>
          <p:nvPr/>
        </p:nvSpPr>
        <p:spPr>
          <a:xfrm>
            <a:off x="899593" y="1491630"/>
            <a:ext cx="7344816" cy="324036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lnSpc>
                <a:spcPct val="150000"/>
              </a:lnSpc>
            </a:pPr>
            <a:endParaRPr lang="en-GB" sz="1200" dirty="0">
              <a:solidFill>
                <a:schemeClr val="tx1"/>
              </a:solidFill>
              <a:latin typeface="Segoe Print" panose="02000600000000000000" pitchFamily="2" charset="0"/>
            </a:endParaRPr>
          </a:p>
        </p:txBody>
      </p:sp>
      <p:sp>
        <p:nvSpPr>
          <p:cNvPr id="7" name="Google Shape;1355;p58"/>
          <p:cNvSpPr txBox="1">
            <a:spLocks/>
          </p:cNvSpPr>
          <p:nvPr/>
        </p:nvSpPr>
        <p:spPr>
          <a:xfrm>
            <a:off x="717672" y="1048242"/>
            <a:ext cx="7704856" cy="3047015"/>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lgn="just">
              <a:lnSpc>
                <a:spcPct val="150000"/>
              </a:lnSpc>
              <a:buFont typeface="Wingdings" panose="05000000000000000000" pitchFamily="2" charset="2"/>
              <a:buChar char="ü"/>
            </a:pPr>
            <a:r>
              <a:rPr lang="en-US" b="1" i="0" dirty="0">
                <a:solidFill>
                  <a:srgbClr val="2A3348"/>
                </a:solidFill>
                <a:effectLst/>
                <a:latin typeface="Segoe Print" panose="02000600000000000000" pitchFamily="2" charset="0"/>
              </a:rPr>
              <a:t>Managing and protecting users data, </a:t>
            </a:r>
            <a:r>
              <a:rPr lang="en-US" b="0" i="0" dirty="0">
                <a:solidFill>
                  <a:srgbClr val="2A3348"/>
                </a:solidFill>
                <a:effectLst/>
                <a:latin typeface="Segoe Print" panose="02000600000000000000" pitchFamily="2" charset="0"/>
              </a:rPr>
              <a:t>it’s our obligation to manage and also protect the privacy of our service users including their personal data</a:t>
            </a:r>
          </a:p>
          <a:p>
            <a:pPr marL="285750" indent="-285750" algn="just">
              <a:lnSpc>
                <a:spcPct val="150000"/>
              </a:lnSpc>
              <a:buFont typeface="Wingdings" panose="05000000000000000000" pitchFamily="2" charset="2"/>
              <a:buChar char="ü"/>
            </a:pPr>
            <a:r>
              <a:rPr lang="en-US" b="1" i="0" dirty="0">
                <a:solidFill>
                  <a:srgbClr val="2A3348"/>
                </a:solidFill>
                <a:effectLst/>
                <a:latin typeface="Segoe Print" panose="02000600000000000000" pitchFamily="2" charset="0"/>
              </a:rPr>
              <a:t>Troubleshooting and serving service users, </a:t>
            </a:r>
            <a:r>
              <a:rPr lang="en-US" b="0" i="0" dirty="0">
                <a:solidFill>
                  <a:srgbClr val="2A3348"/>
                </a:solidFill>
                <a:effectLst/>
                <a:latin typeface="Segoe Print" panose="02000600000000000000" pitchFamily="2" charset="0"/>
              </a:rPr>
              <a:t>we also help our service users with the problems they face related to </a:t>
            </a:r>
            <a:r>
              <a:rPr lang="en-US" b="0" i="0" dirty="0" err="1">
                <a:solidFill>
                  <a:srgbClr val="2A3348"/>
                </a:solidFill>
                <a:effectLst/>
                <a:latin typeface="Segoe Print" panose="02000600000000000000" pitchFamily="2" charset="0"/>
              </a:rPr>
              <a:t>MyServices</a:t>
            </a:r>
            <a:r>
              <a:rPr lang="en-US" b="0" i="0" dirty="0">
                <a:solidFill>
                  <a:srgbClr val="2A3348"/>
                </a:solidFill>
                <a:effectLst/>
                <a:latin typeface="Segoe Print" panose="02000600000000000000" pitchFamily="2" charset="0"/>
              </a:rPr>
              <a:t> service or web application and we will also serve them with a good and professional service quality</a:t>
            </a:r>
          </a:p>
          <a:p>
            <a:pPr marL="285750" indent="-285750" algn="just">
              <a:lnSpc>
                <a:spcPct val="150000"/>
              </a:lnSpc>
              <a:buFont typeface="Wingdings" panose="05000000000000000000" pitchFamily="2" charset="2"/>
              <a:buChar char="ü"/>
            </a:pPr>
            <a:r>
              <a:rPr lang="en-US" b="1" i="0" dirty="0">
                <a:solidFill>
                  <a:srgbClr val="2A3348"/>
                </a:solidFill>
                <a:effectLst/>
                <a:latin typeface="Segoe Print" panose="02000600000000000000" pitchFamily="2" charset="0"/>
              </a:rPr>
              <a:t>Promoting, advertising, design, develop and maintain the web application, </a:t>
            </a:r>
            <a:r>
              <a:rPr lang="en-US" i="0" dirty="0">
                <a:solidFill>
                  <a:srgbClr val="2A3348"/>
                </a:solidFill>
                <a:effectLst/>
                <a:latin typeface="Segoe Print" panose="02000600000000000000" pitchFamily="2" charset="0"/>
              </a:rPr>
              <a:t>promoting and </a:t>
            </a:r>
            <a:r>
              <a:rPr lang="en-US" b="0" i="0" dirty="0">
                <a:solidFill>
                  <a:srgbClr val="2A3348"/>
                </a:solidFill>
                <a:effectLst/>
                <a:latin typeface="Segoe Print" panose="02000600000000000000" pitchFamily="2" charset="0"/>
              </a:rPr>
              <a:t>advertising our web application is very important so that we can get customers and service providers, we also design our web application as simple as possible to be a user-friendly web application, and we will also continue to develop and maintain our web application to reduce bugs and other problems that may arise</a:t>
            </a:r>
          </a:p>
          <a:p>
            <a:pPr algn="just">
              <a:lnSpc>
                <a:spcPct val="150000"/>
              </a:lnSpc>
            </a:pPr>
            <a:br>
              <a:rPr lang="en-GB" dirty="0">
                <a:solidFill>
                  <a:schemeClr val="tx1"/>
                </a:solidFill>
                <a:latin typeface="Segoe Print" panose="02000600000000000000" pitchFamily="2" charset="0"/>
              </a:rPr>
            </a:br>
            <a:endParaRPr lang="en-GB" dirty="0">
              <a:solidFill>
                <a:schemeClr val="tx1"/>
              </a:solidFill>
              <a:latin typeface="Segoe Print" panose="02000600000000000000" pitchFamily="2" charset="0"/>
            </a:endParaRPr>
          </a:p>
        </p:txBody>
      </p:sp>
    </p:spTree>
    <p:extLst>
      <p:ext uri="{BB962C8B-B14F-4D97-AF65-F5344CB8AC3E}">
        <p14:creationId xmlns:p14="http://schemas.microsoft.com/office/powerpoint/2010/main" val="5101249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38"/>
        <p:cNvGrpSpPr/>
        <p:nvPr/>
      </p:nvGrpSpPr>
      <p:grpSpPr>
        <a:xfrm>
          <a:off x="0" y="0"/>
          <a:ext cx="0" cy="0"/>
          <a:chOff x="0" y="0"/>
          <a:chExt cx="0" cy="0"/>
        </a:xfrm>
      </p:grpSpPr>
      <p:grpSp>
        <p:nvGrpSpPr>
          <p:cNvPr id="939" name="Google Shape;939;p38"/>
          <p:cNvGrpSpPr/>
          <p:nvPr/>
        </p:nvGrpSpPr>
        <p:grpSpPr>
          <a:xfrm>
            <a:off x="2326100" y="540000"/>
            <a:ext cx="4491900" cy="915507"/>
            <a:chOff x="2326100" y="540000"/>
            <a:chExt cx="4491900" cy="915507"/>
          </a:xfrm>
        </p:grpSpPr>
        <p:sp>
          <p:nvSpPr>
            <p:cNvPr id="940" name="Google Shape;940;p38"/>
            <p:cNvSpPr/>
            <p:nvPr/>
          </p:nvSpPr>
          <p:spPr>
            <a:xfrm>
              <a:off x="2326100" y="540000"/>
              <a:ext cx="4491900" cy="744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941" name="Google Shape;941;p38"/>
            <p:cNvSpPr/>
            <p:nvPr/>
          </p:nvSpPr>
          <p:spPr>
            <a:xfrm rot="3597242">
              <a:off x="4457341" y="1119052"/>
              <a:ext cx="311567" cy="268811"/>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42" name="Google Shape;942;p38"/>
          <p:cNvSpPr txBox="1">
            <a:spLocks noGrp="1"/>
          </p:cNvSpPr>
          <p:nvPr>
            <p:ph type="title"/>
          </p:nvPr>
        </p:nvSpPr>
        <p:spPr>
          <a:xfrm>
            <a:off x="2330850" y="649224"/>
            <a:ext cx="4480500" cy="53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TIMELINE </a:t>
            </a:r>
            <a:endParaRPr dirty="0"/>
          </a:p>
        </p:txBody>
      </p:sp>
      <p:sp>
        <p:nvSpPr>
          <p:cNvPr id="943" name="Google Shape;943;p38"/>
          <p:cNvSpPr/>
          <p:nvPr/>
        </p:nvSpPr>
        <p:spPr>
          <a:xfrm>
            <a:off x="1847984" y="2890459"/>
            <a:ext cx="5496323" cy="151634"/>
          </a:xfrm>
          <a:custGeom>
            <a:avLst/>
            <a:gdLst/>
            <a:ahLst/>
            <a:cxnLst/>
            <a:rect l="l" t="t" r="r" b="b"/>
            <a:pathLst>
              <a:path w="285338" h="7872" extrusionOk="0">
                <a:moveTo>
                  <a:pt x="3918" y="1"/>
                </a:moveTo>
                <a:cubicBezTo>
                  <a:pt x="1753" y="1"/>
                  <a:pt x="0" y="1754"/>
                  <a:pt x="0" y="3919"/>
                </a:cubicBezTo>
                <a:lnTo>
                  <a:pt x="0" y="3953"/>
                </a:lnTo>
                <a:cubicBezTo>
                  <a:pt x="0" y="6118"/>
                  <a:pt x="1753" y="7871"/>
                  <a:pt x="3918" y="7871"/>
                </a:cubicBezTo>
                <a:lnTo>
                  <a:pt x="281419" y="7871"/>
                </a:lnTo>
                <a:cubicBezTo>
                  <a:pt x="283585" y="7871"/>
                  <a:pt x="285338" y="6118"/>
                  <a:pt x="285338" y="3953"/>
                </a:cubicBezTo>
                <a:lnTo>
                  <a:pt x="285338" y="3919"/>
                </a:lnTo>
                <a:cubicBezTo>
                  <a:pt x="285338" y="1754"/>
                  <a:pt x="283585" y="1"/>
                  <a:pt x="28141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38"/>
          <p:cNvSpPr txBox="1"/>
          <p:nvPr/>
        </p:nvSpPr>
        <p:spPr>
          <a:xfrm>
            <a:off x="3711600" y="1541461"/>
            <a:ext cx="1719000" cy="290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b="1" dirty="0">
                <a:solidFill>
                  <a:schemeClr val="dk1"/>
                </a:solidFill>
                <a:latin typeface="Spartan"/>
                <a:ea typeface="Spartan"/>
                <a:cs typeface="Spartan"/>
                <a:sym typeface="Spartan"/>
              </a:rPr>
              <a:t>MAY 2021</a:t>
            </a:r>
            <a:endParaRPr lang="en-ID" sz="1800" b="1" dirty="0">
              <a:solidFill>
                <a:schemeClr val="dk1"/>
              </a:solidFill>
              <a:latin typeface="Spartan"/>
              <a:ea typeface="Spartan"/>
              <a:cs typeface="Spartan"/>
              <a:sym typeface="Spartan"/>
            </a:endParaRPr>
          </a:p>
        </p:txBody>
      </p:sp>
      <p:sp>
        <p:nvSpPr>
          <p:cNvPr id="945" name="Google Shape;945;p38"/>
          <p:cNvSpPr txBox="1"/>
          <p:nvPr/>
        </p:nvSpPr>
        <p:spPr>
          <a:xfrm>
            <a:off x="3022143" y="1880784"/>
            <a:ext cx="3120113" cy="706426"/>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dirty="0">
                <a:solidFill>
                  <a:schemeClr val="dk1"/>
                </a:solidFill>
                <a:latin typeface="Segoe Print" panose="02000600000000000000" pitchFamily="2" charset="0"/>
                <a:ea typeface="Barlow Semi Condensed"/>
                <a:cs typeface="Barlow Semi Condensed"/>
                <a:sym typeface="Barlow Semi Condensed"/>
              </a:rPr>
              <a:t>1. Promoting the web application for pre-launching</a:t>
            </a:r>
          </a:p>
          <a:p>
            <a:pPr marL="0" lvl="0" indent="0" algn="ctr" rtl="0">
              <a:spcBef>
                <a:spcPts val="0"/>
              </a:spcBef>
              <a:spcAft>
                <a:spcPts val="0"/>
              </a:spcAft>
              <a:buNone/>
            </a:pPr>
            <a:r>
              <a:rPr lang="en" sz="1200" dirty="0">
                <a:solidFill>
                  <a:schemeClr val="dk1"/>
                </a:solidFill>
                <a:latin typeface="Segoe Print" panose="02000600000000000000" pitchFamily="2" charset="0"/>
                <a:ea typeface="Barlow Semi Condensed"/>
                <a:cs typeface="Barlow Semi Condensed"/>
                <a:sym typeface="Barlow Semi Condensed"/>
              </a:rPr>
              <a:t>2. Looking for service providers and users</a:t>
            </a:r>
            <a:endParaRPr sz="1200" dirty="0">
              <a:solidFill>
                <a:schemeClr val="dk1"/>
              </a:solidFill>
              <a:latin typeface="Segoe Print" panose="02000600000000000000" pitchFamily="2" charset="0"/>
              <a:ea typeface="Barlow Semi Condensed"/>
              <a:cs typeface="Barlow Semi Condensed"/>
              <a:sym typeface="Barlow Semi Condensed"/>
            </a:endParaRPr>
          </a:p>
        </p:txBody>
      </p:sp>
      <p:sp>
        <p:nvSpPr>
          <p:cNvPr id="947" name="Google Shape;947;p38"/>
          <p:cNvSpPr/>
          <p:nvPr/>
        </p:nvSpPr>
        <p:spPr>
          <a:xfrm>
            <a:off x="1414635" y="2632163"/>
            <a:ext cx="651600" cy="651600"/>
          </a:xfrm>
          <a:prstGeom prst="ellipse">
            <a:avLst/>
          </a:prstGeom>
          <a:solidFill>
            <a:schemeClr val="lt2"/>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38"/>
          <p:cNvSpPr/>
          <p:nvPr/>
        </p:nvSpPr>
        <p:spPr>
          <a:xfrm>
            <a:off x="2830638" y="2632213"/>
            <a:ext cx="649200" cy="649200"/>
          </a:xfrm>
          <a:prstGeom prst="ellipse">
            <a:avLst/>
          </a:prstGeom>
          <a:solidFill>
            <a:schemeClr val="lt2"/>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62" name="Google Shape;962;p38"/>
          <p:cNvSpPr txBox="1"/>
          <p:nvPr/>
        </p:nvSpPr>
        <p:spPr>
          <a:xfrm>
            <a:off x="2343238" y="3471088"/>
            <a:ext cx="1719000" cy="290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dk1"/>
                </a:solidFill>
                <a:latin typeface="Spartan"/>
                <a:ea typeface="Spartan"/>
                <a:cs typeface="Spartan"/>
                <a:sym typeface="Spartan"/>
              </a:rPr>
              <a:t>APRIL 2021</a:t>
            </a:r>
            <a:endParaRPr sz="1800" b="1" dirty="0">
              <a:solidFill>
                <a:schemeClr val="dk1"/>
              </a:solidFill>
              <a:latin typeface="Spartan"/>
              <a:ea typeface="Spartan"/>
              <a:cs typeface="Spartan"/>
              <a:sym typeface="Spartan"/>
            </a:endParaRPr>
          </a:p>
        </p:txBody>
      </p:sp>
      <p:sp>
        <p:nvSpPr>
          <p:cNvPr id="963" name="Google Shape;963;p38"/>
          <p:cNvSpPr txBox="1"/>
          <p:nvPr/>
        </p:nvSpPr>
        <p:spPr>
          <a:xfrm>
            <a:off x="2326100" y="3792363"/>
            <a:ext cx="1736159" cy="420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dirty="0">
                <a:solidFill>
                  <a:schemeClr val="dk1"/>
                </a:solidFill>
                <a:latin typeface="Segoe Print" panose="02000600000000000000" pitchFamily="2" charset="0"/>
                <a:ea typeface="Barlow Semi Condensed"/>
                <a:cs typeface="Barlow Semi Condensed"/>
                <a:sym typeface="Barlow Semi Condensed"/>
              </a:rPr>
              <a:t>Developing the web application</a:t>
            </a:r>
            <a:endParaRPr sz="1200" dirty="0">
              <a:solidFill>
                <a:schemeClr val="dk1"/>
              </a:solidFill>
              <a:latin typeface="Segoe Print" panose="02000600000000000000" pitchFamily="2" charset="0"/>
              <a:ea typeface="Barlow Semi Condensed"/>
              <a:cs typeface="Barlow Semi Condensed"/>
              <a:sym typeface="Barlow Semi Condensed"/>
            </a:endParaRPr>
          </a:p>
        </p:txBody>
      </p:sp>
      <p:sp>
        <p:nvSpPr>
          <p:cNvPr id="965" name="Google Shape;965;p38"/>
          <p:cNvSpPr/>
          <p:nvPr/>
        </p:nvSpPr>
        <p:spPr>
          <a:xfrm>
            <a:off x="5729500" y="2632163"/>
            <a:ext cx="649200" cy="649200"/>
          </a:xfrm>
          <a:prstGeom prst="ellipse">
            <a:avLst/>
          </a:prstGeom>
          <a:solidFill>
            <a:schemeClr val="lt2"/>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9" name="Google Shape;979;p38"/>
          <p:cNvSpPr/>
          <p:nvPr/>
        </p:nvSpPr>
        <p:spPr>
          <a:xfrm>
            <a:off x="4247438" y="2641675"/>
            <a:ext cx="649200" cy="649200"/>
          </a:xfrm>
          <a:prstGeom prst="ellipse">
            <a:avLst/>
          </a:prstGeom>
          <a:solidFill>
            <a:schemeClr val="lt2"/>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1" name="Google Shape;1001;p38"/>
          <p:cNvSpPr txBox="1"/>
          <p:nvPr/>
        </p:nvSpPr>
        <p:spPr>
          <a:xfrm>
            <a:off x="838738" y="1550544"/>
            <a:ext cx="1894076" cy="290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dk1"/>
                </a:solidFill>
                <a:latin typeface="Spartan"/>
                <a:ea typeface="Spartan"/>
                <a:cs typeface="Spartan"/>
                <a:sym typeface="Spartan"/>
              </a:rPr>
              <a:t>MARCH 2021</a:t>
            </a:r>
            <a:endParaRPr sz="1800" b="1" dirty="0">
              <a:solidFill>
                <a:schemeClr val="dk1"/>
              </a:solidFill>
              <a:latin typeface="Spartan"/>
              <a:ea typeface="Spartan"/>
              <a:cs typeface="Spartan"/>
              <a:sym typeface="Spartan"/>
            </a:endParaRPr>
          </a:p>
        </p:txBody>
      </p:sp>
      <p:sp>
        <p:nvSpPr>
          <p:cNvPr id="1002" name="Google Shape;1002;p38"/>
          <p:cNvSpPr txBox="1"/>
          <p:nvPr/>
        </p:nvSpPr>
        <p:spPr>
          <a:xfrm>
            <a:off x="922846" y="1897327"/>
            <a:ext cx="1719000" cy="417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dirty="0">
                <a:solidFill>
                  <a:schemeClr val="dk1"/>
                </a:solidFill>
                <a:latin typeface="Segoe Print" panose="02000600000000000000" pitchFamily="2" charset="0"/>
                <a:ea typeface="Barlow Semi Condensed"/>
                <a:cs typeface="Barlow Semi Condensed"/>
                <a:sym typeface="Barlow Semi Condensed"/>
              </a:rPr>
              <a:t>Designing the web application</a:t>
            </a:r>
            <a:endParaRPr sz="1200" dirty="0">
              <a:solidFill>
                <a:schemeClr val="dk1"/>
              </a:solidFill>
              <a:latin typeface="Segoe Print" panose="02000600000000000000" pitchFamily="2" charset="0"/>
              <a:ea typeface="Barlow Semi Condensed"/>
              <a:cs typeface="Barlow Semi Condensed"/>
              <a:sym typeface="Barlow Semi Condensed"/>
            </a:endParaRPr>
          </a:p>
        </p:txBody>
      </p:sp>
      <p:sp>
        <p:nvSpPr>
          <p:cNvPr id="1003" name="Google Shape;1003;p38"/>
          <p:cNvSpPr txBox="1"/>
          <p:nvPr/>
        </p:nvSpPr>
        <p:spPr>
          <a:xfrm>
            <a:off x="5194602" y="3471088"/>
            <a:ext cx="1719000" cy="290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dk1"/>
                </a:solidFill>
                <a:latin typeface="Spartan"/>
                <a:ea typeface="Spartan"/>
                <a:cs typeface="Spartan"/>
                <a:sym typeface="Spartan"/>
              </a:rPr>
              <a:t>JUNE 2021</a:t>
            </a:r>
            <a:endParaRPr sz="1800" b="1" dirty="0">
              <a:solidFill>
                <a:schemeClr val="dk1"/>
              </a:solidFill>
              <a:latin typeface="Spartan"/>
              <a:ea typeface="Spartan"/>
              <a:cs typeface="Spartan"/>
              <a:sym typeface="Spartan"/>
            </a:endParaRPr>
          </a:p>
        </p:txBody>
      </p:sp>
      <p:sp>
        <p:nvSpPr>
          <p:cNvPr id="1004" name="Google Shape;1004;p38"/>
          <p:cNvSpPr txBox="1"/>
          <p:nvPr/>
        </p:nvSpPr>
        <p:spPr>
          <a:xfrm>
            <a:off x="4602717" y="3876287"/>
            <a:ext cx="2822234" cy="495662"/>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dirty="0">
                <a:solidFill>
                  <a:schemeClr val="dk1"/>
                </a:solidFill>
                <a:latin typeface="Segoe Print" panose="02000600000000000000" pitchFamily="2" charset="0"/>
                <a:ea typeface="Barlow Semi Condensed"/>
                <a:cs typeface="Barlow Semi Condensed"/>
                <a:sym typeface="Barlow Semi Condensed"/>
              </a:rPr>
              <a:t>1. Looking for investors</a:t>
            </a:r>
          </a:p>
          <a:p>
            <a:pPr marL="0" lvl="0" indent="0" algn="ctr" rtl="0">
              <a:spcBef>
                <a:spcPts val="0"/>
              </a:spcBef>
              <a:spcAft>
                <a:spcPts val="0"/>
              </a:spcAft>
              <a:buNone/>
            </a:pPr>
            <a:r>
              <a:rPr lang="en" sz="1200" dirty="0">
                <a:solidFill>
                  <a:schemeClr val="dk1"/>
                </a:solidFill>
                <a:latin typeface="Segoe Print" panose="02000600000000000000" pitchFamily="2" charset="0"/>
                <a:ea typeface="Barlow Semi Condensed"/>
                <a:cs typeface="Barlow Semi Condensed"/>
                <a:sym typeface="Barlow Semi Condensed"/>
              </a:rPr>
              <a:t>2. Making a database for users data in the web application</a:t>
            </a:r>
            <a:endParaRPr lang="en-ID" sz="1200" dirty="0">
              <a:solidFill>
                <a:schemeClr val="dk1"/>
              </a:solidFill>
              <a:latin typeface="Segoe Print" panose="02000600000000000000" pitchFamily="2" charset="0"/>
              <a:ea typeface="Barlow Semi Condensed"/>
              <a:cs typeface="Barlow Semi Condensed"/>
              <a:sym typeface="Barlow Semi Condensed"/>
            </a:endParaRPr>
          </a:p>
        </p:txBody>
      </p:sp>
      <p:sp>
        <p:nvSpPr>
          <p:cNvPr id="1005" name="Google Shape;1005;p38"/>
          <p:cNvSpPr/>
          <p:nvPr/>
        </p:nvSpPr>
        <p:spPr>
          <a:xfrm>
            <a:off x="7079975" y="2641675"/>
            <a:ext cx="649200" cy="649200"/>
          </a:xfrm>
          <a:prstGeom prst="ellipse">
            <a:avLst/>
          </a:prstGeom>
          <a:solidFill>
            <a:schemeClr val="lt2"/>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38"/>
          <p:cNvSpPr txBox="1"/>
          <p:nvPr/>
        </p:nvSpPr>
        <p:spPr>
          <a:xfrm>
            <a:off x="6576454" y="1541059"/>
            <a:ext cx="1719000" cy="290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dk1"/>
                </a:solidFill>
                <a:latin typeface="Spartan"/>
                <a:ea typeface="Spartan"/>
                <a:cs typeface="Spartan"/>
                <a:sym typeface="Spartan"/>
              </a:rPr>
              <a:t>JULY 2021</a:t>
            </a:r>
            <a:endParaRPr sz="1800" b="1" dirty="0">
              <a:solidFill>
                <a:schemeClr val="dk1"/>
              </a:solidFill>
              <a:latin typeface="Spartan"/>
              <a:ea typeface="Spartan"/>
              <a:cs typeface="Spartan"/>
              <a:sym typeface="Spartan"/>
            </a:endParaRPr>
          </a:p>
        </p:txBody>
      </p:sp>
      <p:sp>
        <p:nvSpPr>
          <p:cNvPr id="1023" name="Google Shape;1023;p38"/>
          <p:cNvSpPr txBox="1"/>
          <p:nvPr/>
        </p:nvSpPr>
        <p:spPr>
          <a:xfrm>
            <a:off x="6378700" y="1903462"/>
            <a:ext cx="2081732" cy="628139"/>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dirty="0">
                <a:solidFill>
                  <a:schemeClr val="dk1"/>
                </a:solidFill>
                <a:latin typeface="Segoe Print" panose="02000600000000000000" pitchFamily="2" charset="0"/>
                <a:ea typeface="Barlow Semi Condensed"/>
                <a:cs typeface="Barlow Semi Condensed"/>
                <a:sym typeface="Barlow Semi Condensed"/>
              </a:rPr>
              <a:t>Linking the web application to the bank payment system </a:t>
            </a:r>
            <a:endParaRPr sz="1200" dirty="0">
              <a:solidFill>
                <a:schemeClr val="dk1"/>
              </a:solidFill>
              <a:latin typeface="Segoe Print" panose="02000600000000000000" pitchFamily="2" charset="0"/>
              <a:ea typeface="Barlow Semi Condensed"/>
              <a:cs typeface="Barlow Semi Condensed"/>
              <a:sym typeface="Barlow Semi Condensed"/>
            </a:endParaRPr>
          </a:p>
        </p:txBody>
      </p:sp>
      <p:grpSp>
        <p:nvGrpSpPr>
          <p:cNvPr id="89" name="Google Shape;16393;p112">
            <a:extLst>
              <a:ext uri="{FF2B5EF4-FFF2-40B4-BE49-F238E27FC236}">
                <a16:creationId xmlns:a16="http://schemas.microsoft.com/office/drawing/2014/main" id="{B3EF45CC-6288-403B-94E7-9056FD35947F}"/>
              </a:ext>
            </a:extLst>
          </p:cNvPr>
          <p:cNvGrpSpPr/>
          <p:nvPr/>
        </p:nvGrpSpPr>
        <p:grpSpPr>
          <a:xfrm>
            <a:off x="1485860" y="2790853"/>
            <a:ext cx="499920" cy="300136"/>
            <a:chOff x="6988887" y="1538854"/>
            <a:chExt cx="499920" cy="300136"/>
          </a:xfrm>
        </p:grpSpPr>
        <p:sp>
          <p:nvSpPr>
            <p:cNvPr id="90" name="Google Shape;16394;p112">
              <a:extLst>
                <a:ext uri="{FF2B5EF4-FFF2-40B4-BE49-F238E27FC236}">
                  <a16:creationId xmlns:a16="http://schemas.microsoft.com/office/drawing/2014/main" id="{61C26906-FEA6-4124-8BF9-9D5866B1ADD1}"/>
                </a:ext>
              </a:extLst>
            </p:cNvPr>
            <p:cNvSpPr/>
            <p:nvPr/>
          </p:nvSpPr>
          <p:spPr>
            <a:xfrm>
              <a:off x="7052826" y="1538854"/>
              <a:ext cx="372777" cy="247155"/>
            </a:xfrm>
            <a:custGeom>
              <a:avLst/>
              <a:gdLst/>
              <a:ahLst/>
              <a:cxnLst/>
              <a:rect l="l" t="t" r="r" b="b"/>
              <a:pathLst>
                <a:path w="14220" h="9428" extrusionOk="0">
                  <a:moveTo>
                    <a:pt x="622" y="1"/>
                  </a:moveTo>
                  <a:cubicBezTo>
                    <a:pt x="275" y="1"/>
                    <a:pt x="1" y="290"/>
                    <a:pt x="1" y="636"/>
                  </a:cubicBezTo>
                  <a:lnTo>
                    <a:pt x="1" y="9427"/>
                  </a:lnTo>
                  <a:lnTo>
                    <a:pt x="14220" y="9427"/>
                  </a:lnTo>
                  <a:lnTo>
                    <a:pt x="14220" y="636"/>
                  </a:lnTo>
                  <a:cubicBezTo>
                    <a:pt x="14220" y="290"/>
                    <a:pt x="13931" y="1"/>
                    <a:pt x="13585" y="1"/>
                  </a:cubicBezTo>
                  <a:close/>
                </a:path>
              </a:pathLst>
            </a:custGeom>
            <a:solidFill>
              <a:srgbClr val="6D8192"/>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ln>
                  <a:solidFill>
                    <a:sysClr val="windowText" lastClr="000000"/>
                  </a:solidFill>
                </a:ln>
                <a:solidFill>
                  <a:sysClr val="windowText" lastClr="000000"/>
                </a:solidFill>
              </a:endParaRPr>
            </a:p>
          </p:txBody>
        </p:sp>
        <p:sp>
          <p:nvSpPr>
            <p:cNvPr id="91" name="Google Shape;16395;p112">
              <a:extLst>
                <a:ext uri="{FF2B5EF4-FFF2-40B4-BE49-F238E27FC236}">
                  <a16:creationId xmlns:a16="http://schemas.microsoft.com/office/drawing/2014/main" id="{7A6D4389-5029-4CB8-ACD2-3F765CD3B4C5}"/>
                </a:ext>
              </a:extLst>
            </p:cNvPr>
            <p:cNvSpPr/>
            <p:nvPr/>
          </p:nvSpPr>
          <p:spPr>
            <a:xfrm>
              <a:off x="6988887" y="1773872"/>
              <a:ext cx="499920" cy="33319"/>
            </a:xfrm>
            <a:custGeom>
              <a:avLst/>
              <a:gdLst/>
              <a:ahLst/>
              <a:cxnLst/>
              <a:rect l="l" t="t" r="r" b="b"/>
              <a:pathLst>
                <a:path w="19070" h="1271" extrusionOk="0">
                  <a:moveTo>
                    <a:pt x="2425" y="0"/>
                  </a:moveTo>
                  <a:lnTo>
                    <a:pt x="0" y="924"/>
                  </a:lnTo>
                  <a:lnTo>
                    <a:pt x="0" y="1271"/>
                  </a:lnTo>
                  <a:lnTo>
                    <a:pt x="19069" y="1271"/>
                  </a:lnTo>
                  <a:lnTo>
                    <a:pt x="19069" y="924"/>
                  </a:lnTo>
                  <a:lnTo>
                    <a:pt x="16659" y="0"/>
                  </a:lnTo>
                  <a:close/>
                </a:path>
              </a:pathLst>
            </a:custGeom>
            <a:solidFill>
              <a:srgbClr val="CFD9E0"/>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ln>
                  <a:solidFill>
                    <a:sysClr val="windowText" lastClr="000000"/>
                  </a:solidFill>
                </a:ln>
                <a:solidFill>
                  <a:sysClr val="windowText" lastClr="000000"/>
                </a:solidFill>
              </a:endParaRPr>
            </a:p>
          </p:txBody>
        </p:sp>
        <p:sp>
          <p:nvSpPr>
            <p:cNvPr id="92" name="Google Shape;16396;p112">
              <a:extLst>
                <a:ext uri="{FF2B5EF4-FFF2-40B4-BE49-F238E27FC236}">
                  <a16:creationId xmlns:a16="http://schemas.microsoft.com/office/drawing/2014/main" id="{246CAA86-F690-4A30-A5B6-6186194D0673}"/>
                </a:ext>
              </a:extLst>
            </p:cNvPr>
            <p:cNvSpPr/>
            <p:nvPr/>
          </p:nvSpPr>
          <p:spPr>
            <a:xfrm>
              <a:off x="6988887" y="1798095"/>
              <a:ext cx="499920" cy="40895"/>
            </a:xfrm>
            <a:custGeom>
              <a:avLst/>
              <a:gdLst/>
              <a:ahLst/>
              <a:cxnLst/>
              <a:rect l="l" t="t" r="r" b="b"/>
              <a:pathLst>
                <a:path w="19070" h="1560" extrusionOk="0">
                  <a:moveTo>
                    <a:pt x="0" y="0"/>
                  </a:moveTo>
                  <a:lnTo>
                    <a:pt x="0" y="347"/>
                  </a:lnTo>
                  <a:cubicBezTo>
                    <a:pt x="0" y="1011"/>
                    <a:pt x="549" y="1559"/>
                    <a:pt x="1227" y="1559"/>
                  </a:cubicBezTo>
                  <a:lnTo>
                    <a:pt x="17842" y="1559"/>
                  </a:lnTo>
                  <a:cubicBezTo>
                    <a:pt x="18521" y="1559"/>
                    <a:pt x="19069" y="1011"/>
                    <a:pt x="19069" y="347"/>
                  </a:cubicBezTo>
                  <a:lnTo>
                    <a:pt x="19069" y="0"/>
                  </a:lnTo>
                  <a:close/>
                </a:path>
              </a:pathLst>
            </a:custGeom>
            <a:solidFill>
              <a:srgbClr val="F2F3F5"/>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ln>
                  <a:solidFill>
                    <a:sysClr val="windowText" lastClr="000000"/>
                  </a:solidFill>
                </a:ln>
                <a:solidFill>
                  <a:sysClr val="windowText" lastClr="000000"/>
                </a:solidFill>
              </a:endParaRPr>
            </a:p>
          </p:txBody>
        </p:sp>
        <p:sp>
          <p:nvSpPr>
            <p:cNvPr id="93" name="Google Shape;16397;p112">
              <a:extLst>
                <a:ext uri="{FF2B5EF4-FFF2-40B4-BE49-F238E27FC236}">
                  <a16:creationId xmlns:a16="http://schemas.microsoft.com/office/drawing/2014/main" id="{1FEAEDD8-501B-48A4-B471-8E064705EF5F}"/>
                </a:ext>
              </a:extLst>
            </p:cNvPr>
            <p:cNvSpPr/>
            <p:nvPr/>
          </p:nvSpPr>
          <p:spPr>
            <a:xfrm>
              <a:off x="7149323" y="1798095"/>
              <a:ext cx="180543" cy="29544"/>
            </a:xfrm>
            <a:custGeom>
              <a:avLst/>
              <a:gdLst/>
              <a:ahLst/>
              <a:cxnLst/>
              <a:rect l="l" t="t" r="r" b="b"/>
              <a:pathLst>
                <a:path w="6887" h="1127" extrusionOk="0">
                  <a:moveTo>
                    <a:pt x="1" y="0"/>
                  </a:moveTo>
                  <a:lnTo>
                    <a:pt x="1040" y="1039"/>
                  </a:lnTo>
                  <a:cubicBezTo>
                    <a:pt x="1083" y="1097"/>
                    <a:pt x="1156" y="1126"/>
                    <a:pt x="1242" y="1126"/>
                  </a:cubicBezTo>
                  <a:lnTo>
                    <a:pt x="5645" y="1126"/>
                  </a:lnTo>
                  <a:cubicBezTo>
                    <a:pt x="5717" y="1126"/>
                    <a:pt x="5804" y="1097"/>
                    <a:pt x="5847" y="1039"/>
                  </a:cubicBezTo>
                  <a:lnTo>
                    <a:pt x="6887" y="0"/>
                  </a:lnTo>
                  <a:lnTo>
                    <a:pt x="6064" y="0"/>
                  </a:lnTo>
                  <a:lnTo>
                    <a:pt x="5515" y="549"/>
                  </a:lnTo>
                  <a:lnTo>
                    <a:pt x="1358" y="549"/>
                  </a:lnTo>
                  <a:lnTo>
                    <a:pt x="809" y="0"/>
                  </a:lnTo>
                  <a:close/>
                </a:path>
              </a:pathLst>
            </a:custGeom>
            <a:solidFill>
              <a:srgbClr val="94A5B3"/>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ln>
                  <a:solidFill>
                    <a:sysClr val="windowText" lastClr="000000"/>
                  </a:solidFill>
                </a:ln>
                <a:solidFill>
                  <a:sysClr val="windowText" lastClr="000000"/>
                </a:solidFill>
              </a:endParaRPr>
            </a:p>
          </p:txBody>
        </p:sp>
        <p:sp>
          <p:nvSpPr>
            <p:cNvPr id="94" name="Google Shape;16398;p112">
              <a:extLst>
                <a:ext uri="{FF2B5EF4-FFF2-40B4-BE49-F238E27FC236}">
                  <a16:creationId xmlns:a16="http://schemas.microsoft.com/office/drawing/2014/main" id="{A50F3E00-7261-4E37-A20C-9ECC9E5FEF35}"/>
                </a:ext>
              </a:extLst>
            </p:cNvPr>
            <p:cNvSpPr/>
            <p:nvPr/>
          </p:nvSpPr>
          <p:spPr>
            <a:xfrm>
              <a:off x="7052826" y="1562317"/>
              <a:ext cx="372777" cy="188119"/>
            </a:xfrm>
            <a:custGeom>
              <a:avLst/>
              <a:gdLst/>
              <a:ahLst/>
              <a:cxnLst/>
              <a:rect l="l" t="t" r="r" b="b"/>
              <a:pathLst>
                <a:path w="14220" h="7176" extrusionOk="0">
                  <a:moveTo>
                    <a:pt x="1" y="1"/>
                  </a:moveTo>
                  <a:lnTo>
                    <a:pt x="1" y="7175"/>
                  </a:lnTo>
                  <a:lnTo>
                    <a:pt x="14220" y="7175"/>
                  </a:lnTo>
                  <a:lnTo>
                    <a:pt x="14220" y="1"/>
                  </a:lnTo>
                  <a:close/>
                </a:path>
              </a:pathLst>
            </a:custGeom>
            <a:solidFill>
              <a:srgbClr val="91A2B1"/>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ln>
                  <a:solidFill>
                    <a:sysClr val="windowText" lastClr="000000"/>
                  </a:solidFill>
                </a:ln>
                <a:solidFill>
                  <a:sysClr val="windowText" lastClr="000000"/>
                </a:solidFill>
              </a:endParaRPr>
            </a:p>
          </p:txBody>
        </p:sp>
        <p:sp>
          <p:nvSpPr>
            <p:cNvPr id="95" name="Google Shape;16399;p112">
              <a:extLst>
                <a:ext uri="{FF2B5EF4-FFF2-40B4-BE49-F238E27FC236}">
                  <a16:creationId xmlns:a16="http://schemas.microsoft.com/office/drawing/2014/main" id="{9F1DC8E4-60DD-4BFF-9170-EE68B3F3BFC6}"/>
                </a:ext>
              </a:extLst>
            </p:cNvPr>
            <p:cNvSpPr/>
            <p:nvPr/>
          </p:nvSpPr>
          <p:spPr>
            <a:xfrm>
              <a:off x="7052826" y="1562317"/>
              <a:ext cx="139674" cy="188119"/>
            </a:xfrm>
            <a:custGeom>
              <a:avLst/>
              <a:gdLst/>
              <a:ahLst/>
              <a:cxnLst/>
              <a:rect l="l" t="t" r="r" b="b"/>
              <a:pathLst>
                <a:path w="5328" h="7176" extrusionOk="0">
                  <a:moveTo>
                    <a:pt x="1" y="1"/>
                  </a:moveTo>
                  <a:lnTo>
                    <a:pt x="1" y="7175"/>
                  </a:lnTo>
                  <a:lnTo>
                    <a:pt x="5327" y="7175"/>
                  </a:lnTo>
                  <a:lnTo>
                    <a:pt x="5327" y="1"/>
                  </a:lnTo>
                  <a:close/>
                </a:path>
              </a:pathLst>
            </a:custGeom>
            <a:solidFill>
              <a:srgbClr val="CFD9E0"/>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ln>
                  <a:solidFill>
                    <a:sysClr val="windowText" lastClr="000000"/>
                  </a:solidFill>
                </a:ln>
                <a:solidFill>
                  <a:sysClr val="windowText" lastClr="000000"/>
                </a:solidFill>
              </a:endParaRPr>
            </a:p>
          </p:txBody>
        </p:sp>
        <p:sp>
          <p:nvSpPr>
            <p:cNvPr id="96" name="Google Shape;16400;p112">
              <a:extLst>
                <a:ext uri="{FF2B5EF4-FFF2-40B4-BE49-F238E27FC236}">
                  <a16:creationId xmlns:a16="http://schemas.microsoft.com/office/drawing/2014/main" id="{7772E0B2-DFE5-4839-AE67-8219B2492DAF}"/>
                </a:ext>
              </a:extLst>
            </p:cNvPr>
            <p:cNvSpPr/>
            <p:nvPr/>
          </p:nvSpPr>
          <p:spPr>
            <a:xfrm>
              <a:off x="7087639" y="1601692"/>
              <a:ext cx="44697" cy="25376"/>
            </a:xfrm>
            <a:custGeom>
              <a:avLst/>
              <a:gdLst/>
              <a:ahLst/>
              <a:cxnLst/>
              <a:rect l="l" t="t" r="r" b="b"/>
              <a:pathLst>
                <a:path w="1705" h="968" extrusionOk="0">
                  <a:moveTo>
                    <a:pt x="189" y="0"/>
                  </a:moveTo>
                  <a:cubicBezTo>
                    <a:pt x="87" y="0"/>
                    <a:pt x="1" y="72"/>
                    <a:pt x="1" y="173"/>
                  </a:cubicBezTo>
                  <a:lnTo>
                    <a:pt x="1" y="794"/>
                  </a:lnTo>
                  <a:cubicBezTo>
                    <a:pt x="1" y="881"/>
                    <a:pt x="87" y="967"/>
                    <a:pt x="189" y="967"/>
                  </a:cubicBezTo>
                  <a:lnTo>
                    <a:pt x="1517" y="967"/>
                  </a:lnTo>
                  <a:cubicBezTo>
                    <a:pt x="1618" y="967"/>
                    <a:pt x="1704" y="881"/>
                    <a:pt x="1704" y="794"/>
                  </a:cubicBezTo>
                  <a:lnTo>
                    <a:pt x="1704" y="173"/>
                  </a:lnTo>
                  <a:cubicBezTo>
                    <a:pt x="1704" y="72"/>
                    <a:pt x="1618" y="0"/>
                    <a:pt x="1517" y="0"/>
                  </a:cubicBezTo>
                  <a:close/>
                </a:path>
              </a:pathLst>
            </a:custGeom>
            <a:solidFill>
              <a:srgbClr val="F2F3F5"/>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ln>
                  <a:solidFill>
                    <a:sysClr val="windowText" lastClr="000000"/>
                  </a:solidFill>
                </a:ln>
                <a:solidFill>
                  <a:sysClr val="windowText" lastClr="000000"/>
                </a:solidFill>
              </a:endParaRPr>
            </a:p>
          </p:txBody>
        </p:sp>
        <p:sp>
          <p:nvSpPr>
            <p:cNvPr id="97" name="Google Shape;16401;p112">
              <a:extLst>
                <a:ext uri="{FF2B5EF4-FFF2-40B4-BE49-F238E27FC236}">
                  <a16:creationId xmlns:a16="http://schemas.microsoft.com/office/drawing/2014/main" id="{F5695AC9-FF2D-4CBF-9C0E-7D899247E23E}"/>
                </a:ext>
              </a:extLst>
            </p:cNvPr>
            <p:cNvSpPr/>
            <p:nvPr/>
          </p:nvSpPr>
          <p:spPr>
            <a:xfrm>
              <a:off x="7077442" y="1642561"/>
              <a:ext cx="100299" cy="15152"/>
            </a:xfrm>
            <a:custGeom>
              <a:avLst/>
              <a:gdLst/>
              <a:ahLst/>
              <a:cxnLst/>
              <a:rect l="l" t="t" r="r" b="b"/>
              <a:pathLst>
                <a:path w="3826" h="578" extrusionOk="0">
                  <a:moveTo>
                    <a:pt x="390" y="0"/>
                  </a:moveTo>
                  <a:cubicBezTo>
                    <a:pt x="0" y="0"/>
                    <a:pt x="0" y="578"/>
                    <a:pt x="390" y="578"/>
                  </a:cubicBezTo>
                  <a:lnTo>
                    <a:pt x="3436" y="578"/>
                  </a:lnTo>
                  <a:cubicBezTo>
                    <a:pt x="3825" y="578"/>
                    <a:pt x="3825" y="0"/>
                    <a:pt x="3436" y="0"/>
                  </a:cubicBezTo>
                  <a:close/>
                </a:path>
              </a:pathLst>
            </a:custGeom>
            <a:solidFill>
              <a:srgbClr val="F2F3F5"/>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ln>
                  <a:solidFill>
                    <a:sysClr val="windowText" lastClr="000000"/>
                  </a:solidFill>
                </a:ln>
                <a:solidFill>
                  <a:sysClr val="windowText" lastClr="000000"/>
                </a:solidFill>
              </a:endParaRPr>
            </a:p>
          </p:txBody>
        </p:sp>
        <p:sp>
          <p:nvSpPr>
            <p:cNvPr id="98" name="Google Shape;16402;p112">
              <a:extLst>
                <a:ext uri="{FF2B5EF4-FFF2-40B4-BE49-F238E27FC236}">
                  <a16:creationId xmlns:a16="http://schemas.microsoft.com/office/drawing/2014/main" id="{8EC1855C-7544-48BF-B823-B8C750FD79BB}"/>
                </a:ext>
              </a:extLst>
            </p:cNvPr>
            <p:cNvSpPr/>
            <p:nvPr/>
          </p:nvSpPr>
          <p:spPr>
            <a:xfrm>
              <a:off x="7122846" y="1671686"/>
              <a:ext cx="44670" cy="25769"/>
            </a:xfrm>
            <a:custGeom>
              <a:avLst/>
              <a:gdLst/>
              <a:ahLst/>
              <a:cxnLst/>
              <a:rect l="l" t="t" r="r" b="b"/>
              <a:pathLst>
                <a:path w="1704" h="983" extrusionOk="0">
                  <a:moveTo>
                    <a:pt x="188" y="1"/>
                  </a:moveTo>
                  <a:cubicBezTo>
                    <a:pt x="87" y="1"/>
                    <a:pt x="0" y="87"/>
                    <a:pt x="0" y="188"/>
                  </a:cubicBezTo>
                  <a:lnTo>
                    <a:pt x="0" y="795"/>
                  </a:lnTo>
                  <a:cubicBezTo>
                    <a:pt x="0" y="896"/>
                    <a:pt x="87" y="982"/>
                    <a:pt x="188" y="982"/>
                  </a:cubicBezTo>
                  <a:lnTo>
                    <a:pt x="1516" y="982"/>
                  </a:lnTo>
                  <a:cubicBezTo>
                    <a:pt x="1617" y="982"/>
                    <a:pt x="1704" y="896"/>
                    <a:pt x="1704" y="795"/>
                  </a:cubicBezTo>
                  <a:lnTo>
                    <a:pt x="1704" y="188"/>
                  </a:lnTo>
                  <a:cubicBezTo>
                    <a:pt x="1704" y="87"/>
                    <a:pt x="1617" y="1"/>
                    <a:pt x="1516" y="1"/>
                  </a:cubicBezTo>
                  <a:close/>
                </a:path>
              </a:pathLst>
            </a:custGeom>
            <a:solidFill>
              <a:srgbClr val="F2F3F5"/>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ln>
                  <a:solidFill>
                    <a:sysClr val="windowText" lastClr="000000"/>
                  </a:solidFill>
                </a:ln>
                <a:solidFill>
                  <a:sysClr val="windowText" lastClr="000000"/>
                </a:solidFill>
              </a:endParaRPr>
            </a:p>
          </p:txBody>
        </p:sp>
        <p:sp>
          <p:nvSpPr>
            <p:cNvPr id="99" name="Google Shape;16403;p112">
              <a:extLst>
                <a:ext uri="{FF2B5EF4-FFF2-40B4-BE49-F238E27FC236}">
                  <a16:creationId xmlns:a16="http://schemas.microsoft.com/office/drawing/2014/main" id="{4E161E4A-12E4-4772-B49F-640E80CAC925}"/>
                </a:ext>
              </a:extLst>
            </p:cNvPr>
            <p:cNvSpPr/>
            <p:nvPr/>
          </p:nvSpPr>
          <p:spPr>
            <a:xfrm>
              <a:off x="7077442" y="1712948"/>
              <a:ext cx="100299" cy="15152"/>
            </a:xfrm>
            <a:custGeom>
              <a:avLst/>
              <a:gdLst/>
              <a:ahLst/>
              <a:cxnLst/>
              <a:rect l="l" t="t" r="r" b="b"/>
              <a:pathLst>
                <a:path w="3826" h="578" extrusionOk="0">
                  <a:moveTo>
                    <a:pt x="390" y="0"/>
                  </a:moveTo>
                  <a:cubicBezTo>
                    <a:pt x="0" y="0"/>
                    <a:pt x="0" y="578"/>
                    <a:pt x="390" y="578"/>
                  </a:cubicBezTo>
                  <a:lnTo>
                    <a:pt x="3436" y="578"/>
                  </a:lnTo>
                  <a:cubicBezTo>
                    <a:pt x="3825" y="578"/>
                    <a:pt x="3825" y="0"/>
                    <a:pt x="3436" y="0"/>
                  </a:cubicBezTo>
                  <a:close/>
                </a:path>
              </a:pathLst>
            </a:custGeom>
            <a:solidFill>
              <a:srgbClr val="F2F3F5"/>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ln>
                  <a:solidFill>
                    <a:sysClr val="windowText" lastClr="000000"/>
                  </a:solidFill>
                </a:ln>
                <a:solidFill>
                  <a:sysClr val="windowText" lastClr="000000"/>
                </a:solidFill>
              </a:endParaRPr>
            </a:p>
          </p:txBody>
        </p:sp>
        <p:sp>
          <p:nvSpPr>
            <p:cNvPr id="100" name="Google Shape;16404;p112">
              <a:extLst>
                <a:ext uri="{FF2B5EF4-FFF2-40B4-BE49-F238E27FC236}">
                  <a16:creationId xmlns:a16="http://schemas.microsoft.com/office/drawing/2014/main" id="{CCA0621F-959B-476F-8F47-8CC51CA9B805}"/>
                </a:ext>
              </a:extLst>
            </p:cNvPr>
            <p:cNvSpPr/>
            <p:nvPr/>
          </p:nvSpPr>
          <p:spPr>
            <a:xfrm>
              <a:off x="7228807" y="1623922"/>
              <a:ext cx="51041" cy="79589"/>
            </a:xfrm>
            <a:custGeom>
              <a:avLst/>
              <a:gdLst/>
              <a:ahLst/>
              <a:cxnLst/>
              <a:rect l="l" t="t" r="r" b="b"/>
              <a:pathLst>
                <a:path w="1947" h="3036" extrusionOk="0">
                  <a:moveTo>
                    <a:pt x="1529" y="1"/>
                  </a:moveTo>
                  <a:cubicBezTo>
                    <a:pt x="1462" y="1"/>
                    <a:pt x="1392" y="27"/>
                    <a:pt x="1328" y="90"/>
                  </a:cubicBezTo>
                  <a:lnTo>
                    <a:pt x="116" y="1317"/>
                  </a:lnTo>
                  <a:cubicBezTo>
                    <a:pt x="0" y="1433"/>
                    <a:pt x="0" y="1606"/>
                    <a:pt x="116" y="1722"/>
                  </a:cubicBezTo>
                  <a:lnTo>
                    <a:pt x="1328" y="2949"/>
                  </a:lnTo>
                  <a:cubicBezTo>
                    <a:pt x="1386" y="2992"/>
                    <a:pt x="1458" y="3035"/>
                    <a:pt x="1530" y="3035"/>
                  </a:cubicBezTo>
                  <a:cubicBezTo>
                    <a:pt x="1790" y="3035"/>
                    <a:pt x="1920" y="2718"/>
                    <a:pt x="1747" y="2544"/>
                  </a:cubicBezTo>
                  <a:lnTo>
                    <a:pt x="722" y="1520"/>
                  </a:lnTo>
                  <a:lnTo>
                    <a:pt x="1747" y="495"/>
                  </a:lnTo>
                  <a:cubicBezTo>
                    <a:pt x="1947" y="295"/>
                    <a:pt x="1754" y="1"/>
                    <a:pt x="1529" y="1"/>
                  </a:cubicBezTo>
                  <a:close/>
                </a:path>
              </a:pathLst>
            </a:custGeom>
            <a:solidFill>
              <a:srgbClr val="F2F3F5"/>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ln>
                  <a:solidFill>
                    <a:sysClr val="windowText" lastClr="000000"/>
                  </a:solidFill>
                </a:ln>
                <a:solidFill>
                  <a:sysClr val="windowText" lastClr="000000"/>
                </a:solidFill>
              </a:endParaRPr>
            </a:p>
          </p:txBody>
        </p:sp>
        <p:sp>
          <p:nvSpPr>
            <p:cNvPr id="101" name="Google Shape;16405;p112">
              <a:extLst>
                <a:ext uri="{FF2B5EF4-FFF2-40B4-BE49-F238E27FC236}">
                  <a16:creationId xmlns:a16="http://schemas.microsoft.com/office/drawing/2014/main" id="{461DA243-5510-48BA-8A5B-4924F2309474}"/>
                </a:ext>
              </a:extLst>
            </p:cNvPr>
            <p:cNvSpPr/>
            <p:nvPr/>
          </p:nvSpPr>
          <p:spPr>
            <a:xfrm>
              <a:off x="7342449" y="1624079"/>
              <a:ext cx="50988" cy="79431"/>
            </a:xfrm>
            <a:custGeom>
              <a:avLst/>
              <a:gdLst/>
              <a:ahLst/>
              <a:cxnLst/>
              <a:rect l="l" t="t" r="r" b="b"/>
              <a:pathLst>
                <a:path w="1945" h="3030" extrusionOk="0">
                  <a:moveTo>
                    <a:pt x="420" y="1"/>
                  </a:moveTo>
                  <a:cubicBezTo>
                    <a:pt x="194" y="1"/>
                    <a:pt x="0" y="291"/>
                    <a:pt x="212" y="503"/>
                  </a:cubicBezTo>
                  <a:lnTo>
                    <a:pt x="1223" y="1514"/>
                  </a:lnTo>
                  <a:lnTo>
                    <a:pt x="212" y="2538"/>
                  </a:lnTo>
                  <a:cubicBezTo>
                    <a:pt x="25" y="2712"/>
                    <a:pt x="155" y="3029"/>
                    <a:pt x="415" y="3029"/>
                  </a:cubicBezTo>
                  <a:cubicBezTo>
                    <a:pt x="487" y="3029"/>
                    <a:pt x="559" y="2986"/>
                    <a:pt x="617" y="2943"/>
                  </a:cubicBezTo>
                  <a:lnTo>
                    <a:pt x="1844" y="1716"/>
                  </a:lnTo>
                  <a:cubicBezTo>
                    <a:pt x="1945" y="1600"/>
                    <a:pt x="1945" y="1427"/>
                    <a:pt x="1844" y="1311"/>
                  </a:cubicBezTo>
                  <a:lnTo>
                    <a:pt x="617" y="84"/>
                  </a:lnTo>
                  <a:cubicBezTo>
                    <a:pt x="555" y="26"/>
                    <a:pt x="486" y="1"/>
                    <a:pt x="420" y="1"/>
                  </a:cubicBezTo>
                  <a:close/>
                </a:path>
              </a:pathLst>
            </a:custGeom>
            <a:solidFill>
              <a:srgbClr val="F2F3F5"/>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ln>
                  <a:solidFill>
                    <a:sysClr val="windowText" lastClr="000000"/>
                  </a:solidFill>
                </a:ln>
                <a:solidFill>
                  <a:sysClr val="windowText" lastClr="000000"/>
                </a:solidFill>
              </a:endParaRPr>
            </a:p>
          </p:txBody>
        </p:sp>
        <p:sp>
          <p:nvSpPr>
            <p:cNvPr id="102" name="Google Shape;16406;p112">
              <a:extLst>
                <a:ext uri="{FF2B5EF4-FFF2-40B4-BE49-F238E27FC236}">
                  <a16:creationId xmlns:a16="http://schemas.microsoft.com/office/drawing/2014/main" id="{B6DC0BDF-EFD9-4FB8-AB17-F88265CEBB74}"/>
                </a:ext>
              </a:extLst>
            </p:cNvPr>
            <p:cNvSpPr/>
            <p:nvPr/>
          </p:nvSpPr>
          <p:spPr>
            <a:xfrm>
              <a:off x="7287450" y="1614485"/>
              <a:ext cx="48734" cy="98490"/>
            </a:xfrm>
            <a:custGeom>
              <a:avLst/>
              <a:gdLst/>
              <a:ahLst/>
              <a:cxnLst/>
              <a:rect l="l" t="t" r="r" b="b"/>
              <a:pathLst>
                <a:path w="1859" h="3757" extrusionOk="0">
                  <a:moveTo>
                    <a:pt x="1494" y="1"/>
                  </a:moveTo>
                  <a:cubicBezTo>
                    <a:pt x="1388" y="1"/>
                    <a:pt x="1281" y="57"/>
                    <a:pt x="1228" y="191"/>
                  </a:cubicBezTo>
                  <a:lnTo>
                    <a:pt x="73" y="3366"/>
                  </a:lnTo>
                  <a:cubicBezTo>
                    <a:pt x="1" y="3554"/>
                    <a:pt x="131" y="3742"/>
                    <a:pt x="333" y="3756"/>
                  </a:cubicBezTo>
                  <a:cubicBezTo>
                    <a:pt x="463" y="3756"/>
                    <a:pt x="564" y="3684"/>
                    <a:pt x="607" y="3568"/>
                  </a:cubicBezTo>
                  <a:lnTo>
                    <a:pt x="1776" y="393"/>
                  </a:lnTo>
                  <a:cubicBezTo>
                    <a:pt x="1858" y="165"/>
                    <a:pt x="1676" y="1"/>
                    <a:pt x="1494" y="1"/>
                  </a:cubicBezTo>
                  <a:close/>
                </a:path>
              </a:pathLst>
            </a:custGeom>
            <a:solidFill>
              <a:srgbClr val="F2F3F5"/>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ln>
                  <a:solidFill>
                    <a:sysClr val="windowText" lastClr="000000"/>
                  </a:solidFill>
                </a:ln>
                <a:solidFill>
                  <a:sysClr val="windowText" lastClr="000000"/>
                </a:solidFill>
              </a:endParaRPr>
            </a:p>
          </p:txBody>
        </p:sp>
      </p:grpSp>
      <p:grpSp>
        <p:nvGrpSpPr>
          <p:cNvPr id="103" name="Google Shape;11515;p109">
            <a:extLst>
              <a:ext uri="{FF2B5EF4-FFF2-40B4-BE49-F238E27FC236}">
                <a16:creationId xmlns:a16="http://schemas.microsoft.com/office/drawing/2014/main" id="{90C1EB0A-91D8-4855-94DC-458331879781}"/>
              </a:ext>
            </a:extLst>
          </p:cNvPr>
          <p:cNvGrpSpPr/>
          <p:nvPr/>
        </p:nvGrpSpPr>
        <p:grpSpPr>
          <a:xfrm>
            <a:off x="2991620" y="2765485"/>
            <a:ext cx="359232" cy="323018"/>
            <a:chOff x="2635237" y="2431780"/>
            <a:chExt cx="359232" cy="323018"/>
          </a:xfrm>
        </p:grpSpPr>
        <p:sp>
          <p:nvSpPr>
            <p:cNvPr id="104" name="Google Shape;11516;p109">
              <a:extLst>
                <a:ext uri="{FF2B5EF4-FFF2-40B4-BE49-F238E27FC236}">
                  <a16:creationId xmlns:a16="http://schemas.microsoft.com/office/drawing/2014/main" id="{AAEA2E05-C0EC-4244-8CA8-CBBB4CE33916}"/>
                </a:ext>
              </a:extLst>
            </p:cNvPr>
            <p:cNvSpPr/>
            <p:nvPr/>
          </p:nvSpPr>
          <p:spPr>
            <a:xfrm>
              <a:off x="2769121" y="2696328"/>
              <a:ext cx="44253" cy="40482"/>
            </a:xfrm>
            <a:custGeom>
              <a:avLst/>
              <a:gdLst/>
              <a:ahLst/>
              <a:cxnLst/>
              <a:rect l="l" t="t" r="r" b="b"/>
              <a:pathLst>
                <a:path w="1690" h="1546" extrusionOk="0">
                  <a:moveTo>
                    <a:pt x="344" y="0"/>
                  </a:moveTo>
                  <a:lnTo>
                    <a:pt x="1" y="1546"/>
                  </a:lnTo>
                  <a:lnTo>
                    <a:pt x="1689" y="1546"/>
                  </a:lnTo>
                  <a:lnTo>
                    <a:pt x="1346" y="0"/>
                  </a:lnTo>
                  <a:close/>
                </a:path>
              </a:pathLst>
            </a:custGeom>
            <a:solidFill>
              <a:srgbClr val="395169"/>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1517;p109">
              <a:extLst>
                <a:ext uri="{FF2B5EF4-FFF2-40B4-BE49-F238E27FC236}">
                  <a16:creationId xmlns:a16="http://schemas.microsoft.com/office/drawing/2014/main" id="{0173E18B-F1C7-4D17-BEF4-A057C7CDC418}"/>
                </a:ext>
              </a:extLst>
            </p:cNvPr>
            <p:cNvSpPr/>
            <p:nvPr/>
          </p:nvSpPr>
          <p:spPr>
            <a:xfrm>
              <a:off x="2738903" y="2733039"/>
              <a:ext cx="104688" cy="21760"/>
            </a:xfrm>
            <a:custGeom>
              <a:avLst/>
              <a:gdLst/>
              <a:ahLst/>
              <a:cxnLst/>
              <a:rect l="l" t="t" r="r" b="b"/>
              <a:pathLst>
                <a:path w="3998" h="831" extrusionOk="0">
                  <a:moveTo>
                    <a:pt x="220" y="0"/>
                  </a:moveTo>
                  <a:cubicBezTo>
                    <a:pt x="96" y="0"/>
                    <a:pt x="0" y="96"/>
                    <a:pt x="0" y="220"/>
                  </a:cubicBezTo>
                  <a:lnTo>
                    <a:pt x="0" y="611"/>
                  </a:lnTo>
                  <a:cubicBezTo>
                    <a:pt x="0" y="725"/>
                    <a:pt x="96" y="830"/>
                    <a:pt x="220" y="830"/>
                  </a:cubicBezTo>
                  <a:lnTo>
                    <a:pt x="3778" y="830"/>
                  </a:lnTo>
                  <a:cubicBezTo>
                    <a:pt x="3902" y="830"/>
                    <a:pt x="3997" y="725"/>
                    <a:pt x="3997" y="611"/>
                  </a:cubicBezTo>
                  <a:lnTo>
                    <a:pt x="3997" y="220"/>
                  </a:lnTo>
                  <a:cubicBezTo>
                    <a:pt x="3997" y="96"/>
                    <a:pt x="3902" y="0"/>
                    <a:pt x="3778" y="0"/>
                  </a:cubicBezTo>
                  <a:close/>
                </a:path>
              </a:pathLst>
            </a:custGeom>
            <a:solidFill>
              <a:srgbClr val="53687D"/>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1518;p109">
              <a:extLst>
                <a:ext uri="{FF2B5EF4-FFF2-40B4-BE49-F238E27FC236}">
                  <a16:creationId xmlns:a16="http://schemas.microsoft.com/office/drawing/2014/main" id="{839BF30C-9C57-41C6-B1EB-B8E0FF7AA9BA}"/>
                </a:ext>
              </a:extLst>
            </p:cNvPr>
            <p:cNvSpPr/>
            <p:nvPr/>
          </p:nvSpPr>
          <p:spPr>
            <a:xfrm>
              <a:off x="2635237" y="2498212"/>
              <a:ext cx="312020" cy="203876"/>
            </a:xfrm>
            <a:custGeom>
              <a:avLst/>
              <a:gdLst/>
              <a:ahLst/>
              <a:cxnLst/>
              <a:rect l="l" t="t" r="r" b="b"/>
              <a:pathLst>
                <a:path w="11916" h="7786" extrusionOk="0">
                  <a:moveTo>
                    <a:pt x="229" y="1"/>
                  </a:moveTo>
                  <a:cubicBezTo>
                    <a:pt x="105" y="1"/>
                    <a:pt x="0" y="96"/>
                    <a:pt x="0" y="220"/>
                  </a:cubicBezTo>
                  <a:lnTo>
                    <a:pt x="0" y="7566"/>
                  </a:lnTo>
                  <a:cubicBezTo>
                    <a:pt x="0" y="7681"/>
                    <a:pt x="105" y="7785"/>
                    <a:pt x="229" y="7785"/>
                  </a:cubicBezTo>
                  <a:lnTo>
                    <a:pt x="11687" y="7785"/>
                  </a:lnTo>
                  <a:cubicBezTo>
                    <a:pt x="11811" y="7785"/>
                    <a:pt x="11916" y="7681"/>
                    <a:pt x="11916" y="7566"/>
                  </a:cubicBezTo>
                  <a:lnTo>
                    <a:pt x="11916" y="220"/>
                  </a:lnTo>
                  <a:cubicBezTo>
                    <a:pt x="11916" y="96"/>
                    <a:pt x="11811" y="1"/>
                    <a:pt x="11687" y="1"/>
                  </a:cubicBezTo>
                  <a:close/>
                </a:path>
              </a:pathLst>
            </a:custGeom>
            <a:solidFill>
              <a:srgbClr val="53687D"/>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1519;p109">
              <a:extLst>
                <a:ext uri="{FF2B5EF4-FFF2-40B4-BE49-F238E27FC236}">
                  <a16:creationId xmlns:a16="http://schemas.microsoft.com/office/drawing/2014/main" id="{F0AED8D9-A938-4C64-9C46-60F98AA23D97}"/>
                </a:ext>
              </a:extLst>
            </p:cNvPr>
            <p:cNvSpPr/>
            <p:nvPr/>
          </p:nvSpPr>
          <p:spPr>
            <a:xfrm>
              <a:off x="2845555" y="2498212"/>
              <a:ext cx="101703" cy="84211"/>
            </a:xfrm>
            <a:custGeom>
              <a:avLst/>
              <a:gdLst/>
              <a:ahLst/>
              <a:cxnLst/>
              <a:rect l="l" t="t" r="r" b="b"/>
              <a:pathLst>
                <a:path w="3884" h="3216" extrusionOk="0">
                  <a:moveTo>
                    <a:pt x="20" y="1"/>
                  </a:moveTo>
                  <a:lnTo>
                    <a:pt x="20" y="68"/>
                  </a:lnTo>
                  <a:cubicBezTo>
                    <a:pt x="1" y="1794"/>
                    <a:pt x="1394" y="3206"/>
                    <a:pt x="3120" y="3216"/>
                  </a:cubicBezTo>
                  <a:cubicBezTo>
                    <a:pt x="3378" y="3216"/>
                    <a:pt x="3626" y="3178"/>
                    <a:pt x="3884" y="3120"/>
                  </a:cubicBezTo>
                  <a:lnTo>
                    <a:pt x="3884" y="220"/>
                  </a:lnTo>
                  <a:cubicBezTo>
                    <a:pt x="3874" y="96"/>
                    <a:pt x="3779" y="1"/>
                    <a:pt x="3655" y="1"/>
                  </a:cubicBezTo>
                  <a:close/>
                </a:path>
              </a:pathLst>
            </a:custGeom>
            <a:solidFill>
              <a:srgbClr val="203B56"/>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1520;p109">
              <a:extLst>
                <a:ext uri="{FF2B5EF4-FFF2-40B4-BE49-F238E27FC236}">
                  <a16:creationId xmlns:a16="http://schemas.microsoft.com/office/drawing/2014/main" id="{0EAA3D94-8658-4E7B-95F3-F3EB614AB738}"/>
                </a:ext>
              </a:extLst>
            </p:cNvPr>
            <p:cNvSpPr/>
            <p:nvPr/>
          </p:nvSpPr>
          <p:spPr>
            <a:xfrm>
              <a:off x="2635472" y="2687582"/>
              <a:ext cx="311523" cy="14506"/>
            </a:xfrm>
            <a:custGeom>
              <a:avLst/>
              <a:gdLst/>
              <a:ahLst/>
              <a:cxnLst/>
              <a:rect l="l" t="t" r="r" b="b"/>
              <a:pathLst>
                <a:path w="11897" h="554" extrusionOk="0">
                  <a:moveTo>
                    <a:pt x="1" y="0"/>
                  </a:moveTo>
                  <a:lnTo>
                    <a:pt x="1" y="334"/>
                  </a:lnTo>
                  <a:cubicBezTo>
                    <a:pt x="1" y="449"/>
                    <a:pt x="96" y="553"/>
                    <a:pt x="220" y="553"/>
                  </a:cubicBezTo>
                  <a:lnTo>
                    <a:pt x="11678" y="553"/>
                  </a:lnTo>
                  <a:cubicBezTo>
                    <a:pt x="11802" y="553"/>
                    <a:pt x="11897" y="449"/>
                    <a:pt x="11897" y="334"/>
                  </a:cubicBezTo>
                  <a:lnTo>
                    <a:pt x="11897" y="0"/>
                  </a:lnTo>
                  <a:close/>
                </a:path>
              </a:pathLst>
            </a:custGeom>
            <a:solidFill>
              <a:srgbClr val="203B56"/>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1521;p109">
              <a:extLst>
                <a:ext uri="{FF2B5EF4-FFF2-40B4-BE49-F238E27FC236}">
                  <a16:creationId xmlns:a16="http://schemas.microsoft.com/office/drawing/2014/main" id="{0E64608E-A2C7-4A84-8F75-E708E49749F1}"/>
                </a:ext>
              </a:extLst>
            </p:cNvPr>
            <p:cNvSpPr/>
            <p:nvPr/>
          </p:nvSpPr>
          <p:spPr>
            <a:xfrm>
              <a:off x="2655216" y="2517196"/>
              <a:ext cx="272062" cy="151166"/>
            </a:xfrm>
            <a:custGeom>
              <a:avLst/>
              <a:gdLst/>
              <a:ahLst/>
              <a:cxnLst/>
              <a:rect l="l" t="t" r="r" b="b"/>
              <a:pathLst>
                <a:path w="10390" h="5773" extrusionOk="0">
                  <a:moveTo>
                    <a:pt x="220" y="1"/>
                  </a:moveTo>
                  <a:cubicBezTo>
                    <a:pt x="105" y="1"/>
                    <a:pt x="0" y="106"/>
                    <a:pt x="0" y="220"/>
                  </a:cubicBezTo>
                  <a:lnTo>
                    <a:pt x="0" y="5553"/>
                  </a:lnTo>
                  <a:cubicBezTo>
                    <a:pt x="0" y="5677"/>
                    <a:pt x="105" y="5773"/>
                    <a:pt x="220" y="5773"/>
                  </a:cubicBezTo>
                  <a:lnTo>
                    <a:pt x="10389" y="5773"/>
                  </a:lnTo>
                  <a:lnTo>
                    <a:pt x="10389" y="220"/>
                  </a:lnTo>
                  <a:cubicBezTo>
                    <a:pt x="10389" y="106"/>
                    <a:pt x="10284" y="1"/>
                    <a:pt x="10170" y="1"/>
                  </a:cubicBezTo>
                  <a:close/>
                </a:path>
              </a:pathLst>
            </a:custGeom>
            <a:solidFill>
              <a:srgbClr val="E9EEF1"/>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522;p109">
              <a:extLst>
                <a:ext uri="{FF2B5EF4-FFF2-40B4-BE49-F238E27FC236}">
                  <a16:creationId xmlns:a16="http://schemas.microsoft.com/office/drawing/2014/main" id="{2FBCDFA8-342F-4E98-9B38-CA43BDD4B8D4}"/>
                </a:ext>
              </a:extLst>
            </p:cNvPr>
            <p:cNvSpPr/>
            <p:nvPr/>
          </p:nvSpPr>
          <p:spPr>
            <a:xfrm>
              <a:off x="2847807" y="2517196"/>
              <a:ext cx="79471" cy="65227"/>
            </a:xfrm>
            <a:custGeom>
              <a:avLst/>
              <a:gdLst/>
              <a:ahLst/>
              <a:cxnLst/>
              <a:rect l="l" t="t" r="r" b="b"/>
              <a:pathLst>
                <a:path w="3035" h="2491" extrusionOk="0">
                  <a:moveTo>
                    <a:pt x="1" y="1"/>
                  </a:moveTo>
                  <a:cubicBezTo>
                    <a:pt x="296" y="1441"/>
                    <a:pt x="1565" y="2481"/>
                    <a:pt x="3034" y="2491"/>
                  </a:cubicBezTo>
                  <a:lnTo>
                    <a:pt x="3034" y="220"/>
                  </a:lnTo>
                  <a:cubicBezTo>
                    <a:pt x="3034" y="106"/>
                    <a:pt x="2929" y="1"/>
                    <a:pt x="2815" y="1"/>
                  </a:cubicBezTo>
                  <a:close/>
                </a:path>
              </a:pathLst>
            </a:custGeom>
            <a:solidFill>
              <a:srgbClr val="CDD7DF"/>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523;p109">
              <a:extLst>
                <a:ext uri="{FF2B5EF4-FFF2-40B4-BE49-F238E27FC236}">
                  <a16:creationId xmlns:a16="http://schemas.microsoft.com/office/drawing/2014/main" id="{E40E4BBA-2117-43BA-A67D-2A22BFDC46FB}"/>
                </a:ext>
              </a:extLst>
            </p:cNvPr>
            <p:cNvSpPr/>
            <p:nvPr/>
          </p:nvSpPr>
          <p:spPr>
            <a:xfrm>
              <a:off x="2655216" y="2517196"/>
              <a:ext cx="272062" cy="151166"/>
            </a:xfrm>
            <a:custGeom>
              <a:avLst/>
              <a:gdLst/>
              <a:ahLst/>
              <a:cxnLst/>
              <a:rect l="l" t="t" r="r" b="b"/>
              <a:pathLst>
                <a:path w="10390" h="5773" extrusionOk="0">
                  <a:moveTo>
                    <a:pt x="229" y="1"/>
                  </a:moveTo>
                  <a:cubicBezTo>
                    <a:pt x="105" y="1"/>
                    <a:pt x="0" y="106"/>
                    <a:pt x="0" y="220"/>
                  </a:cubicBezTo>
                  <a:lnTo>
                    <a:pt x="0" y="5553"/>
                  </a:lnTo>
                  <a:cubicBezTo>
                    <a:pt x="0" y="5677"/>
                    <a:pt x="105" y="5773"/>
                    <a:pt x="229" y="5773"/>
                  </a:cubicBezTo>
                  <a:lnTo>
                    <a:pt x="10170" y="5773"/>
                  </a:lnTo>
                  <a:cubicBezTo>
                    <a:pt x="10284" y="5773"/>
                    <a:pt x="10389" y="5677"/>
                    <a:pt x="10389" y="5553"/>
                  </a:cubicBezTo>
                  <a:lnTo>
                    <a:pt x="10389" y="5191"/>
                  </a:lnTo>
                  <a:lnTo>
                    <a:pt x="611" y="5191"/>
                  </a:lnTo>
                  <a:lnTo>
                    <a:pt x="611" y="1"/>
                  </a:lnTo>
                  <a:close/>
                </a:path>
              </a:pathLst>
            </a:custGeom>
            <a:solidFill>
              <a:srgbClr val="CDD7DF"/>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524;p109">
              <a:extLst>
                <a:ext uri="{FF2B5EF4-FFF2-40B4-BE49-F238E27FC236}">
                  <a16:creationId xmlns:a16="http://schemas.microsoft.com/office/drawing/2014/main" id="{CEEC00E7-1C8B-4947-BF2B-29818E19FF6E}"/>
                </a:ext>
              </a:extLst>
            </p:cNvPr>
            <p:cNvSpPr/>
            <p:nvPr/>
          </p:nvSpPr>
          <p:spPr>
            <a:xfrm>
              <a:off x="2770378" y="2678836"/>
              <a:ext cx="41739" cy="10762"/>
            </a:xfrm>
            <a:custGeom>
              <a:avLst/>
              <a:gdLst/>
              <a:ahLst/>
              <a:cxnLst/>
              <a:rect l="l" t="t" r="r" b="b"/>
              <a:pathLst>
                <a:path w="1594" h="411" extrusionOk="0">
                  <a:moveTo>
                    <a:pt x="248" y="0"/>
                  </a:moveTo>
                  <a:cubicBezTo>
                    <a:pt x="0" y="19"/>
                    <a:pt x="0" y="391"/>
                    <a:pt x="248" y="410"/>
                  </a:cubicBezTo>
                  <a:lnTo>
                    <a:pt x="1336" y="410"/>
                  </a:lnTo>
                  <a:cubicBezTo>
                    <a:pt x="1593" y="391"/>
                    <a:pt x="1593" y="19"/>
                    <a:pt x="1336" y="0"/>
                  </a:cubicBezTo>
                  <a:close/>
                </a:path>
              </a:pathLst>
            </a:custGeom>
            <a:solidFill>
              <a:srgbClr val="BECBD5"/>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525;p109">
              <a:extLst>
                <a:ext uri="{FF2B5EF4-FFF2-40B4-BE49-F238E27FC236}">
                  <a16:creationId xmlns:a16="http://schemas.microsoft.com/office/drawing/2014/main" id="{47F2FC29-5279-4B85-A326-D54F52CA50F9}"/>
                </a:ext>
              </a:extLst>
            </p:cNvPr>
            <p:cNvSpPr/>
            <p:nvPr/>
          </p:nvSpPr>
          <p:spPr>
            <a:xfrm>
              <a:off x="2733404" y="2584910"/>
              <a:ext cx="25504" cy="26002"/>
            </a:xfrm>
            <a:custGeom>
              <a:avLst/>
              <a:gdLst/>
              <a:ahLst/>
              <a:cxnLst/>
              <a:rect l="l" t="t" r="r" b="b"/>
              <a:pathLst>
                <a:path w="974" h="993" extrusionOk="0">
                  <a:moveTo>
                    <a:pt x="220" y="0"/>
                  </a:moveTo>
                  <a:cubicBezTo>
                    <a:pt x="96" y="0"/>
                    <a:pt x="0" y="105"/>
                    <a:pt x="0" y="220"/>
                  </a:cubicBezTo>
                  <a:lnTo>
                    <a:pt x="0" y="773"/>
                  </a:lnTo>
                  <a:cubicBezTo>
                    <a:pt x="0" y="897"/>
                    <a:pt x="96" y="992"/>
                    <a:pt x="220" y="992"/>
                  </a:cubicBezTo>
                  <a:lnTo>
                    <a:pt x="754" y="992"/>
                  </a:lnTo>
                  <a:cubicBezTo>
                    <a:pt x="878" y="992"/>
                    <a:pt x="973" y="897"/>
                    <a:pt x="973" y="773"/>
                  </a:cubicBezTo>
                  <a:lnTo>
                    <a:pt x="973" y="220"/>
                  </a:lnTo>
                  <a:cubicBezTo>
                    <a:pt x="973" y="105"/>
                    <a:pt x="878" y="0"/>
                    <a:pt x="754" y="0"/>
                  </a:cubicBezTo>
                  <a:close/>
                </a:path>
              </a:pathLst>
            </a:custGeom>
            <a:solidFill>
              <a:srgbClr val="95A6B4"/>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526;p109">
              <a:extLst>
                <a:ext uri="{FF2B5EF4-FFF2-40B4-BE49-F238E27FC236}">
                  <a16:creationId xmlns:a16="http://schemas.microsoft.com/office/drawing/2014/main" id="{A6B5D716-994F-4369-A853-7C2C1D885E6C}"/>
                </a:ext>
              </a:extLst>
            </p:cNvPr>
            <p:cNvSpPr/>
            <p:nvPr/>
          </p:nvSpPr>
          <p:spPr>
            <a:xfrm>
              <a:off x="2778364" y="2584910"/>
              <a:ext cx="25766" cy="26002"/>
            </a:xfrm>
            <a:custGeom>
              <a:avLst/>
              <a:gdLst/>
              <a:ahLst/>
              <a:cxnLst/>
              <a:rect l="l" t="t" r="r" b="b"/>
              <a:pathLst>
                <a:path w="984" h="993" extrusionOk="0">
                  <a:moveTo>
                    <a:pt x="229" y="0"/>
                  </a:moveTo>
                  <a:cubicBezTo>
                    <a:pt x="105" y="0"/>
                    <a:pt x="1" y="105"/>
                    <a:pt x="1" y="220"/>
                  </a:cubicBezTo>
                  <a:lnTo>
                    <a:pt x="1" y="773"/>
                  </a:lnTo>
                  <a:cubicBezTo>
                    <a:pt x="1" y="897"/>
                    <a:pt x="105" y="992"/>
                    <a:pt x="229" y="992"/>
                  </a:cubicBezTo>
                  <a:lnTo>
                    <a:pt x="764" y="992"/>
                  </a:lnTo>
                  <a:cubicBezTo>
                    <a:pt x="878" y="992"/>
                    <a:pt x="983" y="897"/>
                    <a:pt x="983" y="773"/>
                  </a:cubicBezTo>
                  <a:lnTo>
                    <a:pt x="983" y="220"/>
                  </a:lnTo>
                  <a:cubicBezTo>
                    <a:pt x="983" y="105"/>
                    <a:pt x="878" y="0"/>
                    <a:pt x="764" y="0"/>
                  </a:cubicBezTo>
                  <a:close/>
                </a:path>
              </a:pathLst>
            </a:custGeom>
            <a:solidFill>
              <a:srgbClr val="BFC8D0"/>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27;p109">
              <a:extLst>
                <a:ext uri="{FF2B5EF4-FFF2-40B4-BE49-F238E27FC236}">
                  <a16:creationId xmlns:a16="http://schemas.microsoft.com/office/drawing/2014/main" id="{AD86A20C-B31D-48DA-9FB4-FEC6B94C4ABD}"/>
                </a:ext>
              </a:extLst>
            </p:cNvPr>
            <p:cNvSpPr/>
            <p:nvPr/>
          </p:nvSpPr>
          <p:spPr>
            <a:xfrm>
              <a:off x="2823585" y="2584910"/>
              <a:ext cx="25504" cy="26002"/>
            </a:xfrm>
            <a:custGeom>
              <a:avLst/>
              <a:gdLst/>
              <a:ahLst/>
              <a:cxnLst/>
              <a:rect l="l" t="t" r="r" b="b"/>
              <a:pathLst>
                <a:path w="974" h="993" extrusionOk="0">
                  <a:moveTo>
                    <a:pt x="220" y="0"/>
                  </a:moveTo>
                  <a:cubicBezTo>
                    <a:pt x="96" y="0"/>
                    <a:pt x="0" y="105"/>
                    <a:pt x="0" y="220"/>
                  </a:cubicBezTo>
                  <a:lnTo>
                    <a:pt x="0" y="773"/>
                  </a:lnTo>
                  <a:cubicBezTo>
                    <a:pt x="0" y="897"/>
                    <a:pt x="96" y="992"/>
                    <a:pt x="220" y="992"/>
                  </a:cubicBezTo>
                  <a:lnTo>
                    <a:pt x="754" y="992"/>
                  </a:lnTo>
                  <a:cubicBezTo>
                    <a:pt x="878" y="992"/>
                    <a:pt x="973" y="897"/>
                    <a:pt x="973" y="773"/>
                  </a:cubicBezTo>
                  <a:lnTo>
                    <a:pt x="973" y="220"/>
                  </a:lnTo>
                  <a:cubicBezTo>
                    <a:pt x="973" y="105"/>
                    <a:pt x="878" y="0"/>
                    <a:pt x="754" y="0"/>
                  </a:cubicBezTo>
                  <a:close/>
                </a:path>
              </a:pathLst>
            </a:custGeom>
            <a:solidFill>
              <a:srgbClr val="94A3B0"/>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528;p109">
              <a:extLst>
                <a:ext uri="{FF2B5EF4-FFF2-40B4-BE49-F238E27FC236}">
                  <a16:creationId xmlns:a16="http://schemas.microsoft.com/office/drawing/2014/main" id="{A6250DAF-DF2C-4CA6-BC34-771621ADDCF8}"/>
                </a:ext>
              </a:extLst>
            </p:cNvPr>
            <p:cNvSpPr/>
            <p:nvPr/>
          </p:nvSpPr>
          <p:spPr>
            <a:xfrm>
              <a:off x="2859799" y="2431780"/>
              <a:ext cx="134669" cy="136424"/>
            </a:xfrm>
            <a:custGeom>
              <a:avLst/>
              <a:gdLst/>
              <a:ahLst/>
              <a:cxnLst/>
              <a:rect l="l" t="t" r="r" b="b"/>
              <a:pathLst>
                <a:path w="5143" h="5210" extrusionOk="0">
                  <a:moveTo>
                    <a:pt x="2576" y="0"/>
                  </a:moveTo>
                  <a:cubicBezTo>
                    <a:pt x="1155" y="0"/>
                    <a:pt x="1" y="1164"/>
                    <a:pt x="1" y="2605"/>
                  </a:cubicBezTo>
                  <a:cubicBezTo>
                    <a:pt x="1" y="4045"/>
                    <a:pt x="1155" y="5209"/>
                    <a:pt x="2576" y="5209"/>
                  </a:cubicBezTo>
                  <a:cubicBezTo>
                    <a:pt x="3988" y="5209"/>
                    <a:pt x="5143" y="4045"/>
                    <a:pt x="5143" y="2605"/>
                  </a:cubicBezTo>
                  <a:cubicBezTo>
                    <a:pt x="5143" y="1164"/>
                    <a:pt x="3988" y="0"/>
                    <a:pt x="2576" y="0"/>
                  </a:cubicBezTo>
                  <a:close/>
                </a:path>
              </a:pathLst>
            </a:custGeom>
            <a:solidFill>
              <a:srgbClr val="BECBD5"/>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529;p109">
              <a:extLst>
                <a:ext uri="{FF2B5EF4-FFF2-40B4-BE49-F238E27FC236}">
                  <a16:creationId xmlns:a16="http://schemas.microsoft.com/office/drawing/2014/main" id="{FF53293A-17E3-4128-88D0-B46767AA8B07}"/>
                </a:ext>
              </a:extLst>
            </p:cNvPr>
            <p:cNvSpPr/>
            <p:nvPr/>
          </p:nvSpPr>
          <p:spPr>
            <a:xfrm>
              <a:off x="2904026" y="2482920"/>
              <a:ext cx="39984" cy="34302"/>
            </a:xfrm>
            <a:custGeom>
              <a:avLst/>
              <a:gdLst/>
              <a:ahLst/>
              <a:cxnLst/>
              <a:rect l="l" t="t" r="r" b="b"/>
              <a:pathLst>
                <a:path w="1527" h="1310" extrusionOk="0">
                  <a:moveTo>
                    <a:pt x="887" y="413"/>
                  </a:moveTo>
                  <a:cubicBezTo>
                    <a:pt x="1011" y="423"/>
                    <a:pt x="1116" y="528"/>
                    <a:pt x="1116" y="652"/>
                  </a:cubicBezTo>
                  <a:cubicBezTo>
                    <a:pt x="1116" y="800"/>
                    <a:pt x="999" y="896"/>
                    <a:pt x="876" y="896"/>
                  </a:cubicBezTo>
                  <a:cubicBezTo>
                    <a:pt x="817" y="896"/>
                    <a:pt x="756" y="873"/>
                    <a:pt x="706" y="823"/>
                  </a:cubicBezTo>
                  <a:cubicBezTo>
                    <a:pt x="553" y="671"/>
                    <a:pt x="668" y="413"/>
                    <a:pt x="887" y="413"/>
                  </a:cubicBezTo>
                  <a:close/>
                  <a:moveTo>
                    <a:pt x="869" y="1"/>
                  </a:moveTo>
                  <a:cubicBezTo>
                    <a:pt x="708" y="1"/>
                    <a:pt x="544" y="60"/>
                    <a:pt x="410" y="194"/>
                  </a:cubicBezTo>
                  <a:cubicBezTo>
                    <a:pt x="0" y="614"/>
                    <a:pt x="305" y="1310"/>
                    <a:pt x="887" y="1310"/>
                  </a:cubicBezTo>
                  <a:cubicBezTo>
                    <a:pt x="1240" y="1300"/>
                    <a:pt x="1527" y="1014"/>
                    <a:pt x="1527" y="652"/>
                  </a:cubicBezTo>
                  <a:cubicBezTo>
                    <a:pt x="1527" y="259"/>
                    <a:pt x="1205" y="1"/>
                    <a:pt x="869" y="1"/>
                  </a:cubicBezTo>
                  <a:close/>
                </a:path>
              </a:pathLst>
            </a:custGeom>
            <a:solidFill>
              <a:srgbClr val="95A6B4"/>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530;p109">
              <a:extLst>
                <a:ext uri="{FF2B5EF4-FFF2-40B4-BE49-F238E27FC236}">
                  <a16:creationId xmlns:a16="http://schemas.microsoft.com/office/drawing/2014/main" id="{047DD09E-0E8D-475C-935A-C39C5BFC977F}"/>
                </a:ext>
              </a:extLst>
            </p:cNvPr>
            <p:cNvSpPr/>
            <p:nvPr/>
          </p:nvSpPr>
          <p:spPr>
            <a:xfrm>
              <a:off x="2880433" y="2455190"/>
              <a:ext cx="93638" cy="89841"/>
            </a:xfrm>
            <a:custGeom>
              <a:avLst/>
              <a:gdLst/>
              <a:ahLst/>
              <a:cxnLst/>
              <a:rect l="l" t="t" r="r" b="b"/>
              <a:pathLst>
                <a:path w="3576" h="3431" extrusionOk="0">
                  <a:moveTo>
                    <a:pt x="1785" y="845"/>
                  </a:moveTo>
                  <a:cubicBezTo>
                    <a:pt x="1936" y="845"/>
                    <a:pt x="2089" y="885"/>
                    <a:pt x="2227" y="967"/>
                  </a:cubicBezTo>
                  <a:cubicBezTo>
                    <a:pt x="2418" y="1091"/>
                    <a:pt x="2561" y="1281"/>
                    <a:pt x="2609" y="1510"/>
                  </a:cubicBezTo>
                  <a:cubicBezTo>
                    <a:pt x="2666" y="1730"/>
                    <a:pt x="2628" y="1959"/>
                    <a:pt x="2513" y="2159"/>
                  </a:cubicBezTo>
                  <a:cubicBezTo>
                    <a:pt x="2447" y="2283"/>
                    <a:pt x="2342" y="2378"/>
                    <a:pt x="2227" y="2455"/>
                  </a:cubicBezTo>
                  <a:cubicBezTo>
                    <a:pt x="2089" y="2536"/>
                    <a:pt x="1936" y="2576"/>
                    <a:pt x="1785" y="2576"/>
                  </a:cubicBezTo>
                  <a:cubicBezTo>
                    <a:pt x="1633" y="2576"/>
                    <a:pt x="1483" y="2536"/>
                    <a:pt x="1349" y="2455"/>
                  </a:cubicBezTo>
                  <a:cubicBezTo>
                    <a:pt x="1149" y="2331"/>
                    <a:pt x="1016" y="2140"/>
                    <a:pt x="958" y="1921"/>
                  </a:cubicBezTo>
                  <a:cubicBezTo>
                    <a:pt x="930" y="1787"/>
                    <a:pt x="930" y="1644"/>
                    <a:pt x="958" y="1510"/>
                  </a:cubicBezTo>
                  <a:cubicBezTo>
                    <a:pt x="1016" y="1281"/>
                    <a:pt x="1149" y="1091"/>
                    <a:pt x="1349" y="967"/>
                  </a:cubicBezTo>
                  <a:cubicBezTo>
                    <a:pt x="1483" y="885"/>
                    <a:pt x="1633" y="845"/>
                    <a:pt x="1785" y="845"/>
                  </a:cubicBezTo>
                  <a:close/>
                  <a:moveTo>
                    <a:pt x="1784" y="1"/>
                  </a:moveTo>
                  <a:cubicBezTo>
                    <a:pt x="1686" y="1"/>
                    <a:pt x="1588" y="65"/>
                    <a:pt x="1578" y="194"/>
                  </a:cubicBezTo>
                  <a:lnTo>
                    <a:pt x="1578" y="451"/>
                  </a:lnTo>
                  <a:cubicBezTo>
                    <a:pt x="1388" y="480"/>
                    <a:pt x="1206" y="556"/>
                    <a:pt x="1054" y="671"/>
                  </a:cubicBezTo>
                  <a:lnTo>
                    <a:pt x="872" y="499"/>
                  </a:lnTo>
                  <a:cubicBezTo>
                    <a:pt x="830" y="463"/>
                    <a:pt x="785" y="448"/>
                    <a:pt x="741" y="448"/>
                  </a:cubicBezTo>
                  <a:cubicBezTo>
                    <a:pt x="588" y="448"/>
                    <a:pt x="458" y="637"/>
                    <a:pt x="577" y="785"/>
                  </a:cubicBezTo>
                  <a:lnTo>
                    <a:pt x="758" y="967"/>
                  </a:lnTo>
                  <a:cubicBezTo>
                    <a:pt x="644" y="1129"/>
                    <a:pt x="567" y="1320"/>
                    <a:pt x="539" y="1510"/>
                  </a:cubicBezTo>
                  <a:lnTo>
                    <a:pt x="291" y="1510"/>
                  </a:lnTo>
                  <a:cubicBezTo>
                    <a:pt x="285" y="1510"/>
                    <a:pt x="279" y="1510"/>
                    <a:pt x="273" y="1510"/>
                  </a:cubicBezTo>
                  <a:cubicBezTo>
                    <a:pt x="4" y="1510"/>
                    <a:pt x="1" y="1922"/>
                    <a:pt x="264" y="1922"/>
                  </a:cubicBezTo>
                  <a:cubicBezTo>
                    <a:pt x="273" y="1922"/>
                    <a:pt x="282" y="1921"/>
                    <a:pt x="291" y="1921"/>
                  </a:cubicBezTo>
                  <a:lnTo>
                    <a:pt x="539" y="1921"/>
                  </a:lnTo>
                  <a:cubicBezTo>
                    <a:pt x="567" y="2121"/>
                    <a:pt x="644" y="2302"/>
                    <a:pt x="758" y="2464"/>
                  </a:cubicBezTo>
                  <a:lnTo>
                    <a:pt x="586" y="2646"/>
                  </a:lnTo>
                  <a:cubicBezTo>
                    <a:pt x="407" y="2796"/>
                    <a:pt x="551" y="3016"/>
                    <a:pt x="714" y="3016"/>
                  </a:cubicBezTo>
                  <a:cubicBezTo>
                    <a:pt x="768" y="3016"/>
                    <a:pt x="825" y="2991"/>
                    <a:pt x="872" y="2932"/>
                  </a:cubicBezTo>
                  <a:lnTo>
                    <a:pt x="1054" y="2760"/>
                  </a:lnTo>
                  <a:cubicBezTo>
                    <a:pt x="1206" y="2875"/>
                    <a:pt x="1388" y="2951"/>
                    <a:pt x="1578" y="2979"/>
                  </a:cubicBezTo>
                  <a:lnTo>
                    <a:pt x="1578" y="3237"/>
                  </a:lnTo>
                  <a:cubicBezTo>
                    <a:pt x="1588" y="3366"/>
                    <a:pt x="1686" y="3430"/>
                    <a:pt x="1785" y="3430"/>
                  </a:cubicBezTo>
                  <a:cubicBezTo>
                    <a:pt x="1884" y="3430"/>
                    <a:pt x="1984" y="3366"/>
                    <a:pt x="1998" y="3237"/>
                  </a:cubicBezTo>
                  <a:lnTo>
                    <a:pt x="1998" y="2979"/>
                  </a:lnTo>
                  <a:cubicBezTo>
                    <a:pt x="2189" y="2951"/>
                    <a:pt x="2361" y="2875"/>
                    <a:pt x="2523" y="2760"/>
                  </a:cubicBezTo>
                  <a:lnTo>
                    <a:pt x="2695" y="2932"/>
                  </a:lnTo>
                  <a:cubicBezTo>
                    <a:pt x="2742" y="2991"/>
                    <a:pt x="2799" y="3016"/>
                    <a:pt x="2854" y="3016"/>
                  </a:cubicBezTo>
                  <a:cubicBezTo>
                    <a:pt x="3017" y="3016"/>
                    <a:pt x="3162" y="2796"/>
                    <a:pt x="2990" y="2646"/>
                  </a:cubicBezTo>
                  <a:lnTo>
                    <a:pt x="2809" y="2464"/>
                  </a:lnTo>
                  <a:cubicBezTo>
                    <a:pt x="2924" y="2302"/>
                    <a:pt x="3000" y="2121"/>
                    <a:pt x="3038" y="1921"/>
                  </a:cubicBezTo>
                  <a:lnTo>
                    <a:pt x="3286" y="1921"/>
                  </a:lnTo>
                  <a:cubicBezTo>
                    <a:pt x="3295" y="1921"/>
                    <a:pt x="3304" y="1922"/>
                    <a:pt x="3312" y="1922"/>
                  </a:cubicBezTo>
                  <a:cubicBezTo>
                    <a:pt x="3576" y="1922"/>
                    <a:pt x="3573" y="1510"/>
                    <a:pt x="3304" y="1510"/>
                  </a:cubicBezTo>
                  <a:cubicBezTo>
                    <a:pt x="3298" y="1510"/>
                    <a:pt x="3292" y="1510"/>
                    <a:pt x="3286" y="1510"/>
                  </a:cubicBezTo>
                  <a:lnTo>
                    <a:pt x="3038" y="1510"/>
                  </a:lnTo>
                  <a:cubicBezTo>
                    <a:pt x="3000" y="1310"/>
                    <a:pt x="2924" y="1129"/>
                    <a:pt x="2809" y="967"/>
                  </a:cubicBezTo>
                  <a:lnTo>
                    <a:pt x="2990" y="785"/>
                  </a:lnTo>
                  <a:cubicBezTo>
                    <a:pt x="3115" y="631"/>
                    <a:pt x="2986" y="443"/>
                    <a:pt x="2832" y="443"/>
                  </a:cubicBezTo>
                  <a:cubicBezTo>
                    <a:pt x="2786" y="443"/>
                    <a:pt x="2739" y="460"/>
                    <a:pt x="2695" y="499"/>
                  </a:cubicBezTo>
                  <a:lnTo>
                    <a:pt x="2523" y="671"/>
                  </a:lnTo>
                  <a:cubicBezTo>
                    <a:pt x="2361" y="556"/>
                    <a:pt x="2179" y="480"/>
                    <a:pt x="1989" y="451"/>
                  </a:cubicBezTo>
                  <a:lnTo>
                    <a:pt x="1989" y="194"/>
                  </a:lnTo>
                  <a:cubicBezTo>
                    <a:pt x="1979" y="65"/>
                    <a:pt x="1881" y="1"/>
                    <a:pt x="1784" y="1"/>
                  </a:cubicBezTo>
                  <a:close/>
                </a:path>
              </a:pathLst>
            </a:custGeom>
            <a:solidFill>
              <a:srgbClr val="95A6B4"/>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 name="Google Shape;9353;p108">
            <a:extLst>
              <a:ext uri="{FF2B5EF4-FFF2-40B4-BE49-F238E27FC236}">
                <a16:creationId xmlns:a16="http://schemas.microsoft.com/office/drawing/2014/main" id="{46B7A2F0-4CCA-4CDB-A493-C54DAFECB137}"/>
              </a:ext>
            </a:extLst>
          </p:cNvPr>
          <p:cNvGrpSpPr/>
          <p:nvPr/>
        </p:nvGrpSpPr>
        <p:grpSpPr>
          <a:xfrm>
            <a:off x="4433576" y="2780119"/>
            <a:ext cx="320188" cy="319269"/>
            <a:chOff x="3544540" y="3380963"/>
            <a:chExt cx="320188" cy="319269"/>
          </a:xfrm>
        </p:grpSpPr>
        <p:sp>
          <p:nvSpPr>
            <p:cNvPr id="120" name="Google Shape;9354;p108">
              <a:extLst>
                <a:ext uri="{FF2B5EF4-FFF2-40B4-BE49-F238E27FC236}">
                  <a16:creationId xmlns:a16="http://schemas.microsoft.com/office/drawing/2014/main" id="{5BC19D39-E232-474C-BDD8-7734EDB0AEF6}"/>
                </a:ext>
              </a:extLst>
            </p:cNvPr>
            <p:cNvSpPr/>
            <p:nvPr/>
          </p:nvSpPr>
          <p:spPr>
            <a:xfrm>
              <a:off x="3636528" y="3558218"/>
              <a:ext cx="51023" cy="51049"/>
            </a:xfrm>
            <a:custGeom>
              <a:avLst/>
              <a:gdLst/>
              <a:ahLst/>
              <a:cxnLst/>
              <a:rect l="l" t="t" r="r" b="b"/>
              <a:pathLst>
                <a:path w="1943" h="1944" extrusionOk="0">
                  <a:moveTo>
                    <a:pt x="1196" y="0"/>
                  </a:moveTo>
                  <a:lnTo>
                    <a:pt x="0" y="1197"/>
                  </a:lnTo>
                  <a:cubicBezTo>
                    <a:pt x="86" y="1216"/>
                    <a:pt x="172" y="1254"/>
                    <a:pt x="239" y="1321"/>
                  </a:cubicBezTo>
                  <a:lnTo>
                    <a:pt x="622" y="1704"/>
                  </a:lnTo>
                  <a:cubicBezTo>
                    <a:pt x="689" y="1771"/>
                    <a:pt x="727" y="1857"/>
                    <a:pt x="747" y="1943"/>
                  </a:cubicBezTo>
                  <a:lnTo>
                    <a:pt x="1943" y="747"/>
                  </a:lnTo>
                  <a:cubicBezTo>
                    <a:pt x="1656" y="536"/>
                    <a:pt x="1407" y="287"/>
                    <a:pt x="1196" y="0"/>
                  </a:cubicBezTo>
                  <a:close/>
                </a:path>
              </a:pathLst>
            </a:custGeom>
            <a:solidFill>
              <a:srgbClr val="E2E9ED"/>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9355;p108">
              <a:extLst>
                <a:ext uri="{FF2B5EF4-FFF2-40B4-BE49-F238E27FC236}">
                  <a16:creationId xmlns:a16="http://schemas.microsoft.com/office/drawing/2014/main" id="{AFFDDFBC-CB24-49B5-89FF-6E9E434F90B6}"/>
                </a:ext>
              </a:extLst>
            </p:cNvPr>
            <p:cNvSpPr/>
            <p:nvPr/>
          </p:nvSpPr>
          <p:spPr>
            <a:xfrm>
              <a:off x="3636765" y="3558454"/>
              <a:ext cx="40992" cy="50813"/>
            </a:xfrm>
            <a:custGeom>
              <a:avLst/>
              <a:gdLst/>
              <a:ahLst/>
              <a:cxnLst/>
              <a:rect l="l" t="t" r="r" b="b"/>
              <a:pathLst>
                <a:path w="1561" h="1935" extrusionOk="0">
                  <a:moveTo>
                    <a:pt x="1197" y="1"/>
                  </a:moveTo>
                  <a:lnTo>
                    <a:pt x="1" y="1197"/>
                  </a:lnTo>
                  <a:cubicBezTo>
                    <a:pt x="87" y="1207"/>
                    <a:pt x="173" y="1245"/>
                    <a:pt x="240" y="1312"/>
                  </a:cubicBezTo>
                  <a:lnTo>
                    <a:pt x="623" y="1695"/>
                  </a:lnTo>
                  <a:cubicBezTo>
                    <a:pt x="690" y="1762"/>
                    <a:pt x="728" y="1848"/>
                    <a:pt x="747" y="1934"/>
                  </a:cubicBezTo>
                  <a:lnTo>
                    <a:pt x="1197" y="1484"/>
                  </a:lnTo>
                  <a:lnTo>
                    <a:pt x="1034" y="1312"/>
                  </a:lnTo>
                  <a:lnTo>
                    <a:pt x="1015" y="1312"/>
                  </a:lnTo>
                  <a:cubicBezTo>
                    <a:pt x="910" y="1216"/>
                    <a:pt x="910" y="1063"/>
                    <a:pt x="1015" y="968"/>
                  </a:cubicBezTo>
                  <a:lnTo>
                    <a:pt x="1561" y="412"/>
                  </a:lnTo>
                  <a:cubicBezTo>
                    <a:pt x="1427" y="288"/>
                    <a:pt x="1312" y="145"/>
                    <a:pt x="1197" y="1"/>
                  </a:cubicBezTo>
                  <a:close/>
                </a:path>
              </a:pathLst>
            </a:custGeom>
            <a:solidFill>
              <a:srgbClr val="B4C0CA"/>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9356;p108">
              <a:extLst>
                <a:ext uri="{FF2B5EF4-FFF2-40B4-BE49-F238E27FC236}">
                  <a16:creationId xmlns:a16="http://schemas.microsoft.com/office/drawing/2014/main" id="{DEFA7AB1-B7D8-444A-9DF3-0A6CF4653864}"/>
                </a:ext>
              </a:extLst>
            </p:cNvPr>
            <p:cNvSpPr/>
            <p:nvPr/>
          </p:nvSpPr>
          <p:spPr>
            <a:xfrm>
              <a:off x="3632248" y="3380963"/>
              <a:ext cx="232480" cy="221897"/>
            </a:xfrm>
            <a:custGeom>
              <a:avLst/>
              <a:gdLst/>
              <a:ahLst/>
              <a:cxnLst/>
              <a:rect l="l" t="t" r="r" b="b"/>
              <a:pathLst>
                <a:path w="8853" h="8450" extrusionOk="0">
                  <a:moveTo>
                    <a:pt x="4639" y="0"/>
                  </a:moveTo>
                  <a:cubicBezTo>
                    <a:pt x="3537" y="0"/>
                    <a:pt x="2454" y="430"/>
                    <a:pt x="1646" y="1238"/>
                  </a:cubicBezTo>
                  <a:cubicBezTo>
                    <a:pt x="0" y="2894"/>
                    <a:pt x="0" y="5564"/>
                    <a:pt x="1646" y="7210"/>
                  </a:cubicBezTo>
                  <a:cubicBezTo>
                    <a:pt x="2452" y="8022"/>
                    <a:pt x="3532" y="8450"/>
                    <a:pt x="4631" y="8450"/>
                  </a:cubicBezTo>
                  <a:cubicBezTo>
                    <a:pt x="5176" y="8450"/>
                    <a:pt x="5726" y="8344"/>
                    <a:pt x="6250" y="8128"/>
                  </a:cubicBezTo>
                  <a:cubicBezTo>
                    <a:pt x="7829" y="7478"/>
                    <a:pt x="8853" y="5937"/>
                    <a:pt x="8853" y="4224"/>
                  </a:cubicBezTo>
                  <a:cubicBezTo>
                    <a:pt x="8853" y="2520"/>
                    <a:pt x="7829" y="980"/>
                    <a:pt x="6250" y="319"/>
                  </a:cubicBezTo>
                  <a:cubicBezTo>
                    <a:pt x="5729" y="104"/>
                    <a:pt x="5182" y="0"/>
                    <a:pt x="4639" y="0"/>
                  </a:cubicBezTo>
                  <a:close/>
                </a:path>
              </a:pathLst>
            </a:custGeom>
            <a:solidFill>
              <a:srgbClr val="E5EBEF"/>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9357;p108">
              <a:extLst>
                <a:ext uri="{FF2B5EF4-FFF2-40B4-BE49-F238E27FC236}">
                  <a16:creationId xmlns:a16="http://schemas.microsoft.com/office/drawing/2014/main" id="{85CF261B-30FC-4362-8675-B2FED04EBE01}"/>
                </a:ext>
              </a:extLst>
            </p:cNvPr>
            <p:cNvSpPr/>
            <p:nvPr/>
          </p:nvSpPr>
          <p:spPr>
            <a:xfrm>
              <a:off x="3627731" y="3381094"/>
              <a:ext cx="135738" cy="221792"/>
            </a:xfrm>
            <a:custGeom>
              <a:avLst/>
              <a:gdLst/>
              <a:ahLst/>
              <a:cxnLst/>
              <a:rect l="l" t="t" r="r" b="b"/>
              <a:pathLst>
                <a:path w="5169" h="8446" extrusionOk="0">
                  <a:moveTo>
                    <a:pt x="4787" y="0"/>
                  </a:moveTo>
                  <a:cubicBezTo>
                    <a:pt x="2484" y="0"/>
                    <a:pt x="574" y="1869"/>
                    <a:pt x="574" y="4219"/>
                  </a:cubicBezTo>
                  <a:cubicBezTo>
                    <a:pt x="574" y="6574"/>
                    <a:pt x="2492" y="8445"/>
                    <a:pt x="4802" y="8445"/>
                  </a:cubicBezTo>
                  <a:cubicBezTo>
                    <a:pt x="4923" y="8445"/>
                    <a:pt x="5045" y="8440"/>
                    <a:pt x="5168" y="8430"/>
                  </a:cubicBezTo>
                  <a:cubicBezTo>
                    <a:pt x="4173" y="8344"/>
                    <a:pt x="3244" y="7913"/>
                    <a:pt x="2546" y="7205"/>
                  </a:cubicBezTo>
                  <a:cubicBezTo>
                    <a:pt x="0" y="4669"/>
                    <a:pt x="1589" y="314"/>
                    <a:pt x="5168" y="17"/>
                  </a:cubicBezTo>
                  <a:cubicBezTo>
                    <a:pt x="5040" y="6"/>
                    <a:pt x="4913" y="0"/>
                    <a:pt x="4787" y="0"/>
                  </a:cubicBezTo>
                  <a:close/>
                </a:path>
              </a:pathLst>
            </a:custGeom>
            <a:solidFill>
              <a:srgbClr val="E2E9ED"/>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9358;p108">
              <a:extLst>
                <a:ext uri="{FF2B5EF4-FFF2-40B4-BE49-F238E27FC236}">
                  <a16:creationId xmlns:a16="http://schemas.microsoft.com/office/drawing/2014/main" id="{5BD3C989-0943-4108-8CCD-DF45CC4EABC5}"/>
                </a:ext>
              </a:extLst>
            </p:cNvPr>
            <p:cNvSpPr/>
            <p:nvPr/>
          </p:nvSpPr>
          <p:spPr>
            <a:xfrm>
              <a:off x="3664154" y="3402050"/>
              <a:ext cx="188258" cy="179723"/>
            </a:xfrm>
            <a:custGeom>
              <a:avLst/>
              <a:gdLst/>
              <a:ahLst/>
              <a:cxnLst/>
              <a:rect l="l" t="t" r="r" b="b"/>
              <a:pathLst>
                <a:path w="7169" h="6844" extrusionOk="0">
                  <a:moveTo>
                    <a:pt x="3443" y="0"/>
                  </a:moveTo>
                  <a:cubicBezTo>
                    <a:pt x="1686" y="0"/>
                    <a:pt x="1" y="1362"/>
                    <a:pt x="1" y="3421"/>
                  </a:cubicBezTo>
                  <a:cubicBezTo>
                    <a:pt x="1" y="4809"/>
                    <a:pt x="833" y="6053"/>
                    <a:pt x="2106" y="6579"/>
                  </a:cubicBezTo>
                  <a:cubicBezTo>
                    <a:pt x="2532" y="6757"/>
                    <a:pt x="2978" y="6843"/>
                    <a:pt x="3419" y="6843"/>
                  </a:cubicBezTo>
                  <a:cubicBezTo>
                    <a:pt x="4308" y="6843"/>
                    <a:pt x="5180" y="6494"/>
                    <a:pt x="5839" y="5842"/>
                  </a:cubicBezTo>
                  <a:cubicBezTo>
                    <a:pt x="7169" y="4502"/>
                    <a:pt x="7169" y="2339"/>
                    <a:pt x="5839" y="1009"/>
                  </a:cubicBezTo>
                  <a:cubicBezTo>
                    <a:pt x="5142" y="312"/>
                    <a:pt x="4284" y="0"/>
                    <a:pt x="3443" y="0"/>
                  </a:cubicBezTo>
                  <a:close/>
                </a:path>
              </a:pathLst>
            </a:custGeom>
            <a:solidFill>
              <a:srgbClr val="8596A5"/>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9359;p108">
              <a:extLst>
                <a:ext uri="{FF2B5EF4-FFF2-40B4-BE49-F238E27FC236}">
                  <a16:creationId xmlns:a16="http://schemas.microsoft.com/office/drawing/2014/main" id="{BD596129-7576-4A3D-9332-8EC685BD510A}"/>
                </a:ext>
              </a:extLst>
            </p:cNvPr>
            <p:cNvSpPr/>
            <p:nvPr/>
          </p:nvSpPr>
          <p:spPr>
            <a:xfrm>
              <a:off x="3656381" y="3402102"/>
              <a:ext cx="107088" cy="179540"/>
            </a:xfrm>
            <a:custGeom>
              <a:avLst/>
              <a:gdLst/>
              <a:ahLst/>
              <a:cxnLst/>
              <a:rect l="l" t="t" r="r" b="b"/>
              <a:pathLst>
                <a:path w="4078" h="6837" extrusionOk="0">
                  <a:moveTo>
                    <a:pt x="3703" y="1"/>
                  </a:moveTo>
                  <a:cubicBezTo>
                    <a:pt x="1844" y="1"/>
                    <a:pt x="287" y="1516"/>
                    <a:pt x="287" y="3419"/>
                  </a:cubicBezTo>
                  <a:cubicBezTo>
                    <a:pt x="287" y="5330"/>
                    <a:pt x="1843" y="6837"/>
                    <a:pt x="3701" y="6837"/>
                  </a:cubicBezTo>
                  <a:cubicBezTo>
                    <a:pt x="3825" y="6837"/>
                    <a:pt x="3951" y="6830"/>
                    <a:pt x="4077" y="6816"/>
                  </a:cubicBezTo>
                  <a:cubicBezTo>
                    <a:pt x="3302" y="6740"/>
                    <a:pt x="2584" y="6395"/>
                    <a:pt x="2029" y="5840"/>
                  </a:cubicBezTo>
                  <a:cubicBezTo>
                    <a:pt x="0" y="3811"/>
                    <a:pt x="1225" y="328"/>
                    <a:pt x="4077" y="21"/>
                  </a:cubicBezTo>
                  <a:cubicBezTo>
                    <a:pt x="3951" y="8"/>
                    <a:pt x="3826" y="1"/>
                    <a:pt x="3703" y="1"/>
                  </a:cubicBezTo>
                  <a:close/>
                </a:path>
              </a:pathLst>
            </a:custGeom>
            <a:solidFill>
              <a:srgbClr val="6A7F91"/>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9360;p108">
              <a:extLst>
                <a:ext uri="{FF2B5EF4-FFF2-40B4-BE49-F238E27FC236}">
                  <a16:creationId xmlns:a16="http://schemas.microsoft.com/office/drawing/2014/main" id="{CC33632C-305B-4A4E-8CF3-22A5238A86D7}"/>
                </a:ext>
              </a:extLst>
            </p:cNvPr>
            <p:cNvSpPr/>
            <p:nvPr/>
          </p:nvSpPr>
          <p:spPr>
            <a:xfrm>
              <a:off x="3729252" y="3437579"/>
              <a:ext cx="49290" cy="49027"/>
            </a:xfrm>
            <a:custGeom>
              <a:avLst/>
              <a:gdLst/>
              <a:ahLst/>
              <a:cxnLst/>
              <a:rect l="l" t="t" r="r" b="b"/>
              <a:pathLst>
                <a:path w="1877" h="1867" extrusionOk="0">
                  <a:moveTo>
                    <a:pt x="938" y="1"/>
                  </a:moveTo>
                  <a:cubicBezTo>
                    <a:pt x="422" y="1"/>
                    <a:pt x="0" y="422"/>
                    <a:pt x="0" y="939"/>
                  </a:cubicBezTo>
                  <a:cubicBezTo>
                    <a:pt x="0" y="1455"/>
                    <a:pt x="422" y="1867"/>
                    <a:pt x="938" y="1867"/>
                  </a:cubicBezTo>
                  <a:cubicBezTo>
                    <a:pt x="1455" y="1867"/>
                    <a:pt x="1876" y="1455"/>
                    <a:pt x="1876" y="939"/>
                  </a:cubicBezTo>
                  <a:cubicBezTo>
                    <a:pt x="1876" y="422"/>
                    <a:pt x="1455" y="1"/>
                    <a:pt x="938" y="1"/>
                  </a:cubicBezTo>
                  <a:close/>
                </a:path>
              </a:pathLst>
            </a:custGeom>
            <a:solidFill>
              <a:srgbClr val="748798"/>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9361;p108">
              <a:extLst>
                <a:ext uri="{FF2B5EF4-FFF2-40B4-BE49-F238E27FC236}">
                  <a16:creationId xmlns:a16="http://schemas.microsoft.com/office/drawing/2014/main" id="{3F6A8C3A-43E9-402E-BAE1-6ACF97E0D7D9}"/>
                </a:ext>
              </a:extLst>
            </p:cNvPr>
            <p:cNvSpPr/>
            <p:nvPr/>
          </p:nvSpPr>
          <p:spPr>
            <a:xfrm>
              <a:off x="3729252" y="3437658"/>
              <a:ext cx="34217" cy="49132"/>
            </a:xfrm>
            <a:custGeom>
              <a:avLst/>
              <a:gdLst/>
              <a:ahLst/>
              <a:cxnLst/>
              <a:rect l="l" t="t" r="r" b="b"/>
              <a:pathLst>
                <a:path w="1303" h="1871" extrusionOk="0">
                  <a:moveTo>
                    <a:pt x="940" y="0"/>
                  </a:moveTo>
                  <a:cubicBezTo>
                    <a:pt x="446" y="0"/>
                    <a:pt x="0" y="397"/>
                    <a:pt x="0" y="936"/>
                  </a:cubicBezTo>
                  <a:cubicBezTo>
                    <a:pt x="0" y="1474"/>
                    <a:pt x="446" y="1871"/>
                    <a:pt x="940" y="1871"/>
                  </a:cubicBezTo>
                  <a:cubicBezTo>
                    <a:pt x="1059" y="1871"/>
                    <a:pt x="1182" y="1847"/>
                    <a:pt x="1302" y="1797"/>
                  </a:cubicBezTo>
                  <a:cubicBezTo>
                    <a:pt x="958" y="1644"/>
                    <a:pt x="737" y="1309"/>
                    <a:pt x="737" y="936"/>
                  </a:cubicBezTo>
                  <a:cubicBezTo>
                    <a:pt x="737" y="562"/>
                    <a:pt x="958" y="218"/>
                    <a:pt x="1302" y="74"/>
                  </a:cubicBezTo>
                  <a:cubicBezTo>
                    <a:pt x="1182" y="24"/>
                    <a:pt x="1059" y="0"/>
                    <a:pt x="940" y="0"/>
                  </a:cubicBezTo>
                  <a:close/>
                </a:path>
              </a:pathLst>
            </a:custGeom>
            <a:solidFill>
              <a:srgbClr val="657A8D"/>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9362;p108">
              <a:extLst>
                <a:ext uri="{FF2B5EF4-FFF2-40B4-BE49-F238E27FC236}">
                  <a16:creationId xmlns:a16="http://schemas.microsoft.com/office/drawing/2014/main" id="{54555727-9CC1-4530-ACDA-F209B276125F}"/>
                </a:ext>
              </a:extLst>
            </p:cNvPr>
            <p:cNvSpPr/>
            <p:nvPr/>
          </p:nvSpPr>
          <p:spPr>
            <a:xfrm>
              <a:off x="3713680" y="3486581"/>
              <a:ext cx="80434" cy="51548"/>
            </a:xfrm>
            <a:custGeom>
              <a:avLst/>
              <a:gdLst/>
              <a:ahLst/>
              <a:cxnLst/>
              <a:rect l="l" t="t" r="r" b="b"/>
              <a:pathLst>
                <a:path w="3063" h="1963" extrusionOk="0">
                  <a:moveTo>
                    <a:pt x="1005" y="1"/>
                  </a:moveTo>
                  <a:cubicBezTo>
                    <a:pt x="450" y="10"/>
                    <a:pt x="0" y="451"/>
                    <a:pt x="0" y="1006"/>
                  </a:cubicBezTo>
                  <a:lnTo>
                    <a:pt x="0" y="1790"/>
                  </a:lnTo>
                  <a:cubicBezTo>
                    <a:pt x="0" y="1886"/>
                    <a:pt x="77" y="1963"/>
                    <a:pt x="172" y="1963"/>
                  </a:cubicBezTo>
                  <a:lnTo>
                    <a:pt x="2890" y="1963"/>
                  </a:lnTo>
                  <a:cubicBezTo>
                    <a:pt x="2986" y="1963"/>
                    <a:pt x="3063" y="1886"/>
                    <a:pt x="3063" y="1790"/>
                  </a:cubicBezTo>
                  <a:lnTo>
                    <a:pt x="3063" y="1006"/>
                  </a:lnTo>
                  <a:cubicBezTo>
                    <a:pt x="3063" y="451"/>
                    <a:pt x="2613" y="10"/>
                    <a:pt x="2058" y="1"/>
                  </a:cubicBezTo>
                  <a:close/>
                </a:path>
              </a:pathLst>
            </a:custGeom>
            <a:solidFill>
              <a:srgbClr val="657A8D"/>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9363;p108">
              <a:extLst>
                <a:ext uri="{FF2B5EF4-FFF2-40B4-BE49-F238E27FC236}">
                  <a16:creationId xmlns:a16="http://schemas.microsoft.com/office/drawing/2014/main" id="{280134BB-B192-48B3-8462-BD92032D5967}"/>
                </a:ext>
              </a:extLst>
            </p:cNvPr>
            <p:cNvSpPr/>
            <p:nvPr/>
          </p:nvSpPr>
          <p:spPr>
            <a:xfrm>
              <a:off x="3713680" y="3486581"/>
              <a:ext cx="45745" cy="51548"/>
            </a:xfrm>
            <a:custGeom>
              <a:avLst/>
              <a:gdLst/>
              <a:ahLst/>
              <a:cxnLst/>
              <a:rect l="l" t="t" r="r" b="b"/>
              <a:pathLst>
                <a:path w="1742" h="1963" extrusionOk="0">
                  <a:moveTo>
                    <a:pt x="1005" y="1"/>
                  </a:moveTo>
                  <a:cubicBezTo>
                    <a:pt x="450" y="10"/>
                    <a:pt x="0" y="451"/>
                    <a:pt x="0" y="1006"/>
                  </a:cubicBezTo>
                  <a:lnTo>
                    <a:pt x="0" y="1790"/>
                  </a:lnTo>
                  <a:cubicBezTo>
                    <a:pt x="0" y="1886"/>
                    <a:pt x="77" y="1963"/>
                    <a:pt x="172" y="1963"/>
                  </a:cubicBezTo>
                  <a:lnTo>
                    <a:pt x="909" y="1963"/>
                  </a:lnTo>
                  <a:cubicBezTo>
                    <a:pt x="814" y="1963"/>
                    <a:pt x="737" y="1886"/>
                    <a:pt x="737" y="1790"/>
                  </a:cubicBezTo>
                  <a:lnTo>
                    <a:pt x="737" y="1006"/>
                  </a:lnTo>
                  <a:cubicBezTo>
                    <a:pt x="737" y="451"/>
                    <a:pt x="1187" y="10"/>
                    <a:pt x="1742" y="1"/>
                  </a:cubicBezTo>
                  <a:close/>
                </a:path>
              </a:pathLst>
            </a:custGeom>
            <a:solidFill>
              <a:srgbClr val="657A8D"/>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9364;p108">
              <a:extLst>
                <a:ext uri="{FF2B5EF4-FFF2-40B4-BE49-F238E27FC236}">
                  <a16:creationId xmlns:a16="http://schemas.microsoft.com/office/drawing/2014/main" id="{535E096B-E478-42E9-88D4-663E3BFFDEB8}"/>
                </a:ext>
              </a:extLst>
            </p:cNvPr>
            <p:cNvSpPr/>
            <p:nvPr/>
          </p:nvSpPr>
          <p:spPr>
            <a:xfrm>
              <a:off x="3728990" y="3507274"/>
              <a:ext cx="9847" cy="30856"/>
            </a:xfrm>
            <a:custGeom>
              <a:avLst/>
              <a:gdLst/>
              <a:ahLst/>
              <a:cxnLst/>
              <a:rect l="l" t="t" r="r" b="b"/>
              <a:pathLst>
                <a:path w="375" h="1175" extrusionOk="0">
                  <a:moveTo>
                    <a:pt x="188" y="0"/>
                  </a:moveTo>
                  <a:cubicBezTo>
                    <a:pt x="94" y="0"/>
                    <a:pt x="1" y="60"/>
                    <a:pt x="1" y="179"/>
                  </a:cubicBezTo>
                  <a:lnTo>
                    <a:pt x="1" y="1175"/>
                  </a:lnTo>
                  <a:lnTo>
                    <a:pt x="374" y="1175"/>
                  </a:lnTo>
                  <a:lnTo>
                    <a:pt x="374" y="179"/>
                  </a:lnTo>
                  <a:cubicBezTo>
                    <a:pt x="374" y="60"/>
                    <a:pt x="281" y="0"/>
                    <a:pt x="188" y="0"/>
                  </a:cubicBezTo>
                  <a:close/>
                </a:path>
              </a:pathLst>
            </a:custGeom>
            <a:solidFill>
              <a:srgbClr val="657A8D"/>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9365;p108">
              <a:extLst>
                <a:ext uri="{FF2B5EF4-FFF2-40B4-BE49-F238E27FC236}">
                  <a16:creationId xmlns:a16="http://schemas.microsoft.com/office/drawing/2014/main" id="{164DE424-3D9B-4E2F-8621-F093A8CD3C63}"/>
                </a:ext>
              </a:extLst>
            </p:cNvPr>
            <p:cNvSpPr/>
            <p:nvPr/>
          </p:nvSpPr>
          <p:spPr>
            <a:xfrm>
              <a:off x="3768958" y="3507274"/>
              <a:ext cx="9821" cy="30856"/>
            </a:xfrm>
            <a:custGeom>
              <a:avLst/>
              <a:gdLst/>
              <a:ahLst/>
              <a:cxnLst/>
              <a:rect l="l" t="t" r="r" b="b"/>
              <a:pathLst>
                <a:path w="374" h="1175" extrusionOk="0">
                  <a:moveTo>
                    <a:pt x="187" y="0"/>
                  </a:moveTo>
                  <a:cubicBezTo>
                    <a:pt x="94" y="0"/>
                    <a:pt x="1" y="60"/>
                    <a:pt x="1" y="179"/>
                  </a:cubicBezTo>
                  <a:lnTo>
                    <a:pt x="1" y="1175"/>
                  </a:lnTo>
                  <a:lnTo>
                    <a:pt x="374" y="1175"/>
                  </a:lnTo>
                  <a:lnTo>
                    <a:pt x="374" y="179"/>
                  </a:lnTo>
                  <a:cubicBezTo>
                    <a:pt x="374" y="60"/>
                    <a:pt x="281" y="0"/>
                    <a:pt x="187" y="0"/>
                  </a:cubicBezTo>
                  <a:close/>
                </a:path>
              </a:pathLst>
            </a:custGeom>
            <a:solidFill>
              <a:srgbClr val="657A8D"/>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9366;p108">
              <a:extLst>
                <a:ext uri="{FF2B5EF4-FFF2-40B4-BE49-F238E27FC236}">
                  <a16:creationId xmlns:a16="http://schemas.microsoft.com/office/drawing/2014/main" id="{2C9E6DC1-5381-43A1-84FF-C2777B94B08B}"/>
                </a:ext>
              </a:extLst>
            </p:cNvPr>
            <p:cNvSpPr/>
            <p:nvPr/>
          </p:nvSpPr>
          <p:spPr>
            <a:xfrm>
              <a:off x="3544540" y="3586342"/>
              <a:ext cx="116384" cy="113890"/>
            </a:xfrm>
            <a:custGeom>
              <a:avLst/>
              <a:gdLst/>
              <a:ahLst/>
              <a:cxnLst/>
              <a:rect l="l" t="t" r="r" b="b"/>
              <a:pathLst>
                <a:path w="4432" h="4337" extrusionOk="0">
                  <a:moveTo>
                    <a:pt x="3517" y="0"/>
                  </a:moveTo>
                  <a:cubicBezTo>
                    <a:pt x="3391" y="0"/>
                    <a:pt x="3265" y="48"/>
                    <a:pt x="3168" y="145"/>
                  </a:cubicBezTo>
                  <a:lnTo>
                    <a:pt x="192" y="3121"/>
                  </a:lnTo>
                  <a:cubicBezTo>
                    <a:pt x="0" y="3313"/>
                    <a:pt x="0" y="3619"/>
                    <a:pt x="192" y="3810"/>
                  </a:cubicBezTo>
                  <a:lnTo>
                    <a:pt x="575" y="4193"/>
                  </a:lnTo>
                  <a:cubicBezTo>
                    <a:pt x="670" y="4289"/>
                    <a:pt x="795" y="4337"/>
                    <a:pt x="919" y="4337"/>
                  </a:cubicBezTo>
                  <a:cubicBezTo>
                    <a:pt x="1043" y="4337"/>
                    <a:pt x="1168" y="4289"/>
                    <a:pt x="1264" y="4193"/>
                  </a:cubicBezTo>
                  <a:lnTo>
                    <a:pt x="4240" y="1207"/>
                  </a:lnTo>
                  <a:cubicBezTo>
                    <a:pt x="4431" y="1016"/>
                    <a:pt x="4431" y="709"/>
                    <a:pt x="4240" y="528"/>
                  </a:cubicBezTo>
                  <a:lnTo>
                    <a:pt x="3857" y="135"/>
                  </a:lnTo>
                  <a:cubicBezTo>
                    <a:pt x="3763" y="45"/>
                    <a:pt x="3640" y="0"/>
                    <a:pt x="3517" y="0"/>
                  </a:cubicBezTo>
                  <a:close/>
                </a:path>
              </a:pathLst>
            </a:custGeom>
            <a:solidFill>
              <a:srgbClr val="657A8D"/>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9367;p108">
              <a:extLst>
                <a:ext uri="{FF2B5EF4-FFF2-40B4-BE49-F238E27FC236}">
                  <a16:creationId xmlns:a16="http://schemas.microsoft.com/office/drawing/2014/main" id="{EA994606-5511-4BCE-B612-428280254A95}"/>
                </a:ext>
              </a:extLst>
            </p:cNvPr>
            <p:cNvSpPr/>
            <p:nvPr/>
          </p:nvSpPr>
          <p:spPr>
            <a:xfrm>
              <a:off x="3544540" y="3586369"/>
              <a:ext cx="101810" cy="113863"/>
            </a:xfrm>
            <a:custGeom>
              <a:avLst/>
              <a:gdLst/>
              <a:ahLst/>
              <a:cxnLst/>
              <a:rect l="l" t="t" r="r" b="b"/>
              <a:pathLst>
                <a:path w="3877" h="4336" extrusionOk="0">
                  <a:moveTo>
                    <a:pt x="3513" y="0"/>
                  </a:moveTo>
                  <a:cubicBezTo>
                    <a:pt x="3388" y="0"/>
                    <a:pt x="3264" y="48"/>
                    <a:pt x="3168" y="144"/>
                  </a:cubicBezTo>
                  <a:lnTo>
                    <a:pt x="192" y="3120"/>
                  </a:lnTo>
                  <a:cubicBezTo>
                    <a:pt x="0" y="3312"/>
                    <a:pt x="0" y="3618"/>
                    <a:pt x="192" y="3809"/>
                  </a:cubicBezTo>
                  <a:lnTo>
                    <a:pt x="575" y="4192"/>
                  </a:lnTo>
                  <a:cubicBezTo>
                    <a:pt x="670" y="4288"/>
                    <a:pt x="795" y="4336"/>
                    <a:pt x="919" y="4336"/>
                  </a:cubicBezTo>
                  <a:cubicBezTo>
                    <a:pt x="1043" y="4336"/>
                    <a:pt x="1168" y="4288"/>
                    <a:pt x="1264" y="4192"/>
                  </a:cubicBezTo>
                  <a:lnTo>
                    <a:pt x="1283" y="4163"/>
                  </a:lnTo>
                  <a:lnTo>
                    <a:pt x="919" y="3809"/>
                  </a:lnTo>
                  <a:cubicBezTo>
                    <a:pt x="728" y="3618"/>
                    <a:pt x="728" y="3312"/>
                    <a:pt x="919" y="3120"/>
                  </a:cubicBezTo>
                  <a:lnTo>
                    <a:pt x="3876" y="163"/>
                  </a:lnTo>
                  <a:lnTo>
                    <a:pt x="3857" y="144"/>
                  </a:lnTo>
                  <a:cubicBezTo>
                    <a:pt x="3761" y="48"/>
                    <a:pt x="3637" y="0"/>
                    <a:pt x="3513" y="0"/>
                  </a:cubicBezTo>
                  <a:close/>
                </a:path>
              </a:pathLst>
            </a:custGeom>
            <a:solidFill>
              <a:srgbClr val="657A8D"/>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9368;p108">
              <a:extLst>
                <a:ext uri="{FF2B5EF4-FFF2-40B4-BE49-F238E27FC236}">
                  <a16:creationId xmlns:a16="http://schemas.microsoft.com/office/drawing/2014/main" id="{43214B92-2650-4B47-83D1-13F6AC4A063B}"/>
                </a:ext>
              </a:extLst>
            </p:cNvPr>
            <p:cNvSpPr/>
            <p:nvPr/>
          </p:nvSpPr>
          <p:spPr>
            <a:xfrm>
              <a:off x="3618409" y="3586106"/>
              <a:ext cx="42515" cy="41491"/>
            </a:xfrm>
            <a:custGeom>
              <a:avLst/>
              <a:gdLst/>
              <a:ahLst/>
              <a:cxnLst/>
              <a:rect l="l" t="t" r="r" b="b"/>
              <a:pathLst>
                <a:path w="1619" h="1580" extrusionOk="0">
                  <a:moveTo>
                    <a:pt x="700" y="1"/>
                  </a:moveTo>
                  <a:cubicBezTo>
                    <a:pt x="575" y="1"/>
                    <a:pt x="451" y="49"/>
                    <a:pt x="355" y="144"/>
                  </a:cubicBezTo>
                  <a:lnTo>
                    <a:pt x="1" y="508"/>
                  </a:lnTo>
                  <a:lnTo>
                    <a:pt x="1073" y="1580"/>
                  </a:lnTo>
                  <a:lnTo>
                    <a:pt x="1437" y="1226"/>
                  </a:lnTo>
                  <a:cubicBezTo>
                    <a:pt x="1618" y="1034"/>
                    <a:pt x="1618" y="728"/>
                    <a:pt x="1437" y="537"/>
                  </a:cubicBezTo>
                  <a:lnTo>
                    <a:pt x="1044" y="144"/>
                  </a:lnTo>
                  <a:cubicBezTo>
                    <a:pt x="948" y="49"/>
                    <a:pt x="824" y="1"/>
                    <a:pt x="700" y="1"/>
                  </a:cubicBezTo>
                  <a:close/>
                </a:path>
              </a:pathLst>
            </a:custGeom>
            <a:solidFill>
              <a:srgbClr val="657A8D"/>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9369;p108">
              <a:extLst>
                <a:ext uri="{FF2B5EF4-FFF2-40B4-BE49-F238E27FC236}">
                  <a16:creationId xmlns:a16="http://schemas.microsoft.com/office/drawing/2014/main" id="{4EF6F144-AC40-4268-BC21-5249E40BB43C}"/>
                </a:ext>
              </a:extLst>
            </p:cNvPr>
            <p:cNvSpPr/>
            <p:nvPr/>
          </p:nvSpPr>
          <p:spPr>
            <a:xfrm>
              <a:off x="3618409" y="3586106"/>
              <a:ext cx="27941" cy="22899"/>
            </a:xfrm>
            <a:custGeom>
              <a:avLst/>
              <a:gdLst/>
              <a:ahLst/>
              <a:cxnLst/>
              <a:rect l="l" t="t" r="r" b="b"/>
              <a:pathLst>
                <a:path w="1064" h="872" extrusionOk="0">
                  <a:moveTo>
                    <a:pt x="652" y="1"/>
                  </a:moveTo>
                  <a:lnTo>
                    <a:pt x="604" y="10"/>
                  </a:lnTo>
                  <a:cubicBezTo>
                    <a:pt x="508" y="29"/>
                    <a:pt x="422" y="77"/>
                    <a:pt x="355" y="144"/>
                  </a:cubicBezTo>
                  <a:lnTo>
                    <a:pt x="87" y="412"/>
                  </a:lnTo>
                  <a:lnTo>
                    <a:pt x="1" y="498"/>
                  </a:lnTo>
                  <a:lnTo>
                    <a:pt x="374" y="872"/>
                  </a:lnTo>
                  <a:lnTo>
                    <a:pt x="1063" y="173"/>
                  </a:lnTo>
                  <a:lnTo>
                    <a:pt x="1044" y="144"/>
                  </a:lnTo>
                  <a:lnTo>
                    <a:pt x="1015" y="116"/>
                  </a:lnTo>
                  <a:lnTo>
                    <a:pt x="996" y="106"/>
                  </a:lnTo>
                  <a:cubicBezTo>
                    <a:pt x="910" y="39"/>
                    <a:pt x="805" y="10"/>
                    <a:pt x="700" y="1"/>
                  </a:cubicBezTo>
                  <a:close/>
                </a:path>
              </a:pathLst>
            </a:custGeom>
            <a:solidFill>
              <a:srgbClr val="657A8D"/>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 name="Google Shape;10848;p108">
            <a:extLst>
              <a:ext uri="{FF2B5EF4-FFF2-40B4-BE49-F238E27FC236}">
                <a16:creationId xmlns:a16="http://schemas.microsoft.com/office/drawing/2014/main" id="{45DC4584-B1A7-4582-ACB8-127C3B70A465}"/>
              </a:ext>
            </a:extLst>
          </p:cNvPr>
          <p:cNvGrpSpPr/>
          <p:nvPr/>
        </p:nvGrpSpPr>
        <p:grpSpPr>
          <a:xfrm>
            <a:off x="5913609" y="2766999"/>
            <a:ext cx="280982" cy="395896"/>
            <a:chOff x="5388701" y="2393823"/>
            <a:chExt cx="280982" cy="395896"/>
          </a:xfrm>
        </p:grpSpPr>
        <p:sp>
          <p:nvSpPr>
            <p:cNvPr id="137" name="Google Shape;10849;p108">
              <a:extLst>
                <a:ext uri="{FF2B5EF4-FFF2-40B4-BE49-F238E27FC236}">
                  <a16:creationId xmlns:a16="http://schemas.microsoft.com/office/drawing/2014/main" id="{8BAEC528-6564-43EB-B411-6A33CC4FF296}"/>
                </a:ext>
              </a:extLst>
            </p:cNvPr>
            <p:cNvSpPr/>
            <p:nvPr/>
          </p:nvSpPr>
          <p:spPr>
            <a:xfrm>
              <a:off x="5388701" y="2419243"/>
              <a:ext cx="280982" cy="370476"/>
            </a:xfrm>
            <a:custGeom>
              <a:avLst/>
              <a:gdLst/>
              <a:ahLst/>
              <a:cxnLst/>
              <a:rect l="l" t="t" r="r" b="b"/>
              <a:pathLst>
                <a:path w="10700" h="14108" extrusionOk="0">
                  <a:moveTo>
                    <a:pt x="737" y="1"/>
                  </a:moveTo>
                  <a:cubicBezTo>
                    <a:pt x="326" y="1"/>
                    <a:pt x="0" y="326"/>
                    <a:pt x="0" y="738"/>
                  </a:cubicBezTo>
                  <a:lnTo>
                    <a:pt x="0" y="13380"/>
                  </a:lnTo>
                  <a:cubicBezTo>
                    <a:pt x="0" y="13782"/>
                    <a:pt x="326" y="14108"/>
                    <a:pt x="737" y="14108"/>
                  </a:cubicBezTo>
                  <a:lnTo>
                    <a:pt x="9972" y="14108"/>
                  </a:lnTo>
                  <a:cubicBezTo>
                    <a:pt x="10374" y="14108"/>
                    <a:pt x="10700" y="13782"/>
                    <a:pt x="10700" y="13380"/>
                  </a:cubicBezTo>
                  <a:lnTo>
                    <a:pt x="10700" y="728"/>
                  </a:lnTo>
                  <a:cubicBezTo>
                    <a:pt x="10700" y="326"/>
                    <a:pt x="10374" y="1"/>
                    <a:pt x="9972" y="1"/>
                  </a:cubicBezTo>
                  <a:lnTo>
                    <a:pt x="6077" y="1"/>
                  </a:lnTo>
                  <a:cubicBezTo>
                    <a:pt x="6058" y="393"/>
                    <a:pt x="5742" y="700"/>
                    <a:pt x="5350" y="700"/>
                  </a:cubicBezTo>
                  <a:cubicBezTo>
                    <a:pt x="4958" y="700"/>
                    <a:pt x="4632" y="393"/>
                    <a:pt x="4623" y="1"/>
                  </a:cubicBezTo>
                  <a:close/>
                </a:path>
              </a:pathLst>
            </a:custGeom>
            <a:solidFill>
              <a:srgbClr val="BECBD5"/>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0850;p108">
              <a:extLst>
                <a:ext uri="{FF2B5EF4-FFF2-40B4-BE49-F238E27FC236}">
                  <a16:creationId xmlns:a16="http://schemas.microsoft.com/office/drawing/2014/main" id="{CC45F435-BD04-44F4-AA23-4E878E201EEB}"/>
                </a:ext>
              </a:extLst>
            </p:cNvPr>
            <p:cNvSpPr/>
            <p:nvPr/>
          </p:nvSpPr>
          <p:spPr>
            <a:xfrm>
              <a:off x="5401516" y="2419506"/>
              <a:ext cx="255352" cy="344584"/>
            </a:xfrm>
            <a:custGeom>
              <a:avLst/>
              <a:gdLst/>
              <a:ahLst/>
              <a:cxnLst/>
              <a:rect l="l" t="t" r="r" b="b"/>
              <a:pathLst>
                <a:path w="9724" h="13122" extrusionOk="0">
                  <a:moveTo>
                    <a:pt x="2192" y="1"/>
                  </a:moveTo>
                  <a:lnTo>
                    <a:pt x="2192" y="240"/>
                  </a:lnTo>
                  <a:cubicBezTo>
                    <a:pt x="2192" y="374"/>
                    <a:pt x="2087" y="479"/>
                    <a:pt x="1953" y="479"/>
                  </a:cubicBezTo>
                  <a:lnTo>
                    <a:pt x="488" y="479"/>
                  </a:lnTo>
                  <a:cubicBezTo>
                    <a:pt x="211" y="479"/>
                    <a:pt x="0" y="699"/>
                    <a:pt x="0" y="967"/>
                  </a:cubicBezTo>
                  <a:lnTo>
                    <a:pt x="0" y="12633"/>
                  </a:lnTo>
                  <a:cubicBezTo>
                    <a:pt x="0" y="12901"/>
                    <a:pt x="220" y="13121"/>
                    <a:pt x="488" y="13121"/>
                  </a:cubicBezTo>
                  <a:lnTo>
                    <a:pt x="9236" y="13121"/>
                  </a:lnTo>
                  <a:cubicBezTo>
                    <a:pt x="9504" y="13121"/>
                    <a:pt x="9724" y="12901"/>
                    <a:pt x="9724" y="12633"/>
                  </a:cubicBezTo>
                  <a:lnTo>
                    <a:pt x="9724" y="967"/>
                  </a:lnTo>
                  <a:cubicBezTo>
                    <a:pt x="9724" y="699"/>
                    <a:pt x="9504" y="479"/>
                    <a:pt x="9236" y="479"/>
                  </a:cubicBezTo>
                  <a:lnTo>
                    <a:pt x="7781" y="479"/>
                  </a:lnTo>
                  <a:cubicBezTo>
                    <a:pt x="7647" y="479"/>
                    <a:pt x="7542" y="374"/>
                    <a:pt x="7542" y="240"/>
                  </a:cubicBezTo>
                  <a:lnTo>
                    <a:pt x="7542" y="1"/>
                  </a:lnTo>
                  <a:lnTo>
                    <a:pt x="5599" y="1"/>
                  </a:lnTo>
                  <a:cubicBezTo>
                    <a:pt x="5580" y="393"/>
                    <a:pt x="5254" y="699"/>
                    <a:pt x="4872" y="699"/>
                  </a:cubicBezTo>
                  <a:cubicBezTo>
                    <a:pt x="4479" y="699"/>
                    <a:pt x="4154" y="393"/>
                    <a:pt x="4135" y="1"/>
                  </a:cubicBezTo>
                  <a:close/>
                </a:path>
              </a:pathLst>
            </a:custGeom>
            <a:solidFill>
              <a:srgbClr val="ACBDCA"/>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0851;p108">
              <a:extLst>
                <a:ext uri="{FF2B5EF4-FFF2-40B4-BE49-F238E27FC236}">
                  <a16:creationId xmlns:a16="http://schemas.microsoft.com/office/drawing/2014/main" id="{752592A3-6BA7-480D-BF51-C8774D2167FA}"/>
                </a:ext>
              </a:extLst>
            </p:cNvPr>
            <p:cNvSpPr/>
            <p:nvPr/>
          </p:nvSpPr>
          <p:spPr>
            <a:xfrm>
              <a:off x="5414330" y="2444899"/>
              <a:ext cx="229722" cy="306375"/>
            </a:xfrm>
            <a:custGeom>
              <a:avLst/>
              <a:gdLst/>
              <a:ahLst/>
              <a:cxnLst/>
              <a:rect l="l" t="t" r="r" b="b"/>
              <a:pathLst>
                <a:path w="8748" h="11667" extrusionOk="0">
                  <a:moveTo>
                    <a:pt x="240" y="0"/>
                  </a:moveTo>
                  <a:cubicBezTo>
                    <a:pt x="106" y="0"/>
                    <a:pt x="0" y="105"/>
                    <a:pt x="0" y="239"/>
                  </a:cubicBezTo>
                  <a:lnTo>
                    <a:pt x="0" y="11427"/>
                  </a:lnTo>
                  <a:cubicBezTo>
                    <a:pt x="0" y="11561"/>
                    <a:pt x="106" y="11666"/>
                    <a:pt x="240" y="11666"/>
                  </a:cubicBezTo>
                  <a:lnTo>
                    <a:pt x="8508" y="11666"/>
                  </a:lnTo>
                  <a:cubicBezTo>
                    <a:pt x="8642" y="11666"/>
                    <a:pt x="8748" y="11561"/>
                    <a:pt x="8738" y="11427"/>
                  </a:cubicBezTo>
                  <a:lnTo>
                    <a:pt x="8738" y="239"/>
                  </a:lnTo>
                  <a:cubicBezTo>
                    <a:pt x="8738" y="105"/>
                    <a:pt x="8633" y="0"/>
                    <a:pt x="8499" y="0"/>
                  </a:cubicBezTo>
                  <a:close/>
                </a:path>
              </a:pathLst>
            </a:custGeom>
            <a:solidFill>
              <a:srgbClr val="FFFFFF"/>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0852;p108">
              <a:extLst>
                <a:ext uri="{FF2B5EF4-FFF2-40B4-BE49-F238E27FC236}">
                  <a16:creationId xmlns:a16="http://schemas.microsoft.com/office/drawing/2014/main" id="{F1E1BDFD-FBB3-4227-AF77-43257A73CBEA}"/>
                </a:ext>
              </a:extLst>
            </p:cNvPr>
            <p:cNvSpPr/>
            <p:nvPr/>
          </p:nvSpPr>
          <p:spPr>
            <a:xfrm>
              <a:off x="5471866" y="2393823"/>
              <a:ext cx="114625" cy="57378"/>
            </a:xfrm>
            <a:custGeom>
              <a:avLst/>
              <a:gdLst/>
              <a:ahLst/>
              <a:cxnLst/>
              <a:rect l="l" t="t" r="r" b="b"/>
              <a:pathLst>
                <a:path w="4365" h="2185" extrusionOk="0">
                  <a:moveTo>
                    <a:pt x="2177" y="617"/>
                  </a:moveTo>
                  <a:cubicBezTo>
                    <a:pt x="2362" y="617"/>
                    <a:pt x="2537" y="758"/>
                    <a:pt x="2537" y="979"/>
                  </a:cubicBezTo>
                  <a:cubicBezTo>
                    <a:pt x="2537" y="1170"/>
                    <a:pt x="2384" y="1333"/>
                    <a:pt x="2183" y="1333"/>
                  </a:cubicBezTo>
                  <a:cubicBezTo>
                    <a:pt x="1858" y="1333"/>
                    <a:pt x="1704" y="950"/>
                    <a:pt x="1925" y="720"/>
                  </a:cubicBezTo>
                  <a:cubicBezTo>
                    <a:pt x="1999" y="649"/>
                    <a:pt x="2089" y="617"/>
                    <a:pt x="2177" y="617"/>
                  </a:cubicBezTo>
                  <a:close/>
                  <a:moveTo>
                    <a:pt x="2184" y="0"/>
                  </a:moveTo>
                  <a:cubicBezTo>
                    <a:pt x="1858" y="0"/>
                    <a:pt x="1532" y="160"/>
                    <a:pt x="1350" y="481"/>
                  </a:cubicBezTo>
                  <a:lnTo>
                    <a:pt x="479" y="481"/>
                  </a:lnTo>
                  <a:cubicBezTo>
                    <a:pt x="212" y="481"/>
                    <a:pt x="1" y="701"/>
                    <a:pt x="1" y="969"/>
                  </a:cubicBezTo>
                  <a:lnTo>
                    <a:pt x="1" y="1945"/>
                  </a:lnTo>
                  <a:cubicBezTo>
                    <a:pt x="1" y="2079"/>
                    <a:pt x="106" y="2184"/>
                    <a:pt x="240" y="2184"/>
                  </a:cubicBezTo>
                  <a:lnTo>
                    <a:pt x="4126" y="2184"/>
                  </a:lnTo>
                  <a:cubicBezTo>
                    <a:pt x="4260" y="2184"/>
                    <a:pt x="4365" y="2079"/>
                    <a:pt x="4365" y="1945"/>
                  </a:cubicBezTo>
                  <a:lnTo>
                    <a:pt x="4365" y="969"/>
                  </a:lnTo>
                  <a:cubicBezTo>
                    <a:pt x="4365" y="701"/>
                    <a:pt x="4154" y="490"/>
                    <a:pt x="3886" y="481"/>
                  </a:cubicBezTo>
                  <a:lnTo>
                    <a:pt x="3025" y="481"/>
                  </a:lnTo>
                  <a:cubicBezTo>
                    <a:pt x="2839" y="160"/>
                    <a:pt x="2511" y="0"/>
                    <a:pt x="2184" y="0"/>
                  </a:cubicBezTo>
                  <a:close/>
                </a:path>
              </a:pathLst>
            </a:custGeom>
            <a:solidFill>
              <a:srgbClr val="C5D1DA"/>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0853;p108">
              <a:extLst>
                <a:ext uri="{FF2B5EF4-FFF2-40B4-BE49-F238E27FC236}">
                  <a16:creationId xmlns:a16="http://schemas.microsoft.com/office/drawing/2014/main" id="{4FF09951-8121-45CD-8475-59C69EFDC8EE}"/>
                </a:ext>
              </a:extLst>
            </p:cNvPr>
            <p:cNvSpPr/>
            <p:nvPr/>
          </p:nvSpPr>
          <p:spPr>
            <a:xfrm>
              <a:off x="5471866" y="2438597"/>
              <a:ext cx="114625" cy="12605"/>
            </a:xfrm>
            <a:custGeom>
              <a:avLst/>
              <a:gdLst/>
              <a:ahLst/>
              <a:cxnLst/>
              <a:rect l="l" t="t" r="r" b="b"/>
              <a:pathLst>
                <a:path w="4365" h="480" extrusionOk="0">
                  <a:moveTo>
                    <a:pt x="240" y="1"/>
                  </a:moveTo>
                  <a:cubicBezTo>
                    <a:pt x="106" y="1"/>
                    <a:pt x="1" y="106"/>
                    <a:pt x="1" y="240"/>
                  </a:cubicBezTo>
                  <a:cubicBezTo>
                    <a:pt x="1" y="374"/>
                    <a:pt x="106" y="479"/>
                    <a:pt x="240" y="479"/>
                  </a:cubicBezTo>
                  <a:lnTo>
                    <a:pt x="4126" y="479"/>
                  </a:lnTo>
                  <a:cubicBezTo>
                    <a:pt x="4260" y="479"/>
                    <a:pt x="4365" y="374"/>
                    <a:pt x="4365" y="240"/>
                  </a:cubicBezTo>
                  <a:cubicBezTo>
                    <a:pt x="4365" y="106"/>
                    <a:pt x="4260" y="1"/>
                    <a:pt x="4126" y="1"/>
                  </a:cubicBezTo>
                  <a:close/>
                </a:path>
              </a:pathLst>
            </a:custGeom>
            <a:solidFill>
              <a:srgbClr val="E3E9ED"/>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0854;p108">
              <a:extLst>
                <a:ext uri="{FF2B5EF4-FFF2-40B4-BE49-F238E27FC236}">
                  <a16:creationId xmlns:a16="http://schemas.microsoft.com/office/drawing/2014/main" id="{BC75CDEC-619D-47D0-9578-B566FFEA8179}"/>
                </a:ext>
              </a:extLst>
            </p:cNvPr>
            <p:cNvSpPr/>
            <p:nvPr/>
          </p:nvSpPr>
          <p:spPr>
            <a:xfrm>
              <a:off x="5542007" y="2483344"/>
              <a:ext cx="76417" cy="25393"/>
            </a:xfrm>
            <a:custGeom>
              <a:avLst/>
              <a:gdLst/>
              <a:ahLst/>
              <a:cxnLst/>
              <a:rect l="l" t="t" r="r" b="b"/>
              <a:pathLst>
                <a:path w="2910" h="967" extrusionOk="0">
                  <a:moveTo>
                    <a:pt x="239" y="0"/>
                  </a:moveTo>
                  <a:cubicBezTo>
                    <a:pt x="105" y="0"/>
                    <a:pt x="0" y="106"/>
                    <a:pt x="0" y="240"/>
                  </a:cubicBezTo>
                  <a:lnTo>
                    <a:pt x="0" y="718"/>
                  </a:lnTo>
                  <a:cubicBezTo>
                    <a:pt x="0" y="852"/>
                    <a:pt x="105" y="967"/>
                    <a:pt x="239" y="967"/>
                  </a:cubicBezTo>
                  <a:lnTo>
                    <a:pt x="2670" y="967"/>
                  </a:lnTo>
                  <a:cubicBezTo>
                    <a:pt x="2804" y="967"/>
                    <a:pt x="2909" y="862"/>
                    <a:pt x="2909" y="728"/>
                  </a:cubicBezTo>
                  <a:lnTo>
                    <a:pt x="2909" y="240"/>
                  </a:lnTo>
                  <a:cubicBezTo>
                    <a:pt x="2909" y="106"/>
                    <a:pt x="2804" y="0"/>
                    <a:pt x="2670" y="0"/>
                  </a:cubicBezTo>
                  <a:close/>
                </a:path>
              </a:pathLst>
            </a:custGeom>
            <a:solidFill>
              <a:srgbClr val="6E8294"/>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0855;p108">
              <a:extLst>
                <a:ext uri="{FF2B5EF4-FFF2-40B4-BE49-F238E27FC236}">
                  <a16:creationId xmlns:a16="http://schemas.microsoft.com/office/drawing/2014/main" id="{75BF2D0E-69F7-4F7D-9DDB-9FC7CF7C914A}"/>
                </a:ext>
              </a:extLst>
            </p:cNvPr>
            <p:cNvSpPr/>
            <p:nvPr/>
          </p:nvSpPr>
          <p:spPr>
            <a:xfrm>
              <a:off x="5539722" y="2527828"/>
              <a:ext cx="80960" cy="12841"/>
            </a:xfrm>
            <a:custGeom>
              <a:avLst/>
              <a:gdLst/>
              <a:ahLst/>
              <a:cxnLst/>
              <a:rect l="l" t="t" r="r" b="b"/>
              <a:pathLst>
                <a:path w="3083" h="489" extrusionOk="0">
                  <a:moveTo>
                    <a:pt x="326" y="0"/>
                  </a:moveTo>
                  <a:cubicBezTo>
                    <a:pt x="1" y="0"/>
                    <a:pt x="1" y="488"/>
                    <a:pt x="326" y="488"/>
                  </a:cubicBezTo>
                  <a:lnTo>
                    <a:pt x="2757" y="488"/>
                  </a:lnTo>
                  <a:cubicBezTo>
                    <a:pt x="3083" y="488"/>
                    <a:pt x="3083" y="0"/>
                    <a:pt x="2757" y="0"/>
                  </a:cubicBezTo>
                  <a:close/>
                </a:path>
              </a:pathLst>
            </a:custGeom>
            <a:solidFill>
              <a:srgbClr val="909FAD"/>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0856;p108">
              <a:extLst>
                <a:ext uri="{FF2B5EF4-FFF2-40B4-BE49-F238E27FC236}">
                  <a16:creationId xmlns:a16="http://schemas.microsoft.com/office/drawing/2014/main" id="{168D08D3-1716-4AC4-9DE4-9E0870D69B90}"/>
                </a:ext>
              </a:extLst>
            </p:cNvPr>
            <p:cNvSpPr/>
            <p:nvPr/>
          </p:nvSpPr>
          <p:spPr>
            <a:xfrm>
              <a:off x="5539722" y="2553458"/>
              <a:ext cx="42751" cy="12841"/>
            </a:xfrm>
            <a:custGeom>
              <a:avLst/>
              <a:gdLst/>
              <a:ahLst/>
              <a:cxnLst/>
              <a:rect l="l" t="t" r="r" b="b"/>
              <a:pathLst>
                <a:path w="1628" h="489" extrusionOk="0">
                  <a:moveTo>
                    <a:pt x="326" y="1"/>
                  </a:moveTo>
                  <a:cubicBezTo>
                    <a:pt x="1" y="1"/>
                    <a:pt x="1" y="489"/>
                    <a:pt x="326" y="489"/>
                  </a:cubicBezTo>
                  <a:lnTo>
                    <a:pt x="1302" y="489"/>
                  </a:lnTo>
                  <a:cubicBezTo>
                    <a:pt x="1628" y="489"/>
                    <a:pt x="1628" y="1"/>
                    <a:pt x="1302" y="1"/>
                  </a:cubicBezTo>
                  <a:close/>
                </a:path>
              </a:pathLst>
            </a:custGeom>
            <a:solidFill>
              <a:srgbClr val="E3E9ED"/>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0857;p108">
              <a:extLst>
                <a:ext uri="{FF2B5EF4-FFF2-40B4-BE49-F238E27FC236}">
                  <a16:creationId xmlns:a16="http://schemas.microsoft.com/office/drawing/2014/main" id="{61A05547-9ED0-4AFF-BCCB-AFF70A6FB6E4}"/>
                </a:ext>
              </a:extLst>
            </p:cNvPr>
            <p:cNvSpPr/>
            <p:nvPr/>
          </p:nvSpPr>
          <p:spPr>
            <a:xfrm>
              <a:off x="5437702" y="2604481"/>
              <a:ext cx="182980" cy="12841"/>
            </a:xfrm>
            <a:custGeom>
              <a:avLst/>
              <a:gdLst/>
              <a:ahLst/>
              <a:cxnLst/>
              <a:rect l="l" t="t" r="r" b="b"/>
              <a:pathLst>
                <a:path w="6968" h="489" extrusionOk="0">
                  <a:moveTo>
                    <a:pt x="316" y="0"/>
                  </a:moveTo>
                  <a:cubicBezTo>
                    <a:pt x="0" y="0"/>
                    <a:pt x="0" y="488"/>
                    <a:pt x="316" y="488"/>
                  </a:cubicBezTo>
                  <a:lnTo>
                    <a:pt x="6642" y="488"/>
                  </a:lnTo>
                  <a:cubicBezTo>
                    <a:pt x="6968" y="488"/>
                    <a:pt x="6968" y="0"/>
                    <a:pt x="6642" y="0"/>
                  </a:cubicBezTo>
                  <a:close/>
                </a:path>
              </a:pathLst>
            </a:custGeom>
            <a:solidFill>
              <a:srgbClr val="C5D1DA"/>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0858;p108">
              <a:extLst>
                <a:ext uri="{FF2B5EF4-FFF2-40B4-BE49-F238E27FC236}">
                  <a16:creationId xmlns:a16="http://schemas.microsoft.com/office/drawing/2014/main" id="{7FECE902-63AC-4768-B7AE-896E37FC23F1}"/>
                </a:ext>
              </a:extLst>
            </p:cNvPr>
            <p:cNvSpPr/>
            <p:nvPr/>
          </p:nvSpPr>
          <p:spPr>
            <a:xfrm>
              <a:off x="5437702" y="2630111"/>
              <a:ext cx="29674" cy="12579"/>
            </a:xfrm>
            <a:custGeom>
              <a:avLst/>
              <a:gdLst/>
              <a:ahLst/>
              <a:cxnLst/>
              <a:rect l="l" t="t" r="r" b="b"/>
              <a:pathLst>
                <a:path w="1130" h="479" extrusionOk="0">
                  <a:moveTo>
                    <a:pt x="326" y="0"/>
                  </a:moveTo>
                  <a:cubicBezTo>
                    <a:pt x="0" y="0"/>
                    <a:pt x="0" y="479"/>
                    <a:pt x="326" y="479"/>
                  </a:cubicBezTo>
                  <a:lnTo>
                    <a:pt x="804" y="479"/>
                  </a:lnTo>
                  <a:cubicBezTo>
                    <a:pt x="1130" y="479"/>
                    <a:pt x="1130" y="0"/>
                    <a:pt x="804" y="0"/>
                  </a:cubicBezTo>
                  <a:close/>
                </a:path>
              </a:pathLst>
            </a:custGeom>
            <a:solidFill>
              <a:srgbClr val="6E8294"/>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0859;p108">
              <a:extLst>
                <a:ext uri="{FF2B5EF4-FFF2-40B4-BE49-F238E27FC236}">
                  <a16:creationId xmlns:a16="http://schemas.microsoft.com/office/drawing/2014/main" id="{D3DD94AD-8CDA-49D8-AF62-C3CDBEC0A5BB}"/>
                </a:ext>
              </a:extLst>
            </p:cNvPr>
            <p:cNvSpPr/>
            <p:nvPr/>
          </p:nvSpPr>
          <p:spPr>
            <a:xfrm>
              <a:off x="5437702" y="2706764"/>
              <a:ext cx="29674" cy="12579"/>
            </a:xfrm>
            <a:custGeom>
              <a:avLst/>
              <a:gdLst/>
              <a:ahLst/>
              <a:cxnLst/>
              <a:rect l="l" t="t" r="r" b="b"/>
              <a:pathLst>
                <a:path w="1130" h="479" extrusionOk="0">
                  <a:moveTo>
                    <a:pt x="326" y="0"/>
                  </a:moveTo>
                  <a:cubicBezTo>
                    <a:pt x="0" y="0"/>
                    <a:pt x="0" y="479"/>
                    <a:pt x="326" y="479"/>
                  </a:cubicBezTo>
                  <a:lnTo>
                    <a:pt x="804" y="479"/>
                  </a:lnTo>
                  <a:cubicBezTo>
                    <a:pt x="1130" y="479"/>
                    <a:pt x="1130" y="0"/>
                    <a:pt x="804" y="0"/>
                  </a:cubicBezTo>
                  <a:close/>
                </a:path>
              </a:pathLst>
            </a:custGeom>
            <a:solidFill>
              <a:srgbClr val="6E8294"/>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0860;p108">
              <a:extLst>
                <a:ext uri="{FF2B5EF4-FFF2-40B4-BE49-F238E27FC236}">
                  <a16:creationId xmlns:a16="http://schemas.microsoft.com/office/drawing/2014/main" id="{46B5DCD2-56CE-4B3A-ABCC-D4E417DA9EA6}"/>
                </a:ext>
              </a:extLst>
            </p:cNvPr>
            <p:cNvSpPr/>
            <p:nvPr/>
          </p:nvSpPr>
          <p:spPr>
            <a:xfrm>
              <a:off x="5437702" y="2681134"/>
              <a:ext cx="29674" cy="12841"/>
            </a:xfrm>
            <a:custGeom>
              <a:avLst/>
              <a:gdLst/>
              <a:ahLst/>
              <a:cxnLst/>
              <a:rect l="l" t="t" r="r" b="b"/>
              <a:pathLst>
                <a:path w="1130" h="489" extrusionOk="0">
                  <a:moveTo>
                    <a:pt x="326" y="0"/>
                  </a:moveTo>
                  <a:cubicBezTo>
                    <a:pt x="0" y="0"/>
                    <a:pt x="0" y="488"/>
                    <a:pt x="326" y="488"/>
                  </a:cubicBezTo>
                  <a:lnTo>
                    <a:pt x="804" y="488"/>
                  </a:lnTo>
                  <a:cubicBezTo>
                    <a:pt x="1130" y="488"/>
                    <a:pt x="1130" y="0"/>
                    <a:pt x="804" y="0"/>
                  </a:cubicBezTo>
                  <a:close/>
                </a:path>
              </a:pathLst>
            </a:custGeom>
            <a:solidFill>
              <a:srgbClr val="6E8294"/>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0861;p108">
              <a:extLst>
                <a:ext uri="{FF2B5EF4-FFF2-40B4-BE49-F238E27FC236}">
                  <a16:creationId xmlns:a16="http://schemas.microsoft.com/office/drawing/2014/main" id="{0C5B90E2-2914-413C-804D-F6BCF0BFAEEE}"/>
                </a:ext>
              </a:extLst>
            </p:cNvPr>
            <p:cNvSpPr/>
            <p:nvPr/>
          </p:nvSpPr>
          <p:spPr>
            <a:xfrm>
              <a:off x="5437702" y="2655504"/>
              <a:ext cx="29674" cy="12841"/>
            </a:xfrm>
            <a:custGeom>
              <a:avLst/>
              <a:gdLst/>
              <a:ahLst/>
              <a:cxnLst/>
              <a:rect l="l" t="t" r="r" b="b"/>
              <a:pathLst>
                <a:path w="1130" h="489" extrusionOk="0">
                  <a:moveTo>
                    <a:pt x="326" y="0"/>
                  </a:moveTo>
                  <a:cubicBezTo>
                    <a:pt x="0" y="0"/>
                    <a:pt x="0" y="488"/>
                    <a:pt x="326" y="488"/>
                  </a:cubicBezTo>
                  <a:lnTo>
                    <a:pt x="804" y="488"/>
                  </a:lnTo>
                  <a:cubicBezTo>
                    <a:pt x="1130" y="488"/>
                    <a:pt x="1130" y="0"/>
                    <a:pt x="804" y="0"/>
                  </a:cubicBezTo>
                  <a:close/>
                </a:path>
              </a:pathLst>
            </a:custGeom>
            <a:solidFill>
              <a:srgbClr val="6E8294"/>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0862;p108">
              <a:extLst>
                <a:ext uri="{FF2B5EF4-FFF2-40B4-BE49-F238E27FC236}">
                  <a16:creationId xmlns:a16="http://schemas.microsoft.com/office/drawing/2014/main" id="{E66D8953-908B-4C64-97C1-0E112494F7B1}"/>
                </a:ext>
              </a:extLst>
            </p:cNvPr>
            <p:cNvSpPr/>
            <p:nvPr/>
          </p:nvSpPr>
          <p:spPr>
            <a:xfrm>
              <a:off x="5475910" y="2630111"/>
              <a:ext cx="55304" cy="12579"/>
            </a:xfrm>
            <a:custGeom>
              <a:avLst/>
              <a:gdLst/>
              <a:ahLst/>
              <a:cxnLst/>
              <a:rect l="l" t="t" r="r" b="b"/>
              <a:pathLst>
                <a:path w="2106" h="479" extrusionOk="0">
                  <a:moveTo>
                    <a:pt x="325" y="0"/>
                  </a:moveTo>
                  <a:cubicBezTo>
                    <a:pt x="0" y="0"/>
                    <a:pt x="0" y="479"/>
                    <a:pt x="325" y="479"/>
                  </a:cubicBezTo>
                  <a:lnTo>
                    <a:pt x="1790" y="479"/>
                  </a:lnTo>
                  <a:cubicBezTo>
                    <a:pt x="2106" y="479"/>
                    <a:pt x="2106" y="0"/>
                    <a:pt x="1790" y="0"/>
                  </a:cubicBezTo>
                  <a:close/>
                </a:path>
              </a:pathLst>
            </a:custGeom>
            <a:solidFill>
              <a:srgbClr val="C5D1DA"/>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0863;p108">
              <a:extLst>
                <a:ext uri="{FF2B5EF4-FFF2-40B4-BE49-F238E27FC236}">
                  <a16:creationId xmlns:a16="http://schemas.microsoft.com/office/drawing/2014/main" id="{AEFA7155-744A-4CB6-90A4-3CE97ACE5465}"/>
                </a:ext>
              </a:extLst>
            </p:cNvPr>
            <p:cNvSpPr/>
            <p:nvPr/>
          </p:nvSpPr>
          <p:spPr>
            <a:xfrm>
              <a:off x="5475910" y="2706764"/>
              <a:ext cx="80933" cy="12579"/>
            </a:xfrm>
            <a:custGeom>
              <a:avLst/>
              <a:gdLst/>
              <a:ahLst/>
              <a:cxnLst/>
              <a:rect l="l" t="t" r="r" b="b"/>
              <a:pathLst>
                <a:path w="3082" h="479" extrusionOk="0">
                  <a:moveTo>
                    <a:pt x="325" y="0"/>
                  </a:moveTo>
                  <a:cubicBezTo>
                    <a:pt x="0" y="0"/>
                    <a:pt x="0" y="479"/>
                    <a:pt x="325" y="479"/>
                  </a:cubicBezTo>
                  <a:lnTo>
                    <a:pt x="2756" y="479"/>
                  </a:lnTo>
                  <a:cubicBezTo>
                    <a:pt x="3082" y="479"/>
                    <a:pt x="3082" y="0"/>
                    <a:pt x="2756" y="0"/>
                  </a:cubicBezTo>
                  <a:close/>
                </a:path>
              </a:pathLst>
            </a:custGeom>
            <a:solidFill>
              <a:srgbClr val="E3E9ED"/>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0864;p108">
              <a:extLst>
                <a:ext uri="{FF2B5EF4-FFF2-40B4-BE49-F238E27FC236}">
                  <a16:creationId xmlns:a16="http://schemas.microsoft.com/office/drawing/2014/main" id="{3EB503C1-892F-474F-85CC-9030F7DD1889}"/>
                </a:ext>
              </a:extLst>
            </p:cNvPr>
            <p:cNvSpPr/>
            <p:nvPr/>
          </p:nvSpPr>
          <p:spPr>
            <a:xfrm>
              <a:off x="5475910" y="2681134"/>
              <a:ext cx="55304" cy="12841"/>
            </a:xfrm>
            <a:custGeom>
              <a:avLst/>
              <a:gdLst/>
              <a:ahLst/>
              <a:cxnLst/>
              <a:rect l="l" t="t" r="r" b="b"/>
              <a:pathLst>
                <a:path w="2106" h="489" extrusionOk="0">
                  <a:moveTo>
                    <a:pt x="325" y="0"/>
                  </a:moveTo>
                  <a:cubicBezTo>
                    <a:pt x="0" y="0"/>
                    <a:pt x="0" y="488"/>
                    <a:pt x="325" y="488"/>
                  </a:cubicBezTo>
                  <a:lnTo>
                    <a:pt x="1790" y="488"/>
                  </a:lnTo>
                  <a:cubicBezTo>
                    <a:pt x="2106" y="488"/>
                    <a:pt x="2106" y="0"/>
                    <a:pt x="1790" y="0"/>
                  </a:cubicBezTo>
                  <a:close/>
                </a:path>
              </a:pathLst>
            </a:custGeom>
            <a:solidFill>
              <a:srgbClr val="C5D1DA"/>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0865;p108">
              <a:extLst>
                <a:ext uri="{FF2B5EF4-FFF2-40B4-BE49-F238E27FC236}">
                  <a16:creationId xmlns:a16="http://schemas.microsoft.com/office/drawing/2014/main" id="{FF7F39E4-D28D-4EA0-B190-9FD09179A689}"/>
                </a:ext>
              </a:extLst>
            </p:cNvPr>
            <p:cNvSpPr/>
            <p:nvPr/>
          </p:nvSpPr>
          <p:spPr>
            <a:xfrm>
              <a:off x="5475910" y="2655504"/>
              <a:ext cx="80933" cy="12841"/>
            </a:xfrm>
            <a:custGeom>
              <a:avLst/>
              <a:gdLst/>
              <a:ahLst/>
              <a:cxnLst/>
              <a:rect l="l" t="t" r="r" b="b"/>
              <a:pathLst>
                <a:path w="3082" h="489" extrusionOk="0">
                  <a:moveTo>
                    <a:pt x="325" y="0"/>
                  </a:moveTo>
                  <a:cubicBezTo>
                    <a:pt x="0" y="0"/>
                    <a:pt x="0" y="488"/>
                    <a:pt x="325" y="488"/>
                  </a:cubicBezTo>
                  <a:lnTo>
                    <a:pt x="2756" y="488"/>
                  </a:lnTo>
                  <a:cubicBezTo>
                    <a:pt x="3082" y="488"/>
                    <a:pt x="3082" y="0"/>
                    <a:pt x="2756" y="0"/>
                  </a:cubicBezTo>
                  <a:close/>
                </a:path>
              </a:pathLst>
            </a:custGeom>
            <a:solidFill>
              <a:srgbClr val="E3E9ED"/>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0866;p108">
              <a:extLst>
                <a:ext uri="{FF2B5EF4-FFF2-40B4-BE49-F238E27FC236}">
                  <a16:creationId xmlns:a16="http://schemas.microsoft.com/office/drawing/2014/main" id="{95BEDD15-6286-427E-A13F-F7688BC29209}"/>
                </a:ext>
              </a:extLst>
            </p:cNvPr>
            <p:cNvSpPr/>
            <p:nvPr/>
          </p:nvSpPr>
          <p:spPr>
            <a:xfrm>
              <a:off x="5571654" y="2655504"/>
              <a:ext cx="49027" cy="12841"/>
            </a:xfrm>
            <a:custGeom>
              <a:avLst/>
              <a:gdLst/>
              <a:ahLst/>
              <a:cxnLst/>
              <a:rect l="l" t="t" r="r" b="b"/>
              <a:pathLst>
                <a:path w="1867" h="489" extrusionOk="0">
                  <a:moveTo>
                    <a:pt x="326" y="0"/>
                  </a:moveTo>
                  <a:cubicBezTo>
                    <a:pt x="0" y="0"/>
                    <a:pt x="0" y="488"/>
                    <a:pt x="326" y="488"/>
                  </a:cubicBezTo>
                  <a:lnTo>
                    <a:pt x="1541" y="488"/>
                  </a:lnTo>
                  <a:cubicBezTo>
                    <a:pt x="1867" y="488"/>
                    <a:pt x="1867" y="0"/>
                    <a:pt x="1541" y="0"/>
                  </a:cubicBezTo>
                  <a:close/>
                </a:path>
              </a:pathLst>
            </a:custGeom>
            <a:solidFill>
              <a:srgbClr val="E6EBEF"/>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0867;p108">
              <a:extLst>
                <a:ext uri="{FF2B5EF4-FFF2-40B4-BE49-F238E27FC236}">
                  <a16:creationId xmlns:a16="http://schemas.microsoft.com/office/drawing/2014/main" id="{28CB0E8C-7D57-4791-A350-AA98AA1EC018}"/>
                </a:ext>
              </a:extLst>
            </p:cNvPr>
            <p:cNvSpPr/>
            <p:nvPr/>
          </p:nvSpPr>
          <p:spPr>
            <a:xfrm>
              <a:off x="5571654" y="2630111"/>
              <a:ext cx="49027" cy="12579"/>
            </a:xfrm>
            <a:custGeom>
              <a:avLst/>
              <a:gdLst/>
              <a:ahLst/>
              <a:cxnLst/>
              <a:rect l="l" t="t" r="r" b="b"/>
              <a:pathLst>
                <a:path w="1867" h="479" extrusionOk="0">
                  <a:moveTo>
                    <a:pt x="326" y="0"/>
                  </a:moveTo>
                  <a:cubicBezTo>
                    <a:pt x="0" y="0"/>
                    <a:pt x="0" y="479"/>
                    <a:pt x="326" y="479"/>
                  </a:cubicBezTo>
                  <a:lnTo>
                    <a:pt x="1541" y="479"/>
                  </a:lnTo>
                  <a:cubicBezTo>
                    <a:pt x="1867" y="479"/>
                    <a:pt x="1867" y="0"/>
                    <a:pt x="1541" y="0"/>
                  </a:cubicBezTo>
                  <a:close/>
                </a:path>
              </a:pathLst>
            </a:custGeom>
            <a:solidFill>
              <a:srgbClr val="E6EBEF"/>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0868;p108">
              <a:extLst>
                <a:ext uri="{FF2B5EF4-FFF2-40B4-BE49-F238E27FC236}">
                  <a16:creationId xmlns:a16="http://schemas.microsoft.com/office/drawing/2014/main" id="{39460A2C-3D98-479B-8B95-4AE83A783AA0}"/>
                </a:ext>
              </a:extLst>
            </p:cNvPr>
            <p:cNvSpPr/>
            <p:nvPr/>
          </p:nvSpPr>
          <p:spPr>
            <a:xfrm>
              <a:off x="5571654" y="2681134"/>
              <a:ext cx="49027" cy="12841"/>
            </a:xfrm>
            <a:custGeom>
              <a:avLst/>
              <a:gdLst/>
              <a:ahLst/>
              <a:cxnLst/>
              <a:rect l="l" t="t" r="r" b="b"/>
              <a:pathLst>
                <a:path w="1867" h="489" extrusionOk="0">
                  <a:moveTo>
                    <a:pt x="326" y="0"/>
                  </a:moveTo>
                  <a:cubicBezTo>
                    <a:pt x="0" y="0"/>
                    <a:pt x="0" y="488"/>
                    <a:pt x="326" y="488"/>
                  </a:cubicBezTo>
                  <a:lnTo>
                    <a:pt x="1541" y="488"/>
                  </a:lnTo>
                  <a:cubicBezTo>
                    <a:pt x="1867" y="488"/>
                    <a:pt x="1867" y="0"/>
                    <a:pt x="1541" y="0"/>
                  </a:cubicBezTo>
                  <a:close/>
                </a:path>
              </a:pathLst>
            </a:custGeom>
            <a:solidFill>
              <a:srgbClr val="E6EBEF"/>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0869;p108">
              <a:extLst>
                <a:ext uri="{FF2B5EF4-FFF2-40B4-BE49-F238E27FC236}">
                  <a16:creationId xmlns:a16="http://schemas.microsoft.com/office/drawing/2014/main" id="{2787F73B-6CF3-4BC6-B6FB-2BE5F0E0B5B0}"/>
                </a:ext>
              </a:extLst>
            </p:cNvPr>
            <p:cNvSpPr/>
            <p:nvPr/>
          </p:nvSpPr>
          <p:spPr>
            <a:xfrm>
              <a:off x="5571654" y="2706764"/>
              <a:ext cx="49027" cy="12579"/>
            </a:xfrm>
            <a:custGeom>
              <a:avLst/>
              <a:gdLst/>
              <a:ahLst/>
              <a:cxnLst/>
              <a:rect l="l" t="t" r="r" b="b"/>
              <a:pathLst>
                <a:path w="1867" h="479" extrusionOk="0">
                  <a:moveTo>
                    <a:pt x="326" y="0"/>
                  </a:moveTo>
                  <a:cubicBezTo>
                    <a:pt x="0" y="0"/>
                    <a:pt x="0" y="479"/>
                    <a:pt x="326" y="479"/>
                  </a:cubicBezTo>
                  <a:lnTo>
                    <a:pt x="1541" y="479"/>
                  </a:lnTo>
                  <a:cubicBezTo>
                    <a:pt x="1867" y="479"/>
                    <a:pt x="1867" y="0"/>
                    <a:pt x="1541" y="0"/>
                  </a:cubicBezTo>
                  <a:close/>
                </a:path>
              </a:pathLst>
            </a:custGeom>
            <a:solidFill>
              <a:srgbClr val="E6EBEF"/>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0870;p108">
              <a:extLst>
                <a:ext uri="{FF2B5EF4-FFF2-40B4-BE49-F238E27FC236}">
                  <a16:creationId xmlns:a16="http://schemas.microsoft.com/office/drawing/2014/main" id="{BC9B2576-738A-4C1A-B3AC-F9AD511C2A52}"/>
                </a:ext>
              </a:extLst>
            </p:cNvPr>
            <p:cNvSpPr/>
            <p:nvPr/>
          </p:nvSpPr>
          <p:spPr>
            <a:xfrm>
              <a:off x="5446236" y="2527828"/>
              <a:ext cx="76443" cy="57326"/>
            </a:xfrm>
            <a:custGeom>
              <a:avLst/>
              <a:gdLst/>
              <a:ahLst/>
              <a:cxnLst/>
              <a:rect l="l" t="t" r="r" b="b"/>
              <a:pathLst>
                <a:path w="2911" h="2183" extrusionOk="0">
                  <a:moveTo>
                    <a:pt x="967" y="0"/>
                  </a:moveTo>
                  <a:lnTo>
                    <a:pt x="967" y="488"/>
                  </a:lnTo>
                  <a:cubicBezTo>
                    <a:pt x="967" y="584"/>
                    <a:pt x="920" y="661"/>
                    <a:pt x="833" y="709"/>
                  </a:cubicBezTo>
                  <a:lnTo>
                    <a:pt x="269" y="986"/>
                  </a:lnTo>
                  <a:cubicBezTo>
                    <a:pt x="96" y="1072"/>
                    <a:pt x="1" y="1244"/>
                    <a:pt x="1" y="1426"/>
                  </a:cubicBezTo>
                  <a:lnTo>
                    <a:pt x="1" y="1943"/>
                  </a:lnTo>
                  <a:cubicBezTo>
                    <a:pt x="1" y="2077"/>
                    <a:pt x="106" y="2182"/>
                    <a:pt x="240" y="2182"/>
                  </a:cubicBezTo>
                  <a:lnTo>
                    <a:pt x="2671" y="2182"/>
                  </a:lnTo>
                  <a:cubicBezTo>
                    <a:pt x="2805" y="2182"/>
                    <a:pt x="2910" y="2077"/>
                    <a:pt x="2910" y="1943"/>
                  </a:cubicBezTo>
                  <a:lnTo>
                    <a:pt x="2910" y="1426"/>
                  </a:lnTo>
                  <a:cubicBezTo>
                    <a:pt x="2910" y="1244"/>
                    <a:pt x="2805" y="1072"/>
                    <a:pt x="2642" y="986"/>
                  </a:cubicBezTo>
                  <a:lnTo>
                    <a:pt x="2078" y="709"/>
                  </a:lnTo>
                  <a:cubicBezTo>
                    <a:pt x="1991" y="661"/>
                    <a:pt x="1944" y="584"/>
                    <a:pt x="1944" y="488"/>
                  </a:cubicBezTo>
                  <a:lnTo>
                    <a:pt x="1944" y="0"/>
                  </a:lnTo>
                  <a:close/>
                </a:path>
              </a:pathLst>
            </a:custGeom>
            <a:solidFill>
              <a:srgbClr val="ACBDCA"/>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0871;p108">
              <a:extLst>
                <a:ext uri="{FF2B5EF4-FFF2-40B4-BE49-F238E27FC236}">
                  <a16:creationId xmlns:a16="http://schemas.microsoft.com/office/drawing/2014/main" id="{B5615A34-3B82-4863-B335-C8BE03FC7E30}"/>
                </a:ext>
              </a:extLst>
            </p:cNvPr>
            <p:cNvSpPr/>
            <p:nvPr/>
          </p:nvSpPr>
          <p:spPr>
            <a:xfrm>
              <a:off x="5470369" y="2527828"/>
              <a:ext cx="28177" cy="19249"/>
            </a:xfrm>
            <a:custGeom>
              <a:avLst/>
              <a:gdLst/>
              <a:ahLst/>
              <a:cxnLst/>
              <a:rect l="l" t="t" r="r" b="b"/>
              <a:pathLst>
                <a:path w="1073" h="733" extrusionOk="0">
                  <a:moveTo>
                    <a:pt x="48" y="0"/>
                  </a:moveTo>
                  <a:lnTo>
                    <a:pt x="48" y="488"/>
                  </a:lnTo>
                  <a:cubicBezTo>
                    <a:pt x="48" y="536"/>
                    <a:pt x="39" y="584"/>
                    <a:pt x="1" y="632"/>
                  </a:cubicBezTo>
                  <a:cubicBezTo>
                    <a:pt x="173" y="699"/>
                    <a:pt x="355" y="732"/>
                    <a:pt x="536" y="732"/>
                  </a:cubicBezTo>
                  <a:cubicBezTo>
                    <a:pt x="718" y="732"/>
                    <a:pt x="900" y="699"/>
                    <a:pt x="1072" y="632"/>
                  </a:cubicBezTo>
                  <a:cubicBezTo>
                    <a:pt x="1044" y="584"/>
                    <a:pt x="1025" y="536"/>
                    <a:pt x="1025" y="488"/>
                  </a:cubicBezTo>
                  <a:lnTo>
                    <a:pt x="1025" y="0"/>
                  </a:lnTo>
                  <a:close/>
                </a:path>
              </a:pathLst>
            </a:custGeom>
            <a:solidFill>
              <a:srgbClr val="96ABBC"/>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0872;p108">
              <a:extLst>
                <a:ext uri="{FF2B5EF4-FFF2-40B4-BE49-F238E27FC236}">
                  <a16:creationId xmlns:a16="http://schemas.microsoft.com/office/drawing/2014/main" id="{A37636A5-D08C-4052-9EDD-B4562F6866D8}"/>
                </a:ext>
              </a:extLst>
            </p:cNvPr>
            <p:cNvSpPr/>
            <p:nvPr/>
          </p:nvSpPr>
          <p:spPr>
            <a:xfrm>
              <a:off x="5446236" y="2547917"/>
              <a:ext cx="76443" cy="37237"/>
            </a:xfrm>
            <a:custGeom>
              <a:avLst/>
              <a:gdLst/>
              <a:ahLst/>
              <a:cxnLst/>
              <a:rect l="l" t="t" r="r" b="b"/>
              <a:pathLst>
                <a:path w="2911" h="1418" extrusionOk="0">
                  <a:moveTo>
                    <a:pt x="709" y="1"/>
                  </a:moveTo>
                  <a:lnTo>
                    <a:pt x="269" y="221"/>
                  </a:lnTo>
                  <a:cubicBezTo>
                    <a:pt x="96" y="307"/>
                    <a:pt x="1" y="479"/>
                    <a:pt x="1" y="661"/>
                  </a:cubicBezTo>
                  <a:lnTo>
                    <a:pt x="1" y="1178"/>
                  </a:lnTo>
                  <a:cubicBezTo>
                    <a:pt x="1" y="1312"/>
                    <a:pt x="106" y="1417"/>
                    <a:pt x="240" y="1417"/>
                  </a:cubicBezTo>
                  <a:lnTo>
                    <a:pt x="2671" y="1417"/>
                  </a:lnTo>
                  <a:cubicBezTo>
                    <a:pt x="2795" y="1417"/>
                    <a:pt x="2910" y="1312"/>
                    <a:pt x="2910" y="1178"/>
                  </a:cubicBezTo>
                  <a:lnTo>
                    <a:pt x="2910" y="661"/>
                  </a:lnTo>
                  <a:cubicBezTo>
                    <a:pt x="2910" y="479"/>
                    <a:pt x="2805" y="307"/>
                    <a:pt x="2642" y="221"/>
                  </a:cubicBezTo>
                  <a:lnTo>
                    <a:pt x="2202" y="1"/>
                  </a:lnTo>
                  <a:cubicBezTo>
                    <a:pt x="2011" y="240"/>
                    <a:pt x="1733" y="360"/>
                    <a:pt x="1455" y="360"/>
                  </a:cubicBezTo>
                  <a:cubicBezTo>
                    <a:pt x="1178" y="360"/>
                    <a:pt x="900" y="240"/>
                    <a:pt x="709" y="1"/>
                  </a:cubicBezTo>
                  <a:close/>
                </a:path>
              </a:pathLst>
            </a:custGeom>
            <a:solidFill>
              <a:srgbClr val="6E8294"/>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0873;p108">
              <a:extLst>
                <a:ext uri="{FF2B5EF4-FFF2-40B4-BE49-F238E27FC236}">
                  <a16:creationId xmlns:a16="http://schemas.microsoft.com/office/drawing/2014/main" id="{61736C0B-3939-4C82-85F2-852B24CD18FE}"/>
                </a:ext>
              </a:extLst>
            </p:cNvPr>
            <p:cNvSpPr/>
            <p:nvPr/>
          </p:nvSpPr>
          <p:spPr>
            <a:xfrm>
              <a:off x="5446000" y="2559235"/>
              <a:ext cx="19380" cy="25919"/>
            </a:xfrm>
            <a:custGeom>
              <a:avLst/>
              <a:gdLst/>
              <a:ahLst/>
              <a:cxnLst/>
              <a:rect l="l" t="t" r="r" b="b"/>
              <a:pathLst>
                <a:path w="738" h="987" extrusionOk="0">
                  <a:moveTo>
                    <a:pt x="58" y="1"/>
                  </a:moveTo>
                  <a:cubicBezTo>
                    <a:pt x="19" y="68"/>
                    <a:pt x="0" y="154"/>
                    <a:pt x="0" y="230"/>
                  </a:cubicBezTo>
                  <a:lnTo>
                    <a:pt x="0" y="747"/>
                  </a:lnTo>
                  <a:cubicBezTo>
                    <a:pt x="0" y="881"/>
                    <a:pt x="105" y="986"/>
                    <a:pt x="239" y="986"/>
                  </a:cubicBezTo>
                  <a:lnTo>
                    <a:pt x="728" y="986"/>
                  </a:lnTo>
                  <a:lnTo>
                    <a:pt x="737" y="747"/>
                  </a:lnTo>
                  <a:cubicBezTo>
                    <a:pt x="737" y="594"/>
                    <a:pt x="661" y="450"/>
                    <a:pt x="536" y="364"/>
                  </a:cubicBezTo>
                  <a:lnTo>
                    <a:pt x="58" y="1"/>
                  </a:lnTo>
                  <a:close/>
                </a:path>
              </a:pathLst>
            </a:custGeom>
            <a:solidFill>
              <a:srgbClr val="5F7589"/>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0874;p108">
              <a:extLst>
                <a:ext uri="{FF2B5EF4-FFF2-40B4-BE49-F238E27FC236}">
                  <a16:creationId xmlns:a16="http://schemas.microsoft.com/office/drawing/2014/main" id="{0E9F9B58-7E6B-4DD5-9A17-92F6FEF2BA88}"/>
                </a:ext>
              </a:extLst>
            </p:cNvPr>
            <p:cNvSpPr/>
            <p:nvPr/>
          </p:nvSpPr>
          <p:spPr>
            <a:xfrm>
              <a:off x="5503536" y="2559235"/>
              <a:ext cx="19380" cy="25919"/>
            </a:xfrm>
            <a:custGeom>
              <a:avLst/>
              <a:gdLst/>
              <a:ahLst/>
              <a:cxnLst/>
              <a:rect l="l" t="t" r="r" b="b"/>
              <a:pathLst>
                <a:path w="738" h="987" extrusionOk="0">
                  <a:moveTo>
                    <a:pt x="680" y="1"/>
                  </a:moveTo>
                  <a:lnTo>
                    <a:pt x="202" y="364"/>
                  </a:lnTo>
                  <a:cubicBezTo>
                    <a:pt x="77" y="450"/>
                    <a:pt x="1" y="594"/>
                    <a:pt x="1" y="747"/>
                  </a:cubicBezTo>
                  <a:lnTo>
                    <a:pt x="10" y="747"/>
                  </a:lnTo>
                  <a:lnTo>
                    <a:pt x="10" y="986"/>
                  </a:lnTo>
                  <a:lnTo>
                    <a:pt x="498" y="986"/>
                  </a:lnTo>
                  <a:cubicBezTo>
                    <a:pt x="632" y="986"/>
                    <a:pt x="738" y="881"/>
                    <a:pt x="738" y="747"/>
                  </a:cubicBezTo>
                  <a:lnTo>
                    <a:pt x="738" y="230"/>
                  </a:lnTo>
                  <a:cubicBezTo>
                    <a:pt x="738" y="154"/>
                    <a:pt x="719" y="68"/>
                    <a:pt x="680" y="1"/>
                  </a:cubicBezTo>
                  <a:close/>
                </a:path>
              </a:pathLst>
            </a:custGeom>
            <a:solidFill>
              <a:srgbClr val="5F7589"/>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0875;p108">
              <a:extLst>
                <a:ext uri="{FF2B5EF4-FFF2-40B4-BE49-F238E27FC236}">
                  <a16:creationId xmlns:a16="http://schemas.microsoft.com/office/drawing/2014/main" id="{9A90A5E1-AA0A-4929-8944-5A127613F682}"/>
                </a:ext>
              </a:extLst>
            </p:cNvPr>
            <p:cNvSpPr/>
            <p:nvPr/>
          </p:nvSpPr>
          <p:spPr>
            <a:xfrm>
              <a:off x="5458815" y="2476569"/>
              <a:ext cx="51286" cy="57825"/>
            </a:xfrm>
            <a:custGeom>
              <a:avLst/>
              <a:gdLst/>
              <a:ahLst/>
              <a:cxnLst/>
              <a:rect l="l" t="t" r="r" b="b"/>
              <a:pathLst>
                <a:path w="1953" h="2202" extrusionOk="0">
                  <a:moveTo>
                    <a:pt x="737" y="0"/>
                  </a:moveTo>
                  <a:cubicBezTo>
                    <a:pt x="335" y="0"/>
                    <a:pt x="0" y="325"/>
                    <a:pt x="0" y="737"/>
                  </a:cubicBezTo>
                  <a:lnTo>
                    <a:pt x="0" y="1225"/>
                  </a:lnTo>
                  <a:cubicBezTo>
                    <a:pt x="0" y="1761"/>
                    <a:pt x="441" y="2201"/>
                    <a:pt x="976" y="2201"/>
                  </a:cubicBezTo>
                  <a:cubicBezTo>
                    <a:pt x="1512" y="2201"/>
                    <a:pt x="1953" y="1761"/>
                    <a:pt x="1953" y="1215"/>
                  </a:cubicBezTo>
                  <a:lnTo>
                    <a:pt x="1953" y="737"/>
                  </a:lnTo>
                  <a:cubicBezTo>
                    <a:pt x="1953" y="325"/>
                    <a:pt x="1618" y="0"/>
                    <a:pt x="1216" y="0"/>
                  </a:cubicBezTo>
                  <a:close/>
                </a:path>
              </a:pathLst>
            </a:custGeom>
            <a:solidFill>
              <a:srgbClr val="BECBD5"/>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0876;p108">
              <a:extLst>
                <a:ext uri="{FF2B5EF4-FFF2-40B4-BE49-F238E27FC236}">
                  <a16:creationId xmlns:a16="http://schemas.microsoft.com/office/drawing/2014/main" id="{CC939AAD-A7A3-47B4-A27E-DCCC63C7230C}"/>
                </a:ext>
              </a:extLst>
            </p:cNvPr>
            <p:cNvSpPr/>
            <p:nvPr/>
          </p:nvSpPr>
          <p:spPr>
            <a:xfrm>
              <a:off x="5458867" y="2476569"/>
              <a:ext cx="35162" cy="57536"/>
            </a:xfrm>
            <a:custGeom>
              <a:avLst/>
              <a:gdLst/>
              <a:ahLst/>
              <a:cxnLst/>
              <a:rect l="l" t="t" r="r" b="b"/>
              <a:pathLst>
                <a:path w="1339" h="2191" extrusionOk="0">
                  <a:moveTo>
                    <a:pt x="735" y="0"/>
                  </a:moveTo>
                  <a:cubicBezTo>
                    <a:pt x="333" y="0"/>
                    <a:pt x="8" y="325"/>
                    <a:pt x="8" y="737"/>
                  </a:cubicBezTo>
                  <a:lnTo>
                    <a:pt x="8" y="1215"/>
                  </a:lnTo>
                  <a:cubicBezTo>
                    <a:pt x="0" y="1772"/>
                    <a:pt x="460" y="2191"/>
                    <a:pt x="970" y="2191"/>
                  </a:cubicBezTo>
                  <a:cubicBezTo>
                    <a:pt x="1092" y="2191"/>
                    <a:pt x="1216" y="2167"/>
                    <a:pt x="1338" y="2115"/>
                  </a:cubicBezTo>
                  <a:cubicBezTo>
                    <a:pt x="974" y="1971"/>
                    <a:pt x="735" y="1617"/>
                    <a:pt x="735" y="1225"/>
                  </a:cubicBezTo>
                  <a:lnTo>
                    <a:pt x="735" y="737"/>
                  </a:lnTo>
                  <a:cubicBezTo>
                    <a:pt x="735" y="373"/>
                    <a:pt x="984" y="77"/>
                    <a:pt x="1338" y="19"/>
                  </a:cubicBezTo>
                  <a:cubicBezTo>
                    <a:pt x="1300" y="10"/>
                    <a:pt x="1262" y="0"/>
                    <a:pt x="1223" y="0"/>
                  </a:cubicBezTo>
                  <a:close/>
                </a:path>
              </a:pathLst>
            </a:custGeom>
            <a:solidFill>
              <a:srgbClr val="ACBDCA"/>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0877;p108">
              <a:extLst>
                <a:ext uri="{FF2B5EF4-FFF2-40B4-BE49-F238E27FC236}">
                  <a16:creationId xmlns:a16="http://schemas.microsoft.com/office/drawing/2014/main" id="{7C8E27B3-03AE-4C83-B43A-28AAB0D59DCB}"/>
                </a:ext>
              </a:extLst>
            </p:cNvPr>
            <p:cNvSpPr/>
            <p:nvPr/>
          </p:nvSpPr>
          <p:spPr>
            <a:xfrm>
              <a:off x="5458815" y="2476569"/>
              <a:ext cx="51286" cy="25656"/>
            </a:xfrm>
            <a:custGeom>
              <a:avLst/>
              <a:gdLst/>
              <a:ahLst/>
              <a:cxnLst/>
              <a:rect l="l" t="t" r="r" b="b"/>
              <a:pathLst>
                <a:path w="1953" h="977" extrusionOk="0">
                  <a:moveTo>
                    <a:pt x="737" y="0"/>
                  </a:moveTo>
                  <a:cubicBezTo>
                    <a:pt x="335" y="0"/>
                    <a:pt x="0" y="325"/>
                    <a:pt x="0" y="737"/>
                  </a:cubicBezTo>
                  <a:cubicBezTo>
                    <a:pt x="0" y="737"/>
                    <a:pt x="737" y="976"/>
                    <a:pt x="1953" y="976"/>
                  </a:cubicBezTo>
                  <a:lnTo>
                    <a:pt x="1953" y="737"/>
                  </a:lnTo>
                  <a:cubicBezTo>
                    <a:pt x="1953" y="325"/>
                    <a:pt x="1618" y="0"/>
                    <a:pt x="1216" y="0"/>
                  </a:cubicBezTo>
                  <a:close/>
                </a:path>
              </a:pathLst>
            </a:custGeom>
            <a:solidFill>
              <a:srgbClr val="657E93"/>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0878;p108">
              <a:extLst>
                <a:ext uri="{FF2B5EF4-FFF2-40B4-BE49-F238E27FC236}">
                  <a16:creationId xmlns:a16="http://schemas.microsoft.com/office/drawing/2014/main" id="{FE23F339-F47F-487D-B300-4C4BADBBDDCF}"/>
                </a:ext>
              </a:extLst>
            </p:cNvPr>
            <p:cNvSpPr/>
            <p:nvPr/>
          </p:nvSpPr>
          <p:spPr>
            <a:xfrm>
              <a:off x="5459051" y="2476569"/>
              <a:ext cx="34978" cy="23398"/>
            </a:xfrm>
            <a:custGeom>
              <a:avLst/>
              <a:gdLst/>
              <a:ahLst/>
              <a:cxnLst/>
              <a:rect l="l" t="t" r="r" b="b"/>
              <a:pathLst>
                <a:path w="1332" h="891" extrusionOk="0">
                  <a:moveTo>
                    <a:pt x="728" y="0"/>
                  </a:moveTo>
                  <a:cubicBezTo>
                    <a:pt x="326" y="0"/>
                    <a:pt x="1" y="325"/>
                    <a:pt x="1" y="737"/>
                  </a:cubicBezTo>
                  <a:cubicBezTo>
                    <a:pt x="240" y="804"/>
                    <a:pt x="479" y="852"/>
                    <a:pt x="728" y="890"/>
                  </a:cubicBezTo>
                  <a:lnTo>
                    <a:pt x="728" y="737"/>
                  </a:lnTo>
                  <a:cubicBezTo>
                    <a:pt x="728" y="373"/>
                    <a:pt x="977" y="77"/>
                    <a:pt x="1331" y="19"/>
                  </a:cubicBezTo>
                  <a:cubicBezTo>
                    <a:pt x="1293" y="10"/>
                    <a:pt x="1255" y="0"/>
                    <a:pt x="1216" y="0"/>
                  </a:cubicBezTo>
                  <a:close/>
                </a:path>
              </a:pathLst>
            </a:custGeom>
            <a:solidFill>
              <a:srgbClr val="657E93"/>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7" name="Google Shape;9654;p108">
            <a:extLst>
              <a:ext uri="{FF2B5EF4-FFF2-40B4-BE49-F238E27FC236}">
                <a16:creationId xmlns:a16="http://schemas.microsoft.com/office/drawing/2014/main" id="{CA39DF70-5C93-4D70-8983-0E3C99811B12}"/>
              </a:ext>
            </a:extLst>
          </p:cNvPr>
          <p:cNvGrpSpPr/>
          <p:nvPr/>
        </p:nvGrpSpPr>
        <p:grpSpPr>
          <a:xfrm>
            <a:off x="7240002" y="2832607"/>
            <a:ext cx="338281" cy="322657"/>
            <a:chOff x="3994400" y="4299932"/>
            <a:chExt cx="338281" cy="322657"/>
          </a:xfrm>
        </p:grpSpPr>
        <p:sp>
          <p:nvSpPr>
            <p:cNvPr id="168" name="Google Shape;9655;p108">
              <a:extLst>
                <a:ext uri="{FF2B5EF4-FFF2-40B4-BE49-F238E27FC236}">
                  <a16:creationId xmlns:a16="http://schemas.microsoft.com/office/drawing/2014/main" id="{49430A34-5F88-4E91-9940-A6626E1BE358}"/>
                </a:ext>
              </a:extLst>
            </p:cNvPr>
            <p:cNvSpPr/>
            <p:nvPr/>
          </p:nvSpPr>
          <p:spPr>
            <a:xfrm>
              <a:off x="3994400" y="4299932"/>
              <a:ext cx="286759" cy="272447"/>
            </a:xfrm>
            <a:custGeom>
              <a:avLst/>
              <a:gdLst/>
              <a:ahLst/>
              <a:cxnLst/>
              <a:rect l="l" t="t" r="r" b="b"/>
              <a:pathLst>
                <a:path w="10920" h="10375" extrusionOk="0">
                  <a:moveTo>
                    <a:pt x="5734" y="0"/>
                  </a:moveTo>
                  <a:cubicBezTo>
                    <a:pt x="4736" y="0"/>
                    <a:pt x="3732" y="288"/>
                    <a:pt x="2852" y="878"/>
                  </a:cubicBezTo>
                  <a:cubicBezTo>
                    <a:pt x="794" y="2246"/>
                    <a:pt x="0" y="4888"/>
                    <a:pt x="948" y="7175"/>
                  </a:cubicBezTo>
                  <a:cubicBezTo>
                    <a:pt x="1764" y="9137"/>
                    <a:pt x="3673" y="10374"/>
                    <a:pt x="5740" y="10374"/>
                  </a:cubicBezTo>
                  <a:cubicBezTo>
                    <a:pt x="6073" y="10374"/>
                    <a:pt x="6410" y="10342"/>
                    <a:pt x="6747" y="10276"/>
                  </a:cubicBezTo>
                  <a:cubicBezTo>
                    <a:pt x="9169" y="9788"/>
                    <a:pt x="10920" y="7663"/>
                    <a:pt x="10920" y="5184"/>
                  </a:cubicBezTo>
                  <a:cubicBezTo>
                    <a:pt x="10920" y="3806"/>
                    <a:pt x="10374" y="2485"/>
                    <a:pt x="9398" y="1519"/>
                  </a:cubicBezTo>
                  <a:cubicBezTo>
                    <a:pt x="8396" y="516"/>
                    <a:pt x="7070" y="0"/>
                    <a:pt x="5734" y="0"/>
                  </a:cubicBezTo>
                  <a:close/>
                </a:path>
              </a:pathLst>
            </a:custGeom>
            <a:solidFill>
              <a:srgbClr val="E4EAEE"/>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9656;p108">
              <a:extLst>
                <a:ext uri="{FF2B5EF4-FFF2-40B4-BE49-F238E27FC236}">
                  <a16:creationId xmlns:a16="http://schemas.microsoft.com/office/drawing/2014/main" id="{062C72E2-015B-4B56-9EA1-AB1076644B7E}"/>
                </a:ext>
              </a:extLst>
            </p:cNvPr>
            <p:cNvSpPr/>
            <p:nvPr/>
          </p:nvSpPr>
          <p:spPr>
            <a:xfrm>
              <a:off x="4027829" y="4330314"/>
              <a:ext cx="223184" cy="211839"/>
            </a:xfrm>
            <a:custGeom>
              <a:avLst/>
              <a:gdLst/>
              <a:ahLst/>
              <a:cxnLst/>
              <a:rect l="l" t="t" r="r" b="b"/>
              <a:pathLst>
                <a:path w="8499" h="8067" extrusionOk="0">
                  <a:moveTo>
                    <a:pt x="4461" y="0"/>
                  </a:moveTo>
                  <a:cubicBezTo>
                    <a:pt x="3684" y="0"/>
                    <a:pt x="2903" y="224"/>
                    <a:pt x="2220" y="678"/>
                  </a:cubicBezTo>
                  <a:cubicBezTo>
                    <a:pt x="622" y="1750"/>
                    <a:pt x="0" y="3798"/>
                    <a:pt x="737" y="5578"/>
                  </a:cubicBezTo>
                  <a:cubicBezTo>
                    <a:pt x="1371" y="7109"/>
                    <a:pt x="2855" y="8067"/>
                    <a:pt x="4458" y="8067"/>
                  </a:cubicBezTo>
                  <a:cubicBezTo>
                    <a:pt x="4718" y="8067"/>
                    <a:pt x="4981" y="8041"/>
                    <a:pt x="5245" y="7989"/>
                  </a:cubicBezTo>
                  <a:cubicBezTo>
                    <a:pt x="7139" y="7616"/>
                    <a:pt x="8498" y="5960"/>
                    <a:pt x="8498" y="4037"/>
                  </a:cubicBezTo>
                  <a:cubicBezTo>
                    <a:pt x="8498" y="2965"/>
                    <a:pt x="8068" y="1931"/>
                    <a:pt x="7312" y="1185"/>
                  </a:cubicBezTo>
                  <a:cubicBezTo>
                    <a:pt x="6534" y="401"/>
                    <a:pt x="5501" y="0"/>
                    <a:pt x="4461" y="0"/>
                  </a:cubicBezTo>
                  <a:close/>
                </a:path>
              </a:pathLst>
            </a:custGeom>
            <a:solidFill>
              <a:srgbClr val="DDE4E9"/>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9657;p108">
              <a:extLst>
                <a:ext uri="{FF2B5EF4-FFF2-40B4-BE49-F238E27FC236}">
                  <a16:creationId xmlns:a16="http://schemas.microsoft.com/office/drawing/2014/main" id="{6F77C9EE-5DF3-4975-81BF-F50F61AFC3B0}"/>
                </a:ext>
              </a:extLst>
            </p:cNvPr>
            <p:cNvSpPr/>
            <p:nvPr/>
          </p:nvSpPr>
          <p:spPr>
            <a:xfrm>
              <a:off x="4095422" y="4335330"/>
              <a:ext cx="99053" cy="201729"/>
            </a:xfrm>
            <a:custGeom>
              <a:avLst/>
              <a:gdLst/>
              <a:ahLst/>
              <a:cxnLst/>
              <a:rect l="l" t="t" r="r" b="b"/>
              <a:pathLst>
                <a:path w="3772" h="7682" extrusionOk="0">
                  <a:moveTo>
                    <a:pt x="1886" y="1"/>
                  </a:moveTo>
                  <a:cubicBezTo>
                    <a:pt x="1694" y="1"/>
                    <a:pt x="1503" y="128"/>
                    <a:pt x="1503" y="381"/>
                  </a:cubicBezTo>
                  <a:lnTo>
                    <a:pt x="1503" y="917"/>
                  </a:lnTo>
                  <a:cubicBezTo>
                    <a:pt x="632" y="1023"/>
                    <a:pt x="0" y="1788"/>
                    <a:pt x="48" y="2669"/>
                  </a:cubicBezTo>
                  <a:cubicBezTo>
                    <a:pt x="106" y="3540"/>
                    <a:pt x="833" y="4219"/>
                    <a:pt x="1704" y="4229"/>
                  </a:cubicBezTo>
                  <a:lnTo>
                    <a:pt x="2068" y="4229"/>
                  </a:lnTo>
                  <a:cubicBezTo>
                    <a:pt x="2079" y="4228"/>
                    <a:pt x="2091" y="4228"/>
                    <a:pt x="2102" y="4228"/>
                  </a:cubicBezTo>
                  <a:cubicBezTo>
                    <a:pt x="2594" y="4228"/>
                    <a:pt x="2996" y="4623"/>
                    <a:pt x="2996" y="5119"/>
                  </a:cubicBezTo>
                  <a:cubicBezTo>
                    <a:pt x="2996" y="5614"/>
                    <a:pt x="2594" y="6009"/>
                    <a:pt x="2102" y="6009"/>
                  </a:cubicBezTo>
                  <a:cubicBezTo>
                    <a:pt x="2091" y="6009"/>
                    <a:pt x="2079" y="6009"/>
                    <a:pt x="2068" y="6009"/>
                  </a:cubicBezTo>
                  <a:lnTo>
                    <a:pt x="1522" y="6009"/>
                  </a:lnTo>
                  <a:cubicBezTo>
                    <a:pt x="1130" y="6009"/>
                    <a:pt x="814" y="5693"/>
                    <a:pt x="814" y="5301"/>
                  </a:cubicBezTo>
                  <a:cubicBezTo>
                    <a:pt x="814" y="5047"/>
                    <a:pt x="622" y="4920"/>
                    <a:pt x="431" y="4920"/>
                  </a:cubicBezTo>
                  <a:cubicBezTo>
                    <a:pt x="240" y="4920"/>
                    <a:pt x="48" y="5047"/>
                    <a:pt x="48" y="5301"/>
                  </a:cubicBezTo>
                  <a:cubicBezTo>
                    <a:pt x="48" y="6114"/>
                    <a:pt x="699" y="6765"/>
                    <a:pt x="1503" y="6784"/>
                  </a:cubicBezTo>
                  <a:lnTo>
                    <a:pt x="1503" y="7301"/>
                  </a:lnTo>
                  <a:cubicBezTo>
                    <a:pt x="1503" y="7554"/>
                    <a:pt x="1694" y="7681"/>
                    <a:pt x="1886" y="7681"/>
                  </a:cubicBezTo>
                  <a:cubicBezTo>
                    <a:pt x="2077" y="7681"/>
                    <a:pt x="2269" y="7554"/>
                    <a:pt x="2269" y="7301"/>
                  </a:cubicBezTo>
                  <a:lnTo>
                    <a:pt x="2269" y="6765"/>
                  </a:lnTo>
                  <a:cubicBezTo>
                    <a:pt x="3139" y="6660"/>
                    <a:pt x="3771" y="5894"/>
                    <a:pt x="3723" y="5023"/>
                  </a:cubicBezTo>
                  <a:cubicBezTo>
                    <a:pt x="3666" y="4143"/>
                    <a:pt x="2948" y="3463"/>
                    <a:pt x="2068" y="3453"/>
                  </a:cubicBezTo>
                  <a:lnTo>
                    <a:pt x="1704" y="3453"/>
                  </a:lnTo>
                  <a:cubicBezTo>
                    <a:pt x="1692" y="3454"/>
                    <a:pt x="1681" y="3454"/>
                    <a:pt x="1669" y="3454"/>
                  </a:cubicBezTo>
                  <a:cubicBezTo>
                    <a:pt x="1178" y="3454"/>
                    <a:pt x="776" y="3059"/>
                    <a:pt x="776" y="2563"/>
                  </a:cubicBezTo>
                  <a:cubicBezTo>
                    <a:pt x="776" y="2068"/>
                    <a:pt x="1178" y="1673"/>
                    <a:pt x="1669" y="1673"/>
                  </a:cubicBezTo>
                  <a:cubicBezTo>
                    <a:pt x="1681" y="1673"/>
                    <a:pt x="1692" y="1673"/>
                    <a:pt x="1704" y="1673"/>
                  </a:cubicBezTo>
                  <a:lnTo>
                    <a:pt x="2249" y="1673"/>
                  </a:lnTo>
                  <a:cubicBezTo>
                    <a:pt x="2642" y="1673"/>
                    <a:pt x="2958" y="1989"/>
                    <a:pt x="2958" y="2382"/>
                  </a:cubicBezTo>
                  <a:lnTo>
                    <a:pt x="2958" y="2745"/>
                  </a:lnTo>
                  <a:cubicBezTo>
                    <a:pt x="2958" y="2960"/>
                    <a:pt x="3121" y="3128"/>
                    <a:pt x="3333" y="3128"/>
                  </a:cubicBezTo>
                  <a:cubicBezTo>
                    <a:pt x="3338" y="3128"/>
                    <a:pt x="3344" y="3128"/>
                    <a:pt x="3350" y="3128"/>
                  </a:cubicBezTo>
                  <a:cubicBezTo>
                    <a:pt x="3561" y="3128"/>
                    <a:pt x="3733" y="2956"/>
                    <a:pt x="3733" y="2745"/>
                  </a:cubicBezTo>
                  <a:lnTo>
                    <a:pt x="3733" y="2382"/>
                  </a:lnTo>
                  <a:cubicBezTo>
                    <a:pt x="3733" y="1578"/>
                    <a:pt x="3082" y="917"/>
                    <a:pt x="2269" y="908"/>
                  </a:cubicBezTo>
                  <a:lnTo>
                    <a:pt x="2269" y="381"/>
                  </a:lnTo>
                  <a:cubicBezTo>
                    <a:pt x="2269" y="128"/>
                    <a:pt x="2077" y="1"/>
                    <a:pt x="1886" y="1"/>
                  </a:cubicBezTo>
                  <a:close/>
                </a:path>
              </a:pathLst>
            </a:custGeom>
            <a:solidFill>
              <a:srgbClr val="FFFFFF"/>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9658;p108">
              <a:extLst>
                <a:ext uri="{FF2B5EF4-FFF2-40B4-BE49-F238E27FC236}">
                  <a16:creationId xmlns:a16="http://schemas.microsoft.com/office/drawing/2014/main" id="{EB253906-D3C8-4CBD-9CD6-F56C5E89297D}"/>
                </a:ext>
              </a:extLst>
            </p:cNvPr>
            <p:cNvSpPr/>
            <p:nvPr/>
          </p:nvSpPr>
          <p:spPr>
            <a:xfrm>
              <a:off x="4179611" y="4472250"/>
              <a:ext cx="153070" cy="150339"/>
            </a:xfrm>
            <a:custGeom>
              <a:avLst/>
              <a:gdLst/>
              <a:ahLst/>
              <a:cxnLst/>
              <a:rect l="l" t="t" r="r" b="b"/>
              <a:pathLst>
                <a:path w="5829" h="5725" extrusionOk="0">
                  <a:moveTo>
                    <a:pt x="2910" y="2096"/>
                  </a:moveTo>
                  <a:cubicBezTo>
                    <a:pt x="3331" y="2096"/>
                    <a:pt x="3675" y="2441"/>
                    <a:pt x="3675" y="2871"/>
                  </a:cubicBezTo>
                  <a:cubicBezTo>
                    <a:pt x="3675" y="3330"/>
                    <a:pt x="3300" y="3637"/>
                    <a:pt x="2906" y="3637"/>
                  </a:cubicBezTo>
                  <a:cubicBezTo>
                    <a:pt x="2716" y="3637"/>
                    <a:pt x="2523" y="3566"/>
                    <a:pt x="2364" y="3407"/>
                  </a:cubicBezTo>
                  <a:cubicBezTo>
                    <a:pt x="1876" y="2929"/>
                    <a:pt x="2221" y="2096"/>
                    <a:pt x="2910" y="2096"/>
                  </a:cubicBezTo>
                  <a:close/>
                  <a:moveTo>
                    <a:pt x="2527" y="0"/>
                  </a:moveTo>
                  <a:cubicBezTo>
                    <a:pt x="2441" y="0"/>
                    <a:pt x="2364" y="58"/>
                    <a:pt x="2345" y="154"/>
                  </a:cubicBezTo>
                  <a:lnTo>
                    <a:pt x="2192" y="890"/>
                  </a:lnTo>
                  <a:lnTo>
                    <a:pt x="1599" y="421"/>
                  </a:lnTo>
                  <a:cubicBezTo>
                    <a:pt x="1565" y="393"/>
                    <a:pt x="1525" y="378"/>
                    <a:pt x="1483" y="378"/>
                  </a:cubicBezTo>
                  <a:cubicBezTo>
                    <a:pt x="1441" y="378"/>
                    <a:pt x="1398" y="393"/>
                    <a:pt x="1359" y="421"/>
                  </a:cubicBezTo>
                  <a:lnTo>
                    <a:pt x="776" y="910"/>
                  </a:lnTo>
                  <a:cubicBezTo>
                    <a:pt x="709" y="977"/>
                    <a:pt x="690" y="1072"/>
                    <a:pt x="728" y="1149"/>
                  </a:cubicBezTo>
                  <a:lnTo>
                    <a:pt x="1091" y="1819"/>
                  </a:lnTo>
                  <a:lnTo>
                    <a:pt x="335" y="1828"/>
                  </a:lnTo>
                  <a:cubicBezTo>
                    <a:pt x="240" y="1838"/>
                    <a:pt x="163" y="1905"/>
                    <a:pt x="154" y="1991"/>
                  </a:cubicBezTo>
                  <a:lnTo>
                    <a:pt x="20" y="2747"/>
                  </a:lnTo>
                  <a:cubicBezTo>
                    <a:pt x="0" y="2833"/>
                    <a:pt x="48" y="2929"/>
                    <a:pt x="134" y="2958"/>
                  </a:cubicBezTo>
                  <a:lnTo>
                    <a:pt x="843" y="3235"/>
                  </a:lnTo>
                  <a:lnTo>
                    <a:pt x="268" y="3733"/>
                  </a:lnTo>
                  <a:cubicBezTo>
                    <a:pt x="201" y="3790"/>
                    <a:pt x="192" y="3895"/>
                    <a:pt x="230" y="3972"/>
                  </a:cubicBezTo>
                  <a:lnTo>
                    <a:pt x="603" y="4652"/>
                  </a:lnTo>
                  <a:cubicBezTo>
                    <a:pt x="633" y="4711"/>
                    <a:pt x="697" y="4747"/>
                    <a:pt x="765" y="4747"/>
                  </a:cubicBezTo>
                  <a:cubicBezTo>
                    <a:pt x="784" y="4747"/>
                    <a:pt x="804" y="4744"/>
                    <a:pt x="824" y="4738"/>
                  </a:cubicBezTo>
                  <a:lnTo>
                    <a:pt x="1541" y="4498"/>
                  </a:lnTo>
                  <a:lnTo>
                    <a:pt x="1426" y="5245"/>
                  </a:lnTo>
                  <a:cubicBezTo>
                    <a:pt x="1407" y="5331"/>
                    <a:pt x="1465" y="5417"/>
                    <a:pt x="1541" y="5446"/>
                  </a:cubicBezTo>
                  <a:lnTo>
                    <a:pt x="2259" y="5714"/>
                  </a:lnTo>
                  <a:cubicBezTo>
                    <a:pt x="2281" y="5721"/>
                    <a:pt x="2304" y="5725"/>
                    <a:pt x="2326" y="5725"/>
                  </a:cubicBezTo>
                  <a:cubicBezTo>
                    <a:pt x="2391" y="5725"/>
                    <a:pt x="2453" y="5694"/>
                    <a:pt x="2489" y="5637"/>
                  </a:cubicBezTo>
                  <a:lnTo>
                    <a:pt x="2881" y="4986"/>
                  </a:lnTo>
                  <a:lnTo>
                    <a:pt x="3274" y="5637"/>
                  </a:lnTo>
                  <a:cubicBezTo>
                    <a:pt x="3309" y="5694"/>
                    <a:pt x="3371" y="5725"/>
                    <a:pt x="3436" y="5725"/>
                  </a:cubicBezTo>
                  <a:cubicBezTo>
                    <a:pt x="3459" y="5725"/>
                    <a:pt x="3481" y="5721"/>
                    <a:pt x="3503" y="5714"/>
                  </a:cubicBezTo>
                  <a:lnTo>
                    <a:pt x="4221" y="5446"/>
                  </a:lnTo>
                  <a:cubicBezTo>
                    <a:pt x="4307" y="5417"/>
                    <a:pt x="4355" y="5331"/>
                    <a:pt x="4345" y="5245"/>
                  </a:cubicBezTo>
                  <a:lnTo>
                    <a:pt x="4221" y="4498"/>
                  </a:lnTo>
                  <a:lnTo>
                    <a:pt x="4939" y="4738"/>
                  </a:lnTo>
                  <a:cubicBezTo>
                    <a:pt x="4958" y="4744"/>
                    <a:pt x="4978" y="4747"/>
                    <a:pt x="4998" y="4747"/>
                  </a:cubicBezTo>
                  <a:cubicBezTo>
                    <a:pt x="5066" y="4747"/>
                    <a:pt x="5131" y="4711"/>
                    <a:pt x="5168" y="4652"/>
                  </a:cubicBezTo>
                  <a:lnTo>
                    <a:pt x="5551" y="3982"/>
                  </a:lnTo>
                  <a:cubicBezTo>
                    <a:pt x="5599" y="3905"/>
                    <a:pt x="5580" y="3800"/>
                    <a:pt x="5513" y="3742"/>
                  </a:cubicBezTo>
                  <a:lnTo>
                    <a:pt x="4948" y="3245"/>
                  </a:lnTo>
                  <a:lnTo>
                    <a:pt x="5657" y="2967"/>
                  </a:lnTo>
                  <a:cubicBezTo>
                    <a:pt x="5752" y="2948"/>
                    <a:pt x="5829" y="2852"/>
                    <a:pt x="5810" y="2747"/>
                  </a:cubicBezTo>
                  <a:lnTo>
                    <a:pt x="5676" y="1991"/>
                  </a:lnTo>
                  <a:cubicBezTo>
                    <a:pt x="5657" y="1905"/>
                    <a:pt x="5580" y="1838"/>
                    <a:pt x="5494" y="1828"/>
                  </a:cubicBezTo>
                  <a:lnTo>
                    <a:pt x="4738" y="1819"/>
                  </a:lnTo>
                  <a:lnTo>
                    <a:pt x="5101" y="1149"/>
                  </a:lnTo>
                  <a:cubicBezTo>
                    <a:pt x="5140" y="1072"/>
                    <a:pt x="5121" y="977"/>
                    <a:pt x="5054" y="910"/>
                  </a:cubicBezTo>
                  <a:lnTo>
                    <a:pt x="4460" y="421"/>
                  </a:lnTo>
                  <a:cubicBezTo>
                    <a:pt x="4427" y="393"/>
                    <a:pt x="4386" y="378"/>
                    <a:pt x="4344" y="378"/>
                  </a:cubicBezTo>
                  <a:cubicBezTo>
                    <a:pt x="4302" y="378"/>
                    <a:pt x="4259" y="393"/>
                    <a:pt x="4221" y="421"/>
                  </a:cubicBezTo>
                  <a:lnTo>
                    <a:pt x="3637" y="890"/>
                  </a:lnTo>
                  <a:lnTo>
                    <a:pt x="3484" y="154"/>
                  </a:lnTo>
                  <a:cubicBezTo>
                    <a:pt x="3465" y="58"/>
                    <a:pt x="3388" y="0"/>
                    <a:pt x="3302" y="0"/>
                  </a:cubicBezTo>
                  <a:close/>
                </a:path>
              </a:pathLst>
            </a:custGeom>
            <a:solidFill>
              <a:srgbClr val="A1B0BD"/>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9659;p108">
              <a:extLst>
                <a:ext uri="{FF2B5EF4-FFF2-40B4-BE49-F238E27FC236}">
                  <a16:creationId xmlns:a16="http://schemas.microsoft.com/office/drawing/2014/main" id="{D436A53B-E829-4EE0-A583-57EDA81B05A1}"/>
                </a:ext>
              </a:extLst>
            </p:cNvPr>
            <p:cNvSpPr/>
            <p:nvPr/>
          </p:nvSpPr>
          <p:spPr>
            <a:xfrm>
              <a:off x="4238408" y="4472250"/>
              <a:ext cx="18119" cy="23135"/>
            </a:xfrm>
            <a:custGeom>
              <a:avLst/>
              <a:gdLst/>
              <a:ahLst/>
              <a:cxnLst/>
              <a:rect l="l" t="t" r="r" b="b"/>
              <a:pathLst>
                <a:path w="690" h="881" extrusionOk="0">
                  <a:moveTo>
                    <a:pt x="278" y="0"/>
                  </a:moveTo>
                  <a:cubicBezTo>
                    <a:pt x="192" y="0"/>
                    <a:pt x="106" y="58"/>
                    <a:pt x="87" y="154"/>
                  </a:cubicBezTo>
                  <a:lnTo>
                    <a:pt x="1" y="613"/>
                  </a:lnTo>
                  <a:lnTo>
                    <a:pt x="355" y="881"/>
                  </a:lnTo>
                  <a:lnTo>
                    <a:pt x="499" y="154"/>
                  </a:lnTo>
                  <a:cubicBezTo>
                    <a:pt x="518" y="58"/>
                    <a:pt x="594" y="0"/>
                    <a:pt x="690" y="0"/>
                  </a:cubicBezTo>
                  <a:close/>
                </a:path>
              </a:pathLst>
            </a:custGeom>
            <a:solidFill>
              <a:srgbClr val="909FAD"/>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9660;p108">
              <a:extLst>
                <a:ext uri="{FF2B5EF4-FFF2-40B4-BE49-F238E27FC236}">
                  <a16:creationId xmlns:a16="http://schemas.microsoft.com/office/drawing/2014/main" id="{038FEFA8-5CD3-45A7-AFBF-798985368617}"/>
                </a:ext>
              </a:extLst>
            </p:cNvPr>
            <p:cNvSpPr/>
            <p:nvPr/>
          </p:nvSpPr>
          <p:spPr>
            <a:xfrm>
              <a:off x="4217321" y="4590105"/>
              <a:ext cx="28151" cy="32484"/>
            </a:xfrm>
            <a:custGeom>
              <a:avLst/>
              <a:gdLst/>
              <a:ahLst/>
              <a:cxnLst/>
              <a:rect l="l" t="t" r="r" b="b"/>
              <a:pathLst>
                <a:path w="1072" h="1237" extrusionOk="0">
                  <a:moveTo>
                    <a:pt x="536" y="1"/>
                  </a:moveTo>
                  <a:lnTo>
                    <a:pt x="105" y="144"/>
                  </a:lnTo>
                  <a:lnTo>
                    <a:pt x="10" y="747"/>
                  </a:lnTo>
                  <a:cubicBezTo>
                    <a:pt x="0" y="843"/>
                    <a:pt x="48" y="929"/>
                    <a:pt x="134" y="958"/>
                  </a:cubicBezTo>
                  <a:lnTo>
                    <a:pt x="852" y="1226"/>
                  </a:lnTo>
                  <a:cubicBezTo>
                    <a:pt x="872" y="1233"/>
                    <a:pt x="893" y="1237"/>
                    <a:pt x="915" y="1237"/>
                  </a:cubicBezTo>
                  <a:cubicBezTo>
                    <a:pt x="975" y="1237"/>
                    <a:pt x="1037" y="1208"/>
                    <a:pt x="1072" y="1159"/>
                  </a:cubicBezTo>
                  <a:lnTo>
                    <a:pt x="536" y="958"/>
                  </a:lnTo>
                  <a:cubicBezTo>
                    <a:pt x="450" y="929"/>
                    <a:pt x="402" y="833"/>
                    <a:pt x="412" y="747"/>
                  </a:cubicBezTo>
                  <a:lnTo>
                    <a:pt x="536" y="1"/>
                  </a:lnTo>
                  <a:close/>
                </a:path>
              </a:pathLst>
            </a:custGeom>
            <a:solidFill>
              <a:srgbClr val="909FAD"/>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9661;p108">
              <a:extLst>
                <a:ext uri="{FF2B5EF4-FFF2-40B4-BE49-F238E27FC236}">
                  <a16:creationId xmlns:a16="http://schemas.microsoft.com/office/drawing/2014/main" id="{678D5432-46BA-4036-8A1A-1531B6818349}"/>
                </a:ext>
              </a:extLst>
            </p:cNvPr>
            <p:cNvSpPr/>
            <p:nvPr/>
          </p:nvSpPr>
          <p:spPr>
            <a:xfrm>
              <a:off x="4179349" y="4482412"/>
              <a:ext cx="44274" cy="114520"/>
            </a:xfrm>
            <a:custGeom>
              <a:avLst/>
              <a:gdLst/>
              <a:ahLst/>
              <a:cxnLst/>
              <a:rect l="l" t="t" r="r" b="b"/>
              <a:pathLst>
                <a:path w="1686" h="4361" extrusionOk="0">
                  <a:moveTo>
                    <a:pt x="1483" y="1"/>
                  </a:moveTo>
                  <a:cubicBezTo>
                    <a:pt x="1441" y="1"/>
                    <a:pt x="1398" y="15"/>
                    <a:pt x="1360" y="44"/>
                  </a:cubicBezTo>
                  <a:lnTo>
                    <a:pt x="776" y="532"/>
                  </a:lnTo>
                  <a:cubicBezTo>
                    <a:pt x="709" y="590"/>
                    <a:pt x="690" y="695"/>
                    <a:pt x="728" y="771"/>
                  </a:cubicBezTo>
                  <a:lnTo>
                    <a:pt x="1092" y="1432"/>
                  </a:lnTo>
                  <a:lnTo>
                    <a:pt x="336" y="1451"/>
                  </a:lnTo>
                  <a:cubicBezTo>
                    <a:pt x="240" y="1451"/>
                    <a:pt x="164" y="1518"/>
                    <a:pt x="144" y="1614"/>
                  </a:cubicBezTo>
                  <a:lnTo>
                    <a:pt x="10" y="2370"/>
                  </a:lnTo>
                  <a:cubicBezTo>
                    <a:pt x="1" y="2456"/>
                    <a:pt x="49" y="2542"/>
                    <a:pt x="135" y="2580"/>
                  </a:cubicBezTo>
                  <a:lnTo>
                    <a:pt x="834" y="2858"/>
                  </a:lnTo>
                  <a:lnTo>
                    <a:pt x="269" y="3355"/>
                  </a:lnTo>
                  <a:cubicBezTo>
                    <a:pt x="202" y="3413"/>
                    <a:pt x="183" y="3508"/>
                    <a:pt x="231" y="3595"/>
                  </a:cubicBezTo>
                  <a:lnTo>
                    <a:pt x="613" y="4265"/>
                  </a:lnTo>
                  <a:cubicBezTo>
                    <a:pt x="643" y="4324"/>
                    <a:pt x="707" y="4360"/>
                    <a:pt x="775" y="4360"/>
                  </a:cubicBezTo>
                  <a:cubicBezTo>
                    <a:pt x="794" y="4360"/>
                    <a:pt x="814" y="4357"/>
                    <a:pt x="834" y="4351"/>
                  </a:cubicBezTo>
                  <a:lnTo>
                    <a:pt x="1034" y="4284"/>
                  </a:lnTo>
                  <a:lnTo>
                    <a:pt x="1025" y="4265"/>
                  </a:lnTo>
                  <a:lnTo>
                    <a:pt x="642" y="3595"/>
                  </a:lnTo>
                  <a:cubicBezTo>
                    <a:pt x="594" y="3518"/>
                    <a:pt x="613" y="3413"/>
                    <a:pt x="680" y="3355"/>
                  </a:cubicBezTo>
                  <a:lnTo>
                    <a:pt x="1245" y="2858"/>
                  </a:lnTo>
                  <a:lnTo>
                    <a:pt x="537" y="2580"/>
                  </a:lnTo>
                  <a:cubicBezTo>
                    <a:pt x="460" y="2551"/>
                    <a:pt x="403" y="2456"/>
                    <a:pt x="422" y="2370"/>
                  </a:cubicBezTo>
                  <a:lnTo>
                    <a:pt x="556" y="1614"/>
                  </a:lnTo>
                  <a:cubicBezTo>
                    <a:pt x="575" y="1527"/>
                    <a:pt x="652" y="1460"/>
                    <a:pt x="738" y="1451"/>
                  </a:cubicBezTo>
                  <a:lnTo>
                    <a:pt x="1494" y="1441"/>
                  </a:lnTo>
                  <a:lnTo>
                    <a:pt x="1140" y="771"/>
                  </a:lnTo>
                  <a:cubicBezTo>
                    <a:pt x="1092" y="695"/>
                    <a:pt x="1111" y="599"/>
                    <a:pt x="1178" y="532"/>
                  </a:cubicBezTo>
                  <a:lnTo>
                    <a:pt x="1685" y="111"/>
                  </a:lnTo>
                  <a:lnTo>
                    <a:pt x="1599" y="44"/>
                  </a:lnTo>
                  <a:cubicBezTo>
                    <a:pt x="1566" y="15"/>
                    <a:pt x="1525" y="1"/>
                    <a:pt x="1483" y="1"/>
                  </a:cubicBezTo>
                  <a:close/>
                </a:path>
              </a:pathLst>
            </a:custGeom>
            <a:solidFill>
              <a:srgbClr val="909FAD"/>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9662;p108">
              <a:extLst>
                <a:ext uri="{FF2B5EF4-FFF2-40B4-BE49-F238E27FC236}">
                  <a16:creationId xmlns:a16="http://schemas.microsoft.com/office/drawing/2014/main" id="{154A88B3-E5F7-40C5-98EE-E6FE97CAD5CE}"/>
                </a:ext>
              </a:extLst>
            </p:cNvPr>
            <p:cNvSpPr/>
            <p:nvPr/>
          </p:nvSpPr>
          <p:spPr>
            <a:xfrm>
              <a:off x="4208760" y="4511955"/>
              <a:ext cx="82456" cy="70639"/>
            </a:xfrm>
            <a:custGeom>
              <a:avLst/>
              <a:gdLst/>
              <a:ahLst/>
              <a:cxnLst/>
              <a:rect l="l" t="t" r="r" b="b"/>
              <a:pathLst>
                <a:path w="3140" h="2690" extrusionOk="0">
                  <a:moveTo>
                    <a:pt x="1790" y="585"/>
                  </a:moveTo>
                  <a:cubicBezTo>
                    <a:pt x="2185" y="585"/>
                    <a:pt x="2565" y="894"/>
                    <a:pt x="2565" y="1359"/>
                  </a:cubicBezTo>
                  <a:cubicBezTo>
                    <a:pt x="2565" y="1781"/>
                    <a:pt x="2221" y="2125"/>
                    <a:pt x="1800" y="2125"/>
                  </a:cubicBezTo>
                  <a:cubicBezTo>
                    <a:pt x="1111" y="2125"/>
                    <a:pt x="766" y="1302"/>
                    <a:pt x="1254" y="814"/>
                  </a:cubicBezTo>
                  <a:cubicBezTo>
                    <a:pt x="1409" y="656"/>
                    <a:pt x="1601" y="585"/>
                    <a:pt x="1790" y="585"/>
                  </a:cubicBezTo>
                  <a:close/>
                  <a:moveTo>
                    <a:pt x="1800" y="0"/>
                  </a:moveTo>
                  <a:cubicBezTo>
                    <a:pt x="594" y="0"/>
                    <a:pt x="1" y="1446"/>
                    <a:pt x="843" y="2297"/>
                  </a:cubicBezTo>
                  <a:cubicBezTo>
                    <a:pt x="1117" y="2568"/>
                    <a:pt x="1453" y="2690"/>
                    <a:pt x="1782" y="2690"/>
                  </a:cubicBezTo>
                  <a:cubicBezTo>
                    <a:pt x="2475" y="2690"/>
                    <a:pt x="3140" y="2151"/>
                    <a:pt x="3140" y="1340"/>
                  </a:cubicBezTo>
                  <a:cubicBezTo>
                    <a:pt x="3140" y="594"/>
                    <a:pt x="2537" y="0"/>
                    <a:pt x="1800" y="0"/>
                  </a:cubicBezTo>
                  <a:close/>
                </a:path>
              </a:pathLst>
            </a:custGeom>
            <a:solidFill>
              <a:srgbClr val="909FAD"/>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 name="Straight Arrow Connector 2">
            <a:extLst>
              <a:ext uri="{FF2B5EF4-FFF2-40B4-BE49-F238E27FC236}">
                <a16:creationId xmlns:a16="http://schemas.microsoft.com/office/drawing/2014/main" id="{EC313415-4155-4847-8FB5-354EE7C83697}"/>
              </a:ext>
            </a:extLst>
          </p:cNvPr>
          <p:cNvCxnSpPr>
            <a:stCxn id="947" idx="0"/>
            <a:endCxn id="1002" idx="2"/>
          </p:cNvCxnSpPr>
          <p:nvPr/>
        </p:nvCxnSpPr>
        <p:spPr>
          <a:xfrm flipV="1">
            <a:off x="1740435" y="2314327"/>
            <a:ext cx="41911" cy="31783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D33925A8-86BA-4AA3-B11F-9443C70E662B}"/>
              </a:ext>
            </a:extLst>
          </p:cNvPr>
          <p:cNvCxnSpPr>
            <a:stCxn id="954" idx="4"/>
            <a:endCxn id="962" idx="0"/>
          </p:cNvCxnSpPr>
          <p:nvPr/>
        </p:nvCxnSpPr>
        <p:spPr>
          <a:xfrm>
            <a:off x="3155238" y="3281413"/>
            <a:ext cx="47500" cy="1896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D0B6A4D4-8771-4F7F-A0D5-8CAEB0827887}"/>
              </a:ext>
            </a:extLst>
          </p:cNvPr>
          <p:cNvCxnSpPr>
            <a:cxnSpLocks/>
            <a:stCxn id="979" idx="7"/>
          </p:cNvCxnSpPr>
          <p:nvPr/>
        </p:nvCxnSpPr>
        <p:spPr>
          <a:xfrm flipV="1">
            <a:off x="4801565" y="2501825"/>
            <a:ext cx="130475" cy="23492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64994BDB-A34D-4820-8DB2-C5A476483765}"/>
              </a:ext>
            </a:extLst>
          </p:cNvPr>
          <p:cNvCxnSpPr>
            <a:stCxn id="965" idx="4"/>
            <a:endCxn id="1003" idx="0"/>
          </p:cNvCxnSpPr>
          <p:nvPr/>
        </p:nvCxnSpPr>
        <p:spPr>
          <a:xfrm>
            <a:off x="6054100" y="3281363"/>
            <a:ext cx="2" cy="1897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636F1076-0B95-4766-819F-2F5F8420FDA0}"/>
              </a:ext>
            </a:extLst>
          </p:cNvPr>
          <p:cNvCxnSpPr>
            <a:cxnSpLocks/>
            <a:stCxn id="1005" idx="0"/>
          </p:cNvCxnSpPr>
          <p:nvPr/>
        </p:nvCxnSpPr>
        <p:spPr>
          <a:xfrm flipH="1" flipV="1">
            <a:off x="7240002" y="2501825"/>
            <a:ext cx="164573" cy="1398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52"/>
        <p:cNvGrpSpPr/>
        <p:nvPr/>
      </p:nvGrpSpPr>
      <p:grpSpPr>
        <a:xfrm>
          <a:off x="0" y="0"/>
          <a:ext cx="0" cy="0"/>
          <a:chOff x="0" y="0"/>
          <a:chExt cx="0" cy="0"/>
        </a:xfrm>
      </p:grpSpPr>
      <p:grpSp>
        <p:nvGrpSpPr>
          <p:cNvPr id="1653" name="Google Shape;1653;p76"/>
          <p:cNvGrpSpPr/>
          <p:nvPr/>
        </p:nvGrpSpPr>
        <p:grpSpPr>
          <a:xfrm>
            <a:off x="4998350" y="1003050"/>
            <a:ext cx="3113487" cy="2962500"/>
            <a:chOff x="4998350" y="1003050"/>
            <a:chExt cx="3113487" cy="2962500"/>
          </a:xfrm>
        </p:grpSpPr>
        <p:sp>
          <p:nvSpPr>
            <p:cNvPr id="1654" name="Google Shape;1654;p76"/>
            <p:cNvSpPr/>
            <p:nvPr/>
          </p:nvSpPr>
          <p:spPr>
            <a:xfrm>
              <a:off x="5149638" y="1003050"/>
              <a:ext cx="2962200" cy="2962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76"/>
            <p:cNvSpPr/>
            <p:nvPr/>
          </p:nvSpPr>
          <p:spPr>
            <a:xfrm rot="-3603282">
              <a:off x="5050649" y="1461293"/>
              <a:ext cx="425504" cy="366936"/>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56" name="Google Shape;1656;p76"/>
          <p:cNvSpPr/>
          <p:nvPr/>
        </p:nvSpPr>
        <p:spPr>
          <a:xfrm>
            <a:off x="754328" y="922050"/>
            <a:ext cx="3852000" cy="3043500"/>
          </a:xfrm>
          <a:prstGeom prst="roundRect">
            <a:avLst>
              <a:gd name="adj" fmla="val 14782"/>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15001" y="1268563"/>
            <a:ext cx="2431473" cy="2431473"/>
          </a:xfrm>
          <a:prstGeom prst="rect">
            <a:avLst/>
          </a:prstGeom>
        </p:spPr>
      </p:pic>
      <p:pic>
        <p:nvPicPr>
          <p:cNvPr id="5" name="Picture 4"/>
          <p:cNvPicPr>
            <a:picLocks noChangeAspect="1"/>
          </p:cNvPicPr>
          <p:nvPr/>
        </p:nvPicPr>
        <p:blipFill rotWithShape="1">
          <a:blip r:embed="rId4">
            <a:extLst>
              <a:ext uri="{28A0092B-C50C-407E-A947-70E740481C1C}">
                <a14:useLocalDpi xmlns:a14="http://schemas.microsoft.com/office/drawing/2010/main" val="0"/>
              </a:ext>
            </a:extLst>
          </a:blip>
          <a:srcRect t="79266"/>
          <a:stretch/>
        </p:blipFill>
        <p:spPr>
          <a:xfrm>
            <a:off x="190580" y="1368828"/>
            <a:ext cx="4934970" cy="1023210"/>
          </a:xfrm>
          <a:prstGeom prst="rect">
            <a:avLst/>
          </a:prstGeom>
        </p:spPr>
      </p:pic>
      <p:sp>
        <p:nvSpPr>
          <p:cNvPr id="8" name="Google Shape;802;p34">
            <a:extLst>
              <a:ext uri="{FF2B5EF4-FFF2-40B4-BE49-F238E27FC236}">
                <a16:creationId xmlns:a16="http://schemas.microsoft.com/office/drawing/2014/main" id="{C5A18B30-61C7-453C-B541-20D8A3BBC6B0}"/>
              </a:ext>
            </a:extLst>
          </p:cNvPr>
          <p:cNvSpPr txBox="1">
            <a:spLocks/>
          </p:cNvSpPr>
          <p:nvPr/>
        </p:nvSpPr>
        <p:spPr>
          <a:xfrm>
            <a:off x="1032162" y="2680407"/>
            <a:ext cx="3251806" cy="798777"/>
          </a:xfrm>
          <a:prstGeom prst="rect">
            <a:avLst/>
          </a:prstGeom>
          <a:noFill/>
          <a:ln w="19050">
            <a:solidFill>
              <a:schemeClr val="bg1">
                <a:lumMod val="75000"/>
              </a:schemeClr>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r" rtl="0">
              <a:lnSpc>
                <a:spcPct val="100000"/>
              </a:lnSpc>
              <a:spcBef>
                <a:spcPts val="0"/>
              </a:spcBef>
              <a:spcAft>
                <a:spcPts val="0"/>
              </a:spcAft>
              <a:buClr>
                <a:schemeClr val="dk2"/>
              </a:buClr>
              <a:buSzPts val="1400"/>
              <a:buFont typeface="Barlow Semi Condensed"/>
              <a:buNone/>
              <a:defRPr sz="1400" b="0" i="0" u="none" strike="noStrike" cap="none">
                <a:solidFill>
                  <a:schemeClr val="dk2"/>
                </a:solidFill>
                <a:latin typeface="Barlow Semi Condensed"/>
                <a:ea typeface="Barlow Semi Condensed"/>
                <a:cs typeface="Barlow Semi Condensed"/>
                <a:sym typeface="Barlow Semi Condensed"/>
              </a:defRPr>
            </a:lvl1pPr>
            <a:lvl2pPr marL="914400" marR="0" lvl="1" indent="-317500" algn="r" rtl="0">
              <a:lnSpc>
                <a:spcPct val="100000"/>
              </a:lnSpc>
              <a:spcBef>
                <a:spcPts val="0"/>
              </a:spcBef>
              <a:spcAft>
                <a:spcPts val="0"/>
              </a:spcAft>
              <a:buClr>
                <a:schemeClr val="dk2"/>
              </a:buClr>
              <a:buSzPts val="1400"/>
              <a:buFont typeface="Barlow Semi Condensed"/>
              <a:buNone/>
              <a:defRPr sz="1400" b="0" i="0" u="none" strike="noStrike" cap="none">
                <a:solidFill>
                  <a:schemeClr val="dk2"/>
                </a:solidFill>
                <a:latin typeface="Spartan"/>
                <a:ea typeface="Spartan"/>
                <a:cs typeface="Spartan"/>
                <a:sym typeface="Spartan"/>
              </a:defRPr>
            </a:lvl2pPr>
            <a:lvl3pPr marL="1371600" marR="0" lvl="2" indent="-317500" algn="r" rtl="0">
              <a:lnSpc>
                <a:spcPct val="100000"/>
              </a:lnSpc>
              <a:spcBef>
                <a:spcPts val="0"/>
              </a:spcBef>
              <a:spcAft>
                <a:spcPts val="0"/>
              </a:spcAft>
              <a:buClr>
                <a:schemeClr val="dk2"/>
              </a:buClr>
              <a:buSzPts val="1400"/>
              <a:buFont typeface="Barlow Semi Condensed"/>
              <a:buNone/>
              <a:defRPr sz="1400" b="0" i="0" u="none" strike="noStrike" cap="none">
                <a:solidFill>
                  <a:schemeClr val="dk2"/>
                </a:solidFill>
                <a:latin typeface="Spartan"/>
                <a:ea typeface="Spartan"/>
                <a:cs typeface="Spartan"/>
                <a:sym typeface="Spartan"/>
              </a:defRPr>
            </a:lvl3pPr>
            <a:lvl4pPr marL="1828800" marR="0" lvl="3" indent="-317500" algn="r" rtl="0">
              <a:lnSpc>
                <a:spcPct val="100000"/>
              </a:lnSpc>
              <a:spcBef>
                <a:spcPts val="0"/>
              </a:spcBef>
              <a:spcAft>
                <a:spcPts val="0"/>
              </a:spcAft>
              <a:buClr>
                <a:schemeClr val="dk2"/>
              </a:buClr>
              <a:buSzPts val="1400"/>
              <a:buFont typeface="Barlow Semi Condensed"/>
              <a:buNone/>
              <a:defRPr sz="1400" b="0" i="0" u="none" strike="noStrike" cap="none">
                <a:solidFill>
                  <a:schemeClr val="dk2"/>
                </a:solidFill>
                <a:latin typeface="Spartan"/>
                <a:ea typeface="Spartan"/>
                <a:cs typeface="Spartan"/>
                <a:sym typeface="Spartan"/>
              </a:defRPr>
            </a:lvl4pPr>
            <a:lvl5pPr marL="2286000" marR="0" lvl="4" indent="-317500" algn="r" rtl="0">
              <a:lnSpc>
                <a:spcPct val="100000"/>
              </a:lnSpc>
              <a:spcBef>
                <a:spcPts val="0"/>
              </a:spcBef>
              <a:spcAft>
                <a:spcPts val="0"/>
              </a:spcAft>
              <a:buClr>
                <a:schemeClr val="dk2"/>
              </a:buClr>
              <a:buSzPts val="1400"/>
              <a:buFont typeface="Barlow Semi Condensed"/>
              <a:buNone/>
              <a:defRPr sz="1400" b="0" i="0" u="none" strike="noStrike" cap="none">
                <a:solidFill>
                  <a:schemeClr val="dk2"/>
                </a:solidFill>
                <a:latin typeface="Spartan"/>
                <a:ea typeface="Spartan"/>
                <a:cs typeface="Spartan"/>
                <a:sym typeface="Spartan"/>
              </a:defRPr>
            </a:lvl5pPr>
            <a:lvl6pPr marL="2743200" marR="0" lvl="5" indent="-317500" algn="r" rtl="0">
              <a:lnSpc>
                <a:spcPct val="100000"/>
              </a:lnSpc>
              <a:spcBef>
                <a:spcPts val="0"/>
              </a:spcBef>
              <a:spcAft>
                <a:spcPts val="0"/>
              </a:spcAft>
              <a:buClr>
                <a:schemeClr val="dk2"/>
              </a:buClr>
              <a:buSzPts val="1400"/>
              <a:buFont typeface="Barlow Semi Condensed"/>
              <a:buNone/>
              <a:defRPr sz="1400" b="0" i="0" u="none" strike="noStrike" cap="none">
                <a:solidFill>
                  <a:schemeClr val="dk2"/>
                </a:solidFill>
                <a:latin typeface="Spartan"/>
                <a:ea typeface="Spartan"/>
                <a:cs typeface="Spartan"/>
                <a:sym typeface="Spartan"/>
              </a:defRPr>
            </a:lvl6pPr>
            <a:lvl7pPr marL="3200400" marR="0" lvl="6" indent="-317500" algn="r" rtl="0">
              <a:lnSpc>
                <a:spcPct val="100000"/>
              </a:lnSpc>
              <a:spcBef>
                <a:spcPts val="0"/>
              </a:spcBef>
              <a:spcAft>
                <a:spcPts val="0"/>
              </a:spcAft>
              <a:buClr>
                <a:schemeClr val="dk2"/>
              </a:buClr>
              <a:buSzPts val="1400"/>
              <a:buFont typeface="Barlow Semi Condensed"/>
              <a:buNone/>
              <a:defRPr sz="1400" b="0" i="0" u="none" strike="noStrike" cap="none">
                <a:solidFill>
                  <a:schemeClr val="dk2"/>
                </a:solidFill>
                <a:latin typeface="Spartan"/>
                <a:ea typeface="Spartan"/>
                <a:cs typeface="Spartan"/>
                <a:sym typeface="Spartan"/>
              </a:defRPr>
            </a:lvl7pPr>
            <a:lvl8pPr marL="3657600" marR="0" lvl="7" indent="-317500" algn="r" rtl="0">
              <a:lnSpc>
                <a:spcPct val="100000"/>
              </a:lnSpc>
              <a:spcBef>
                <a:spcPts val="0"/>
              </a:spcBef>
              <a:spcAft>
                <a:spcPts val="0"/>
              </a:spcAft>
              <a:buClr>
                <a:schemeClr val="dk2"/>
              </a:buClr>
              <a:buSzPts val="1400"/>
              <a:buFont typeface="Barlow Semi Condensed"/>
              <a:buNone/>
              <a:defRPr sz="1400" b="0" i="0" u="none" strike="noStrike" cap="none">
                <a:solidFill>
                  <a:schemeClr val="dk2"/>
                </a:solidFill>
                <a:latin typeface="Spartan"/>
                <a:ea typeface="Spartan"/>
                <a:cs typeface="Spartan"/>
                <a:sym typeface="Spartan"/>
              </a:defRPr>
            </a:lvl8pPr>
            <a:lvl9pPr marL="4114800" marR="0" lvl="8" indent="-317500" algn="r" rtl="0">
              <a:lnSpc>
                <a:spcPct val="100000"/>
              </a:lnSpc>
              <a:spcBef>
                <a:spcPts val="0"/>
              </a:spcBef>
              <a:spcAft>
                <a:spcPts val="0"/>
              </a:spcAft>
              <a:buClr>
                <a:schemeClr val="dk2"/>
              </a:buClr>
              <a:buSzPts val="1400"/>
              <a:buFont typeface="Barlow Semi Condensed"/>
              <a:buNone/>
              <a:defRPr sz="1400" b="0" i="0" u="none" strike="noStrike" cap="none">
                <a:solidFill>
                  <a:schemeClr val="dk2"/>
                </a:solidFill>
                <a:latin typeface="Spartan"/>
                <a:ea typeface="Spartan"/>
                <a:cs typeface="Spartan"/>
                <a:sym typeface="Spartan"/>
              </a:defRPr>
            </a:lvl9pPr>
          </a:lstStyle>
          <a:p>
            <a:pPr marL="0" indent="0" algn="ctr">
              <a:lnSpc>
                <a:spcPct val="150000"/>
              </a:lnSpc>
            </a:pPr>
            <a:r>
              <a:rPr lang="en-GB" sz="1400" b="1" dirty="0">
                <a:solidFill>
                  <a:schemeClr val="tx1"/>
                </a:solidFill>
                <a:latin typeface="Segoe Print" panose="02000600000000000000" pitchFamily="2" charset="0"/>
              </a:rPr>
              <a:t>We </a:t>
            </a:r>
            <a:r>
              <a:rPr lang="en-GB" b="1" dirty="0">
                <a:solidFill>
                  <a:schemeClr val="tx1"/>
                </a:solidFill>
                <a:latin typeface="Segoe Print" panose="02000600000000000000" pitchFamily="2" charset="0"/>
              </a:rPr>
              <a:t>will give you</a:t>
            </a:r>
            <a:r>
              <a:rPr lang="en-GB" sz="1400" b="1" dirty="0">
                <a:solidFill>
                  <a:schemeClr val="tx1"/>
                </a:solidFill>
                <a:latin typeface="Segoe Print" panose="02000600000000000000" pitchFamily="2" charset="0"/>
              </a:rPr>
              <a:t> the best </a:t>
            </a:r>
            <a:r>
              <a:rPr lang="en-GB" b="1" dirty="0">
                <a:solidFill>
                  <a:schemeClr val="tx1"/>
                </a:solidFill>
                <a:latin typeface="Segoe Print" panose="02000600000000000000" pitchFamily="2" charset="0"/>
              </a:rPr>
              <a:t>s</a:t>
            </a:r>
            <a:r>
              <a:rPr lang="en-GB" sz="1400" b="1" dirty="0">
                <a:solidFill>
                  <a:schemeClr val="tx1"/>
                </a:solidFill>
                <a:latin typeface="Segoe Print" panose="02000600000000000000" pitchFamily="2" charset="0"/>
              </a:rPr>
              <a:t>ervice </a:t>
            </a:r>
            <a:r>
              <a:rPr lang="en-GB" b="1" dirty="0">
                <a:solidFill>
                  <a:schemeClr val="tx1"/>
                </a:solidFill>
                <a:latin typeface="Segoe Print" panose="02000600000000000000" pitchFamily="2" charset="0"/>
              </a:rPr>
              <a:t>with</a:t>
            </a:r>
            <a:r>
              <a:rPr lang="en-GB" sz="1400" b="1" dirty="0">
                <a:solidFill>
                  <a:schemeClr val="tx1"/>
                </a:solidFill>
                <a:latin typeface="Segoe Print" panose="02000600000000000000" pitchFamily="2" charset="0"/>
              </a:rPr>
              <a:t> good </a:t>
            </a:r>
            <a:r>
              <a:rPr lang="en-GB" b="1" dirty="0">
                <a:solidFill>
                  <a:schemeClr val="tx1"/>
                </a:solidFill>
                <a:latin typeface="Segoe Print" panose="02000600000000000000" pitchFamily="2" charset="0"/>
              </a:rPr>
              <a:t>q</a:t>
            </a:r>
            <a:r>
              <a:rPr lang="en-GB" sz="1400" b="1" dirty="0">
                <a:solidFill>
                  <a:schemeClr val="tx1"/>
                </a:solidFill>
                <a:latin typeface="Segoe Print" panose="02000600000000000000" pitchFamily="2" charset="0"/>
              </a:rPr>
              <a:t>uality results</a:t>
            </a:r>
            <a:endParaRPr lang="en-US" b="1" dirty="0">
              <a:solidFill>
                <a:schemeClr val="tx1"/>
              </a:solidFill>
              <a:latin typeface="Segoe Print" panose="02000600000000000000" pitchFamily="2" charset="0"/>
            </a:endParaRPr>
          </a:p>
        </p:txBody>
      </p:sp>
    </p:spTree>
    <p:extLst>
      <p:ext uri="{BB962C8B-B14F-4D97-AF65-F5344CB8AC3E}">
        <p14:creationId xmlns:p14="http://schemas.microsoft.com/office/powerpoint/2010/main" val="19381429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38"/>
        <p:cNvGrpSpPr/>
        <p:nvPr/>
      </p:nvGrpSpPr>
      <p:grpSpPr>
        <a:xfrm>
          <a:off x="0" y="0"/>
          <a:ext cx="0" cy="0"/>
          <a:chOff x="0" y="0"/>
          <a:chExt cx="0" cy="0"/>
        </a:xfrm>
      </p:grpSpPr>
      <p:grpSp>
        <p:nvGrpSpPr>
          <p:cNvPr id="939" name="Google Shape;939;p38"/>
          <p:cNvGrpSpPr/>
          <p:nvPr/>
        </p:nvGrpSpPr>
        <p:grpSpPr>
          <a:xfrm>
            <a:off x="2326100" y="540000"/>
            <a:ext cx="4491900" cy="915507"/>
            <a:chOff x="2326100" y="540000"/>
            <a:chExt cx="4491900" cy="915507"/>
          </a:xfrm>
        </p:grpSpPr>
        <p:sp>
          <p:nvSpPr>
            <p:cNvPr id="940" name="Google Shape;940;p38"/>
            <p:cNvSpPr/>
            <p:nvPr/>
          </p:nvSpPr>
          <p:spPr>
            <a:xfrm>
              <a:off x="2326100" y="540000"/>
              <a:ext cx="4491900" cy="744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941" name="Google Shape;941;p38"/>
            <p:cNvSpPr/>
            <p:nvPr/>
          </p:nvSpPr>
          <p:spPr>
            <a:xfrm rot="3597242">
              <a:off x="4457341" y="1119052"/>
              <a:ext cx="311567" cy="268811"/>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42" name="Google Shape;942;p38"/>
          <p:cNvSpPr txBox="1">
            <a:spLocks noGrp="1"/>
          </p:cNvSpPr>
          <p:nvPr>
            <p:ph type="title"/>
          </p:nvPr>
        </p:nvSpPr>
        <p:spPr>
          <a:xfrm>
            <a:off x="2330850" y="649224"/>
            <a:ext cx="4480500" cy="53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TIMELINE </a:t>
            </a:r>
            <a:endParaRPr dirty="0"/>
          </a:p>
        </p:txBody>
      </p:sp>
      <p:sp>
        <p:nvSpPr>
          <p:cNvPr id="943" name="Google Shape;943;p38"/>
          <p:cNvSpPr/>
          <p:nvPr/>
        </p:nvSpPr>
        <p:spPr>
          <a:xfrm>
            <a:off x="1847984" y="2890459"/>
            <a:ext cx="5496323" cy="151634"/>
          </a:xfrm>
          <a:custGeom>
            <a:avLst/>
            <a:gdLst/>
            <a:ahLst/>
            <a:cxnLst/>
            <a:rect l="l" t="t" r="r" b="b"/>
            <a:pathLst>
              <a:path w="285338" h="7872" extrusionOk="0">
                <a:moveTo>
                  <a:pt x="3918" y="1"/>
                </a:moveTo>
                <a:cubicBezTo>
                  <a:pt x="1753" y="1"/>
                  <a:pt x="0" y="1754"/>
                  <a:pt x="0" y="3919"/>
                </a:cubicBezTo>
                <a:lnTo>
                  <a:pt x="0" y="3953"/>
                </a:lnTo>
                <a:cubicBezTo>
                  <a:pt x="0" y="6118"/>
                  <a:pt x="1753" y="7871"/>
                  <a:pt x="3918" y="7871"/>
                </a:cubicBezTo>
                <a:lnTo>
                  <a:pt x="281419" y="7871"/>
                </a:lnTo>
                <a:cubicBezTo>
                  <a:pt x="283585" y="7871"/>
                  <a:pt x="285338" y="6118"/>
                  <a:pt x="285338" y="3953"/>
                </a:cubicBezTo>
                <a:lnTo>
                  <a:pt x="285338" y="3919"/>
                </a:lnTo>
                <a:cubicBezTo>
                  <a:pt x="285338" y="1754"/>
                  <a:pt x="283585" y="1"/>
                  <a:pt x="28141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38"/>
          <p:cNvSpPr txBox="1"/>
          <p:nvPr/>
        </p:nvSpPr>
        <p:spPr>
          <a:xfrm>
            <a:off x="3746613" y="1578721"/>
            <a:ext cx="1719000" cy="290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b="1" dirty="0">
                <a:solidFill>
                  <a:schemeClr val="dk1"/>
                </a:solidFill>
                <a:latin typeface="Spartan"/>
                <a:ea typeface="Spartan"/>
                <a:cs typeface="Spartan"/>
                <a:sym typeface="Spartan"/>
              </a:rPr>
              <a:t>OCTOBER 2021</a:t>
            </a:r>
            <a:endParaRPr lang="en-ID" b="1" dirty="0">
              <a:solidFill>
                <a:schemeClr val="dk1"/>
              </a:solidFill>
              <a:latin typeface="Spartan"/>
              <a:ea typeface="Spartan"/>
              <a:cs typeface="Spartan"/>
              <a:sym typeface="Spartan"/>
            </a:endParaRPr>
          </a:p>
        </p:txBody>
      </p:sp>
      <p:sp>
        <p:nvSpPr>
          <p:cNvPr id="945" name="Google Shape;945;p38"/>
          <p:cNvSpPr txBox="1"/>
          <p:nvPr/>
        </p:nvSpPr>
        <p:spPr>
          <a:xfrm>
            <a:off x="2869611" y="1906655"/>
            <a:ext cx="3419361" cy="628139"/>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dirty="0">
                <a:solidFill>
                  <a:schemeClr val="dk1"/>
                </a:solidFill>
                <a:latin typeface="Segoe Print" panose="02000600000000000000" pitchFamily="2" charset="0"/>
                <a:ea typeface="Barlow Semi Condensed"/>
                <a:cs typeface="Barlow Semi Condensed"/>
                <a:sym typeface="Barlow Semi Condensed"/>
              </a:rPr>
              <a:t>1. </a:t>
            </a:r>
            <a:r>
              <a:rPr lang="en-US" sz="1200" dirty="0">
                <a:solidFill>
                  <a:schemeClr val="dk1"/>
                </a:solidFill>
                <a:latin typeface="Segoe Print" panose="02000600000000000000" pitchFamily="2" charset="0"/>
                <a:ea typeface="Barlow Semi Condensed"/>
                <a:cs typeface="Barlow Semi Condensed"/>
                <a:sym typeface="Barlow Semi Condensed"/>
              </a:rPr>
              <a:t>Managing and protecting users data</a:t>
            </a:r>
            <a:endParaRPr lang="en" sz="1200" dirty="0">
              <a:solidFill>
                <a:schemeClr val="dk1"/>
              </a:solidFill>
              <a:latin typeface="Segoe Print" panose="02000600000000000000" pitchFamily="2" charset="0"/>
              <a:ea typeface="Barlow Semi Condensed"/>
              <a:cs typeface="Barlow Semi Condensed"/>
              <a:sym typeface="Barlow Semi Condensed"/>
            </a:endParaRPr>
          </a:p>
          <a:p>
            <a:pPr marL="0" lvl="0" indent="0" algn="ctr" rtl="0">
              <a:spcBef>
                <a:spcPts val="0"/>
              </a:spcBef>
              <a:spcAft>
                <a:spcPts val="0"/>
              </a:spcAft>
              <a:buNone/>
            </a:pPr>
            <a:r>
              <a:rPr lang="en" sz="1200" dirty="0">
                <a:solidFill>
                  <a:schemeClr val="dk1"/>
                </a:solidFill>
                <a:latin typeface="Segoe Print" panose="02000600000000000000" pitchFamily="2" charset="0"/>
                <a:ea typeface="Barlow Semi Condensed"/>
                <a:cs typeface="Barlow Semi Condensed"/>
                <a:sym typeface="Barlow Semi Condensed"/>
              </a:rPr>
              <a:t>2. Serving service users</a:t>
            </a:r>
          </a:p>
          <a:p>
            <a:pPr marL="0" lvl="0" indent="0" algn="ctr" rtl="0">
              <a:spcBef>
                <a:spcPts val="0"/>
              </a:spcBef>
              <a:spcAft>
                <a:spcPts val="0"/>
              </a:spcAft>
              <a:buNone/>
            </a:pPr>
            <a:r>
              <a:rPr lang="en" sz="1200" dirty="0">
                <a:solidFill>
                  <a:schemeClr val="dk1"/>
                </a:solidFill>
                <a:latin typeface="Segoe Print" panose="02000600000000000000" pitchFamily="2" charset="0"/>
                <a:ea typeface="Barlow Semi Condensed"/>
                <a:cs typeface="Barlow Semi Condensed"/>
                <a:sym typeface="Barlow Semi Condensed"/>
              </a:rPr>
              <a:t>3. Connecting service providers and users</a:t>
            </a:r>
            <a:endParaRPr sz="1200" dirty="0">
              <a:solidFill>
                <a:schemeClr val="dk1"/>
              </a:solidFill>
              <a:latin typeface="Segoe Print" panose="02000600000000000000" pitchFamily="2" charset="0"/>
              <a:ea typeface="Barlow Semi Condensed"/>
              <a:cs typeface="Barlow Semi Condensed"/>
              <a:sym typeface="Barlow Semi Condensed"/>
            </a:endParaRPr>
          </a:p>
        </p:txBody>
      </p:sp>
      <p:sp>
        <p:nvSpPr>
          <p:cNvPr id="947" name="Google Shape;947;p38"/>
          <p:cNvSpPr/>
          <p:nvPr/>
        </p:nvSpPr>
        <p:spPr>
          <a:xfrm>
            <a:off x="1411425" y="2630963"/>
            <a:ext cx="651600" cy="651600"/>
          </a:xfrm>
          <a:prstGeom prst="ellipse">
            <a:avLst/>
          </a:prstGeom>
          <a:solidFill>
            <a:schemeClr val="lt2"/>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38"/>
          <p:cNvSpPr/>
          <p:nvPr/>
        </p:nvSpPr>
        <p:spPr>
          <a:xfrm>
            <a:off x="2830638" y="2632213"/>
            <a:ext cx="649200" cy="649200"/>
          </a:xfrm>
          <a:prstGeom prst="ellipse">
            <a:avLst/>
          </a:prstGeom>
          <a:solidFill>
            <a:schemeClr val="lt2"/>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62" name="Google Shape;962;p38"/>
          <p:cNvSpPr txBox="1"/>
          <p:nvPr/>
        </p:nvSpPr>
        <p:spPr>
          <a:xfrm>
            <a:off x="2167351" y="3442144"/>
            <a:ext cx="1904200" cy="310183"/>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dirty="0">
                <a:solidFill>
                  <a:schemeClr val="dk1"/>
                </a:solidFill>
                <a:latin typeface="Spartan"/>
                <a:ea typeface="Spartan"/>
                <a:cs typeface="Spartan"/>
                <a:sym typeface="Spartan"/>
              </a:rPr>
              <a:t>SEPTEMBER 2021</a:t>
            </a:r>
            <a:endParaRPr b="1" dirty="0">
              <a:solidFill>
                <a:schemeClr val="dk1"/>
              </a:solidFill>
              <a:latin typeface="Spartan"/>
              <a:ea typeface="Spartan"/>
              <a:cs typeface="Spartan"/>
              <a:sym typeface="Spartan"/>
            </a:endParaRPr>
          </a:p>
        </p:txBody>
      </p:sp>
      <p:sp>
        <p:nvSpPr>
          <p:cNvPr id="963" name="Google Shape;963;p38"/>
          <p:cNvSpPr txBox="1"/>
          <p:nvPr/>
        </p:nvSpPr>
        <p:spPr>
          <a:xfrm>
            <a:off x="1602145" y="3910627"/>
            <a:ext cx="3069367" cy="599264"/>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dirty="0">
                <a:solidFill>
                  <a:schemeClr val="dk1"/>
                </a:solidFill>
                <a:latin typeface="Segoe Print" panose="02000600000000000000" pitchFamily="2" charset="0"/>
                <a:ea typeface="Barlow Semi Condensed"/>
                <a:cs typeface="Barlow Semi Condensed"/>
                <a:sym typeface="Barlow Semi Condensed"/>
              </a:rPr>
              <a:t>1. Advertising the web application</a:t>
            </a:r>
          </a:p>
          <a:p>
            <a:pPr marL="0" lvl="0" indent="0" algn="ctr" rtl="0">
              <a:spcBef>
                <a:spcPts val="0"/>
              </a:spcBef>
              <a:spcAft>
                <a:spcPts val="0"/>
              </a:spcAft>
              <a:buNone/>
            </a:pPr>
            <a:r>
              <a:rPr lang="en-US" sz="1200" dirty="0">
                <a:solidFill>
                  <a:schemeClr val="dk1"/>
                </a:solidFill>
                <a:latin typeface="Segoe Print" panose="02000600000000000000" pitchFamily="2" charset="0"/>
                <a:ea typeface="Barlow Semi Condensed"/>
                <a:cs typeface="Barlow Semi Condensed"/>
                <a:sym typeface="Barlow Semi Condensed"/>
              </a:rPr>
              <a:t>2. Looking for service providers and users</a:t>
            </a:r>
          </a:p>
          <a:p>
            <a:pPr marL="0" lvl="0" indent="0" algn="ctr" rtl="0">
              <a:spcBef>
                <a:spcPts val="0"/>
              </a:spcBef>
              <a:spcAft>
                <a:spcPts val="0"/>
              </a:spcAft>
              <a:buNone/>
            </a:pPr>
            <a:endParaRPr lang="en" sz="1200" dirty="0">
              <a:solidFill>
                <a:schemeClr val="dk1"/>
              </a:solidFill>
              <a:latin typeface="Segoe Print" panose="02000600000000000000" pitchFamily="2" charset="0"/>
              <a:ea typeface="Barlow Semi Condensed"/>
              <a:cs typeface="Barlow Semi Condensed"/>
              <a:sym typeface="Barlow Semi Condensed"/>
            </a:endParaRPr>
          </a:p>
        </p:txBody>
      </p:sp>
      <p:sp>
        <p:nvSpPr>
          <p:cNvPr id="965" name="Google Shape;965;p38"/>
          <p:cNvSpPr/>
          <p:nvPr/>
        </p:nvSpPr>
        <p:spPr>
          <a:xfrm>
            <a:off x="5729500" y="2632163"/>
            <a:ext cx="649200" cy="649200"/>
          </a:xfrm>
          <a:prstGeom prst="ellipse">
            <a:avLst/>
          </a:prstGeom>
          <a:solidFill>
            <a:schemeClr val="lt2"/>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38"/>
          <p:cNvSpPr/>
          <p:nvPr/>
        </p:nvSpPr>
        <p:spPr>
          <a:xfrm>
            <a:off x="4247438" y="2641675"/>
            <a:ext cx="649200" cy="649200"/>
          </a:xfrm>
          <a:prstGeom prst="ellipse">
            <a:avLst/>
          </a:prstGeom>
          <a:solidFill>
            <a:schemeClr val="lt2"/>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38"/>
          <p:cNvSpPr txBox="1"/>
          <p:nvPr/>
        </p:nvSpPr>
        <p:spPr>
          <a:xfrm>
            <a:off x="870923" y="1567318"/>
            <a:ext cx="1719000" cy="292646"/>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dirty="0">
                <a:solidFill>
                  <a:schemeClr val="dk1"/>
                </a:solidFill>
                <a:latin typeface="Spartan"/>
                <a:ea typeface="Spartan"/>
                <a:cs typeface="Spartan"/>
                <a:sym typeface="Spartan"/>
              </a:rPr>
              <a:t>AUGUST 2021</a:t>
            </a:r>
            <a:endParaRPr b="1" dirty="0">
              <a:solidFill>
                <a:schemeClr val="dk1"/>
              </a:solidFill>
              <a:latin typeface="Spartan"/>
              <a:ea typeface="Spartan"/>
              <a:cs typeface="Spartan"/>
              <a:sym typeface="Spartan"/>
            </a:endParaRPr>
          </a:p>
        </p:txBody>
      </p:sp>
      <p:sp>
        <p:nvSpPr>
          <p:cNvPr id="1002" name="Google Shape;1002;p38"/>
          <p:cNvSpPr txBox="1"/>
          <p:nvPr/>
        </p:nvSpPr>
        <p:spPr>
          <a:xfrm>
            <a:off x="877725" y="1955454"/>
            <a:ext cx="1719000" cy="417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dirty="0">
                <a:solidFill>
                  <a:schemeClr val="dk1"/>
                </a:solidFill>
                <a:latin typeface="Segoe Print" panose="02000600000000000000" pitchFamily="2" charset="0"/>
                <a:ea typeface="Barlow Semi Condensed"/>
                <a:cs typeface="Barlow Semi Condensed"/>
                <a:sym typeface="Barlow Semi Condensed"/>
              </a:rPr>
              <a:t>Launching the web application</a:t>
            </a:r>
            <a:endParaRPr sz="1200" dirty="0">
              <a:solidFill>
                <a:schemeClr val="dk1"/>
              </a:solidFill>
              <a:latin typeface="Segoe Print" panose="02000600000000000000" pitchFamily="2" charset="0"/>
              <a:ea typeface="Barlow Semi Condensed"/>
              <a:cs typeface="Barlow Semi Condensed"/>
              <a:sym typeface="Barlow Semi Condensed"/>
            </a:endParaRPr>
          </a:p>
        </p:txBody>
      </p:sp>
      <p:sp>
        <p:nvSpPr>
          <p:cNvPr id="1003" name="Google Shape;1003;p38"/>
          <p:cNvSpPr txBox="1"/>
          <p:nvPr/>
        </p:nvSpPr>
        <p:spPr>
          <a:xfrm>
            <a:off x="5094294" y="3442144"/>
            <a:ext cx="1904200" cy="333103"/>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dirty="0">
                <a:solidFill>
                  <a:schemeClr val="dk1"/>
                </a:solidFill>
                <a:latin typeface="Spartan"/>
                <a:ea typeface="Spartan"/>
                <a:cs typeface="Spartan"/>
                <a:sym typeface="Spartan"/>
              </a:rPr>
              <a:t>NOVEMBER 2021</a:t>
            </a:r>
            <a:endParaRPr b="1" dirty="0">
              <a:solidFill>
                <a:schemeClr val="dk1"/>
              </a:solidFill>
              <a:latin typeface="Spartan"/>
              <a:ea typeface="Spartan"/>
              <a:cs typeface="Spartan"/>
              <a:sym typeface="Spartan"/>
            </a:endParaRPr>
          </a:p>
        </p:txBody>
      </p:sp>
      <p:sp>
        <p:nvSpPr>
          <p:cNvPr id="1004" name="Google Shape;1004;p38"/>
          <p:cNvSpPr txBox="1"/>
          <p:nvPr/>
        </p:nvSpPr>
        <p:spPr>
          <a:xfrm>
            <a:off x="5186894" y="3874166"/>
            <a:ext cx="1719000" cy="495662"/>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dirty="0">
                <a:solidFill>
                  <a:schemeClr val="dk1"/>
                </a:solidFill>
                <a:latin typeface="Segoe Print" panose="02000600000000000000" pitchFamily="2" charset="0"/>
                <a:ea typeface="Barlow Semi Condensed"/>
                <a:cs typeface="Barlow Semi Condensed"/>
                <a:sym typeface="Barlow Semi Condensed"/>
              </a:rPr>
              <a:t>1. Maintaining the web application</a:t>
            </a:r>
          </a:p>
          <a:p>
            <a:pPr marL="0" lvl="0" indent="0" algn="ctr" rtl="0">
              <a:spcBef>
                <a:spcPts val="0"/>
              </a:spcBef>
              <a:spcAft>
                <a:spcPts val="0"/>
              </a:spcAft>
              <a:buNone/>
            </a:pPr>
            <a:r>
              <a:rPr lang="en" sz="1200" dirty="0">
                <a:solidFill>
                  <a:schemeClr val="dk1"/>
                </a:solidFill>
                <a:latin typeface="Segoe Print" panose="02000600000000000000" pitchFamily="2" charset="0"/>
                <a:ea typeface="Barlow Semi Condensed"/>
                <a:cs typeface="Barlow Semi Condensed"/>
                <a:sym typeface="Barlow Semi Condensed"/>
              </a:rPr>
              <a:t>2. Troubleshooting</a:t>
            </a:r>
            <a:endParaRPr lang="en-ID" sz="1200" dirty="0">
              <a:solidFill>
                <a:schemeClr val="dk1"/>
              </a:solidFill>
              <a:latin typeface="Segoe Print" panose="02000600000000000000" pitchFamily="2" charset="0"/>
              <a:ea typeface="Barlow Semi Condensed"/>
              <a:cs typeface="Barlow Semi Condensed"/>
              <a:sym typeface="Barlow Semi Condensed"/>
            </a:endParaRPr>
          </a:p>
        </p:txBody>
      </p:sp>
      <p:sp>
        <p:nvSpPr>
          <p:cNvPr id="1005" name="Google Shape;1005;p38"/>
          <p:cNvSpPr/>
          <p:nvPr/>
        </p:nvSpPr>
        <p:spPr>
          <a:xfrm>
            <a:off x="7079975" y="2641675"/>
            <a:ext cx="649200" cy="649200"/>
          </a:xfrm>
          <a:prstGeom prst="ellipse">
            <a:avLst/>
          </a:prstGeom>
          <a:solidFill>
            <a:schemeClr val="lt2"/>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38"/>
          <p:cNvSpPr txBox="1"/>
          <p:nvPr/>
        </p:nvSpPr>
        <p:spPr>
          <a:xfrm>
            <a:off x="6567909" y="1543146"/>
            <a:ext cx="1813194" cy="365335"/>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dirty="0">
                <a:solidFill>
                  <a:schemeClr val="dk1"/>
                </a:solidFill>
                <a:latin typeface="Spartan"/>
                <a:ea typeface="Spartan"/>
                <a:cs typeface="Spartan"/>
                <a:sym typeface="Spartan"/>
              </a:rPr>
              <a:t>DECEMBER 2021</a:t>
            </a:r>
            <a:endParaRPr b="1" dirty="0">
              <a:solidFill>
                <a:schemeClr val="dk1"/>
              </a:solidFill>
              <a:latin typeface="Spartan"/>
              <a:ea typeface="Spartan"/>
              <a:cs typeface="Spartan"/>
              <a:sym typeface="Spartan"/>
            </a:endParaRPr>
          </a:p>
        </p:txBody>
      </p:sp>
      <p:sp>
        <p:nvSpPr>
          <p:cNvPr id="1023" name="Google Shape;1023;p38"/>
          <p:cNvSpPr txBox="1"/>
          <p:nvPr/>
        </p:nvSpPr>
        <p:spPr>
          <a:xfrm>
            <a:off x="6538402" y="1871483"/>
            <a:ext cx="1872208" cy="628139"/>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dirty="0">
                <a:solidFill>
                  <a:schemeClr val="dk1"/>
                </a:solidFill>
                <a:latin typeface="Segoe Print" panose="02000600000000000000" pitchFamily="2" charset="0"/>
                <a:ea typeface="Barlow Semi Condensed"/>
                <a:cs typeface="Barlow Semi Condensed"/>
                <a:sym typeface="Barlow Semi Condensed"/>
              </a:rPr>
              <a:t>Developing the web application</a:t>
            </a:r>
            <a:endParaRPr sz="1200" dirty="0">
              <a:solidFill>
                <a:schemeClr val="dk1"/>
              </a:solidFill>
              <a:latin typeface="Segoe Print" panose="02000600000000000000" pitchFamily="2" charset="0"/>
              <a:ea typeface="Barlow Semi Condensed"/>
              <a:cs typeface="Barlow Semi Condensed"/>
              <a:sym typeface="Barlow Semi Condensed"/>
            </a:endParaRPr>
          </a:p>
        </p:txBody>
      </p:sp>
      <p:grpSp>
        <p:nvGrpSpPr>
          <p:cNvPr id="87" name="Google Shape;11515;p109">
            <a:extLst>
              <a:ext uri="{FF2B5EF4-FFF2-40B4-BE49-F238E27FC236}">
                <a16:creationId xmlns:a16="http://schemas.microsoft.com/office/drawing/2014/main" id="{664F7DDA-9B0A-4124-8483-AAA7C80D6808}"/>
              </a:ext>
            </a:extLst>
          </p:cNvPr>
          <p:cNvGrpSpPr/>
          <p:nvPr/>
        </p:nvGrpSpPr>
        <p:grpSpPr>
          <a:xfrm>
            <a:off x="7247452" y="2778081"/>
            <a:ext cx="359232" cy="323018"/>
            <a:chOff x="2635237" y="2431780"/>
            <a:chExt cx="359232" cy="323018"/>
          </a:xfrm>
        </p:grpSpPr>
        <p:sp>
          <p:nvSpPr>
            <p:cNvPr id="88" name="Google Shape;11516;p109">
              <a:extLst>
                <a:ext uri="{FF2B5EF4-FFF2-40B4-BE49-F238E27FC236}">
                  <a16:creationId xmlns:a16="http://schemas.microsoft.com/office/drawing/2014/main" id="{9BAE6792-E200-4FAB-8AD9-9EDEEEE2A6BC}"/>
                </a:ext>
              </a:extLst>
            </p:cNvPr>
            <p:cNvSpPr/>
            <p:nvPr/>
          </p:nvSpPr>
          <p:spPr>
            <a:xfrm>
              <a:off x="2769121" y="2696328"/>
              <a:ext cx="44253" cy="40482"/>
            </a:xfrm>
            <a:custGeom>
              <a:avLst/>
              <a:gdLst/>
              <a:ahLst/>
              <a:cxnLst/>
              <a:rect l="l" t="t" r="r" b="b"/>
              <a:pathLst>
                <a:path w="1690" h="1546" extrusionOk="0">
                  <a:moveTo>
                    <a:pt x="344" y="0"/>
                  </a:moveTo>
                  <a:lnTo>
                    <a:pt x="1" y="1546"/>
                  </a:lnTo>
                  <a:lnTo>
                    <a:pt x="1689" y="1546"/>
                  </a:lnTo>
                  <a:lnTo>
                    <a:pt x="1346" y="0"/>
                  </a:lnTo>
                  <a:close/>
                </a:path>
              </a:pathLst>
            </a:custGeom>
            <a:solidFill>
              <a:srgbClr val="395169"/>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11517;p109">
              <a:extLst>
                <a:ext uri="{FF2B5EF4-FFF2-40B4-BE49-F238E27FC236}">
                  <a16:creationId xmlns:a16="http://schemas.microsoft.com/office/drawing/2014/main" id="{42979F76-C602-44C2-B425-BB39A47DBDD5}"/>
                </a:ext>
              </a:extLst>
            </p:cNvPr>
            <p:cNvSpPr/>
            <p:nvPr/>
          </p:nvSpPr>
          <p:spPr>
            <a:xfrm>
              <a:off x="2738903" y="2733039"/>
              <a:ext cx="104688" cy="21760"/>
            </a:xfrm>
            <a:custGeom>
              <a:avLst/>
              <a:gdLst/>
              <a:ahLst/>
              <a:cxnLst/>
              <a:rect l="l" t="t" r="r" b="b"/>
              <a:pathLst>
                <a:path w="3998" h="831" extrusionOk="0">
                  <a:moveTo>
                    <a:pt x="220" y="0"/>
                  </a:moveTo>
                  <a:cubicBezTo>
                    <a:pt x="96" y="0"/>
                    <a:pt x="0" y="96"/>
                    <a:pt x="0" y="220"/>
                  </a:cubicBezTo>
                  <a:lnTo>
                    <a:pt x="0" y="611"/>
                  </a:lnTo>
                  <a:cubicBezTo>
                    <a:pt x="0" y="725"/>
                    <a:pt x="96" y="830"/>
                    <a:pt x="220" y="830"/>
                  </a:cubicBezTo>
                  <a:lnTo>
                    <a:pt x="3778" y="830"/>
                  </a:lnTo>
                  <a:cubicBezTo>
                    <a:pt x="3902" y="830"/>
                    <a:pt x="3997" y="725"/>
                    <a:pt x="3997" y="611"/>
                  </a:cubicBezTo>
                  <a:lnTo>
                    <a:pt x="3997" y="220"/>
                  </a:lnTo>
                  <a:cubicBezTo>
                    <a:pt x="3997" y="96"/>
                    <a:pt x="3902" y="0"/>
                    <a:pt x="3778" y="0"/>
                  </a:cubicBezTo>
                  <a:close/>
                </a:path>
              </a:pathLst>
            </a:custGeom>
            <a:solidFill>
              <a:srgbClr val="53687D"/>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11518;p109">
              <a:extLst>
                <a:ext uri="{FF2B5EF4-FFF2-40B4-BE49-F238E27FC236}">
                  <a16:creationId xmlns:a16="http://schemas.microsoft.com/office/drawing/2014/main" id="{CA883CC7-D21D-4CDD-943A-51F7E97E0362}"/>
                </a:ext>
              </a:extLst>
            </p:cNvPr>
            <p:cNvSpPr/>
            <p:nvPr/>
          </p:nvSpPr>
          <p:spPr>
            <a:xfrm>
              <a:off x="2635237" y="2498212"/>
              <a:ext cx="312020" cy="203876"/>
            </a:xfrm>
            <a:custGeom>
              <a:avLst/>
              <a:gdLst/>
              <a:ahLst/>
              <a:cxnLst/>
              <a:rect l="l" t="t" r="r" b="b"/>
              <a:pathLst>
                <a:path w="11916" h="7786" extrusionOk="0">
                  <a:moveTo>
                    <a:pt x="229" y="1"/>
                  </a:moveTo>
                  <a:cubicBezTo>
                    <a:pt x="105" y="1"/>
                    <a:pt x="0" y="96"/>
                    <a:pt x="0" y="220"/>
                  </a:cubicBezTo>
                  <a:lnTo>
                    <a:pt x="0" y="7566"/>
                  </a:lnTo>
                  <a:cubicBezTo>
                    <a:pt x="0" y="7681"/>
                    <a:pt x="105" y="7785"/>
                    <a:pt x="229" y="7785"/>
                  </a:cubicBezTo>
                  <a:lnTo>
                    <a:pt x="11687" y="7785"/>
                  </a:lnTo>
                  <a:cubicBezTo>
                    <a:pt x="11811" y="7785"/>
                    <a:pt x="11916" y="7681"/>
                    <a:pt x="11916" y="7566"/>
                  </a:cubicBezTo>
                  <a:lnTo>
                    <a:pt x="11916" y="220"/>
                  </a:lnTo>
                  <a:cubicBezTo>
                    <a:pt x="11916" y="96"/>
                    <a:pt x="11811" y="1"/>
                    <a:pt x="11687" y="1"/>
                  </a:cubicBezTo>
                  <a:close/>
                </a:path>
              </a:pathLst>
            </a:custGeom>
            <a:solidFill>
              <a:srgbClr val="53687D"/>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11519;p109">
              <a:extLst>
                <a:ext uri="{FF2B5EF4-FFF2-40B4-BE49-F238E27FC236}">
                  <a16:creationId xmlns:a16="http://schemas.microsoft.com/office/drawing/2014/main" id="{B4B181CF-F891-4B20-A353-F0913033BBBA}"/>
                </a:ext>
              </a:extLst>
            </p:cNvPr>
            <p:cNvSpPr/>
            <p:nvPr/>
          </p:nvSpPr>
          <p:spPr>
            <a:xfrm>
              <a:off x="2845555" y="2498212"/>
              <a:ext cx="101703" cy="84211"/>
            </a:xfrm>
            <a:custGeom>
              <a:avLst/>
              <a:gdLst/>
              <a:ahLst/>
              <a:cxnLst/>
              <a:rect l="l" t="t" r="r" b="b"/>
              <a:pathLst>
                <a:path w="3884" h="3216" extrusionOk="0">
                  <a:moveTo>
                    <a:pt x="20" y="1"/>
                  </a:moveTo>
                  <a:lnTo>
                    <a:pt x="20" y="68"/>
                  </a:lnTo>
                  <a:cubicBezTo>
                    <a:pt x="1" y="1794"/>
                    <a:pt x="1394" y="3206"/>
                    <a:pt x="3120" y="3216"/>
                  </a:cubicBezTo>
                  <a:cubicBezTo>
                    <a:pt x="3378" y="3216"/>
                    <a:pt x="3626" y="3178"/>
                    <a:pt x="3884" y="3120"/>
                  </a:cubicBezTo>
                  <a:lnTo>
                    <a:pt x="3884" y="220"/>
                  </a:lnTo>
                  <a:cubicBezTo>
                    <a:pt x="3874" y="96"/>
                    <a:pt x="3779" y="1"/>
                    <a:pt x="3655" y="1"/>
                  </a:cubicBezTo>
                  <a:close/>
                </a:path>
              </a:pathLst>
            </a:custGeom>
            <a:solidFill>
              <a:srgbClr val="203B56"/>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11520;p109">
              <a:extLst>
                <a:ext uri="{FF2B5EF4-FFF2-40B4-BE49-F238E27FC236}">
                  <a16:creationId xmlns:a16="http://schemas.microsoft.com/office/drawing/2014/main" id="{B02AE480-AB8B-4338-A42F-C87C8B3C5155}"/>
                </a:ext>
              </a:extLst>
            </p:cNvPr>
            <p:cNvSpPr/>
            <p:nvPr/>
          </p:nvSpPr>
          <p:spPr>
            <a:xfrm>
              <a:off x="2635472" y="2687582"/>
              <a:ext cx="311523" cy="14506"/>
            </a:xfrm>
            <a:custGeom>
              <a:avLst/>
              <a:gdLst/>
              <a:ahLst/>
              <a:cxnLst/>
              <a:rect l="l" t="t" r="r" b="b"/>
              <a:pathLst>
                <a:path w="11897" h="554" extrusionOk="0">
                  <a:moveTo>
                    <a:pt x="1" y="0"/>
                  </a:moveTo>
                  <a:lnTo>
                    <a:pt x="1" y="334"/>
                  </a:lnTo>
                  <a:cubicBezTo>
                    <a:pt x="1" y="449"/>
                    <a:pt x="96" y="553"/>
                    <a:pt x="220" y="553"/>
                  </a:cubicBezTo>
                  <a:lnTo>
                    <a:pt x="11678" y="553"/>
                  </a:lnTo>
                  <a:cubicBezTo>
                    <a:pt x="11802" y="553"/>
                    <a:pt x="11897" y="449"/>
                    <a:pt x="11897" y="334"/>
                  </a:cubicBezTo>
                  <a:lnTo>
                    <a:pt x="11897" y="0"/>
                  </a:lnTo>
                  <a:close/>
                </a:path>
              </a:pathLst>
            </a:custGeom>
            <a:solidFill>
              <a:srgbClr val="203B56"/>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11521;p109">
              <a:extLst>
                <a:ext uri="{FF2B5EF4-FFF2-40B4-BE49-F238E27FC236}">
                  <a16:creationId xmlns:a16="http://schemas.microsoft.com/office/drawing/2014/main" id="{B98C2E67-9E4B-4023-956C-35A48CCAB92E}"/>
                </a:ext>
              </a:extLst>
            </p:cNvPr>
            <p:cNvSpPr/>
            <p:nvPr/>
          </p:nvSpPr>
          <p:spPr>
            <a:xfrm>
              <a:off x="2655216" y="2517196"/>
              <a:ext cx="272062" cy="151166"/>
            </a:xfrm>
            <a:custGeom>
              <a:avLst/>
              <a:gdLst/>
              <a:ahLst/>
              <a:cxnLst/>
              <a:rect l="l" t="t" r="r" b="b"/>
              <a:pathLst>
                <a:path w="10390" h="5773" extrusionOk="0">
                  <a:moveTo>
                    <a:pt x="220" y="1"/>
                  </a:moveTo>
                  <a:cubicBezTo>
                    <a:pt x="105" y="1"/>
                    <a:pt x="0" y="106"/>
                    <a:pt x="0" y="220"/>
                  </a:cubicBezTo>
                  <a:lnTo>
                    <a:pt x="0" y="5553"/>
                  </a:lnTo>
                  <a:cubicBezTo>
                    <a:pt x="0" y="5677"/>
                    <a:pt x="105" y="5773"/>
                    <a:pt x="220" y="5773"/>
                  </a:cubicBezTo>
                  <a:lnTo>
                    <a:pt x="10389" y="5773"/>
                  </a:lnTo>
                  <a:lnTo>
                    <a:pt x="10389" y="220"/>
                  </a:lnTo>
                  <a:cubicBezTo>
                    <a:pt x="10389" y="106"/>
                    <a:pt x="10284" y="1"/>
                    <a:pt x="10170" y="1"/>
                  </a:cubicBezTo>
                  <a:close/>
                </a:path>
              </a:pathLst>
            </a:custGeom>
            <a:solidFill>
              <a:srgbClr val="E9EEF1"/>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11522;p109">
              <a:extLst>
                <a:ext uri="{FF2B5EF4-FFF2-40B4-BE49-F238E27FC236}">
                  <a16:creationId xmlns:a16="http://schemas.microsoft.com/office/drawing/2014/main" id="{246057AB-A9A2-4F9C-9AB6-F85827025F4D}"/>
                </a:ext>
              </a:extLst>
            </p:cNvPr>
            <p:cNvSpPr/>
            <p:nvPr/>
          </p:nvSpPr>
          <p:spPr>
            <a:xfrm>
              <a:off x="2847807" y="2517196"/>
              <a:ext cx="79471" cy="65227"/>
            </a:xfrm>
            <a:custGeom>
              <a:avLst/>
              <a:gdLst/>
              <a:ahLst/>
              <a:cxnLst/>
              <a:rect l="l" t="t" r="r" b="b"/>
              <a:pathLst>
                <a:path w="3035" h="2491" extrusionOk="0">
                  <a:moveTo>
                    <a:pt x="1" y="1"/>
                  </a:moveTo>
                  <a:cubicBezTo>
                    <a:pt x="296" y="1441"/>
                    <a:pt x="1565" y="2481"/>
                    <a:pt x="3034" y="2491"/>
                  </a:cubicBezTo>
                  <a:lnTo>
                    <a:pt x="3034" y="220"/>
                  </a:lnTo>
                  <a:cubicBezTo>
                    <a:pt x="3034" y="106"/>
                    <a:pt x="2929" y="1"/>
                    <a:pt x="2815" y="1"/>
                  </a:cubicBezTo>
                  <a:close/>
                </a:path>
              </a:pathLst>
            </a:custGeom>
            <a:solidFill>
              <a:srgbClr val="CDD7DF"/>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11523;p109">
              <a:extLst>
                <a:ext uri="{FF2B5EF4-FFF2-40B4-BE49-F238E27FC236}">
                  <a16:creationId xmlns:a16="http://schemas.microsoft.com/office/drawing/2014/main" id="{4281D52B-266E-4067-AD3D-A7095F14951B}"/>
                </a:ext>
              </a:extLst>
            </p:cNvPr>
            <p:cNvSpPr/>
            <p:nvPr/>
          </p:nvSpPr>
          <p:spPr>
            <a:xfrm>
              <a:off x="2655216" y="2517196"/>
              <a:ext cx="272062" cy="151166"/>
            </a:xfrm>
            <a:custGeom>
              <a:avLst/>
              <a:gdLst/>
              <a:ahLst/>
              <a:cxnLst/>
              <a:rect l="l" t="t" r="r" b="b"/>
              <a:pathLst>
                <a:path w="10390" h="5773" extrusionOk="0">
                  <a:moveTo>
                    <a:pt x="229" y="1"/>
                  </a:moveTo>
                  <a:cubicBezTo>
                    <a:pt x="105" y="1"/>
                    <a:pt x="0" y="106"/>
                    <a:pt x="0" y="220"/>
                  </a:cubicBezTo>
                  <a:lnTo>
                    <a:pt x="0" y="5553"/>
                  </a:lnTo>
                  <a:cubicBezTo>
                    <a:pt x="0" y="5677"/>
                    <a:pt x="105" y="5773"/>
                    <a:pt x="229" y="5773"/>
                  </a:cubicBezTo>
                  <a:lnTo>
                    <a:pt x="10170" y="5773"/>
                  </a:lnTo>
                  <a:cubicBezTo>
                    <a:pt x="10284" y="5773"/>
                    <a:pt x="10389" y="5677"/>
                    <a:pt x="10389" y="5553"/>
                  </a:cubicBezTo>
                  <a:lnTo>
                    <a:pt x="10389" y="5191"/>
                  </a:lnTo>
                  <a:lnTo>
                    <a:pt x="611" y="5191"/>
                  </a:lnTo>
                  <a:lnTo>
                    <a:pt x="611" y="1"/>
                  </a:lnTo>
                  <a:close/>
                </a:path>
              </a:pathLst>
            </a:custGeom>
            <a:solidFill>
              <a:srgbClr val="CDD7DF"/>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11524;p109">
              <a:extLst>
                <a:ext uri="{FF2B5EF4-FFF2-40B4-BE49-F238E27FC236}">
                  <a16:creationId xmlns:a16="http://schemas.microsoft.com/office/drawing/2014/main" id="{426AFA13-3C09-486F-8A46-A8E999B7ABD2}"/>
                </a:ext>
              </a:extLst>
            </p:cNvPr>
            <p:cNvSpPr/>
            <p:nvPr/>
          </p:nvSpPr>
          <p:spPr>
            <a:xfrm>
              <a:off x="2770378" y="2678836"/>
              <a:ext cx="41739" cy="10762"/>
            </a:xfrm>
            <a:custGeom>
              <a:avLst/>
              <a:gdLst/>
              <a:ahLst/>
              <a:cxnLst/>
              <a:rect l="l" t="t" r="r" b="b"/>
              <a:pathLst>
                <a:path w="1594" h="411" extrusionOk="0">
                  <a:moveTo>
                    <a:pt x="248" y="0"/>
                  </a:moveTo>
                  <a:cubicBezTo>
                    <a:pt x="0" y="19"/>
                    <a:pt x="0" y="391"/>
                    <a:pt x="248" y="410"/>
                  </a:cubicBezTo>
                  <a:lnTo>
                    <a:pt x="1336" y="410"/>
                  </a:lnTo>
                  <a:cubicBezTo>
                    <a:pt x="1593" y="391"/>
                    <a:pt x="1593" y="19"/>
                    <a:pt x="1336" y="0"/>
                  </a:cubicBezTo>
                  <a:close/>
                </a:path>
              </a:pathLst>
            </a:custGeom>
            <a:solidFill>
              <a:srgbClr val="BECBD5"/>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11525;p109">
              <a:extLst>
                <a:ext uri="{FF2B5EF4-FFF2-40B4-BE49-F238E27FC236}">
                  <a16:creationId xmlns:a16="http://schemas.microsoft.com/office/drawing/2014/main" id="{093D4555-6F61-4A0E-9B05-103B97AE2654}"/>
                </a:ext>
              </a:extLst>
            </p:cNvPr>
            <p:cNvSpPr/>
            <p:nvPr/>
          </p:nvSpPr>
          <p:spPr>
            <a:xfrm>
              <a:off x="2733404" y="2584910"/>
              <a:ext cx="25504" cy="26002"/>
            </a:xfrm>
            <a:custGeom>
              <a:avLst/>
              <a:gdLst/>
              <a:ahLst/>
              <a:cxnLst/>
              <a:rect l="l" t="t" r="r" b="b"/>
              <a:pathLst>
                <a:path w="974" h="993" extrusionOk="0">
                  <a:moveTo>
                    <a:pt x="220" y="0"/>
                  </a:moveTo>
                  <a:cubicBezTo>
                    <a:pt x="96" y="0"/>
                    <a:pt x="0" y="105"/>
                    <a:pt x="0" y="220"/>
                  </a:cubicBezTo>
                  <a:lnTo>
                    <a:pt x="0" y="773"/>
                  </a:lnTo>
                  <a:cubicBezTo>
                    <a:pt x="0" y="897"/>
                    <a:pt x="96" y="992"/>
                    <a:pt x="220" y="992"/>
                  </a:cubicBezTo>
                  <a:lnTo>
                    <a:pt x="754" y="992"/>
                  </a:lnTo>
                  <a:cubicBezTo>
                    <a:pt x="878" y="992"/>
                    <a:pt x="973" y="897"/>
                    <a:pt x="973" y="773"/>
                  </a:cubicBezTo>
                  <a:lnTo>
                    <a:pt x="973" y="220"/>
                  </a:lnTo>
                  <a:cubicBezTo>
                    <a:pt x="973" y="105"/>
                    <a:pt x="878" y="0"/>
                    <a:pt x="754" y="0"/>
                  </a:cubicBezTo>
                  <a:close/>
                </a:path>
              </a:pathLst>
            </a:custGeom>
            <a:solidFill>
              <a:srgbClr val="95A6B4"/>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11526;p109">
              <a:extLst>
                <a:ext uri="{FF2B5EF4-FFF2-40B4-BE49-F238E27FC236}">
                  <a16:creationId xmlns:a16="http://schemas.microsoft.com/office/drawing/2014/main" id="{0B30AA6B-82CA-44BD-8CD6-8C61641BF171}"/>
                </a:ext>
              </a:extLst>
            </p:cNvPr>
            <p:cNvSpPr/>
            <p:nvPr/>
          </p:nvSpPr>
          <p:spPr>
            <a:xfrm>
              <a:off x="2778364" y="2584910"/>
              <a:ext cx="25766" cy="26002"/>
            </a:xfrm>
            <a:custGeom>
              <a:avLst/>
              <a:gdLst/>
              <a:ahLst/>
              <a:cxnLst/>
              <a:rect l="l" t="t" r="r" b="b"/>
              <a:pathLst>
                <a:path w="984" h="993" extrusionOk="0">
                  <a:moveTo>
                    <a:pt x="229" y="0"/>
                  </a:moveTo>
                  <a:cubicBezTo>
                    <a:pt x="105" y="0"/>
                    <a:pt x="1" y="105"/>
                    <a:pt x="1" y="220"/>
                  </a:cubicBezTo>
                  <a:lnTo>
                    <a:pt x="1" y="773"/>
                  </a:lnTo>
                  <a:cubicBezTo>
                    <a:pt x="1" y="897"/>
                    <a:pt x="105" y="992"/>
                    <a:pt x="229" y="992"/>
                  </a:cubicBezTo>
                  <a:lnTo>
                    <a:pt x="764" y="992"/>
                  </a:lnTo>
                  <a:cubicBezTo>
                    <a:pt x="878" y="992"/>
                    <a:pt x="983" y="897"/>
                    <a:pt x="983" y="773"/>
                  </a:cubicBezTo>
                  <a:lnTo>
                    <a:pt x="983" y="220"/>
                  </a:lnTo>
                  <a:cubicBezTo>
                    <a:pt x="983" y="105"/>
                    <a:pt x="878" y="0"/>
                    <a:pt x="764" y="0"/>
                  </a:cubicBezTo>
                  <a:close/>
                </a:path>
              </a:pathLst>
            </a:custGeom>
            <a:solidFill>
              <a:srgbClr val="BFC8D0"/>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11527;p109">
              <a:extLst>
                <a:ext uri="{FF2B5EF4-FFF2-40B4-BE49-F238E27FC236}">
                  <a16:creationId xmlns:a16="http://schemas.microsoft.com/office/drawing/2014/main" id="{F23A0A29-010E-4E5E-BFFF-CC83A99576A1}"/>
                </a:ext>
              </a:extLst>
            </p:cNvPr>
            <p:cNvSpPr/>
            <p:nvPr/>
          </p:nvSpPr>
          <p:spPr>
            <a:xfrm>
              <a:off x="2823585" y="2584910"/>
              <a:ext cx="25504" cy="26002"/>
            </a:xfrm>
            <a:custGeom>
              <a:avLst/>
              <a:gdLst/>
              <a:ahLst/>
              <a:cxnLst/>
              <a:rect l="l" t="t" r="r" b="b"/>
              <a:pathLst>
                <a:path w="974" h="993" extrusionOk="0">
                  <a:moveTo>
                    <a:pt x="220" y="0"/>
                  </a:moveTo>
                  <a:cubicBezTo>
                    <a:pt x="96" y="0"/>
                    <a:pt x="0" y="105"/>
                    <a:pt x="0" y="220"/>
                  </a:cubicBezTo>
                  <a:lnTo>
                    <a:pt x="0" y="773"/>
                  </a:lnTo>
                  <a:cubicBezTo>
                    <a:pt x="0" y="897"/>
                    <a:pt x="96" y="992"/>
                    <a:pt x="220" y="992"/>
                  </a:cubicBezTo>
                  <a:lnTo>
                    <a:pt x="754" y="992"/>
                  </a:lnTo>
                  <a:cubicBezTo>
                    <a:pt x="878" y="992"/>
                    <a:pt x="973" y="897"/>
                    <a:pt x="973" y="773"/>
                  </a:cubicBezTo>
                  <a:lnTo>
                    <a:pt x="973" y="220"/>
                  </a:lnTo>
                  <a:cubicBezTo>
                    <a:pt x="973" y="105"/>
                    <a:pt x="878" y="0"/>
                    <a:pt x="754" y="0"/>
                  </a:cubicBezTo>
                  <a:close/>
                </a:path>
              </a:pathLst>
            </a:custGeom>
            <a:solidFill>
              <a:srgbClr val="94A3B0"/>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1528;p109">
              <a:extLst>
                <a:ext uri="{FF2B5EF4-FFF2-40B4-BE49-F238E27FC236}">
                  <a16:creationId xmlns:a16="http://schemas.microsoft.com/office/drawing/2014/main" id="{CAA970F4-B82B-439C-983B-7CEB1E4F7826}"/>
                </a:ext>
              </a:extLst>
            </p:cNvPr>
            <p:cNvSpPr/>
            <p:nvPr/>
          </p:nvSpPr>
          <p:spPr>
            <a:xfrm>
              <a:off x="2859799" y="2431780"/>
              <a:ext cx="134669" cy="136424"/>
            </a:xfrm>
            <a:custGeom>
              <a:avLst/>
              <a:gdLst/>
              <a:ahLst/>
              <a:cxnLst/>
              <a:rect l="l" t="t" r="r" b="b"/>
              <a:pathLst>
                <a:path w="5143" h="5210" extrusionOk="0">
                  <a:moveTo>
                    <a:pt x="2576" y="0"/>
                  </a:moveTo>
                  <a:cubicBezTo>
                    <a:pt x="1155" y="0"/>
                    <a:pt x="1" y="1164"/>
                    <a:pt x="1" y="2605"/>
                  </a:cubicBezTo>
                  <a:cubicBezTo>
                    <a:pt x="1" y="4045"/>
                    <a:pt x="1155" y="5209"/>
                    <a:pt x="2576" y="5209"/>
                  </a:cubicBezTo>
                  <a:cubicBezTo>
                    <a:pt x="3988" y="5209"/>
                    <a:pt x="5143" y="4045"/>
                    <a:pt x="5143" y="2605"/>
                  </a:cubicBezTo>
                  <a:cubicBezTo>
                    <a:pt x="5143" y="1164"/>
                    <a:pt x="3988" y="0"/>
                    <a:pt x="2576" y="0"/>
                  </a:cubicBezTo>
                  <a:close/>
                </a:path>
              </a:pathLst>
            </a:custGeom>
            <a:solidFill>
              <a:srgbClr val="BECBD5"/>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1529;p109">
              <a:extLst>
                <a:ext uri="{FF2B5EF4-FFF2-40B4-BE49-F238E27FC236}">
                  <a16:creationId xmlns:a16="http://schemas.microsoft.com/office/drawing/2014/main" id="{D427A874-4432-4A97-9A18-D1A03FE949E0}"/>
                </a:ext>
              </a:extLst>
            </p:cNvPr>
            <p:cNvSpPr/>
            <p:nvPr/>
          </p:nvSpPr>
          <p:spPr>
            <a:xfrm>
              <a:off x="2904026" y="2482920"/>
              <a:ext cx="39984" cy="34302"/>
            </a:xfrm>
            <a:custGeom>
              <a:avLst/>
              <a:gdLst/>
              <a:ahLst/>
              <a:cxnLst/>
              <a:rect l="l" t="t" r="r" b="b"/>
              <a:pathLst>
                <a:path w="1527" h="1310" extrusionOk="0">
                  <a:moveTo>
                    <a:pt x="887" y="413"/>
                  </a:moveTo>
                  <a:cubicBezTo>
                    <a:pt x="1011" y="423"/>
                    <a:pt x="1116" y="528"/>
                    <a:pt x="1116" y="652"/>
                  </a:cubicBezTo>
                  <a:cubicBezTo>
                    <a:pt x="1116" y="800"/>
                    <a:pt x="999" y="896"/>
                    <a:pt x="876" y="896"/>
                  </a:cubicBezTo>
                  <a:cubicBezTo>
                    <a:pt x="817" y="896"/>
                    <a:pt x="756" y="873"/>
                    <a:pt x="706" y="823"/>
                  </a:cubicBezTo>
                  <a:cubicBezTo>
                    <a:pt x="553" y="671"/>
                    <a:pt x="668" y="413"/>
                    <a:pt x="887" y="413"/>
                  </a:cubicBezTo>
                  <a:close/>
                  <a:moveTo>
                    <a:pt x="869" y="1"/>
                  </a:moveTo>
                  <a:cubicBezTo>
                    <a:pt x="708" y="1"/>
                    <a:pt x="544" y="60"/>
                    <a:pt x="410" y="194"/>
                  </a:cubicBezTo>
                  <a:cubicBezTo>
                    <a:pt x="0" y="614"/>
                    <a:pt x="305" y="1310"/>
                    <a:pt x="887" y="1310"/>
                  </a:cubicBezTo>
                  <a:cubicBezTo>
                    <a:pt x="1240" y="1300"/>
                    <a:pt x="1527" y="1014"/>
                    <a:pt x="1527" y="652"/>
                  </a:cubicBezTo>
                  <a:cubicBezTo>
                    <a:pt x="1527" y="259"/>
                    <a:pt x="1205" y="1"/>
                    <a:pt x="869" y="1"/>
                  </a:cubicBezTo>
                  <a:close/>
                </a:path>
              </a:pathLst>
            </a:custGeom>
            <a:solidFill>
              <a:srgbClr val="95A6B4"/>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1530;p109">
              <a:extLst>
                <a:ext uri="{FF2B5EF4-FFF2-40B4-BE49-F238E27FC236}">
                  <a16:creationId xmlns:a16="http://schemas.microsoft.com/office/drawing/2014/main" id="{C3DD04B8-9E45-440A-9DE8-132E2650706D}"/>
                </a:ext>
              </a:extLst>
            </p:cNvPr>
            <p:cNvSpPr/>
            <p:nvPr/>
          </p:nvSpPr>
          <p:spPr>
            <a:xfrm>
              <a:off x="2880433" y="2455190"/>
              <a:ext cx="93638" cy="89841"/>
            </a:xfrm>
            <a:custGeom>
              <a:avLst/>
              <a:gdLst/>
              <a:ahLst/>
              <a:cxnLst/>
              <a:rect l="l" t="t" r="r" b="b"/>
              <a:pathLst>
                <a:path w="3576" h="3431" extrusionOk="0">
                  <a:moveTo>
                    <a:pt x="1785" y="845"/>
                  </a:moveTo>
                  <a:cubicBezTo>
                    <a:pt x="1936" y="845"/>
                    <a:pt x="2089" y="885"/>
                    <a:pt x="2227" y="967"/>
                  </a:cubicBezTo>
                  <a:cubicBezTo>
                    <a:pt x="2418" y="1091"/>
                    <a:pt x="2561" y="1281"/>
                    <a:pt x="2609" y="1510"/>
                  </a:cubicBezTo>
                  <a:cubicBezTo>
                    <a:pt x="2666" y="1730"/>
                    <a:pt x="2628" y="1959"/>
                    <a:pt x="2513" y="2159"/>
                  </a:cubicBezTo>
                  <a:cubicBezTo>
                    <a:pt x="2447" y="2283"/>
                    <a:pt x="2342" y="2378"/>
                    <a:pt x="2227" y="2455"/>
                  </a:cubicBezTo>
                  <a:cubicBezTo>
                    <a:pt x="2089" y="2536"/>
                    <a:pt x="1936" y="2576"/>
                    <a:pt x="1785" y="2576"/>
                  </a:cubicBezTo>
                  <a:cubicBezTo>
                    <a:pt x="1633" y="2576"/>
                    <a:pt x="1483" y="2536"/>
                    <a:pt x="1349" y="2455"/>
                  </a:cubicBezTo>
                  <a:cubicBezTo>
                    <a:pt x="1149" y="2331"/>
                    <a:pt x="1016" y="2140"/>
                    <a:pt x="958" y="1921"/>
                  </a:cubicBezTo>
                  <a:cubicBezTo>
                    <a:pt x="930" y="1787"/>
                    <a:pt x="930" y="1644"/>
                    <a:pt x="958" y="1510"/>
                  </a:cubicBezTo>
                  <a:cubicBezTo>
                    <a:pt x="1016" y="1281"/>
                    <a:pt x="1149" y="1091"/>
                    <a:pt x="1349" y="967"/>
                  </a:cubicBezTo>
                  <a:cubicBezTo>
                    <a:pt x="1483" y="885"/>
                    <a:pt x="1633" y="845"/>
                    <a:pt x="1785" y="845"/>
                  </a:cubicBezTo>
                  <a:close/>
                  <a:moveTo>
                    <a:pt x="1784" y="1"/>
                  </a:moveTo>
                  <a:cubicBezTo>
                    <a:pt x="1686" y="1"/>
                    <a:pt x="1588" y="65"/>
                    <a:pt x="1578" y="194"/>
                  </a:cubicBezTo>
                  <a:lnTo>
                    <a:pt x="1578" y="451"/>
                  </a:lnTo>
                  <a:cubicBezTo>
                    <a:pt x="1388" y="480"/>
                    <a:pt x="1206" y="556"/>
                    <a:pt x="1054" y="671"/>
                  </a:cubicBezTo>
                  <a:lnTo>
                    <a:pt x="872" y="499"/>
                  </a:lnTo>
                  <a:cubicBezTo>
                    <a:pt x="830" y="463"/>
                    <a:pt x="785" y="448"/>
                    <a:pt x="741" y="448"/>
                  </a:cubicBezTo>
                  <a:cubicBezTo>
                    <a:pt x="588" y="448"/>
                    <a:pt x="458" y="637"/>
                    <a:pt x="577" y="785"/>
                  </a:cubicBezTo>
                  <a:lnTo>
                    <a:pt x="758" y="967"/>
                  </a:lnTo>
                  <a:cubicBezTo>
                    <a:pt x="644" y="1129"/>
                    <a:pt x="567" y="1320"/>
                    <a:pt x="539" y="1510"/>
                  </a:cubicBezTo>
                  <a:lnTo>
                    <a:pt x="291" y="1510"/>
                  </a:lnTo>
                  <a:cubicBezTo>
                    <a:pt x="285" y="1510"/>
                    <a:pt x="279" y="1510"/>
                    <a:pt x="273" y="1510"/>
                  </a:cubicBezTo>
                  <a:cubicBezTo>
                    <a:pt x="4" y="1510"/>
                    <a:pt x="1" y="1922"/>
                    <a:pt x="264" y="1922"/>
                  </a:cubicBezTo>
                  <a:cubicBezTo>
                    <a:pt x="273" y="1922"/>
                    <a:pt x="282" y="1921"/>
                    <a:pt x="291" y="1921"/>
                  </a:cubicBezTo>
                  <a:lnTo>
                    <a:pt x="539" y="1921"/>
                  </a:lnTo>
                  <a:cubicBezTo>
                    <a:pt x="567" y="2121"/>
                    <a:pt x="644" y="2302"/>
                    <a:pt x="758" y="2464"/>
                  </a:cubicBezTo>
                  <a:lnTo>
                    <a:pt x="586" y="2646"/>
                  </a:lnTo>
                  <a:cubicBezTo>
                    <a:pt x="407" y="2796"/>
                    <a:pt x="551" y="3016"/>
                    <a:pt x="714" y="3016"/>
                  </a:cubicBezTo>
                  <a:cubicBezTo>
                    <a:pt x="768" y="3016"/>
                    <a:pt x="825" y="2991"/>
                    <a:pt x="872" y="2932"/>
                  </a:cubicBezTo>
                  <a:lnTo>
                    <a:pt x="1054" y="2760"/>
                  </a:lnTo>
                  <a:cubicBezTo>
                    <a:pt x="1206" y="2875"/>
                    <a:pt x="1388" y="2951"/>
                    <a:pt x="1578" y="2979"/>
                  </a:cubicBezTo>
                  <a:lnTo>
                    <a:pt x="1578" y="3237"/>
                  </a:lnTo>
                  <a:cubicBezTo>
                    <a:pt x="1588" y="3366"/>
                    <a:pt x="1686" y="3430"/>
                    <a:pt x="1785" y="3430"/>
                  </a:cubicBezTo>
                  <a:cubicBezTo>
                    <a:pt x="1884" y="3430"/>
                    <a:pt x="1984" y="3366"/>
                    <a:pt x="1998" y="3237"/>
                  </a:cubicBezTo>
                  <a:lnTo>
                    <a:pt x="1998" y="2979"/>
                  </a:lnTo>
                  <a:cubicBezTo>
                    <a:pt x="2189" y="2951"/>
                    <a:pt x="2361" y="2875"/>
                    <a:pt x="2523" y="2760"/>
                  </a:cubicBezTo>
                  <a:lnTo>
                    <a:pt x="2695" y="2932"/>
                  </a:lnTo>
                  <a:cubicBezTo>
                    <a:pt x="2742" y="2991"/>
                    <a:pt x="2799" y="3016"/>
                    <a:pt x="2854" y="3016"/>
                  </a:cubicBezTo>
                  <a:cubicBezTo>
                    <a:pt x="3017" y="3016"/>
                    <a:pt x="3162" y="2796"/>
                    <a:pt x="2990" y="2646"/>
                  </a:cubicBezTo>
                  <a:lnTo>
                    <a:pt x="2809" y="2464"/>
                  </a:lnTo>
                  <a:cubicBezTo>
                    <a:pt x="2924" y="2302"/>
                    <a:pt x="3000" y="2121"/>
                    <a:pt x="3038" y="1921"/>
                  </a:cubicBezTo>
                  <a:lnTo>
                    <a:pt x="3286" y="1921"/>
                  </a:lnTo>
                  <a:cubicBezTo>
                    <a:pt x="3295" y="1921"/>
                    <a:pt x="3304" y="1922"/>
                    <a:pt x="3312" y="1922"/>
                  </a:cubicBezTo>
                  <a:cubicBezTo>
                    <a:pt x="3576" y="1922"/>
                    <a:pt x="3573" y="1510"/>
                    <a:pt x="3304" y="1510"/>
                  </a:cubicBezTo>
                  <a:cubicBezTo>
                    <a:pt x="3298" y="1510"/>
                    <a:pt x="3292" y="1510"/>
                    <a:pt x="3286" y="1510"/>
                  </a:cubicBezTo>
                  <a:lnTo>
                    <a:pt x="3038" y="1510"/>
                  </a:lnTo>
                  <a:cubicBezTo>
                    <a:pt x="3000" y="1310"/>
                    <a:pt x="2924" y="1129"/>
                    <a:pt x="2809" y="967"/>
                  </a:cubicBezTo>
                  <a:lnTo>
                    <a:pt x="2990" y="785"/>
                  </a:lnTo>
                  <a:cubicBezTo>
                    <a:pt x="3115" y="631"/>
                    <a:pt x="2986" y="443"/>
                    <a:pt x="2832" y="443"/>
                  </a:cubicBezTo>
                  <a:cubicBezTo>
                    <a:pt x="2786" y="443"/>
                    <a:pt x="2739" y="460"/>
                    <a:pt x="2695" y="499"/>
                  </a:cubicBezTo>
                  <a:lnTo>
                    <a:pt x="2523" y="671"/>
                  </a:lnTo>
                  <a:cubicBezTo>
                    <a:pt x="2361" y="556"/>
                    <a:pt x="2179" y="480"/>
                    <a:pt x="1989" y="451"/>
                  </a:cubicBezTo>
                  <a:lnTo>
                    <a:pt x="1989" y="194"/>
                  </a:lnTo>
                  <a:cubicBezTo>
                    <a:pt x="1979" y="65"/>
                    <a:pt x="1881" y="1"/>
                    <a:pt x="1784" y="1"/>
                  </a:cubicBezTo>
                  <a:close/>
                </a:path>
              </a:pathLst>
            </a:custGeom>
            <a:solidFill>
              <a:srgbClr val="95A6B4"/>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 name="Google Shape;16803;p112">
            <a:extLst>
              <a:ext uri="{FF2B5EF4-FFF2-40B4-BE49-F238E27FC236}">
                <a16:creationId xmlns:a16="http://schemas.microsoft.com/office/drawing/2014/main" id="{10320E06-32FE-44A4-B406-A99F0E2C99FC}"/>
              </a:ext>
            </a:extLst>
          </p:cNvPr>
          <p:cNvGrpSpPr/>
          <p:nvPr/>
        </p:nvGrpSpPr>
        <p:grpSpPr>
          <a:xfrm>
            <a:off x="1563328" y="2781068"/>
            <a:ext cx="347794" cy="366328"/>
            <a:chOff x="7992843" y="2907251"/>
            <a:chExt cx="347794" cy="366328"/>
          </a:xfrm>
        </p:grpSpPr>
        <p:sp>
          <p:nvSpPr>
            <p:cNvPr id="121" name="Google Shape;16804;p112">
              <a:extLst>
                <a:ext uri="{FF2B5EF4-FFF2-40B4-BE49-F238E27FC236}">
                  <a16:creationId xmlns:a16="http://schemas.microsoft.com/office/drawing/2014/main" id="{81ECDE28-22D2-4BC9-B7F2-238A14FAD974}"/>
                </a:ext>
              </a:extLst>
            </p:cNvPr>
            <p:cNvSpPr/>
            <p:nvPr/>
          </p:nvSpPr>
          <p:spPr>
            <a:xfrm>
              <a:off x="7992843" y="2907251"/>
              <a:ext cx="347794" cy="238032"/>
            </a:xfrm>
            <a:custGeom>
              <a:avLst/>
              <a:gdLst/>
              <a:ahLst/>
              <a:cxnLst/>
              <a:rect l="l" t="t" r="r" b="b"/>
              <a:pathLst>
                <a:path w="13267" h="9080" extrusionOk="0">
                  <a:moveTo>
                    <a:pt x="491" y="0"/>
                  </a:moveTo>
                  <a:cubicBezTo>
                    <a:pt x="217" y="0"/>
                    <a:pt x="15" y="217"/>
                    <a:pt x="0" y="476"/>
                  </a:cubicBezTo>
                  <a:lnTo>
                    <a:pt x="0" y="9080"/>
                  </a:lnTo>
                  <a:lnTo>
                    <a:pt x="13267" y="9080"/>
                  </a:lnTo>
                  <a:lnTo>
                    <a:pt x="13267" y="476"/>
                  </a:lnTo>
                  <a:cubicBezTo>
                    <a:pt x="13267" y="217"/>
                    <a:pt x="13050" y="0"/>
                    <a:pt x="12790" y="0"/>
                  </a:cubicBezTo>
                  <a:close/>
                </a:path>
              </a:pathLst>
            </a:custGeom>
            <a:solidFill>
              <a:srgbClr val="91A8B8"/>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6805;p112">
              <a:extLst>
                <a:ext uri="{FF2B5EF4-FFF2-40B4-BE49-F238E27FC236}">
                  <a16:creationId xmlns:a16="http://schemas.microsoft.com/office/drawing/2014/main" id="{913F36C5-769D-4B45-9DC1-CE9BDCBCB2DE}"/>
                </a:ext>
              </a:extLst>
            </p:cNvPr>
            <p:cNvSpPr/>
            <p:nvPr/>
          </p:nvSpPr>
          <p:spPr>
            <a:xfrm>
              <a:off x="7993210" y="2907251"/>
              <a:ext cx="26897" cy="238032"/>
            </a:xfrm>
            <a:custGeom>
              <a:avLst/>
              <a:gdLst/>
              <a:ahLst/>
              <a:cxnLst/>
              <a:rect l="l" t="t" r="r" b="b"/>
              <a:pathLst>
                <a:path w="1026" h="9080" extrusionOk="0">
                  <a:moveTo>
                    <a:pt x="477" y="0"/>
                  </a:moveTo>
                  <a:cubicBezTo>
                    <a:pt x="203" y="0"/>
                    <a:pt x="1" y="217"/>
                    <a:pt x="1" y="476"/>
                  </a:cubicBezTo>
                  <a:lnTo>
                    <a:pt x="1" y="9080"/>
                  </a:lnTo>
                  <a:lnTo>
                    <a:pt x="549" y="9080"/>
                  </a:lnTo>
                  <a:lnTo>
                    <a:pt x="549" y="476"/>
                  </a:lnTo>
                  <a:cubicBezTo>
                    <a:pt x="549" y="217"/>
                    <a:pt x="766" y="0"/>
                    <a:pt x="1026" y="0"/>
                  </a:cubicBezTo>
                  <a:close/>
                </a:path>
              </a:pathLst>
            </a:custGeom>
            <a:solidFill>
              <a:srgbClr val="6B7F90"/>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6806;p112">
              <a:extLst>
                <a:ext uri="{FF2B5EF4-FFF2-40B4-BE49-F238E27FC236}">
                  <a16:creationId xmlns:a16="http://schemas.microsoft.com/office/drawing/2014/main" id="{CA074938-3DD0-4FC3-8BDE-5C0CC5474992}"/>
                </a:ext>
              </a:extLst>
            </p:cNvPr>
            <p:cNvSpPr/>
            <p:nvPr/>
          </p:nvSpPr>
          <p:spPr>
            <a:xfrm>
              <a:off x="8018586" y="2935590"/>
              <a:ext cx="296334" cy="207439"/>
            </a:xfrm>
            <a:custGeom>
              <a:avLst/>
              <a:gdLst/>
              <a:ahLst/>
              <a:cxnLst/>
              <a:rect l="l" t="t" r="r" b="b"/>
              <a:pathLst>
                <a:path w="11304" h="7913" extrusionOk="0">
                  <a:moveTo>
                    <a:pt x="265" y="1"/>
                  </a:moveTo>
                  <a:cubicBezTo>
                    <a:pt x="117" y="1"/>
                    <a:pt x="0" y="125"/>
                    <a:pt x="0" y="276"/>
                  </a:cubicBezTo>
                  <a:lnTo>
                    <a:pt x="0" y="7912"/>
                  </a:lnTo>
                  <a:lnTo>
                    <a:pt x="11303" y="7912"/>
                  </a:lnTo>
                  <a:lnTo>
                    <a:pt x="11303" y="276"/>
                  </a:lnTo>
                  <a:cubicBezTo>
                    <a:pt x="11289" y="125"/>
                    <a:pt x="11185" y="1"/>
                    <a:pt x="11038" y="1"/>
                  </a:cubicBezTo>
                  <a:cubicBezTo>
                    <a:pt x="11030" y="1"/>
                    <a:pt x="11022" y="1"/>
                    <a:pt x="11014" y="2"/>
                  </a:cubicBezTo>
                  <a:lnTo>
                    <a:pt x="289" y="2"/>
                  </a:lnTo>
                  <a:cubicBezTo>
                    <a:pt x="281" y="1"/>
                    <a:pt x="273" y="1"/>
                    <a:pt x="265" y="1"/>
                  </a:cubicBezTo>
                  <a:close/>
                </a:path>
              </a:pathLst>
            </a:custGeom>
            <a:solidFill>
              <a:srgbClr val="D3DCE2"/>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6807;p112">
              <a:extLst>
                <a:ext uri="{FF2B5EF4-FFF2-40B4-BE49-F238E27FC236}">
                  <a16:creationId xmlns:a16="http://schemas.microsoft.com/office/drawing/2014/main" id="{1F4851C6-AC22-40B1-BE82-2924BB0E69F2}"/>
                </a:ext>
              </a:extLst>
            </p:cNvPr>
            <p:cNvSpPr/>
            <p:nvPr/>
          </p:nvSpPr>
          <p:spPr>
            <a:xfrm>
              <a:off x="8018586" y="2935249"/>
              <a:ext cx="22335" cy="207387"/>
            </a:xfrm>
            <a:custGeom>
              <a:avLst/>
              <a:gdLst/>
              <a:ahLst/>
              <a:cxnLst/>
              <a:rect l="l" t="t" r="r" b="b"/>
              <a:pathLst>
                <a:path w="852" h="7911" extrusionOk="0">
                  <a:moveTo>
                    <a:pt x="289" y="0"/>
                  </a:moveTo>
                  <a:cubicBezTo>
                    <a:pt x="130" y="0"/>
                    <a:pt x="0" y="130"/>
                    <a:pt x="0" y="289"/>
                  </a:cubicBezTo>
                  <a:lnTo>
                    <a:pt x="0" y="7911"/>
                  </a:lnTo>
                  <a:lnTo>
                    <a:pt x="563" y="7911"/>
                  </a:lnTo>
                  <a:lnTo>
                    <a:pt x="563" y="289"/>
                  </a:lnTo>
                  <a:cubicBezTo>
                    <a:pt x="563" y="130"/>
                    <a:pt x="693" y="0"/>
                    <a:pt x="852" y="0"/>
                  </a:cubicBezTo>
                  <a:close/>
                </a:path>
              </a:pathLst>
            </a:custGeom>
            <a:solidFill>
              <a:srgbClr val="CFD9E0"/>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6808;p112">
              <a:extLst>
                <a:ext uri="{FF2B5EF4-FFF2-40B4-BE49-F238E27FC236}">
                  <a16:creationId xmlns:a16="http://schemas.microsoft.com/office/drawing/2014/main" id="{DFE6771E-B166-4E70-ACA9-1B891A6BA7D9}"/>
                </a:ext>
              </a:extLst>
            </p:cNvPr>
            <p:cNvSpPr/>
            <p:nvPr/>
          </p:nvSpPr>
          <p:spPr>
            <a:xfrm>
              <a:off x="8137393" y="3051801"/>
              <a:ext cx="27657" cy="91595"/>
            </a:xfrm>
            <a:custGeom>
              <a:avLst/>
              <a:gdLst/>
              <a:ahLst/>
              <a:cxnLst/>
              <a:rect l="l" t="t" r="r" b="b"/>
              <a:pathLst>
                <a:path w="1055" h="3494" extrusionOk="0">
                  <a:moveTo>
                    <a:pt x="1" y="0"/>
                  </a:moveTo>
                  <a:lnTo>
                    <a:pt x="1" y="3494"/>
                  </a:lnTo>
                  <a:lnTo>
                    <a:pt x="1055" y="3494"/>
                  </a:lnTo>
                  <a:lnTo>
                    <a:pt x="1055" y="0"/>
                  </a:lnTo>
                  <a:close/>
                </a:path>
              </a:pathLst>
            </a:custGeom>
            <a:solidFill>
              <a:srgbClr val="D4DDE3"/>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6809;p112">
              <a:extLst>
                <a:ext uri="{FF2B5EF4-FFF2-40B4-BE49-F238E27FC236}">
                  <a16:creationId xmlns:a16="http://schemas.microsoft.com/office/drawing/2014/main" id="{9045E2FB-BA58-4796-8515-BCC1889000E3}"/>
                </a:ext>
              </a:extLst>
            </p:cNvPr>
            <p:cNvSpPr/>
            <p:nvPr/>
          </p:nvSpPr>
          <p:spPr>
            <a:xfrm>
              <a:off x="8137393" y="3051801"/>
              <a:ext cx="14785" cy="91595"/>
            </a:xfrm>
            <a:custGeom>
              <a:avLst/>
              <a:gdLst/>
              <a:ahLst/>
              <a:cxnLst/>
              <a:rect l="l" t="t" r="r" b="b"/>
              <a:pathLst>
                <a:path w="564" h="3494" extrusionOk="0">
                  <a:moveTo>
                    <a:pt x="1" y="0"/>
                  </a:moveTo>
                  <a:lnTo>
                    <a:pt x="1" y="3494"/>
                  </a:lnTo>
                  <a:lnTo>
                    <a:pt x="564" y="3494"/>
                  </a:lnTo>
                  <a:lnTo>
                    <a:pt x="564" y="0"/>
                  </a:lnTo>
                  <a:close/>
                </a:path>
              </a:pathLst>
            </a:custGeom>
            <a:solidFill>
              <a:srgbClr val="CFD9E0"/>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6810;p112">
              <a:extLst>
                <a:ext uri="{FF2B5EF4-FFF2-40B4-BE49-F238E27FC236}">
                  <a16:creationId xmlns:a16="http://schemas.microsoft.com/office/drawing/2014/main" id="{2E609080-2CD4-4214-8947-A93E42145A00}"/>
                </a:ext>
              </a:extLst>
            </p:cNvPr>
            <p:cNvSpPr/>
            <p:nvPr/>
          </p:nvSpPr>
          <p:spPr>
            <a:xfrm>
              <a:off x="8216116" y="2961726"/>
              <a:ext cx="54134" cy="182430"/>
            </a:xfrm>
            <a:custGeom>
              <a:avLst/>
              <a:gdLst/>
              <a:ahLst/>
              <a:cxnLst/>
              <a:rect l="l" t="t" r="r" b="b"/>
              <a:pathLst>
                <a:path w="2065" h="6959" extrusionOk="0">
                  <a:moveTo>
                    <a:pt x="116" y="1"/>
                  </a:moveTo>
                  <a:cubicBezTo>
                    <a:pt x="44" y="1"/>
                    <a:pt x="0" y="44"/>
                    <a:pt x="0" y="116"/>
                  </a:cubicBezTo>
                  <a:lnTo>
                    <a:pt x="0" y="6959"/>
                  </a:lnTo>
                  <a:lnTo>
                    <a:pt x="2065" y="6959"/>
                  </a:lnTo>
                  <a:lnTo>
                    <a:pt x="2065" y="116"/>
                  </a:lnTo>
                  <a:cubicBezTo>
                    <a:pt x="2065" y="44"/>
                    <a:pt x="2007" y="1"/>
                    <a:pt x="1949" y="1"/>
                  </a:cubicBezTo>
                  <a:close/>
                </a:path>
              </a:pathLst>
            </a:custGeom>
            <a:solidFill>
              <a:srgbClr val="EFF1F3"/>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6811;p112">
              <a:extLst>
                <a:ext uri="{FF2B5EF4-FFF2-40B4-BE49-F238E27FC236}">
                  <a16:creationId xmlns:a16="http://schemas.microsoft.com/office/drawing/2014/main" id="{18F94EE5-3F5D-415B-BA74-AD717235AB0B}"/>
                </a:ext>
              </a:extLst>
            </p:cNvPr>
            <p:cNvSpPr/>
            <p:nvPr/>
          </p:nvSpPr>
          <p:spPr>
            <a:xfrm>
              <a:off x="8216116" y="2961726"/>
              <a:ext cx="17800" cy="182430"/>
            </a:xfrm>
            <a:custGeom>
              <a:avLst/>
              <a:gdLst/>
              <a:ahLst/>
              <a:cxnLst/>
              <a:rect l="l" t="t" r="r" b="b"/>
              <a:pathLst>
                <a:path w="679" h="6959" extrusionOk="0">
                  <a:moveTo>
                    <a:pt x="116" y="1"/>
                  </a:moveTo>
                  <a:cubicBezTo>
                    <a:pt x="44" y="1"/>
                    <a:pt x="0" y="44"/>
                    <a:pt x="0" y="116"/>
                  </a:cubicBezTo>
                  <a:lnTo>
                    <a:pt x="0" y="6959"/>
                  </a:lnTo>
                  <a:lnTo>
                    <a:pt x="563" y="6959"/>
                  </a:lnTo>
                  <a:lnTo>
                    <a:pt x="563" y="116"/>
                  </a:lnTo>
                  <a:cubicBezTo>
                    <a:pt x="563" y="44"/>
                    <a:pt x="607" y="1"/>
                    <a:pt x="679" y="1"/>
                  </a:cubicBezTo>
                  <a:close/>
                </a:path>
              </a:pathLst>
            </a:custGeom>
            <a:solidFill>
              <a:srgbClr val="EFF2F5"/>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6812;p112">
              <a:extLst>
                <a:ext uri="{FF2B5EF4-FFF2-40B4-BE49-F238E27FC236}">
                  <a16:creationId xmlns:a16="http://schemas.microsoft.com/office/drawing/2014/main" id="{D71667DF-73CE-4606-8F83-8766C23C62CE}"/>
                </a:ext>
              </a:extLst>
            </p:cNvPr>
            <p:cNvSpPr/>
            <p:nvPr/>
          </p:nvSpPr>
          <p:spPr>
            <a:xfrm>
              <a:off x="8137393" y="2998637"/>
              <a:ext cx="54160" cy="53190"/>
            </a:xfrm>
            <a:custGeom>
              <a:avLst/>
              <a:gdLst/>
              <a:ahLst/>
              <a:cxnLst/>
              <a:rect l="l" t="t" r="r" b="b"/>
              <a:pathLst>
                <a:path w="2066" h="2029" extrusionOk="0">
                  <a:moveTo>
                    <a:pt x="1035" y="0"/>
                  </a:moveTo>
                  <a:cubicBezTo>
                    <a:pt x="993" y="0"/>
                    <a:pt x="954" y="22"/>
                    <a:pt x="939" y="65"/>
                  </a:cubicBezTo>
                  <a:lnTo>
                    <a:pt x="1" y="2028"/>
                  </a:lnTo>
                  <a:lnTo>
                    <a:pt x="2065" y="2028"/>
                  </a:lnTo>
                  <a:lnTo>
                    <a:pt x="1141" y="65"/>
                  </a:lnTo>
                  <a:cubicBezTo>
                    <a:pt x="1120" y="22"/>
                    <a:pt x="1076" y="0"/>
                    <a:pt x="1035" y="0"/>
                  </a:cubicBezTo>
                  <a:close/>
                </a:path>
              </a:pathLst>
            </a:custGeom>
            <a:solidFill>
              <a:srgbClr val="EFF1F3"/>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6813;p112">
              <a:extLst>
                <a:ext uri="{FF2B5EF4-FFF2-40B4-BE49-F238E27FC236}">
                  <a16:creationId xmlns:a16="http://schemas.microsoft.com/office/drawing/2014/main" id="{2ED0A4E0-5E36-4025-BA4D-E411EEC2998D}"/>
                </a:ext>
              </a:extLst>
            </p:cNvPr>
            <p:cNvSpPr/>
            <p:nvPr/>
          </p:nvSpPr>
          <p:spPr>
            <a:xfrm>
              <a:off x="8137393" y="2998637"/>
              <a:ext cx="34473" cy="53190"/>
            </a:xfrm>
            <a:custGeom>
              <a:avLst/>
              <a:gdLst/>
              <a:ahLst/>
              <a:cxnLst/>
              <a:rect l="l" t="t" r="r" b="b"/>
              <a:pathLst>
                <a:path w="1315" h="2029" extrusionOk="0">
                  <a:moveTo>
                    <a:pt x="1035" y="0"/>
                  </a:moveTo>
                  <a:cubicBezTo>
                    <a:pt x="993" y="0"/>
                    <a:pt x="954" y="22"/>
                    <a:pt x="939" y="65"/>
                  </a:cubicBezTo>
                  <a:lnTo>
                    <a:pt x="1" y="2028"/>
                  </a:lnTo>
                  <a:lnTo>
                    <a:pt x="564" y="2028"/>
                  </a:lnTo>
                  <a:lnTo>
                    <a:pt x="1314" y="441"/>
                  </a:lnTo>
                  <a:lnTo>
                    <a:pt x="1141" y="65"/>
                  </a:lnTo>
                  <a:cubicBezTo>
                    <a:pt x="1120" y="22"/>
                    <a:pt x="1076" y="0"/>
                    <a:pt x="1035" y="0"/>
                  </a:cubicBezTo>
                  <a:close/>
                </a:path>
              </a:pathLst>
            </a:custGeom>
            <a:solidFill>
              <a:srgbClr val="EFF2F5"/>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6814;p112">
              <a:extLst>
                <a:ext uri="{FF2B5EF4-FFF2-40B4-BE49-F238E27FC236}">
                  <a16:creationId xmlns:a16="http://schemas.microsoft.com/office/drawing/2014/main" id="{6EE0ED3F-6361-4390-AC1B-94C6A2B4ACAB}"/>
                </a:ext>
              </a:extLst>
            </p:cNvPr>
            <p:cNvSpPr/>
            <p:nvPr/>
          </p:nvSpPr>
          <p:spPr>
            <a:xfrm>
              <a:off x="8147617" y="2998060"/>
              <a:ext cx="34079" cy="32585"/>
            </a:xfrm>
            <a:custGeom>
              <a:avLst/>
              <a:gdLst/>
              <a:ahLst/>
              <a:cxnLst/>
              <a:rect l="l" t="t" r="r" b="b"/>
              <a:pathLst>
                <a:path w="1300" h="1243" extrusionOk="0">
                  <a:moveTo>
                    <a:pt x="652" y="1"/>
                  </a:moveTo>
                  <a:cubicBezTo>
                    <a:pt x="607" y="1"/>
                    <a:pt x="564" y="29"/>
                    <a:pt x="549" y="87"/>
                  </a:cubicBezTo>
                  <a:lnTo>
                    <a:pt x="1" y="1242"/>
                  </a:lnTo>
                  <a:lnTo>
                    <a:pt x="1300" y="1242"/>
                  </a:lnTo>
                  <a:lnTo>
                    <a:pt x="766" y="87"/>
                  </a:lnTo>
                  <a:cubicBezTo>
                    <a:pt x="744" y="29"/>
                    <a:pt x="697" y="1"/>
                    <a:pt x="652" y="1"/>
                  </a:cubicBezTo>
                  <a:close/>
                </a:path>
              </a:pathLst>
            </a:custGeom>
            <a:solidFill>
              <a:srgbClr val="91A8B8"/>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6815;p112">
              <a:extLst>
                <a:ext uri="{FF2B5EF4-FFF2-40B4-BE49-F238E27FC236}">
                  <a16:creationId xmlns:a16="http://schemas.microsoft.com/office/drawing/2014/main" id="{EC880984-9B97-47EF-98EA-F4DDDC15D624}"/>
                </a:ext>
              </a:extLst>
            </p:cNvPr>
            <p:cNvSpPr/>
            <p:nvPr/>
          </p:nvSpPr>
          <p:spPr>
            <a:xfrm>
              <a:off x="8148010" y="2998479"/>
              <a:ext cx="23856" cy="32166"/>
            </a:xfrm>
            <a:custGeom>
              <a:avLst/>
              <a:gdLst/>
              <a:ahLst/>
              <a:cxnLst/>
              <a:rect l="l" t="t" r="r" b="b"/>
              <a:pathLst>
                <a:path w="910" h="1227" extrusionOk="0">
                  <a:moveTo>
                    <a:pt x="642" y="1"/>
                  </a:moveTo>
                  <a:cubicBezTo>
                    <a:pt x="610" y="1"/>
                    <a:pt x="576" y="15"/>
                    <a:pt x="549" y="42"/>
                  </a:cubicBezTo>
                  <a:cubicBezTo>
                    <a:pt x="549" y="42"/>
                    <a:pt x="534" y="42"/>
                    <a:pt x="534" y="57"/>
                  </a:cubicBezTo>
                  <a:lnTo>
                    <a:pt x="0" y="1226"/>
                  </a:lnTo>
                  <a:lnTo>
                    <a:pt x="549" y="1226"/>
                  </a:lnTo>
                  <a:lnTo>
                    <a:pt x="909" y="447"/>
                  </a:lnTo>
                  <a:lnTo>
                    <a:pt x="736" y="57"/>
                  </a:lnTo>
                  <a:cubicBezTo>
                    <a:pt x="713" y="19"/>
                    <a:pt x="678" y="1"/>
                    <a:pt x="642" y="1"/>
                  </a:cubicBezTo>
                  <a:close/>
                </a:path>
              </a:pathLst>
            </a:custGeom>
            <a:solidFill>
              <a:srgbClr val="6B7F90"/>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6816;p112">
              <a:extLst>
                <a:ext uri="{FF2B5EF4-FFF2-40B4-BE49-F238E27FC236}">
                  <a16:creationId xmlns:a16="http://schemas.microsoft.com/office/drawing/2014/main" id="{80D650E7-7A8E-46FE-918F-56BF00F3D94E}"/>
                </a:ext>
              </a:extLst>
            </p:cNvPr>
            <p:cNvSpPr/>
            <p:nvPr/>
          </p:nvSpPr>
          <p:spPr>
            <a:xfrm>
              <a:off x="8076102" y="3071488"/>
              <a:ext cx="29544" cy="29544"/>
            </a:xfrm>
            <a:custGeom>
              <a:avLst/>
              <a:gdLst/>
              <a:ahLst/>
              <a:cxnLst/>
              <a:rect l="l" t="t" r="r" b="b"/>
              <a:pathLst>
                <a:path w="1127" h="1127" extrusionOk="0">
                  <a:moveTo>
                    <a:pt x="0" y="0"/>
                  </a:moveTo>
                  <a:lnTo>
                    <a:pt x="0" y="1126"/>
                  </a:lnTo>
                  <a:lnTo>
                    <a:pt x="1126" y="1126"/>
                  </a:lnTo>
                  <a:lnTo>
                    <a:pt x="1126" y="0"/>
                  </a:lnTo>
                  <a:close/>
                </a:path>
              </a:pathLst>
            </a:custGeom>
            <a:solidFill>
              <a:srgbClr val="EFF1F3"/>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6817;p112">
              <a:extLst>
                <a:ext uri="{FF2B5EF4-FFF2-40B4-BE49-F238E27FC236}">
                  <a16:creationId xmlns:a16="http://schemas.microsoft.com/office/drawing/2014/main" id="{03C3B5D0-4ECB-4621-A5BE-2B4DB9775491}"/>
                </a:ext>
              </a:extLst>
            </p:cNvPr>
            <p:cNvSpPr/>
            <p:nvPr/>
          </p:nvSpPr>
          <p:spPr>
            <a:xfrm>
              <a:off x="8076102" y="3071488"/>
              <a:ext cx="14785" cy="29544"/>
            </a:xfrm>
            <a:custGeom>
              <a:avLst/>
              <a:gdLst/>
              <a:ahLst/>
              <a:cxnLst/>
              <a:rect l="l" t="t" r="r" b="b"/>
              <a:pathLst>
                <a:path w="564" h="1127" extrusionOk="0">
                  <a:moveTo>
                    <a:pt x="0" y="0"/>
                  </a:moveTo>
                  <a:lnTo>
                    <a:pt x="0" y="1126"/>
                  </a:lnTo>
                  <a:lnTo>
                    <a:pt x="563" y="1126"/>
                  </a:lnTo>
                  <a:lnTo>
                    <a:pt x="563" y="0"/>
                  </a:lnTo>
                  <a:close/>
                </a:path>
              </a:pathLst>
            </a:custGeom>
            <a:solidFill>
              <a:srgbClr val="EFF2F5"/>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6818;p112">
              <a:extLst>
                <a:ext uri="{FF2B5EF4-FFF2-40B4-BE49-F238E27FC236}">
                  <a16:creationId xmlns:a16="http://schemas.microsoft.com/office/drawing/2014/main" id="{AB4D171B-2401-4D89-8D68-B4EB4A419C2F}"/>
                </a:ext>
              </a:extLst>
            </p:cNvPr>
            <p:cNvSpPr/>
            <p:nvPr/>
          </p:nvSpPr>
          <p:spPr>
            <a:xfrm>
              <a:off x="8068526" y="3098726"/>
              <a:ext cx="44670" cy="44670"/>
            </a:xfrm>
            <a:custGeom>
              <a:avLst/>
              <a:gdLst/>
              <a:ahLst/>
              <a:cxnLst/>
              <a:rect l="l" t="t" r="r" b="b"/>
              <a:pathLst>
                <a:path w="1704" h="1704" extrusionOk="0">
                  <a:moveTo>
                    <a:pt x="318" y="0"/>
                  </a:moveTo>
                  <a:cubicBezTo>
                    <a:pt x="145" y="0"/>
                    <a:pt x="1" y="145"/>
                    <a:pt x="15" y="318"/>
                  </a:cubicBezTo>
                  <a:lnTo>
                    <a:pt x="58" y="1704"/>
                  </a:lnTo>
                  <a:lnTo>
                    <a:pt x="1646" y="1704"/>
                  </a:lnTo>
                  <a:lnTo>
                    <a:pt x="1704" y="318"/>
                  </a:lnTo>
                  <a:cubicBezTo>
                    <a:pt x="1704" y="145"/>
                    <a:pt x="1574" y="0"/>
                    <a:pt x="1401" y="0"/>
                  </a:cubicBezTo>
                  <a:close/>
                </a:path>
              </a:pathLst>
            </a:custGeom>
            <a:solidFill>
              <a:srgbClr val="8CA4B5"/>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6819;p112">
              <a:extLst>
                <a:ext uri="{FF2B5EF4-FFF2-40B4-BE49-F238E27FC236}">
                  <a16:creationId xmlns:a16="http://schemas.microsoft.com/office/drawing/2014/main" id="{858EA277-BA0D-42BD-A4C3-97FFDA09192C}"/>
                </a:ext>
              </a:extLst>
            </p:cNvPr>
            <p:cNvSpPr/>
            <p:nvPr/>
          </p:nvSpPr>
          <p:spPr>
            <a:xfrm>
              <a:off x="8068526" y="3098726"/>
              <a:ext cx="23122" cy="44670"/>
            </a:xfrm>
            <a:custGeom>
              <a:avLst/>
              <a:gdLst/>
              <a:ahLst/>
              <a:cxnLst/>
              <a:rect l="l" t="t" r="r" b="b"/>
              <a:pathLst>
                <a:path w="882" h="1704" extrusionOk="0">
                  <a:moveTo>
                    <a:pt x="318" y="0"/>
                  </a:moveTo>
                  <a:cubicBezTo>
                    <a:pt x="145" y="0"/>
                    <a:pt x="1" y="145"/>
                    <a:pt x="15" y="318"/>
                  </a:cubicBezTo>
                  <a:lnTo>
                    <a:pt x="58" y="1704"/>
                  </a:lnTo>
                  <a:lnTo>
                    <a:pt x="621" y="1704"/>
                  </a:lnTo>
                  <a:lnTo>
                    <a:pt x="578" y="318"/>
                  </a:lnTo>
                  <a:cubicBezTo>
                    <a:pt x="564" y="145"/>
                    <a:pt x="708" y="0"/>
                    <a:pt x="881" y="0"/>
                  </a:cubicBezTo>
                  <a:close/>
                </a:path>
              </a:pathLst>
            </a:custGeom>
            <a:solidFill>
              <a:srgbClr val="869FB1"/>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6820;p112">
              <a:extLst>
                <a:ext uri="{FF2B5EF4-FFF2-40B4-BE49-F238E27FC236}">
                  <a16:creationId xmlns:a16="http://schemas.microsoft.com/office/drawing/2014/main" id="{62E02919-4316-497F-9B66-A65BD9DAEAE5}"/>
                </a:ext>
              </a:extLst>
            </p:cNvPr>
            <p:cNvSpPr/>
            <p:nvPr/>
          </p:nvSpPr>
          <p:spPr>
            <a:xfrm>
              <a:off x="8250170" y="3065773"/>
              <a:ext cx="20081" cy="11037"/>
            </a:xfrm>
            <a:custGeom>
              <a:avLst/>
              <a:gdLst/>
              <a:ahLst/>
              <a:cxnLst/>
              <a:rect l="l" t="t" r="r" b="b"/>
              <a:pathLst>
                <a:path w="766" h="421" extrusionOk="0">
                  <a:moveTo>
                    <a:pt x="181" y="0"/>
                  </a:moveTo>
                  <a:cubicBezTo>
                    <a:pt x="76" y="0"/>
                    <a:pt x="1" y="96"/>
                    <a:pt x="1" y="204"/>
                  </a:cubicBezTo>
                  <a:cubicBezTo>
                    <a:pt x="1" y="319"/>
                    <a:pt x="87" y="420"/>
                    <a:pt x="203" y="420"/>
                  </a:cubicBezTo>
                  <a:lnTo>
                    <a:pt x="766" y="420"/>
                  </a:lnTo>
                  <a:lnTo>
                    <a:pt x="766" y="2"/>
                  </a:lnTo>
                  <a:lnTo>
                    <a:pt x="203" y="2"/>
                  </a:lnTo>
                  <a:cubicBezTo>
                    <a:pt x="195" y="1"/>
                    <a:pt x="188" y="0"/>
                    <a:pt x="181" y="0"/>
                  </a:cubicBezTo>
                  <a:close/>
                </a:path>
              </a:pathLst>
            </a:custGeom>
            <a:solidFill>
              <a:srgbClr val="EFF2F5"/>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6821;p112">
              <a:extLst>
                <a:ext uri="{FF2B5EF4-FFF2-40B4-BE49-F238E27FC236}">
                  <a16:creationId xmlns:a16="http://schemas.microsoft.com/office/drawing/2014/main" id="{5772320A-85E1-4216-B834-22E826C76C85}"/>
                </a:ext>
              </a:extLst>
            </p:cNvPr>
            <p:cNvSpPr/>
            <p:nvPr/>
          </p:nvSpPr>
          <p:spPr>
            <a:xfrm>
              <a:off x="8247758" y="3102107"/>
              <a:ext cx="22492" cy="11063"/>
            </a:xfrm>
            <a:custGeom>
              <a:avLst/>
              <a:gdLst/>
              <a:ahLst/>
              <a:cxnLst/>
              <a:rect l="l" t="t" r="r" b="b"/>
              <a:pathLst>
                <a:path w="858" h="422" extrusionOk="0">
                  <a:moveTo>
                    <a:pt x="269" y="0"/>
                  </a:moveTo>
                  <a:cubicBezTo>
                    <a:pt x="0" y="0"/>
                    <a:pt x="0" y="421"/>
                    <a:pt x="269" y="421"/>
                  </a:cubicBezTo>
                  <a:cubicBezTo>
                    <a:pt x="277" y="421"/>
                    <a:pt x="286" y="421"/>
                    <a:pt x="295" y="420"/>
                  </a:cubicBezTo>
                  <a:lnTo>
                    <a:pt x="858" y="420"/>
                  </a:lnTo>
                  <a:lnTo>
                    <a:pt x="858" y="1"/>
                  </a:lnTo>
                  <a:lnTo>
                    <a:pt x="295" y="1"/>
                  </a:lnTo>
                  <a:cubicBezTo>
                    <a:pt x="286" y="0"/>
                    <a:pt x="277" y="0"/>
                    <a:pt x="269" y="0"/>
                  </a:cubicBezTo>
                  <a:close/>
                </a:path>
              </a:pathLst>
            </a:custGeom>
            <a:solidFill>
              <a:srgbClr val="EFF2F5"/>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6822;p112">
              <a:extLst>
                <a:ext uri="{FF2B5EF4-FFF2-40B4-BE49-F238E27FC236}">
                  <a16:creationId xmlns:a16="http://schemas.microsoft.com/office/drawing/2014/main" id="{8C70DF26-72AA-4278-B53B-E095D273D193}"/>
                </a:ext>
              </a:extLst>
            </p:cNvPr>
            <p:cNvSpPr/>
            <p:nvPr/>
          </p:nvSpPr>
          <p:spPr>
            <a:xfrm>
              <a:off x="8250170" y="2992397"/>
              <a:ext cx="20081" cy="11377"/>
            </a:xfrm>
            <a:custGeom>
              <a:avLst/>
              <a:gdLst/>
              <a:ahLst/>
              <a:cxnLst/>
              <a:rect l="l" t="t" r="r" b="b"/>
              <a:pathLst>
                <a:path w="766" h="434" extrusionOk="0">
                  <a:moveTo>
                    <a:pt x="203" y="0"/>
                  </a:moveTo>
                  <a:cubicBezTo>
                    <a:pt x="87" y="0"/>
                    <a:pt x="1" y="101"/>
                    <a:pt x="1" y="217"/>
                  </a:cubicBezTo>
                  <a:cubicBezTo>
                    <a:pt x="1" y="332"/>
                    <a:pt x="87" y="433"/>
                    <a:pt x="203" y="433"/>
                  </a:cubicBezTo>
                  <a:lnTo>
                    <a:pt x="766" y="433"/>
                  </a:lnTo>
                  <a:lnTo>
                    <a:pt x="766" y="0"/>
                  </a:lnTo>
                  <a:close/>
                </a:path>
              </a:pathLst>
            </a:custGeom>
            <a:solidFill>
              <a:srgbClr val="EFF2F5"/>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6823;p112">
              <a:extLst>
                <a:ext uri="{FF2B5EF4-FFF2-40B4-BE49-F238E27FC236}">
                  <a16:creationId xmlns:a16="http://schemas.microsoft.com/office/drawing/2014/main" id="{7D2C1BA0-D9D4-4B2C-A3D0-A578BAD0EC75}"/>
                </a:ext>
              </a:extLst>
            </p:cNvPr>
            <p:cNvSpPr/>
            <p:nvPr/>
          </p:nvSpPr>
          <p:spPr>
            <a:xfrm>
              <a:off x="8250170" y="3029098"/>
              <a:ext cx="20081" cy="10984"/>
            </a:xfrm>
            <a:custGeom>
              <a:avLst/>
              <a:gdLst/>
              <a:ahLst/>
              <a:cxnLst/>
              <a:rect l="l" t="t" r="r" b="b"/>
              <a:pathLst>
                <a:path w="766" h="419" extrusionOk="0">
                  <a:moveTo>
                    <a:pt x="203" y="0"/>
                  </a:moveTo>
                  <a:cubicBezTo>
                    <a:pt x="87" y="0"/>
                    <a:pt x="1" y="87"/>
                    <a:pt x="1" y="217"/>
                  </a:cubicBezTo>
                  <a:cubicBezTo>
                    <a:pt x="1" y="332"/>
                    <a:pt x="87" y="419"/>
                    <a:pt x="203" y="419"/>
                  </a:cubicBezTo>
                  <a:lnTo>
                    <a:pt x="766" y="419"/>
                  </a:lnTo>
                  <a:lnTo>
                    <a:pt x="766" y="0"/>
                  </a:lnTo>
                  <a:close/>
                </a:path>
              </a:pathLst>
            </a:custGeom>
            <a:solidFill>
              <a:srgbClr val="EFF2F5"/>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6824;p112">
              <a:extLst>
                <a:ext uri="{FF2B5EF4-FFF2-40B4-BE49-F238E27FC236}">
                  <a16:creationId xmlns:a16="http://schemas.microsoft.com/office/drawing/2014/main" id="{7819AFF5-19CB-4CA0-B725-9B6B16350E79}"/>
                </a:ext>
              </a:extLst>
            </p:cNvPr>
            <p:cNvSpPr/>
            <p:nvPr/>
          </p:nvSpPr>
          <p:spPr>
            <a:xfrm>
              <a:off x="8059062" y="2981597"/>
              <a:ext cx="63231" cy="74765"/>
            </a:xfrm>
            <a:custGeom>
              <a:avLst/>
              <a:gdLst/>
              <a:ahLst/>
              <a:cxnLst/>
              <a:rect l="l" t="t" r="r" b="b"/>
              <a:pathLst>
                <a:path w="2412" h="2852" extrusionOk="0">
                  <a:moveTo>
                    <a:pt x="1211" y="1"/>
                  </a:moveTo>
                  <a:cubicBezTo>
                    <a:pt x="1192" y="1"/>
                    <a:pt x="1170" y="8"/>
                    <a:pt x="1156" y="22"/>
                  </a:cubicBezTo>
                  <a:lnTo>
                    <a:pt x="44" y="1654"/>
                  </a:lnTo>
                  <a:cubicBezTo>
                    <a:pt x="1" y="1726"/>
                    <a:pt x="1" y="1812"/>
                    <a:pt x="73" y="1884"/>
                  </a:cubicBezTo>
                  <a:lnTo>
                    <a:pt x="593" y="2419"/>
                  </a:lnTo>
                  <a:cubicBezTo>
                    <a:pt x="621" y="2462"/>
                    <a:pt x="650" y="2491"/>
                    <a:pt x="650" y="2549"/>
                  </a:cubicBezTo>
                  <a:lnTo>
                    <a:pt x="650" y="2852"/>
                  </a:lnTo>
                  <a:lnTo>
                    <a:pt x="1776" y="2852"/>
                  </a:lnTo>
                  <a:lnTo>
                    <a:pt x="1776" y="2534"/>
                  </a:lnTo>
                  <a:cubicBezTo>
                    <a:pt x="1776" y="2491"/>
                    <a:pt x="1791" y="2447"/>
                    <a:pt x="1834" y="2419"/>
                  </a:cubicBezTo>
                  <a:lnTo>
                    <a:pt x="2354" y="1870"/>
                  </a:lnTo>
                  <a:cubicBezTo>
                    <a:pt x="2411" y="1812"/>
                    <a:pt x="2411" y="1726"/>
                    <a:pt x="2368" y="1654"/>
                  </a:cubicBezTo>
                  <a:lnTo>
                    <a:pt x="1257" y="22"/>
                  </a:lnTo>
                  <a:cubicBezTo>
                    <a:pt x="1249" y="8"/>
                    <a:pt x="1231" y="1"/>
                    <a:pt x="1211" y="1"/>
                  </a:cubicBezTo>
                  <a:close/>
                </a:path>
              </a:pathLst>
            </a:custGeom>
            <a:solidFill>
              <a:srgbClr val="8C9EAD"/>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6825;p112">
              <a:extLst>
                <a:ext uri="{FF2B5EF4-FFF2-40B4-BE49-F238E27FC236}">
                  <a16:creationId xmlns:a16="http://schemas.microsoft.com/office/drawing/2014/main" id="{49A91151-5853-4A3F-8AED-EA5EE3965462}"/>
                </a:ext>
              </a:extLst>
            </p:cNvPr>
            <p:cNvSpPr/>
            <p:nvPr/>
          </p:nvSpPr>
          <p:spPr>
            <a:xfrm>
              <a:off x="8059062" y="2981309"/>
              <a:ext cx="39008" cy="75054"/>
            </a:xfrm>
            <a:custGeom>
              <a:avLst/>
              <a:gdLst/>
              <a:ahLst/>
              <a:cxnLst/>
              <a:rect l="l" t="t" r="r" b="b"/>
              <a:pathLst>
                <a:path w="1488" h="2863" extrusionOk="0">
                  <a:moveTo>
                    <a:pt x="1211" y="1"/>
                  </a:moveTo>
                  <a:cubicBezTo>
                    <a:pt x="1192" y="1"/>
                    <a:pt x="1170" y="12"/>
                    <a:pt x="1156" y="33"/>
                  </a:cubicBezTo>
                  <a:lnTo>
                    <a:pt x="44" y="1650"/>
                  </a:lnTo>
                  <a:cubicBezTo>
                    <a:pt x="1" y="1722"/>
                    <a:pt x="15" y="1823"/>
                    <a:pt x="73" y="1881"/>
                  </a:cubicBezTo>
                  <a:lnTo>
                    <a:pt x="593" y="2430"/>
                  </a:lnTo>
                  <a:cubicBezTo>
                    <a:pt x="621" y="2458"/>
                    <a:pt x="650" y="2502"/>
                    <a:pt x="650" y="2545"/>
                  </a:cubicBezTo>
                  <a:lnTo>
                    <a:pt x="650" y="2863"/>
                  </a:lnTo>
                  <a:lnTo>
                    <a:pt x="1213" y="2863"/>
                  </a:lnTo>
                  <a:lnTo>
                    <a:pt x="1213" y="2545"/>
                  </a:lnTo>
                  <a:cubicBezTo>
                    <a:pt x="1213" y="2502"/>
                    <a:pt x="1184" y="2458"/>
                    <a:pt x="1156" y="2430"/>
                  </a:cubicBezTo>
                  <a:lnTo>
                    <a:pt x="636" y="1881"/>
                  </a:lnTo>
                  <a:cubicBezTo>
                    <a:pt x="578" y="1823"/>
                    <a:pt x="564" y="1722"/>
                    <a:pt x="607" y="1650"/>
                  </a:cubicBezTo>
                  <a:lnTo>
                    <a:pt x="1488" y="365"/>
                  </a:lnTo>
                  <a:lnTo>
                    <a:pt x="1257" y="33"/>
                  </a:lnTo>
                  <a:cubicBezTo>
                    <a:pt x="1249" y="12"/>
                    <a:pt x="1231" y="1"/>
                    <a:pt x="1211" y="1"/>
                  </a:cubicBezTo>
                  <a:close/>
                </a:path>
              </a:pathLst>
            </a:custGeom>
            <a:solidFill>
              <a:srgbClr val="D6DFE5"/>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6826;p112">
              <a:extLst>
                <a:ext uri="{FF2B5EF4-FFF2-40B4-BE49-F238E27FC236}">
                  <a16:creationId xmlns:a16="http://schemas.microsoft.com/office/drawing/2014/main" id="{F2553CD1-5788-4EF2-A3F5-C1F01A2136BD}"/>
                </a:ext>
              </a:extLst>
            </p:cNvPr>
            <p:cNvSpPr/>
            <p:nvPr/>
          </p:nvSpPr>
          <p:spPr>
            <a:xfrm>
              <a:off x="8079510" y="2981597"/>
              <a:ext cx="21968" cy="50176"/>
            </a:xfrm>
            <a:custGeom>
              <a:avLst/>
              <a:gdLst/>
              <a:ahLst/>
              <a:cxnLst/>
              <a:rect l="l" t="t" r="r" b="b"/>
              <a:pathLst>
                <a:path w="838" h="1914" extrusionOk="0">
                  <a:moveTo>
                    <a:pt x="431" y="1"/>
                  </a:moveTo>
                  <a:cubicBezTo>
                    <a:pt x="412" y="1"/>
                    <a:pt x="390" y="8"/>
                    <a:pt x="376" y="22"/>
                  </a:cubicBezTo>
                  <a:lnTo>
                    <a:pt x="246" y="210"/>
                  </a:lnTo>
                  <a:lnTo>
                    <a:pt x="246" y="1552"/>
                  </a:lnTo>
                  <a:cubicBezTo>
                    <a:pt x="0" y="1552"/>
                    <a:pt x="0" y="1913"/>
                    <a:pt x="246" y="1913"/>
                  </a:cubicBezTo>
                  <a:lnTo>
                    <a:pt x="606" y="1913"/>
                  </a:lnTo>
                  <a:cubicBezTo>
                    <a:pt x="837" y="1913"/>
                    <a:pt x="837" y="1552"/>
                    <a:pt x="606" y="1552"/>
                  </a:cubicBezTo>
                  <a:lnTo>
                    <a:pt x="606" y="210"/>
                  </a:lnTo>
                  <a:lnTo>
                    <a:pt x="477" y="22"/>
                  </a:lnTo>
                  <a:cubicBezTo>
                    <a:pt x="469" y="8"/>
                    <a:pt x="451" y="1"/>
                    <a:pt x="431" y="1"/>
                  </a:cubicBezTo>
                  <a:close/>
                </a:path>
              </a:pathLst>
            </a:custGeom>
            <a:solidFill>
              <a:srgbClr val="91A8B8"/>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6827;p112">
              <a:extLst>
                <a:ext uri="{FF2B5EF4-FFF2-40B4-BE49-F238E27FC236}">
                  <a16:creationId xmlns:a16="http://schemas.microsoft.com/office/drawing/2014/main" id="{BEF9D857-FC60-45F6-9302-F39980700280}"/>
                </a:ext>
              </a:extLst>
            </p:cNvPr>
            <p:cNvSpPr/>
            <p:nvPr/>
          </p:nvSpPr>
          <p:spPr>
            <a:xfrm>
              <a:off x="8065511" y="3055969"/>
              <a:ext cx="50726" cy="17040"/>
            </a:xfrm>
            <a:custGeom>
              <a:avLst/>
              <a:gdLst/>
              <a:ahLst/>
              <a:cxnLst/>
              <a:rect l="l" t="t" r="r" b="b"/>
              <a:pathLst>
                <a:path w="1935" h="650" extrusionOk="0">
                  <a:moveTo>
                    <a:pt x="231" y="0"/>
                  </a:moveTo>
                  <a:cubicBezTo>
                    <a:pt x="101" y="0"/>
                    <a:pt x="0" y="101"/>
                    <a:pt x="0" y="231"/>
                  </a:cubicBezTo>
                  <a:lnTo>
                    <a:pt x="0" y="433"/>
                  </a:lnTo>
                  <a:cubicBezTo>
                    <a:pt x="0" y="549"/>
                    <a:pt x="101" y="650"/>
                    <a:pt x="231" y="650"/>
                  </a:cubicBezTo>
                  <a:lnTo>
                    <a:pt x="1718" y="650"/>
                  </a:lnTo>
                  <a:cubicBezTo>
                    <a:pt x="1833" y="650"/>
                    <a:pt x="1934" y="549"/>
                    <a:pt x="1934" y="433"/>
                  </a:cubicBezTo>
                  <a:lnTo>
                    <a:pt x="1934" y="231"/>
                  </a:lnTo>
                  <a:cubicBezTo>
                    <a:pt x="1934" y="101"/>
                    <a:pt x="1833" y="0"/>
                    <a:pt x="1718" y="0"/>
                  </a:cubicBezTo>
                  <a:close/>
                </a:path>
              </a:pathLst>
            </a:custGeom>
            <a:solidFill>
              <a:srgbClr val="EFF2F5"/>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6828;p112">
              <a:extLst>
                <a:ext uri="{FF2B5EF4-FFF2-40B4-BE49-F238E27FC236}">
                  <a16:creationId xmlns:a16="http://schemas.microsoft.com/office/drawing/2014/main" id="{E2809C49-361C-4964-B982-8AF2990DB6A8}"/>
                </a:ext>
              </a:extLst>
            </p:cNvPr>
            <p:cNvSpPr/>
            <p:nvPr/>
          </p:nvSpPr>
          <p:spPr>
            <a:xfrm>
              <a:off x="8065511" y="3058617"/>
              <a:ext cx="50726" cy="14392"/>
            </a:xfrm>
            <a:custGeom>
              <a:avLst/>
              <a:gdLst/>
              <a:ahLst/>
              <a:cxnLst/>
              <a:rect l="l" t="t" r="r" b="b"/>
              <a:pathLst>
                <a:path w="1935" h="549" extrusionOk="0">
                  <a:moveTo>
                    <a:pt x="29" y="0"/>
                  </a:moveTo>
                  <a:cubicBezTo>
                    <a:pt x="15" y="29"/>
                    <a:pt x="0" y="72"/>
                    <a:pt x="0" y="116"/>
                  </a:cubicBezTo>
                  <a:lnTo>
                    <a:pt x="0" y="318"/>
                  </a:lnTo>
                  <a:cubicBezTo>
                    <a:pt x="0" y="448"/>
                    <a:pt x="101" y="549"/>
                    <a:pt x="231" y="549"/>
                  </a:cubicBezTo>
                  <a:lnTo>
                    <a:pt x="1718" y="549"/>
                  </a:lnTo>
                  <a:cubicBezTo>
                    <a:pt x="1833" y="549"/>
                    <a:pt x="1934" y="448"/>
                    <a:pt x="1934" y="318"/>
                  </a:cubicBezTo>
                  <a:lnTo>
                    <a:pt x="1934" y="130"/>
                  </a:lnTo>
                  <a:cubicBezTo>
                    <a:pt x="1934" y="72"/>
                    <a:pt x="1934" y="44"/>
                    <a:pt x="1906" y="0"/>
                  </a:cubicBezTo>
                  <a:cubicBezTo>
                    <a:pt x="1862" y="72"/>
                    <a:pt x="1790" y="101"/>
                    <a:pt x="1718" y="101"/>
                  </a:cubicBezTo>
                  <a:lnTo>
                    <a:pt x="231" y="101"/>
                  </a:lnTo>
                  <a:cubicBezTo>
                    <a:pt x="144" y="101"/>
                    <a:pt x="72" y="58"/>
                    <a:pt x="29" y="0"/>
                  </a:cubicBezTo>
                  <a:close/>
                </a:path>
              </a:pathLst>
            </a:custGeom>
            <a:solidFill>
              <a:srgbClr val="E6EBEF"/>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6829;p112">
              <a:extLst>
                <a:ext uri="{FF2B5EF4-FFF2-40B4-BE49-F238E27FC236}">
                  <a16:creationId xmlns:a16="http://schemas.microsoft.com/office/drawing/2014/main" id="{63C7508D-2552-404F-9764-3CD517389D22}"/>
                </a:ext>
              </a:extLst>
            </p:cNvPr>
            <p:cNvSpPr/>
            <p:nvPr/>
          </p:nvSpPr>
          <p:spPr>
            <a:xfrm>
              <a:off x="8164656" y="3051801"/>
              <a:ext cx="26897" cy="91595"/>
            </a:xfrm>
            <a:custGeom>
              <a:avLst/>
              <a:gdLst/>
              <a:ahLst/>
              <a:cxnLst/>
              <a:rect l="l" t="t" r="r" b="b"/>
              <a:pathLst>
                <a:path w="1026" h="3494" extrusionOk="0">
                  <a:moveTo>
                    <a:pt x="0" y="0"/>
                  </a:moveTo>
                  <a:lnTo>
                    <a:pt x="0" y="3494"/>
                  </a:lnTo>
                  <a:lnTo>
                    <a:pt x="1025" y="3494"/>
                  </a:lnTo>
                  <a:lnTo>
                    <a:pt x="1025" y="0"/>
                  </a:lnTo>
                  <a:close/>
                </a:path>
              </a:pathLst>
            </a:custGeom>
            <a:solidFill>
              <a:srgbClr val="6C8396"/>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6830;p112">
              <a:extLst>
                <a:ext uri="{FF2B5EF4-FFF2-40B4-BE49-F238E27FC236}">
                  <a16:creationId xmlns:a16="http://schemas.microsoft.com/office/drawing/2014/main" id="{C845B708-4466-4EC3-B03C-CABA58A7DA19}"/>
                </a:ext>
              </a:extLst>
            </p:cNvPr>
            <p:cNvSpPr/>
            <p:nvPr/>
          </p:nvSpPr>
          <p:spPr>
            <a:xfrm>
              <a:off x="8130577" y="3199391"/>
              <a:ext cx="68919" cy="47711"/>
            </a:xfrm>
            <a:custGeom>
              <a:avLst/>
              <a:gdLst/>
              <a:ahLst/>
              <a:cxnLst/>
              <a:rect l="l" t="t" r="r" b="b"/>
              <a:pathLst>
                <a:path w="2629" h="1820" extrusionOk="0">
                  <a:moveTo>
                    <a:pt x="1" y="0"/>
                  </a:moveTo>
                  <a:lnTo>
                    <a:pt x="1" y="1819"/>
                  </a:lnTo>
                  <a:lnTo>
                    <a:pt x="2628" y="1819"/>
                  </a:lnTo>
                  <a:lnTo>
                    <a:pt x="2628" y="0"/>
                  </a:lnTo>
                  <a:close/>
                </a:path>
              </a:pathLst>
            </a:custGeom>
            <a:solidFill>
              <a:srgbClr val="EFF2F5"/>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6831;p112">
              <a:extLst>
                <a:ext uri="{FF2B5EF4-FFF2-40B4-BE49-F238E27FC236}">
                  <a16:creationId xmlns:a16="http://schemas.microsoft.com/office/drawing/2014/main" id="{42D36447-5459-4AA9-B664-811199060C93}"/>
                </a:ext>
              </a:extLst>
            </p:cNvPr>
            <p:cNvSpPr/>
            <p:nvPr/>
          </p:nvSpPr>
          <p:spPr>
            <a:xfrm>
              <a:off x="8130577" y="3199391"/>
              <a:ext cx="14785" cy="47711"/>
            </a:xfrm>
            <a:custGeom>
              <a:avLst/>
              <a:gdLst/>
              <a:ahLst/>
              <a:cxnLst/>
              <a:rect l="l" t="t" r="r" b="b"/>
              <a:pathLst>
                <a:path w="564" h="1820" extrusionOk="0">
                  <a:moveTo>
                    <a:pt x="1" y="0"/>
                  </a:moveTo>
                  <a:lnTo>
                    <a:pt x="1" y="1819"/>
                  </a:lnTo>
                  <a:lnTo>
                    <a:pt x="564" y="1819"/>
                  </a:lnTo>
                  <a:lnTo>
                    <a:pt x="564" y="0"/>
                  </a:lnTo>
                  <a:close/>
                </a:path>
              </a:pathLst>
            </a:custGeom>
            <a:solidFill>
              <a:srgbClr val="E6EBEF"/>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6832;p112">
              <a:extLst>
                <a:ext uri="{FF2B5EF4-FFF2-40B4-BE49-F238E27FC236}">
                  <a16:creationId xmlns:a16="http://schemas.microsoft.com/office/drawing/2014/main" id="{8BC8D781-0803-424F-A1ED-D2A4735D9A03}"/>
                </a:ext>
              </a:extLst>
            </p:cNvPr>
            <p:cNvSpPr/>
            <p:nvPr/>
          </p:nvSpPr>
          <p:spPr>
            <a:xfrm>
              <a:off x="8096917" y="3245556"/>
              <a:ext cx="136633" cy="28024"/>
            </a:xfrm>
            <a:custGeom>
              <a:avLst/>
              <a:gdLst/>
              <a:ahLst/>
              <a:cxnLst/>
              <a:rect l="l" t="t" r="r" b="b"/>
              <a:pathLst>
                <a:path w="5212" h="1069" extrusionOk="0">
                  <a:moveTo>
                    <a:pt x="390" y="0"/>
                  </a:moveTo>
                  <a:cubicBezTo>
                    <a:pt x="173" y="0"/>
                    <a:pt x="0" y="174"/>
                    <a:pt x="0" y="390"/>
                  </a:cubicBezTo>
                  <a:lnTo>
                    <a:pt x="0" y="664"/>
                  </a:lnTo>
                  <a:cubicBezTo>
                    <a:pt x="0" y="895"/>
                    <a:pt x="173" y="1069"/>
                    <a:pt x="390" y="1069"/>
                  </a:cubicBezTo>
                  <a:lnTo>
                    <a:pt x="4807" y="1069"/>
                  </a:lnTo>
                  <a:cubicBezTo>
                    <a:pt x="5024" y="1069"/>
                    <a:pt x="5211" y="895"/>
                    <a:pt x="5211" y="664"/>
                  </a:cubicBezTo>
                  <a:lnTo>
                    <a:pt x="5211" y="390"/>
                  </a:lnTo>
                  <a:cubicBezTo>
                    <a:pt x="5211" y="174"/>
                    <a:pt x="5024" y="0"/>
                    <a:pt x="4807" y="0"/>
                  </a:cubicBezTo>
                  <a:close/>
                </a:path>
              </a:pathLst>
            </a:custGeom>
            <a:solidFill>
              <a:srgbClr val="EFF1F3"/>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6833;p112">
              <a:extLst>
                <a:ext uri="{FF2B5EF4-FFF2-40B4-BE49-F238E27FC236}">
                  <a16:creationId xmlns:a16="http://schemas.microsoft.com/office/drawing/2014/main" id="{84A15BB5-CA60-4EFF-81FA-8362959F8EA8}"/>
                </a:ext>
              </a:extLst>
            </p:cNvPr>
            <p:cNvSpPr/>
            <p:nvPr/>
          </p:nvSpPr>
          <p:spPr>
            <a:xfrm>
              <a:off x="8096524" y="3252372"/>
              <a:ext cx="137026" cy="21208"/>
            </a:xfrm>
            <a:custGeom>
              <a:avLst/>
              <a:gdLst/>
              <a:ahLst/>
              <a:cxnLst/>
              <a:rect l="l" t="t" r="r" b="b"/>
              <a:pathLst>
                <a:path w="5227" h="809" extrusionOk="0">
                  <a:moveTo>
                    <a:pt x="30" y="0"/>
                  </a:moveTo>
                  <a:cubicBezTo>
                    <a:pt x="15" y="43"/>
                    <a:pt x="1" y="87"/>
                    <a:pt x="1" y="145"/>
                  </a:cubicBezTo>
                  <a:lnTo>
                    <a:pt x="1" y="419"/>
                  </a:lnTo>
                  <a:cubicBezTo>
                    <a:pt x="1" y="635"/>
                    <a:pt x="188" y="809"/>
                    <a:pt x="405" y="809"/>
                  </a:cubicBezTo>
                  <a:lnTo>
                    <a:pt x="4822" y="809"/>
                  </a:lnTo>
                  <a:cubicBezTo>
                    <a:pt x="5039" y="809"/>
                    <a:pt x="5226" y="635"/>
                    <a:pt x="5226" y="419"/>
                  </a:cubicBezTo>
                  <a:lnTo>
                    <a:pt x="5226" y="145"/>
                  </a:lnTo>
                  <a:cubicBezTo>
                    <a:pt x="5226" y="87"/>
                    <a:pt x="5212" y="43"/>
                    <a:pt x="5198" y="0"/>
                  </a:cubicBezTo>
                  <a:cubicBezTo>
                    <a:pt x="5140" y="145"/>
                    <a:pt x="4995" y="246"/>
                    <a:pt x="4822" y="260"/>
                  </a:cubicBezTo>
                  <a:lnTo>
                    <a:pt x="405" y="260"/>
                  </a:lnTo>
                  <a:cubicBezTo>
                    <a:pt x="246" y="260"/>
                    <a:pt x="87" y="145"/>
                    <a:pt x="30" y="0"/>
                  </a:cubicBezTo>
                  <a:close/>
                </a:path>
              </a:pathLst>
            </a:custGeom>
            <a:solidFill>
              <a:srgbClr val="EFF2F5"/>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6834;p112">
              <a:extLst>
                <a:ext uri="{FF2B5EF4-FFF2-40B4-BE49-F238E27FC236}">
                  <a16:creationId xmlns:a16="http://schemas.microsoft.com/office/drawing/2014/main" id="{3EF61311-BEBD-4590-8131-5DAF6736BDF2}"/>
                </a:ext>
              </a:extLst>
            </p:cNvPr>
            <p:cNvSpPr/>
            <p:nvPr/>
          </p:nvSpPr>
          <p:spPr>
            <a:xfrm>
              <a:off x="7992843" y="3143003"/>
              <a:ext cx="347794" cy="59823"/>
            </a:xfrm>
            <a:custGeom>
              <a:avLst/>
              <a:gdLst/>
              <a:ahLst/>
              <a:cxnLst/>
              <a:rect l="l" t="t" r="r" b="b"/>
              <a:pathLst>
                <a:path w="13267" h="2282" extrusionOk="0">
                  <a:moveTo>
                    <a:pt x="0" y="0"/>
                  </a:moveTo>
                  <a:lnTo>
                    <a:pt x="0" y="1805"/>
                  </a:lnTo>
                  <a:cubicBezTo>
                    <a:pt x="15" y="2065"/>
                    <a:pt x="217" y="2281"/>
                    <a:pt x="491" y="2281"/>
                  </a:cubicBezTo>
                  <a:lnTo>
                    <a:pt x="12790" y="2281"/>
                  </a:lnTo>
                  <a:cubicBezTo>
                    <a:pt x="13050" y="2281"/>
                    <a:pt x="13252" y="2065"/>
                    <a:pt x="13267" y="1805"/>
                  </a:cubicBezTo>
                  <a:lnTo>
                    <a:pt x="13267" y="0"/>
                  </a:lnTo>
                  <a:close/>
                </a:path>
              </a:pathLst>
            </a:custGeom>
            <a:solidFill>
              <a:srgbClr val="EFF1F3"/>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6835;p112">
              <a:extLst>
                <a:ext uri="{FF2B5EF4-FFF2-40B4-BE49-F238E27FC236}">
                  <a16:creationId xmlns:a16="http://schemas.microsoft.com/office/drawing/2014/main" id="{D11D9B4E-DF90-4095-B463-91383EE2FC26}"/>
                </a:ext>
              </a:extLst>
            </p:cNvPr>
            <p:cNvSpPr/>
            <p:nvPr/>
          </p:nvSpPr>
          <p:spPr>
            <a:xfrm>
              <a:off x="7992843" y="3143003"/>
              <a:ext cx="27264" cy="59823"/>
            </a:xfrm>
            <a:custGeom>
              <a:avLst/>
              <a:gdLst/>
              <a:ahLst/>
              <a:cxnLst/>
              <a:rect l="l" t="t" r="r" b="b"/>
              <a:pathLst>
                <a:path w="1040" h="2282" extrusionOk="0">
                  <a:moveTo>
                    <a:pt x="0" y="0"/>
                  </a:moveTo>
                  <a:lnTo>
                    <a:pt x="0" y="1805"/>
                  </a:lnTo>
                  <a:cubicBezTo>
                    <a:pt x="0" y="2065"/>
                    <a:pt x="217" y="2281"/>
                    <a:pt x="477" y="2281"/>
                  </a:cubicBezTo>
                  <a:lnTo>
                    <a:pt x="1040" y="2281"/>
                  </a:lnTo>
                  <a:cubicBezTo>
                    <a:pt x="780" y="2281"/>
                    <a:pt x="563" y="2065"/>
                    <a:pt x="563" y="1805"/>
                  </a:cubicBezTo>
                  <a:lnTo>
                    <a:pt x="563" y="0"/>
                  </a:lnTo>
                  <a:close/>
                </a:path>
              </a:pathLst>
            </a:custGeom>
            <a:solidFill>
              <a:srgbClr val="EFF2F5"/>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6836;p112">
              <a:extLst>
                <a:ext uri="{FF2B5EF4-FFF2-40B4-BE49-F238E27FC236}">
                  <a16:creationId xmlns:a16="http://schemas.microsoft.com/office/drawing/2014/main" id="{69EE753D-559D-4F0C-A7E6-0B585734E915}"/>
                </a:ext>
              </a:extLst>
            </p:cNvPr>
            <p:cNvSpPr/>
            <p:nvPr/>
          </p:nvSpPr>
          <p:spPr>
            <a:xfrm>
              <a:off x="8157447" y="3167225"/>
              <a:ext cx="18586" cy="11377"/>
            </a:xfrm>
            <a:custGeom>
              <a:avLst/>
              <a:gdLst/>
              <a:ahLst/>
              <a:cxnLst/>
              <a:rect l="l" t="t" r="r" b="b"/>
              <a:pathLst>
                <a:path w="709" h="434" extrusionOk="0">
                  <a:moveTo>
                    <a:pt x="290" y="0"/>
                  </a:moveTo>
                  <a:cubicBezTo>
                    <a:pt x="1" y="0"/>
                    <a:pt x="1" y="433"/>
                    <a:pt x="290" y="433"/>
                  </a:cubicBezTo>
                  <a:lnTo>
                    <a:pt x="420" y="433"/>
                  </a:lnTo>
                  <a:cubicBezTo>
                    <a:pt x="708" y="433"/>
                    <a:pt x="708" y="0"/>
                    <a:pt x="420" y="0"/>
                  </a:cubicBezTo>
                  <a:close/>
                </a:path>
              </a:pathLst>
            </a:custGeom>
            <a:solidFill>
              <a:srgbClr val="778DA0"/>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7309;p112">
            <a:extLst>
              <a:ext uri="{FF2B5EF4-FFF2-40B4-BE49-F238E27FC236}">
                <a16:creationId xmlns:a16="http://schemas.microsoft.com/office/drawing/2014/main" id="{661B97D1-51FD-45DD-8A5B-58D264C5D6B3}"/>
              </a:ext>
            </a:extLst>
          </p:cNvPr>
          <p:cNvGrpSpPr/>
          <p:nvPr/>
        </p:nvGrpSpPr>
        <p:grpSpPr>
          <a:xfrm>
            <a:off x="2959339" y="2796155"/>
            <a:ext cx="354977" cy="351202"/>
            <a:chOff x="3725723" y="2455776"/>
            <a:chExt cx="354977" cy="351202"/>
          </a:xfrm>
        </p:grpSpPr>
        <p:sp>
          <p:nvSpPr>
            <p:cNvPr id="155" name="Google Shape;17310;p112">
              <a:extLst>
                <a:ext uri="{FF2B5EF4-FFF2-40B4-BE49-F238E27FC236}">
                  <a16:creationId xmlns:a16="http://schemas.microsoft.com/office/drawing/2014/main" id="{E5D5C4A0-9458-4100-BA1D-90290AD67EDE}"/>
                </a:ext>
              </a:extLst>
            </p:cNvPr>
            <p:cNvSpPr/>
            <p:nvPr/>
          </p:nvSpPr>
          <p:spPr>
            <a:xfrm>
              <a:off x="3979248" y="2643109"/>
              <a:ext cx="40895" cy="40895"/>
            </a:xfrm>
            <a:custGeom>
              <a:avLst/>
              <a:gdLst/>
              <a:ahLst/>
              <a:cxnLst/>
              <a:rect l="l" t="t" r="r" b="b"/>
              <a:pathLst>
                <a:path w="1560" h="1560" extrusionOk="0">
                  <a:moveTo>
                    <a:pt x="1" y="0"/>
                  </a:moveTo>
                  <a:lnTo>
                    <a:pt x="997" y="1559"/>
                  </a:lnTo>
                  <a:lnTo>
                    <a:pt x="1560" y="1559"/>
                  </a:lnTo>
                  <a:cubicBezTo>
                    <a:pt x="1560" y="693"/>
                    <a:pt x="853" y="0"/>
                    <a:pt x="1" y="0"/>
                  </a:cubicBezTo>
                  <a:close/>
                </a:path>
              </a:pathLst>
            </a:custGeom>
            <a:solidFill>
              <a:srgbClr val="788D9F"/>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7311;p112">
              <a:extLst>
                <a:ext uri="{FF2B5EF4-FFF2-40B4-BE49-F238E27FC236}">
                  <a16:creationId xmlns:a16="http://schemas.microsoft.com/office/drawing/2014/main" id="{0EAD09C4-7F92-4CAD-BEFF-813371351B4A}"/>
                </a:ext>
              </a:extLst>
            </p:cNvPr>
            <p:cNvSpPr/>
            <p:nvPr/>
          </p:nvSpPr>
          <p:spPr>
            <a:xfrm>
              <a:off x="3938012" y="2643109"/>
              <a:ext cx="67373" cy="40502"/>
            </a:xfrm>
            <a:custGeom>
              <a:avLst/>
              <a:gdLst/>
              <a:ahLst/>
              <a:cxnLst/>
              <a:rect l="l" t="t" r="r" b="b"/>
              <a:pathLst>
                <a:path w="2570" h="1545" extrusionOk="0">
                  <a:moveTo>
                    <a:pt x="1574" y="0"/>
                  </a:moveTo>
                  <a:cubicBezTo>
                    <a:pt x="708" y="0"/>
                    <a:pt x="15" y="693"/>
                    <a:pt x="0" y="1545"/>
                  </a:cubicBezTo>
                  <a:lnTo>
                    <a:pt x="2570" y="1545"/>
                  </a:lnTo>
                  <a:cubicBezTo>
                    <a:pt x="2570" y="693"/>
                    <a:pt x="2122" y="0"/>
                    <a:pt x="1574" y="0"/>
                  </a:cubicBezTo>
                  <a:close/>
                </a:path>
              </a:pathLst>
            </a:custGeom>
            <a:solidFill>
              <a:srgbClr val="95A6B4"/>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7312;p112">
              <a:extLst>
                <a:ext uri="{FF2B5EF4-FFF2-40B4-BE49-F238E27FC236}">
                  <a16:creationId xmlns:a16="http://schemas.microsoft.com/office/drawing/2014/main" id="{628C9AE0-169A-4E16-A8F8-B442CD8763BB}"/>
                </a:ext>
              </a:extLst>
            </p:cNvPr>
            <p:cNvSpPr/>
            <p:nvPr/>
          </p:nvSpPr>
          <p:spPr>
            <a:xfrm>
              <a:off x="3978514" y="2575736"/>
              <a:ext cx="22728" cy="45064"/>
            </a:xfrm>
            <a:custGeom>
              <a:avLst/>
              <a:gdLst/>
              <a:ahLst/>
              <a:cxnLst/>
              <a:rect l="l" t="t" r="r" b="b"/>
              <a:pathLst>
                <a:path w="867" h="1719" extrusionOk="0">
                  <a:moveTo>
                    <a:pt x="0" y="1"/>
                  </a:moveTo>
                  <a:lnTo>
                    <a:pt x="0" y="1719"/>
                  </a:lnTo>
                  <a:cubicBezTo>
                    <a:pt x="476" y="1719"/>
                    <a:pt x="866" y="1329"/>
                    <a:pt x="866" y="867"/>
                  </a:cubicBezTo>
                  <a:cubicBezTo>
                    <a:pt x="866" y="391"/>
                    <a:pt x="476" y="1"/>
                    <a:pt x="0" y="1"/>
                  </a:cubicBezTo>
                  <a:close/>
                </a:path>
              </a:pathLst>
            </a:custGeom>
            <a:solidFill>
              <a:srgbClr val="B4C3CF"/>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7313;p112">
              <a:extLst>
                <a:ext uri="{FF2B5EF4-FFF2-40B4-BE49-F238E27FC236}">
                  <a16:creationId xmlns:a16="http://schemas.microsoft.com/office/drawing/2014/main" id="{E630C853-1FF8-4E69-8DFD-C3D3981A8863}"/>
                </a:ext>
              </a:extLst>
            </p:cNvPr>
            <p:cNvSpPr/>
            <p:nvPr/>
          </p:nvSpPr>
          <p:spPr>
            <a:xfrm>
              <a:off x="3827516" y="2643109"/>
              <a:ext cx="41262" cy="40895"/>
            </a:xfrm>
            <a:custGeom>
              <a:avLst/>
              <a:gdLst/>
              <a:ahLst/>
              <a:cxnLst/>
              <a:rect l="l" t="t" r="r" b="b"/>
              <a:pathLst>
                <a:path w="1574" h="1560" extrusionOk="0">
                  <a:moveTo>
                    <a:pt x="0" y="0"/>
                  </a:moveTo>
                  <a:lnTo>
                    <a:pt x="996" y="1559"/>
                  </a:lnTo>
                  <a:lnTo>
                    <a:pt x="1574" y="1559"/>
                  </a:lnTo>
                  <a:cubicBezTo>
                    <a:pt x="1559" y="693"/>
                    <a:pt x="852" y="0"/>
                    <a:pt x="0" y="0"/>
                  </a:cubicBezTo>
                  <a:close/>
                </a:path>
              </a:pathLst>
            </a:custGeom>
            <a:solidFill>
              <a:srgbClr val="788D9F"/>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7314;p112">
              <a:extLst>
                <a:ext uri="{FF2B5EF4-FFF2-40B4-BE49-F238E27FC236}">
                  <a16:creationId xmlns:a16="http://schemas.microsoft.com/office/drawing/2014/main" id="{D9460AE4-2AE3-487E-AF3E-6C2E4C508116}"/>
                </a:ext>
              </a:extLst>
            </p:cNvPr>
            <p:cNvSpPr/>
            <p:nvPr/>
          </p:nvSpPr>
          <p:spPr>
            <a:xfrm>
              <a:off x="3786253" y="2643109"/>
              <a:ext cx="67399" cy="40502"/>
            </a:xfrm>
            <a:custGeom>
              <a:avLst/>
              <a:gdLst/>
              <a:ahLst/>
              <a:cxnLst/>
              <a:rect l="l" t="t" r="r" b="b"/>
              <a:pathLst>
                <a:path w="2571" h="1545" extrusionOk="0">
                  <a:moveTo>
                    <a:pt x="1574" y="0"/>
                  </a:moveTo>
                  <a:cubicBezTo>
                    <a:pt x="708" y="0"/>
                    <a:pt x="15" y="693"/>
                    <a:pt x="1" y="1545"/>
                  </a:cubicBezTo>
                  <a:lnTo>
                    <a:pt x="2570" y="1545"/>
                  </a:lnTo>
                  <a:cubicBezTo>
                    <a:pt x="2570" y="693"/>
                    <a:pt x="2123" y="0"/>
                    <a:pt x="1574" y="0"/>
                  </a:cubicBezTo>
                  <a:close/>
                </a:path>
              </a:pathLst>
            </a:custGeom>
            <a:solidFill>
              <a:srgbClr val="95A6B4"/>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7315;p112">
              <a:extLst>
                <a:ext uri="{FF2B5EF4-FFF2-40B4-BE49-F238E27FC236}">
                  <a16:creationId xmlns:a16="http://schemas.microsoft.com/office/drawing/2014/main" id="{D939C9BA-F7E8-450C-A126-7FCAD6BF0BF0}"/>
                </a:ext>
              </a:extLst>
            </p:cNvPr>
            <p:cNvSpPr/>
            <p:nvPr/>
          </p:nvSpPr>
          <p:spPr>
            <a:xfrm>
              <a:off x="3827122" y="2575736"/>
              <a:ext cx="22361" cy="45064"/>
            </a:xfrm>
            <a:custGeom>
              <a:avLst/>
              <a:gdLst/>
              <a:ahLst/>
              <a:cxnLst/>
              <a:rect l="l" t="t" r="r" b="b"/>
              <a:pathLst>
                <a:path w="853" h="1719" extrusionOk="0">
                  <a:moveTo>
                    <a:pt x="1" y="1"/>
                  </a:moveTo>
                  <a:lnTo>
                    <a:pt x="1" y="1719"/>
                  </a:lnTo>
                  <a:cubicBezTo>
                    <a:pt x="463" y="1719"/>
                    <a:pt x="853" y="1329"/>
                    <a:pt x="853" y="867"/>
                  </a:cubicBezTo>
                  <a:cubicBezTo>
                    <a:pt x="853" y="391"/>
                    <a:pt x="463" y="1"/>
                    <a:pt x="1" y="1"/>
                  </a:cubicBezTo>
                  <a:close/>
                </a:path>
              </a:pathLst>
            </a:custGeom>
            <a:solidFill>
              <a:srgbClr val="B4C3CF"/>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7316;p112">
              <a:extLst>
                <a:ext uri="{FF2B5EF4-FFF2-40B4-BE49-F238E27FC236}">
                  <a16:creationId xmlns:a16="http://schemas.microsoft.com/office/drawing/2014/main" id="{D00CD787-D0FD-4D6D-BE4B-B7AEED9674FA}"/>
                </a:ext>
              </a:extLst>
            </p:cNvPr>
            <p:cNvSpPr/>
            <p:nvPr/>
          </p:nvSpPr>
          <p:spPr>
            <a:xfrm>
              <a:off x="3903198" y="2644996"/>
              <a:ext cx="55261" cy="55261"/>
            </a:xfrm>
            <a:custGeom>
              <a:avLst/>
              <a:gdLst/>
              <a:ahLst/>
              <a:cxnLst/>
              <a:rect l="l" t="t" r="r" b="b"/>
              <a:pathLst>
                <a:path w="2108" h="2108" extrusionOk="0">
                  <a:moveTo>
                    <a:pt x="0" y="0"/>
                  </a:moveTo>
                  <a:lnTo>
                    <a:pt x="1256" y="2108"/>
                  </a:lnTo>
                  <a:lnTo>
                    <a:pt x="2108" y="2108"/>
                  </a:lnTo>
                  <a:cubicBezTo>
                    <a:pt x="2108" y="953"/>
                    <a:pt x="1170" y="0"/>
                    <a:pt x="0" y="0"/>
                  </a:cubicBezTo>
                  <a:close/>
                </a:path>
              </a:pathLst>
            </a:custGeom>
            <a:solidFill>
              <a:srgbClr val="D5DEE4"/>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7317;p112">
              <a:extLst>
                <a:ext uri="{FF2B5EF4-FFF2-40B4-BE49-F238E27FC236}">
                  <a16:creationId xmlns:a16="http://schemas.microsoft.com/office/drawing/2014/main" id="{1C01F356-AE17-47BA-AABC-3A24E390FE98}"/>
                </a:ext>
              </a:extLst>
            </p:cNvPr>
            <p:cNvSpPr/>
            <p:nvPr/>
          </p:nvSpPr>
          <p:spPr>
            <a:xfrm>
              <a:off x="3847937" y="2644996"/>
              <a:ext cx="88213" cy="55261"/>
            </a:xfrm>
            <a:custGeom>
              <a:avLst/>
              <a:gdLst/>
              <a:ahLst/>
              <a:cxnLst/>
              <a:rect l="l" t="t" r="r" b="b"/>
              <a:pathLst>
                <a:path w="3365" h="2108" extrusionOk="0">
                  <a:moveTo>
                    <a:pt x="2108" y="0"/>
                  </a:moveTo>
                  <a:cubicBezTo>
                    <a:pt x="954" y="0"/>
                    <a:pt x="1" y="953"/>
                    <a:pt x="1" y="2108"/>
                  </a:cubicBezTo>
                  <a:lnTo>
                    <a:pt x="3364" y="2108"/>
                  </a:lnTo>
                  <a:cubicBezTo>
                    <a:pt x="3364" y="953"/>
                    <a:pt x="2801" y="0"/>
                    <a:pt x="2108" y="0"/>
                  </a:cubicBezTo>
                  <a:close/>
                </a:path>
              </a:pathLst>
            </a:custGeom>
            <a:solidFill>
              <a:srgbClr val="748A9C"/>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7318;p112">
              <a:extLst>
                <a:ext uri="{FF2B5EF4-FFF2-40B4-BE49-F238E27FC236}">
                  <a16:creationId xmlns:a16="http://schemas.microsoft.com/office/drawing/2014/main" id="{F2610A26-FE62-4877-B8F0-A42A7564D26E}"/>
                </a:ext>
              </a:extLst>
            </p:cNvPr>
            <p:cNvSpPr/>
            <p:nvPr/>
          </p:nvSpPr>
          <p:spPr>
            <a:xfrm>
              <a:off x="3903565" y="2561737"/>
              <a:ext cx="30698" cy="60950"/>
            </a:xfrm>
            <a:custGeom>
              <a:avLst/>
              <a:gdLst/>
              <a:ahLst/>
              <a:cxnLst/>
              <a:rect l="l" t="t" r="r" b="b"/>
              <a:pathLst>
                <a:path w="1171" h="2325" extrusionOk="0">
                  <a:moveTo>
                    <a:pt x="1" y="1"/>
                  </a:moveTo>
                  <a:lnTo>
                    <a:pt x="1" y="2325"/>
                  </a:lnTo>
                  <a:cubicBezTo>
                    <a:pt x="650" y="2325"/>
                    <a:pt x="1170" y="1805"/>
                    <a:pt x="1170" y="1170"/>
                  </a:cubicBezTo>
                  <a:cubicBezTo>
                    <a:pt x="1170" y="520"/>
                    <a:pt x="650" y="1"/>
                    <a:pt x="1" y="1"/>
                  </a:cubicBezTo>
                  <a:close/>
                </a:path>
              </a:pathLst>
            </a:custGeom>
            <a:solidFill>
              <a:srgbClr val="8598A8"/>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7319;p112">
              <a:extLst>
                <a:ext uri="{FF2B5EF4-FFF2-40B4-BE49-F238E27FC236}">
                  <a16:creationId xmlns:a16="http://schemas.microsoft.com/office/drawing/2014/main" id="{B073ED7E-AA4B-419E-96B7-01C9D8C3E97A}"/>
                </a:ext>
              </a:extLst>
            </p:cNvPr>
            <p:cNvSpPr/>
            <p:nvPr/>
          </p:nvSpPr>
          <p:spPr>
            <a:xfrm>
              <a:off x="3872553" y="2561737"/>
              <a:ext cx="46191" cy="60950"/>
            </a:xfrm>
            <a:custGeom>
              <a:avLst/>
              <a:gdLst/>
              <a:ahLst/>
              <a:cxnLst/>
              <a:rect l="l" t="t" r="r" b="b"/>
              <a:pathLst>
                <a:path w="1762" h="2325" extrusionOk="0">
                  <a:moveTo>
                    <a:pt x="1155" y="1"/>
                  </a:moveTo>
                  <a:cubicBezTo>
                    <a:pt x="520" y="1"/>
                    <a:pt x="0" y="520"/>
                    <a:pt x="0" y="1170"/>
                  </a:cubicBezTo>
                  <a:cubicBezTo>
                    <a:pt x="0" y="1805"/>
                    <a:pt x="520" y="2325"/>
                    <a:pt x="1155" y="2325"/>
                  </a:cubicBezTo>
                  <a:lnTo>
                    <a:pt x="1184" y="2325"/>
                  </a:lnTo>
                  <a:cubicBezTo>
                    <a:pt x="1501" y="2310"/>
                    <a:pt x="1761" y="1805"/>
                    <a:pt x="1761" y="1170"/>
                  </a:cubicBezTo>
                  <a:cubicBezTo>
                    <a:pt x="1761" y="535"/>
                    <a:pt x="1516" y="15"/>
                    <a:pt x="1184" y="1"/>
                  </a:cubicBezTo>
                  <a:close/>
                </a:path>
              </a:pathLst>
            </a:custGeom>
            <a:solidFill>
              <a:srgbClr val="9DACB9"/>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7320;p112">
              <a:extLst>
                <a:ext uri="{FF2B5EF4-FFF2-40B4-BE49-F238E27FC236}">
                  <a16:creationId xmlns:a16="http://schemas.microsoft.com/office/drawing/2014/main" id="{579D2A31-02FC-4796-8DC7-41B26A3F8B38}"/>
                </a:ext>
              </a:extLst>
            </p:cNvPr>
            <p:cNvSpPr/>
            <p:nvPr/>
          </p:nvSpPr>
          <p:spPr>
            <a:xfrm>
              <a:off x="3797237" y="2575736"/>
              <a:ext cx="37120" cy="45064"/>
            </a:xfrm>
            <a:custGeom>
              <a:avLst/>
              <a:gdLst/>
              <a:ahLst/>
              <a:cxnLst/>
              <a:rect l="l" t="t" r="r" b="b"/>
              <a:pathLst>
                <a:path w="1416" h="1719" extrusionOk="0">
                  <a:moveTo>
                    <a:pt x="1141" y="1"/>
                  </a:moveTo>
                  <a:cubicBezTo>
                    <a:pt x="0" y="1"/>
                    <a:pt x="0" y="1719"/>
                    <a:pt x="1141" y="1719"/>
                  </a:cubicBezTo>
                  <a:cubicBezTo>
                    <a:pt x="1285" y="1719"/>
                    <a:pt x="1415" y="1329"/>
                    <a:pt x="1415" y="867"/>
                  </a:cubicBezTo>
                  <a:cubicBezTo>
                    <a:pt x="1415" y="391"/>
                    <a:pt x="1285" y="1"/>
                    <a:pt x="1141" y="1"/>
                  </a:cubicBezTo>
                  <a:close/>
                </a:path>
              </a:pathLst>
            </a:custGeom>
            <a:solidFill>
              <a:srgbClr val="E7ECF0"/>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7321;p112">
              <a:extLst>
                <a:ext uri="{FF2B5EF4-FFF2-40B4-BE49-F238E27FC236}">
                  <a16:creationId xmlns:a16="http://schemas.microsoft.com/office/drawing/2014/main" id="{39AB59D8-1860-4E3D-AE47-74D4F95827C2}"/>
                </a:ext>
              </a:extLst>
            </p:cNvPr>
            <p:cNvSpPr/>
            <p:nvPr/>
          </p:nvSpPr>
          <p:spPr>
            <a:xfrm>
              <a:off x="3948603" y="2575736"/>
              <a:ext cx="37487" cy="45064"/>
            </a:xfrm>
            <a:custGeom>
              <a:avLst/>
              <a:gdLst/>
              <a:ahLst/>
              <a:cxnLst/>
              <a:rect l="l" t="t" r="r" b="b"/>
              <a:pathLst>
                <a:path w="1430" h="1719" extrusionOk="0">
                  <a:moveTo>
                    <a:pt x="1141" y="1"/>
                  </a:moveTo>
                  <a:cubicBezTo>
                    <a:pt x="1" y="1"/>
                    <a:pt x="1" y="1719"/>
                    <a:pt x="1141" y="1719"/>
                  </a:cubicBezTo>
                  <a:cubicBezTo>
                    <a:pt x="1300" y="1719"/>
                    <a:pt x="1430" y="1329"/>
                    <a:pt x="1430" y="867"/>
                  </a:cubicBezTo>
                  <a:cubicBezTo>
                    <a:pt x="1430" y="391"/>
                    <a:pt x="1300" y="1"/>
                    <a:pt x="1141" y="1"/>
                  </a:cubicBezTo>
                  <a:close/>
                </a:path>
              </a:pathLst>
            </a:custGeom>
            <a:solidFill>
              <a:srgbClr val="E7ECF0"/>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7322;p112">
              <a:extLst>
                <a:ext uri="{FF2B5EF4-FFF2-40B4-BE49-F238E27FC236}">
                  <a16:creationId xmlns:a16="http://schemas.microsoft.com/office/drawing/2014/main" id="{AA9931D4-91B2-451F-88CA-208665DFFF21}"/>
                </a:ext>
              </a:extLst>
            </p:cNvPr>
            <p:cNvSpPr/>
            <p:nvPr/>
          </p:nvSpPr>
          <p:spPr>
            <a:xfrm>
              <a:off x="3725723" y="2455776"/>
              <a:ext cx="354977" cy="351202"/>
            </a:xfrm>
            <a:custGeom>
              <a:avLst/>
              <a:gdLst/>
              <a:ahLst/>
              <a:cxnLst/>
              <a:rect l="l" t="t" r="r" b="b"/>
              <a:pathLst>
                <a:path w="13541" h="13397" extrusionOk="0">
                  <a:moveTo>
                    <a:pt x="6987" y="1156"/>
                  </a:moveTo>
                  <a:cubicBezTo>
                    <a:pt x="9874" y="1271"/>
                    <a:pt x="12198" y="3595"/>
                    <a:pt x="12314" y="6482"/>
                  </a:cubicBezTo>
                  <a:lnTo>
                    <a:pt x="11794" y="6482"/>
                  </a:lnTo>
                  <a:cubicBezTo>
                    <a:pt x="11520" y="6482"/>
                    <a:pt x="11520" y="6915"/>
                    <a:pt x="11794" y="6915"/>
                  </a:cubicBezTo>
                  <a:lnTo>
                    <a:pt x="12314" y="6915"/>
                  </a:lnTo>
                  <a:cubicBezTo>
                    <a:pt x="12198" y="9802"/>
                    <a:pt x="9874" y="12112"/>
                    <a:pt x="6987" y="12227"/>
                  </a:cubicBezTo>
                  <a:lnTo>
                    <a:pt x="6987" y="11722"/>
                  </a:lnTo>
                  <a:cubicBezTo>
                    <a:pt x="6987" y="11578"/>
                    <a:pt x="6879" y="11506"/>
                    <a:pt x="6770" y="11506"/>
                  </a:cubicBezTo>
                  <a:cubicBezTo>
                    <a:pt x="6662" y="11506"/>
                    <a:pt x="6554" y="11578"/>
                    <a:pt x="6554" y="11722"/>
                  </a:cubicBezTo>
                  <a:lnTo>
                    <a:pt x="6554" y="12227"/>
                  </a:lnTo>
                  <a:cubicBezTo>
                    <a:pt x="3667" y="12112"/>
                    <a:pt x="1357" y="9788"/>
                    <a:pt x="1242" y="6901"/>
                  </a:cubicBezTo>
                  <a:lnTo>
                    <a:pt x="1747" y="6901"/>
                  </a:lnTo>
                  <a:cubicBezTo>
                    <a:pt x="2036" y="6901"/>
                    <a:pt x="2036" y="6482"/>
                    <a:pt x="1747" y="6482"/>
                  </a:cubicBezTo>
                  <a:lnTo>
                    <a:pt x="1242" y="6482"/>
                  </a:lnTo>
                  <a:cubicBezTo>
                    <a:pt x="1357" y="3581"/>
                    <a:pt x="3667" y="1271"/>
                    <a:pt x="6554" y="1156"/>
                  </a:cubicBezTo>
                  <a:lnTo>
                    <a:pt x="6554" y="1661"/>
                  </a:lnTo>
                  <a:cubicBezTo>
                    <a:pt x="6554" y="1805"/>
                    <a:pt x="6662" y="1877"/>
                    <a:pt x="6770" y="1877"/>
                  </a:cubicBezTo>
                  <a:cubicBezTo>
                    <a:pt x="6879" y="1877"/>
                    <a:pt x="6987" y="1805"/>
                    <a:pt x="6987" y="1661"/>
                  </a:cubicBezTo>
                  <a:lnTo>
                    <a:pt x="6987" y="1156"/>
                  </a:lnTo>
                  <a:close/>
                  <a:moveTo>
                    <a:pt x="6770" y="1"/>
                  </a:moveTo>
                  <a:cubicBezTo>
                    <a:pt x="6662" y="1"/>
                    <a:pt x="6554" y="73"/>
                    <a:pt x="6554" y="217"/>
                  </a:cubicBezTo>
                  <a:lnTo>
                    <a:pt x="6554" y="737"/>
                  </a:lnTo>
                  <a:cubicBezTo>
                    <a:pt x="3436" y="852"/>
                    <a:pt x="924" y="3350"/>
                    <a:pt x="809" y="6482"/>
                  </a:cubicBezTo>
                  <a:lnTo>
                    <a:pt x="289" y="6482"/>
                  </a:lnTo>
                  <a:cubicBezTo>
                    <a:pt x="0" y="6482"/>
                    <a:pt x="0" y="6915"/>
                    <a:pt x="289" y="6915"/>
                  </a:cubicBezTo>
                  <a:lnTo>
                    <a:pt x="809" y="6915"/>
                  </a:lnTo>
                  <a:cubicBezTo>
                    <a:pt x="924" y="10033"/>
                    <a:pt x="3436" y="12545"/>
                    <a:pt x="6554" y="12661"/>
                  </a:cubicBezTo>
                  <a:lnTo>
                    <a:pt x="6554" y="13180"/>
                  </a:lnTo>
                  <a:cubicBezTo>
                    <a:pt x="6554" y="13325"/>
                    <a:pt x="6662" y="13397"/>
                    <a:pt x="6770" y="13397"/>
                  </a:cubicBezTo>
                  <a:cubicBezTo>
                    <a:pt x="6879" y="13397"/>
                    <a:pt x="6987" y="13325"/>
                    <a:pt x="6987" y="13180"/>
                  </a:cubicBezTo>
                  <a:lnTo>
                    <a:pt x="6987" y="12661"/>
                  </a:lnTo>
                  <a:cubicBezTo>
                    <a:pt x="10119" y="12545"/>
                    <a:pt x="12617" y="10033"/>
                    <a:pt x="12732" y="6915"/>
                  </a:cubicBezTo>
                  <a:lnTo>
                    <a:pt x="13252" y="6915"/>
                  </a:lnTo>
                  <a:cubicBezTo>
                    <a:pt x="13541" y="6915"/>
                    <a:pt x="13541" y="6482"/>
                    <a:pt x="13252" y="6482"/>
                  </a:cubicBezTo>
                  <a:lnTo>
                    <a:pt x="12732" y="6482"/>
                  </a:lnTo>
                  <a:cubicBezTo>
                    <a:pt x="12617" y="3350"/>
                    <a:pt x="10119" y="852"/>
                    <a:pt x="6987" y="737"/>
                  </a:cubicBezTo>
                  <a:lnTo>
                    <a:pt x="6987" y="217"/>
                  </a:lnTo>
                  <a:cubicBezTo>
                    <a:pt x="6987" y="73"/>
                    <a:pt x="6879" y="1"/>
                    <a:pt x="6770" y="1"/>
                  </a:cubicBezTo>
                  <a:close/>
                </a:path>
              </a:pathLst>
            </a:custGeom>
            <a:solidFill>
              <a:srgbClr val="8598A8"/>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8" name="Google Shape;16898;p112">
            <a:extLst>
              <a:ext uri="{FF2B5EF4-FFF2-40B4-BE49-F238E27FC236}">
                <a16:creationId xmlns:a16="http://schemas.microsoft.com/office/drawing/2014/main" id="{E161E86E-248F-486F-9797-BB95428923D5}"/>
              </a:ext>
            </a:extLst>
          </p:cNvPr>
          <p:cNvGrpSpPr/>
          <p:nvPr/>
        </p:nvGrpSpPr>
        <p:grpSpPr>
          <a:xfrm>
            <a:off x="4427167" y="2802592"/>
            <a:ext cx="312981" cy="352697"/>
            <a:chOff x="4236601" y="1512666"/>
            <a:chExt cx="312981" cy="352697"/>
          </a:xfrm>
        </p:grpSpPr>
        <p:sp>
          <p:nvSpPr>
            <p:cNvPr id="169" name="Google Shape;16899;p112">
              <a:extLst>
                <a:ext uri="{FF2B5EF4-FFF2-40B4-BE49-F238E27FC236}">
                  <a16:creationId xmlns:a16="http://schemas.microsoft.com/office/drawing/2014/main" id="{FEF34370-CA92-4270-B886-B2F1EDA898EA}"/>
                </a:ext>
              </a:extLst>
            </p:cNvPr>
            <p:cNvSpPr/>
            <p:nvPr/>
          </p:nvSpPr>
          <p:spPr>
            <a:xfrm>
              <a:off x="4236601" y="1512666"/>
              <a:ext cx="312981" cy="352697"/>
            </a:xfrm>
            <a:custGeom>
              <a:avLst/>
              <a:gdLst/>
              <a:ahLst/>
              <a:cxnLst/>
              <a:rect l="l" t="t" r="r" b="b"/>
              <a:pathLst>
                <a:path w="11939" h="13454" extrusionOk="0">
                  <a:moveTo>
                    <a:pt x="5969" y="0"/>
                  </a:moveTo>
                  <a:cubicBezTo>
                    <a:pt x="5933" y="0"/>
                    <a:pt x="5897" y="11"/>
                    <a:pt x="5861" y="33"/>
                  </a:cubicBezTo>
                  <a:cubicBezTo>
                    <a:pt x="5832" y="47"/>
                    <a:pt x="2743" y="1895"/>
                    <a:pt x="404" y="1895"/>
                  </a:cubicBezTo>
                  <a:cubicBezTo>
                    <a:pt x="303" y="1895"/>
                    <a:pt x="217" y="1967"/>
                    <a:pt x="202" y="2068"/>
                  </a:cubicBezTo>
                  <a:cubicBezTo>
                    <a:pt x="0" y="3656"/>
                    <a:pt x="58" y="5273"/>
                    <a:pt x="390" y="6846"/>
                  </a:cubicBezTo>
                  <a:cubicBezTo>
                    <a:pt x="650" y="8218"/>
                    <a:pt x="1198" y="9517"/>
                    <a:pt x="2007" y="10657"/>
                  </a:cubicBezTo>
                  <a:cubicBezTo>
                    <a:pt x="2988" y="11971"/>
                    <a:pt x="4345" y="12952"/>
                    <a:pt x="5919" y="13443"/>
                  </a:cubicBezTo>
                  <a:cubicBezTo>
                    <a:pt x="5933" y="13450"/>
                    <a:pt x="5951" y="13454"/>
                    <a:pt x="5971" y="13454"/>
                  </a:cubicBezTo>
                  <a:cubicBezTo>
                    <a:pt x="5991" y="13454"/>
                    <a:pt x="6012" y="13450"/>
                    <a:pt x="6034" y="13443"/>
                  </a:cubicBezTo>
                  <a:cubicBezTo>
                    <a:pt x="7608" y="12952"/>
                    <a:pt x="8964" y="11971"/>
                    <a:pt x="9946" y="10657"/>
                  </a:cubicBezTo>
                  <a:cubicBezTo>
                    <a:pt x="10754" y="9517"/>
                    <a:pt x="11303" y="8218"/>
                    <a:pt x="11563" y="6846"/>
                  </a:cubicBezTo>
                  <a:cubicBezTo>
                    <a:pt x="11880" y="5273"/>
                    <a:pt x="11938" y="3656"/>
                    <a:pt x="11736" y="2068"/>
                  </a:cubicBezTo>
                  <a:cubicBezTo>
                    <a:pt x="11722" y="1967"/>
                    <a:pt x="11635" y="1895"/>
                    <a:pt x="11534" y="1895"/>
                  </a:cubicBezTo>
                  <a:cubicBezTo>
                    <a:pt x="9195" y="1895"/>
                    <a:pt x="6106" y="47"/>
                    <a:pt x="6077" y="33"/>
                  </a:cubicBezTo>
                  <a:cubicBezTo>
                    <a:pt x="6041" y="11"/>
                    <a:pt x="6005" y="0"/>
                    <a:pt x="5969" y="0"/>
                  </a:cubicBezTo>
                  <a:close/>
                </a:path>
              </a:pathLst>
            </a:custGeom>
            <a:solidFill>
              <a:srgbClr val="869FB1"/>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6900;p112">
              <a:extLst>
                <a:ext uri="{FF2B5EF4-FFF2-40B4-BE49-F238E27FC236}">
                  <a16:creationId xmlns:a16="http://schemas.microsoft.com/office/drawing/2014/main" id="{E97E4B18-93DA-4E09-BB84-66D51AD44F79}"/>
                </a:ext>
              </a:extLst>
            </p:cNvPr>
            <p:cNvSpPr/>
            <p:nvPr/>
          </p:nvSpPr>
          <p:spPr>
            <a:xfrm>
              <a:off x="4383798" y="1561557"/>
              <a:ext cx="165784" cy="303806"/>
            </a:xfrm>
            <a:custGeom>
              <a:avLst/>
              <a:gdLst/>
              <a:ahLst/>
              <a:cxnLst/>
              <a:rect l="l" t="t" r="r" b="b"/>
              <a:pathLst>
                <a:path w="6324" h="11589" extrusionOk="0">
                  <a:moveTo>
                    <a:pt x="5385" y="1"/>
                  </a:moveTo>
                  <a:cubicBezTo>
                    <a:pt x="5573" y="1618"/>
                    <a:pt x="5500" y="3249"/>
                    <a:pt x="5183" y="4837"/>
                  </a:cubicBezTo>
                  <a:cubicBezTo>
                    <a:pt x="4909" y="6251"/>
                    <a:pt x="4331" y="7608"/>
                    <a:pt x="3494" y="8792"/>
                  </a:cubicBezTo>
                  <a:cubicBezTo>
                    <a:pt x="2599" y="10005"/>
                    <a:pt x="1401" y="10929"/>
                    <a:pt x="0" y="11477"/>
                  </a:cubicBezTo>
                  <a:cubicBezTo>
                    <a:pt x="87" y="11520"/>
                    <a:pt x="188" y="11549"/>
                    <a:pt x="289" y="11578"/>
                  </a:cubicBezTo>
                  <a:cubicBezTo>
                    <a:pt x="311" y="11585"/>
                    <a:pt x="332" y="11589"/>
                    <a:pt x="354" y="11589"/>
                  </a:cubicBezTo>
                  <a:cubicBezTo>
                    <a:pt x="376" y="11589"/>
                    <a:pt x="397" y="11585"/>
                    <a:pt x="419" y="11578"/>
                  </a:cubicBezTo>
                  <a:cubicBezTo>
                    <a:pt x="1978" y="11087"/>
                    <a:pt x="3349" y="10106"/>
                    <a:pt x="4317" y="8792"/>
                  </a:cubicBezTo>
                  <a:cubicBezTo>
                    <a:pt x="5125" y="7652"/>
                    <a:pt x="5674" y="6353"/>
                    <a:pt x="5948" y="4981"/>
                  </a:cubicBezTo>
                  <a:cubicBezTo>
                    <a:pt x="6265" y="3408"/>
                    <a:pt x="6323" y="1791"/>
                    <a:pt x="6121" y="203"/>
                  </a:cubicBezTo>
                  <a:cubicBezTo>
                    <a:pt x="6107" y="102"/>
                    <a:pt x="6020" y="30"/>
                    <a:pt x="5919" y="30"/>
                  </a:cubicBezTo>
                  <a:cubicBezTo>
                    <a:pt x="5746" y="30"/>
                    <a:pt x="5558" y="15"/>
                    <a:pt x="5385" y="1"/>
                  </a:cubicBezTo>
                  <a:close/>
                </a:path>
              </a:pathLst>
            </a:custGeom>
            <a:solidFill>
              <a:srgbClr val="5E7487"/>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6901;p112">
              <a:extLst>
                <a:ext uri="{FF2B5EF4-FFF2-40B4-BE49-F238E27FC236}">
                  <a16:creationId xmlns:a16="http://schemas.microsoft.com/office/drawing/2014/main" id="{1EDCF375-CA7E-4F23-9416-BE1B3309E5F3}"/>
                </a:ext>
              </a:extLst>
            </p:cNvPr>
            <p:cNvSpPr/>
            <p:nvPr/>
          </p:nvSpPr>
          <p:spPr>
            <a:xfrm>
              <a:off x="4267246" y="1546326"/>
              <a:ext cx="251664" cy="283856"/>
            </a:xfrm>
            <a:custGeom>
              <a:avLst/>
              <a:gdLst/>
              <a:ahLst/>
              <a:cxnLst/>
              <a:rect l="l" t="t" r="r" b="b"/>
              <a:pathLst>
                <a:path w="9600" h="10828" extrusionOk="0">
                  <a:moveTo>
                    <a:pt x="4798" y="1"/>
                  </a:moveTo>
                  <a:cubicBezTo>
                    <a:pt x="4764" y="1"/>
                    <a:pt x="4728" y="12"/>
                    <a:pt x="4692" y="33"/>
                  </a:cubicBezTo>
                  <a:cubicBezTo>
                    <a:pt x="4677" y="48"/>
                    <a:pt x="2209" y="1520"/>
                    <a:pt x="347" y="1520"/>
                  </a:cubicBezTo>
                  <a:cubicBezTo>
                    <a:pt x="260" y="1520"/>
                    <a:pt x="174" y="1592"/>
                    <a:pt x="159" y="1679"/>
                  </a:cubicBezTo>
                  <a:cubicBezTo>
                    <a:pt x="0" y="2964"/>
                    <a:pt x="44" y="4263"/>
                    <a:pt x="303" y="5519"/>
                  </a:cubicBezTo>
                  <a:cubicBezTo>
                    <a:pt x="506" y="6616"/>
                    <a:pt x="953" y="7670"/>
                    <a:pt x="1603" y="8579"/>
                  </a:cubicBezTo>
                  <a:cubicBezTo>
                    <a:pt x="2382" y="9633"/>
                    <a:pt x="3479" y="10427"/>
                    <a:pt x="4735" y="10817"/>
                  </a:cubicBezTo>
                  <a:cubicBezTo>
                    <a:pt x="4757" y="10824"/>
                    <a:pt x="4778" y="10827"/>
                    <a:pt x="4800" y="10827"/>
                  </a:cubicBezTo>
                  <a:cubicBezTo>
                    <a:pt x="4822" y="10827"/>
                    <a:pt x="4843" y="10824"/>
                    <a:pt x="4865" y="10817"/>
                  </a:cubicBezTo>
                  <a:cubicBezTo>
                    <a:pt x="6121" y="10427"/>
                    <a:pt x="7218" y="9633"/>
                    <a:pt x="7998" y="8579"/>
                  </a:cubicBezTo>
                  <a:cubicBezTo>
                    <a:pt x="8647" y="7670"/>
                    <a:pt x="9095" y="6616"/>
                    <a:pt x="9297" y="5519"/>
                  </a:cubicBezTo>
                  <a:cubicBezTo>
                    <a:pt x="9557" y="4263"/>
                    <a:pt x="9600" y="2964"/>
                    <a:pt x="9441" y="1679"/>
                  </a:cubicBezTo>
                  <a:cubicBezTo>
                    <a:pt x="9427" y="1592"/>
                    <a:pt x="9340" y="1520"/>
                    <a:pt x="9253" y="1520"/>
                  </a:cubicBezTo>
                  <a:cubicBezTo>
                    <a:pt x="7391" y="1520"/>
                    <a:pt x="4923" y="48"/>
                    <a:pt x="4894" y="33"/>
                  </a:cubicBezTo>
                  <a:cubicBezTo>
                    <a:pt x="4865" y="12"/>
                    <a:pt x="4833" y="1"/>
                    <a:pt x="4798" y="1"/>
                  </a:cubicBezTo>
                  <a:close/>
                </a:path>
              </a:pathLst>
            </a:custGeom>
            <a:solidFill>
              <a:srgbClr val="EFF1F3"/>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6902;p112">
              <a:extLst>
                <a:ext uri="{FF2B5EF4-FFF2-40B4-BE49-F238E27FC236}">
                  <a16:creationId xmlns:a16="http://schemas.microsoft.com/office/drawing/2014/main" id="{EFAC10CB-2FD2-4193-BBD2-8B67E753F3FD}"/>
                </a:ext>
              </a:extLst>
            </p:cNvPr>
            <p:cNvSpPr/>
            <p:nvPr/>
          </p:nvSpPr>
          <p:spPr>
            <a:xfrm>
              <a:off x="4388726" y="1585019"/>
              <a:ext cx="130184" cy="245163"/>
            </a:xfrm>
            <a:custGeom>
              <a:avLst/>
              <a:gdLst/>
              <a:ahLst/>
              <a:cxnLst/>
              <a:rect l="l" t="t" r="r" b="b"/>
              <a:pathLst>
                <a:path w="4966" h="9352" extrusionOk="0">
                  <a:moveTo>
                    <a:pt x="4071" y="1"/>
                  </a:moveTo>
                  <a:cubicBezTo>
                    <a:pt x="4215" y="1315"/>
                    <a:pt x="4143" y="2643"/>
                    <a:pt x="3898" y="3927"/>
                  </a:cubicBezTo>
                  <a:cubicBezTo>
                    <a:pt x="3667" y="5126"/>
                    <a:pt x="3190" y="6251"/>
                    <a:pt x="2483" y="7248"/>
                  </a:cubicBezTo>
                  <a:cubicBezTo>
                    <a:pt x="1833" y="8128"/>
                    <a:pt x="982" y="8835"/>
                    <a:pt x="0" y="9312"/>
                  </a:cubicBezTo>
                  <a:lnTo>
                    <a:pt x="116" y="9341"/>
                  </a:lnTo>
                  <a:cubicBezTo>
                    <a:pt x="130" y="9348"/>
                    <a:pt x="148" y="9351"/>
                    <a:pt x="168" y="9351"/>
                  </a:cubicBezTo>
                  <a:cubicBezTo>
                    <a:pt x="188" y="9351"/>
                    <a:pt x="209" y="9348"/>
                    <a:pt x="231" y="9341"/>
                  </a:cubicBezTo>
                  <a:cubicBezTo>
                    <a:pt x="1487" y="8951"/>
                    <a:pt x="2584" y="8157"/>
                    <a:pt x="3364" y="7103"/>
                  </a:cubicBezTo>
                  <a:cubicBezTo>
                    <a:pt x="4013" y="6194"/>
                    <a:pt x="4461" y="5140"/>
                    <a:pt x="4677" y="4043"/>
                  </a:cubicBezTo>
                  <a:cubicBezTo>
                    <a:pt x="4923" y="2787"/>
                    <a:pt x="4966" y="1488"/>
                    <a:pt x="4807" y="203"/>
                  </a:cubicBezTo>
                  <a:cubicBezTo>
                    <a:pt x="4793" y="116"/>
                    <a:pt x="4706" y="44"/>
                    <a:pt x="4619" y="44"/>
                  </a:cubicBezTo>
                  <a:cubicBezTo>
                    <a:pt x="4432" y="44"/>
                    <a:pt x="4244" y="30"/>
                    <a:pt x="4071" y="1"/>
                  </a:cubicBezTo>
                  <a:close/>
                </a:path>
              </a:pathLst>
            </a:custGeom>
            <a:solidFill>
              <a:srgbClr val="EBEFF2"/>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6903;p112">
              <a:extLst>
                <a:ext uri="{FF2B5EF4-FFF2-40B4-BE49-F238E27FC236}">
                  <a16:creationId xmlns:a16="http://schemas.microsoft.com/office/drawing/2014/main" id="{6F9063D0-EFE1-435A-9A8D-91D2B14A6104}"/>
                </a:ext>
              </a:extLst>
            </p:cNvPr>
            <p:cNvSpPr/>
            <p:nvPr/>
          </p:nvSpPr>
          <p:spPr>
            <a:xfrm>
              <a:off x="4330817" y="1674727"/>
              <a:ext cx="124521" cy="84019"/>
            </a:xfrm>
            <a:custGeom>
              <a:avLst/>
              <a:gdLst/>
              <a:ahLst/>
              <a:cxnLst/>
              <a:rect l="l" t="t" r="r" b="b"/>
              <a:pathLst>
                <a:path w="4750" h="3205" extrusionOk="0">
                  <a:moveTo>
                    <a:pt x="2382" y="0"/>
                  </a:moveTo>
                  <a:cubicBezTo>
                    <a:pt x="1083" y="15"/>
                    <a:pt x="0" y="1068"/>
                    <a:pt x="0" y="2295"/>
                  </a:cubicBezTo>
                  <a:lnTo>
                    <a:pt x="0" y="3003"/>
                  </a:lnTo>
                  <a:cubicBezTo>
                    <a:pt x="0" y="3104"/>
                    <a:pt x="87" y="3205"/>
                    <a:pt x="203" y="3205"/>
                  </a:cubicBezTo>
                  <a:lnTo>
                    <a:pt x="4562" y="3205"/>
                  </a:lnTo>
                  <a:cubicBezTo>
                    <a:pt x="4663" y="3205"/>
                    <a:pt x="4750" y="3104"/>
                    <a:pt x="4750" y="3003"/>
                  </a:cubicBezTo>
                  <a:lnTo>
                    <a:pt x="4750" y="2295"/>
                  </a:lnTo>
                  <a:cubicBezTo>
                    <a:pt x="4750" y="1068"/>
                    <a:pt x="3667" y="15"/>
                    <a:pt x="2382" y="0"/>
                  </a:cubicBezTo>
                  <a:close/>
                </a:path>
              </a:pathLst>
            </a:custGeom>
            <a:solidFill>
              <a:srgbClr val="778C9E"/>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6904;p112">
              <a:extLst>
                <a:ext uri="{FF2B5EF4-FFF2-40B4-BE49-F238E27FC236}">
                  <a16:creationId xmlns:a16="http://schemas.microsoft.com/office/drawing/2014/main" id="{CC4E6409-5D4E-4E82-B455-16164100856E}"/>
                </a:ext>
              </a:extLst>
            </p:cNvPr>
            <p:cNvSpPr/>
            <p:nvPr/>
          </p:nvSpPr>
          <p:spPr>
            <a:xfrm>
              <a:off x="4383798" y="1674727"/>
              <a:ext cx="71934" cy="84019"/>
            </a:xfrm>
            <a:custGeom>
              <a:avLst/>
              <a:gdLst/>
              <a:ahLst/>
              <a:cxnLst/>
              <a:rect l="l" t="t" r="r" b="b"/>
              <a:pathLst>
                <a:path w="2744" h="3205" extrusionOk="0">
                  <a:moveTo>
                    <a:pt x="361" y="0"/>
                  </a:moveTo>
                  <a:cubicBezTo>
                    <a:pt x="231" y="0"/>
                    <a:pt x="116" y="15"/>
                    <a:pt x="0" y="29"/>
                  </a:cubicBezTo>
                  <a:cubicBezTo>
                    <a:pt x="1112" y="217"/>
                    <a:pt x="2007" y="1184"/>
                    <a:pt x="2007" y="2310"/>
                  </a:cubicBezTo>
                  <a:lnTo>
                    <a:pt x="2007" y="3003"/>
                  </a:lnTo>
                  <a:cubicBezTo>
                    <a:pt x="2007" y="3118"/>
                    <a:pt x="1920" y="3205"/>
                    <a:pt x="1805" y="3205"/>
                  </a:cubicBezTo>
                  <a:lnTo>
                    <a:pt x="2541" y="3205"/>
                  </a:lnTo>
                  <a:cubicBezTo>
                    <a:pt x="2657" y="3205"/>
                    <a:pt x="2743" y="3118"/>
                    <a:pt x="2743" y="3003"/>
                  </a:cubicBezTo>
                  <a:lnTo>
                    <a:pt x="2743" y="2295"/>
                  </a:lnTo>
                  <a:cubicBezTo>
                    <a:pt x="2729" y="1068"/>
                    <a:pt x="1646" y="15"/>
                    <a:pt x="361" y="0"/>
                  </a:cubicBezTo>
                  <a:close/>
                </a:path>
              </a:pathLst>
            </a:custGeom>
            <a:solidFill>
              <a:srgbClr val="91A8B8"/>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6905;p112">
              <a:extLst>
                <a:ext uri="{FF2B5EF4-FFF2-40B4-BE49-F238E27FC236}">
                  <a16:creationId xmlns:a16="http://schemas.microsoft.com/office/drawing/2014/main" id="{5269F780-CD6E-44CD-BADE-CA9BD7FF9350}"/>
                </a:ext>
              </a:extLst>
            </p:cNvPr>
            <p:cNvSpPr/>
            <p:nvPr/>
          </p:nvSpPr>
          <p:spPr>
            <a:xfrm>
              <a:off x="4379263" y="1679917"/>
              <a:ext cx="27657" cy="16017"/>
            </a:xfrm>
            <a:custGeom>
              <a:avLst/>
              <a:gdLst/>
              <a:ahLst/>
              <a:cxnLst/>
              <a:rect l="l" t="t" r="r" b="b"/>
              <a:pathLst>
                <a:path w="1055" h="611" extrusionOk="0">
                  <a:moveTo>
                    <a:pt x="527" y="1"/>
                  </a:moveTo>
                  <a:cubicBezTo>
                    <a:pt x="350" y="1"/>
                    <a:pt x="173" y="26"/>
                    <a:pt x="0" y="76"/>
                  </a:cubicBezTo>
                  <a:lnTo>
                    <a:pt x="275" y="611"/>
                  </a:lnTo>
                  <a:lnTo>
                    <a:pt x="780" y="611"/>
                  </a:lnTo>
                  <a:lnTo>
                    <a:pt x="1054" y="76"/>
                  </a:lnTo>
                  <a:cubicBezTo>
                    <a:pt x="881" y="26"/>
                    <a:pt x="704" y="1"/>
                    <a:pt x="527" y="1"/>
                  </a:cubicBezTo>
                  <a:close/>
                </a:path>
              </a:pathLst>
            </a:custGeom>
            <a:solidFill>
              <a:srgbClr val="7B90A1"/>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6906;p112">
              <a:extLst>
                <a:ext uri="{FF2B5EF4-FFF2-40B4-BE49-F238E27FC236}">
                  <a16:creationId xmlns:a16="http://schemas.microsoft.com/office/drawing/2014/main" id="{CCD81888-B455-4F48-8B92-06E2AEE9E22B}"/>
                </a:ext>
              </a:extLst>
            </p:cNvPr>
            <p:cNvSpPr/>
            <p:nvPr/>
          </p:nvSpPr>
          <p:spPr>
            <a:xfrm>
              <a:off x="4372814" y="1689486"/>
              <a:ext cx="40528" cy="58564"/>
            </a:xfrm>
            <a:custGeom>
              <a:avLst/>
              <a:gdLst/>
              <a:ahLst/>
              <a:cxnLst/>
              <a:rect l="l" t="t" r="r" b="b"/>
              <a:pathLst>
                <a:path w="1546" h="2234" extrusionOk="0">
                  <a:moveTo>
                    <a:pt x="521" y="0"/>
                  </a:moveTo>
                  <a:cubicBezTo>
                    <a:pt x="419" y="15"/>
                    <a:pt x="333" y="72"/>
                    <a:pt x="318" y="173"/>
                  </a:cubicBezTo>
                  <a:lnTo>
                    <a:pt x="30" y="1473"/>
                  </a:lnTo>
                  <a:cubicBezTo>
                    <a:pt x="1" y="1545"/>
                    <a:pt x="30" y="1617"/>
                    <a:pt x="87" y="1675"/>
                  </a:cubicBezTo>
                  <a:lnTo>
                    <a:pt x="636" y="2180"/>
                  </a:lnTo>
                  <a:cubicBezTo>
                    <a:pt x="679" y="2216"/>
                    <a:pt x="730" y="2234"/>
                    <a:pt x="780" y="2234"/>
                  </a:cubicBezTo>
                  <a:cubicBezTo>
                    <a:pt x="831" y="2234"/>
                    <a:pt x="881" y="2216"/>
                    <a:pt x="925" y="2180"/>
                  </a:cubicBezTo>
                  <a:lnTo>
                    <a:pt x="1473" y="1675"/>
                  </a:lnTo>
                  <a:cubicBezTo>
                    <a:pt x="1517" y="1617"/>
                    <a:pt x="1545" y="1545"/>
                    <a:pt x="1531" y="1473"/>
                  </a:cubicBezTo>
                  <a:lnTo>
                    <a:pt x="1228" y="173"/>
                  </a:lnTo>
                  <a:cubicBezTo>
                    <a:pt x="1213" y="72"/>
                    <a:pt x="1127" y="15"/>
                    <a:pt x="1040" y="0"/>
                  </a:cubicBezTo>
                  <a:close/>
                </a:path>
              </a:pathLst>
            </a:custGeom>
            <a:solidFill>
              <a:srgbClr val="8EA0AE"/>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6907;p112">
              <a:extLst>
                <a:ext uri="{FF2B5EF4-FFF2-40B4-BE49-F238E27FC236}">
                  <a16:creationId xmlns:a16="http://schemas.microsoft.com/office/drawing/2014/main" id="{B9DF4762-9ACF-4489-9197-09D67DB8B30B}"/>
                </a:ext>
              </a:extLst>
            </p:cNvPr>
            <p:cNvSpPr/>
            <p:nvPr/>
          </p:nvSpPr>
          <p:spPr>
            <a:xfrm>
              <a:off x="4383431" y="1689486"/>
              <a:ext cx="29911" cy="58564"/>
            </a:xfrm>
            <a:custGeom>
              <a:avLst/>
              <a:gdLst/>
              <a:ahLst/>
              <a:cxnLst/>
              <a:rect l="l" t="t" r="r" b="b"/>
              <a:pathLst>
                <a:path w="1141" h="2234" extrusionOk="0">
                  <a:moveTo>
                    <a:pt x="346" y="0"/>
                  </a:moveTo>
                  <a:lnTo>
                    <a:pt x="217" y="246"/>
                  </a:lnTo>
                  <a:lnTo>
                    <a:pt x="505" y="1501"/>
                  </a:lnTo>
                  <a:lnTo>
                    <a:pt x="0" y="1978"/>
                  </a:lnTo>
                  <a:lnTo>
                    <a:pt x="231" y="2180"/>
                  </a:lnTo>
                  <a:cubicBezTo>
                    <a:pt x="274" y="2216"/>
                    <a:pt x="325" y="2234"/>
                    <a:pt x="374" y="2234"/>
                  </a:cubicBezTo>
                  <a:cubicBezTo>
                    <a:pt x="422" y="2234"/>
                    <a:pt x="469" y="2216"/>
                    <a:pt x="505" y="2180"/>
                  </a:cubicBezTo>
                  <a:lnTo>
                    <a:pt x="1068" y="1675"/>
                  </a:lnTo>
                  <a:cubicBezTo>
                    <a:pt x="1112" y="1617"/>
                    <a:pt x="1140" y="1545"/>
                    <a:pt x="1126" y="1473"/>
                  </a:cubicBezTo>
                  <a:lnTo>
                    <a:pt x="823" y="173"/>
                  </a:lnTo>
                  <a:cubicBezTo>
                    <a:pt x="808" y="72"/>
                    <a:pt x="722" y="15"/>
                    <a:pt x="635" y="0"/>
                  </a:cubicBezTo>
                  <a:close/>
                </a:path>
              </a:pathLst>
            </a:custGeom>
            <a:solidFill>
              <a:srgbClr val="7B90A1"/>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6908;p112">
              <a:extLst>
                <a:ext uri="{FF2B5EF4-FFF2-40B4-BE49-F238E27FC236}">
                  <a16:creationId xmlns:a16="http://schemas.microsoft.com/office/drawing/2014/main" id="{289FCE19-2968-4627-AA9C-9980CEFA6BE1}"/>
                </a:ext>
              </a:extLst>
            </p:cNvPr>
            <p:cNvSpPr/>
            <p:nvPr/>
          </p:nvSpPr>
          <p:spPr>
            <a:xfrm>
              <a:off x="4372054" y="1674727"/>
              <a:ext cx="42416" cy="21208"/>
            </a:xfrm>
            <a:custGeom>
              <a:avLst/>
              <a:gdLst/>
              <a:ahLst/>
              <a:cxnLst/>
              <a:rect l="l" t="t" r="r" b="b"/>
              <a:pathLst>
                <a:path w="1618" h="809" extrusionOk="0">
                  <a:moveTo>
                    <a:pt x="809" y="0"/>
                  </a:moveTo>
                  <a:cubicBezTo>
                    <a:pt x="535" y="0"/>
                    <a:pt x="246" y="58"/>
                    <a:pt x="1" y="144"/>
                  </a:cubicBezTo>
                  <a:lnTo>
                    <a:pt x="333" y="809"/>
                  </a:lnTo>
                  <a:lnTo>
                    <a:pt x="1286" y="809"/>
                  </a:lnTo>
                  <a:lnTo>
                    <a:pt x="1618" y="144"/>
                  </a:lnTo>
                  <a:cubicBezTo>
                    <a:pt x="1358" y="43"/>
                    <a:pt x="1084" y="0"/>
                    <a:pt x="809" y="0"/>
                  </a:cubicBezTo>
                  <a:close/>
                </a:path>
              </a:pathLst>
            </a:custGeom>
            <a:solidFill>
              <a:srgbClr val="7B90A1"/>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6909;p112">
              <a:extLst>
                <a:ext uri="{FF2B5EF4-FFF2-40B4-BE49-F238E27FC236}">
                  <a16:creationId xmlns:a16="http://schemas.microsoft.com/office/drawing/2014/main" id="{E80A90A3-B7C2-4273-AF77-F95761A18AE1}"/>
                </a:ext>
              </a:extLst>
            </p:cNvPr>
            <p:cNvSpPr/>
            <p:nvPr/>
          </p:nvSpPr>
          <p:spPr>
            <a:xfrm>
              <a:off x="4389460" y="1675094"/>
              <a:ext cx="24642" cy="20841"/>
            </a:xfrm>
            <a:custGeom>
              <a:avLst/>
              <a:gdLst/>
              <a:ahLst/>
              <a:cxnLst/>
              <a:rect l="l" t="t" r="r" b="b"/>
              <a:pathLst>
                <a:path w="940" h="795" extrusionOk="0">
                  <a:moveTo>
                    <a:pt x="405" y="1"/>
                  </a:moveTo>
                  <a:lnTo>
                    <a:pt x="1" y="795"/>
                  </a:lnTo>
                  <a:lnTo>
                    <a:pt x="607" y="795"/>
                  </a:lnTo>
                  <a:lnTo>
                    <a:pt x="939" y="130"/>
                  </a:lnTo>
                  <a:cubicBezTo>
                    <a:pt x="766" y="58"/>
                    <a:pt x="578" y="15"/>
                    <a:pt x="405" y="1"/>
                  </a:cubicBezTo>
                  <a:close/>
                </a:path>
              </a:pathLst>
            </a:custGeom>
            <a:solidFill>
              <a:srgbClr val="6B8295"/>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6910;p112">
              <a:extLst>
                <a:ext uri="{FF2B5EF4-FFF2-40B4-BE49-F238E27FC236}">
                  <a16:creationId xmlns:a16="http://schemas.microsoft.com/office/drawing/2014/main" id="{01DE17C4-1570-4CF3-A8AF-0BFE289EF3EA}"/>
                </a:ext>
              </a:extLst>
            </p:cNvPr>
            <p:cNvSpPr/>
            <p:nvPr/>
          </p:nvSpPr>
          <p:spPr>
            <a:xfrm>
              <a:off x="4360703" y="1596396"/>
              <a:ext cx="64751" cy="88947"/>
            </a:xfrm>
            <a:custGeom>
              <a:avLst/>
              <a:gdLst/>
              <a:ahLst/>
              <a:cxnLst/>
              <a:rect l="l" t="t" r="r" b="b"/>
              <a:pathLst>
                <a:path w="2470" h="3393" extrusionOk="0">
                  <a:moveTo>
                    <a:pt x="1242" y="0"/>
                  </a:moveTo>
                  <a:cubicBezTo>
                    <a:pt x="549" y="0"/>
                    <a:pt x="1" y="563"/>
                    <a:pt x="1" y="1241"/>
                  </a:cubicBezTo>
                  <a:lnTo>
                    <a:pt x="1" y="2151"/>
                  </a:lnTo>
                  <a:cubicBezTo>
                    <a:pt x="1" y="2829"/>
                    <a:pt x="549" y="3392"/>
                    <a:pt x="1242" y="3392"/>
                  </a:cubicBezTo>
                  <a:cubicBezTo>
                    <a:pt x="1921" y="3378"/>
                    <a:pt x="2469" y="2829"/>
                    <a:pt x="2469" y="2136"/>
                  </a:cubicBezTo>
                  <a:lnTo>
                    <a:pt x="2469" y="1241"/>
                  </a:lnTo>
                  <a:cubicBezTo>
                    <a:pt x="2469" y="563"/>
                    <a:pt x="1921" y="14"/>
                    <a:pt x="1242" y="0"/>
                  </a:cubicBezTo>
                  <a:close/>
                </a:path>
              </a:pathLst>
            </a:custGeom>
            <a:solidFill>
              <a:srgbClr val="E5EBEE"/>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6911;p112">
              <a:extLst>
                <a:ext uri="{FF2B5EF4-FFF2-40B4-BE49-F238E27FC236}">
                  <a16:creationId xmlns:a16="http://schemas.microsoft.com/office/drawing/2014/main" id="{93143DE1-09B1-4362-9D13-B13BC5D45DDD}"/>
                </a:ext>
              </a:extLst>
            </p:cNvPr>
            <p:cNvSpPr/>
            <p:nvPr/>
          </p:nvSpPr>
          <p:spPr>
            <a:xfrm>
              <a:off x="4383431" y="1596396"/>
              <a:ext cx="42023" cy="88947"/>
            </a:xfrm>
            <a:custGeom>
              <a:avLst/>
              <a:gdLst/>
              <a:ahLst/>
              <a:cxnLst/>
              <a:rect l="l" t="t" r="r" b="b"/>
              <a:pathLst>
                <a:path w="1603" h="3393" extrusionOk="0">
                  <a:moveTo>
                    <a:pt x="375" y="0"/>
                  </a:moveTo>
                  <a:cubicBezTo>
                    <a:pt x="245" y="0"/>
                    <a:pt x="130" y="29"/>
                    <a:pt x="14" y="58"/>
                  </a:cubicBezTo>
                  <a:cubicBezTo>
                    <a:pt x="520" y="217"/>
                    <a:pt x="881" y="707"/>
                    <a:pt x="881" y="1241"/>
                  </a:cubicBezTo>
                  <a:lnTo>
                    <a:pt x="881" y="2151"/>
                  </a:lnTo>
                  <a:cubicBezTo>
                    <a:pt x="881" y="2685"/>
                    <a:pt x="520" y="3176"/>
                    <a:pt x="0" y="3335"/>
                  </a:cubicBezTo>
                  <a:cubicBezTo>
                    <a:pt x="116" y="3363"/>
                    <a:pt x="245" y="3392"/>
                    <a:pt x="361" y="3392"/>
                  </a:cubicBezTo>
                  <a:cubicBezTo>
                    <a:pt x="1054" y="3378"/>
                    <a:pt x="1602" y="2829"/>
                    <a:pt x="1602" y="2136"/>
                  </a:cubicBezTo>
                  <a:lnTo>
                    <a:pt x="1602" y="1241"/>
                  </a:lnTo>
                  <a:cubicBezTo>
                    <a:pt x="1602" y="563"/>
                    <a:pt x="1054" y="14"/>
                    <a:pt x="375" y="0"/>
                  </a:cubicBezTo>
                  <a:close/>
                </a:path>
              </a:pathLst>
            </a:custGeom>
            <a:solidFill>
              <a:srgbClr val="B3C2CE"/>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6912;p112">
              <a:extLst>
                <a:ext uri="{FF2B5EF4-FFF2-40B4-BE49-F238E27FC236}">
                  <a16:creationId xmlns:a16="http://schemas.microsoft.com/office/drawing/2014/main" id="{73984F0A-E880-4DD2-91AD-A38BCBABD732}"/>
                </a:ext>
              </a:extLst>
            </p:cNvPr>
            <p:cNvSpPr/>
            <p:nvPr/>
          </p:nvSpPr>
          <p:spPr>
            <a:xfrm>
              <a:off x="4360336" y="1597891"/>
              <a:ext cx="65118" cy="42783"/>
            </a:xfrm>
            <a:custGeom>
              <a:avLst/>
              <a:gdLst/>
              <a:ahLst/>
              <a:cxnLst/>
              <a:rect l="l" t="t" r="r" b="b"/>
              <a:pathLst>
                <a:path w="2484" h="1632" extrusionOk="0">
                  <a:moveTo>
                    <a:pt x="1242" y="1"/>
                  </a:moveTo>
                  <a:cubicBezTo>
                    <a:pt x="578" y="1"/>
                    <a:pt x="29" y="520"/>
                    <a:pt x="0" y="1184"/>
                  </a:cubicBezTo>
                  <a:lnTo>
                    <a:pt x="0" y="1632"/>
                  </a:lnTo>
                  <a:lnTo>
                    <a:pt x="203" y="1632"/>
                  </a:lnTo>
                  <a:cubicBezTo>
                    <a:pt x="1112" y="1632"/>
                    <a:pt x="1444" y="1026"/>
                    <a:pt x="1444" y="1026"/>
                  </a:cubicBezTo>
                  <a:cubicBezTo>
                    <a:pt x="1444" y="1026"/>
                    <a:pt x="1675" y="1632"/>
                    <a:pt x="2281" y="1632"/>
                  </a:cubicBezTo>
                  <a:lnTo>
                    <a:pt x="2483" y="1632"/>
                  </a:lnTo>
                  <a:lnTo>
                    <a:pt x="2483" y="1184"/>
                  </a:lnTo>
                  <a:cubicBezTo>
                    <a:pt x="2454" y="520"/>
                    <a:pt x="1906" y="1"/>
                    <a:pt x="1242" y="1"/>
                  </a:cubicBezTo>
                  <a:close/>
                </a:path>
              </a:pathLst>
            </a:custGeom>
            <a:solidFill>
              <a:srgbClr val="213B55"/>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3" name="Google Shape;7044;p106">
            <a:extLst>
              <a:ext uri="{FF2B5EF4-FFF2-40B4-BE49-F238E27FC236}">
                <a16:creationId xmlns:a16="http://schemas.microsoft.com/office/drawing/2014/main" id="{7B0CA7BA-9099-4A22-8E4F-9D57EC14BC23}"/>
              </a:ext>
            </a:extLst>
          </p:cNvPr>
          <p:cNvGrpSpPr/>
          <p:nvPr/>
        </p:nvGrpSpPr>
        <p:grpSpPr>
          <a:xfrm>
            <a:off x="5892887" y="2809677"/>
            <a:ext cx="337523" cy="337680"/>
            <a:chOff x="2508373" y="2779889"/>
            <a:chExt cx="337523" cy="337680"/>
          </a:xfrm>
        </p:grpSpPr>
        <p:sp>
          <p:nvSpPr>
            <p:cNvPr id="184" name="Google Shape;7045;p106">
              <a:extLst>
                <a:ext uri="{FF2B5EF4-FFF2-40B4-BE49-F238E27FC236}">
                  <a16:creationId xmlns:a16="http://schemas.microsoft.com/office/drawing/2014/main" id="{ABD068E5-4143-4CDC-B451-32FEAE948F57}"/>
                </a:ext>
              </a:extLst>
            </p:cNvPr>
            <p:cNvSpPr/>
            <p:nvPr/>
          </p:nvSpPr>
          <p:spPr>
            <a:xfrm>
              <a:off x="2508373" y="2779889"/>
              <a:ext cx="256971" cy="256971"/>
            </a:xfrm>
            <a:custGeom>
              <a:avLst/>
              <a:gdLst/>
              <a:ahLst/>
              <a:cxnLst/>
              <a:rect l="l" t="t" r="r" b="b"/>
              <a:pathLst>
                <a:path w="9781" h="9781" extrusionOk="0">
                  <a:moveTo>
                    <a:pt x="4585" y="0"/>
                  </a:moveTo>
                  <a:cubicBezTo>
                    <a:pt x="4377" y="0"/>
                    <a:pt x="4190" y="153"/>
                    <a:pt x="4155" y="354"/>
                  </a:cubicBezTo>
                  <a:lnTo>
                    <a:pt x="3933" y="1464"/>
                  </a:lnTo>
                  <a:cubicBezTo>
                    <a:pt x="3656" y="1540"/>
                    <a:pt x="3392" y="1651"/>
                    <a:pt x="3149" y="1790"/>
                  </a:cubicBezTo>
                  <a:lnTo>
                    <a:pt x="2213" y="1165"/>
                  </a:lnTo>
                  <a:cubicBezTo>
                    <a:pt x="2138" y="1116"/>
                    <a:pt x="2053" y="1092"/>
                    <a:pt x="1969" y="1092"/>
                  </a:cubicBezTo>
                  <a:cubicBezTo>
                    <a:pt x="1852" y="1092"/>
                    <a:pt x="1736" y="1139"/>
                    <a:pt x="1651" y="1228"/>
                  </a:cubicBezTo>
                  <a:lnTo>
                    <a:pt x="1221" y="1658"/>
                  </a:lnTo>
                  <a:cubicBezTo>
                    <a:pt x="1068" y="1803"/>
                    <a:pt x="1048" y="2039"/>
                    <a:pt x="1166" y="2220"/>
                  </a:cubicBezTo>
                  <a:lnTo>
                    <a:pt x="1790" y="3156"/>
                  </a:lnTo>
                  <a:cubicBezTo>
                    <a:pt x="1651" y="3399"/>
                    <a:pt x="1547" y="3662"/>
                    <a:pt x="1471" y="3940"/>
                  </a:cubicBezTo>
                  <a:lnTo>
                    <a:pt x="361" y="4162"/>
                  </a:lnTo>
                  <a:cubicBezTo>
                    <a:pt x="153" y="4196"/>
                    <a:pt x="7" y="4384"/>
                    <a:pt x="0" y="4592"/>
                  </a:cubicBezTo>
                  <a:lnTo>
                    <a:pt x="0" y="5202"/>
                  </a:lnTo>
                  <a:cubicBezTo>
                    <a:pt x="7" y="5410"/>
                    <a:pt x="153" y="5591"/>
                    <a:pt x="361" y="5632"/>
                  </a:cubicBezTo>
                  <a:lnTo>
                    <a:pt x="1471" y="5854"/>
                  </a:lnTo>
                  <a:cubicBezTo>
                    <a:pt x="1547" y="6125"/>
                    <a:pt x="1651" y="6388"/>
                    <a:pt x="1790" y="6638"/>
                  </a:cubicBezTo>
                  <a:lnTo>
                    <a:pt x="1166" y="7574"/>
                  </a:lnTo>
                  <a:cubicBezTo>
                    <a:pt x="1048" y="7748"/>
                    <a:pt x="1068" y="7984"/>
                    <a:pt x="1221" y="8136"/>
                  </a:cubicBezTo>
                  <a:lnTo>
                    <a:pt x="1651" y="8566"/>
                  </a:lnTo>
                  <a:cubicBezTo>
                    <a:pt x="1735" y="8650"/>
                    <a:pt x="1848" y="8692"/>
                    <a:pt x="1964" y="8692"/>
                  </a:cubicBezTo>
                  <a:cubicBezTo>
                    <a:pt x="2049" y="8692"/>
                    <a:pt x="2136" y="8669"/>
                    <a:pt x="2213" y="8622"/>
                  </a:cubicBezTo>
                  <a:lnTo>
                    <a:pt x="3156" y="7990"/>
                  </a:lnTo>
                  <a:cubicBezTo>
                    <a:pt x="3399" y="8129"/>
                    <a:pt x="3663" y="8233"/>
                    <a:pt x="3933" y="8310"/>
                  </a:cubicBezTo>
                  <a:lnTo>
                    <a:pt x="4155" y="9419"/>
                  </a:lnTo>
                  <a:cubicBezTo>
                    <a:pt x="4197" y="9627"/>
                    <a:pt x="4377" y="9773"/>
                    <a:pt x="4592" y="9780"/>
                  </a:cubicBezTo>
                  <a:lnTo>
                    <a:pt x="5195" y="9780"/>
                  </a:lnTo>
                  <a:cubicBezTo>
                    <a:pt x="5404" y="9773"/>
                    <a:pt x="5591" y="9627"/>
                    <a:pt x="5632" y="9419"/>
                  </a:cubicBezTo>
                  <a:lnTo>
                    <a:pt x="5854" y="8310"/>
                  </a:lnTo>
                  <a:cubicBezTo>
                    <a:pt x="6125" y="8233"/>
                    <a:pt x="6389" y="8129"/>
                    <a:pt x="6631" y="7990"/>
                  </a:cubicBezTo>
                  <a:lnTo>
                    <a:pt x="7568" y="8615"/>
                  </a:lnTo>
                  <a:cubicBezTo>
                    <a:pt x="7644" y="8664"/>
                    <a:pt x="7730" y="8688"/>
                    <a:pt x="7814" y="8688"/>
                  </a:cubicBezTo>
                  <a:cubicBezTo>
                    <a:pt x="7931" y="8688"/>
                    <a:pt x="8045" y="8643"/>
                    <a:pt x="8129" y="8559"/>
                  </a:cubicBezTo>
                  <a:lnTo>
                    <a:pt x="8560" y="8129"/>
                  </a:lnTo>
                  <a:cubicBezTo>
                    <a:pt x="8712" y="7984"/>
                    <a:pt x="8733" y="7748"/>
                    <a:pt x="8615" y="7567"/>
                  </a:cubicBezTo>
                  <a:lnTo>
                    <a:pt x="7991" y="6631"/>
                  </a:lnTo>
                  <a:cubicBezTo>
                    <a:pt x="8129" y="6381"/>
                    <a:pt x="8234" y="6118"/>
                    <a:pt x="8310" y="5847"/>
                  </a:cubicBezTo>
                  <a:lnTo>
                    <a:pt x="9420" y="5625"/>
                  </a:lnTo>
                  <a:cubicBezTo>
                    <a:pt x="9628" y="5584"/>
                    <a:pt x="9773" y="5403"/>
                    <a:pt x="9780" y="5195"/>
                  </a:cubicBezTo>
                  <a:lnTo>
                    <a:pt x="9780" y="4585"/>
                  </a:lnTo>
                  <a:cubicBezTo>
                    <a:pt x="9780" y="4377"/>
                    <a:pt x="9628" y="4189"/>
                    <a:pt x="9420" y="4148"/>
                  </a:cubicBezTo>
                  <a:lnTo>
                    <a:pt x="8310" y="3926"/>
                  </a:lnTo>
                  <a:cubicBezTo>
                    <a:pt x="8234" y="3655"/>
                    <a:pt x="8129" y="3392"/>
                    <a:pt x="7991" y="3149"/>
                  </a:cubicBezTo>
                  <a:lnTo>
                    <a:pt x="8615" y="2206"/>
                  </a:lnTo>
                  <a:cubicBezTo>
                    <a:pt x="8733" y="2032"/>
                    <a:pt x="8712" y="1796"/>
                    <a:pt x="8560" y="1644"/>
                  </a:cubicBezTo>
                  <a:lnTo>
                    <a:pt x="8129" y="1221"/>
                  </a:lnTo>
                  <a:cubicBezTo>
                    <a:pt x="8046" y="1134"/>
                    <a:pt x="7934" y="1090"/>
                    <a:pt x="7821" y="1090"/>
                  </a:cubicBezTo>
                  <a:cubicBezTo>
                    <a:pt x="7735" y="1090"/>
                    <a:pt x="7649" y="1115"/>
                    <a:pt x="7575" y="1165"/>
                  </a:cubicBezTo>
                  <a:lnTo>
                    <a:pt x="6631" y="1790"/>
                  </a:lnTo>
                  <a:cubicBezTo>
                    <a:pt x="6389" y="1651"/>
                    <a:pt x="6125" y="1540"/>
                    <a:pt x="5854" y="1464"/>
                  </a:cubicBezTo>
                  <a:lnTo>
                    <a:pt x="5626" y="354"/>
                  </a:lnTo>
                  <a:cubicBezTo>
                    <a:pt x="5584" y="153"/>
                    <a:pt x="5404" y="0"/>
                    <a:pt x="5195" y="0"/>
                  </a:cubicBezTo>
                  <a:close/>
                </a:path>
              </a:pathLst>
            </a:custGeom>
            <a:solidFill>
              <a:srgbClr val="667E92"/>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7046;p106">
              <a:extLst>
                <a:ext uri="{FF2B5EF4-FFF2-40B4-BE49-F238E27FC236}">
                  <a16:creationId xmlns:a16="http://schemas.microsoft.com/office/drawing/2014/main" id="{C8FEC77D-9B8E-44DB-9DF3-7552CFB8E169}"/>
                </a:ext>
              </a:extLst>
            </p:cNvPr>
            <p:cNvSpPr/>
            <p:nvPr/>
          </p:nvSpPr>
          <p:spPr>
            <a:xfrm>
              <a:off x="2561391" y="2852034"/>
              <a:ext cx="131783" cy="112814"/>
            </a:xfrm>
            <a:custGeom>
              <a:avLst/>
              <a:gdLst/>
              <a:ahLst/>
              <a:cxnLst/>
              <a:rect l="l" t="t" r="r" b="b"/>
              <a:pathLst>
                <a:path w="5016" h="4294" extrusionOk="0">
                  <a:moveTo>
                    <a:pt x="2872" y="1"/>
                  </a:moveTo>
                  <a:cubicBezTo>
                    <a:pt x="958" y="1"/>
                    <a:pt x="1" y="2310"/>
                    <a:pt x="1353" y="3663"/>
                  </a:cubicBezTo>
                  <a:cubicBezTo>
                    <a:pt x="1791" y="4098"/>
                    <a:pt x="2328" y="4293"/>
                    <a:pt x="2855" y="4293"/>
                  </a:cubicBezTo>
                  <a:cubicBezTo>
                    <a:pt x="3958" y="4293"/>
                    <a:pt x="5016" y="3439"/>
                    <a:pt x="5016" y="2144"/>
                  </a:cubicBezTo>
                  <a:cubicBezTo>
                    <a:pt x="5016" y="958"/>
                    <a:pt x="4058" y="1"/>
                    <a:pt x="2872" y="1"/>
                  </a:cubicBezTo>
                  <a:close/>
                </a:path>
              </a:pathLst>
            </a:custGeom>
            <a:solidFill>
              <a:srgbClr val="DEE5EB"/>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7047;p106">
              <a:extLst>
                <a:ext uri="{FF2B5EF4-FFF2-40B4-BE49-F238E27FC236}">
                  <a16:creationId xmlns:a16="http://schemas.microsoft.com/office/drawing/2014/main" id="{5F26B57F-CB7B-4562-87AE-DFB1A71494D4}"/>
                </a:ext>
              </a:extLst>
            </p:cNvPr>
            <p:cNvSpPr/>
            <p:nvPr/>
          </p:nvSpPr>
          <p:spPr>
            <a:xfrm>
              <a:off x="2599302" y="2880277"/>
              <a:ext cx="65629" cy="56223"/>
            </a:xfrm>
            <a:custGeom>
              <a:avLst/>
              <a:gdLst/>
              <a:ahLst/>
              <a:cxnLst/>
              <a:rect l="l" t="t" r="r" b="b"/>
              <a:pathLst>
                <a:path w="2498" h="2140" extrusionOk="0">
                  <a:moveTo>
                    <a:pt x="1429" y="1"/>
                  </a:moveTo>
                  <a:cubicBezTo>
                    <a:pt x="479" y="1"/>
                    <a:pt x="0" y="1152"/>
                    <a:pt x="673" y="1825"/>
                  </a:cubicBezTo>
                  <a:cubicBezTo>
                    <a:pt x="891" y="2042"/>
                    <a:pt x="1158" y="2140"/>
                    <a:pt x="1420" y="2140"/>
                  </a:cubicBezTo>
                  <a:cubicBezTo>
                    <a:pt x="1970" y="2140"/>
                    <a:pt x="2497" y="1712"/>
                    <a:pt x="2497" y="1069"/>
                  </a:cubicBezTo>
                  <a:cubicBezTo>
                    <a:pt x="2497" y="479"/>
                    <a:pt x="2019" y="1"/>
                    <a:pt x="1429" y="1"/>
                  </a:cubicBezTo>
                  <a:close/>
                </a:path>
              </a:pathLst>
            </a:custGeom>
            <a:solidFill>
              <a:srgbClr val="869FB1"/>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7048;p106">
              <a:extLst>
                <a:ext uri="{FF2B5EF4-FFF2-40B4-BE49-F238E27FC236}">
                  <a16:creationId xmlns:a16="http://schemas.microsoft.com/office/drawing/2014/main" id="{7A350901-FA99-4A88-A0BC-1086201DE0E2}"/>
                </a:ext>
              </a:extLst>
            </p:cNvPr>
            <p:cNvSpPr/>
            <p:nvPr/>
          </p:nvSpPr>
          <p:spPr>
            <a:xfrm>
              <a:off x="2677121" y="2948611"/>
              <a:ext cx="168775" cy="168958"/>
            </a:xfrm>
            <a:custGeom>
              <a:avLst/>
              <a:gdLst/>
              <a:ahLst/>
              <a:cxnLst/>
              <a:rect l="l" t="t" r="r" b="b"/>
              <a:pathLst>
                <a:path w="6424" h="6431" extrusionOk="0">
                  <a:moveTo>
                    <a:pt x="3017" y="1"/>
                  </a:moveTo>
                  <a:cubicBezTo>
                    <a:pt x="2879" y="1"/>
                    <a:pt x="2754" y="98"/>
                    <a:pt x="2733" y="237"/>
                  </a:cubicBezTo>
                  <a:lnTo>
                    <a:pt x="2587" y="965"/>
                  </a:lnTo>
                  <a:cubicBezTo>
                    <a:pt x="2407" y="1014"/>
                    <a:pt x="2234" y="1090"/>
                    <a:pt x="2067" y="1180"/>
                  </a:cubicBezTo>
                  <a:lnTo>
                    <a:pt x="1450" y="764"/>
                  </a:lnTo>
                  <a:cubicBezTo>
                    <a:pt x="1404" y="733"/>
                    <a:pt x="1350" y="718"/>
                    <a:pt x="1296" y="718"/>
                  </a:cubicBezTo>
                  <a:cubicBezTo>
                    <a:pt x="1218" y="718"/>
                    <a:pt x="1139" y="748"/>
                    <a:pt x="1082" y="805"/>
                  </a:cubicBezTo>
                  <a:lnTo>
                    <a:pt x="805" y="1083"/>
                  </a:lnTo>
                  <a:cubicBezTo>
                    <a:pt x="701" y="1180"/>
                    <a:pt x="687" y="1340"/>
                    <a:pt x="763" y="1451"/>
                  </a:cubicBezTo>
                  <a:lnTo>
                    <a:pt x="1179" y="2068"/>
                  </a:lnTo>
                  <a:cubicBezTo>
                    <a:pt x="1089" y="2234"/>
                    <a:pt x="1013" y="2408"/>
                    <a:pt x="964" y="2588"/>
                  </a:cubicBezTo>
                  <a:lnTo>
                    <a:pt x="236" y="2734"/>
                  </a:lnTo>
                  <a:cubicBezTo>
                    <a:pt x="97" y="2761"/>
                    <a:pt x="0" y="2879"/>
                    <a:pt x="0" y="3018"/>
                  </a:cubicBezTo>
                  <a:lnTo>
                    <a:pt x="0" y="3413"/>
                  </a:lnTo>
                  <a:cubicBezTo>
                    <a:pt x="0" y="3552"/>
                    <a:pt x="97" y="3670"/>
                    <a:pt x="236" y="3698"/>
                  </a:cubicBezTo>
                  <a:lnTo>
                    <a:pt x="964" y="3844"/>
                  </a:lnTo>
                  <a:cubicBezTo>
                    <a:pt x="1013" y="4024"/>
                    <a:pt x="1089" y="4197"/>
                    <a:pt x="1179" y="4364"/>
                  </a:cubicBezTo>
                  <a:lnTo>
                    <a:pt x="763" y="4981"/>
                  </a:lnTo>
                  <a:cubicBezTo>
                    <a:pt x="687" y="5092"/>
                    <a:pt x="701" y="5252"/>
                    <a:pt x="805" y="5349"/>
                  </a:cubicBezTo>
                  <a:lnTo>
                    <a:pt x="1082" y="5626"/>
                  </a:lnTo>
                  <a:cubicBezTo>
                    <a:pt x="1139" y="5683"/>
                    <a:pt x="1218" y="5714"/>
                    <a:pt x="1296" y="5714"/>
                  </a:cubicBezTo>
                  <a:cubicBezTo>
                    <a:pt x="1350" y="5714"/>
                    <a:pt x="1404" y="5699"/>
                    <a:pt x="1450" y="5668"/>
                  </a:cubicBezTo>
                  <a:lnTo>
                    <a:pt x="2067" y="5252"/>
                  </a:lnTo>
                  <a:cubicBezTo>
                    <a:pt x="2234" y="5342"/>
                    <a:pt x="2407" y="5418"/>
                    <a:pt x="2587" y="5467"/>
                  </a:cubicBezTo>
                  <a:lnTo>
                    <a:pt x="2733" y="6195"/>
                  </a:lnTo>
                  <a:cubicBezTo>
                    <a:pt x="2754" y="6334"/>
                    <a:pt x="2879" y="6431"/>
                    <a:pt x="3017" y="6431"/>
                  </a:cubicBezTo>
                  <a:lnTo>
                    <a:pt x="3413" y="6431"/>
                  </a:lnTo>
                  <a:cubicBezTo>
                    <a:pt x="3552" y="6431"/>
                    <a:pt x="3669" y="6334"/>
                    <a:pt x="3697" y="6195"/>
                  </a:cubicBezTo>
                  <a:lnTo>
                    <a:pt x="3843" y="5467"/>
                  </a:lnTo>
                  <a:cubicBezTo>
                    <a:pt x="4023" y="5418"/>
                    <a:pt x="4197" y="5342"/>
                    <a:pt x="4356" y="5252"/>
                  </a:cubicBezTo>
                  <a:lnTo>
                    <a:pt x="4980" y="5668"/>
                  </a:lnTo>
                  <a:cubicBezTo>
                    <a:pt x="5027" y="5697"/>
                    <a:pt x="5080" y="5711"/>
                    <a:pt x="5134" y="5711"/>
                  </a:cubicBezTo>
                  <a:cubicBezTo>
                    <a:pt x="5209" y="5711"/>
                    <a:pt x="5284" y="5683"/>
                    <a:pt x="5341" y="5626"/>
                  </a:cubicBezTo>
                  <a:lnTo>
                    <a:pt x="5625" y="5342"/>
                  </a:lnTo>
                  <a:cubicBezTo>
                    <a:pt x="5723" y="5245"/>
                    <a:pt x="5736" y="5092"/>
                    <a:pt x="5660" y="4974"/>
                  </a:cubicBezTo>
                  <a:lnTo>
                    <a:pt x="5251" y="4357"/>
                  </a:lnTo>
                  <a:cubicBezTo>
                    <a:pt x="5341" y="4190"/>
                    <a:pt x="5410" y="4024"/>
                    <a:pt x="5466" y="3844"/>
                  </a:cubicBezTo>
                  <a:lnTo>
                    <a:pt x="6194" y="3698"/>
                  </a:lnTo>
                  <a:cubicBezTo>
                    <a:pt x="6326" y="3670"/>
                    <a:pt x="6423" y="3552"/>
                    <a:pt x="6423" y="3413"/>
                  </a:cubicBezTo>
                  <a:lnTo>
                    <a:pt x="6423" y="3018"/>
                  </a:lnTo>
                  <a:cubicBezTo>
                    <a:pt x="6423" y="2879"/>
                    <a:pt x="6333" y="2761"/>
                    <a:pt x="6194" y="2734"/>
                  </a:cubicBezTo>
                  <a:lnTo>
                    <a:pt x="5466" y="2588"/>
                  </a:lnTo>
                  <a:cubicBezTo>
                    <a:pt x="5417" y="2408"/>
                    <a:pt x="5348" y="2234"/>
                    <a:pt x="5251" y="2068"/>
                  </a:cubicBezTo>
                  <a:lnTo>
                    <a:pt x="5667" y="1451"/>
                  </a:lnTo>
                  <a:cubicBezTo>
                    <a:pt x="5743" y="1340"/>
                    <a:pt x="5729" y="1180"/>
                    <a:pt x="5632" y="1083"/>
                  </a:cubicBezTo>
                  <a:lnTo>
                    <a:pt x="5348" y="805"/>
                  </a:lnTo>
                  <a:cubicBezTo>
                    <a:pt x="5291" y="748"/>
                    <a:pt x="5214" y="718"/>
                    <a:pt x="5137" y="718"/>
                  </a:cubicBezTo>
                  <a:cubicBezTo>
                    <a:pt x="5083" y="718"/>
                    <a:pt x="5029" y="733"/>
                    <a:pt x="4980" y="764"/>
                  </a:cubicBezTo>
                  <a:lnTo>
                    <a:pt x="4363" y="1180"/>
                  </a:lnTo>
                  <a:cubicBezTo>
                    <a:pt x="4197" y="1090"/>
                    <a:pt x="4030" y="1014"/>
                    <a:pt x="3850" y="965"/>
                  </a:cubicBezTo>
                  <a:lnTo>
                    <a:pt x="3704" y="237"/>
                  </a:lnTo>
                  <a:cubicBezTo>
                    <a:pt x="3676" y="98"/>
                    <a:pt x="3558" y="1"/>
                    <a:pt x="3420" y="1"/>
                  </a:cubicBezTo>
                  <a:close/>
                </a:path>
              </a:pathLst>
            </a:custGeom>
            <a:solidFill>
              <a:srgbClr val="445D73"/>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7049;p106">
              <a:extLst>
                <a:ext uri="{FF2B5EF4-FFF2-40B4-BE49-F238E27FC236}">
                  <a16:creationId xmlns:a16="http://schemas.microsoft.com/office/drawing/2014/main" id="{C9696C64-791B-4270-A826-963EF70CEADC}"/>
                </a:ext>
              </a:extLst>
            </p:cNvPr>
            <p:cNvSpPr/>
            <p:nvPr/>
          </p:nvSpPr>
          <p:spPr>
            <a:xfrm>
              <a:off x="2705180" y="2990910"/>
              <a:ext cx="98601" cy="84466"/>
            </a:xfrm>
            <a:custGeom>
              <a:avLst/>
              <a:gdLst/>
              <a:ahLst/>
              <a:cxnLst/>
              <a:rect l="l" t="t" r="r" b="b"/>
              <a:pathLst>
                <a:path w="3753" h="3215" extrusionOk="0">
                  <a:moveTo>
                    <a:pt x="2144" y="0"/>
                  </a:moveTo>
                  <a:cubicBezTo>
                    <a:pt x="715" y="0"/>
                    <a:pt x="0" y="1727"/>
                    <a:pt x="1013" y="2740"/>
                  </a:cubicBezTo>
                  <a:cubicBezTo>
                    <a:pt x="1341" y="3068"/>
                    <a:pt x="1743" y="3215"/>
                    <a:pt x="2138" y="3215"/>
                  </a:cubicBezTo>
                  <a:cubicBezTo>
                    <a:pt x="2963" y="3215"/>
                    <a:pt x="3753" y="2573"/>
                    <a:pt x="3753" y="1602"/>
                  </a:cubicBezTo>
                  <a:cubicBezTo>
                    <a:pt x="3753" y="721"/>
                    <a:pt x="3031" y="0"/>
                    <a:pt x="2144" y="0"/>
                  </a:cubicBezTo>
                  <a:close/>
                </a:path>
              </a:pathLst>
            </a:custGeom>
            <a:solidFill>
              <a:srgbClr val="BAC2CA"/>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7050;p106">
              <a:extLst>
                <a:ext uri="{FF2B5EF4-FFF2-40B4-BE49-F238E27FC236}">
                  <a16:creationId xmlns:a16="http://schemas.microsoft.com/office/drawing/2014/main" id="{EB23BD55-F60E-49A6-B3EF-C3FAAD7964BF}"/>
                </a:ext>
              </a:extLst>
            </p:cNvPr>
            <p:cNvSpPr/>
            <p:nvPr/>
          </p:nvSpPr>
          <p:spPr>
            <a:xfrm>
              <a:off x="2727774" y="3007856"/>
              <a:ext cx="59061" cy="50601"/>
            </a:xfrm>
            <a:custGeom>
              <a:avLst/>
              <a:gdLst/>
              <a:ahLst/>
              <a:cxnLst/>
              <a:rect l="l" t="t" r="r" b="b"/>
              <a:pathLst>
                <a:path w="2248" h="1926" extrusionOk="0">
                  <a:moveTo>
                    <a:pt x="1284" y="0"/>
                  </a:moveTo>
                  <a:cubicBezTo>
                    <a:pt x="430" y="0"/>
                    <a:pt x="0" y="1034"/>
                    <a:pt x="604" y="1644"/>
                  </a:cubicBezTo>
                  <a:cubicBezTo>
                    <a:pt x="801" y="1839"/>
                    <a:pt x="1041" y="1926"/>
                    <a:pt x="1277" y="1926"/>
                  </a:cubicBezTo>
                  <a:cubicBezTo>
                    <a:pt x="1773" y="1926"/>
                    <a:pt x="2248" y="1540"/>
                    <a:pt x="2248" y="957"/>
                  </a:cubicBezTo>
                  <a:cubicBezTo>
                    <a:pt x="2248" y="430"/>
                    <a:pt x="1818" y="0"/>
                    <a:pt x="1284" y="0"/>
                  </a:cubicBezTo>
                  <a:close/>
                </a:path>
              </a:pathLst>
            </a:custGeom>
            <a:solidFill>
              <a:srgbClr val="667E92"/>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 name="Straight Arrow Connector 2">
            <a:extLst>
              <a:ext uri="{FF2B5EF4-FFF2-40B4-BE49-F238E27FC236}">
                <a16:creationId xmlns:a16="http://schemas.microsoft.com/office/drawing/2014/main" id="{D438C990-86FC-4DE3-BF91-187154A1381C}"/>
              </a:ext>
            </a:extLst>
          </p:cNvPr>
          <p:cNvCxnSpPr>
            <a:stCxn id="947" idx="0"/>
            <a:endCxn id="1002" idx="2"/>
          </p:cNvCxnSpPr>
          <p:nvPr/>
        </p:nvCxnSpPr>
        <p:spPr>
          <a:xfrm flipV="1">
            <a:off x="1737225" y="2372454"/>
            <a:ext cx="0" cy="25850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43E038AB-C12C-4729-9884-0F6E002AFDBE}"/>
              </a:ext>
            </a:extLst>
          </p:cNvPr>
          <p:cNvCxnSpPr>
            <a:cxnSpLocks/>
            <a:stCxn id="954" idx="4"/>
            <a:endCxn id="962" idx="0"/>
          </p:cNvCxnSpPr>
          <p:nvPr/>
        </p:nvCxnSpPr>
        <p:spPr>
          <a:xfrm flipH="1">
            <a:off x="3119451" y="3281413"/>
            <a:ext cx="35787" cy="16073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DCE9222D-C684-4E51-B0FD-1D9F9D7653C6}"/>
              </a:ext>
            </a:extLst>
          </p:cNvPr>
          <p:cNvCxnSpPr>
            <a:cxnSpLocks/>
          </p:cNvCxnSpPr>
          <p:nvPr/>
        </p:nvCxnSpPr>
        <p:spPr>
          <a:xfrm flipH="1" flipV="1">
            <a:off x="4452256" y="2487766"/>
            <a:ext cx="163055" cy="16018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85C97B84-69D4-4C83-A86F-8CF96ACC27EE}"/>
              </a:ext>
            </a:extLst>
          </p:cNvPr>
          <p:cNvCxnSpPr>
            <a:cxnSpLocks/>
            <a:stCxn id="965" idx="4"/>
            <a:endCxn id="1003" idx="0"/>
          </p:cNvCxnSpPr>
          <p:nvPr/>
        </p:nvCxnSpPr>
        <p:spPr>
          <a:xfrm flipH="1">
            <a:off x="6046394" y="3281363"/>
            <a:ext cx="7706" cy="16078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ACA0C47B-4AD2-4EEE-8F40-FD3DC5A924EB}"/>
              </a:ext>
            </a:extLst>
          </p:cNvPr>
          <p:cNvCxnSpPr>
            <a:stCxn id="1005" idx="0"/>
          </p:cNvCxnSpPr>
          <p:nvPr/>
        </p:nvCxnSpPr>
        <p:spPr>
          <a:xfrm flipH="1" flipV="1">
            <a:off x="7351118" y="2372454"/>
            <a:ext cx="53457" cy="26922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00167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AED9465-B92E-48AE-9FA6-3B7D2C599D68}"/>
              </a:ext>
            </a:extLst>
          </p:cNvPr>
          <p:cNvPicPr>
            <a:picLocks noChangeAspect="1"/>
          </p:cNvPicPr>
          <p:nvPr/>
        </p:nvPicPr>
        <p:blipFill>
          <a:blip r:embed="rId2"/>
          <a:stretch>
            <a:fillRect/>
          </a:stretch>
        </p:blipFill>
        <p:spPr>
          <a:xfrm>
            <a:off x="103802" y="697990"/>
            <a:ext cx="8936395" cy="3747520"/>
          </a:xfrm>
          <a:prstGeom prst="rect">
            <a:avLst/>
          </a:prstGeom>
        </p:spPr>
      </p:pic>
    </p:spTree>
    <p:extLst>
      <p:ext uri="{BB962C8B-B14F-4D97-AF65-F5344CB8AC3E}">
        <p14:creationId xmlns:p14="http://schemas.microsoft.com/office/powerpoint/2010/main" val="2687823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7BAB9BE4-1989-4FC1-BEE5-768423C336A7}"/>
              </a:ext>
            </a:extLst>
          </p:cNvPr>
          <p:cNvSpPr>
            <a:spLocks noGrp="1"/>
          </p:cNvSpPr>
          <p:nvPr>
            <p:ph type="subTitle" idx="1"/>
          </p:nvPr>
        </p:nvSpPr>
        <p:spPr>
          <a:xfrm>
            <a:off x="1547664" y="1491630"/>
            <a:ext cx="6048672" cy="3024336"/>
          </a:xfrm>
        </p:spPr>
        <p:txBody>
          <a:bodyPr/>
          <a:lstStyle/>
          <a:p>
            <a:pPr marL="482600" indent="-342900" algn="just">
              <a:lnSpc>
                <a:spcPct val="150000"/>
              </a:lnSpc>
              <a:buFont typeface="Wingdings" panose="05000000000000000000" pitchFamily="2" charset="2"/>
              <a:buChar char="§"/>
            </a:pPr>
            <a:r>
              <a:rPr lang="en-ID" sz="1600" b="1" i="0" dirty="0">
                <a:solidFill>
                  <a:schemeClr val="tx1"/>
                </a:solidFill>
                <a:effectLst/>
                <a:latin typeface="Segoe Print" panose="02000600000000000000" pitchFamily="2" charset="0"/>
              </a:rPr>
              <a:t>Service user orders, </a:t>
            </a:r>
            <a:r>
              <a:rPr lang="en-US" sz="1600" b="0" i="0" dirty="0">
                <a:solidFill>
                  <a:schemeClr val="tx1"/>
                </a:solidFill>
                <a:effectLst/>
                <a:latin typeface="Segoe Print" panose="02000600000000000000" pitchFamily="2" charset="0"/>
              </a:rPr>
              <a:t>we earn money from the user’s order and the income will be 20% of </a:t>
            </a:r>
            <a:r>
              <a:rPr lang="en-US" sz="1600" dirty="0">
                <a:solidFill>
                  <a:schemeClr val="tx1"/>
                </a:solidFill>
                <a:latin typeface="Segoe Print" panose="02000600000000000000" pitchFamily="2" charset="0"/>
              </a:rPr>
              <a:t>each </a:t>
            </a:r>
            <a:r>
              <a:rPr lang="en-US" sz="1600" b="0" i="0" dirty="0">
                <a:solidFill>
                  <a:schemeClr val="tx1"/>
                </a:solidFill>
                <a:effectLst/>
                <a:latin typeface="Segoe Print" panose="02000600000000000000" pitchFamily="2" charset="0"/>
              </a:rPr>
              <a:t>service that ordered </a:t>
            </a:r>
            <a:r>
              <a:rPr lang="en-US" sz="1600" dirty="0">
                <a:solidFill>
                  <a:schemeClr val="tx1"/>
                </a:solidFill>
                <a:latin typeface="Segoe Print" panose="02000600000000000000" pitchFamily="2" charset="0"/>
              </a:rPr>
              <a:t>with</a:t>
            </a:r>
            <a:r>
              <a:rPr lang="en-US" sz="1600" b="0" i="0" dirty="0">
                <a:solidFill>
                  <a:schemeClr val="tx1"/>
                </a:solidFill>
                <a:effectLst/>
                <a:latin typeface="Segoe Print" panose="02000600000000000000" pitchFamily="2" charset="0"/>
              </a:rPr>
              <a:t> around Rp300.000,00 price </a:t>
            </a:r>
          </a:p>
          <a:p>
            <a:pPr marL="482600" indent="-342900" algn="just">
              <a:lnSpc>
                <a:spcPct val="150000"/>
              </a:lnSpc>
              <a:buFont typeface="Wingdings" panose="05000000000000000000" pitchFamily="2" charset="2"/>
              <a:buChar char="§"/>
            </a:pPr>
            <a:r>
              <a:rPr lang="en-ID" sz="1600" b="1" i="0" dirty="0">
                <a:solidFill>
                  <a:schemeClr val="tx1"/>
                </a:solidFill>
                <a:effectLst/>
                <a:latin typeface="Segoe Print" panose="02000600000000000000" pitchFamily="2" charset="0"/>
              </a:rPr>
              <a:t>Advertisement, </a:t>
            </a:r>
            <a:r>
              <a:rPr lang="en-US" sz="1600" b="0" i="0" dirty="0">
                <a:solidFill>
                  <a:schemeClr val="tx1"/>
                </a:solidFill>
                <a:effectLst/>
                <a:latin typeface="Segoe Print" panose="02000600000000000000" pitchFamily="2" charset="0"/>
              </a:rPr>
              <a:t>we also earn money from </a:t>
            </a:r>
            <a:r>
              <a:rPr lang="en-ID" sz="1600" b="0" i="0" dirty="0">
                <a:solidFill>
                  <a:schemeClr val="tx1"/>
                </a:solidFill>
                <a:effectLst/>
                <a:latin typeface="Segoe Print" panose="02000600000000000000" pitchFamily="2" charset="0"/>
              </a:rPr>
              <a:t>the ads that will appear on </a:t>
            </a:r>
            <a:r>
              <a:rPr lang="en-US" sz="1600" b="0" i="0" dirty="0" err="1">
                <a:solidFill>
                  <a:schemeClr val="tx1"/>
                </a:solidFill>
                <a:effectLst/>
                <a:latin typeface="Segoe Print" panose="02000600000000000000" pitchFamily="2" charset="0"/>
              </a:rPr>
              <a:t>MyServices</a:t>
            </a:r>
            <a:r>
              <a:rPr lang="en-ID" sz="1600" b="0" i="0" dirty="0">
                <a:solidFill>
                  <a:schemeClr val="tx1"/>
                </a:solidFill>
                <a:effectLst/>
                <a:latin typeface="Segoe Print" panose="02000600000000000000" pitchFamily="2" charset="0"/>
              </a:rPr>
              <a:t> web application and </a:t>
            </a:r>
            <a:r>
              <a:rPr lang="en-US" sz="1600" b="0" i="0" u="none" strike="noStrike" dirty="0">
                <a:solidFill>
                  <a:schemeClr val="tx1"/>
                </a:solidFill>
                <a:effectLst/>
                <a:latin typeface="Segoe Print" panose="02000600000000000000" pitchFamily="2" charset="0"/>
              </a:rPr>
              <a:t>it’s just for additions on the first launch and temporarily </a:t>
            </a:r>
            <a:r>
              <a:rPr lang="en-US" sz="1600" b="0" i="0" dirty="0">
                <a:solidFill>
                  <a:schemeClr val="tx1"/>
                </a:solidFill>
                <a:effectLst/>
                <a:latin typeface="Segoe Print" panose="02000600000000000000" pitchFamily="2" charset="0"/>
              </a:rPr>
              <a:t>and the income from ads will be around Rp18.000.000,00 in one year</a:t>
            </a:r>
            <a:endParaRPr lang="en-ID" sz="1600" b="0" i="0" dirty="0">
              <a:solidFill>
                <a:schemeClr val="tx1"/>
              </a:solidFill>
              <a:effectLst/>
              <a:latin typeface="Segoe Print" panose="02000600000000000000" pitchFamily="2" charset="0"/>
            </a:endParaRPr>
          </a:p>
          <a:p>
            <a:pPr algn="just"/>
            <a:endParaRPr lang="en-ID" sz="1600" dirty="0"/>
          </a:p>
        </p:txBody>
      </p:sp>
      <p:grpSp>
        <p:nvGrpSpPr>
          <p:cNvPr id="4" name="Google Shape;939;p38">
            <a:extLst>
              <a:ext uri="{FF2B5EF4-FFF2-40B4-BE49-F238E27FC236}">
                <a16:creationId xmlns:a16="http://schemas.microsoft.com/office/drawing/2014/main" id="{EAB90F26-3464-4B25-B65F-6C0666DCCB9E}"/>
              </a:ext>
            </a:extLst>
          </p:cNvPr>
          <p:cNvGrpSpPr/>
          <p:nvPr/>
        </p:nvGrpSpPr>
        <p:grpSpPr>
          <a:xfrm>
            <a:off x="251520" y="483518"/>
            <a:ext cx="4032448" cy="936104"/>
            <a:chOff x="2326100" y="540000"/>
            <a:chExt cx="4491900" cy="915507"/>
          </a:xfrm>
        </p:grpSpPr>
        <p:sp>
          <p:nvSpPr>
            <p:cNvPr id="5" name="Google Shape;940;p38">
              <a:extLst>
                <a:ext uri="{FF2B5EF4-FFF2-40B4-BE49-F238E27FC236}">
                  <a16:creationId xmlns:a16="http://schemas.microsoft.com/office/drawing/2014/main" id="{9ED0671D-F53B-4E78-8BD0-3D964140DA80}"/>
                </a:ext>
              </a:extLst>
            </p:cNvPr>
            <p:cNvSpPr/>
            <p:nvPr/>
          </p:nvSpPr>
          <p:spPr>
            <a:xfrm>
              <a:off x="2326100" y="540000"/>
              <a:ext cx="4491900" cy="744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6" name="Google Shape;941;p38">
              <a:extLst>
                <a:ext uri="{FF2B5EF4-FFF2-40B4-BE49-F238E27FC236}">
                  <a16:creationId xmlns:a16="http://schemas.microsoft.com/office/drawing/2014/main" id="{1DA2B2C4-0856-40DD-83ED-F19A70A12838}"/>
                </a:ext>
              </a:extLst>
            </p:cNvPr>
            <p:cNvSpPr/>
            <p:nvPr/>
          </p:nvSpPr>
          <p:spPr>
            <a:xfrm rot="3597242">
              <a:off x="4457341" y="1119052"/>
              <a:ext cx="311567" cy="268811"/>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 name="Google Shape;942;p38">
            <a:extLst>
              <a:ext uri="{FF2B5EF4-FFF2-40B4-BE49-F238E27FC236}">
                <a16:creationId xmlns:a16="http://schemas.microsoft.com/office/drawing/2014/main" id="{7ED1B857-DA9B-44C7-AF15-3C2939634455}"/>
              </a:ext>
            </a:extLst>
          </p:cNvPr>
          <p:cNvSpPr txBox="1">
            <a:spLocks/>
          </p:cNvSpPr>
          <p:nvPr/>
        </p:nvSpPr>
        <p:spPr>
          <a:xfrm>
            <a:off x="467543" y="483518"/>
            <a:ext cx="3614535" cy="72950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Spartan"/>
              <a:buNone/>
              <a:defRPr sz="4000" b="1" i="0" u="none" strike="noStrike" cap="none">
                <a:solidFill>
                  <a:schemeClr val="dk1"/>
                </a:solidFill>
                <a:latin typeface="Spartan"/>
                <a:ea typeface="Spartan"/>
                <a:cs typeface="Spartan"/>
                <a:sym typeface="Spartan"/>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r>
              <a:rPr lang="en-US" sz="2400" dirty="0">
                <a:solidFill>
                  <a:schemeClr val="tx1"/>
                </a:solidFill>
              </a:rPr>
              <a:t>R</a:t>
            </a:r>
            <a:r>
              <a:rPr lang="en-ID" sz="2400" dirty="0">
                <a:solidFill>
                  <a:schemeClr val="tx1"/>
                </a:solidFill>
              </a:rPr>
              <a:t>EVENUE STREAMS</a:t>
            </a:r>
          </a:p>
        </p:txBody>
      </p:sp>
    </p:spTree>
    <p:extLst>
      <p:ext uri="{BB962C8B-B14F-4D97-AF65-F5344CB8AC3E}">
        <p14:creationId xmlns:p14="http://schemas.microsoft.com/office/powerpoint/2010/main" val="30042871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31B1072-E148-4E61-8A75-1A68BEC37021}"/>
              </a:ext>
            </a:extLst>
          </p:cNvPr>
          <p:cNvPicPr>
            <a:picLocks noChangeAspect="1"/>
          </p:cNvPicPr>
          <p:nvPr/>
        </p:nvPicPr>
        <p:blipFill>
          <a:blip r:embed="rId2"/>
          <a:stretch>
            <a:fillRect/>
          </a:stretch>
        </p:blipFill>
        <p:spPr>
          <a:xfrm>
            <a:off x="323528" y="483518"/>
            <a:ext cx="8496944" cy="4248472"/>
          </a:xfrm>
          <a:prstGeom prst="rect">
            <a:avLst/>
          </a:prstGeom>
        </p:spPr>
      </p:pic>
    </p:spTree>
    <p:extLst>
      <p:ext uri="{BB962C8B-B14F-4D97-AF65-F5344CB8AC3E}">
        <p14:creationId xmlns:p14="http://schemas.microsoft.com/office/powerpoint/2010/main" val="7250890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766"/>
        <p:cNvGrpSpPr/>
        <p:nvPr/>
      </p:nvGrpSpPr>
      <p:grpSpPr>
        <a:xfrm>
          <a:off x="0" y="0"/>
          <a:ext cx="0" cy="0"/>
          <a:chOff x="0" y="0"/>
          <a:chExt cx="0" cy="0"/>
        </a:xfrm>
      </p:grpSpPr>
      <p:grpSp>
        <p:nvGrpSpPr>
          <p:cNvPr id="767" name="Google Shape;767;p31"/>
          <p:cNvGrpSpPr/>
          <p:nvPr/>
        </p:nvGrpSpPr>
        <p:grpSpPr>
          <a:xfrm>
            <a:off x="1114400" y="374343"/>
            <a:ext cx="6911400" cy="811182"/>
            <a:chOff x="1116275" y="521925"/>
            <a:chExt cx="6911400" cy="811182"/>
          </a:xfrm>
        </p:grpSpPr>
        <p:sp>
          <p:nvSpPr>
            <p:cNvPr id="768" name="Google Shape;768;p31"/>
            <p:cNvSpPr/>
            <p:nvPr/>
          </p:nvSpPr>
          <p:spPr>
            <a:xfrm>
              <a:off x="1116275" y="521925"/>
              <a:ext cx="6911400" cy="6636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1"/>
            <p:cNvSpPr/>
            <p:nvPr/>
          </p:nvSpPr>
          <p:spPr>
            <a:xfrm rot="3597242">
              <a:off x="4457341" y="996652"/>
              <a:ext cx="311567" cy="268811"/>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1" name="Google Shape;771;p31"/>
          <p:cNvSpPr txBox="1">
            <a:spLocks noGrp="1"/>
          </p:cNvSpPr>
          <p:nvPr>
            <p:ph type="title"/>
          </p:nvPr>
        </p:nvSpPr>
        <p:spPr>
          <a:xfrm>
            <a:off x="1246700" y="508012"/>
            <a:ext cx="6646800" cy="432048"/>
          </a:xfrm>
          <a:prstGeom prst="rect">
            <a:avLst/>
          </a:prstGeom>
        </p:spPr>
        <p:txBody>
          <a:bodyPr spcFirstLastPara="1" wrap="square" lIns="91425" tIns="91425" rIns="91425" bIns="91425" anchor="ctr" anchorCtr="0">
            <a:noAutofit/>
          </a:bodyPr>
          <a:lstStyle/>
          <a:p>
            <a:pPr lvl="0"/>
            <a:r>
              <a:rPr lang="en-US" sz="2400" dirty="0">
                <a:solidFill>
                  <a:schemeClr val="tx1"/>
                </a:solidFill>
              </a:rPr>
              <a:t>COST STRUCTURE</a:t>
            </a:r>
            <a:endParaRPr lang="en-ID" sz="2400" dirty="0">
              <a:solidFill>
                <a:schemeClr val="tx1"/>
              </a:solidFill>
            </a:endParaRPr>
          </a:p>
        </p:txBody>
      </p:sp>
      <p:sp>
        <p:nvSpPr>
          <p:cNvPr id="6" name="Google Shape;1355;p58"/>
          <p:cNvSpPr txBox="1">
            <a:spLocks/>
          </p:cNvSpPr>
          <p:nvPr/>
        </p:nvSpPr>
        <p:spPr>
          <a:xfrm>
            <a:off x="899593" y="1491630"/>
            <a:ext cx="7344816" cy="324036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lnSpc>
                <a:spcPct val="150000"/>
              </a:lnSpc>
            </a:pPr>
            <a:endParaRPr lang="en-GB" sz="1200" dirty="0">
              <a:solidFill>
                <a:schemeClr val="tx1"/>
              </a:solidFill>
              <a:latin typeface="Segoe Print" panose="02000600000000000000" pitchFamily="2" charset="0"/>
            </a:endParaRPr>
          </a:p>
        </p:txBody>
      </p:sp>
      <p:sp>
        <p:nvSpPr>
          <p:cNvPr id="7" name="Google Shape;1355;p58"/>
          <p:cNvSpPr txBox="1">
            <a:spLocks/>
          </p:cNvSpPr>
          <p:nvPr/>
        </p:nvSpPr>
        <p:spPr>
          <a:xfrm>
            <a:off x="683568" y="1073729"/>
            <a:ext cx="7704856" cy="342198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lgn="just">
              <a:lnSpc>
                <a:spcPct val="150000"/>
              </a:lnSpc>
              <a:buFont typeface="Wingdings" panose="05000000000000000000" pitchFamily="2" charset="2"/>
              <a:buChar char="Ø"/>
            </a:pPr>
            <a:r>
              <a:rPr lang="en-US" b="1" i="0" dirty="0">
                <a:solidFill>
                  <a:schemeClr val="tx1"/>
                </a:solidFill>
                <a:effectLst/>
                <a:latin typeface="Segoe Print" panose="02000600000000000000" pitchFamily="2" charset="0"/>
              </a:rPr>
              <a:t>Development and operational cost,</a:t>
            </a:r>
            <a:r>
              <a:rPr lang="en-US" b="0" i="0" dirty="0">
                <a:solidFill>
                  <a:schemeClr val="tx1"/>
                </a:solidFill>
                <a:effectLst/>
                <a:latin typeface="Segoe Print" panose="02000600000000000000" pitchFamily="2" charset="0"/>
              </a:rPr>
              <a:t> </a:t>
            </a:r>
            <a:r>
              <a:rPr lang="en-US" b="1" i="0" dirty="0">
                <a:solidFill>
                  <a:schemeClr val="tx1"/>
                </a:solidFill>
                <a:effectLst/>
                <a:latin typeface="Segoe Print" panose="02000600000000000000" pitchFamily="2" charset="0"/>
              </a:rPr>
              <a:t>for the operational cost,</a:t>
            </a:r>
            <a:r>
              <a:rPr lang="en-US" b="0" i="0" dirty="0">
                <a:solidFill>
                  <a:schemeClr val="tx1"/>
                </a:solidFill>
                <a:effectLst/>
                <a:latin typeface="Segoe Print" panose="02000600000000000000" pitchFamily="2" charset="0"/>
              </a:rPr>
              <a:t> we have to pay Google API, hardware and software, internet, employee salary, and also the advertisement for </a:t>
            </a:r>
            <a:r>
              <a:rPr lang="en-US" b="0" i="0" dirty="0" err="1">
                <a:solidFill>
                  <a:schemeClr val="tx1"/>
                </a:solidFill>
                <a:effectLst/>
                <a:latin typeface="Segoe Print" panose="02000600000000000000" pitchFamily="2" charset="0"/>
              </a:rPr>
              <a:t>MyServices</a:t>
            </a:r>
            <a:r>
              <a:rPr lang="en-US" b="0" i="0" dirty="0">
                <a:solidFill>
                  <a:schemeClr val="tx1"/>
                </a:solidFill>
                <a:effectLst/>
                <a:latin typeface="Segoe Print" panose="02000600000000000000" pitchFamily="2" charset="0"/>
              </a:rPr>
              <a:t> web application and it will be around Rp155.000.000,00 in one year. </a:t>
            </a:r>
            <a:r>
              <a:rPr lang="en-US" b="1" i="0" dirty="0">
                <a:solidFill>
                  <a:schemeClr val="tx1"/>
                </a:solidFill>
                <a:effectLst/>
                <a:latin typeface="Segoe Print" panose="02000600000000000000" pitchFamily="2" charset="0"/>
              </a:rPr>
              <a:t>For the development cost,</a:t>
            </a:r>
            <a:r>
              <a:rPr lang="en-US" b="0" i="0" dirty="0">
                <a:solidFill>
                  <a:schemeClr val="tx1"/>
                </a:solidFill>
                <a:effectLst/>
                <a:latin typeface="Segoe Print" panose="02000600000000000000" pitchFamily="2" charset="0"/>
              </a:rPr>
              <a:t> we have to pay server, printer, and also </a:t>
            </a:r>
            <a:r>
              <a:rPr lang="en-US" b="0" i="0">
                <a:solidFill>
                  <a:schemeClr val="tx1"/>
                </a:solidFill>
                <a:effectLst/>
                <a:latin typeface="Segoe Print" panose="02000600000000000000" pitchFamily="2" charset="0"/>
              </a:rPr>
              <a:t>software license </a:t>
            </a:r>
            <a:r>
              <a:rPr lang="en-US" b="0" i="0" dirty="0">
                <a:solidFill>
                  <a:schemeClr val="tx1"/>
                </a:solidFill>
                <a:effectLst/>
                <a:latin typeface="Segoe Print" panose="02000600000000000000" pitchFamily="2" charset="0"/>
              </a:rPr>
              <a:t>and it will be around Rp22.000.000,00 in one year</a:t>
            </a:r>
          </a:p>
          <a:p>
            <a:pPr marL="285750" indent="-285750" algn="just">
              <a:lnSpc>
                <a:spcPct val="150000"/>
              </a:lnSpc>
              <a:buFont typeface="Wingdings" panose="05000000000000000000" pitchFamily="2" charset="2"/>
              <a:buChar char="Ø"/>
            </a:pPr>
            <a:r>
              <a:rPr lang="en-US" b="1" i="0" dirty="0">
                <a:solidFill>
                  <a:schemeClr val="tx1"/>
                </a:solidFill>
                <a:effectLst/>
                <a:latin typeface="Segoe Print" panose="02000600000000000000" pitchFamily="2" charset="0"/>
              </a:rPr>
              <a:t>Employee salary, </a:t>
            </a:r>
            <a:r>
              <a:rPr lang="en-US" b="0" i="0" dirty="0">
                <a:solidFill>
                  <a:schemeClr val="tx1"/>
                </a:solidFill>
                <a:effectLst/>
                <a:latin typeface="Segoe Print" panose="02000600000000000000" pitchFamily="2" charset="0"/>
              </a:rPr>
              <a:t>for the employee salary, it will be Rp3.000.000,00 each month for one person and will increase Rp1.000.000,00 every year</a:t>
            </a:r>
          </a:p>
          <a:p>
            <a:pPr marL="285750" indent="-285750" algn="just">
              <a:lnSpc>
                <a:spcPct val="150000"/>
              </a:lnSpc>
              <a:buFont typeface="Wingdings" panose="05000000000000000000" pitchFamily="2" charset="2"/>
              <a:buChar char="Ø"/>
            </a:pPr>
            <a:r>
              <a:rPr lang="en-US" b="1" i="0" dirty="0">
                <a:solidFill>
                  <a:schemeClr val="tx1"/>
                </a:solidFill>
                <a:effectLst/>
                <a:latin typeface="Segoe Print" panose="02000600000000000000" pitchFamily="2" charset="0"/>
              </a:rPr>
              <a:t>Advertising the web application, </a:t>
            </a:r>
            <a:r>
              <a:rPr lang="en-US" b="0" i="0" dirty="0">
                <a:solidFill>
                  <a:schemeClr val="tx1"/>
                </a:solidFill>
                <a:effectLst/>
                <a:latin typeface="Segoe Print" panose="02000600000000000000" pitchFamily="2" charset="0"/>
              </a:rPr>
              <a:t>for the advertising of </a:t>
            </a:r>
            <a:r>
              <a:rPr lang="en-US" b="0" i="0" dirty="0" err="1">
                <a:solidFill>
                  <a:schemeClr val="tx1"/>
                </a:solidFill>
                <a:effectLst/>
                <a:latin typeface="Segoe Print" panose="02000600000000000000" pitchFamily="2" charset="0"/>
              </a:rPr>
              <a:t>MyServices</a:t>
            </a:r>
            <a:r>
              <a:rPr lang="en-US" b="0" i="0" dirty="0">
                <a:solidFill>
                  <a:schemeClr val="tx1"/>
                </a:solidFill>
                <a:effectLst/>
                <a:latin typeface="Segoe Print" panose="02000600000000000000" pitchFamily="2" charset="0"/>
              </a:rPr>
              <a:t> web application, we do it through social media especially Instagram and it will be Rp600.000,00 each year and around 1-3 times advertising in a year</a:t>
            </a:r>
          </a:p>
          <a:p>
            <a:pPr algn="just">
              <a:lnSpc>
                <a:spcPct val="150000"/>
              </a:lnSpc>
            </a:pPr>
            <a:br>
              <a:rPr lang="en-GB" sz="1300" dirty="0">
                <a:solidFill>
                  <a:schemeClr val="tx1"/>
                </a:solidFill>
                <a:latin typeface="Segoe Print" panose="02000600000000000000" pitchFamily="2" charset="0"/>
              </a:rPr>
            </a:br>
            <a:endParaRPr lang="en-GB" sz="1300" dirty="0">
              <a:solidFill>
                <a:schemeClr val="tx1"/>
              </a:solidFill>
              <a:latin typeface="Segoe Print" panose="02000600000000000000" pitchFamily="2" charset="0"/>
            </a:endParaRPr>
          </a:p>
        </p:txBody>
      </p:sp>
    </p:spTree>
    <p:extLst>
      <p:ext uri="{BB962C8B-B14F-4D97-AF65-F5344CB8AC3E}">
        <p14:creationId xmlns:p14="http://schemas.microsoft.com/office/powerpoint/2010/main" val="21186395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23D09DB-AAD9-4040-97BE-E8EAF9EAC83C}"/>
              </a:ext>
            </a:extLst>
          </p:cNvPr>
          <p:cNvPicPr>
            <a:picLocks noChangeAspect="1"/>
          </p:cNvPicPr>
          <p:nvPr/>
        </p:nvPicPr>
        <p:blipFill>
          <a:blip r:embed="rId2"/>
          <a:stretch>
            <a:fillRect/>
          </a:stretch>
        </p:blipFill>
        <p:spPr>
          <a:xfrm>
            <a:off x="1763688" y="123478"/>
            <a:ext cx="5616624" cy="4896544"/>
          </a:xfrm>
          <a:prstGeom prst="rect">
            <a:avLst/>
          </a:prstGeom>
        </p:spPr>
      </p:pic>
    </p:spTree>
    <p:extLst>
      <p:ext uri="{BB962C8B-B14F-4D97-AF65-F5344CB8AC3E}">
        <p14:creationId xmlns:p14="http://schemas.microsoft.com/office/powerpoint/2010/main" val="27758601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4FA9BA0-6CD4-46BD-B495-202535D94935}"/>
              </a:ext>
            </a:extLst>
          </p:cNvPr>
          <p:cNvPicPr>
            <a:picLocks noChangeAspect="1"/>
          </p:cNvPicPr>
          <p:nvPr/>
        </p:nvPicPr>
        <p:blipFill>
          <a:blip r:embed="rId2"/>
          <a:srcRect/>
          <a:stretch/>
        </p:blipFill>
        <p:spPr>
          <a:xfrm>
            <a:off x="1300667" y="82422"/>
            <a:ext cx="6542664" cy="4978656"/>
          </a:xfrm>
          <a:prstGeom prst="rect">
            <a:avLst/>
          </a:prstGeom>
        </p:spPr>
      </p:pic>
    </p:spTree>
    <p:extLst>
      <p:ext uri="{BB962C8B-B14F-4D97-AF65-F5344CB8AC3E}">
        <p14:creationId xmlns:p14="http://schemas.microsoft.com/office/powerpoint/2010/main" val="41133897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4D2F1445-3EC1-45CE-9D48-924255EA968C}"/>
              </a:ext>
            </a:extLst>
          </p:cNvPr>
          <p:cNvPicPr>
            <a:picLocks noChangeAspect="1"/>
          </p:cNvPicPr>
          <p:nvPr/>
        </p:nvPicPr>
        <p:blipFill>
          <a:blip r:embed="rId2"/>
          <a:srcRect/>
          <a:stretch/>
        </p:blipFill>
        <p:spPr>
          <a:xfrm>
            <a:off x="899592" y="117516"/>
            <a:ext cx="7344815" cy="4908468"/>
          </a:xfrm>
          <a:prstGeom prst="rect">
            <a:avLst/>
          </a:prstGeom>
        </p:spPr>
      </p:pic>
    </p:spTree>
    <p:extLst>
      <p:ext uri="{BB962C8B-B14F-4D97-AF65-F5344CB8AC3E}">
        <p14:creationId xmlns:p14="http://schemas.microsoft.com/office/powerpoint/2010/main" val="23564627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049"/>
        <p:cNvGrpSpPr/>
        <p:nvPr/>
      </p:nvGrpSpPr>
      <p:grpSpPr>
        <a:xfrm>
          <a:off x="0" y="0"/>
          <a:ext cx="0" cy="0"/>
          <a:chOff x="0" y="0"/>
          <a:chExt cx="0" cy="0"/>
        </a:xfrm>
      </p:grpSpPr>
      <p:grpSp>
        <p:nvGrpSpPr>
          <p:cNvPr id="2050" name="Google Shape;2050;p91"/>
          <p:cNvGrpSpPr/>
          <p:nvPr/>
        </p:nvGrpSpPr>
        <p:grpSpPr>
          <a:xfrm>
            <a:off x="1477350" y="319186"/>
            <a:ext cx="6189300" cy="965714"/>
            <a:chOff x="1477350" y="540000"/>
            <a:chExt cx="6189300" cy="965714"/>
          </a:xfrm>
        </p:grpSpPr>
        <p:sp>
          <p:nvSpPr>
            <p:cNvPr id="2051" name="Google Shape;2051;p91"/>
            <p:cNvSpPr/>
            <p:nvPr/>
          </p:nvSpPr>
          <p:spPr>
            <a:xfrm>
              <a:off x="1477350" y="540000"/>
              <a:ext cx="6189300" cy="744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2052" name="Google Shape;2052;p91"/>
            <p:cNvSpPr/>
            <p:nvPr/>
          </p:nvSpPr>
          <p:spPr>
            <a:xfrm rot="3597242">
              <a:off x="4465875" y="1169259"/>
              <a:ext cx="311567" cy="268811"/>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53" name="Google Shape;2053;p91"/>
          <p:cNvSpPr txBox="1">
            <a:spLocks noGrp="1"/>
          </p:cNvSpPr>
          <p:nvPr>
            <p:ph type="title"/>
          </p:nvPr>
        </p:nvSpPr>
        <p:spPr>
          <a:xfrm>
            <a:off x="1503750" y="426436"/>
            <a:ext cx="6136500" cy="53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THANK YOU!!</a:t>
            </a:r>
            <a:endParaRPr dirty="0"/>
          </a:p>
        </p:txBody>
      </p:sp>
      <p:grpSp>
        <p:nvGrpSpPr>
          <p:cNvPr id="2054" name="Google Shape;2054;p91"/>
          <p:cNvGrpSpPr/>
          <p:nvPr/>
        </p:nvGrpSpPr>
        <p:grpSpPr>
          <a:xfrm>
            <a:off x="2731575" y="2029398"/>
            <a:ext cx="1382425" cy="2142827"/>
            <a:chOff x="4572000" y="2029398"/>
            <a:chExt cx="1382425" cy="2142827"/>
          </a:xfrm>
        </p:grpSpPr>
        <p:grpSp>
          <p:nvGrpSpPr>
            <p:cNvPr id="2055" name="Google Shape;2055;p91"/>
            <p:cNvGrpSpPr/>
            <p:nvPr/>
          </p:nvGrpSpPr>
          <p:grpSpPr>
            <a:xfrm>
              <a:off x="4572000" y="2029398"/>
              <a:ext cx="1232777" cy="2138428"/>
              <a:chOff x="2300350" y="238075"/>
              <a:chExt cx="2989275" cy="5185325"/>
            </a:xfrm>
          </p:grpSpPr>
          <p:sp>
            <p:nvSpPr>
              <p:cNvPr id="2056" name="Google Shape;2056;p91"/>
              <p:cNvSpPr/>
              <p:nvPr/>
            </p:nvSpPr>
            <p:spPr>
              <a:xfrm>
                <a:off x="4416700" y="4450000"/>
                <a:ext cx="819425" cy="895100"/>
              </a:xfrm>
              <a:custGeom>
                <a:avLst/>
                <a:gdLst/>
                <a:ahLst/>
                <a:cxnLst/>
                <a:rect l="l" t="t" r="r" b="b"/>
                <a:pathLst>
                  <a:path w="32777" h="35804" extrusionOk="0">
                    <a:moveTo>
                      <a:pt x="12474" y="0"/>
                    </a:moveTo>
                    <a:lnTo>
                      <a:pt x="14510" y="26670"/>
                    </a:lnTo>
                    <a:lnTo>
                      <a:pt x="888" y="32933"/>
                    </a:lnTo>
                    <a:cubicBezTo>
                      <a:pt x="366" y="33090"/>
                      <a:pt x="1" y="33612"/>
                      <a:pt x="1" y="34238"/>
                    </a:cubicBezTo>
                    <a:cubicBezTo>
                      <a:pt x="1" y="34969"/>
                      <a:pt x="627" y="35595"/>
                      <a:pt x="1410" y="35647"/>
                    </a:cubicBezTo>
                    <a:lnTo>
                      <a:pt x="31942" y="35804"/>
                    </a:lnTo>
                    <a:lnTo>
                      <a:pt x="32777" y="27714"/>
                    </a:lnTo>
                    <a:lnTo>
                      <a:pt x="31942" y="2088"/>
                    </a:lnTo>
                    <a:lnTo>
                      <a:pt x="12474" y="0"/>
                    </a:lnTo>
                    <a:close/>
                  </a:path>
                </a:pathLst>
              </a:custGeom>
              <a:solidFill>
                <a:srgbClr val="FFCB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91"/>
              <p:cNvSpPr/>
              <p:nvPr/>
            </p:nvSpPr>
            <p:spPr>
              <a:xfrm>
                <a:off x="4369725" y="5116750"/>
                <a:ext cx="887275" cy="306650"/>
              </a:xfrm>
              <a:custGeom>
                <a:avLst/>
                <a:gdLst/>
                <a:ahLst/>
                <a:cxnLst/>
                <a:rect l="l" t="t" r="r" b="b"/>
                <a:pathLst>
                  <a:path w="35491" h="12266" extrusionOk="0">
                    <a:moveTo>
                      <a:pt x="16441" y="0"/>
                    </a:moveTo>
                    <a:lnTo>
                      <a:pt x="1984" y="6211"/>
                    </a:lnTo>
                    <a:cubicBezTo>
                      <a:pt x="1410" y="6472"/>
                      <a:pt x="836" y="7620"/>
                      <a:pt x="470" y="8612"/>
                    </a:cubicBezTo>
                    <a:cubicBezTo>
                      <a:pt x="470" y="8664"/>
                      <a:pt x="1" y="12109"/>
                      <a:pt x="731" y="12109"/>
                    </a:cubicBezTo>
                    <a:lnTo>
                      <a:pt x="34865" y="12265"/>
                    </a:lnTo>
                    <a:cubicBezTo>
                      <a:pt x="35230" y="12265"/>
                      <a:pt x="35491" y="12004"/>
                      <a:pt x="35491" y="11639"/>
                    </a:cubicBezTo>
                    <a:lnTo>
                      <a:pt x="34708" y="731"/>
                    </a:lnTo>
                    <a:cubicBezTo>
                      <a:pt x="34708" y="731"/>
                      <a:pt x="30927" y="1633"/>
                      <a:pt x="26169" y="1633"/>
                    </a:cubicBezTo>
                    <a:cubicBezTo>
                      <a:pt x="23082" y="1633"/>
                      <a:pt x="19584" y="1253"/>
                      <a:pt x="1644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91"/>
              <p:cNvSpPr/>
              <p:nvPr/>
            </p:nvSpPr>
            <p:spPr>
              <a:xfrm>
                <a:off x="4702450" y="5131100"/>
                <a:ext cx="50900" cy="86125"/>
              </a:xfrm>
              <a:custGeom>
                <a:avLst/>
                <a:gdLst/>
                <a:ahLst/>
                <a:cxnLst/>
                <a:rect l="l" t="t" r="r" b="b"/>
                <a:pathLst>
                  <a:path w="2036" h="3445" fill="none" extrusionOk="0">
                    <a:moveTo>
                      <a:pt x="0" y="0"/>
                    </a:moveTo>
                    <a:cubicBezTo>
                      <a:pt x="836" y="1044"/>
                      <a:pt x="1514" y="2192"/>
                      <a:pt x="2036" y="3445"/>
                    </a:cubicBezTo>
                  </a:path>
                </a:pathLst>
              </a:custGeom>
              <a:noFill/>
              <a:ln w="11750" cap="flat" cmpd="sng">
                <a:solidFill>
                  <a:schemeClr val="accent1"/>
                </a:solidFill>
                <a:prstDash val="solid"/>
                <a:miter lim="521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91"/>
              <p:cNvSpPr/>
              <p:nvPr/>
            </p:nvSpPr>
            <p:spPr>
              <a:xfrm>
                <a:off x="4658075" y="5158500"/>
                <a:ext cx="41800" cy="73075"/>
              </a:xfrm>
              <a:custGeom>
                <a:avLst/>
                <a:gdLst/>
                <a:ahLst/>
                <a:cxnLst/>
                <a:rect l="l" t="t" r="r" b="b"/>
                <a:pathLst>
                  <a:path w="1672" h="2923" fill="none" extrusionOk="0">
                    <a:moveTo>
                      <a:pt x="1" y="0"/>
                    </a:moveTo>
                    <a:cubicBezTo>
                      <a:pt x="627" y="940"/>
                      <a:pt x="1201" y="1879"/>
                      <a:pt x="1671" y="2923"/>
                    </a:cubicBezTo>
                  </a:path>
                </a:pathLst>
              </a:custGeom>
              <a:noFill/>
              <a:ln w="11750" cap="flat" cmpd="sng">
                <a:solidFill>
                  <a:schemeClr val="accent1"/>
                </a:solidFill>
                <a:prstDash val="solid"/>
                <a:miter lim="521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91"/>
              <p:cNvSpPr/>
              <p:nvPr/>
            </p:nvSpPr>
            <p:spPr>
              <a:xfrm>
                <a:off x="4618950" y="5179375"/>
                <a:ext cx="39150" cy="66575"/>
              </a:xfrm>
              <a:custGeom>
                <a:avLst/>
                <a:gdLst/>
                <a:ahLst/>
                <a:cxnLst/>
                <a:rect l="l" t="t" r="r" b="b"/>
                <a:pathLst>
                  <a:path w="1566" h="2663" fill="none" extrusionOk="0">
                    <a:moveTo>
                      <a:pt x="0" y="0"/>
                    </a:moveTo>
                    <a:cubicBezTo>
                      <a:pt x="574" y="835"/>
                      <a:pt x="1096" y="1723"/>
                      <a:pt x="1566" y="2662"/>
                    </a:cubicBezTo>
                  </a:path>
                </a:pathLst>
              </a:custGeom>
              <a:noFill/>
              <a:ln w="11750" cap="flat" cmpd="sng">
                <a:solidFill>
                  <a:schemeClr val="accent1"/>
                </a:solidFill>
                <a:prstDash val="solid"/>
                <a:miter lim="521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91"/>
              <p:cNvSpPr/>
              <p:nvPr/>
            </p:nvSpPr>
            <p:spPr>
              <a:xfrm>
                <a:off x="4378850" y="5360725"/>
                <a:ext cx="874250" cy="3950"/>
              </a:xfrm>
              <a:custGeom>
                <a:avLst/>
                <a:gdLst/>
                <a:ahLst/>
                <a:cxnLst/>
                <a:rect l="l" t="t" r="r" b="b"/>
                <a:pathLst>
                  <a:path w="34970" h="158" fill="none" extrusionOk="0">
                    <a:moveTo>
                      <a:pt x="34969" y="158"/>
                    </a:moveTo>
                    <a:lnTo>
                      <a:pt x="1" y="1"/>
                    </a:lnTo>
                  </a:path>
                </a:pathLst>
              </a:custGeom>
              <a:noFill/>
              <a:ln w="11750" cap="flat" cmpd="sng">
                <a:solidFill>
                  <a:schemeClr val="accent1"/>
                </a:solidFill>
                <a:prstDash val="solid"/>
                <a:miter lim="521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91"/>
              <p:cNvSpPr/>
              <p:nvPr/>
            </p:nvSpPr>
            <p:spPr>
              <a:xfrm>
                <a:off x="5024725" y="5234175"/>
                <a:ext cx="220550" cy="129200"/>
              </a:xfrm>
              <a:custGeom>
                <a:avLst/>
                <a:gdLst/>
                <a:ahLst/>
                <a:cxnLst/>
                <a:rect l="l" t="t" r="r" b="b"/>
                <a:pathLst>
                  <a:path w="8822" h="5168" fill="none" extrusionOk="0">
                    <a:moveTo>
                      <a:pt x="8821" y="0"/>
                    </a:moveTo>
                    <a:cubicBezTo>
                      <a:pt x="8821" y="0"/>
                      <a:pt x="731" y="53"/>
                      <a:pt x="1" y="5167"/>
                    </a:cubicBezTo>
                  </a:path>
                </a:pathLst>
              </a:custGeom>
              <a:noFill/>
              <a:ln w="11750" cap="flat" cmpd="sng">
                <a:solidFill>
                  <a:schemeClr val="accent1"/>
                </a:solidFill>
                <a:prstDash val="solid"/>
                <a:miter lim="521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91"/>
              <p:cNvSpPr/>
              <p:nvPr/>
            </p:nvSpPr>
            <p:spPr>
              <a:xfrm>
                <a:off x="4493675" y="5239400"/>
                <a:ext cx="70500" cy="121350"/>
              </a:xfrm>
              <a:custGeom>
                <a:avLst/>
                <a:gdLst/>
                <a:ahLst/>
                <a:cxnLst/>
                <a:rect l="l" t="t" r="r" b="b"/>
                <a:pathLst>
                  <a:path w="2820" h="4854" fill="none" extrusionOk="0">
                    <a:moveTo>
                      <a:pt x="1" y="0"/>
                    </a:moveTo>
                    <a:cubicBezTo>
                      <a:pt x="1" y="0"/>
                      <a:pt x="2349" y="3340"/>
                      <a:pt x="2819" y="4854"/>
                    </a:cubicBezTo>
                  </a:path>
                </a:pathLst>
              </a:custGeom>
              <a:noFill/>
              <a:ln w="11750" cap="flat" cmpd="sng">
                <a:solidFill>
                  <a:schemeClr val="accent1"/>
                </a:solidFill>
                <a:prstDash val="solid"/>
                <a:miter lim="521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91"/>
              <p:cNvSpPr/>
              <p:nvPr/>
            </p:nvSpPr>
            <p:spPr>
              <a:xfrm>
                <a:off x="4552400" y="1957825"/>
                <a:ext cx="737225" cy="2914950"/>
              </a:xfrm>
              <a:custGeom>
                <a:avLst/>
                <a:gdLst/>
                <a:ahLst/>
                <a:cxnLst/>
                <a:rect l="l" t="t" r="r" b="b"/>
                <a:pathLst>
                  <a:path w="29489" h="116598" extrusionOk="0">
                    <a:moveTo>
                      <a:pt x="2245" y="1"/>
                    </a:moveTo>
                    <a:lnTo>
                      <a:pt x="2245" y="1"/>
                    </a:lnTo>
                    <a:cubicBezTo>
                      <a:pt x="0" y="13362"/>
                      <a:pt x="5011" y="116597"/>
                      <a:pt x="5011" y="116597"/>
                    </a:cubicBezTo>
                    <a:lnTo>
                      <a:pt x="27714" y="116597"/>
                    </a:lnTo>
                    <a:lnTo>
                      <a:pt x="27766" y="27036"/>
                    </a:lnTo>
                    <a:cubicBezTo>
                      <a:pt x="27766" y="27036"/>
                      <a:pt x="29489" y="19416"/>
                      <a:pt x="27766" y="12005"/>
                    </a:cubicBezTo>
                    <a:cubicBezTo>
                      <a:pt x="26722" y="7360"/>
                      <a:pt x="22965" y="1097"/>
                      <a:pt x="22965" y="1097"/>
                    </a:cubicBezTo>
                    <a:lnTo>
                      <a:pt x="224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91"/>
              <p:cNvSpPr/>
              <p:nvPr/>
            </p:nvSpPr>
            <p:spPr>
              <a:xfrm>
                <a:off x="4638525" y="1957825"/>
                <a:ext cx="125275" cy="2914950"/>
              </a:xfrm>
              <a:custGeom>
                <a:avLst/>
                <a:gdLst/>
                <a:ahLst/>
                <a:cxnLst/>
                <a:rect l="l" t="t" r="r" b="b"/>
                <a:pathLst>
                  <a:path w="5011" h="116598" fill="none" extrusionOk="0">
                    <a:moveTo>
                      <a:pt x="5010" y="116597"/>
                    </a:moveTo>
                    <a:cubicBezTo>
                      <a:pt x="5010" y="116597"/>
                      <a:pt x="0" y="13362"/>
                      <a:pt x="2244" y="1"/>
                    </a:cubicBezTo>
                  </a:path>
                </a:pathLst>
              </a:custGeom>
              <a:noFill/>
              <a:ln w="11750" cap="flat" cmpd="sng">
                <a:solidFill>
                  <a:schemeClr val="accent1"/>
                </a:solidFill>
                <a:prstDash val="solid"/>
                <a:miter lim="521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91"/>
              <p:cNvSpPr/>
              <p:nvPr/>
            </p:nvSpPr>
            <p:spPr>
              <a:xfrm>
                <a:off x="4117900" y="4250350"/>
                <a:ext cx="785500" cy="1064950"/>
              </a:xfrm>
              <a:custGeom>
                <a:avLst/>
                <a:gdLst/>
                <a:ahLst/>
                <a:cxnLst/>
                <a:rect l="l" t="t" r="r" b="b"/>
                <a:pathLst>
                  <a:path w="31420" h="42598" extrusionOk="0">
                    <a:moveTo>
                      <a:pt x="18842" y="1"/>
                    </a:moveTo>
                    <a:lnTo>
                      <a:pt x="1" y="5272"/>
                    </a:lnTo>
                    <a:lnTo>
                      <a:pt x="11848" y="29280"/>
                    </a:lnTo>
                    <a:lnTo>
                      <a:pt x="1514" y="40188"/>
                    </a:lnTo>
                    <a:cubicBezTo>
                      <a:pt x="1097" y="40554"/>
                      <a:pt x="940" y="41180"/>
                      <a:pt x="1149" y="41702"/>
                    </a:cubicBezTo>
                    <a:cubicBezTo>
                      <a:pt x="1385" y="42254"/>
                      <a:pt x="1890" y="42597"/>
                      <a:pt x="2438" y="42597"/>
                    </a:cubicBezTo>
                    <a:cubicBezTo>
                      <a:pt x="2615" y="42597"/>
                      <a:pt x="2797" y="42561"/>
                      <a:pt x="2976" y="42485"/>
                    </a:cubicBezTo>
                    <a:lnTo>
                      <a:pt x="31420" y="31316"/>
                    </a:lnTo>
                    <a:lnTo>
                      <a:pt x="29176" y="23487"/>
                    </a:lnTo>
                    <a:lnTo>
                      <a:pt x="18842" y="1"/>
                    </a:lnTo>
                    <a:close/>
                  </a:path>
                </a:pathLst>
              </a:custGeom>
              <a:solidFill>
                <a:srgbClr val="FFCB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91"/>
              <p:cNvSpPr/>
              <p:nvPr/>
            </p:nvSpPr>
            <p:spPr>
              <a:xfrm>
                <a:off x="4123125" y="4829675"/>
                <a:ext cx="845525" cy="579725"/>
              </a:xfrm>
              <a:custGeom>
                <a:avLst/>
                <a:gdLst/>
                <a:ahLst/>
                <a:cxnLst/>
                <a:rect l="l" t="t" r="r" b="b"/>
                <a:pathLst>
                  <a:path w="33821" h="23189" extrusionOk="0">
                    <a:moveTo>
                      <a:pt x="28915" y="1"/>
                    </a:moveTo>
                    <a:cubicBezTo>
                      <a:pt x="28915" y="1"/>
                      <a:pt x="20324" y="6055"/>
                      <a:pt x="11801" y="6055"/>
                    </a:cubicBezTo>
                    <a:cubicBezTo>
                      <a:pt x="11764" y="6055"/>
                      <a:pt x="11728" y="6055"/>
                      <a:pt x="11691" y="6055"/>
                    </a:cubicBezTo>
                    <a:lnTo>
                      <a:pt x="575" y="17224"/>
                    </a:lnTo>
                    <a:cubicBezTo>
                      <a:pt x="105" y="17694"/>
                      <a:pt x="0" y="18999"/>
                      <a:pt x="53" y="20043"/>
                    </a:cubicBezTo>
                    <a:cubicBezTo>
                      <a:pt x="53" y="20043"/>
                      <a:pt x="875" y="23188"/>
                      <a:pt x="1542" y="23188"/>
                    </a:cubicBezTo>
                    <a:cubicBezTo>
                      <a:pt x="1568" y="23188"/>
                      <a:pt x="1593" y="23184"/>
                      <a:pt x="1618" y="23174"/>
                    </a:cubicBezTo>
                    <a:lnTo>
                      <a:pt x="33351" y="10596"/>
                    </a:lnTo>
                    <a:cubicBezTo>
                      <a:pt x="33664" y="10491"/>
                      <a:pt x="33821" y="10074"/>
                      <a:pt x="33716" y="9761"/>
                    </a:cubicBezTo>
                    <a:lnTo>
                      <a:pt x="2891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91"/>
              <p:cNvSpPr/>
              <p:nvPr/>
            </p:nvSpPr>
            <p:spPr>
              <a:xfrm>
                <a:off x="4348850" y="5025400"/>
                <a:ext cx="78325" cy="60050"/>
              </a:xfrm>
              <a:custGeom>
                <a:avLst/>
                <a:gdLst/>
                <a:ahLst/>
                <a:cxnLst/>
                <a:rect l="l" t="t" r="r" b="b"/>
                <a:pathLst>
                  <a:path w="3133" h="2402" fill="none" extrusionOk="0">
                    <a:moveTo>
                      <a:pt x="1" y="1"/>
                    </a:moveTo>
                    <a:cubicBezTo>
                      <a:pt x="1097" y="679"/>
                      <a:pt x="2193" y="1462"/>
                      <a:pt x="3132" y="2401"/>
                    </a:cubicBezTo>
                  </a:path>
                </a:pathLst>
              </a:custGeom>
              <a:noFill/>
              <a:ln w="11750" cap="flat" cmpd="sng">
                <a:solidFill>
                  <a:schemeClr val="accent3"/>
                </a:solidFill>
                <a:prstDash val="solid"/>
                <a:miter lim="521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91"/>
              <p:cNvSpPr/>
              <p:nvPr/>
            </p:nvSpPr>
            <p:spPr>
              <a:xfrm>
                <a:off x="4316225" y="5067150"/>
                <a:ext cx="65275" cy="52225"/>
              </a:xfrm>
              <a:custGeom>
                <a:avLst/>
                <a:gdLst/>
                <a:ahLst/>
                <a:cxnLst/>
                <a:rect l="l" t="t" r="r" b="b"/>
                <a:pathLst>
                  <a:path w="2611" h="2089" fill="none" extrusionOk="0">
                    <a:moveTo>
                      <a:pt x="1" y="1"/>
                    </a:moveTo>
                    <a:cubicBezTo>
                      <a:pt x="940" y="627"/>
                      <a:pt x="1827" y="1306"/>
                      <a:pt x="2610" y="2088"/>
                    </a:cubicBezTo>
                  </a:path>
                </a:pathLst>
              </a:custGeom>
              <a:noFill/>
              <a:ln w="11750" cap="flat" cmpd="sng">
                <a:solidFill>
                  <a:schemeClr val="accent3"/>
                </a:solidFill>
                <a:prstDash val="solid"/>
                <a:miter lim="521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91"/>
              <p:cNvSpPr/>
              <p:nvPr/>
            </p:nvSpPr>
            <p:spPr>
              <a:xfrm>
                <a:off x="4287525" y="5099775"/>
                <a:ext cx="61350" cy="48300"/>
              </a:xfrm>
              <a:custGeom>
                <a:avLst/>
                <a:gdLst/>
                <a:ahLst/>
                <a:cxnLst/>
                <a:rect l="l" t="t" r="r" b="b"/>
                <a:pathLst>
                  <a:path w="2454" h="1932" fill="none" extrusionOk="0">
                    <a:moveTo>
                      <a:pt x="1" y="1"/>
                    </a:moveTo>
                    <a:cubicBezTo>
                      <a:pt x="888" y="575"/>
                      <a:pt x="1671" y="1201"/>
                      <a:pt x="2454" y="1932"/>
                    </a:cubicBezTo>
                  </a:path>
                </a:pathLst>
              </a:custGeom>
              <a:noFill/>
              <a:ln w="11750" cap="flat" cmpd="sng">
                <a:solidFill>
                  <a:schemeClr val="accent3"/>
                </a:solidFill>
                <a:prstDash val="solid"/>
                <a:miter lim="521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91"/>
              <p:cNvSpPr/>
              <p:nvPr/>
            </p:nvSpPr>
            <p:spPr>
              <a:xfrm>
                <a:off x="4132250" y="5035850"/>
                <a:ext cx="812925" cy="322300"/>
              </a:xfrm>
              <a:custGeom>
                <a:avLst/>
                <a:gdLst/>
                <a:ahLst/>
                <a:cxnLst/>
                <a:rect l="l" t="t" r="r" b="b"/>
                <a:pathLst>
                  <a:path w="32517" h="12892" fill="none" extrusionOk="0">
                    <a:moveTo>
                      <a:pt x="32516" y="0"/>
                    </a:moveTo>
                    <a:lnTo>
                      <a:pt x="1" y="12892"/>
                    </a:lnTo>
                  </a:path>
                </a:pathLst>
              </a:custGeom>
              <a:noFill/>
              <a:ln w="11750" cap="flat" cmpd="sng">
                <a:solidFill>
                  <a:schemeClr val="accent3"/>
                </a:solidFill>
                <a:prstDash val="solid"/>
                <a:miter lim="521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91"/>
              <p:cNvSpPr/>
              <p:nvPr/>
            </p:nvSpPr>
            <p:spPr>
              <a:xfrm>
                <a:off x="4702450" y="4919725"/>
                <a:ext cx="187925" cy="200950"/>
              </a:xfrm>
              <a:custGeom>
                <a:avLst/>
                <a:gdLst/>
                <a:ahLst/>
                <a:cxnLst/>
                <a:rect l="l" t="t" r="r" b="b"/>
                <a:pathLst>
                  <a:path w="7517" h="8038" fill="none" extrusionOk="0">
                    <a:moveTo>
                      <a:pt x="7516" y="0"/>
                    </a:moveTo>
                    <a:cubicBezTo>
                      <a:pt x="7516" y="0"/>
                      <a:pt x="0" y="3027"/>
                      <a:pt x="1201" y="8038"/>
                    </a:cubicBezTo>
                  </a:path>
                </a:pathLst>
              </a:custGeom>
              <a:noFill/>
              <a:ln w="11750" cap="flat" cmpd="sng">
                <a:solidFill>
                  <a:schemeClr val="accent3"/>
                </a:solidFill>
                <a:prstDash val="solid"/>
                <a:miter lim="521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91"/>
              <p:cNvSpPr/>
              <p:nvPr/>
            </p:nvSpPr>
            <p:spPr>
              <a:xfrm>
                <a:off x="4194875" y="5204150"/>
                <a:ext cx="109650" cy="86150"/>
              </a:xfrm>
              <a:custGeom>
                <a:avLst/>
                <a:gdLst/>
                <a:ahLst/>
                <a:cxnLst/>
                <a:rect l="l" t="t" r="r" b="b"/>
                <a:pathLst>
                  <a:path w="4386" h="3446" fill="none" extrusionOk="0">
                    <a:moveTo>
                      <a:pt x="1" y="1"/>
                    </a:moveTo>
                    <a:cubicBezTo>
                      <a:pt x="1" y="1"/>
                      <a:pt x="3393" y="2193"/>
                      <a:pt x="4385" y="3446"/>
                    </a:cubicBezTo>
                  </a:path>
                </a:pathLst>
              </a:custGeom>
              <a:noFill/>
              <a:ln w="11750" cap="flat" cmpd="sng">
                <a:solidFill>
                  <a:schemeClr val="accent3"/>
                </a:solidFill>
                <a:prstDash val="solid"/>
                <a:miter lim="521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91"/>
              <p:cNvSpPr/>
              <p:nvPr/>
            </p:nvSpPr>
            <p:spPr>
              <a:xfrm>
                <a:off x="3756475" y="2049175"/>
                <a:ext cx="1367450" cy="2856200"/>
              </a:xfrm>
              <a:custGeom>
                <a:avLst/>
                <a:gdLst/>
                <a:ahLst/>
                <a:cxnLst/>
                <a:rect l="l" t="t" r="r" b="b"/>
                <a:pathLst>
                  <a:path w="54698" h="114248" extrusionOk="0">
                    <a:moveTo>
                      <a:pt x="51514" y="0"/>
                    </a:moveTo>
                    <a:lnTo>
                      <a:pt x="15710" y="12004"/>
                    </a:lnTo>
                    <a:cubicBezTo>
                      <a:pt x="4072" y="40658"/>
                      <a:pt x="3863" y="43685"/>
                      <a:pt x="1932" y="57672"/>
                    </a:cubicBezTo>
                    <a:cubicBezTo>
                      <a:pt x="1" y="72025"/>
                      <a:pt x="21504" y="114248"/>
                      <a:pt x="21504" y="114248"/>
                    </a:cubicBezTo>
                    <a:lnTo>
                      <a:pt x="42171" y="105114"/>
                    </a:lnTo>
                    <a:cubicBezTo>
                      <a:pt x="42171" y="105114"/>
                      <a:pt x="28497" y="66493"/>
                      <a:pt x="29332" y="59864"/>
                    </a:cubicBezTo>
                    <a:cubicBezTo>
                      <a:pt x="31002" y="47599"/>
                      <a:pt x="45094" y="26775"/>
                      <a:pt x="45094" y="26775"/>
                    </a:cubicBezTo>
                    <a:cubicBezTo>
                      <a:pt x="45094" y="26775"/>
                      <a:pt x="51775" y="21451"/>
                      <a:pt x="53236" y="14405"/>
                    </a:cubicBezTo>
                    <a:cubicBezTo>
                      <a:pt x="54697" y="7359"/>
                      <a:pt x="51514" y="0"/>
                      <a:pt x="5151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91"/>
              <p:cNvSpPr/>
              <p:nvPr/>
            </p:nvSpPr>
            <p:spPr>
              <a:xfrm>
                <a:off x="4681575" y="2361025"/>
                <a:ext cx="232275" cy="73075"/>
              </a:xfrm>
              <a:custGeom>
                <a:avLst/>
                <a:gdLst/>
                <a:ahLst/>
                <a:cxnLst/>
                <a:rect l="l" t="t" r="r" b="b"/>
                <a:pathLst>
                  <a:path w="9291" h="2923" fill="none" extrusionOk="0">
                    <a:moveTo>
                      <a:pt x="0" y="2923"/>
                    </a:moveTo>
                    <a:lnTo>
                      <a:pt x="9290" y="0"/>
                    </a:lnTo>
                  </a:path>
                </a:pathLst>
              </a:custGeom>
              <a:noFill/>
              <a:ln w="11750" cap="flat" cmpd="sng">
                <a:solidFill>
                  <a:schemeClr val="accent3"/>
                </a:solidFill>
                <a:prstDash val="solid"/>
                <a:miter lim="521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91"/>
              <p:cNvSpPr/>
              <p:nvPr/>
            </p:nvSpPr>
            <p:spPr>
              <a:xfrm>
                <a:off x="5176075" y="2272275"/>
                <a:ext cx="73100" cy="23525"/>
              </a:xfrm>
              <a:custGeom>
                <a:avLst/>
                <a:gdLst/>
                <a:ahLst/>
                <a:cxnLst/>
                <a:rect l="l" t="t" r="r" b="b"/>
                <a:pathLst>
                  <a:path w="2924" h="941" fill="none" extrusionOk="0">
                    <a:moveTo>
                      <a:pt x="1" y="940"/>
                    </a:moveTo>
                    <a:lnTo>
                      <a:pt x="2924" y="1"/>
                    </a:lnTo>
                  </a:path>
                </a:pathLst>
              </a:custGeom>
              <a:noFill/>
              <a:ln w="11750" cap="flat" cmpd="sng">
                <a:solidFill>
                  <a:schemeClr val="accent1"/>
                </a:solidFill>
                <a:prstDash val="solid"/>
                <a:miter lim="521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91"/>
              <p:cNvSpPr/>
              <p:nvPr/>
            </p:nvSpPr>
            <p:spPr>
              <a:xfrm>
                <a:off x="3863475" y="2328400"/>
                <a:ext cx="524550" cy="2526100"/>
              </a:xfrm>
              <a:custGeom>
                <a:avLst/>
                <a:gdLst/>
                <a:ahLst/>
                <a:cxnLst/>
                <a:rect l="l" t="t" r="r" b="b"/>
                <a:pathLst>
                  <a:path w="20982" h="101044" fill="none" extrusionOk="0">
                    <a:moveTo>
                      <a:pt x="18372" y="0"/>
                    </a:moveTo>
                    <a:cubicBezTo>
                      <a:pt x="18372" y="0"/>
                      <a:pt x="3967" y="31315"/>
                      <a:pt x="1984" y="45668"/>
                    </a:cubicBezTo>
                    <a:cubicBezTo>
                      <a:pt x="0" y="60021"/>
                      <a:pt x="20981" y="101044"/>
                      <a:pt x="20981" y="101044"/>
                    </a:cubicBezTo>
                  </a:path>
                </a:pathLst>
              </a:custGeom>
              <a:noFill/>
              <a:ln w="11750" cap="flat" cmpd="sng">
                <a:solidFill>
                  <a:schemeClr val="accent3"/>
                </a:solidFill>
                <a:prstDash val="solid"/>
                <a:miter lim="521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91"/>
              <p:cNvSpPr/>
              <p:nvPr/>
            </p:nvSpPr>
            <p:spPr>
              <a:xfrm>
                <a:off x="4609800" y="2409300"/>
                <a:ext cx="478900" cy="792025"/>
              </a:xfrm>
              <a:custGeom>
                <a:avLst/>
                <a:gdLst/>
                <a:ahLst/>
                <a:cxnLst/>
                <a:rect l="l" t="t" r="r" b="b"/>
                <a:pathLst>
                  <a:path w="19156" h="31681" fill="none" extrusionOk="0">
                    <a:moveTo>
                      <a:pt x="1" y="31681"/>
                    </a:moveTo>
                    <a:cubicBezTo>
                      <a:pt x="3185" y="24948"/>
                      <a:pt x="6838" y="18528"/>
                      <a:pt x="10961" y="12370"/>
                    </a:cubicBezTo>
                    <a:cubicBezTo>
                      <a:pt x="10961" y="12370"/>
                      <a:pt x="17694" y="7046"/>
                      <a:pt x="19155" y="0"/>
                    </a:cubicBezTo>
                  </a:path>
                </a:pathLst>
              </a:custGeom>
              <a:noFill/>
              <a:ln w="11750" cap="flat" cmpd="sng">
                <a:solidFill>
                  <a:schemeClr val="accent1"/>
                </a:solidFill>
                <a:prstDash val="solid"/>
                <a:miter lim="521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91"/>
              <p:cNvSpPr/>
              <p:nvPr/>
            </p:nvSpPr>
            <p:spPr>
              <a:xfrm>
                <a:off x="3858250" y="577350"/>
                <a:ext cx="390150" cy="383500"/>
              </a:xfrm>
              <a:custGeom>
                <a:avLst/>
                <a:gdLst/>
                <a:ahLst/>
                <a:cxnLst/>
                <a:rect l="l" t="t" r="r" b="b"/>
                <a:pathLst>
                  <a:path w="15606" h="15340" extrusionOk="0">
                    <a:moveTo>
                      <a:pt x="9708" y="1"/>
                    </a:moveTo>
                    <a:lnTo>
                      <a:pt x="1" y="8926"/>
                    </a:lnTo>
                    <a:lnTo>
                      <a:pt x="2454" y="14354"/>
                    </a:lnTo>
                    <a:cubicBezTo>
                      <a:pt x="4300" y="15056"/>
                      <a:pt x="5923" y="15340"/>
                      <a:pt x="7340" y="15340"/>
                    </a:cubicBezTo>
                    <a:cubicBezTo>
                      <a:pt x="13291" y="15340"/>
                      <a:pt x="15606" y="10335"/>
                      <a:pt x="15606" y="10335"/>
                    </a:cubicBezTo>
                    <a:lnTo>
                      <a:pt x="9708" y="1"/>
                    </a:lnTo>
                    <a:close/>
                  </a:path>
                </a:pathLst>
              </a:custGeom>
              <a:solidFill>
                <a:srgbClr val="FFCB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91"/>
              <p:cNvSpPr/>
              <p:nvPr/>
            </p:nvSpPr>
            <p:spPr>
              <a:xfrm>
                <a:off x="3633825" y="363650"/>
                <a:ext cx="452800" cy="458700"/>
              </a:xfrm>
              <a:custGeom>
                <a:avLst/>
                <a:gdLst/>
                <a:ahLst/>
                <a:cxnLst/>
                <a:rect l="l" t="t" r="r" b="b"/>
                <a:pathLst>
                  <a:path w="18112" h="18348" extrusionOk="0">
                    <a:moveTo>
                      <a:pt x="9307" y="0"/>
                    </a:moveTo>
                    <a:cubicBezTo>
                      <a:pt x="5722" y="0"/>
                      <a:pt x="2923" y="1555"/>
                      <a:pt x="2923" y="1555"/>
                    </a:cubicBezTo>
                    <a:cubicBezTo>
                      <a:pt x="2923" y="1555"/>
                      <a:pt x="1" y="15282"/>
                      <a:pt x="5063" y="17735"/>
                    </a:cubicBezTo>
                    <a:cubicBezTo>
                      <a:pt x="5882" y="18144"/>
                      <a:pt x="7173" y="18348"/>
                      <a:pt x="8613" y="18348"/>
                    </a:cubicBezTo>
                    <a:cubicBezTo>
                      <a:pt x="11763" y="18348"/>
                      <a:pt x="15624" y="17372"/>
                      <a:pt x="16806" y="15438"/>
                    </a:cubicBezTo>
                    <a:cubicBezTo>
                      <a:pt x="18111" y="13298"/>
                      <a:pt x="17589" y="3434"/>
                      <a:pt x="16023" y="2234"/>
                    </a:cubicBezTo>
                    <a:cubicBezTo>
                      <a:pt x="13785" y="535"/>
                      <a:pt x="11411" y="0"/>
                      <a:pt x="9307" y="0"/>
                    </a:cubicBezTo>
                    <a:close/>
                  </a:path>
                </a:pathLst>
              </a:custGeom>
              <a:solidFill>
                <a:srgbClr val="FFCB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91"/>
              <p:cNvSpPr/>
              <p:nvPr/>
            </p:nvSpPr>
            <p:spPr>
              <a:xfrm>
                <a:off x="3597300" y="238075"/>
                <a:ext cx="615875" cy="509425"/>
              </a:xfrm>
              <a:custGeom>
                <a:avLst/>
                <a:gdLst/>
                <a:ahLst/>
                <a:cxnLst/>
                <a:rect l="l" t="t" r="r" b="b"/>
                <a:pathLst>
                  <a:path w="24635" h="20377" extrusionOk="0">
                    <a:moveTo>
                      <a:pt x="12899" y="0"/>
                    </a:moveTo>
                    <a:cubicBezTo>
                      <a:pt x="10466" y="0"/>
                      <a:pt x="7238" y="1274"/>
                      <a:pt x="3132" y="3603"/>
                    </a:cubicBezTo>
                    <a:cubicBezTo>
                      <a:pt x="2140" y="4177"/>
                      <a:pt x="0" y="4386"/>
                      <a:pt x="0" y="5482"/>
                    </a:cubicBezTo>
                    <a:cubicBezTo>
                      <a:pt x="0" y="6996"/>
                      <a:pt x="1044" y="9397"/>
                      <a:pt x="2766" y="9918"/>
                    </a:cubicBezTo>
                    <a:cubicBezTo>
                      <a:pt x="3197" y="10062"/>
                      <a:pt x="3639" y="10129"/>
                      <a:pt x="4087" y="10129"/>
                    </a:cubicBezTo>
                    <a:cubicBezTo>
                      <a:pt x="4615" y="10129"/>
                      <a:pt x="5152" y="10036"/>
                      <a:pt x="5689" y="9866"/>
                    </a:cubicBezTo>
                    <a:cubicBezTo>
                      <a:pt x="5963" y="9800"/>
                      <a:pt x="6253" y="9767"/>
                      <a:pt x="6546" y="9767"/>
                    </a:cubicBezTo>
                    <a:cubicBezTo>
                      <a:pt x="7872" y="9767"/>
                      <a:pt x="9238" y="10457"/>
                      <a:pt x="9238" y="11954"/>
                    </a:cubicBezTo>
                    <a:cubicBezTo>
                      <a:pt x="9238" y="12424"/>
                      <a:pt x="9082" y="13259"/>
                      <a:pt x="9499" y="13467"/>
                    </a:cubicBezTo>
                    <a:lnTo>
                      <a:pt x="10543" y="13467"/>
                    </a:lnTo>
                    <a:cubicBezTo>
                      <a:pt x="11221" y="13467"/>
                      <a:pt x="11639" y="14303"/>
                      <a:pt x="11535" y="14981"/>
                    </a:cubicBezTo>
                    <a:cubicBezTo>
                      <a:pt x="11430" y="15660"/>
                      <a:pt x="11900" y="16181"/>
                      <a:pt x="11796" y="16860"/>
                    </a:cubicBezTo>
                    <a:cubicBezTo>
                      <a:pt x="11587" y="18478"/>
                      <a:pt x="13674" y="20252"/>
                      <a:pt x="15292" y="20357"/>
                    </a:cubicBezTo>
                    <a:cubicBezTo>
                      <a:pt x="15411" y="20370"/>
                      <a:pt x="15549" y="20377"/>
                      <a:pt x="15704" y="20377"/>
                    </a:cubicBezTo>
                    <a:cubicBezTo>
                      <a:pt x="17395" y="20377"/>
                      <a:pt x="21095" y="19555"/>
                      <a:pt x="22912" y="17069"/>
                    </a:cubicBezTo>
                    <a:cubicBezTo>
                      <a:pt x="24635" y="14720"/>
                      <a:pt x="24426" y="10754"/>
                      <a:pt x="21555" y="4856"/>
                    </a:cubicBezTo>
                    <a:cubicBezTo>
                      <a:pt x="20650" y="3128"/>
                      <a:pt x="18966" y="2340"/>
                      <a:pt x="17910" y="2340"/>
                    </a:cubicBezTo>
                    <a:cubicBezTo>
                      <a:pt x="17627" y="2340"/>
                      <a:pt x="17389" y="2397"/>
                      <a:pt x="17223" y="2507"/>
                    </a:cubicBezTo>
                    <a:cubicBezTo>
                      <a:pt x="16254" y="800"/>
                      <a:pt x="14826" y="0"/>
                      <a:pt x="128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91"/>
              <p:cNvSpPr/>
              <p:nvPr/>
            </p:nvSpPr>
            <p:spPr>
              <a:xfrm>
                <a:off x="3824325" y="536025"/>
                <a:ext cx="97875" cy="162050"/>
              </a:xfrm>
              <a:custGeom>
                <a:avLst/>
                <a:gdLst/>
                <a:ahLst/>
                <a:cxnLst/>
                <a:rect l="l" t="t" r="r" b="b"/>
                <a:pathLst>
                  <a:path w="3915" h="6482" extrusionOk="0">
                    <a:moveTo>
                      <a:pt x="1698" y="1"/>
                    </a:moveTo>
                    <a:cubicBezTo>
                      <a:pt x="991" y="1"/>
                      <a:pt x="329" y="589"/>
                      <a:pt x="1" y="2124"/>
                    </a:cubicBezTo>
                    <a:lnTo>
                      <a:pt x="314" y="5881"/>
                    </a:lnTo>
                    <a:cubicBezTo>
                      <a:pt x="567" y="6290"/>
                      <a:pt x="893" y="6481"/>
                      <a:pt x="1251" y="6481"/>
                    </a:cubicBezTo>
                    <a:cubicBezTo>
                      <a:pt x="1852" y="6481"/>
                      <a:pt x="2543" y="5943"/>
                      <a:pt x="3132" y="4994"/>
                    </a:cubicBezTo>
                    <a:cubicBezTo>
                      <a:pt x="3654" y="4211"/>
                      <a:pt x="3915" y="1080"/>
                      <a:pt x="2610" y="297"/>
                    </a:cubicBezTo>
                    <a:cubicBezTo>
                      <a:pt x="2313" y="109"/>
                      <a:pt x="2001" y="1"/>
                      <a:pt x="1698" y="1"/>
                    </a:cubicBezTo>
                    <a:close/>
                  </a:path>
                </a:pathLst>
              </a:custGeom>
              <a:solidFill>
                <a:srgbClr val="FFCB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91"/>
              <p:cNvSpPr/>
              <p:nvPr/>
            </p:nvSpPr>
            <p:spPr>
              <a:xfrm>
                <a:off x="3870000" y="730025"/>
                <a:ext cx="37850" cy="91350"/>
              </a:xfrm>
              <a:custGeom>
                <a:avLst/>
                <a:gdLst/>
                <a:ahLst/>
                <a:cxnLst/>
                <a:rect l="l" t="t" r="r" b="b"/>
                <a:pathLst>
                  <a:path w="1514" h="3654" fill="none" extrusionOk="0">
                    <a:moveTo>
                      <a:pt x="0" y="3654"/>
                    </a:moveTo>
                    <a:cubicBezTo>
                      <a:pt x="1514" y="2401"/>
                      <a:pt x="1305" y="0"/>
                      <a:pt x="1305" y="0"/>
                    </a:cubicBezTo>
                  </a:path>
                </a:pathLst>
              </a:custGeom>
              <a:noFill/>
              <a:ln w="7825" cap="flat" cmpd="sng">
                <a:solidFill>
                  <a:srgbClr val="E8887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91"/>
              <p:cNvSpPr/>
              <p:nvPr/>
            </p:nvSpPr>
            <p:spPr>
              <a:xfrm>
                <a:off x="3710800" y="560075"/>
                <a:ext cx="34050" cy="45350"/>
              </a:xfrm>
              <a:custGeom>
                <a:avLst/>
                <a:gdLst/>
                <a:ahLst/>
                <a:cxnLst/>
                <a:rect l="l" t="t" r="r" b="b"/>
                <a:pathLst>
                  <a:path w="1362" h="1814" extrusionOk="0">
                    <a:moveTo>
                      <a:pt x="559" y="0"/>
                    </a:moveTo>
                    <a:cubicBezTo>
                      <a:pt x="458" y="0"/>
                      <a:pt x="354" y="80"/>
                      <a:pt x="262" y="274"/>
                    </a:cubicBezTo>
                    <a:cubicBezTo>
                      <a:pt x="53" y="744"/>
                      <a:pt x="1" y="1475"/>
                      <a:pt x="366" y="1736"/>
                    </a:cubicBezTo>
                    <a:cubicBezTo>
                      <a:pt x="418" y="1788"/>
                      <a:pt x="484" y="1814"/>
                      <a:pt x="549" y="1814"/>
                    </a:cubicBezTo>
                    <a:cubicBezTo>
                      <a:pt x="614" y="1814"/>
                      <a:pt x="679" y="1788"/>
                      <a:pt x="732" y="1736"/>
                    </a:cubicBezTo>
                    <a:cubicBezTo>
                      <a:pt x="1361" y="1358"/>
                      <a:pt x="978" y="0"/>
                      <a:pt x="5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91"/>
              <p:cNvSpPr/>
              <p:nvPr/>
            </p:nvSpPr>
            <p:spPr>
              <a:xfrm>
                <a:off x="3701675" y="526475"/>
                <a:ext cx="56125" cy="14375"/>
              </a:xfrm>
              <a:custGeom>
                <a:avLst/>
                <a:gdLst/>
                <a:ahLst/>
                <a:cxnLst/>
                <a:rect l="l" t="t" r="r" b="b"/>
                <a:pathLst>
                  <a:path w="2245" h="575" fill="none" extrusionOk="0">
                    <a:moveTo>
                      <a:pt x="1" y="105"/>
                    </a:moveTo>
                    <a:cubicBezTo>
                      <a:pt x="783" y="0"/>
                      <a:pt x="1566" y="157"/>
                      <a:pt x="2245" y="574"/>
                    </a:cubicBezTo>
                  </a:path>
                </a:pathLst>
              </a:custGeom>
              <a:noFill/>
              <a:ln w="11750" cap="flat" cmpd="sng">
                <a:solidFill>
                  <a:schemeClr val="accent1"/>
                </a:solidFill>
                <a:prstDash val="solid"/>
                <a:miter lim="521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91"/>
              <p:cNvSpPr/>
              <p:nvPr/>
            </p:nvSpPr>
            <p:spPr>
              <a:xfrm>
                <a:off x="3708200" y="690875"/>
                <a:ext cx="57425" cy="69250"/>
              </a:xfrm>
              <a:custGeom>
                <a:avLst/>
                <a:gdLst/>
                <a:ahLst/>
                <a:cxnLst/>
                <a:rect l="l" t="t" r="r" b="b"/>
                <a:pathLst>
                  <a:path w="2297" h="2770" extrusionOk="0">
                    <a:moveTo>
                      <a:pt x="53" y="1"/>
                    </a:moveTo>
                    <a:cubicBezTo>
                      <a:pt x="53" y="1"/>
                      <a:pt x="1" y="2767"/>
                      <a:pt x="1044" y="2767"/>
                    </a:cubicBezTo>
                    <a:cubicBezTo>
                      <a:pt x="1066" y="2769"/>
                      <a:pt x="1087" y="2770"/>
                      <a:pt x="1107" y="2770"/>
                    </a:cubicBezTo>
                    <a:cubicBezTo>
                      <a:pt x="2196" y="2770"/>
                      <a:pt x="2297" y="105"/>
                      <a:pt x="2297" y="105"/>
                    </a:cubicBezTo>
                    <a:lnTo>
                      <a:pt x="5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91"/>
              <p:cNvSpPr/>
              <p:nvPr/>
            </p:nvSpPr>
            <p:spPr>
              <a:xfrm>
                <a:off x="4214450" y="766925"/>
                <a:ext cx="1066050" cy="1294000"/>
              </a:xfrm>
              <a:custGeom>
                <a:avLst/>
                <a:gdLst/>
                <a:ahLst/>
                <a:cxnLst/>
                <a:rect l="l" t="t" r="r" b="b"/>
                <a:pathLst>
                  <a:path w="42642" h="51760" extrusionOk="0">
                    <a:moveTo>
                      <a:pt x="4266" y="0"/>
                    </a:moveTo>
                    <a:cubicBezTo>
                      <a:pt x="1596" y="0"/>
                      <a:pt x="1" y="403"/>
                      <a:pt x="1" y="403"/>
                    </a:cubicBezTo>
                    <a:lnTo>
                      <a:pt x="2924" y="18305"/>
                    </a:lnTo>
                    <a:cubicBezTo>
                      <a:pt x="2924" y="18305"/>
                      <a:pt x="12788" y="19975"/>
                      <a:pt x="19729" y="26917"/>
                    </a:cubicBezTo>
                    <a:cubicBezTo>
                      <a:pt x="26723" y="33910"/>
                      <a:pt x="24635" y="51290"/>
                      <a:pt x="24635" y="51290"/>
                    </a:cubicBezTo>
                    <a:lnTo>
                      <a:pt x="37892" y="51760"/>
                    </a:lnTo>
                    <a:cubicBezTo>
                      <a:pt x="37892" y="51760"/>
                      <a:pt x="42641" y="24725"/>
                      <a:pt x="32412" y="13869"/>
                    </a:cubicBezTo>
                    <a:cubicBezTo>
                      <a:pt x="26514" y="7553"/>
                      <a:pt x="18633" y="3013"/>
                      <a:pt x="12475" y="1186"/>
                    </a:cubicBezTo>
                    <a:cubicBezTo>
                      <a:pt x="9227" y="258"/>
                      <a:pt x="6402" y="0"/>
                      <a:pt x="42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91"/>
              <p:cNvSpPr/>
              <p:nvPr/>
            </p:nvSpPr>
            <p:spPr>
              <a:xfrm>
                <a:off x="2300350" y="1725575"/>
                <a:ext cx="584550" cy="328200"/>
              </a:xfrm>
              <a:custGeom>
                <a:avLst/>
                <a:gdLst/>
                <a:ahLst/>
                <a:cxnLst/>
                <a:rect l="l" t="t" r="r" b="b"/>
                <a:pathLst>
                  <a:path w="23382" h="13128" extrusionOk="0">
                    <a:moveTo>
                      <a:pt x="20146" y="1"/>
                    </a:moveTo>
                    <a:cubicBezTo>
                      <a:pt x="15971" y="1201"/>
                      <a:pt x="3340" y="2506"/>
                      <a:pt x="3131" y="3393"/>
                    </a:cubicBezTo>
                    <a:cubicBezTo>
                      <a:pt x="2923" y="4228"/>
                      <a:pt x="7359" y="3811"/>
                      <a:pt x="7098" y="4489"/>
                    </a:cubicBezTo>
                    <a:cubicBezTo>
                      <a:pt x="6785" y="5168"/>
                      <a:pt x="0" y="6264"/>
                      <a:pt x="0" y="7203"/>
                    </a:cubicBezTo>
                    <a:cubicBezTo>
                      <a:pt x="15" y="7570"/>
                      <a:pt x="616" y="7699"/>
                      <a:pt x="1459" y="7699"/>
                    </a:cubicBezTo>
                    <a:cubicBezTo>
                      <a:pt x="3139" y="7699"/>
                      <a:pt x="5781" y="7184"/>
                      <a:pt x="6652" y="7003"/>
                    </a:cubicBezTo>
                    <a:lnTo>
                      <a:pt x="6652" y="7003"/>
                    </a:lnTo>
                    <a:cubicBezTo>
                      <a:pt x="5933" y="7169"/>
                      <a:pt x="4143" y="7670"/>
                      <a:pt x="4436" y="8508"/>
                    </a:cubicBezTo>
                    <a:cubicBezTo>
                      <a:pt x="4595" y="9103"/>
                      <a:pt x="5328" y="9367"/>
                      <a:pt x="6657" y="9367"/>
                    </a:cubicBezTo>
                    <a:cubicBezTo>
                      <a:pt x="7075" y="9367"/>
                      <a:pt x="7553" y="9341"/>
                      <a:pt x="8090" y="9291"/>
                    </a:cubicBezTo>
                    <a:lnTo>
                      <a:pt x="8090" y="9291"/>
                    </a:lnTo>
                    <a:cubicBezTo>
                      <a:pt x="6837" y="9552"/>
                      <a:pt x="6367" y="10178"/>
                      <a:pt x="6628" y="10961"/>
                    </a:cubicBezTo>
                    <a:cubicBezTo>
                      <a:pt x="6798" y="11435"/>
                      <a:pt x="7363" y="11580"/>
                      <a:pt x="8097" y="11580"/>
                    </a:cubicBezTo>
                    <a:cubicBezTo>
                      <a:pt x="8492" y="11580"/>
                      <a:pt x="8937" y="11538"/>
                      <a:pt x="9394" y="11483"/>
                    </a:cubicBezTo>
                    <a:lnTo>
                      <a:pt x="9394" y="11483"/>
                    </a:lnTo>
                    <a:cubicBezTo>
                      <a:pt x="8507" y="11692"/>
                      <a:pt x="7829" y="12266"/>
                      <a:pt x="8403" y="12788"/>
                    </a:cubicBezTo>
                    <a:cubicBezTo>
                      <a:pt x="8644" y="13012"/>
                      <a:pt x="9365" y="13128"/>
                      <a:pt x="10552" y="13128"/>
                    </a:cubicBezTo>
                    <a:cubicBezTo>
                      <a:pt x="12955" y="13128"/>
                      <a:pt x="17268" y="12653"/>
                      <a:pt x="23382" y="11639"/>
                    </a:cubicBezTo>
                    <a:lnTo>
                      <a:pt x="20146" y="1"/>
                    </a:lnTo>
                    <a:close/>
                  </a:path>
                </a:pathLst>
              </a:custGeom>
              <a:solidFill>
                <a:srgbClr val="FFCB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91"/>
              <p:cNvSpPr/>
              <p:nvPr/>
            </p:nvSpPr>
            <p:spPr>
              <a:xfrm>
                <a:off x="3727775" y="775525"/>
                <a:ext cx="1470525" cy="1689900"/>
              </a:xfrm>
              <a:custGeom>
                <a:avLst/>
                <a:gdLst/>
                <a:ahLst/>
                <a:cxnLst/>
                <a:rect l="l" t="t" r="r" b="b"/>
                <a:pathLst>
                  <a:path w="58821" h="67596" extrusionOk="0">
                    <a:moveTo>
                      <a:pt x="19744" y="0"/>
                    </a:moveTo>
                    <a:cubicBezTo>
                      <a:pt x="19563" y="0"/>
                      <a:pt x="19468" y="7"/>
                      <a:pt x="19468" y="7"/>
                    </a:cubicBezTo>
                    <a:cubicBezTo>
                      <a:pt x="19468" y="7"/>
                      <a:pt x="17746" y="1938"/>
                      <a:pt x="13831" y="3452"/>
                    </a:cubicBezTo>
                    <a:cubicBezTo>
                      <a:pt x="12605" y="3921"/>
                      <a:pt x="11326" y="4156"/>
                      <a:pt x="10054" y="4156"/>
                    </a:cubicBezTo>
                    <a:cubicBezTo>
                      <a:pt x="8782" y="4156"/>
                      <a:pt x="7516" y="3921"/>
                      <a:pt x="6316" y="3452"/>
                    </a:cubicBezTo>
                    <a:cubicBezTo>
                      <a:pt x="6316" y="3452"/>
                      <a:pt x="0" y="15456"/>
                      <a:pt x="3028" y="27877"/>
                    </a:cubicBezTo>
                    <a:cubicBezTo>
                      <a:pt x="6055" y="40299"/>
                      <a:pt x="13779" y="67595"/>
                      <a:pt x="13779" y="67595"/>
                    </a:cubicBezTo>
                    <a:lnTo>
                      <a:pt x="58820" y="52460"/>
                    </a:lnTo>
                    <a:cubicBezTo>
                      <a:pt x="58820" y="52460"/>
                      <a:pt x="50261" y="21249"/>
                      <a:pt x="39301" y="10289"/>
                    </a:cubicBezTo>
                    <a:cubicBezTo>
                      <a:pt x="29516" y="504"/>
                      <a:pt x="21327" y="0"/>
                      <a:pt x="197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91"/>
              <p:cNvSpPr/>
              <p:nvPr/>
            </p:nvSpPr>
            <p:spPr>
              <a:xfrm>
                <a:off x="4694625" y="960975"/>
                <a:ext cx="503675" cy="1126050"/>
              </a:xfrm>
              <a:custGeom>
                <a:avLst/>
                <a:gdLst/>
                <a:ahLst/>
                <a:cxnLst/>
                <a:rect l="l" t="t" r="r" b="b"/>
                <a:pathLst>
                  <a:path w="20147" h="45042" fill="none" extrusionOk="0">
                    <a:moveTo>
                      <a:pt x="0" y="0"/>
                    </a:moveTo>
                    <a:cubicBezTo>
                      <a:pt x="9029" y="10543"/>
                      <a:pt x="20146" y="45042"/>
                      <a:pt x="20146" y="45042"/>
                    </a:cubicBezTo>
                  </a:path>
                </a:pathLst>
              </a:custGeom>
              <a:noFill/>
              <a:ln w="11750" cap="flat" cmpd="sng">
                <a:solidFill>
                  <a:schemeClr val="accent5"/>
                </a:solidFill>
                <a:prstDash val="solid"/>
                <a:miter lim="521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91"/>
              <p:cNvSpPr/>
              <p:nvPr/>
            </p:nvSpPr>
            <p:spPr>
              <a:xfrm>
                <a:off x="2680025" y="861800"/>
                <a:ext cx="1260450" cy="1209575"/>
              </a:xfrm>
              <a:custGeom>
                <a:avLst/>
                <a:gdLst/>
                <a:ahLst/>
                <a:cxnLst/>
                <a:rect l="l" t="t" r="r" b="b"/>
                <a:pathLst>
                  <a:path w="50418" h="48383" extrusionOk="0">
                    <a:moveTo>
                      <a:pt x="48226" y="1"/>
                    </a:moveTo>
                    <a:cubicBezTo>
                      <a:pt x="42276" y="2297"/>
                      <a:pt x="37213" y="8038"/>
                      <a:pt x="34082" y="13988"/>
                    </a:cubicBezTo>
                    <a:cubicBezTo>
                      <a:pt x="28967" y="23696"/>
                      <a:pt x="25835" y="30742"/>
                      <a:pt x="25835" y="30742"/>
                    </a:cubicBezTo>
                    <a:lnTo>
                      <a:pt x="1" y="34604"/>
                    </a:lnTo>
                    <a:lnTo>
                      <a:pt x="1306" y="48382"/>
                    </a:lnTo>
                    <a:cubicBezTo>
                      <a:pt x="1306" y="48382"/>
                      <a:pt x="18842" y="47861"/>
                      <a:pt x="32829" y="45773"/>
                    </a:cubicBezTo>
                    <a:cubicBezTo>
                      <a:pt x="42746" y="44311"/>
                      <a:pt x="50418" y="23696"/>
                      <a:pt x="50418" y="23696"/>
                    </a:cubicBezTo>
                    <a:lnTo>
                      <a:pt x="4822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91"/>
              <p:cNvSpPr/>
              <p:nvPr/>
            </p:nvSpPr>
            <p:spPr>
              <a:xfrm>
                <a:off x="3842600" y="769175"/>
                <a:ext cx="420150" cy="207475"/>
              </a:xfrm>
              <a:custGeom>
                <a:avLst/>
                <a:gdLst/>
                <a:ahLst/>
                <a:cxnLst/>
                <a:rect l="l" t="t" r="r" b="b"/>
                <a:pathLst>
                  <a:path w="16806" h="8299" fill="none" extrusionOk="0">
                    <a:moveTo>
                      <a:pt x="0" y="4489"/>
                    </a:moveTo>
                    <a:cubicBezTo>
                      <a:pt x="0" y="4489"/>
                      <a:pt x="2871" y="8299"/>
                      <a:pt x="9708" y="5741"/>
                    </a:cubicBezTo>
                    <a:cubicBezTo>
                      <a:pt x="16545" y="3184"/>
                      <a:pt x="16806" y="0"/>
                      <a:pt x="16806" y="0"/>
                    </a:cubicBezTo>
                  </a:path>
                </a:pathLst>
              </a:custGeom>
              <a:noFill/>
              <a:ln w="11750" cap="flat" cmpd="sng">
                <a:solidFill>
                  <a:schemeClr val="accent5"/>
                </a:solidFill>
                <a:prstDash val="solid"/>
                <a:miter lim="521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91"/>
              <p:cNvSpPr/>
              <p:nvPr/>
            </p:nvSpPr>
            <p:spPr>
              <a:xfrm>
                <a:off x="3858250" y="1482875"/>
                <a:ext cx="70475" cy="148775"/>
              </a:xfrm>
              <a:custGeom>
                <a:avLst/>
                <a:gdLst/>
                <a:ahLst/>
                <a:cxnLst/>
                <a:rect l="l" t="t" r="r" b="b"/>
                <a:pathLst>
                  <a:path w="2819" h="5951" fill="none" extrusionOk="0">
                    <a:moveTo>
                      <a:pt x="1" y="5951"/>
                    </a:moveTo>
                    <a:lnTo>
                      <a:pt x="2819" y="1"/>
                    </a:lnTo>
                  </a:path>
                </a:pathLst>
              </a:custGeom>
              <a:noFill/>
              <a:ln w="11750" cap="flat" cmpd="sng">
                <a:solidFill>
                  <a:schemeClr val="accent5"/>
                </a:solidFill>
                <a:prstDash val="solid"/>
                <a:miter lim="521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91"/>
              <p:cNvSpPr/>
              <p:nvPr/>
            </p:nvSpPr>
            <p:spPr>
              <a:xfrm>
                <a:off x="2780500" y="1712525"/>
                <a:ext cx="24825" cy="354925"/>
              </a:xfrm>
              <a:custGeom>
                <a:avLst/>
                <a:gdLst/>
                <a:ahLst/>
                <a:cxnLst/>
                <a:rect l="l" t="t" r="r" b="b"/>
                <a:pathLst>
                  <a:path w="993" h="14197" fill="none" extrusionOk="0">
                    <a:moveTo>
                      <a:pt x="0" y="1"/>
                    </a:moveTo>
                    <a:lnTo>
                      <a:pt x="992" y="14197"/>
                    </a:lnTo>
                  </a:path>
                </a:pathLst>
              </a:custGeom>
              <a:noFill/>
              <a:ln w="11750" cap="flat" cmpd="sng">
                <a:solidFill>
                  <a:schemeClr val="accent5"/>
                </a:solidFill>
                <a:prstDash val="solid"/>
                <a:miter lim="521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91"/>
              <p:cNvSpPr/>
              <p:nvPr/>
            </p:nvSpPr>
            <p:spPr>
              <a:xfrm>
                <a:off x="4051350" y="2019150"/>
                <a:ext cx="1124750" cy="371900"/>
              </a:xfrm>
              <a:custGeom>
                <a:avLst/>
                <a:gdLst/>
                <a:ahLst/>
                <a:cxnLst/>
                <a:rect l="l" t="t" r="r" b="b"/>
                <a:pathLst>
                  <a:path w="44990" h="14876" fill="none" extrusionOk="0">
                    <a:moveTo>
                      <a:pt x="1" y="14875"/>
                    </a:moveTo>
                    <a:lnTo>
                      <a:pt x="44990" y="1"/>
                    </a:lnTo>
                  </a:path>
                </a:pathLst>
              </a:custGeom>
              <a:noFill/>
              <a:ln w="11750" cap="flat" cmpd="sng">
                <a:solidFill>
                  <a:schemeClr val="accent5"/>
                </a:solidFill>
                <a:prstDash val="solid"/>
                <a:miter lim="521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096" name="Google Shape;2096;p91"/>
            <p:cNvCxnSpPr/>
            <p:nvPr/>
          </p:nvCxnSpPr>
          <p:spPr>
            <a:xfrm>
              <a:off x="4938325" y="4172225"/>
              <a:ext cx="1016100" cy="0"/>
            </a:xfrm>
            <a:prstGeom prst="straightConnector1">
              <a:avLst/>
            </a:prstGeom>
            <a:noFill/>
            <a:ln w="9525" cap="flat" cmpd="sng">
              <a:solidFill>
                <a:schemeClr val="accent5"/>
              </a:solidFill>
              <a:prstDash val="solid"/>
              <a:round/>
              <a:headEnd type="none" w="med" len="med"/>
              <a:tailEnd type="none" w="med" len="med"/>
            </a:ln>
          </p:spPr>
        </p:cxnSp>
      </p:grpSp>
      <p:grpSp>
        <p:nvGrpSpPr>
          <p:cNvPr id="2097" name="Google Shape;2097;p91"/>
          <p:cNvGrpSpPr/>
          <p:nvPr/>
        </p:nvGrpSpPr>
        <p:grpSpPr>
          <a:xfrm>
            <a:off x="1206218" y="2024096"/>
            <a:ext cx="1186954" cy="2143045"/>
            <a:chOff x="2341250" y="238125"/>
            <a:chExt cx="2871200" cy="5183950"/>
          </a:xfrm>
        </p:grpSpPr>
        <p:sp>
          <p:nvSpPr>
            <p:cNvPr id="2098" name="Google Shape;2098;p91"/>
            <p:cNvSpPr/>
            <p:nvPr/>
          </p:nvSpPr>
          <p:spPr>
            <a:xfrm>
              <a:off x="3261750" y="666500"/>
              <a:ext cx="290700" cy="251850"/>
            </a:xfrm>
            <a:custGeom>
              <a:avLst/>
              <a:gdLst/>
              <a:ahLst/>
              <a:cxnLst/>
              <a:rect l="l" t="t" r="r" b="b"/>
              <a:pathLst>
                <a:path w="11628" h="10074" extrusionOk="0">
                  <a:moveTo>
                    <a:pt x="969" y="0"/>
                  </a:moveTo>
                  <a:lnTo>
                    <a:pt x="0" y="6834"/>
                  </a:lnTo>
                  <a:cubicBezTo>
                    <a:pt x="1335" y="8881"/>
                    <a:pt x="3563" y="10073"/>
                    <a:pt x="5938" y="10073"/>
                  </a:cubicBezTo>
                  <a:cubicBezTo>
                    <a:pt x="6286" y="10073"/>
                    <a:pt x="6636" y="10048"/>
                    <a:pt x="6987" y="9996"/>
                  </a:cubicBezTo>
                  <a:cubicBezTo>
                    <a:pt x="11067" y="9537"/>
                    <a:pt x="11628" y="7446"/>
                    <a:pt x="11628" y="7446"/>
                  </a:cubicBezTo>
                  <a:lnTo>
                    <a:pt x="10914" y="153"/>
                  </a:lnTo>
                  <a:lnTo>
                    <a:pt x="969" y="0"/>
                  </a:lnTo>
                  <a:close/>
                </a:path>
              </a:pathLst>
            </a:custGeom>
            <a:solidFill>
              <a:srgbClr val="F49C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91"/>
            <p:cNvSpPr/>
            <p:nvPr/>
          </p:nvSpPr>
          <p:spPr>
            <a:xfrm>
              <a:off x="3264300" y="358700"/>
              <a:ext cx="411825" cy="392250"/>
            </a:xfrm>
            <a:custGeom>
              <a:avLst/>
              <a:gdLst/>
              <a:ahLst/>
              <a:cxnLst/>
              <a:rect l="l" t="t" r="r" b="b"/>
              <a:pathLst>
                <a:path w="16473" h="15690" extrusionOk="0">
                  <a:moveTo>
                    <a:pt x="7406" y="1"/>
                  </a:moveTo>
                  <a:cubicBezTo>
                    <a:pt x="5727" y="1"/>
                    <a:pt x="3953" y="312"/>
                    <a:pt x="2397" y="787"/>
                  </a:cubicBezTo>
                  <a:cubicBezTo>
                    <a:pt x="0" y="1552"/>
                    <a:pt x="1683" y="11445"/>
                    <a:pt x="2040" y="12618"/>
                  </a:cubicBezTo>
                  <a:cubicBezTo>
                    <a:pt x="2313" y="13514"/>
                    <a:pt x="6008" y="15690"/>
                    <a:pt x="9397" y="15690"/>
                  </a:cubicBezTo>
                  <a:cubicBezTo>
                    <a:pt x="10445" y="15690"/>
                    <a:pt x="11463" y="15482"/>
                    <a:pt x="12342" y="14964"/>
                  </a:cubicBezTo>
                  <a:cubicBezTo>
                    <a:pt x="16473" y="12567"/>
                    <a:pt x="13566" y="3388"/>
                    <a:pt x="13566" y="3388"/>
                  </a:cubicBezTo>
                  <a:cubicBezTo>
                    <a:pt x="12797" y="890"/>
                    <a:pt x="10239" y="1"/>
                    <a:pt x="7406" y="1"/>
                  </a:cubicBezTo>
                  <a:close/>
                </a:path>
              </a:pathLst>
            </a:custGeom>
            <a:solidFill>
              <a:srgbClr val="F49C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91"/>
            <p:cNvSpPr/>
            <p:nvPr/>
          </p:nvSpPr>
          <p:spPr>
            <a:xfrm>
              <a:off x="3371400" y="717500"/>
              <a:ext cx="169575" cy="65050"/>
            </a:xfrm>
            <a:custGeom>
              <a:avLst/>
              <a:gdLst/>
              <a:ahLst/>
              <a:cxnLst/>
              <a:rect l="l" t="t" r="r" b="b"/>
              <a:pathLst>
                <a:path w="6783" h="2602" fill="none" extrusionOk="0">
                  <a:moveTo>
                    <a:pt x="6783" y="1581"/>
                  </a:moveTo>
                  <a:cubicBezTo>
                    <a:pt x="6783" y="1581"/>
                    <a:pt x="2907" y="2601"/>
                    <a:pt x="0" y="0"/>
                  </a:cubicBezTo>
                </a:path>
              </a:pathLst>
            </a:custGeom>
            <a:noFill/>
            <a:ln w="11475" cap="flat" cmpd="sng">
              <a:solidFill>
                <a:srgbClr val="C45F47"/>
              </a:solidFill>
              <a:prstDash val="solid"/>
              <a:miter lim="509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91"/>
            <p:cNvSpPr/>
            <p:nvPr/>
          </p:nvSpPr>
          <p:spPr>
            <a:xfrm>
              <a:off x="3195450" y="238125"/>
              <a:ext cx="485775" cy="445425"/>
            </a:xfrm>
            <a:custGeom>
              <a:avLst/>
              <a:gdLst/>
              <a:ahLst/>
              <a:cxnLst/>
              <a:rect l="l" t="t" r="r" b="b"/>
              <a:pathLst>
                <a:path w="19431" h="17817" extrusionOk="0">
                  <a:moveTo>
                    <a:pt x="11959" y="0"/>
                  </a:moveTo>
                  <a:cubicBezTo>
                    <a:pt x="11707" y="0"/>
                    <a:pt x="11458" y="34"/>
                    <a:pt x="11220" y="102"/>
                  </a:cubicBezTo>
                  <a:cubicBezTo>
                    <a:pt x="10455" y="357"/>
                    <a:pt x="9792" y="765"/>
                    <a:pt x="9180" y="1275"/>
                  </a:cubicBezTo>
                  <a:cubicBezTo>
                    <a:pt x="8772" y="1632"/>
                    <a:pt x="8262" y="1938"/>
                    <a:pt x="7752" y="2142"/>
                  </a:cubicBezTo>
                  <a:cubicBezTo>
                    <a:pt x="7445" y="2255"/>
                    <a:pt x="7122" y="2291"/>
                    <a:pt x="6792" y="2291"/>
                  </a:cubicBezTo>
                  <a:cubicBezTo>
                    <a:pt x="6204" y="2291"/>
                    <a:pt x="5592" y="2176"/>
                    <a:pt x="5004" y="2176"/>
                  </a:cubicBezTo>
                  <a:cubicBezTo>
                    <a:pt x="4882" y="2176"/>
                    <a:pt x="4761" y="2181"/>
                    <a:pt x="4641" y="2193"/>
                  </a:cubicBezTo>
                  <a:cubicBezTo>
                    <a:pt x="3417" y="2346"/>
                    <a:pt x="2397" y="3162"/>
                    <a:pt x="1990" y="4284"/>
                  </a:cubicBezTo>
                  <a:cubicBezTo>
                    <a:pt x="1582" y="5457"/>
                    <a:pt x="1837" y="6783"/>
                    <a:pt x="1225" y="7854"/>
                  </a:cubicBezTo>
                  <a:cubicBezTo>
                    <a:pt x="868" y="8364"/>
                    <a:pt x="511" y="8874"/>
                    <a:pt x="205" y="9435"/>
                  </a:cubicBezTo>
                  <a:cubicBezTo>
                    <a:pt x="1" y="10251"/>
                    <a:pt x="154" y="11118"/>
                    <a:pt x="613" y="11831"/>
                  </a:cubicBezTo>
                  <a:cubicBezTo>
                    <a:pt x="1021" y="12494"/>
                    <a:pt x="1378" y="13208"/>
                    <a:pt x="1633" y="13922"/>
                  </a:cubicBezTo>
                  <a:cubicBezTo>
                    <a:pt x="1837" y="14483"/>
                    <a:pt x="1888" y="15044"/>
                    <a:pt x="2091" y="15605"/>
                  </a:cubicBezTo>
                  <a:cubicBezTo>
                    <a:pt x="2448" y="16676"/>
                    <a:pt x="3111" y="17645"/>
                    <a:pt x="4335" y="17798"/>
                  </a:cubicBezTo>
                  <a:cubicBezTo>
                    <a:pt x="4444" y="17810"/>
                    <a:pt x="4549" y="17817"/>
                    <a:pt x="4653" y="17817"/>
                  </a:cubicBezTo>
                  <a:cubicBezTo>
                    <a:pt x="4987" y="17817"/>
                    <a:pt x="5299" y="17750"/>
                    <a:pt x="5610" y="17594"/>
                  </a:cubicBezTo>
                  <a:cubicBezTo>
                    <a:pt x="5916" y="17288"/>
                    <a:pt x="6120" y="16880"/>
                    <a:pt x="6120" y="16421"/>
                  </a:cubicBezTo>
                  <a:cubicBezTo>
                    <a:pt x="6222" y="15758"/>
                    <a:pt x="6171" y="15044"/>
                    <a:pt x="6018" y="14330"/>
                  </a:cubicBezTo>
                  <a:lnTo>
                    <a:pt x="6018" y="14330"/>
                  </a:lnTo>
                  <a:cubicBezTo>
                    <a:pt x="6382" y="14558"/>
                    <a:pt x="6747" y="14907"/>
                    <a:pt x="7147" y="14907"/>
                  </a:cubicBezTo>
                  <a:cubicBezTo>
                    <a:pt x="7195" y="14907"/>
                    <a:pt x="7244" y="14902"/>
                    <a:pt x="7293" y="14891"/>
                  </a:cubicBezTo>
                  <a:cubicBezTo>
                    <a:pt x="7446" y="14891"/>
                    <a:pt x="7548" y="14738"/>
                    <a:pt x="7650" y="14636"/>
                  </a:cubicBezTo>
                  <a:cubicBezTo>
                    <a:pt x="8670" y="13616"/>
                    <a:pt x="7497" y="11984"/>
                    <a:pt x="7395" y="10914"/>
                  </a:cubicBezTo>
                  <a:cubicBezTo>
                    <a:pt x="7293" y="9690"/>
                    <a:pt x="8313" y="8670"/>
                    <a:pt x="9537" y="8670"/>
                  </a:cubicBezTo>
                  <a:cubicBezTo>
                    <a:pt x="9996" y="8772"/>
                    <a:pt x="10506" y="8874"/>
                    <a:pt x="11016" y="8925"/>
                  </a:cubicBezTo>
                  <a:cubicBezTo>
                    <a:pt x="12036" y="8823"/>
                    <a:pt x="12699" y="7752"/>
                    <a:pt x="13668" y="7548"/>
                  </a:cubicBezTo>
                  <a:cubicBezTo>
                    <a:pt x="13981" y="7465"/>
                    <a:pt x="14283" y="7436"/>
                    <a:pt x="14579" y="7436"/>
                  </a:cubicBezTo>
                  <a:cubicBezTo>
                    <a:pt x="15197" y="7436"/>
                    <a:pt x="15784" y="7564"/>
                    <a:pt x="16371" y="7599"/>
                  </a:cubicBezTo>
                  <a:cubicBezTo>
                    <a:pt x="18003" y="7548"/>
                    <a:pt x="19329" y="6273"/>
                    <a:pt x="19431" y="4641"/>
                  </a:cubicBezTo>
                  <a:cubicBezTo>
                    <a:pt x="19431" y="4080"/>
                    <a:pt x="19278" y="3468"/>
                    <a:pt x="18972" y="2958"/>
                  </a:cubicBezTo>
                  <a:cubicBezTo>
                    <a:pt x="18513" y="2142"/>
                    <a:pt x="17646" y="1530"/>
                    <a:pt x="16728" y="1326"/>
                  </a:cubicBezTo>
                  <a:cubicBezTo>
                    <a:pt x="15810" y="1122"/>
                    <a:pt x="14790" y="1326"/>
                    <a:pt x="14025" y="816"/>
                  </a:cubicBezTo>
                  <a:cubicBezTo>
                    <a:pt x="13821" y="663"/>
                    <a:pt x="13617" y="510"/>
                    <a:pt x="13413" y="408"/>
                  </a:cubicBezTo>
                  <a:cubicBezTo>
                    <a:pt x="12971" y="136"/>
                    <a:pt x="12461" y="0"/>
                    <a:pt x="119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91"/>
            <p:cNvSpPr/>
            <p:nvPr/>
          </p:nvSpPr>
          <p:spPr>
            <a:xfrm>
              <a:off x="3285200" y="556025"/>
              <a:ext cx="93875" cy="117200"/>
            </a:xfrm>
            <a:custGeom>
              <a:avLst/>
              <a:gdLst/>
              <a:ahLst/>
              <a:cxnLst/>
              <a:rect l="l" t="t" r="r" b="b"/>
              <a:pathLst>
                <a:path w="3755" h="4688" extrusionOk="0">
                  <a:moveTo>
                    <a:pt x="1621" y="0"/>
                  </a:moveTo>
                  <a:cubicBezTo>
                    <a:pt x="1446" y="0"/>
                    <a:pt x="1257" y="57"/>
                    <a:pt x="1051" y="186"/>
                  </a:cubicBezTo>
                  <a:cubicBezTo>
                    <a:pt x="745" y="441"/>
                    <a:pt x="490" y="798"/>
                    <a:pt x="439" y="1257"/>
                  </a:cubicBezTo>
                  <a:cubicBezTo>
                    <a:pt x="1" y="2623"/>
                    <a:pt x="914" y="4688"/>
                    <a:pt x="2243" y="4688"/>
                  </a:cubicBezTo>
                  <a:cubicBezTo>
                    <a:pt x="2304" y="4688"/>
                    <a:pt x="2366" y="4683"/>
                    <a:pt x="2428" y="4674"/>
                  </a:cubicBezTo>
                  <a:cubicBezTo>
                    <a:pt x="3091" y="4572"/>
                    <a:pt x="3448" y="3756"/>
                    <a:pt x="3754" y="3093"/>
                  </a:cubicBezTo>
                  <a:lnTo>
                    <a:pt x="2989" y="1461"/>
                  </a:lnTo>
                  <a:cubicBezTo>
                    <a:pt x="2708" y="778"/>
                    <a:pt x="2268" y="0"/>
                    <a:pt x="1621" y="0"/>
                  </a:cubicBezTo>
                  <a:close/>
                </a:path>
              </a:pathLst>
            </a:custGeom>
            <a:solidFill>
              <a:srgbClr val="F49C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91"/>
            <p:cNvSpPr/>
            <p:nvPr/>
          </p:nvSpPr>
          <p:spPr>
            <a:xfrm>
              <a:off x="3525675" y="535175"/>
              <a:ext cx="40800" cy="86725"/>
            </a:xfrm>
            <a:custGeom>
              <a:avLst/>
              <a:gdLst/>
              <a:ahLst/>
              <a:cxnLst/>
              <a:rect l="l" t="t" r="r" b="b"/>
              <a:pathLst>
                <a:path w="1632" h="3469" fill="none" extrusionOk="0">
                  <a:moveTo>
                    <a:pt x="357" y="0"/>
                  </a:moveTo>
                  <a:cubicBezTo>
                    <a:pt x="357" y="0"/>
                    <a:pt x="1632" y="2346"/>
                    <a:pt x="1428" y="2805"/>
                  </a:cubicBezTo>
                  <a:cubicBezTo>
                    <a:pt x="1173" y="3468"/>
                    <a:pt x="0" y="3162"/>
                    <a:pt x="0" y="3162"/>
                  </a:cubicBezTo>
                </a:path>
              </a:pathLst>
            </a:custGeom>
            <a:noFill/>
            <a:ln w="11475" cap="flat" cmpd="sng">
              <a:solidFill>
                <a:srgbClr val="C45F47"/>
              </a:solidFill>
              <a:prstDash val="solid"/>
              <a:miter lim="509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91"/>
            <p:cNvSpPr/>
            <p:nvPr/>
          </p:nvSpPr>
          <p:spPr>
            <a:xfrm>
              <a:off x="3509100" y="646100"/>
              <a:ext cx="82875" cy="64625"/>
            </a:xfrm>
            <a:custGeom>
              <a:avLst/>
              <a:gdLst/>
              <a:ahLst/>
              <a:cxnLst/>
              <a:rect l="l" t="t" r="r" b="b"/>
              <a:pathLst>
                <a:path w="3315" h="2585" extrusionOk="0">
                  <a:moveTo>
                    <a:pt x="3111" y="0"/>
                  </a:moveTo>
                  <a:lnTo>
                    <a:pt x="0" y="357"/>
                  </a:lnTo>
                  <a:cubicBezTo>
                    <a:pt x="0" y="357"/>
                    <a:pt x="223" y="2584"/>
                    <a:pt x="1626" y="2584"/>
                  </a:cubicBezTo>
                  <a:cubicBezTo>
                    <a:pt x="1724" y="2584"/>
                    <a:pt x="1828" y="2574"/>
                    <a:pt x="1938" y="2550"/>
                  </a:cubicBezTo>
                  <a:cubicBezTo>
                    <a:pt x="3315" y="2193"/>
                    <a:pt x="3111" y="0"/>
                    <a:pt x="31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91"/>
            <p:cNvSpPr/>
            <p:nvPr/>
          </p:nvSpPr>
          <p:spPr>
            <a:xfrm>
              <a:off x="3583025" y="515575"/>
              <a:ext cx="16600" cy="26000"/>
            </a:xfrm>
            <a:custGeom>
              <a:avLst/>
              <a:gdLst/>
              <a:ahLst/>
              <a:cxnLst/>
              <a:rect l="l" t="t" r="r" b="b"/>
              <a:pathLst>
                <a:path w="664" h="1040" extrusionOk="0">
                  <a:moveTo>
                    <a:pt x="281" y="0"/>
                  </a:moveTo>
                  <a:cubicBezTo>
                    <a:pt x="256" y="0"/>
                    <a:pt x="230" y="7"/>
                    <a:pt x="205" y="20"/>
                  </a:cubicBezTo>
                  <a:cubicBezTo>
                    <a:pt x="154" y="20"/>
                    <a:pt x="103" y="71"/>
                    <a:pt x="52" y="122"/>
                  </a:cubicBezTo>
                  <a:cubicBezTo>
                    <a:pt x="52" y="173"/>
                    <a:pt x="52" y="224"/>
                    <a:pt x="52" y="275"/>
                  </a:cubicBezTo>
                  <a:lnTo>
                    <a:pt x="1" y="275"/>
                  </a:lnTo>
                  <a:lnTo>
                    <a:pt x="52" y="530"/>
                  </a:lnTo>
                  <a:cubicBezTo>
                    <a:pt x="52" y="631"/>
                    <a:pt x="103" y="733"/>
                    <a:pt x="154" y="835"/>
                  </a:cubicBezTo>
                  <a:cubicBezTo>
                    <a:pt x="154" y="937"/>
                    <a:pt x="205" y="988"/>
                    <a:pt x="307" y="1039"/>
                  </a:cubicBezTo>
                  <a:lnTo>
                    <a:pt x="460" y="1039"/>
                  </a:lnTo>
                  <a:cubicBezTo>
                    <a:pt x="613" y="988"/>
                    <a:pt x="664" y="835"/>
                    <a:pt x="664" y="682"/>
                  </a:cubicBezTo>
                  <a:cubicBezTo>
                    <a:pt x="664" y="631"/>
                    <a:pt x="613" y="530"/>
                    <a:pt x="562" y="428"/>
                  </a:cubicBezTo>
                  <a:cubicBezTo>
                    <a:pt x="511" y="326"/>
                    <a:pt x="511" y="224"/>
                    <a:pt x="460" y="173"/>
                  </a:cubicBezTo>
                  <a:cubicBezTo>
                    <a:pt x="422" y="58"/>
                    <a:pt x="355" y="0"/>
                    <a:pt x="2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2106;p91"/>
            <p:cNvSpPr/>
            <p:nvPr/>
          </p:nvSpPr>
          <p:spPr>
            <a:xfrm>
              <a:off x="3567725" y="479075"/>
              <a:ext cx="40825" cy="15325"/>
            </a:xfrm>
            <a:custGeom>
              <a:avLst/>
              <a:gdLst/>
              <a:ahLst/>
              <a:cxnLst/>
              <a:rect l="l" t="t" r="r" b="b"/>
              <a:pathLst>
                <a:path w="1633" h="613" fill="none" extrusionOk="0">
                  <a:moveTo>
                    <a:pt x="1" y="613"/>
                  </a:moveTo>
                  <a:cubicBezTo>
                    <a:pt x="409" y="103"/>
                    <a:pt x="1123" y="1"/>
                    <a:pt x="1633" y="409"/>
                  </a:cubicBezTo>
                </a:path>
              </a:pathLst>
            </a:custGeom>
            <a:noFill/>
            <a:ln w="76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2107;p91"/>
            <p:cNvSpPr/>
            <p:nvPr/>
          </p:nvSpPr>
          <p:spPr>
            <a:xfrm>
              <a:off x="3454275" y="544100"/>
              <a:ext cx="15325" cy="26475"/>
            </a:xfrm>
            <a:custGeom>
              <a:avLst/>
              <a:gdLst/>
              <a:ahLst/>
              <a:cxnLst/>
              <a:rect l="l" t="t" r="r" b="b"/>
              <a:pathLst>
                <a:path w="613" h="1059" extrusionOk="0">
                  <a:moveTo>
                    <a:pt x="204" y="0"/>
                  </a:moveTo>
                  <a:cubicBezTo>
                    <a:pt x="51" y="0"/>
                    <a:pt x="0" y="102"/>
                    <a:pt x="0" y="204"/>
                  </a:cubicBezTo>
                  <a:lnTo>
                    <a:pt x="0" y="255"/>
                  </a:lnTo>
                  <a:cubicBezTo>
                    <a:pt x="0" y="357"/>
                    <a:pt x="0" y="459"/>
                    <a:pt x="51" y="612"/>
                  </a:cubicBezTo>
                  <a:cubicBezTo>
                    <a:pt x="102" y="714"/>
                    <a:pt x="51" y="765"/>
                    <a:pt x="153" y="867"/>
                  </a:cubicBezTo>
                  <a:cubicBezTo>
                    <a:pt x="153" y="969"/>
                    <a:pt x="204" y="1020"/>
                    <a:pt x="255" y="1020"/>
                  </a:cubicBezTo>
                  <a:cubicBezTo>
                    <a:pt x="281" y="1046"/>
                    <a:pt x="306" y="1059"/>
                    <a:pt x="338" y="1059"/>
                  </a:cubicBezTo>
                  <a:cubicBezTo>
                    <a:pt x="370" y="1059"/>
                    <a:pt x="408" y="1046"/>
                    <a:pt x="459" y="1020"/>
                  </a:cubicBezTo>
                  <a:cubicBezTo>
                    <a:pt x="510" y="1020"/>
                    <a:pt x="561" y="969"/>
                    <a:pt x="612" y="918"/>
                  </a:cubicBezTo>
                  <a:cubicBezTo>
                    <a:pt x="612" y="867"/>
                    <a:pt x="612" y="765"/>
                    <a:pt x="612" y="714"/>
                  </a:cubicBezTo>
                  <a:cubicBezTo>
                    <a:pt x="612" y="612"/>
                    <a:pt x="561" y="561"/>
                    <a:pt x="510" y="459"/>
                  </a:cubicBezTo>
                  <a:lnTo>
                    <a:pt x="408" y="153"/>
                  </a:lnTo>
                  <a:cubicBezTo>
                    <a:pt x="408" y="51"/>
                    <a:pt x="306" y="0"/>
                    <a:pt x="2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91"/>
            <p:cNvSpPr/>
            <p:nvPr/>
          </p:nvSpPr>
          <p:spPr>
            <a:xfrm>
              <a:off x="3417300" y="498200"/>
              <a:ext cx="53575" cy="31900"/>
            </a:xfrm>
            <a:custGeom>
              <a:avLst/>
              <a:gdLst/>
              <a:ahLst/>
              <a:cxnLst/>
              <a:rect l="l" t="t" r="r" b="b"/>
              <a:pathLst>
                <a:path w="2143" h="1276" fill="none" extrusionOk="0">
                  <a:moveTo>
                    <a:pt x="2142" y="358"/>
                  </a:moveTo>
                  <a:cubicBezTo>
                    <a:pt x="2142" y="358"/>
                    <a:pt x="1122" y="1"/>
                    <a:pt x="0" y="1275"/>
                  </a:cubicBezTo>
                </a:path>
              </a:pathLst>
            </a:custGeom>
            <a:noFill/>
            <a:ln w="76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91"/>
            <p:cNvSpPr/>
            <p:nvPr/>
          </p:nvSpPr>
          <p:spPr>
            <a:xfrm>
              <a:off x="3642950" y="4607350"/>
              <a:ext cx="768825" cy="747150"/>
            </a:xfrm>
            <a:custGeom>
              <a:avLst/>
              <a:gdLst/>
              <a:ahLst/>
              <a:cxnLst/>
              <a:rect l="l" t="t" r="r" b="b"/>
              <a:pathLst>
                <a:path w="30753" h="29886" extrusionOk="0">
                  <a:moveTo>
                    <a:pt x="16728" y="1"/>
                  </a:moveTo>
                  <a:lnTo>
                    <a:pt x="1" y="1836"/>
                  </a:lnTo>
                  <a:lnTo>
                    <a:pt x="2602" y="22950"/>
                  </a:lnTo>
                  <a:lnTo>
                    <a:pt x="2398" y="29885"/>
                  </a:lnTo>
                  <a:lnTo>
                    <a:pt x="29579" y="29732"/>
                  </a:lnTo>
                  <a:cubicBezTo>
                    <a:pt x="30242" y="29732"/>
                    <a:pt x="30752" y="29171"/>
                    <a:pt x="30752" y="28508"/>
                  </a:cubicBezTo>
                  <a:cubicBezTo>
                    <a:pt x="30752" y="27998"/>
                    <a:pt x="30446" y="27590"/>
                    <a:pt x="29987" y="27386"/>
                  </a:cubicBezTo>
                  <a:lnTo>
                    <a:pt x="18309" y="22032"/>
                  </a:lnTo>
                  <a:lnTo>
                    <a:pt x="16728" y="1"/>
                  </a:lnTo>
                  <a:close/>
                </a:path>
              </a:pathLst>
            </a:custGeom>
            <a:solidFill>
              <a:srgbClr val="F49C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91"/>
            <p:cNvSpPr/>
            <p:nvPr/>
          </p:nvSpPr>
          <p:spPr>
            <a:xfrm>
              <a:off x="3664625" y="5158125"/>
              <a:ext cx="786675" cy="263950"/>
            </a:xfrm>
            <a:custGeom>
              <a:avLst/>
              <a:gdLst/>
              <a:ahLst/>
              <a:cxnLst/>
              <a:rect l="l" t="t" r="r" b="b"/>
              <a:pathLst>
                <a:path w="31467" h="10558" extrusionOk="0">
                  <a:moveTo>
                    <a:pt x="17340" y="1"/>
                  </a:moveTo>
                  <a:cubicBezTo>
                    <a:pt x="14636" y="1110"/>
                    <a:pt x="11613" y="1446"/>
                    <a:pt x="8946" y="1446"/>
                  </a:cubicBezTo>
                  <a:cubicBezTo>
                    <a:pt x="4873" y="1446"/>
                    <a:pt x="1633" y="664"/>
                    <a:pt x="1633" y="664"/>
                  </a:cubicBezTo>
                  <a:lnTo>
                    <a:pt x="1" y="9996"/>
                  </a:lnTo>
                  <a:cubicBezTo>
                    <a:pt x="1" y="10302"/>
                    <a:pt x="256" y="10557"/>
                    <a:pt x="562" y="10557"/>
                  </a:cubicBezTo>
                  <a:lnTo>
                    <a:pt x="30803" y="10557"/>
                  </a:lnTo>
                  <a:cubicBezTo>
                    <a:pt x="31466" y="10557"/>
                    <a:pt x="31058" y="7446"/>
                    <a:pt x="31007" y="7446"/>
                  </a:cubicBezTo>
                  <a:cubicBezTo>
                    <a:pt x="30752" y="6579"/>
                    <a:pt x="30242" y="5559"/>
                    <a:pt x="29732" y="5355"/>
                  </a:cubicBezTo>
                  <a:lnTo>
                    <a:pt x="1734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2111;p91"/>
            <p:cNvSpPr/>
            <p:nvPr/>
          </p:nvSpPr>
          <p:spPr>
            <a:xfrm>
              <a:off x="4119775" y="5172150"/>
              <a:ext cx="44650" cy="72700"/>
            </a:xfrm>
            <a:custGeom>
              <a:avLst/>
              <a:gdLst/>
              <a:ahLst/>
              <a:cxnLst/>
              <a:rect l="l" t="t" r="r" b="b"/>
              <a:pathLst>
                <a:path w="1786" h="2908" fill="none" extrusionOk="0">
                  <a:moveTo>
                    <a:pt x="1786" y="1"/>
                  </a:moveTo>
                  <a:cubicBezTo>
                    <a:pt x="1072" y="867"/>
                    <a:pt x="460" y="1887"/>
                    <a:pt x="1" y="2907"/>
                  </a:cubicBezTo>
                </a:path>
              </a:pathLst>
            </a:custGeom>
            <a:noFill/>
            <a:ln w="11475" cap="flat" cmpd="sng">
              <a:solidFill>
                <a:schemeClr val="accent1"/>
              </a:solidFill>
              <a:prstDash val="solid"/>
              <a:miter lim="509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2112;p91"/>
            <p:cNvSpPr/>
            <p:nvPr/>
          </p:nvSpPr>
          <p:spPr>
            <a:xfrm>
              <a:off x="4166950" y="5195100"/>
              <a:ext cx="37000" cy="62500"/>
            </a:xfrm>
            <a:custGeom>
              <a:avLst/>
              <a:gdLst/>
              <a:ahLst/>
              <a:cxnLst/>
              <a:rect l="l" t="t" r="r" b="b"/>
              <a:pathLst>
                <a:path w="1480" h="2500" fill="none" extrusionOk="0">
                  <a:moveTo>
                    <a:pt x="1480" y="0"/>
                  </a:moveTo>
                  <a:cubicBezTo>
                    <a:pt x="868" y="765"/>
                    <a:pt x="409" y="1581"/>
                    <a:pt x="1" y="2499"/>
                  </a:cubicBezTo>
                </a:path>
              </a:pathLst>
            </a:custGeom>
            <a:noFill/>
            <a:ln w="11475" cap="flat" cmpd="sng">
              <a:solidFill>
                <a:schemeClr val="accent1"/>
              </a:solidFill>
              <a:prstDash val="solid"/>
              <a:miter lim="509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91"/>
            <p:cNvSpPr/>
            <p:nvPr/>
          </p:nvSpPr>
          <p:spPr>
            <a:xfrm>
              <a:off x="4202650" y="5211675"/>
              <a:ext cx="34450" cy="57400"/>
            </a:xfrm>
            <a:custGeom>
              <a:avLst/>
              <a:gdLst/>
              <a:ahLst/>
              <a:cxnLst/>
              <a:rect l="l" t="t" r="r" b="b"/>
              <a:pathLst>
                <a:path w="1378" h="2296" fill="none" extrusionOk="0">
                  <a:moveTo>
                    <a:pt x="1378" y="0"/>
                  </a:moveTo>
                  <a:cubicBezTo>
                    <a:pt x="868" y="765"/>
                    <a:pt x="409" y="1530"/>
                    <a:pt x="1" y="2295"/>
                  </a:cubicBezTo>
                </a:path>
              </a:pathLst>
            </a:custGeom>
            <a:noFill/>
            <a:ln w="11475" cap="flat" cmpd="sng">
              <a:solidFill>
                <a:schemeClr val="accent1"/>
              </a:solidFill>
              <a:prstDash val="solid"/>
              <a:miter lim="509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2114;p91"/>
            <p:cNvSpPr/>
            <p:nvPr/>
          </p:nvSpPr>
          <p:spPr>
            <a:xfrm>
              <a:off x="3668450" y="5368500"/>
              <a:ext cx="775200" cy="3850"/>
            </a:xfrm>
            <a:custGeom>
              <a:avLst/>
              <a:gdLst/>
              <a:ahLst/>
              <a:cxnLst/>
              <a:rect l="l" t="t" r="r" b="b"/>
              <a:pathLst>
                <a:path w="31008" h="154" fill="none" extrusionOk="0">
                  <a:moveTo>
                    <a:pt x="1" y="153"/>
                  </a:moveTo>
                  <a:lnTo>
                    <a:pt x="31007" y="0"/>
                  </a:lnTo>
                </a:path>
              </a:pathLst>
            </a:custGeom>
            <a:noFill/>
            <a:ln w="11475" cap="flat" cmpd="sng">
              <a:solidFill>
                <a:schemeClr val="accent1"/>
              </a:solidFill>
              <a:prstDash val="solid"/>
              <a:miter lim="509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91"/>
            <p:cNvSpPr/>
            <p:nvPr/>
          </p:nvSpPr>
          <p:spPr>
            <a:xfrm>
              <a:off x="3690125" y="5258850"/>
              <a:ext cx="197650" cy="112225"/>
            </a:xfrm>
            <a:custGeom>
              <a:avLst/>
              <a:gdLst/>
              <a:ahLst/>
              <a:cxnLst/>
              <a:rect l="l" t="t" r="r" b="b"/>
              <a:pathLst>
                <a:path w="7906" h="4489" fill="none" extrusionOk="0">
                  <a:moveTo>
                    <a:pt x="1" y="0"/>
                  </a:moveTo>
                  <a:cubicBezTo>
                    <a:pt x="1" y="0"/>
                    <a:pt x="7293" y="102"/>
                    <a:pt x="7905" y="4488"/>
                  </a:cubicBezTo>
                </a:path>
              </a:pathLst>
            </a:custGeom>
            <a:noFill/>
            <a:ln w="11475" cap="flat" cmpd="sng">
              <a:solidFill>
                <a:schemeClr val="accent1"/>
              </a:solidFill>
              <a:prstDash val="solid"/>
              <a:miter lim="509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91"/>
            <p:cNvSpPr/>
            <p:nvPr/>
          </p:nvSpPr>
          <p:spPr>
            <a:xfrm>
              <a:off x="4284250" y="5263950"/>
              <a:ext cx="59950" cy="104575"/>
            </a:xfrm>
            <a:custGeom>
              <a:avLst/>
              <a:gdLst/>
              <a:ahLst/>
              <a:cxnLst/>
              <a:rect l="l" t="t" r="r" b="b"/>
              <a:pathLst>
                <a:path w="2398" h="4183" fill="none" extrusionOk="0">
                  <a:moveTo>
                    <a:pt x="2398" y="0"/>
                  </a:moveTo>
                  <a:cubicBezTo>
                    <a:pt x="2398" y="0"/>
                    <a:pt x="409" y="2856"/>
                    <a:pt x="1" y="4182"/>
                  </a:cubicBezTo>
                </a:path>
              </a:pathLst>
            </a:custGeom>
            <a:noFill/>
            <a:ln w="11475" cap="flat" cmpd="sng">
              <a:solidFill>
                <a:schemeClr val="accent1"/>
              </a:solidFill>
              <a:prstDash val="solid"/>
              <a:miter lim="509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91"/>
            <p:cNvSpPr/>
            <p:nvPr/>
          </p:nvSpPr>
          <p:spPr>
            <a:xfrm>
              <a:off x="3111300" y="2127575"/>
              <a:ext cx="1048025" cy="2968100"/>
            </a:xfrm>
            <a:custGeom>
              <a:avLst/>
              <a:gdLst/>
              <a:ahLst/>
              <a:cxnLst/>
              <a:rect l="l" t="t" r="r" b="b"/>
              <a:pathLst>
                <a:path w="41921" h="118724" extrusionOk="0">
                  <a:moveTo>
                    <a:pt x="1174" y="1"/>
                  </a:moveTo>
                  <a:lnTo>
                    <a:pt x="1174" y="1"/>
                  </a:lnTo>
                  <a:cubicBezTo>
                    <a:pt x="1" y="5509"/>
                    <a:pt x="2653" y="14484"/>
                    <a:pt x="9333" y="27591"/>
                  </a:cubicBezTo>
                  <a:cubicBezTo>
                    <a:pt x="13362" y="62575"/>
                    <a:pt x="17238" y="118724"/>
                    <a:pt x="17238" y="118724"/>
                  </a:cubicBezTo>
                  <a:lnTo>
                    <a:pt x="41921" y="118724"/>
                  </a:lnTo>
                  <a:cubicBezTo>
                    <a:pt x="41921" y="118724"/>
                    <a:pt x="38453" y="42431"/>
                    <a:pt x="34016" y="10149"/>
                  </a:cubicBezTo>
                  <a:lnTo>
                    <a:pt x="11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91"/>
            <p:cNvSpPr/>
            <p:nvPr/>
          </p:nvSpPr>
          <p:spPr>
            <a:xfrm>
              <a:off x="3424950" y="2817325"/>
              <a:ext cx="197625" cy="2278350"/>
            </a:xfrm>
            <a:custGeom>
              <a:avLst/>
              <a:gdLst/>
              <a:ahLst/>
              <a:cxnLst/>
              <a:rect l="l" t="t" r="r" b="b"/>
              <a:pathLst>
                <a:path w="7905" h="91134" fill="none" extrusionOk="0">
                  <a:moveTo>
                    <a:pt x="7905" y="91134"/>
                  </a:moveTo>
                  <a:cubicBezTo>
                    <a:pt x="7905" y="91134"/>
                    <a:pt x="3978" y="34985"/>
                    <a:pt x="0" y="1"/>
                  </a:cubicBezTo>
                </a:path>
              </a:pathLst>
            </a:custGeom>
            <a:noFill/>
            <a:ln w="11475" cap="flat" cmpd="sng">
              <a:solidFill>
                <a:schemeClr val="accent5"/>
              </a:solidFill>
              <a:prstDash val="solid"/>
              <a:miter lim="509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 name="Google Shape;2119;p91"/>
            <p:cNvSpPr/>
            <p:nvPr/>
          </p:nvSpPr>
          <p:spPr>
            <a:xfrm>
              <a:off x="2759425" y="4607350"/>
              <a:ext cx="708900" cy="747150"/>
            </a:xfrm>
            <a:custGeom>
              <a:avLst/>
              <a:gdLst/>
              <a:ahLst/>
              <a:cxnLst/>
              <a:rect l="l" t="t" r="r" b="b"/>
              <a:pathLst>
                <a:path w="28356" h="29886" extrusionOk="0">
                  <a:moveTo>
                    <a:pt x="18462" y="1"/>
                  </a:moveTo>
                  <a:lnTo>
                    <a:pt x="1734" y="1836"/>
                  </a:lnTo>
                  <a:lnTo>
                    <a:pt x="204" y="22950"/>
                  </a:lnTo>
                  <a:lnTo>
                    <a:pt x="0" y="29885"/>
                  </a:lnTo>
                  <a:lnTo>
                    <a:pt x="27182" y="29732"/>
                  </a:lnTo>
                  <a:cubicBezTo>
                    <a:pt x="27845" y="29732"/>
                    <a:pt x="28355" y="29171"/>
                    <a:pt x="28355" y="28508"/>
                  </a:cubicBezTo>
                  <a:cubicBezTo>
                    <a:pt x="28355" y="27998"/>
                    <a:pt x="28049" y="27590"/>
                    <a:pt x="27590" y="27386"/>
                  </a:cubicBezTo>
                  <a:lnTo>
                    <a:pt x="15861" y="22032"/>
                  </a:lnTo>
                  <a:lnTo>
                    <a:pt x="18462" y="1"/>
                  </a:lnTo>
                  <a:close/>
                </a:path>
              </a:pathLst>
            </a:custGeom>
            <a:solidFill>
              <a:srgbClr val="F49C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0" name="Google Shape;2120;p91"/>
            <p:cNvSpPr/>
            <p:nvPr/>
          </p:nvSpPr>
          <p:spPr>
            <a:xfrm>
              <a:off x="2721175" y="5158125"/>
              <a:ext cx="785400" cy="263950"/>
            </a:xfrm>
            <a:custGeom>
              <a:avLst/>
              <a:gdLst/>
              <a:ahLst/>
              <a:cxnLst/>
              <a:rect l="l" t="t" r="r" b="b"/>
              <a:pathLst>
                <a:path w="31416" h="10558" extrusionOk="0">
                  <a:moveTo>
                    <a:pt x="17289" y="1"/>
                  </a:moveTo>
                  <a:cubicBezTo>
                    <a:pt x="14585" y="1110"/>
                    <a:pt x="11561" y="1446"/>
                    <a:pt x="8895" y="1446"/>
                  </a:cubicBezTo>
                  <a:cubicBezTo>
                    <a:pt x="4822" y="1446"/>
                    <a:pt x="1581" y="664"/>
                    <a:pt x="1581" y="664"/>
                  </a:cubicBezTo>
                  <a:lnTo>
                    <a:pt x="0" y="9996"/>
                  </a:lnTo>
                  <a:cubicBezTo>
                    <a:pt x="0" y="10302"/>
                    <a:pt x="255" y="10557"/>
                    <a:pt x="561" y="10557"/>
                  </a:cubicBezTo>
                  <a:lnTo>
                    <a:pt x="30803" y="10557"/>
                  </a:lnTo>
                  <a:cubicBezTo>
                    <a:pt x="31415" y="10557"/>
                    <a:pt x="31007" y="7446"/>
                    <a:pt x="31007" y="7446"/>
                  </a:cubicBezTo>
                  <a:cubicBezTo>
                    <a:pt x="30701" y="6579"/>
                    <a:pt x="30242" y="5559"/>
                    <a:pt x="29732" y="5355"/>
                  </a:cubicBezTo>
                  <a:lnTo>
                    <a:pt x="1728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1" name="Google Shape;2121;p91"/>
            <p:cNvSpPr/>
            <p:nvPr/>
          </p:nvSpPr>
          <p:spPr>
            <a:xfrm>
              <a:off x="3176325" y="5172150"/>
              <a:ext cx="44650" cy="72700"/>
            </a:xfrm>
            <a:custGeom>
              <a:avLst/>
              <a:gdLst/>
              <a:ahLst/>
              <a:cxnLst/>
              <a:rect l="l" t="t" r="r" b="b"/>
              <a:pathLst>
                <a:path w="1786" h="2908" fill="none" extrusionOk="0">
                  <a:moveTo>
                    <a:pt x="1786" y="1"/>
                  </a:moveTo>
                  <a:cubicBezTo>
                    <a:pt x="1072" y="867"/>
                    <a:pt x="460" y="1887"/>
                    <a:pt x="1" y="2907"/>
                  </a:cubicBezTo>
                </a:path>
              </a:pathLst>
            </a:custGeom>
            <a:noFill/>
            <a:ln w="11475" cap="flat" cmpd="sng">
              <a:solidFill>
                <a:schemeClr val="accent1"/>
              </a:solidFill>
              <a:prstDash val="solid"/>
              <a:miter lim="509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2" name="Google Shape;2122;p91"/>
            <p:cNvSpPr/>
            <p:nvPr/>
          </p:nvSpPr>
          <p:spPr>
            <a:xfrm>
              <a:off x="3223500" y="5195100"/>
              <a:ext cx="35725" cy="63775"/>
            </a:xfrm>
            <a:custGeom>
              <a:avLst/>
              <a:gdLst/>
              <a:ahLst/>
              <a:cxnLst/>
              <a:rect l="l" t="t" r="r" b="b"/>
              <a:pathLst>
                <a:path w="1429" h="2551" fill="none" extrusionOk="0">
                  <a:moveTo>
                    <a:pt x="1428" y="0"/>
                  </a:moveTo>
                  <a:cubicBezTo>
                    <a:pt x="868" y="765"/>
                    <a:pt x="358" y="1632"/>
                    <a:pt x="1" y="2550"/>
                  </a:cubicBezTo>
                </a:path>
              </a:pathLst>
            </a:custGeom>
            <a:noFill/>
            <a:ln w="11475" cap="flat" cmpd="sng">
              <a:solidFill>
                <a:schemeClr val="accent1"/>
              </a:solidFill>
              <a:prstDash val="solid"/>
              <a:miter lim="509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3" name="Google Shape;2123;p91"/>
            <p:cNvSpPr/>
            <p:nvPr/>
          </p:nvSpPr>
          <p:spPr>
            <a:xfrm>
              <a:off x="3259200" y="5211675"/>
              <a:ext cx="33175" cy="57400"/>
            </a:xfrm>
            <a:custGeom>
              <a:avLst/>
              <a:gdLst/>
              <a:ahLst/>
              <a:cxnLst/>
              <a:rect l="l" t="t" r="r" b="b"/>
              <a:pathLst>
                <a:path w="1327" h="2296" fill="none" extrusionOk="0">
                  <a:moveTo>
                    <a:pt x="1326" y="0"/>
                  </a:moveTo>
                  <a:cubicBezTo>
                    <a:pt x="816" y="765"/>
                    <a:pt x="357" y="1530"/>
                    <a:pt x="0" y="2295"/>
                  </a:cubicBezTo>
                </a:path>
              </a:pathLst>
            </a:custGeom>
            <a:noFill/>
            <a:ln w="11475" cap="flat" cmpd="sng">
              <a:solidFill>
                <a:schemeClr val="accent1"/>
              </a:solidFill>
              <a:prstDash val="solid"/>
              <a:miter lim="509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4" name="Google Shape;2124;p91"/>
            <p:cNvSpPr/>
            <p:nvPr/>
          </p:nvSpPr>
          <p:spPr>
            <a:xfrm>
              <a:off x="2725000" y="5368500"/>
              <a:ext cx="773925" cy="3850"/>
            </a:xfrm>
            <a:custGeom>
              <a:avLst/>
              <a:gdLst/>
              <a:ahLst/>
              <a:cxnLst/>
              <a:rect l="l" t="t" r="r" b="b"/>
              <a:pathLst>
                <a:path w="30957" h="154" fill="none" extrusionOk="0">
                  <a:moveTo>
                    <a:pt x="0" y="153"/>
                  </a:moveTo>
                  <a:lnTo>
                    <a:pt x="30956" y="0"/>
                  </a:lnTo>
                </a:path>
              </a:pathLst>
            </a:custGeom>
            <a:noFill/>
            <a:ln w="11475" cap="flat" cmpd="sng">
              <a:solidFill>
                <a:schemeClr val="accent1"/>
              </a:solidFill>
              <a:prstDash val="solid"/>
              <a:miter lim="509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5" name="Google Shape;2125;p91"/>
            <p:cNvSpPr/>
            <p:nvPr/>
          </p:nvSpPr>
          <p:spPr>
            <a:xfrm>
              <a:off x="2746675" y="5258850"/>
              <a:ext cx="197650" cy="112225"/>
            </a:xfrm>
            <a:custGeom>
              <a:avLst/>
              <a:gdLst/>
              <a:ahLst/>
              <a:cxnLst/>
              <a:rect l="l" t="t" r="r" b="b"/>
              <a:pathLst>
                <a:path w="7906" h="4489" fill="none" extrusionOk="0">
                  <a:moveTo>
                    <a:pt x="0" y="0"/>
                  </a:moveTo>
                  <a:cubicBezTo>
                    <a:pt x="0" y="0"/>
                    <a:pt x="7293" y="102"/>
                    <a:pt x="7905" y="4488"/>
                  </a:cubicBezTo>
                </a:path>
              </a:pathLst>
            </a:custGeom>
            <a:noFill/>
            <a:ln w="11475" cap="flat" cmpd="sng">
              <a:solidFill>
                <a:schemeClr val="accent1"/>
              </a:solidFill>
              <a:prstDash val="solid"/>
              <a:miter lim="509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6" name="Google Shape;2126;p91"/>
            <p:cNvSpPr/>
            <p:nvPr/>
          </p:nvSpPr>
          <p:spPr>
            <a:xfrm>
              <a:off x="3339525" y="5263950"/>
              <a:ext cx="61225" cy="104575"/>
            </a:xfrm>
            <a:custGeom>
              <a:avLst/>
              <a:gdLst/>
              <a:ahLst/>
              <a:cxnLst/>
              <a:rect l="l" t="t" r="r" b="b"/>
              <a:pathLst>
                <a:path w="2449" h="4183" fill="none" extrusionOk="0">
                  <a:moveTo>
                    <a:pt x="2448" y="0"/>
                  </a:moveTo>
                  <a:cubicBezTo>
                    <a:pt x="2448" y="0"/>
                    <a:pt x="408" y="2856"/>
                    <a:pt x="0" y="4182"/>
                  </a:cubicBezTo>
                </a:path>
              </a:pathLst>
            </a:custGeom>
            <a:noFill/>
            <a:ln w="11475" cap="flat" cmpd="sng">
              <a:solidFill>
                <a:schemeClr val="accent1"/>
              </a:solidFill>
              <a:prstDash val="solid"/>
              <a:miter lim="509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7" name="Google Shape;2127;p91"/>
            <p:cNvSpPr/>
            <p:nvPr/>
          </p:nvSpPr>
          <p:spPr>
            <a:xfrm>
              <a:off x="2667625" y="2288225"/>
              <a:ext cx="884825" cy="2807450"/>
            </a:xfrm>
            <a:custGeom>
              <a:avLst/>
              <a:gdLst/>
              <a:ahLst/>
              <a:cxnLst/>
              <a:rect l="l" t="t" r="r" b="b"/>
              <a:pathLst>
                <a:path w="35393" h="112298" extrusionOk="0">
                  <a:moveTo>
                    <a:pt x="35393" y="0"/>
                  </a:moveTo>
                  <a:lnTo>
                    <a:pt x="4029" y="714"/>
                  </a:lnTo>
                  <a:cubicBezTo>
                    <a:pt x="1989" y="6273"/>
                    <a:pt x="1530" y="16014"/>
                    <a:pt x="3723" y="25397"/>
                  </a:cubicBezTo>
                  <a:cubicBezTo>
                    <a:pt x="3876" y="26060"/>
                    <a:pt x="3927" y="26672"/>
                    <a:pt x="3927" y="27335"/>
                  </a:cubicBezTo>
                  <a:cubicBezTo>
                    <a:pt x="1989" y="66094"/>
                    <a:pt x="1" y="112298"/>
                    <a:pt x="1" y="112298"/>
                  </a:cubicBezTo>
                  <a:lnTo>
                    <a:pt x="24428" y="112298"/>
                  </a:lnTo>
                  <a:cubicBezTo>
                    <a:pt x="24428" y="112298"/>
                    <a:pt x="33608" y="15963"/>
                    <a:pt x="353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8" name="Google Shape;2128;p91"/>
            <p:cNvSpPr/>
            <p:nvPr/>
          </p:nvSpPr>
          <p:spPr>
            <a:xfrm>
              <a:off x="2763250" y="2306075"/>
              <a:ext cx="100750" cy="2789600"/>
            </a:xfrm>
            <a:custGeom>
              <a:avLst/>
              <a:gdLst/>
              <a:ahLst/>
              <a:cxnLst/>
              <a:rect l="l" t="t" r="r" b="b"/>
              <a:pathLst>
                <a:path w="4030" h="111584" fill="none" extrusionOk="0">
                  <a:moveTo>
                    <a:pt x="4029" y="0"/>
                  </a:moveTo>
                  <a:cubicBezTo>
                    <a:pt x="1989" y="5559"/>
                    <a:pt x="1530" y="15300"/>
                    <a:pt x="3723" y="24683"/>
                  </a:cubicBezTo>
                  <a:cubicBezTo>
                    <a:pt x="3876" y="25346"/>
                    <a:pt x="3927" y="25958"/>
                    <a:pt x="3927" y="26621"/>
                  </a:cubicBezTo>
                  <a:cubicBezTo>
                    <a:pt x="1989" y="65380"/>
                    <a:pt x="0" y="111584"/>
                    <a:pt x="0" y="111584"/>
                  </a:cubicBezTo>
                </a:path>
              </a:pathLst>
            </a:custGeom>
            <a:noFill/>
            <a:ln w="11475" cap="flat" cmpd="sng">
              <a:solidFill>
                <a:schemeClr val="accent5"/>
              </a:solidFill>
              <a:prstDash val="solid"/>
              <a:miter lim="509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9" name="Google Shape;2129;p91"/>
            <p:cNvSpPr/>
            <p:nvPr/>
          </p:nvSpPr>
          <p:spPr>
            <a:xfrm>
              <a:off x="3422400" y="2425925"/>
              <a:ext cx="121125" cy="1170425"/>
            </a:xfrm>
            <a:custGeom>
              <a:avLst/>
              <a:gdLst/>
              <a:ahLst/>
              <a:cxnLst/>
              <a:rect l="l" t="t" r="r" b="b"/>
              <a:pathLst>
                <a:path w="4845" h="46817" fill="none" extrusionOk="0">
                  <a:moveTo>
                    <a:pt x="0" y="46816"/>
                  </a:moveTo>
                  <a:cubicBezTo>
                    <a:pt x="0" y="46816"/>
                    <a:pt x="3723" y="8976"/>
                    <a:pt x="4845" y="0"/>
                  </a:cubicBezTo>
                </a:path>
              </a:pathLst>
            </a:custGeom>
            <a:noFill/>
            <a:ln w="11475" cap="flat" cmpd="sng">
              <a:solidFill>
                <a:schemeClr val="accent5"/>
              </a:solidFill>
              <a:prstDash val="solid"/>
              <a:miter lim="509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0" name="Google Shape;2130;p91"/>
            <p:cNvSpPr/>
            <p:nvPr/>
          </p:nvSpPr>
          <p:spPr>
            <a:xfrm>
              <a:off x="2825725" y="2526650"/>
              <a:ext cx="261375" cy="209100"/>
            </a:xfrm>
            <a:custGeom>
              <a:avLst/>
              <a:gdLst/>
              <a:ahLst/>
              <a:cxnLst/>
              <a:rect l="l" t="t" r="r" b="b"/>
              <a:pathLst>
                <a:path w="10455" h="8364" fill="none" extrusionOk="0">
                  <a:moveTo>
                    <a:pt x="0" y="8364"/>
                  </a:moveTo>
                  <a:cubicBezTo>
                    <a:pt x="4539" y="7191"/>
                    <a:pt x="8313" y="4131"/>
                    <a:pt x="10455" y="0"/>
                  </a:cubicBezTo>
                </a:path>
              </a:pathLst>
            </a:custGeom>
            <a:noFill/>
            <a:ln w="11475" cap="flat" cmpd="sng">
              <a:solidFill>
                <a:schemeClr val="accent5"/>
              </a:solidFill>
              <a:prstDash val="solid"/>
              <a:miter lim="509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1" name="Google Shape;2131;p91"/>
            <p:cNvSpPr/>
            <p:nvPr/>
          </p:nvSpPr>
          <p:spPr>
            <a:xfrm>
              <a:off x="3512925" y="2447600"/>
              <a:ext cx="104550" cy="249900"/>
            </a:xfrm>
            <a:custGeom>
              <a:avLst/>
              <a:gdLst/>
              <a:ahLst/>
              <a:cxnLst/>
              <a:rect l="l" t="t" r="r" b="b"/>
              <a:pathLst>
                <a:path w="4182" h="9996" fill="none" extrusionOk="0">
                  <a:moveTo>
                    <a:pt x="0" y="9996"/>
                  </a:moveTo>
                  <a:cubicBezTo>
                    <a:pt x="0" y="9996"/>
                    <a:pt x="2397" y="9639"/>
                    <a:pt x="2652" y="8721"/>
                  </a:cubicBezTo>
                  <a:cubicBezTo>
                    <a:pt x="2907" y="7854"/>
                    <a:pt x="4182" y="0"/>
                    <a:pt x="4182" y="0"/>
                  </a:cubicBezTo>
                </a:path>
              </a:pathLst>
            </a:custGeom>
            <a:noFill/>
            <a:ln w="11475" cap="flat" cmpd="sng">
              <a:solidFill>
                <a:schemeClr val="accent5"/>
              </a:solidFill>
              <a:prstDash val="solid"/>
              <a:miter lim="509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2" name="Google Shape;2132;p91"/>
            <p:cNvSpPr/>
            <p:nvPr/>
          </p:nvSpPr>
          <p:spPr>
            <a:xfrm>
              <a:off x="3811250" y="2485850"/>
              <a:ext cx="186175" cy="198900"/>
            </a:xfrm>
            <a:custGeom>
              <a:avLst/>
              <a:gdLst/>
              <a:ahLst/>
              <a:cxnLst/>
              <a:rect l="l" t="t" r="r" b="b"/>
              <a:pathLst>
                <a:path w="7447" h="7956" fill="none" extrusionOk="0">
                  <a:moveTo>
                    <a:pt x="1" y="0"/>
                  </a:moveTo>
                  <a:cubicBezTo>
                    <a:pt x="1" y="0"/>
                    <a:pt x="1632" y="7701"/>
                    <a:pt x="7446" y="7956"/>
                  </a:cubicBezTo>
                </a:path>
              </a:pathLst>
            </a:custGeom>
            <a:noFill/>
            <a:ln w="11475" cap="flat" cmpd="sng">
              <a:solidFill>
                <a:schemeClr val="accent5"/>
              </a:solidFill>
              <a:prstDash val="solid"/>
              <a:miter lim="509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91"/>
            <p:cNvSpPr/>
            <p:nvPr/>
          </p:nvSpPr>
          <p:spPr>
            <a:xfrm>
              <a:off x="2672725" y="4980900"/>
              <a:ext cx="615825" cy="25"/>
            </a:xfrm>
            <a:custGeom>
              <a:avLst/>
              <a:gdLst/>
              <a:ahLst/>
              <a:cxnLst/>
              <a:rect l="l" t="t" r="r" b="b"/>
              <a:pathLst>
                <a:path w="24633" h="1" fill="none" extrusionOk="0">
                  <a:moveTo>
                    <a:pt x="1" y="1"/>
                  </a:moveTo>
                  <a:lnTo>
                    <a:pt x="24632" y="1"/>
                  </a:lnTo>
                </a:path>
              </a:pathLst>
            </a:custGeom>
            <a:noFill/>
            <a:ln w="11475" cap="flat" cmpd="sng">
              <a:solidFill>
                <a:schemeClr val="accent5"/>
              </a:solidFill>
              <a:prstDash val="solid"/>
              <a:miter lim="509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4" name="Google Shape;2134;p91"/>
            <p:cNvSpPr/>
            <p:nvPr/>
          </p:nvSpPr>
          <p:spPr>
            <a:xfrm>
              <a:off x="3533300" y="4980900"/>
              <a:ext cx="620925" cy="25"/>
            </a:xfrm>
            <a:custGeom>
              <a:avLst/>
              <a:gdLst/>
              <a:ahLst/>
              <a:cxnLst/>
              <a:rect l="l" t="t" r="r" b="b"/>
              <a:pathLst>
                <a:path w="24837" h="1" fill="none" extrusionOk="0">
                  <a:moveTo>
                    <a:pt x="1" y="1"/>
                  </a:moveTo>
                  <a:lnTo>
                    <a:pt x="24837" y="1"/>
                  </a:lnTo>
                </a:path>
              </a:pathLst>
            </a:custGeom>
            <a:noFill/>
            <a:ln w="11475" cap="flat" cmpd="sng">
              <a:solidFill>
                <a:schemeClr val="accent5"/>
              </a:solidFill>
              <a:prstDash val="solid"/>
              <a:miter lim="509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5" name="Google Shape;2135;p91"/>
            <p:cNvSpPr/>
            <p:nvPr/>
          </p:nvSpPr>
          <p:spPr>
            <a:xfrm>
              <a:off x="3750050" y="1226200"/>
              <a:ext cx="1218875" cy="690200"/>
            </a:xfrm>
            <a:custGeom>
              <a:avLst/>
              <a:gdLst/>
              <a:ahLst/>
              <a:cxnLst/>
              <a:rect l="l" t="t" r="r" b="b"/>
              <a:pathLst>
                <a:path w="48755" h="27608" extrusionOk="0">
                  <a:moveTo>
                    <a:pt x="40799" y="0"/>
                  </a:moveTo>
                  <a:cubicBezTo>
                    <a:pt x="40799" y="0"/>
                    <a:pt x="25604" y="11483"/>
                    <a:pt x="22081" y="11483"/>
                  </a:cubicBezTo>
                  <a:cubicBezTo>
                    <a:pt x="22028" y="11483"/>
                    <a:pt x="21977" y="11480"/>
                    <a:pt x="21930" y="11475"/>
                  </a:cubicBezTo>
                  <a:cubicBezTo>
                    <a:pt x="19941" y="11271"/>
                    <a:pt x="14433" y="2856"/>
                    <a:pt x="14433" y="2856"/>
                  </a:cubicBezTo>
                  <a:lnTo>
                    <a:pt x="1" y="12750"/>
                  </a:lnTo>
                  <a:cubicBezTo>
                    <a:pt x="1" y="12750"/>
                    <a:pt x="11181" y="27608"/>
                    <a:pt x="20751" y="27608"/>
                  </a:cubicBezTo>
                  <a:cubicBezTo>
                    <a:pt x="20941" y="27608"/>
                    <a:pt x="21130" y="27602"/>
                    <a:pt x="21318" y="27590"/>
                  </a:cubicBezTo>
                  <a:cubicBezTo>
                    <a:pt x="33761" y="26825"/>
                    <a:pt x="48754" y="9129"/>
                    <a:pt x="48754" y="9129"/>
                  </a:cubicBezTo>
                  <a:lnTo>
                    <a:pt x="40799" y="0"/>
                  </a:lnTo>
                  <a:close/>
                </a:path>
              </a:pathLst>
            </a:custGeom>
            <a:solidFill>
              <a:srgbClr val="F49C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6" name="Google Shape;2136;p91"/>
            <p:cNvSpPr/>
            <p:nvPr/>
          </p:nvSpPr>
          <p:spPr>
            <a:xfrm>
              <a:off x="4646350" y="1018975"/>
              <a:ext cx="566100" cy="546375"/>
            </a:xfrm>
            <a:custGeom>
              <a:avLst/>
              <a:gdLst/>
              <a:ahLst/>
              <a:cxnLst/>
              <a:rect l="l" t="t" r="r" b="b"/>
              <a:pathLst>
                <a:path w="22644" h="21855" extrusionOk="0">
                  <a:moveTo>
                    <a:pt x="18919" y="1"/>
                  </a:moveTo>
                  <a:cubicBezTo>
                    <a:pt x="18047" y="1"/>
                    <a:pt x="14196" y="3905"/>
                    <a:pt x="13586" y="3905"/>
                  </a:cubicBezTo>
                  <a:cubicBezTo>
                    <a:pt x="13579" y="3905"/>
                    <a:pt x="13572" y="3905"/>
                    <a:pt x="13565" y="3903"/>
                  </a:cubicBezTo>
                  <a:cubicBezTo>
                    <a:pt x="12953" y="3852"/>
                    <a:pt x="14840" y="1864"/>
                    <a:pt x="14126" y="1660"/>
                  </a:cubicBezTo>
                  <a:cubicBezTo>
                    <a:pt x="14120" y="1658"/>
                    <a:pt x="14112" y="1657"/>
                    <a:pt x="14104" y="1657"/>
                  </a:cubicBezTo>
                  <a:cubicBezTo>
                    <a:pt x="13205" y="1657"/>
                    <a:pt x="0" y="11910"/>
                    <a:pt x="0" y="11910"/>
                  </a:cubicBezTo>
                  <a:lnTo>
                    <a:pt x="8772" y="21855"/>
                  </a:lnTo>
                  <a:cubicBezTo>
                    <a:pt x="15197" y="15429"/>
                    <a:pt x="22643" y="5892"/>
                    <a:pt x="22082" y="5382"/>
                  </a:cubicBezTo>
                  <a:cubicBezTo>
                    <a:pt x="22036" y="5336"/>
                    <a:pt x="21969" y="5315"/>
                    <a:pt x="21887" y="5315"/>
                  </a:cubicBezTo>
                  <a:cubicBezTo>
                    <a:pt x="20971" y="5315"/>
                    <a:pt x="18053" y="7932"/>
                    <a:pt x="18053" y="7932"/>
                  </a:cubicBezTo>
                  <a:cubicBezTo>
                    <a:pt x="18053" y="7932"/>
                    <a:pt x="22490" y="3700"/>
                    <a:pt x="22082" y="3190"/>
                  </a:cubicBezTo>
                  <a:cubicBezTo>
                    <a:pt x="22052" y="3156"/>
                    <a:pt x="22003" y="3141"/>
                    <a:pt x="21937" y="3141"/>
                  </a:cubicBezTo>
                  <a:cubicBezTo>
                    <a:pt x="20989" y="3141"/>
                    <a:pt x="16574" y="6351"/>
                    <a:pt x="16574" y="6351"/>
                  </a:cubicBezTo>
                  <a:cubicBezTo>
                    <a:pt x="16574" y="6351"/>
                    <a:pt x="21572" y="1558"/>
                    <a:pt x="21164" y="1099"/>
                  </a:cubicBezTo>
                  <a:cubicBezTo>
                    <a:pt x="21124" y="1051"/>
                    <a:pt x="21060" y="1029"/>
                    <a:pt x="20977" y="1029"/>
                  </a:cubicBezTo>
                  <a:cubicBezTo>
                    <a:pt x="19897" y="1029"/>
                    <a:pt x="15503" y="4719"/>
                    <a:pt x="15503" y="4719"/>
                  </a:cubicBezTo>
                  <a:cubicBezTo>
                    <a:pt x="15503" y="4719"/>
                    <a:pt x="19889" y="538"/>
                    <a:pt x="19022" y="28"/>
                  </a:cubicBezTo>
                  <a:cubicBezTo>
                    <a:pt x="18995" y="10"/>
                    <a:pt x="18961" y="1"/>
                    <a:pt x="18919" y="1"/>
                  </a:cubicBezTo>
                  <a:close/>
                </a:path>
              </a:pathLst>
            </a:custGeom>
            <a:solidFill>
              <a:srgbClr val="F49C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7" name="Google Shape;2137;p91"/>
            <p:cNvSpPr/>
            <p:nvPr/>
          </p:nvSpPr>
          <p:spPr>
            <a:xfrm>
              <a:off x="4906425" y="1131850"/>
              <a:ext cx="54850" cy="107125"/>
            </a:xfrm>
            <a:custGeom>
              <a:avLst/>
              <a:gdLst/>
              <a:ahLst/>
              <a:cxnLst/>
              <a:rect l="l" t="t" r="r" b="b"/>
              <a:pathLst>
                <a:path w="2194" h="4285" fill="none" extrusionOk="0">
                  <a:moveTo>
                    <a:pt x="2193" y="0"/>
                  </a:moveTo>
                  <a:cubicBezTo>
                    <a:pt x="1582" y="1479"/>
                    <a:pt x="868" y="2907"/>
                    <a:pt x="1" y="4284"/>
                  </a:cubicBezTo>
                </a:path>
              </a:pathLst>
            </a:custGeom>
            <a:noFill/>
            <a:ln w="11475" cap="flat" cmpd="sng">
              <a:solidFill>
                <a:srgbClr val="C45F47"/>
              </a:solidFill>
              <a:prstDash val="solid"/>
              <a:miter lim="509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8" name="Google Shape;2138;p91"/>
            <p:cNvSpPr/>
            <p:nvPr/>
          </p:nvSpPr>
          <p:spPr>
            <a:xfrm>
              <a:off x="4947225" y="1224925"/>
              <a:ext cx="128800" cy="43375"/>
            </a:xfrm>
            <a:custGeom>
              <a:avLst/>
              <a:gdLst/>
              <a:ahLst/>
              <a:cxnLst/>
              <a:rect l="l" t="t" r="r" b="b"/>
              <a:pathLst>
                <a:path w="5152" h="1735" fill="none" extrusionOk="0">
                  <a:moveTo>
                    <a:pt x="0" y="1734"/>
                  </a:moveTo>
                  <a:cubicBezTo>
                    <a:pt x="1428" y="255"/>
                    <a:pt x="3366" y="0"/>
                    <a:pt x="5151" y="102"/>
                  </a:cubicBezTo>
                </a:path>
              </a:pathLst>
            </a:custGeom>
            <a:noFill/>
            <a:ln w="11475" cap="flat" cmpd="sng">
              <a:solidFill>
                <a:srgbClr val="C45F47"/>
              </a:solidFill>
              <a:prstDash val="solid"/>
              <a:miter lim="509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9" name="Google Shape;2139;p91"/>
            <p:cNvSpPr/>
            <p:nvPr/>
          </p:nvSpPr>
          <p:spPr>
            <a:xfrm>
              <a:off x="2559250" y="813125"/>
              <a:ext cx="1454750" cy="1708450"/>
            </a:xfrm>
            <a:custGeom>
              <a:avLst/>
              <a:gdLst/>
              <a:ahLst/>
              <a:cxnLst/>
              <a:rect l="l" t="t" r="r" b="b"/>
              <a:pathLst>
                <a:path w="58190" h="68338" extrusionOk="0">
                  <a:moveTo>
                    <a:pt x="28202" y="0"/>
                  </a:moveTo>
                  <a:cubicBezTo>
                    <a:pt x="1" y="7497"/>
                    <a:pt x="6477" y="68337"/>
                    <a:pt x="6477" y="68337"/>
                  </a:cubicBezTo>
                  <a:lnTo>
                    <a:pt x="58189" y="68337"/>
                  </a:lnTo>
                  <a:cubicBezTo>
                    <a:pt x="58189" y="68337"/>
                    <a:pt x="57934" y="55639"/>
                    <a:pt x="54619" y="31313"/>
                  </a:cubicBezTo>
                  <a:cubicBezTo>
                    <a:pt x="51304" y="6987"/>
                    <a:pt x="39728" y="1173"/>
                    <a:pt x="39728" y="1173"/>
                  </a:cubicBezTo>
                  <a:cubicBezTo>
                    <a:pt x="38198" y="2288"/>
                    <a:pt x="36415" y="2831"/>
                    <a:pt x="34640" y="2831"/>
                  </a:cubicBezTo>
                  <a:cubicBezTo>
                    <a:pt x="32274" y="2831"/>
                    <a:pt x="29922" y="1865"/>
                    <a:pt x="282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0" name="Google Shape;2140;p91"/>
            <p:cNvSpPr/>
            <p:nvPr/>
          </p:nvSpPr>
          <p:spPr>
            <a:xfrm>
              <a:off x="3552425" y="842425"/>
              <a:ext cx="652800" cy="819825"/>
            </a:xfrm>
            <a:custGeom>
              <a:avLst/>
              <a:gdLst/>
              <a:ahLst/>
              <a:cxnLst/>
              <a:rect l="l" t="t" r="r" b="b"/>
              <a:pathLst>
                <a:path w="26112" h="32793" extrusionOk="0">
                  <a:moveTo>
                    <a:pt x="1" y="1"/>
                  </a:moveTo>
                  <a:lnTo>
                    <a:pt x="11118" y="32793"/>
                  </a:lnTo>
                  <a:lnTo>
                    <a:pt x="26112" y="22185"/>
                  </a:lnTo>
                  <a:cubicBezTo>
                    <a:pt x="19890" y="13770"/>
                    <a:pt x="17850" y="8263"/>
                    <a:pt x="11169" y="3520"/>
                  </a:cubicBezTo>
                  <a:cubicBezTo>
                    <a:pt x="7855" y="1327"/>
                    <a:pt x="3979" y="103"/>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1" name="Google Shape;2141;p91"/>
            <p:cNvSpPr/>
            <p:nvPr/>
          </p:nvSpPr>
          <p:spPr>
            <a:xfrm>
              <a:off x="2755600" y="1849650"/>
              <a:ext cx="926900" cy="1028900"/>
            </a:xfrm>
            <a:custGeom>
              <a:avLst/>
              <a:gdLst/>
              <a:ahLst/>
              <a:cxnLst/>
              <a:rect l="l" t="t" r="r" b="b"/>
              <a:pathLst>
                <a:path w="37076" h="41156" extrusionOk="0">
                  <a:moveTo>
                    <a:pt x="14637" y="0"/>
                  </a:moveTo>
                  <a:lnTo>
                    <a:pt x="0" y="30242"/>
                  </a:lnTo>
                  <a:lnTo>
                    <a:pt x="22439" y="41155"/>
                  </a:lnTo>
                  <a:lnTo>
                    <a:pt x="37076" y="10914"/>
                  </a:lnTo>
                  <a:lnTo>
                    <a:pt x="1463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2" name="Google Shape;2142;p91"/>
            <p:cNvSpPr/>
            <p:nvPr/>
          </p:nvSpPr>
          <p:spPr>
            <a:xfrm>
              <a:off x="3242625" y="1882275"/>
              <a:ext cx="339150" cy="204525"/>
            </a:xfrm>
            <a:custGeom>
              <a:avLst/>
              <a:gdLst/>
              <a:ahLst/>
              <a:cxnLst/>
              <a:rect l="l" t="t" r="r" b="b"/>
              <a:pathLst>
                <a:path w="13566" h="8181" extrusionOk="0">
                  <a:moveTo>
                    <a:pt x="1276" y="0"/>
                  </a:moveTo>
                  <a:cubicBezTo>
                    <a:pt x="1095" y="0"/>
                    <a:pt x="920" y="103"/>
                    <a:pt x="816" y="276"/>
                  </a:cubicBezTo>
                  <a:lnTo>
                    <a:pt x="1" y="2010"/>
                  </a:lnTo>
                  <a:lnTo>
                    <a:pt x="12597" y="8181"/>
                  </a:lnTo>
                  <a:lnTo>
                    <a:pt x="13413" y="6447"/>
                  </a:lnTo>
                  <a:cubicBezTo>
                    <a:pt x="13566" y="6192"/>
                    <a:pt x="13464" y="5886"/>
                    <a:pt x="13209" y="5733"/>
                  </a:cubicBezTo>
                  <a:lnTo>
                    <a:pt x="1530" y="72"/>
                  </a:lnTo>
                  <a:cubicBezTo>
                    <a:pt x="1449" y="23"/>
                    <a:pt x="1362" y="0"/>
                    <a:pt x="12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3" name="Google Shape;2143;p91"/>
            <p:cNvSpPr/>
            <p:nvPr/>
          </p:nvSpPr>
          <p:spPr>
            <a:xfrm>
              <a:off x="3383900" y="1880700"/>
              <a:ext cx="115025" cy="98275"/>
            </a:xfrm>
            <a:custGeom>
              <a:avLst/>
              <a:gdLst/>
              <a:ahLst/>
              <a:cxnLst/>
              <a:rect l="l" t="t" r="r" b="b"/>
              <a:pathLst>
                <a:path w="4601" h="3931" extrusionOk="0">
                  <a:moveTo>
                    <a:pt x="2288" y="1005"/>
                  </a:moveTo>
                  <a:cubicBezTo>
                    <a:pt x="2929" y="1005"/>
                    <a:pt x="3426" y="1706"/>
                    <a:pt x="3070" y="2328"/>
                  </a:cubicBezTo>
                  <a:cubicBezTo>
                    <a:pt x="2890" y="2653"/>
                    <a:pt x="2581" y="2825"/>
                    <a:pt x="2253" y="2825"/>
                  </a:cubicBezTo>
                  <a:cubicBezTo>
                    <a:pt x="2118" y="2825"/>
                    <a:pt x="1980" y="2796"/>
                    <a:pt x="1846" y="2736"/>
                  </a:cubicBezTo>
                  <a:lnTo>
                    <a:pt x="1795" y="2736"/>
                  </a:lnTo>
                  <a:cubicBezTo>
                    <a:pt x="1081" y="2328"/>
                    <a:pt x="1183" y="1257"/>
                    <a:pt x="1999" y="1053"/>
                  </a:cubicBezTo>
                  <a:cubicBezTo>
                    <a:pt x="2097" y="1020"/>
                    <a:pt x="2194" y="1005"/>
                    <a:pt x="2288" y="1005"/>
                  </a:cubicBezTo>
                  <a:close/>
                  <a:moveTo>
                    <a:pt x="2362" y="0"/>
                  </a:moveTo>
                  <a:cubicBezTo>
                    <a:pt x="1062" y="0"/>
                    <a:pt x="1" y="1343"/>
                    <a:pt x="520" y="2685"/>
                  </a:cubicBezTo>
                  <a:cubicBezTo>
                    <a:pt x="839" y="3508"/>
                    <a:pt x="1599" y="3930"/>
                    <a:pt x="2363" y="3930"/>
                  </a:cubicBezTo>
                  <a:cubicBezTo>
                    <a:pt x="3067" y="3930"/>
                    <a:pt x="3774" y="3572"/>
                    <a:pt x="4141" y="2838"/>
                  </a:cubicBezTo>
                  <a:cubicBezTo>
                    <a:pt x="4600" y="1818"/>
                    <a:pt x="4090" y="594"/>
                    <a:pt x="3070" y="135"/>
                  </a:cubicBezTo>
                  <a:cubicBezTo>
                    <a:pt x="2832" y="43"/>
                    <a:pt x="2593" y="0"/>
                    <a:pt x="23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4" name="Google Shape;2144;p91"/>
            <p:cNvSpPr/>
            <p:nvPr/>
          </p:nvSpPr>
          <p:spPr>
            <a:xfrm>
              <a:off x="2341250" y="1421250"/>
              <a:ext cx="953675" cy="1039125"/>
            </a:xfrm>
            <a:custGeom>
              <a:avLst/>
              <a:gdLst/>
              <a:ahLst/>
              <a:cxnLst/>
              <a:rect l="l" t="t" r="r" b="b"/>
              <a:pathLst>
                <a:path w="38147" h="41565" extrusionOk="0">
                  <a:moveTo>
                    <a:pt x="9078" y="1"/>
                  </a:moveTo>
                  <a:cubicBezTo>
                    <a:pt x="9078" y="1"/>
                    <a:pt x="0" y="17595"/>
                    <a:pt x="2601" y="26112"/>
                  </a:cubicBezTo>
                  <a:cubicBezTo>
                    <a:pt x="5202" y="34628"/>
                    <a:pt x="33506" y="41564"/>
                    <a:pt x="33506" y="41564"/>
                  </a:cubicBezTo>
                  <a:lnTo>
                    <a:pt x="38146" y="30651"/>
                  </a:lnTo>
                  <a:cubicBezTo>
                    <a:pt x="38146" y="30651"/>
                    <a:pt x="20450" y="22440"/>
                    <a:pt x="20705" y="19686"/>
                  </a:cubicBezTo>
                  <a:cubicBezTo>
                    <a:pt x="21011" y="16932"/>
                    <a:pt x="25397" y="7243"/>
                    <a:pt x="25397" y="7243"/>
                  </a:cubicBezTo>
                  <a:lnTo>
                    <a:pt x="9078" y="1"/>
                  </a:lnTo>
                  <a:close/>
                </a:path>
              </a:pathLst>
            </a:custGeom>
            <a:solidFill>
              <a:srgbClr val="F49C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5" name="Google Shape;2145;p91"/>
            <p:cNvSpPr/>
            <p:nvPr/>
          </p:nvSpPr>
          <p:spPr>
            <a:xfrm>
              <a:off x="2907325" y="2072750"/>
              <a:ext cx="696125" cy="471125"/>
            </a:xfrm>
            <a:custGeom>
              <a:avLst/>
              <a:gdLst/>
              <a:ahLst/>
              <a:cxnLst/>
              <a:rect l="l" t="t" r="r" b="b"/>
              <a:pathLst>
                <a:path w="27845" h="18845" extrusionOk="0">
                  <a:moveTo>
                    <a:pt x="6477" y="1"/>
                  </a:moveTo>
                  <a:lnTo>
                    <a:pt x="0" y="12036"/>
                  </a:lnTo>
                  <a:cubicBezTo>
                    <a:pt x="8087" y="14827"/>
                    <a:pt x="20033" y="18845"/>
                    <a:pt x="22011" y="18845"/>
                  </a:cubicBezTo>
                  <a:cubicBezTo>
                    <a:pt x="22166" y="18845"/>
                    <a:pt x="22260" y="18820"/>
                    <a:pt x="22286" y="18768"/>
                  </a:cubicBezTo>
                  <a:cubicBezTo>
                    <a:pt x="22592" y="18105"/>
                    <a:pt x="19430" y="16524"/>
                    <a:pt x="17645" y="15759"/>
                  </a:cubicBezTo>
                  <a:lnTo>
                    <a:pt x="17645" y="15759"/>
                  </a:lnTo>
                  <a:cubicBezTo>
                    <a:pt x="20047" y="16546"/>
                    <a:pt x="22952" y="17635"/>
                    <a:pt x="24179" y="17635"/>
                  </a:cubicBezTo>
                  <a:cubicBezTo>
                    <a:pt x="24463" y="17635"/>
                    <a:pt x="24657" y="17576"/>
                    <a:pt x="24734" y="17442"/>
                  </a:cubicBezTo>
                  <a:cubicBezTo>
                    <a:pt x="25142" y="16728"/>
                    <a:pt x="21572" y="14739"/>
                    <a:pt x="19277" y="13821"/>
                  </a:cubicBezTo>
                  <a:lnTo>
                    <a:pt x="19277" y="13821"/>
                  </a:lnTo>
                  <a:cubicBezTo>
                    <a:pt x="21174" y="14307"/>
                    <a:pt x="25551" y="16051"/>
                    <a:pt x="26930" y="16051"/>
                  </a:cubicBezTo>
                  <a:cubicBezTo>
                    <a:pt x="27145" y="16051"/>
                    <a:pt x="27287" y="16009"/>
                    <a:pt x="27335" y="15912"/>
                  </a:cubicBezTo>
                  <a:cubicBezTo>
                    <a:pt x="27845" y="14892"/>
                    <a:pt x="21369" y="11680"/>
                    <a:pt x="21368" y="11679"/>
                  </a:cubicBezTo>
                  <a:lnTo>
                    <a:pt x="21368" y="11679"/>
                  </a:lnTo>
                  <a:cubicBezTo>
                    <a:pt x="21369" y="11680"/>
                    <a:pt x="25307" y="13430"/>
                    <a:pt x="26921" y="13430"/>
                  </a:cubicBezTo>
                  <a:cubicBezTo>
                    <a:pt x="27293" y="13430"/>
                    <a:pt x="27542" y="13337"/>
                    <a:pt x="27590" y="13107"/>
                  </a:cubicBezTo>
                  <a:cubicBezTo>
                    <a:pt x="27743" y="12189"/>
                    <a:pt x="20450" y="9486"/>
                    <a:pt x="20297" y="8772"/>
                  </a:cubicBezTo>
                  <a:cubicBezTo>
                    <a:pt x="20249" y="8602"/>
                    <a:pt x="20391" y="8545"/>
                    <a:pt x="20636" y="8545"/>
                  </a:cubicBezTo>
                  <a:cubicBezTo>
                    <a:pt x="21134" y="8545"/>
                    <a:pt x="22053" y="8782"/>
                    <a:pt x="22632" y="8782"/>
                  </a:cubicBezTo>
                  <a:cubicBezTo>
                    <a:pt x="22961" y="8782"/>
                    <a:pt x="23181" y="8705"/>
                    <a:pt x="23153" y="8466"/>
                  </a:cubicBezTo>
                  <a:cubicBezTo>
                    <a:pt x="23102" y="7600"/>
                    <a:pt x="6477" y="1"/>
                    <a:pt x="6477" y="1"/>
                  </a:cubicBezTo>
                  <a:close/>
                </a:path>
              </a:pathLst>
            </a:custGeom>
            <a:solidFill>
              <a:srgbClr val="F49C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6" name="Google Shape;2146;p91"/>
            <p:cNvSpPr/>
            <p:nvPr/>
          </p:nvSpPr>
          <p:spPr>
            <a:xfrm>
              <a:off x="2498050" y="813025"/>
              <a:ext cx="766275" cy="856875"/>
            </a:xfrm>
            <a:custGeom>
              <a:avLst/>
              <a:gdLst/>
              <a:ahLst/>
              <a:cxnLst/>
              <a:rect l="l" t="t" r="r" b="b"/>
              <a:pathLst>
                <a:path w="30651" h="34275" extrusionOk="0">
                  <a:moveTo>
                    <a:pt x="30167" y="1"/>
                  </a:moveTo>
                  <a:cubicBezTo>
                    <a:pt x="22941" y="1"/>
                    <a:pt x="15924" y="2232"/>
                    <a:pt x="11883" y="6073"/>
                  </a:cubicBezTo>
                  <a:cubicBezTo>
                    <a:pt x="5662" y="11938"/>
                    <a:pt x="1" y="26625"/>
                    <a:pt x="1" y="26625"/>
                  </a:cubicBezTo>
                  <a:lnTo>
                    <a:pt x="19737" y="34275"/>
                  </a:lnTo>
                  <a:lnTo>
                    <a:pt x="28407" y="17547"/>
                  </a:lnTo>
                  <a:lnTo>
                    <a:pt x="30650" y="4"/>
                  </a:lnTo>
                  <a:cubicBezTo>
                    <a:pt x="30489" y="2"/>
                    <a:pt x="30328" y="1"/>
                    <a:pt x="301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7" name="Google Shape;2147;p91"/>
            <p:cNvSpPr/>
            <p:nvPr/>
          </p:nvSpPr>
          <p:spPr>
            <a:xfrm>
              <a:off x="2957050" y="1372825"/>
              <a:ext cx="167025" cy="288150"/>
            </a:xfrm>
            <a:custGeom>
              <a:avLst/>
              <a:gdLst/>
              <a:ahLst/>
              <a:cxnLst/>
              <a:rect l="l" t="t" r="r" b="b"/>
              <a:pathLst>
                <a:path w="6681" h="11526" fill="none" extrusionOk="0">
                  <a:moveTo>
                    <a:pt x="0" y="11526"/>
                  </a:moveTo>
                  <a:lnTo>
                    <a:pt x="6681" y="0"/>
                  </a:lnTo>
                </a:path>
              </a:pathLst>
            </a:custGeom>
            <a:noFill/>
            <a:ln w="11475" cap="flat" cmpd="sng">
              <a:solidFill>
                <a:schemeClr val="accent3"/>
              </a:solidFill>
              <a:prstDash val="solid"/>
              <a:miter lim="509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8" name="Google Shape;2148;p91"/>
            <p:cNvSpPr/>
            <p:nvPr/>
          </p:nvSpPr>
          <p:spPr>
            <a:xfrm>
              <a:off x="2528650" y="1388125"/>
              <a:ext cx="475575" cy="192525"/>
            </a:xfrm>
            <a:custGeom>
              <a:avLst/>
              <a:gdLst/>
              <a:ahLst/>
              <a:cxnLst/>
              <a:rect l="l" t="t" r="r" b="b"/>
              <a:pathLst>
                <a:path w="19023" h="7701" fill="none" extrusionOk="0">
                  <a:moveTo>
                    <a:pt x="19023" y="7701"/>
                  </a:moveTo>
                  <a:lnTo>
                    <a:pt x="1" y="0"/>
                  </a:lnTo>
                </a:path>
              </a:pathLst>
            </a:custGeom>
            <a:noFill/>
            <a:ln w="11475" cap="flat" cmpd="sng">
              <a:solidFill>
                <a:schemeClr val="accent3"/>
              </a:solidFill>
              <a:prstDash val="solid"/>
              <a:miter lim="509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 name="Google Shape;2149;p91"/>
            <p:cNvSpPr/>
            <p:nvPr/>
          </p:nvSpPr>
          <p:spPr>
            <a:xfrm>
              <a:off x="3858425" y="1203250"/>
              <a:ext cx="67600" cy="388875"/>
            </a:xfrm>
            <a:custGeom>
              <a:avLst/>
              <a:gdLst/>
              <a:ahLst/>
              <a:cxnLst/>
              <a:rect l="l" t="t" r="r" b="b"/>
              <a:pathLst>
                <a:path w="2704" h="15555" fill="none" extrusionOk="0">
                  <a:moveTo>
                    <a:pt x="2703" y="15555"/>
                  </a:moveTo>
                  <a:cubicBezTo>
                    <a:pt x="1836" y="8721"/>
                    <a:pt x="0" y="0"/>
                    <a:pt x="0" y="0"/>
                  </a:cubicBezTo>
                </a:path>
              </a:pathLst>
            </a:custGeom>
            <a:noFill/>
            <a:ln w="11475" cap="flat" cmpd="sng">
              <a:solidFill>
                <a:schemeClr val="accent3"/>
              </a:solidFill>
              <a:prstDash val="solid"/>
              <a:miter lim="509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 name="Google Shape;2150;p91"/>
            <p:cNvSpPr/>
            <p:nvPr/>
          </p:nvSpPr>
          <p:spPr>
            <a:xfrm>
              <a:off x="3914525" y="1338400"/>
              <a:ext cx="244800" cy="169575"/>
            </a:xfrm>
            <a:custGeom>
              <a:avLst/>
              <a:gdLst/>
              <a:ahLst/>
              <a:cxnLst/>
              <a:rect l="l" t="t" r="r" b="b"/>
              <a:pathLst>
                <a:path w="9792" h="6783" fill="none" extrusionOk="0">
                  <a:moveTo>
                    <a:pt x="0" y="6783"/>
                  </a:moveTo>
                  <a:lnTo>
                    <a:pt x="9792" y="0"/>
                  </a:lnTo>
                </a:path>
              </a:pathLst>
            </a:custGeom>
            <a:noFill/>
            <a:ln w="11475" cap="flat" cmpd="sng">
              <a:solidFill>
                <a:schemeClr val="accent3"/>
              </a:solidFill>
              <a:prstDash val="solid"/>
              <a:miter lim="509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151" name="Google Shape;2151;p91"/>
          <p:cNvCxnSpPr/>
          <p:nvPr/>
        </p:nvCxnSpPr>
        <p:spPr>
          <a:xfrm>
            <a:off x="1723225" y="4172225"/>
            <a:ext cx="1016100" cy="0"/>
          </a:xfrm>
          <a:prstGeom prst="straightConnector1">
            <a:avLst/>
          </a:prstGeom>
          <a:noFill/>
          <a:ln w="9525" cap="flat" cmpd="sng">
            <a:solidFill>
              <a:schemeClr val="accent5"/>
            </a:solidFill>
            <a:prstDash val="solid"/>
            <a:round/>
            <a:headEnd type="none" w="med" len="med"/>
            <a:tailEnd type="none" w="med" len="med"/>
          </a:ln>
        </p:spPr>
      </p:cxnSp>
      <p:grpSp>
        <p:nvGrpSpPr>
          <p:cNvPr id="2152" name="Google Shape;2152;p91"/>
          <p:cNvGrpSpPr/>
          <p:nvPr/>
        </p:nvGrpSpPr>
        <p:grpSpPr>
          <a:xfrm>
            <a:off x="4572000" y="1789722"/>
            <a:ext cx="1331260" cy="2367790"/>
            <a:chOff x="4427250" y="1789722"/>
            <a:chExt cx="1331260" cy="2367790"/>
          </a:xfrm>
        </p:grpSpPr>
        <p:grpSp>
          <p:nvGrpSpPr>
            <p:cNvPr id="2153" name="Google Shape;2153;p91"/>
            <p:cNvGrpSpPr/>
            <p:nvPr/>
          </p:nvGrpSpPr>
          <p:grpSpPr>
            <a:xfrm>
              <a:off x="4484047" y="1789722"/>
              <a:ext cx="1274462" cy="2367790"/>
              <a:chOff x="2388375" y="237875"/>
              <a:chExt cx="2805950" cy="5213100"/>
            </a:xfrm>
          </p:grpSpPr>
          <p:sp>
            <p:nvSpPr>
              <p:cNvPr id="2154" name="Google Shape;2154;p91"/>
              <p:cNvSpPr/>
              <p:nvPr/>
            </p:nvSpPr>
            <p:spPr>
              <a:xfrm>
                <a:off x="2515850" y="2968400"/>
                <a:ext cx="1071825" cy="2139475"/>
              </a:xfrm>
              <a:custGeom>
                <a:avLst/>
                <a:gdLst/>
                <a:ahLst/>
                <a:cxnLst/>
                <a:rect l="l" t="t" r="r" b="b"/>
                <a:pathLst>
                  <a:path w="42873" h="85579" extrusionOk="0">
                    <a:moveTo>
                      <a:pt x="22722" y="0"/>
                    </a:moveTo>
                    <a:cubicBezTo>
                      <a:pt x="22722" y="0"/>
                      <a:pt x="22017" y="31387"/>
                      <a:pt x="20110" y="42126"/>
                    </a:cubicBezTo>
                    <a:cubicBezTo>
                      <a:pt x="17954" y="54192"/>
                      <a:pt x="1" y="78530"/>
                      <a:pt x="1" y="78530"/>
                    </a:cubicBezTo>
                    <a:lnTo>
                      <a:pt x="4147" y="82635"/>
                    </a:lnTo>
                    <a:lnTo>
                      <a:pt x="10283" y="85578"/>
                    </a:lnTo>
                    <a:cubicBezTo>
                      <a:pt x="10283" y="85578"/>
                      <a:pt x="25997" y="70528"/>
                      <a:pt x="34870" y="51745"/>
                    </a:cubicBezTo>
                    <a:cubicBezTo>
                      <a:pt x="42541" y="35492"/>
                      <a:pt x="42872" y="1659"/>
                      <a:pt x="42872" y="1659"/>
                    </a:cubicBezTo>
                    <a:lnTo>
                      <a:pt x="22722" y="0"/>
                    </a:lnTo>
                    <a:close/>
                  </a:path>
                </a:pathLst>
              </a:custGeom>
              <a:solidFill>
                <a:srgbClr val="FFCB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5" name="Google Shape;2155;p91"/>
              <p:cNvSpPr/>
              <p:nvPr/>
            </p:nvSpPr>
            <p:spPr>
              <a:xfrm>
                <a:off x="2388375" y="4905725"/>
                <a:ext cx="590850" cy="504425"/>
              </a:xfrm>
              <a:custGeom>
                <a:avLst/>
                <a:gdLst/>
                <a:ahLst/>
                <a:cxnLst/>
                <a:rect l="l" t="t" r="r" b="b"/>
                <a:pathLst>
                  <a:path w="23634" h="20177" extrusionOk="0">
                    <a:moveTo>
                      <a:pt x="5515" y="0"/>
                    </a:moveTo>
                    <a:lnTo>
                      <a:pt x="166" y="5929"/>
                    </a:lnTo>
                    <a:cubicBezTo>
                      <a:pt x="0" y="6137"/>
                      <a:pt x="83" y="6427"/>
                      <a:pt x="290" y="6593"/>
                    </a:cubicBezTo>
                    <a:lnTo>
                      <a:pt x="21850" y="20151"/>
                    </a:lnTo>
                    <a:cubicBezTo>
                      <a:pt x="21878" y="20168"/>
                      <a:pt x="21907" y="20176"/>
                      <a:pt x="21938" y="20176"/>
                    </a:cubicBezTo>
                    <a:cubicBezTo>
                      <a:pt x="22427" y="20176"/>
                      <a:pt x="23343" y="18158"/>
                      <a:pt x="23343" y="18119"/>
                    </a:cubicBezTo>
                    <a:cubicBezTo>
                      <a:pt x="23550" y="17373"/>
                      <a:pt x="23633" y="16461"/>
                      <a:pt x="23343" y="16046"/>
                    </a:cubicBezTo>
                    <a:lnTo>
                      <a:pt x="16958" y="6634"/>
                    </a:lnTo>
                    <a:cubicBezTo>
                      <a:pt x="10863" y="5515"/>
                      <a:pt x="5515" y="0"/>
                      <a:pt x="55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6" name="Google Shape;2156;p91"/>
              <p:cNvSpPr/>
              <p:nvPr/>
            </p:nvSpPr>
            <p:spPr>
              <a:xfrm>
                <a:off x="2789500" y="5112000"/>
                <a:ext cx="64300" cy="32150"/>
              </a:xfrm>
              <a:custGeom>
                <a:avLst/>
                <a:gdLst/>
                <a:ahLst/>
                <a:cxnLst/>
                <a:rect l="l" t="t" r="r" b="b"/>
                <a:pathLst>
                  <a:path w="2572" h="1286" fill="none" extrusionOk="0">
                    <a:moveTo>
                      <a:pt x="2571" y="0"/>
                    </a:moveTo>
                    <a:cubicBezTo>
                      <a:pt x="1659" y="332"/>
                      <a:pt x="789" y="747"/>
                      <a:pt x="1" y="1286"/>
                    </a:cubicBezTo>
                  </a:path>
                </a:pathLst>
              </a:custGeom>
              <a:noFill/>
              <a:ln w="93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7" name="Google Shape;2157;p91"/>
              <p:cNvSpPr/>
              <p:nvPr/>
            </p:nvSpPr>
            <p:spPr>
              <a:xfrm>
                <a:off x="2818525" y="5146200"/>
                <a:ext cx="52900" cy="29050"/>
              </a:xfrm>
              <a:custGeom>
                <a:avLst/>
                <a:gdLst/>
                <a:ahLst/>
                <a:cxnLst/>
                <a:rect l="l" t="t" r="r" b="b"/>
                <a:pathLst>
                  <a:path w="2116" h="1162" fill="none" extrusionOk="0">
                    <a:moveTo>
                      <a:pt x="2115" y="1"/>
                    </a:moveTo>
                    <a:cubicBezTo>
                      <a:pt x="1369" y="291"/>
                      <a:pt x="664" y="664"/>
                      <a:pt x="1" y="1162"/>
                    </a:cubicBezTo>
                  </a:path>
                </a:pathLst>
              </a:custGeom>
              <a:noFill/>
              <a:ln w="93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8" name="Google Shape;2158;p91"/>
              <p:cNvSpPr/>
              <p:nvPr/>
            </p:nvSpPr>
            <p:spPr>
              <a:xfrm>
                <a:off x="2837200" y="5173150"/>
                <a:ext cx="49775" cy="25950"/>
              </a:xfrm>
              <a:custGeom>
                <a:avLst/>
                <a:gdLst/>
                <a:ahLst/>
                <a:cxnLst/>
                <a:rect l="l" t="t" r="r" b="b"/>
                <a:pathLst>
                  <a:path w="1991" h="1038" fill="none" extrusionOk="0">
                    <a:moveTo>
                      <a:pt x="1990" y="1"/>
                    </a:moveTo>
                    <a:cubicBezTo>
                      <a:pt x="1327" y="291"/>
                      <a:pt x="622" y="623"/>
                      <a:pt x="0" y="1037"/>
                    </a:cubicBezTo>
                  </a:path>
                </a:pathLst>
              </a:custGeom>
              <a:noFill/>
              <a:ln w="93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9" name="Google Shape;2159;p91"/>
              <p:cNvSpPr/>
              <p:nvPr/>
            </p:nvSpPr>
            <p:spPr>
              <a:xfrm>
                <a:off x="2411175" y="5029075"/>
                <a:ext cx="552500" cy="348300"/>
              </a:xfrm>
              <a:custGeom>
                <a:avLst/>
                <a:gdLst/>
                <a:ahLst/>
                <a:cxnLst/>
                <a:rect l="l" t="t" r="r" b="b"/>
                <a:pathLst>
                  <a:path w="22100" h="13932" fill="none" extrusionOk="0">
                    <a:moveTo>
                      <a:pt x="0" y="0"/>
                    </a:moveTo>
                    <a:lnTo>
                      <a:pt x="22099" y="13932"/>
                    </a:lnTo>
                  </a:path>
                </a:pathLst>
              </a:custGeom>
              <a:noFill/>
              <a:ln w="93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0" name="Google Shape;2160;p91"/>
              <p:cNvSpPr/>
              <p:nvPr/>
            </p:nvSpPr>
            <p:spPr>
              <a:xfrm>
                <a:off x="2478550" y="4958575"/>
                <a:ext cx="127525" cy="170025"/>
              </a:xfrm>
              <a:custGeom>
                <a:avLst/>
                <a:gdLst/>
                <a:ahLst/>
                <a:cxnLst/>
                <a:rect l="l" t="t" r="r" b="b"/>
                <a:pathLst>
                  <a:path w="5101" h="6801" fill="none" extrusionOk="0">
                    <a:moveTo>
                      <a:pt x="0" y="1"/>
                    </a:moveTo>
                    <a:cubicBezTo>
                      <a:pt x="0" y="1"/>
                      <a:pt x="5100" y="3401"/>
                      <a:pt x="3566" y="6801"/>
                    </a:cubicBezTo>
                  </a:path>
                </a:pathLst>
              </a:custGeom>
              <a:noFill/>
              <a:ln w="93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1" name="Google Shape;2161;p91"/>
              <p:cNvSpPr/>
              <p:nvPr/>
            </p:nvSpPr>
            <p:spPr>
              <a:xfrm>
                <a:off x="2849625" y="5259175"/>
                <a:ext cx="90200" cy="46675"/>
              </a:xfrm>
              <a:custGeom>
                <a:avLst/>
                <a:gdLst/>
                <a:ahLst/>
                <a:cxnLst/>
                <a:rect l="l" t="t" r="r" b="b"/>
                <a:pathLst>
                  <a:path w="3608" h="1867" fill="none" extrusionOk="0">
                    <a:moveTo>
                      <a:pt x="3608" y="1"/>
                    </a:moveTo>
                    <a:cubicBezTo>
                      <a:pt x="3608" y="1"/>
                      <a:pt x="871" y="1120"/>
                      <a:pt x="1" y="1867"/>
                    </a:cubicBezTo>
                  </a:path>
                </a:pathLst>
              </a:custGeom>
              <a:noFill/>
              <a:ln w="93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2" name="Google Shape;2162;p91"/>
              <p:cNvSpPr/>
              <p:nvPr/>
            </p:nvSpPr>
            <p:spPr>
              <a:xfrm>
                <a:off x="3660200" y="2968400"/>
                <a:ext cx="476850" cy="2320875"/>
              </a:xfrm>
              <a:custGeom>
                <a:avLst/>
                <a:gdLst/>
                <a:ahLst/>
                <a:cxnLst/>
                <a:rect l="l" t="t" r="r" b="b"/>
                <a:pathLst>
                  <a:path w="19074" h="92835" extrusionOk="0">
                    <a:moveTo>
                      <a:pt x="18327" y="0"/>
                    </a:moveTo>
                    <a:lnTo>
                      <a:pt x="1" y="13020"/>
                    </a:lnTo>
                    <a:cubicBezTo>
                      <a:pt x="1" y="13020"/>
                      <a:pt x="1203" y="31346"/>
                      <a:pt x="2032" y="45402"/>
                    </a:cubicBezTo>
                    <a:cubicBezTo>
                      <a:pt x="2862" y="59416"/>
                      <a:pt x="4520" y="91425"/>
                      <a:pt x="4520" y="91425"/>
                    </a:cubicBezTo>
                    <a:lnTo>
                      <a:pt x="10574" y="92834"/>
                    </a:lnTo>
                    <a:lnTo>
                      <a:pt x="17332" y="91715"/>
                    </a:lnTo>
                    <a:cubicBezTo>
                      <a:pt x="17332" y="91715"/>
                      <a:pt x="19073" y="64101"/>
                      <a:pt x="19073" y="45775"/>
                    </a:cubicBezTo>
                    <a:cubicBezTo>
                      <a:pt x="19073" y="26868"/>
                      <a:pt x="18327" y="0"/>
                      <a:pt x="18327" y="0"/>
                    </a:cubicBezTo>
                    <a:close/>
                  </a:path>
                </a:pathLst>
              </a:custGeom>
              <a:solidFill>
                <a:srgbClr val="FFCB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3" name="Google Shape;2163;p91"/>
              <p:cNvSpPr/>
              <p:nvPr/>
            </p:nvSpPr>
            <p:spPr>
              <a:xfrm>
                <a:off x="3737950" y="5229125"/>
                <a:ext cx="661350" cy="221850"/>
              </a:xfrm>
              <a:custGeom>
                <a:avLst/>
                <a:gdLst/>
                <a:ahLst/>
                <a:cxnLst/>
                <a:rect l="l" t="t" r="r" b="b"/>
                <a:pathLst>
                  <a:path w="26454" h="8874" extrusionOk="0">
                    <a:moveTo>
                      <a:pt x="14554" y="1"/>
                    </a:moveTo>
                    <a:cubicBezTo>
                      <a:pt x="12281" y="916"/>
                      <a:pt x="9744" y="1193"/>
                      <a:pt x="7504" y="1193"/>
                    </a:cubicBezTo>
                    <a:cubicBezTo>
                      <a:pt x="4065" y="1193"/>
                      <a:pt x="1327" y="540"/>
                      <a:pt x="1327" y="540"/>
                    </a:cubicBezTo>
                    <a:lnTo>
                      <a:pt x="0" y="8417"/>
                    </a:lnTo>
                    <a:cubicBezTo>
                      <a:pt x="0" y="8666"/>
                      <a:pt x="208" y="8873"/>
                      <a:pt x="498" y="8873"/>
                    </a:cubicBezTo>
                    <a:lnTo>
                      <a:pt x="25956" y="8749"/>
                    </a:lnTo>
                    <a:cubicBezTo>
                      <a:pt x="26453" y="8749"/>
                      <a:pt x="26121" y="6261"/>
                      <a:pt x="26121" y="6261"/>
                    </a:cubicBezTo>
                    <a:cubicBezTo>
                      <a:pt x="25914" y="5515"/>
                      <a:pt x="25458" y="4686"/>
                      <a:pt x="25043" y="4478"/>
                    </a:cubicBezTo>
                    <a:lnTo>
                      <a:pt x="1455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4" name="Google Shape;2164;p91"/>
              <p:cNvSpPr/>
              <p:nvPr/>
            </p:nvSpPr>
            <p:spPr>
              <a:xfrm>
                <a:off x="4121475" y="5240525"/>
                <a:ext cx="37325" cy="61175"/>
              </a:xfrm>
              <a:custGeom>
                <a:avLst/>
                <a:gdLst/>
                <a:ahLst/>
                <a:cxnLst/>
                <a:rect l="l" t="t" r="r" b="b"/>
                <a:pathLst>
                  <a:path w="1493" h="2447" fill="none" extrusionOk="0">
                    <a:moveTo>
                      <a:pt x="1493" y="1"/>
                    </a:moveTo>
                    <a:cubicBezTo>
                      <a:pt x="912" y="747"/>
                      <a:pt x="415" y="1576"/>
                      <a:pt x="0" y="2447"/>
                    </a:cubicBezTo>
                  </a:path>
                </a:pathLst>
              </a:custGeom>
              <a:noFill/>
              <a:ln w="93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5" name="Google Shape;2165;p91"/>
              <p:cNvSpPr/>
              <p:nvPr/>
            </p:nvSpPr>
            <p:spPr>
              <a:xfrm>
                <a:off x="4160850" y="5260225"/>
                <a:ext cx="31125" cy="51850"/>
              </a:xfrm>
              <a:custGeom>
                <a:avLst/>
                <a:gdLst/>
                <a:ahLst/>
                <a:cxnLst/>
                <a:rect l="l" t="t" r="r" b="b"/>
                <a:pathLst>
                  <a:path w="1245" h="2074" fill="none" extrusionOk="0">
                    <a:moveTo>
                      <a:pt x="1245" y="0"/>
                    </a:moveTo>
                    <a:cubicBezTo>
                      <a:pt x="747" y="622"/>
                      <a:pt x="333" y="1327"/>
                      <a:pt x="1" y="2074"/>
                    </a:cubicBezTo>
                  </a:path>
                </a:pathLst>
              </a:custGeom>
              <a:noFill/>
              <a:ln w="93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6" name="Google Shape;2166;p91"/>
              <p:cNvSpPr/>
              <p:nvPr/>
            </p:nvSpPr>
            <p:spPr>
              <a:xfrm>
                <a:off x="4190925" y="5274725"/>
                <a:ext cx="29050" cy="47725"/>
              </a:xfrm>
              <a:custGeom>
                <a:avLst/>
                <a:gdLst/>
                <a:ahLst/>
                <a:cxnLst/>
                <a:rect l="l" t="t" r="r" b="b"/>
                <a:pathLst>
                  <a:path w="1162" h="1909" fill="none" extrusionOk="0">
                    <a:moveTo>
                      <a:pt x="1161" y="1"/>
                    </a:moveTo>
                    <a:cubicBezTo>
                      <a:pt x="705" y="581"/>
                      <a:pt x="332" y="1245"/>
                      <a:pt x="0" y="1908"/>
                    </a:cubicBezTo>
                  </a:path>
                </a:pathLst>
              </a:custGeom>
              <a:noFill/>
              <a:ln w="93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7" name="Google Shape;2167;p91"/>
              <p:cNvSpPr/>
              <p:nvPr/>
            </p:nvSpPr>
            <p:spPr>
              <a:xfrm>
                <a:off x="3741050" y="5405350"/>
                <a:ext cx="653050" cy="3125"/>
              </a:xfrm>
              <a:custGeom>
                <a:avLst/>
                <a:gdLst/>
                <a:ahLst/>
                <a:cxnLst/>
                <a:rect l="l" t="t" r="r" b="b"/>
                <a:pathLst>
                  <a:path w="26122" h="125" fill="none" extrusionOk="0">
                    <a:moveTo>
                      <a:pt x="1" y="125"/>
                    </a:moveTo>
                    <a:lnTo>
                      <a:pt x="26122" y="0"/>
                    </a:lnTo>
                  </a:path>
                </a:pathLst>
              </a:custGeom>
              <a:noFill/>
              <a:ln w="93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8" name="Google Shape;2168;p91"/>
              <p:cNvSpPr/>
              <p:nvPr/>
            </p:nvSpPr>
            <p:spPr>
              <a:xfrm>
                <a:off x="3759725" y="5312050"/>
                <a:ext cx="165850" cy="96425"/>
              </a:xfrm>
              <a:custGeom>
                <a:avLst/>
                <a:gdLst/>
                <a:ahLst/>
                <a:cxnLst/>
                <a:rect l="l" t="t" r="r" b="b"/>
                <a:pathLst>
                  <a:path w="6634" h="3857" fill="none" extrusionOk="0">
                    <a:moveTo>
                      <a:pt x="0" y="1"/>
                    </a:moveTo>
                    <a:cubicBezTo>
                      <a:pt x="0" y="1"/>
                      <a:pt x="6136" y="125"/>
                      <a:pt x="6634" y="3857"/>
                    </a:cubicBezTo>
                  </a:path>
                </a:pathLst>
              </a:custGeom>
              <a:noFill/>
              <a:ln w="93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9" name="Google Shape;2169;p91"/>
              <p:cNvSpPr/>
              <p:nvPr/>
            </p:nvSpPr>
            <p:spPr>
              <a:xfrm>
                <a:off x="4259325" y="5318275"/>
                <a:ext cx="50825" cy="88125"/>
              </a:xfrm>
              <a:custGeom>
                <a:avLst/>
                <a:gdLst/>
                <a:ahLst/>
                <a:cxnLst/>
                <a:rect l="l" t="t" r="r" b="b"/>
                <a:pathLst>
                  <a:path w="2033" h="3525" fill="none" extrusionOk="0">
                    <a:moveTo>
                      <a:pt x="2032" y="0"/>
                    </a:moveTo>
                    <a:cubicBezTo>
                      <a:pt x="2032" y="0"/>
                      <a:pt x="332" y="2405"/>
                      <a:pt x="1" y="3525"/>
                    </a:cubicBezTo>
                  </a:path>
                </a:pathLst>
              </a:custGeom>
              <a:noFill/>
              <a:ln w="93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0" name="Google Shape;2170;p91"/>
              <p:cNvSpPr/>
              <p:nvPr/>
            </p:nvSpPr>
            <p:spPr>
              <a:xfrm>
                <a:off x="3006150" y="697800"/>
                <a:ext cx="1104975" cy="1070675"/>
              </a:xfrm>
              <a:custGeom>
                <a:avLst/>
                <a:gdLst/>
                <a:ahLst/>
                <a:cxnLst/>
                <a:rect l="l" t="t" r="r" b="b"/>
                <a:pathLst>
                  <a:path w="44199" h="42827" extrusionOk="0">
                    <a:moveTo>
                      <a:pt x="24402" y="0"/>
                    </a:moveTo>
                    <a:cubicBezTo>
                      <a:pt x="21618" y="0"/>
                      <a:pt x="19086" y="1944"/>
                      <a:pt x="17829" y="3920"/>
                    </a:cubicBezTo>
                    <a:cubicBezTo>
                      <a:pt x="17373" y="4625"/>
                      <a:pt x="17041" y="5412"/>
                      <a:pt x="16502" y="6117"/>
                    </a:cubicBezTo>
                    <a:cubicBezTo>
                      <a:pt x="13227" y="10429"/>
                      <a:pt x="0" y="9102"/>
                      <a:pt x="2612" y="17644"/>
                    </a:cubicBezTo>
                    <a:cubicBezTo>
                      <a:pt x="2944" y="18639"/>
                      <a:pt x="3483" y="19551"/>
                      <a:pt x="3608" y="20546"/>
                    </a:cubicBezTo>
                    <a:cubicBezTo>
                      <a:pt x="3690" y="21831"/>
                      <a:pt x="3027" y="23034"/>
                      <a:pt x="2654" y="24278"/>
                    </a:cubicBezTo>
                    <a:cubicBezTo>
                      <a:pt x="1534" y="28299"/>
                      <a:pt x="4354" y="32985"/>
                      <a:pt x="8417" y="33855"/>
                    </a:cubicBezTo>
                    <a:cubicBezTo>
                      <a:pt x="10241" y="34229"/>
                      <a:pt x="12273" y="33980"/>
                      <a:pt x="13890" y="34975"/>
                    </a:cubicBezTo>
                    <a:cubicBezTo>
                      <a:pt x="15341" y="35928"/>
                      <a:pt x="16005" y="37670"/>
                      <a:pt x="17041" y="39080"/>
                    </a:cubicBezTo>
                    <a:cubicBezTo>
                      <a:pt x="18969" y="41650"/>
                      <a:pt x="22176" y="42827"/>
                      <a:pt x="25433" y="42827"/>
                    </a:cubicBezTo>
                    <a:cubicBezTo>
                      <a:pt x="27011" y="42827"/>
                      <a:pt x="28599" y="42551"/>
                      <a:pt x="30060" y="42023"/>
                    </a:cubicBezTo>
                    <a:cubicBezTo>
                      <a:pt x="31760" y="41402"/>
                      <a:pt x="33460" y="40365"/>
                      <a:pt x="34165" y="38748"/>
                    </a:cubicBezTo>
                    <a:cubicBezTo>
                      <a:pt x="34580" y="37794"/>
                      <a:pt x="34662" y="36716"/>
                      <a:pt x="35201" y="35846"/>
                    </a:cubicBezTo>
                    <a:cubicBezTo>
                      <a:pt x="36238" y="34146"/>
                      <a:pt x="38560" y="33855"/>
                      <a:pt x="40260" y="32902"/>
                    </a:cubicBezTo>
                    <a:cubicBezTo>
                      <a:pt x="42748" y="31492"/>
                      <a:pt x="44199" y="28175"/>
                      <a:pt x="43079" y="25480"/>
                    </a:cubicBezTo>
                    <a:cubicBezTo>
                      <a:pt x="41960" y="22826"/>
                      <a:pt x="39472" y="20256"/>
                      <a:pt x="38933" y="17312"/>
                    </a:cubicBezTo>
                    <a:cubicBezTo>
                      <a:pt x="38601" y="15695"/>
                      <a:pt x="39057" y="13954"/>
                      <a:pt x="38726" y="12336"/>
                    </a:cubicBezTo>
                    <a:cubicBezTo>
                      <a:pt x="38477" y="11093"/>
                      <a:pt x="37814" y="10015"/>
                      <a:pt x="36818" y="9227"/>
                    </a:cubicBezTo>
                    <a:cubicBezTo>
                      <a:pt x="36155" y="8729"/>
                      <a:pt x="35367" y="8356"/>
                      <a:pt x="34745" y="7817"/>
                    </a:cubicBezTo>
                    <a:cubicBezTo>
                      <a:pt x="33336" y="6656"/>
                      <a:pt x="33170" y="4625"/>
                      <a:pt x="31760" y="3464"/>
                    </a:cubicBezTo>
                    <a:cubicBezTo>
                      <a:pt x="30309" y="2303"/>
                      <a:pt x="28402" y="1929"/>
                      <a:pt x="26909" y="934"/>
                    </a:cubicBezTo>
                    <a:lnTo>
                      <a:pt x="25707" y="147"/>
                    </a:lnTo>
                    <a:cubicBezTo>
                      <a:pt x="25268" y="47"/>
                      <a:pt x="24832" y="0"/>
                      <a:pt x="2440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1" name="Google Shape;2171;p91"/>
              <p:cNvSpPr/>
              <p:nvPr/>
            </p:nvSpPr>
            <p:spPr>
              <a:xfrm>
                <a:off x="3799100" y="492075"/>
                <a:ext cx="1295700" cy="1053150"/>
              </a:xfrm>
              <a:custGeom>
                <a:avLst/>
                <a:gdLst/>
                <a:ahLst/>
                <a:cxnLst/>
                <a:rect l="l" t="t" r="r" b="b"/>
                <a:pathLst>
                  <a:path w="51828" h="42126" extrusionOk="0">
                    <a:moveTo>
                      <a:pt x="44323" y="0"/>
                    </a:moveTo>
                    <a:cubicBezTo>
                      <a:pt x="44323" y="0"/>
                      <a:pt x="40136" y="7339"/>
                      <a:pt x="30351" y="17000"/>
                    </a:cubicBezTo>
                    <a:cubicBezTo>
                      <a:pt x="20566" y="26660"/>
                      <a:pt x="8334" y="26204"/>
                      <a:pt x="1" y="28526"/>
                    </a:cubicBezTo>
                    <a:lnTo>
                      <a:pt x="7049" y="42126"/>
                    </a:lnTo>
                    <a:cubicBezTo>
                      <a:pt x="13683" y="40923"/>
                      <a:pt x="21561" y="39638"/>
                      <a:pt x="33129" y="31263"/>
                    </a:cubicBezTo>
                    <a:cubicBezTo>
                      <a:pt x="41960" y="24878"/>
                      <a:pt x="51828" y="5929"/>
                      <a:pt x="51828" y="5929"/>
                    </a:cubicBezTo>
                    <a:lnTo>
                      <a:pt x="44323" y="0"/>
                    </a:lnTo>
                    <a:close/>
                  </a:path>
                </a:pathLst>
              </a:custGeom>
              <a:solidFill>
                <a:srgbClr val="FFCB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2" name="Google Shape;2172;p91"/>
              <p:cNvSpPr/>
              <p:nvPr/>
            </p:nvSpPr>
            <p:spPr>
              <a:xfrm>
                <a:off x="4855350" y="237875"/>
                <a:ext cx="338975" cy="536150"/>
              </a:xfrm>
              <a:custGeom>
                <a:avLst/>
                <a:gdLst/>
                <a:ahLst/>
                <a:cxnLst/>
                <a:rect l="l" t="t" r="r" b="b"/>
                <a:pathLst>
                  <a:path w="13559" h="21446" extrusionOk="0">
                    <a:moveTo>
                      <a:pt x="11388" y="0"/>
                    </a:moveTo>
                    <a:cubicBezTo>
                      <a:pt x="10638" y="0"/>
                      <a:pt x="7987" y="4446"/>
                      <a:pt x="7422" y="4446"/>
                    </a:cubicBezTo>
                    <a:cubicBezTo>
                      <a:pt x="7418" y="4447"/>
                      <a:pt x="7414" y="4447"/>
                      <a:pt x="7411" y="4447"/>
                    </a:cubicBezTo>
                    <a:cubicBezTo>
                      <a:pt x="6862" y="4447"/>
                      <a:pt x="8413" y="1336"/>
                      <a:pt x="7754" y="1212"/>
                    </a:cubicBezTo>
                    <a:cubicBezTo>
                      <a:pt x="7750" y="1212"/>
                      <a:pt x="7747" y="1212"/>
                      <a:pt x="7744" y="1212"/>
                    </a:cubicBezTo>
                    <a:cubicBezTo>
                      <a:pt x="7003" y="1212"/>
                      <a:pt x="2064" y="10183"/>
                      <a:pt x="0" y="13319"/>
                    </a:cubicBezTo>
                    <a:lnTo>
                      <a:pt x="6593" y="21446"/>
                    </a:lnTo>
                    <a:cubicBezTo>
                      <a:pt x="11112" y="14149"/>
                      <a:pt x="13558" y="8510"/>
                      <a:pt x="13102" y="8137"/>
                    </a:cubicBezTo>
                    <a:cubicBezTo>
                      <a:pt x="12916" y="8033"/>
                      <a:pt x="12708" y="7981"/>
                      <a:pt x="12501" y="7981"/>
                    </a:cubicBezTo>
                    <a:cubicBezTo>
                      <a:pt x="12294" y="7981"/>
                      <a:pt x="12086" y="8033"/>
                      <a:pt x="11900" y="8137"/>
                    </a:cubicBezTo>
                    <a:cubicBezTo>
                      <a:pt x="11900" y="8137"/>
                      <a:pt x="12563" y="6478"/>
                      <a:pt x="12066" y="6063"/>
                    </a:cubicBezTo>
                    <a:cubicBezTo>
                      <a:pt x="11981" y="6000"/>
                      <a:pt x="11885" y="5974"/>
                      <a:pt x="11783" y="5974"/>
                    </a:cubicBezTo>
                    <a:cubicBezTo>
                      <a:pt x="11285" y="5974"/>
                      <a:pt x="10656" y="6602"/>
                      <a:pt x="10656" y="6602"/>
                    </a:cubicBezTo>
                    <a:cubicBezTo>
                      <a:pt x="10656" y="6602"/>
                      <a:pt x="11236" y="5193"/>
                      <a:pt x="10739" y="4778"/>
                    </a:cubicBezTo>
                    <a:cubicBezTo>
                      <a:pt x="10576" y="4646"/>
                      <a:pt x="10403" y="4596"/>
                      <a:pt x="10235" y="4596"/>
                    </a:cubicBezTo>
                    <a:cubicBezTo>
                      <a:pt x="9719" y="4596"/>
                      <a:pt x="9246" y="5068"/>
                      <a:pt x="9246" y="5068"/>
                    </a:cubicBezTo>
                    <a:cubicBezTo>
                      <a:pt x="9246" y="5068"/>
                      <a:pt x="12356" y="425"/>
                      <a:pt x="11444" y="10"/>
                    </a:cubicBezTo>
                    <a:cubicBezTo>
                      <a:pt x="11427" y="4"/>
                      <a:pt x="11408" y="0"/>
                      <a:pt x="11388" y="0"/>
                    </a:cubicBezTo>
                    <a:close/>
                  </a:path>
                </a:pathLst>
              </a:custGeom>
              <a:solidFill>
                <a:srgbClr val="FFCB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3" name="Google Shape;2173;p91"/>
              <p:cNvSpPr/>
              <p:nvPr/>
            </p:nvSpPr>
            <p:spPr>
              <a:xfrm>
                <a:off x="5016000" y="381150"/>
                <a:ext cx="12475" cy="136850"/>
              </a:xfrm>
              <a:custGeom>
                <a:avLst/>
                <a:gdLst/>
                <a:ahLst/>
                <a:cxnLst/>
                <a:rect l="l" t="t" r="r" b="b"/>
                <a:pathLst>
                  <a:path w="499" h="5474" fill="none" extrusionOk="0">
                    <a:moveTo>
                      <a:pt x="333" y="1"/>
                    </a:moveTo>
                    <a:cubicBezTo>
                      <a:pt x="250" y="913"/>
                      <a:pt x="250" y="1825"/>
                      <a:pt x="333" y="2737"/>
                    </a:cubicBezTo>
                    <a:cubicBezTo>
                      <a:pt x="498" y="3649"/>
                      <a:pt x="374" y="4603"/>
                      <a:pt x="1" y="5474"/>
                    </a:cubicBezTo>
                  </a:path>
                </a:pathLst>
              </a:custGeom>
              <a:noFill/>
              <a:ln w="6225" cap="flat" cmpd="sng">
                <a:solidFill>
                  <a:srgbClr val="F7958B"/>
                </a:solidFill>
                <a:prstDash val="solid"/>
                <a:miter lim="4146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4" name="Google Shape;2174;p91"/>
              <p:cNvSpPr/>
              <p:nvPr/>
            </p:nvSpPr>
            <p:spPr>
              <a:xfrm>
                <a:off x="5054350" y="373900"/>
                <a:ext cx="117175" cy="161475"/>
              </a:xfrm>
              <a:custGeom>
                <a:avLst/>
                <a:gdLst/>
                <a:ahLst/>
                <a:cxnLst/>
                <a:rect l="l" t="t" r="r" b="b"/>
                <a:pathLst>
                  <a:path w="4687" h="6459" extrusionOk="0">
                    <a:moveTo>
                      <a:pt x="1038" y="1"/>
                    </a:moveTo>
                    <a:cubicBezTo>
                      <a:pt x="789" y="498"/>
                      <a:pt x="540" y="1037"/>
                      <a:pt x="374" y="1535"/>
                    </a:cubicBezTo>
                    <a:cubicBezTo>
                      <a:pt x="125" y="2074"/>
                      <a:pt x="1" y="2654"/>
                      <a:pt x="1" y="3235"/>
                    </a:cubicBezTo>
                    <a:cubicBezTo>
                      <a:pt x="1" y="3318"/>
                      <a:pt x="42" y="3400"/>
                      <a:pt x="125" y="3442"/>
                    </a:cubicBezTo>
                    <a:cubicBezTo>
                      <a:pt x="167" y="3525"/>
                      <a:pt x="250" y="3566"/>
                      <a:pt x="374" y="3566"/>
                    </a:cubicBezTo>
                    <a:cubicBezTo>
                      <a:pt x="498" y="3566"/>
                      <a:pt x="664" y="3525"/>
                      <a:pt x="789" y="3442"/>
                    </a:cubicBezTo>
                    <a:cubicBezTo>
                      <a:pt x="1038" y="3318"/>
                      <a:pt x="1286" y="3110"/>
                      <a:pt x="1494" y="2903"/>
                    </a:cubicBezTo>
                    <a:cubicBezTo>
                      <a:pt x="1650" y="2762"/>
                      <a:pt x="1801" y="2609"/>
                      <a:pt x="1946" y="2449"/>
                    </a:cubicBezTo>
                    <a:lnTo>
                      <a:pt x="1946" y="2449"/>
                    </a:lnTo>
                    <a:cubicBezTo>
                      <a:pt x="1859" y="2638"/>
                      <a:pt x="1777" y="2830"/>
                      <a:pt x="1701" y="3027"/>
                    </a:cubicBezTo>
                    <a:cubicBezTo>
                      <a:pt x="1577" y="3276"/>
                      <a:pt x="1494" y="3566"/>
                      <a:pt x="1411" y="3815"/>
                    </a:cubicBezTo>
                    <a:cubicBezTo>
                      <a:pt x="1286" y="4105"/>
                      <a:pt x="1245" y="4396"/>
                      <a:pt x="1286" y="4686"/>
                    </a:cubicBezTo>
                    <a:cubicBezTo>
                      <a:pt x="1286" y="4810"/>
                      <a:pt x="1328" y="4893"/>
                      <a:pt x="1411" y="4976"/>
                    </a:cubicBezTo>
                    <a:cubicBezTo>
                      <a:pt x="1494" y="5017"/>
                      <a:pt x="1577" y="5059"/>
                      <a:pt x="1659" y="5059"/>
                    </a:cubicBezTo>
                    <a:cubicBezTo>
                      <a:pt x="1825" y="5059"/>
                      <a:pt x="1991" y="5059"/>
                      <a:pt x="2157" y="4976"/>
                    </a:cubicBezTo>
                    <a:cubicBezTo>
                      <a:pt x="2406" y="4810"/>
                      <a:pt x="2655" y="4644"/>
                      <a:pt x="2820" y="4437"/>
                    </a:cubicBezTo>
                    <a:cubicBezTo>
                      <a:pt x="2937" y="4295"/>
                      <a:pt x="3049" y="4153"/>
                      <a:pt x="3157" y="4010"/>
                    </a:cubicBezTo>
                    <a:lnTo>
                      <a:pt x="3157" y="4010"/>
                    </a:lnTo>
                    <a:cubicBezTo>
                      <a:pt x="3112" y="4127"/>
                      <a:pt x="3069" y="4242"/>
                      <a:pt x="3028" y="4354"/>
                    </a:cubicBezTo>
                    <a:cubicBezTo>
                      <a:pt x="2820" y="4852"/>
                      <a:pt x="2696" y="5349"/>
                      <a:pt x="2655" y="5888"/>
                    </a:cubicBezTo>
                    <a:cubicBezTo>
                      <a:pt x="2613" y="6013"/>
                      <a:pt x="2655" y="6137"/>
                      <a:pt x="2696" y="6303"/>
                    </a:cubicBezTo>
                    <a:cubicBezTo>
                      <a:pt x="2737" y="6344"/>
                      <a:pt x="2820" y="6427"/>
                      <a:pt x="2903" y="6427"/>
                    </a:cubicBezTo>
                    <a:cubicBezTo>
                      <a:pt x="2945" y="6448"/>
                      <a:pt x="2976" y="6458"/>
                      <a:pt x="3007" y="6458"/>
                    </a:cubicBezTo>
                    <a:cubicBezTo>
                      <a:pt x="3038" y="6458"/>
                      <a:pt x="3069" y="6448"/>
                      <a:pt x="3111" y="6427"/>
                    </a:cubicBezTo>
                    <a:cubicBezTo>
                      <a:pt x="3359" y="6344"/>
                      <a:pt x="3567" y="6178"/>
                      <a:pt x="3774" y="5971"/>
                    </a:cubicBezTo>
                    <a:cubicBezTo>
                      <a:pt x="4106" y="5598"/>
                      <a:pt x="4396" y="5183"/>
                      <a:pt x="4686" y="4727"/>
                    </a:cubicBezTo>
                    <a:lnTo>
                      <a:pt x="4686" y="4727"/>
                    </a:lnTo>
                    <a:cubicBezTo>
                      <a:pt x="4396" y="5142"/>
                      <a:pt x="4064" y="5515"/>
                      <a:pt x="3691" y="5888"/>
                    </a:cubicBezTo>
                    <a:cubicBezTo>
                      <a:pt x="3525" y="6054"/>
                      <a:pt x="3318" y="6220"/>
                      <a:pt x="3111" y="6303"/>
                    </a:cubicBezTo>
                    <a:cubicBezTo>
                      <a:pt x="3077" y="6314"/>
                      <a:pt x="3044" y="6319"/>
                      <a:pt x="3012" y="6319"/>
                    </a:cubicBezTo>
                    <a:cubicBezTo>
                      <a:pt x="2926" y="6319"/>
                      <a:pt x="2851" y="6281"/>
                      <a:pt x="2820" y="6220"/>
                    </a:cubicBezTo>
                    <a:cubicBezTo>
                      <a:pt x="2779" y="6095"/>
                      <a:pt x="2779" y="5971"/>
                      <a:pt x="2779" y="5888"/>
                    </a:cubicBezTo>
                    <a:cubicBezTo>
                      <a:pt x="2862" y="5391"/>
                      <a:pt x="3028" y="4893"/>
                      <a:pt x="3194" y="4437"/>
                    </a:cubicBezTo>
                    <a:cubicBezTo>
                      <a:pt x="3379" y="3991"/>
                      <a:pt x="3565" y="3578"/>
                      <a:pt x="3751" y="3169"/>
                    </a:cubicBezTo>
                    <a:lnTo>
                      <a:pt x="3751" y="3169"/>
                    </a:lnTo>
                    <a:cubicBezTo>
                      <a:pt x="3773" y="3135"/>
                      <a:pt x="3794" y="3102"/>
                      <a:pt x="3815" y="3069"/>
                    </a:cubicBezTo>
                    <a:lnTo>
                      <a:pt x="3801" y="3060"/>
                    </a:lnTo>
                    <a:lnTo>
                      <a:pt x="3801" y="3060"/>
                    </a:lnTo>
                    <a:cubicBezTo>
                      <a:pt x="3806" y="3049"/>
                      <a:pt x="3811" y="3038"/>
                      <a:pt x="3815" y="3027"/>
                    </a:cubicBezTo>
                    <a:lnTo>
                      <a:pt x="3650" y="2944"/>
                    </a:lnTo>
                    <a:cubicBezTo>
                      <a:pt x="3646" y="2950"/>
                      <a:pt x="3642" y="2956"/>
                      <a:pt x="3638" y="2962"/>
                    </a:cubicBezTo>
                    <a:lnTo>
                      <a:pt x="3638" y="2962"/>
                    </a:lnTo>
                    <a:lnTo>
                      <a:pt x="3608" y="2944"/>
                    </a:lnTo>
                    <a:cubicBezTo>
                      <a:pt x="3577" y="3012"/>
                      <a:pt x="3547" y="3080"/>
                      <a:pt x="3516" y="3150"/>
                    </a:cubicBezTo>
                    <a:lnTo>
                      <a:pt x="3516" y="3150"/>
                    </a:lnTo>
                    <a:cubicBezTo>
                      <a:pt x="3259" y="3536"/>
                      <a:pt x="2972" y="3919"/>
                      <a:pt x="2655" y="4271"/>
                    </a:cubicBezTo>
                    <a:cubicBezTo>
                      <a:pt x="2489" y="4437"/>
                      <a:pt x="2281" y="4603"/>
                      <a:pt x="2033" y="4769"/>
                    </a:cubicBezTo>
                    <a:cubicBezTo>
                      <a:pt x="1950" y="4810"/>
                      <a:pt x="1825" y="4810"/>
                      <a:pt x="1701" y="4810"/>
                    </a:cubicBezTo>
                    <a:cubicBezTo>
                      <a:pt x="1618" y="4810"/>
                      <a:pt x="1577" y="4769"/>
                      <a:pt x="1535" y="4644"/>
                    </a:cubicBezTo>
                    <a:cubicBezTo>
                      <a:pt x="1494" y="4396"/>
                      <a:pt x="1535" y="4147"/>
                      <a:pt x="1618" y="3898"/>
                    </a:cubicBezTo>
                    <a:cubicBezTo>
                      <a:pt x="1701" y="3649"/>
                      <a:pt x="1784" y="3359"/>
                      <a:pt x="1908" y="3110"/>
                    </a:cubicBezTo>
                    <a:cubicBezTo>
                      <a:pt x="2116" y="2613"/>
                      <a:pt x="2364" y="2115"/>
                      <a:pt x="2655" y="1618"/>
                    </a:cubicBezTo>
                    <a:lnTo>
                      <a:pt x="2447" y="1493"/>
                    </a:lnTo>
                    <a:cubicBezTo>
                      <a:pt x="2447" y="1493"/>
                      <a:pt x="2447" y="1493"/>
                      <a:pt x="2447" y="1493"/>
                    </a:cubicBezTo>
                    <a:lnTo>
                      <a:pt x="2447" y="1493"/>
                    </a:lnTo>
                    <a:cubicBezTo>
                      <a:pt x="2116" y="1949"/>
                      <a:pt x="1742" y="2364"/>
                      <a:pt x="1369" y="2779"/>
                    </a:cubicBezTo>
                    <a:cubicBezTo>
                      <a:pt x="1162" y="2986"/>
                      <a:pt x="955" y="3152"/>
                      <a:pt x="706" y="3318"/>
                    </a:cubicBezTo>
                    <a:cubicBezTo>
                      <a:pt x="613" y="3373"/>
                      <a:pt x="503" y="3412"/>
                      <a:pt x="407" y="3412"/>
                    </a:cubicBezTo>
                    <a:cubicBezTo>
                      <a:pt x="288" y="3412"/>
                      <a:pt x="190" y="3353"/>
                      <a:pt x="167" y="3193"/>
                    </a:cubicBezTo>
                    <a:cubicBezTo>
                      <a:pt x="125" y="2944"/>
                      <a:pt x="167" y="2654"/>
                      <a:pt x="208" y="2405"/>
                    </a:cubicBezTo>
                    <a:cubicBezTo>
                      <a:pt x="291" y="2115"/>
                      <a:pt x="374" y="1866"/>
                      <a:pt x="457" y="1576"/>
                    </a:cubicBezTo>
                    <a:cubicBezTo>
                      <a:pt x="623" y="1037"/>
                      <a:pt x="830" y="540"/>
                      <a:pt x="1038" y="1"/>
                    </a:cubicBezTo>
                    <a:close/>
                  </a:path>
                </a:pathLst>
              </a:custGeom>
              <a:solidFill>
                <a:srgbClr val="F795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5" name="Google Shape;2175;p91"/>
              <p:cNvSpPr/>
              <p:nvPr/>
            </p:nvSpPr>
            <p:spPr>
              <a:xfrm>
                <a:off x="3553450" y="622875"/>
                <a:ext cx="137875" cy="95200"/>
              </a:xfrm>
              <a:custGeom>
                <a:avLst/>
                <a:gdLst/>
                <a:ahLst/>
                <a:cxnLst/>
                <a:rect l="l" t="t" r="r" b="b"/>
                <a:pathLst>
                  <a:path w="5515" h="3808" extrusionOk="0">
                    <a:moveTo>
                      <a:pt x="2610" y="1"/>
                    </a:moveTo>
                    <a:cubicBezTo>
                      <a:pt x="1683" y="1"/>
                      <a:pt x="614" y="463"/>
                      <a:pt x="290" y="1361"/>
                    </a:cubicBezTo>
                    <a:cubicBezTo>
                      <a:pt x="0" y="2024"/>
                      <a:pt x="125" y="2812"/>
                      <a:pt x="622" y="3392"/>
                    </a:cubicBezTo>
                    <a:cubicBezTo>
                      <a:pt x="954" y="3683"/>
                      <a:pt x="1493" y="3600"/>
                      <a:pt x="1866" y="3807"/>
                    </a:cubicBezTo>
                    <a:lnTo>
                      <a:pt x="3607" y="3641"/>
                    </a:lnTo>
                    <a:cubicBezTo>
                      <a:pt x="5100" y="2729"/>
                      <a:pt x="5515" y="366"/>
                      <a:pt x="3027" y="34"/>
                    </a:cubicBezTo>
                    <a:cubicBezTo>
                      <a:pt x="2894" y="12"/>
                      <a:pt x="2754" y="1"/>
                      <a:pt x="261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6" name="Google Shape;2176;p91"/>
              <p:cNvSpPr/>
              <p:nvPr/>
            </p:nvSpPr>
            <p:spPr>
              <a:xfrm>
                <a:off x="2956400" y="2210675"/>
                <a:ext cx="1211750" cy="1444825"/>
              </a:xfrm>
              <a:custGeom>
                <a:avLst/>
                <a:gdLst/>
                <a:ahLst/>
                <a:cxnLst/>
                <a:rect l="l" t="t" r="r" b="b"/>
                <a:pathLst>
                  <a:path w="48470" h="57793" extrusionOk="0">
                    <a:moveTo>
                      <a:pt x="12190" y="1"/>
                    </a:moveTo>
                    <a:cubicBezTo>
                      <a:pt x="12190" y="1"/>
                      <a:pt x="3359" y="9413"/>
                      <a:pt x="1742" y="22224"/>
                    </a:cubicBezTo>
                    <a:cubicBezTo>
                      <a:pt x="83" y="34995"/>
                      <a:pt x="0" y="55850"/>
                      <a:pt x="0" y="55850"/>
                    </a:cubicBezTo>
                    <a:cubicBezTo>
                      <a:pt x="0" y="55850"/>
                      <a:pt x="10520" y="57793"/>
                      <a:pt x="24177" y="57793"/>
                    </a:cubicBezTo>
                    <a:cubicBezTo>
                      <a:pt x="31731" y="57793"/>
                      <a:pt x="40245" y="57198"/>
                      <a:pt x="48469" y="55353"/>
                    </a:cubicBezTo>
                    <a:cubicBezTo>
                      <a:pt x="47557" y="44697"/>
                      <a:pt x="48469" y="14927"/>
                      <a:pt x="4038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7" name="Google Shape;2177;p91"/>
              <p:cNvSpPr/>
              <p:nvPr/>
            </p:nvSpPr>
            <p:spPr>
              <a:xfrm>
                <a:off x="3052800" y="2129825"/>
                <a:ext cx="327575" cy="1494750"/>
              </a:xfrm>
              <a:custGeom>
                <a:avLst/>
                <a:gdLst/>
                <a:ahLst/>
                <a:cxnLst/>
                <a:rect l="l" t="t" r="r" b="b"/>
                <a:pathLst>
                  <a:path w="13103" h="59790" fill="none" extrusionOk="0">
                    <a:moveTo>
                      <a:pt x="788" y="59789"/>
                    </a:moveTo>
                    <a:cubicBezTo>
                      <a:pt x="788" y="59789"/>
                      <a:pt x="0" y="27656"/>
                      <a:pt x="3732" y="16751"/>
                    </a:cubicBezTo>
                    <a:cubicBezTo>
                      <a:pt x="6634" y="8252"/>
                      <a:pt x="13102" y="1"/>
                      <a:pt x="13102" y="1"/>
                    </a:cubicBezTo>
                  </a:path>
                </a:pathLst>
              </a:custGeom>
              <a:noFill/>
              <a:ln w="9325" cap="flat" cmpd="sng">
                <a:solidFill>
                  <a:schemeClr val="accent6"/>
                </a:solidFill>
                <a:prstDash val="solid"/>
                <a:miter lim="4146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8" name="Google Shape;2178;p91"/>
              <p:cNvSpPr/>
              <p:nvPr/>
            </p:nvSpPr>
            <p:spPr>
              <a:xfrm>
                <a:off x="3746250" y="1146125"/>
                <a:ext cx="505850" cy="426050"/>
              </a:xfrm>
              <a:custGeom>
                <a:avLst/>
                <a:gdLst/>
                <a:ahLst/>
                <a:cxnLst/>
                <a:rect l="l" t="t" r="r" b="b"/>
                <a:pathLst>
                  <a:path w="20234" h="17042" extrusionOk="0">
                    <a:moveTo>
                      <a:pt x="17248" y="1"/>
                    </a:moveTo>
                    <a:cubicBezTo>
                      <a:pt x="17248" y="1"/>
                      <a:pt x="7380" y="167"/>
                      <a:pt x="1907" y="1784"/>
                    </a:cubicBezTo>
                    <a:cubicBezTo>
                      <a:pt x="0" y="4230"/>
                      <a:pt x="4976" y="17000"/>
                      <a:pt x="8251" y="17042"/>
                    </a:cubicBezTo>
                    <a:cubicBezTo>
                      <a:pt x="14346" y="16710"/>
                      <a:pt x="20233" y="14347"/>
                      <a:pt x="20233" y="14347"/>
                    </a:cubicBezTo>
                    <a:lnTo>
                      <a:pt x="1724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9" name="Google Shape;2179;p91"/>
              <p:cNvSpPr/>
              <p:nvPr/>
            </p:nvSpPr>
            <p:spPr>
              <a:xfrm>
                <a:off x="3235225" y="1178275"/>
                <a:ext cx="931875" cy="1067450"/>
              </a:xfrm>
              <a:custGeom>
                <a:avLst/>
                <a:gdLst/>
                <a:ahLst/>
                <a:cxnLst/>
                <a:rect l="l" t="t" r="r" b="b"/>
                <a:pathLst>
                  <a:path w="37275" h="42698" extrusionOk="0">
                    <a:moveTo>
                      <a:pt x="13558" y="0"/>
                    </a:moveTo>
                    <a:lnTo>
                      <a:pt x="415" y="14802"/>
                    </a:lnTo>
                    <a:cubicBezTo>
                      <a:pt x="415" y="14802"/>
                      <a:pt x="0" y="31594"/>
                      <a:pt x="1037" y="41297"/>
                    </a:cubicBezTo>
                    <a:cubicBezTo>
                      <a:pt x="5764" y="42347"/>
                      <a:pt x="10472" y="42697"/>
                      <a:pt x="14649" y="42697"/>
                    </a:cubicBezTo>
                    <a:cubicBezTo>
                      <a:pt x="23003" y="42697"/>
                      <a:pt x="29231" y="41297"/>
                      <a:pt x="29231" y="41297"/>
                    </a:cubicBezTo>
                    <a:lnTo>
                      <a:pt x="30226" y="26038"/>
                    </a:lnTo>
                    <a:cubicBezTo>
                      <a:pt x="37275" y="18783"/>
                      <a:pt x="31097" y="9371"/>
                      <a:pt x="31097" y="9371"/>
                    </a:cubicBezTo>
                    <a:lnTo>
                      <a:pt x="22348" y="498"/>
                    </a:lnTo>
                    <a:lnTo>
                      <a:pt x="1355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0" name="Google Shape;2180;p91"/>
              <p:cNvSpPr/>
              <p:nvPr/>
            </p:nvSpPr>
            <p:spPr>
              <a:xfrm>
                <a:off x="3052800" y="1175725"/>
                <a:ext cx="521400" cy="522925"/>
              </a:xfrm>
              <a:custGeom>
                <a:avLst/>
                <a:gdLst/>
                <a:ahLst/>
                <a:cxnLst/>
                <a:rect l="l" t="t" r="r" b="b"/>
                <a:pathLst>
                  <a:path w="20856" h="20917" extrusionOk="0">
                    <a:moveTo>
                      <a:pt x="19142" y="1"/>
                    </a:moveTo>
                    <a:cubicBezTo>
                      <a:pt x="16442" y="1"/>
                      <a:pt x="10946" y="635"/>
                      <a:pt x="5556" y="5078"/>
                    </a:cubicBezTo>
                    <a:cubicBezTo>
                      <a:pt x="3856" y="6446"/>
                      <a:pt x="1742" y="9390"/>
                      <a:pt x="0" y="12914"/>
                    </a:cubicBezTo>
                    <a:lnTo>
                      <a:pt x="12107" y="20916"/>
                    </a:lnTo>
                    <a:lnTo>
                      <a:pt x="19280" y="12914"/>
                    </a:lnTo>
                    <a:lnTo>
                      <a:pt x="20855" y="102"/>
                    </a:lnTo>
                    <a:cubicBezTo>
                      <a:pt x="20855" y="102"/>
                      <a:pt x="20223" y="1"/>
                      <a:pt x="191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1" name="Google Shape;2181;p91"/>
              <p:cNvSpPr/>
              <p:nvPr/>
            </p:nvSpPr>
            <p:spPr>
              <a:xfrm>
                <a:off x="4012625" y="1358625"/>
                <a:ext cx="56000" cy="199050"/>
              </a:xfrm>
              <a:custGeom>
                <a:avLst/>
                <a:gdLst/>
                <a:ahLst/>
                <a:cxnLst/>
                <a:rect l="l" t="t" r="r" b="b"/>
                <a:pathLst>
                  <a:path w="2240" h="7962" fill="none" extrusionOk="0">
                    <a:moveTo>
                      <a:pt x="2240" y="7961"/>
                    </a:moveTo>
                    <a:cubicBezTo>
                      <a:pt x="1659" y="5722"/>
                      <a:pt x="1" y="2157"/>
                      <a:pt x="1" y="1"/>
                    </a:cubicBezTo>
                  </a:path>
                </a:pathLst>
              </a:custGeom>
              <a:noFill/>
              <a:ln w="93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2" name="Google Shape;2182;p91"/>
              <p:cNvSpPr/>
              <p:nvPr/>
            </p:nvSpPr>
            <p:spPr>
              <a:xfrm>
                <a:off x="4119400" y="1148200"/>
                <a:ext cx="86050" cy="373200"/>
              </a:xfrm>
              <a:custGeom>
                <a:avLst/>
                <a:gdLst/>
                <a:ahLst/>
                <a:cxnLst/>
                <a:rect l="l" t="t" r="r" b="b"/>
                <a:pathLst>
                  <a:path w="3442" h="14928" fill="none" extrusionOk="0">
                    <a:moveTo>
                      <a:pt x="0" y="1"/>
                    </a:moveTo>
                    <a:lnTo>
                      <a:pt x="3442" y="14927"/>
                    </a:lnTo>
                  </a:path>
                </a:pathLst>
              </a:custGeom>
              <a:noFill/>
              <a:ln w="93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3" name="Google Shape;2183;p91"/>
              <p:cNvSpPr/>
              <p:nvPr/>
            </p:nvSpPr>
            <p:spPr>
              <a:xfrm>
                <a:off x="3078700" y="1448800"/>
                <a:ext cx="220825" cy="136850"/>
              </a:xfrm>
              <a:custGeom>
                <a:avLst/>
                <a:gdLst/>
                <a:ahLst/>
                <a:cxnLst/>
                <a:rect l="l" t="t" r="r" b="b"/>
                <a:pathLst>
                  <a:path w="8833" h="5474" fill="none" extrusionOk="0">
                    <a:moveTo>
                      <a:pt x="1" y="1"/>
                    </a:moveTo>
                    <a:lnTo>
                      <a:pt x="8832" y="5474"/>
                    </a:lnTo>
                  </a:path>
                </a:pathLst>
              </a:custGeom>
              <a:noFill/>
              <a:ln w="93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4" name="Google Shape;2184;p91"/>
              <p:cNvSpPr/>
              <p:nvPr/>
            </p:nvSpPr>
            <p:spPr>
              <a:xfrm>
                <a:off x="3578325" y="783275"/>
                <a:ext cx="312025" cy="295425"/>
              </a:xfrm>
              <a:custGeom>
                <a:avLst/>
                <a:gdLst/>
                <a:ahLst/>
                <a:cxnLst/>
                <a:rect l="l" t="t" r="r" b="b"/>
                <a:pathLst>
                  <a:path w="12481" h="11817" extrusionOk="0">
                    <a:moveTo>
                      <a:pt x="6966" y="1"/>
                    </a:moveTo>
                    <a:cubicBezTo>
                      <a:pt x="4971" y="1"/>
                      <a:pt x="2162" y="482"/>
                      <a:pt x="664" y="2905"/>
                    </a:cubicBezTo>
                    <a:cubicBezTo>
                      <a:pt x="0" y="3942"/>
                      <a:pt x="1617" y="9539"/>
                      <a:pt x="2820" y="10452"/>
                    </a:cubicBezTo>
                    <a:cubicBezTo>
                      <a:pt x="3860" y="11232"/>
                      <a:pt x="5960" y="11816"/>
                      <a:pt x="7688" y="11816"/>
                    </a:cubicBezTo>
                    <a:cubicBezTo>
                      <a:pt x="8716" y="11816"/>
                      <a:pt x="9612" y="11610"/>
                      <a:pt x="10076" y="11115"/>
                    </a:cubicBezTo>
                    <a:cubicBezTo>
                      <a:pt x="12480" y="8586"/>
                      <a:pt x="9246" y="210"/>
                      <a:pt x="9246" y="210"/>
                    </a:cubicBezTo>
                    <a:cubicBezTo>
                      <a:pt x="9246" y="210"/>
                      <a:pt x="8283" y="1"/>
                      <a:pt x="6966" y="1"/>
                    </a:cubicBezTo>
                    <a:close/>
                  </a:path>
                </a:pathLst>
              </a:custGeom>
              <a:solidFill>
                <a:srgbClr val="FFCB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5" name="Google Shape;2185;p91"/>
              <p:cNvSpPr/>
              <p:nvPr/>
            </p:nvSpPr>
            <p:spPr>
              <a:xfrm>
                <a:off x="3574175" y="972000"/>
                <a:ext cx="219775" cy="267800"/>
              </a:xfrm>
              <a:custGeom>
                <a:avLst/>
                <a:gdLst/>
                <a:ahLst/>
                <a:cxnLst/>
                <a:rect l="l" t="t" r="r" b="b"/>
                <a:pathLst>
                  <a:path w="8791" h="10712" extrusionOk="0">
                    <a:moveTo>
                      <a:pt x="332" y="0"/>
                    </a:moveTo>
                    <a:lnTo>
                      <a:pt x="0" y="8251"/>
                    </a:lnTo>
                    <a:cubicBezTo>
                      <a:pt x="399" y="9496"/>
                      <a:pt x="3085" y="10711"/>
                      <a:pt x="5409" y="10711"/>
                    </a:cubicBezTo>
                    <a:cubicBezTo>
                      <a:pt x="6956" y="10711"/>
                      <a:pt x="8343" y="10173"/>
                      <a:pt x="8790" y="8749"/>
                    </a:cubicBezTo>
                    <a:lnTo>
                      <a:pt x="8127" y="2571"/>
                    </a:lnTo>
                    <a:lnTo>
                      <a:pt x="332" y="0"/>
                    </a:lnTo>
                    <a:close/>
                  </a:path>
                </a:pathLst>
              </a:custGeom>
              <a:solidFill>
                <a:srgbClr val="FFCB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6" name="Google Shape;2186;p91"/>
              <p:cNvSpPr/>
              <p:nvPr/>
            </p:nvSpPr>
            <p:spPr>
              <a:xfrm>
                <a:off x="3480875" y="691300"/>
                <a:ext cx="405325" cy="328400"/>
              </a:xfrm>
              <a:custGeom>
                <a:avLst/>
                <a:gdLst/>
                <a:ahLst/>
                <a:cxnLst/>
                <a:rect l="l" t="t" r="r" b="b"/>
                <a:pathLst>
                  <a:path w="16213" h="13136" extrusionOk="0">
                    <a:moveTo>
                      <a:pt x="7892" y="1"/>
                    </a:moveTo>
                    <a:cubicBezTo>
                      <a:pt x="6374" y="1"/>
                      <a:pt x="4956" y="432"/>
                      <a:pt x="4023" y="863"/>
                    </a:cubicBezTo>
                    <a:cubicBezTo>
                      <a:pt x="2364" y="1650"/>
                      <a:pt x="1120" y="3060"/>
                      <a:pt x="498" y="4760"/>
                    </a:cubicBezTo>
                    <a:cubicBezTo>
                      <a:pt x="167" y="5755"/>
                      <a:pt x="1" y="6792"/>
                      <a:pt x="42" y="7870"/>
                    </a:cubicBezTo>
                    <a:cubicBezTo>
                      <a:pt x="1" y="8699"/>
                      <a:pt x="84" y="9528"/>
                      <a:pt x="374" y="10316"/>
                    </a:cubicBezTo>
                    <a:lnTo>
                      <a:pt x="415" y="10399"/>
                    </a:lnTo>
                    <a:cubicBezTo>
                      <a:pt x="706" y="11145"/>
                      <a:pt x="2613" y="12970"/>
                      <a:pt x="3857" y="13136"/>
                    </a:cubicBezTo>
                    <a:cubicBezTo>
                      <a:pt x="3857" y="11892"/>
                      <a:pt x="4562" y="11767"/>
                      <a:pt x="4354" y="11104"/>
                    </a:cubicBezTo>
                    <a:cubicBezTo>
                      <a:pt x="3898" y="9570"/>
                      <a:pt x="5101" y="8658"/>
                      <a:pt x="6220" y="7870"/>
                    </a:cubicBezTo>
                    <a:cubicBezTo>
                      <a:pt x="7381" y="7082"/>
                      <a:pt x="8252" y="5963"/>
                      <a:pt x="8749" y="4677"/>
                    </a:cubicBezTo>
                    <a:lnTo>
                      <a:pt x="15881" y="5465"/>
                    </a:lnTo>
                    <a:cubicBezTo>
                      <a:pt x="16212" y="4180"/>
                      <a:pt x="15798" y="2853"/>
                      <a:pt x="14803" y="1982"/>
                    </a:cubicBezTo>
                    <a:cubicBezTo>
                      <a:pt x="13932" y="1220"/>
                      <a:pt x="12839" y="839"/>
                      <a:pt x="11718" y="839"/>
                    </a:cubicBezTo>
                    <a:cubicBezTo>
                      <a:pt x="11558" y="839"/>
                      <a:pt x="11398" y="847"/>
                      <a:pt x="11237" y="863"/>
                    </a:cubicBezTo>
                    <a:cubicBezTo>
                      <a:pt x="10168" y="232"/>
                      <a:pt x="9003" y="1"/>
                      <a:pt x="78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7" name="Google Shape;2187;p91"/>
              <p:cNvSpPr/>
              <p:nvPr/>
            </p:nvSpPr>
            <p:spPr>
              <a:xfrm>
                <a:off x="3547225" y="916475"/>
                <a:ext cx="78800" cy="93000"/>
              </a:xfrm>
              <a:custGeom>
                <a:avLst/>
                <a:gdLst/>
                <a:ahLst/>
                <a:cxnLst/>
                <a:rect l="l" t="t" r="r" b="b"/>
                <a:pathLst>
                  <a:path w="3152" h="3720" extrusionOk="0">
                    <a:moveTo>
                      <a:pt x="1320" y="0"/>
                    </a:moveTo>
                    <a:cubicBezTo>
                      <a:pt x="1034" y="0"/>
                      <a:pt x="783" y="158"/>
                      <a:pt x="581" y="397"/>
                    </a:cubicBezTo>
                    <a:cubicBezTo>
                      <a:pt x="0" y="1143"/>
                      <a:pt x="871" y="2885"/>
                      <a:pt x="1327" y="3216"/>
                    </a:cubicBezTo>
                    <a:cubicBezTo>
                      <a:pt x="1777" y="3543"/>
                      <a:pt x="2196" y="3719"/>
                      <a:pt x="2521" y="3719"/>
                    </a:cubicBezTo>
                    <a:cubicBezTo>
                      <a:pt x="2855" y="3719"/>
                      <a:pt x="3088" y="3533"/>
                      <a:pt x="3152" y="3133"/>
                    </a:cubicBezTo>
                    <a:lnTo>
                      <a:pt x="2530" y="894"/>
                    </a:lnTo>
                    <a:cubicBezTo>
                      <a:pt x="2091" y="248"/>
                      <a:pt x="1678" y="0"/>
                      <a:pt x="1320" y="0"/>
                    </a:cubicBezTo>
                    <a:close/>
                  </a:path>
                </a:pathLst>
              </a:custGeom>
              <a:solidFill>
                <a:srgbClr val="FFCB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8" name="Google Shape;2188;p91"/>
              <p:cNvSpPr/>
              <p:nvPr/>
            </p:nvSpPr>
            <p:spPr>
              <a:xfrm>
                <a:off x="3648800" y="1044550"/>
                <a:ext cx="132700" cy="41500"/>
              </a:xfrm>
              <a:custGeom>
                <a:avLst/>
                <a:gdLst/>
                <a:ahLst/>
                <a:cxnLst/>
                <a:rect l="l" t="t" r="r" b="b"/>
                <a:pathLst>
                  <a:path w="5308" h="1660" fill="none" extrusionOk="0">
                    <a:moveTo>
                      <a:pt x="5308" y="1618"/>
                    </a:moveTo>
                    <a:cubicBezTo>
                      <a:pt x="3401" y="1659"/>
                      <a:pt x="1535" y="1120"/>
                      <a:pt x="1" y="1"/>
                    </a:cubicBezTo>
                  </a:path>
                </a:pathLst>
              </a:custGeom>
              <a:noFill/>
              <a:ln w="6225" cap="flat" cmpd="sng">
                <a:solidFill>
                  <a:srgbClr val="F7958B"/>
                </a:solidFill>
                <a:prstDash val="solid"/>
                <a:miter lim="4146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9" name="Google Shape;2189;p91"/>
              <p:cNvSpPr/>
              <p:nvPr/>
            </p:nvSpPr>
            <p:spPr>
              <a:xfrm>
                <a:off x="3765925" y="894250"/>
                <a:ext cx="51850" cy="78800"/>
              </a:xfrm>
              <a:custGeom>
                <a:avLst/>
                <a:gdLst/>
                <a:ahLst/>
                <a:cxnLst/>
                <a:rect l="l" t="t" r="r" b="b"/>
                <a:pathLst>
                  <a:path w="2074" h="3152" fill="none" extrusionOk="0">
                    <a:moveTo>
                      <a:pt x="1" y="1"/>
                    </a:moveTo>
                    <a:cubicBezTo>
                      <a:pt x="1" y="1"/>
                      <a:pt x="2074" y="1783"/>
                      <a:pt x="1991" y="2322"/>
                    </a:cubicBezTo>
                    <a:cubicBezTo>
                      <a:pt x="1950" y="2903"/>
                      <a:pt x="664" y="3152"/>
                      <a:pt x="664" y="3152"/>
                    </a:cubicBezTo>
                  </a:path>
                </a:pathLst>
              </a:custGeom>
              <a:noFill/>
              <a:ln w="6225" cap="flat" cmpd="sng">
                <a:solidFill>
                  <a:srgbClr val="F7958B"/>
                </a:solidFill>
                <a:prstDash val="solid"/>
                <a:miter lim="4146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0" name="Google Shape;2190;p91"/>
              <p:cNvSpPr/>
              <p:nvPr/>
            </p:nvSpPr>
            <p:spPr>
              <a:xfrm>
                <a:off x="3733800" y="984425"/>
                <a:ext cx="102650" cy="54050"/>
              </a:xfrm>
              <a:custGeom>
                <a:avLst/>
                <a:gdLst/>
                <a:ahLst/>
                <a:cxnLst/>
                <a:rect l="l" t="t" r="r" b="b"/>
                <a:pathLst>
                  <a:path w="4106" h="2162" extrusionOk="0">
                    <a:moveTo>
                      <a:pt x="3442" y="1"/>
                    </a:moveTo>
                    <a:lnTo>
                      <a:pt x="1" y="954"/>
                    </a:lnTo>
                    <a:cubicBezTo>
                      <a:pt x="413" y="1716"/>
                      <a:pt x="1190" y="2162"/>
                      <a:pt x="2015" y="2162"/>
                    </a:cubicBezTo>
                    <a:cubicBezTo>
                      <a:pt x="2268" y="2162"/>
                      <a:pt x="2526" y="2120"/>
                      <a:pt x="2779" y="2032"/>
                    </a:cubicBezTo>
                    <a:cubicBezTo>
                      <a:pt x="4105" y="1576"/>
                      <a:pt x="3442" y="1"/>
                      <a:pt x="34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1" name="Google Shape;2191;p91"/>
              <p:cNvSpPr/>
              <p:nvPr/>
            </p:nvSpPr>
            <p:spPr>
              <a:xfrm>
                <a:off x="3802225" y="872075"/>
                <a:ext cx="15550" cy="20125"/>
              </a:xfrm>
              <a:custGeom>
                <a:avLst/>
                <a:gdLst/>
                <a:ahLst/>
                <a:cxnLst/>
                <a:rect l="l" t="t" r="r" b="b"/>
                <a:pathLst>
                  <a:path w="622" h="805" extrusionOk="0">
                    <a:moveTo>
                      <a:pt x="198" y="1"/>
                    </a:moveTo>
                    <a:cubicBezTo>
                      <a:pt x="172" y="1"/>
                      <a:pt x="147" y="6"/>
                      <a:pt x="124" y="17"/>
                    </a:cubicBezTo>
                    <a:cubicBezTo>
                      <a:pt x="42" y="58"/>
                      <a:pt x="0" y="141"/>
                      <a:pt x="42" y="224"/>
                    </a:cubicBezTo>
                    <a:lnTo>
                      <a:pt x="124" y="431"/>
                    </a:lnTo>
                    <a:cubicBezTo>
                      <a:pt x="166" y="556"/>
                      <a:pt x="207" y="639"/>
                      <a:pt x="249" y="722"/>
                    </a:cubicBezTo>
                    <a:cubicBezTo>
                      <a:pt x="249" y="763"/>
                      <a:pt x="290" y="805"/>
                      <a:pt x="373" y="805"/>
                    </a:cubicBezTo>
                    <a:lnTo>
                      <a:pt x="498" y="805"/>
                    </a:lnTo>
                    <a:cubicBezTo>
                      <a:pt x="539" y="805"/>
                      <a:pt x="581" y="763"/>
                      <a:pt x="581" y="722"/>
                    </a:cubicBezTo>
                    <a:cubicBezTo>
                      <a:pt x="622" y="680"/>
                      <a:pt x="622" y="597"/>
                      <a:pt x="581" y="556"/>
                    </a:cubicBezTo>
                    <a:cubicBezTo>
                      <a:pt x="539" y="473"/>
                      <a:pt x="498" y="390"/>
                      <a:pt x="456" y="307"/>
                    </a:cubicBezTo>
                    <a:cubicBezTo>
                      <a:pt x="415" y="224"/>
                      <a:pt x="415" y="141"/>
                      <a:pt x="373" y="100"/>
                    </a:cubicBezTo>
                    <a:cubicBezTo>
                      <a:pt x="343" y="39"/>
                      <a:pt x="268" y="1"/>
                      <a:pt x="1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2" name="Google Shape;2192;p91"/>
              <p:cNvSpPr/>
              <p:nvPr/>
            </p:nvSpPr>
            <p:spPr>
              <a:xfrm>
                <a:off x="3781475" y="841400"/>
                <a:ext cx="33200" cy="15550"/>
              </a:xfrm>
              <a:custGeom>
                <a:avLst/>
                <a:gdLst/>
                <a:ahLst/>
                <a:cxnLst/>
                <a:rect l="l" t="t" r="r" b="b"/>
                <a:pathLst>
                  <a:path w="1328" h="622" fill="none" extrusionOk="0">
                    <a:moveTo>
                      <a:pt x="1" y="622"/>
                    </a:moveTo>
                    <a:cubicBezTo>
                      <a:pt x="250" y="166"/>
                      <a:pt x="872" y="0"/>
                      <a:pt x="1328" y="290"/>
                    </a:cubicBezTo>
                  </a:path>
                </a:pathLst>
              </a:custGeom>
              <a:solidFill>
                <a:schemeClr val="dk1"/>
              </a:solidFill>
              <a:ln w="62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3" name="Google Shape;2193;p91"/>
              <p:cNvSpPr/>
              <p:nvPr/>
            </p:nvSpPr>
            <p:spPr>
              <a:xfrm>
                <a:off x="3704775" y="907725"/>
                <a:ext cx="14550" cy="21525"/>
              </a:xfrm>
              <a:custGeom>
                <a:avLst/>
                <a:gdLst/>
                <a:ahLst/>
                <a:cxnLst/>
                <a:rect l="l" t="t" r="r" b="b"/>
                <a:pathLst>
                  <a:path w="582" h="861" extrusionOk="0">
                    <a:moveTo>
                      <a:pt x="125" y="1"/>
                    </a:moveTo>
                    <a:cubicBezTo>
                      <a:pt x="84" y="42"/>
                      <a:pt x="1" y="125"/>
                      <a:pt x="42" y="249"/>
                    </a:cubicBezTo>
                    <a:lnTo>
                      <a:pt x="84" y="249"/>
                    </a:lnTo>
                    <a:cubicBezTo>
                      <a:pt x="84" y="332"/>
                      <a:pt x="125" y="415"/>
                      <a:pt x="125" y="498"/>
                    </a:cubicBezTo>
                    <a:cubicBezTo>
                      <a:pt x="166" y="581"/>
                      <a:pt x="166" y="623"/>
                      <a:pt x="208" y="705"/>
                    </a:cubicBezTo>
                    <a:cubicBezTo>
                      <a:pt x="208" y="747"/>
                      <a:pt x="249" y="830"/>
                      <a:pt x="291" y="830"/>
                    </a:cubicBezTo>
                    <a:cubicBezTo>
                      <a:pt x="312" y="851"/>
                      <a:pt x="343" y="861"/>
                      <a:pt x="374" y="861"/>
                    </a:cubicBezTo>
                    <a:cubicBezTo>
                      <a:pt x="405" y="861"/>
                      <a:pt x="436" y="851"/>
                      <a:pt x="457" y="830"/>
                    </a:cubicBezTo>
                    <a:cubicBezTo>
                      <a:pt x="498" y="830"/>
                      <a:pt x="540" y="788"/>
                      <a:pt x="581" y="747"/>
                    </a:cubicBezTo>
                    <a:cubicBezTo>
                      <a:pt x="581" y="705"/>
                      <a:pt x="581" y="623"/>
                      <a:pt x="581" y="581"/>
                    </a:cubicBezTo>
                    <a:cubicBezTo>
                      <a:pt x="581" y="498"/>
                      <a:pt x="540" y="457"/>
                      <a:pt x="498" y="374"/>
                    </a:cubicBezTo>
                    <a:cubicBezTo>
                      <a:pt x="457" y="291"/>
                      <a:pt x="415" y="166"/>
                      <a:pt x="374" y="84"/>
                    </a:cubicBezTo>
                    <a:cubicBezTo>
                      <a:pt x="332" y="42"/>
                      <a:pt x="291" y="42"/>
                      <a:pt x="2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4" name="Google Shape;2194;p91"/>
              <p:cNvSpPr/>
              <p:nvPr/>
            </p:nvSpPr>
            <p:spPr>
              <a:xfrm>
                <a:off x="3673675" y="871450"/>
                <a:ext cx="41500" cy="29050"/>
              </a:xfrm>
              <a:custGeom>
                <a:avLst/>
                <a:gdLst/>
                <a:ahLst/>
                <a:cxnLst/>
                <a:rect l="l" t="t" r="r" b="b"/>
                <a:pathLst>
                  <a:path w="1660" h="1162" fill="none" extrusionOk="0">
                    <a:moveTo>
                      <a:pt x="1659" y="208"/>
                    </a:moveTo>
                    <a:cubicBezTo>
                      <a:pt x="1659" y="208"/>
                      <a:pt x="747" y="0"/>
                      <a:pt x="1" y="1161"/>
                    </a:cubicBezTo>
                  </a:path>
                </a:pathLst>
              </a:custGeom>
              <a:solidFill>
                <a:schemeClr val="dk1"/>
              </a:solidFill>
              <a:ln w="62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5" name="Google Shape;2195;p91"/>
              <p:cNvSpPr/>
              <p:nvPr/>
            </p:nvSpPr>
            <p:spPr>
              <a:xfrm>
                <a:off x="2899375" y="1327525"/>
                <a:ext cx="953650" cy="732600"/>
              </a:xfrm>
              <a:custGeom>
                <a:avLst/>
                <a:gdLst/>
                <a:ahLst/>
                <a:cxnLst/>
                <a:rect l="l" t="t" r="r" b="b"/>
                <a:pathLst>
                  <a:path w="38146" h="29304" extrusionOk="0">
                    <a:moveTo>
                      <a:pt x="31387" y="1"/>
                    </a:moveTo>
                    <a:lnTo>
                      <a:pt x="13351" y="11610"/>
                    </a:lnTo>
                    <a:lnTo>
                      <a:pt x="6137" y="6842"/>
                    </a:lnTo>
                    <a:lnTo>
                      <a:pt x="6137" y="6842"/>
                    </a:lnTo>
                    <a:cubicBezTo>
                      <a:pt x="2323" y="14471"/>
                      <a:pt x="1" y="25583"/>
                      <a:pt x="7961" y="28983"/>
                    </a:cubicBezTo>
                    <a:cubicBezTo>
                      <a:pt x="8477" y="29201"/>
                      <a:pt x="9045" y="29303"/>
                      <a:pt x="9656" y="29303"/>
                    </a:cubicBezTo>
                    <a:cubicBezTo>
                      <a:pt x="18917" y="29303"/>
                      <a:pt x="38146" y="5805"/>
                      <a:pt x="38146" y="5805"/>
                    </a:cubicBezTo>
                    <a:lnTo>
                      <a:pt x="31387" y="1"/>
                    </a:lnTo>
                    <a:close/>
                  </a:path>
                </a:pathLst>
              </a:custGeom>
              <a:solidFill>
                <a:srgbClr val="FFCB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6" name="Google Shape;2196;p91"/>
              <p:cNvSpPr/>
              <p:nvPr/>
            </p:nvSpPr>
            <p:spPr>
              <a:xfrm>
                <a:off x="3098400" y="1617775"/>
                <a:ext cx="134775" cy="104700"/>
              </a:xfrm>
              <a:custGeom>
                <a:avLst/>
                <a:gdLst/>
                <a:ahLst/>
                <a:cxnLst/>
                <a:rect l="l" t="t" r="r" b="b"/>
                <a:pathLst>
                  <a:path w="5391" h="4188" fill="none" extrusionOk="0">
                    <a:moveTo>
                      <a:pt x="5390" y="0"/>
                    </a:moveTo>
                    <a:lnTo>
                      <a:pt x="0" y="4188"/>
                    </a:lnTo>
                  </a:path>
                </a:pathLst>
              </a:custGeom>
              <a:noFill/>
              <a:ln w="6225" cap="flat" cmpd="sng">
                <a:solidFill>
                  <a:srgbClr val="F7958B"/>
                </a:solidFill>
                <a:prstDash val="solid"/>
                <a:miter lim="4146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7" name="Google Shape;2197;p91"/>
              <p:cNvSpPr/>
              <p:nvPr/>
            </p:nvSpPr>
            <p:spPr>
              <a:xfrm>
                <a:off x="3808425" y="1130575"/>
                <a:ext cx="139975" cy="253550"/>
              </a:xfrm>
              <a:custGeom>
                <a:avLst/>
                <a:gdLst/>
                <a:ahLst/>
                <a:cxnLst/>
                <a:rect l="l" t="t" r="r" b="b"/>
                <a:pathLst>
                  <a:path w="5599" h="10142" extrusionOk="0">
                    <a:moveTo>
                      <a:pt x="1659" y="1"/>
                    </a:moveTo>
                    <a:lnTo>
                      <a:pt x="208" y="7754"/>
                    </a:lnTo>
                    <a:cubicBezTo>
                      <a:pt x="1" y="8832"/>
                      <a:pt x="706" y="9910"/>
                      <a:pt x="1825" y="10118"/>
                    </a:cubicBezTo>
                    <a:cubicBezTo>
                      <a:pt x="1931" y="10134"/>
                      <a:pt x="2036" y="10142"/>
                      <a:pt x="2140" y="10142"/>
                    </a:cubicBezTo>
                    <a:cubicBezTo>
                      <a:pt x="3098" y="10142"/>
                      <a:pt x="3960" y="9473"/>
                      <a:pt x="4147" y="8501"/>
                    </a:cubicBezTo>
                    <a:lnTo>
                      <a:pt x="5598" y="747"/>
                    </a:lnTo>
                    <a:lnTo>
                      <a:pt x="165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8" name="Google Shape;2198;p91"/>
              <p:cNvSpPr/>
              <p:nvPr/>
            </p:nvSpPr>
            <p:spPr>
              <a:xfrm>
                <a:off x="3792875" y="965950"/>
                <a:ext cx="227050" cy="226025"/>
              </a:xfrm>
              <a:custGeom>
                <a:avLst/>
                <a:gdLst/>
                <a:ahLst/>
                <a:cxnLst/>
                <a:rect l="l" t="t" r="r" b="b"/>
                <a:pathLst>
                  <a:path w="9082" h="9041" extrusionOk="0">
                    <a:moveTo>
                      <a:pt x="4613" y="1"/>
                    </a:moveTo>
                    <a:cubicBezTo>
                      <a:pt x="2726" y="1"/>
                      <a:pt x="1000" y="1277"/>
                      <a:pt x="540" y="3186"/>
                    </a:cubicBezTo>
                    <a:cubicBezTo>
                      <a:pt x="1" y="5466"/>
                      <a:pt x="1369" y="7705"/>
                      <a:pt x="3650" y="8244"/>
                    </a:cubicBezTo>
                    <a:lnTo>
                      <a:pt x="6801" y="9032"/>
                    </a:lnTo>
                    <a:cubicBezTo>
                      <a:pt x="6828" y="9038"/>
                      <a:pt x="6854" y="9040"/>
                      <a:pt x="6880" y="9040"/>
                    </a:cubicBezTo>
                    <a:cubicBezTo>
                      <a:pt x="7050" y="9040"/>
                      <a:pt x="7185" y="8928"/>
                      <a:pt x="7257" y="8783"/>
                    </a:cubicBezTo>
                    <a:lnTo>
                      <a:pt x="9040" y="1320"/>
                    </a:lnTo>
                    <a:cubicBezTo>
                      <a:pt x="9081" y="1113"/>
                      <a:pt x="8957" y="947"/>
                      <a:pt x="8791" y="906"/>
                    </a:cubicBezTo>
                    <a:lnTo>
                      <a:pt x="5598" y="118"/>
                    </a:lnTo>
                    <a:cubicBezTo>
                      <a:pt x="5269" y="39"/>
                      <a:pt x="4938" y="1"/>
                      <a:pt x="46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9" name="Google Shape;2199;p91"/>
              <p:cNvSpPr/>
              <p:nvPr/>
            </p:nvSpPr>
            <p:spPr>
              <a:xfrm>
                <a:off x="3940075" y="987250"/>
                <a:ext cx="96425" cy="204800"/>
              </a:xfrm>
              <a:custGeom>
                <a:avLst/>
                <a:gdLst/>
                <a:ahLst/>
                <a:cxnLst/>
                <a:rect l="l" t="t" r="r" b="b"/>
                <a:pathLst>
                  <a:path w="3857" h="8192" extrusionOk="0">
                    <a:moveTo>
                      <a:pt x="2834" y="1"/>
                    </a:moveTo>
                    <a:cubicBezTo>
                      <a:pt x="2062" y="1"/>
                      <a:pt x="1093" y="1610"/>
                      <a:pt x="539" y="3785"/>
                    </a:cubicBezTo>
                    <a:cubicBezTo>
                      <a:pt x="0" y="6024"/>
                      <a:pt x="166" y="8014"/>
                      <a:pt x="954" y="8180"/>
                    </a:cubicBezTo>
                    <a:cubicBezTo>
                      <a:pt x="989" y="8188"/>
                      <a:pt x="1024" y="8192"/>
                      <a:pt x="1060" y="8192"/>
                    </a:cubicBezTo>
                    <a:cubicBezTo>
                      <a:pt x="1799" y="8192"/>
                      <a:pt x="2803" y="6584"/>
                      <a:pt x="3317" y="4449"/>
                    </a:cubicBezTo>
                    <a:cubicBezTo>
                      <a:pt x="3856" y="2210"/>
                      <a:pt x="3691" y="219"/>
                      <a:pt x="2944" y="12"/>
                    </a:cubicBezTo>
                    <a:cubicBezTo>
                      <a:pt x="2908" y="5"/>
                      <a:pt x="2871" y="1"/>
                      <a:pt x="283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0" name="Google Shape;2200;p91"/>
              <p:cNvSpPr/>
              <p:nvPr/>
            </p:nvSpPr>
            <p:spPr>
              <a:xfrm>
                <a:off x="3951475" y="959550"/>
                <a:ext cx="360750" cy="408425"/>
              </a:xfrm>
              <a:custGeom>
                <a:avLst/>
                <a:gdLst/>
                <a:ahLst/>
                <a:cxnLst/>
                <a:rect l="l" t="t" r="r" b="b"/>
                <a:pathLst>
                  <a:path w="14430" h="16337" extrusionOk="0">
                    <a:moveTo>
                      <a:pt x="14429" y="1"/>
                    </a:moveTo>
                    <a:cubicBezTo>
                      <a:pt x="14429" y="1"/>
                      <a:pt x="8068" y="1941"/>
                      <a:pt x="3443" y="1941"/>
                    </a:cubicBezTo>
                    <a:cubicBezTo>
                      <a:pt x="3100" y="1941"/>
                      <a:pt x="2767" y="1931"/>
                      <a:pt x="2447" y="1908"/>
                    </a:cubicBezTo>
                    <a:cubicBezTo>
                      <a:pt x="2447" y="1908"/>
                      <a:pt x="1452" y="2281"/>
                      <a:pt x="664" y="5225"/>
                    </a:cubicBezTo>
                    <a:cubicBezTo>
                      <a:pt x="374" y="6344"/>
                      <a:pt x="1" y="8418"/>
                      <a:pt x="1079" y="9288"/>
                    </a:cubicBezTo>
                    <a:cubicBezTo>
                      <a:pt x="4520" y="11361"/>
                      <a:pt x="10325" y="16337"/>
                      <a:pt x="10325" y="16337"/>
                    </a:cubicBezTo>
                    <a:lnTo>
                      <a:pt x="1442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2201;p91"/>
              <p:cNvSpPr/>
              <p:nvPr/>
            </p:nvSpPr>
            <p:spPr>
              <a:xfrm>
                <a:off x="4186775" y="931075"/>
                <a:ext cx="195925" cy="461250"/>
              </a:xfrm>
              <a:custGeom>
                <a:avLst/>
                <a:gdLst/>
                <a:ahLst/>
                <a:cxnLst/>
                <a:rect l="l" t="t" r="r" b="b"/>
                <a:pathLst>
                  <a:path w="7837" h="18450" extrusionOk="0">
                    <a:moveTo>
                      <a:pt x="6081" y="0"/>
                    </a:moveTo>
                    <a:cubicBezTo>
                      <a:pt x="4630" y="0"/>
                      <a:pt x="2519" y="3708"/>
                      <a:pt x="1286" y="8561"/>
                    </a:cubicBezTo>
                    <a:cubicBezTo>
                      <a:pt x="0" y="13661"/>
                      <a:pt x="166" y="18056"/>
                      <a:pt x="1617" y="18429"/>
                    </a:cubicBezTo>
                    <a:cubicBezTo>
                      <a:pt x="1676" y="18443"/>
                      <a:pt x="1736" y="18450"/>
                      <a:pt x="1798" y="18450"/>
                    </a:cubicBezTo>
                    <a:cubicBezTo>
                      <a:pt x="3245" y="18450"/>
                      <a:pt x="5318" y="14741"/>
                      <a:pt x="6551" y="9888"/>
                    </a:cubicBezTo>
                    <a:cubicBezTo>
                      <a:pt x="7837" y="4788"/>
                      <a:pt x="7712" y="393"/>
                      <a:pt x="6261" y="20"/>
                    </a:cubicBezTo>
                    <a:cubicBezTo>
                      <a:pt x="6202" y="7"/>
                      <a:pt x="6142" y="0"/>
                      <a:pt x="608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91"/>
              <p:cNvSpPr/>
              <p:nvPr/>
            </p:nvSpPr>
            <p:spPr>
              <a:xfrm>
                <a:off x="4213725" y="969475"/>
                <a:ext cx="152400" cy="389625"/>
              </a:xfrm>
              <a:custGeom>
                <a:avLst/>
                <a:gdLst/>
                <a:ahLst/>
                <a:cxnLst/>
                <a:rect l="l" t="t" r="r" b="b"/>
                <a:pathLst>
                  <a:path w="6096" h="15585" extrusionOk="0">
                    <a:moveTo>
                      <a:pt x="4880" y="0"/>
                    </a:moveTo>
                    <a:cubicBezTo>
                      <a:pt x="3793" y="0"/>
                      <a:pt x="2112" y="3180"/>
                      <a:pt x="1078" y="7274"/>
                    </a:cubicBezTo>
                    <a:cubicBezTo>
                      <a:pt x="0" y="11586"/>
                      <a:pt x="0" y="15276"/>
                      <a:pt x="1078" y="15567"/>
                    </a:cubicBezTo>
                    <a:cubicBezTo>
                      <a:pt x="1123" y="15579"/>
                      <a:pt x="1169" y="15585"/>
                      <a:pt x="1216" y="15585"/>
                    </a:cubicBezTo>
                    <a:cubicBezTo>
                      <a:pt x="2303" y="15585"/>
                      <a:pt x="3984" y="12405"/>
                      <a:pt x="5017" y="8311"/>
                    </a:cubicBezTo>
                    <a:cubicBezTo>
                      <a:pt x="6095" y="4040"/>
                      <a:pt x="6095" y="309"/>
                      <a:pt x="5017" y="18"/>
                    </a:cubicBezTo>
                    <a:cubicBezTo>
                      <a:pt x="4973" y="6"/>
                      <a:pt x="4927" y="0"/>
                      <a:pt x="48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3" name="Google Shape;2203;p91"/>
              <p:cNvSpPr/>
              <p:nvPr/>
            </p:nvSpPr>
            <p:spPr>
              <a:xfrm>
                <a:off x="4228225" y="1092225"/>
                <a:ext cx="84000" cy="120275"/>
              </a:xfrm>
              <a:custGeom>
                <a:avLst/>
                <a:gdLst/>
                <a:ahLst/>
                <a:cxnLst/>
                <a:rect l="l" t="t" r="r" b="b"/>
                <a:pathLst>
                  <a:path w="3360" h="4811" extrusionOk="0">
                    <a:moveTo>
                      <a:pt x="1203" y="1"/>
                    </a:moveTo>
                    <a:cubicBezTo>
                      <a:pt x="954" y="747"/>
                      <a:pt x="747" y="1535"/>
                      <a:pt x="498" y="2364"/>
                    </a:cubicBezTo>
                    <a:cubicBezTo>
                      <a:pt x="291" y="3193"/>
                      <a:pt x="125" y="4023"/>
                      <a:pt x="1" y="4769"/>
                    </a:cubicBezTo>
                    <a:cubicBezTo>
                      <a:pt x="373" y="4691"/>
                      <a:pt x="754" y="4649"/>
                      <a:pt x="1136" y="4649"/>
                    </a:cubicBezTo>
                    <a:cubicBezTo>
                      <a:pt x="1562" y="4649"/>
                      <a:pt x="1990" y="4701"/>
                      <a:pt x="2406" y="4810"/>
                    </a:cubicBezTo>
                    <a:lnTo>
                      <a:pt x="3359" y="1120"/>
                    </a:lnTo>
                    <a:cubicBezTo>
                      <a:pt x="2571" y="913"/>
                      <a:pt x="1825" y="540"/>
                      <a:pt x="120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4" name="Google Shape;2204;p91"/>
              <p:cNvSpPr/>
              <p:nvPr/>
            </p:nvSpPr>
            <p:spPr>
              <a:xfrm>
                <a:off x="4281100" y="1120075"/>
                <a:ext cx="38375" cy="93500"/>
              </a:xfrm>
              <a:custGeom>
                <a:avLst/>
                <a:gdLst/>
                <a:ahLst/>
                <a:cxnLst/>
                <a:rect l="l" t="t" r="r" b="b"/>
                <a:pathLst>
                  <a:path w="1535" h="3740" extrusionOk="0">
                    <a:moveTo>
                      <a:pt x="1201" y="0"/>
                    </a:moveTo>
                    <a:cubicBezTo>
                      <a:pt x="914" y="0"/>
                      <a:pt x="525" y="761"/>
                      <a:pt x="249" y="1748"/>
                    </a:cubicBezTo>
                    <a:cubicBezTo>
                      <a:pt x="0" y="2784"/>
                      <a:pt x="0" y="3655"/>
                      <a:pt x="291" y="3738"/>
                    </a:cubicBezTo>
                    <a:cubicBezTo>
                      <a:pt x="298" y="3739"/>
                      <a:pt x="306" y="3740"/>
                      <a:pt x="314" y="3740"/>
                    </a:cubicBezTo>
                    <a:cubicBezTo>
                      <a:pt x="603" y="3740"/>
                      <a:pt x="1003" y="3006"/>
                      <a:pt x="1286" y="1997"/>
                    </a:cubicBezTo>
                    <a:cubicBezTo>
                      <a:pt x="1535" y="960"/>
                      <a:pt x="1535" y="48"/>
                      <a:pt x="1244" y="6"/>
                    </a:cubicBezTo>
                    <a:cubicBezTo>
                      <a:pt x="1230" y="2"/>
                      <a:pt x="1216" y="0"/>
                      <a:pt x="12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5" name="Google Shape;2205;p91"/>
              <p:cNvSpPr/>
              <p:nvPr/>
            </p:nvSpPr>
            <p:spPr>
              <a:xfrm>
                <a:off x="3602150" y="1245750"/>
                <a:ext cx="380450" cy="406250"/>
              </a:xfrm>
              <a:custGeom>
                <a:avLst/>
                <a:gdLst/>
                <a:ahLst/>
                <a:cxnLst/>
                <a:rect l="l" t="t" r="r" b="b"/>
                <a:pathLst>
                  <a:path w="15218" h="16250" extrusionOk="0">
                    <a:moveTo>
                      <a:pt x="10681" y="0"/>
                    </a:moveTo>
                    <a:cubicBezTo>
                      <a:pt x="9840" y="0"/>
                      <a:pt x="9002" y="156"/>
                      <a:pt x="8210" y="452"/>
                    </a:cubicBezTo>
                    <a:cubicBezTo>
                      <a:pt x="5391" y="1945"/>
                      <a:pt x="2654" y="3562"/>
                      <a:pt x="1" y="5386"/>
                    </a:cubicBezTo>
                    <a:lnTo>
                      <a:pt x="3732" y="16249"/>
                    </a:lnTo>
                    <a:cubicBezTo>
                      <a:pt x="3732" y="16249"/>
                      <a:pt x="8708" y="10569"/>
                      <a:pt x="11154" y="8496"/>
                    </a:cubicBezTo>
                    <a:cubicBezTo>
                      <a:pt x="11900" y="7874"/>
                      <a:pt x="12647" y="7128"/>
                      <a:pt x="13269" y="6340"/>
                    </a:cubicBezTo>
                    <a:cubicBezTo>
                      <a:pt x="13435" y="6174"/>
                      <a:pt x="13517" y="5967"/>
                      <a:pt x="13559" y="5760"/>
                    </a:cubicBezTo>
                    <a:cubicBezTo>
                      <a:pt x="13600" y="5511"/>
                      <a:pt x="13517" y="5262"/>
                      <a:pt x="13269" y="5179"/>
                    </a:cubicBezTo>
                    <a:cubicBezTo>
                      <a:pt x="13600" y="5055"/>
                      <a:pt x="13766" y="4723"/>
                      <a:pt x="13725" y="4391"/>
                    </a:cubicBezTo>
                    <a:cubicBezTo>
                      <a:pt x="13683" y="4060"/>
                      <a:pt x="13435" y="3811"/>
                      <a:pt x="13144" y="3728"/>
                    </a:cubicBezTo>
                    <a:cubicBezTo>
                      <a:pt x="13476" y="3645"/>
                      <a:pt x="13642" y="3230"/>
                      <a:pt x="13476" y="2940"/>
                    </a:cubicBezTo>
                    <a:cubicBezTo>
                      <a:pt x="13352" y="2608"/>
                      <a:pt x="13186" y="2277"/>
                      <a:pt x="12854" y="2277"/>
                    </a:cubicBezTo>
                    <a:cubicBezTo>
                      <a:pt x="12893" y="2274"/>
                      <a:pt x="12932" y="2273"/>
                      <a:pt x="12972" y="2273"/>
                    </a:cubicBezTo>
                    <a:cubicBezTo>
                      <a:pt x="13558" y="2273"/>
                      <a:pt x="14160" y="2562"/>
                      <a:pt x="14471" y="3106"/>
                    </a:cubicBezTo>
                    <a:cubicBezTo>
                      <a:pt x="14574" y="3277"/>
                      <a:pt x="14733" y="3562"/>
                      <a:pt x="14926" y="3562"/>
                    </a:cubicBezTo>
                    <a:cubicBezTo>
                      <a:pt x="14966" y="3562"/>
                      <a:pt x="15008" y="3549"/>
                      <a:pt x="15052" y="3521"/>
                    </a:cubicBezTo>
                    <a:cubicBezTo>
                      <a:pt x="15134" y="3438"/>
                      <a:pt x="15176" y="3313"/>
                      <a:pt x="15176" y="3189"/>
                    </a:cubicBezTo>
                    <a:cubicBezTo>
                      <a:pt x="15217" y="2567"/>
                      <a:pt x="15010" y="1945"/>
                      <a:pt x="14637" y="1447"/>
                    </a:cubicBezTo>
                    <a:cubicBezTo>
                      <a:pt x="14305" y="1033"/>
                      <a:pt x="13891" y="743"/>
                      <a:pt x="13393" y="577"/>
                    </a:cubicBezTo>
                    <a:cubicBezTo>
                      <a:pt x="12526" y="187"/>
                      <a:pt x="11602" y="0"/>
                      <a:pt x="10681" y="0"/>
                    </a:cubicBezTo>
                    <a:close/>
                  </a:path>
                </a:pathLst>
              </a:custGeom>
              <a:solidFill>
                <a:srgbClr val="FFCB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206" name="Google Shape;2206;p91"/>
            <p:cNvCxnSpPr/>
            <p:nvPr/>
          </p:nvCxnSpPr>
          <p:spPr>
            <a:xfrm>
              <a:off x="4427250" y="4157500"/>
              <a:ext cx="1175100" cy="0"/>
            </a:xfrm>
            <a:prstGeom prst="straightConnector1">
              <a:avLst/>
            </a:prstGeom>
            <a:noFill/>
            <a:ln w="9525" cap="flat" cmpd="sng">
              <a:solidFill>
                <a:schemeClr val="accent5"/>
              </a:solidFill>
              <a:prstDash val="solid"/>
              <a:round/>
              <a:headEnd type="none" w="med" len="med"/>
              <a:tailEnd type="none" w="med" len="med"/>
            </a:ln>
          </p:spPr>
        </p:cxnSp>
      </p:grpSp>
      <p:grpSp>
        <p:nvGrpSpPr>
          <p:cNvPr id="2207" name="Google Shape;2207;p91"/>
          <p:cNvGrpSpPr/>
          <p:nvPr/>
        </p:nvGrpSpPr>
        <p:grpSpPr>
          <a:xfrm>
            <a:off x="6153383" y="1978526"/>
            <a:ext cx="1701992" cy="2193720"/>
            <a:chOff x="5978108" y="1978526"/>
            <a:chExt cx="1701992" cy="2193720"/>
          </a:xfrm>
        </p:grpSpPr>
        <p:grpSp>
          <p:nvGrpSpPr>
            <p:cNvPr id="2208" name="Google Shape;2208;p91"/>
            <p:cNvGrpSpPr/>
            <p:nvPr/>
          </p:nvGrpSpPr>
          <p:grpSpPr>
            <a:xfrm>
              <a:off x="5978108" y="1978526"/>
              <a:ext cx="1615425" cy="2193720"/>
              <a:chOff x="1887350" y="237575"/>
              <a:chExt cx="3819875" cy="5187325"/>
            </a:xfrm>
          </p:grpSpPr>
          <p:sp>
            <p:nvSpPr>
              <p:cNvPr id="2209" name="Google Shape;2209;p91"/>
              <p:cNvSpPr/>
              <p:nvPr/>
            </p:nvSpPr>
            <p:spPr>
              <a:xfrm>
                <a:off x="4056100" y="4605675"/>
                <a:ext cx="719850" cy="746425"/>
              </a:xfrm>
              <a:custGeom>
                <a:avLst/>
                <a:gdLst/>
                <a:ahLst/>
                <a:cxnLst/>
                <a:rect l="l" t="t" r="r" b="b"/>
                <a:pathLst>
                  <a:path w="28794" h="29857" extrusionOk="0">
                    <a:moveTo>
                      <a:pt x="12525" y="0"/>
                    </a:moveTo>
                    <a:lnTo>
                      <a:pt x="12109" y="22231"/>
                    </a:lnTo>
                    <a:lnTo>
                      <a:pt x="740" y="27499"/>
                    </a:lnTo>
                    <a:cubicBezTo>
                      <a:pt x="278" y="27638"/>
                      <a:pt x="0" y="28100"/>
                      <a:pt x="0" y="28562"/>
                    </a:cubicBezTo>
                    <a:cubicBezTo>
                      <a:pt x="0" y="29209"/>
                      <a:pt x="509" y="29718"/>
                      <a:pt x="1156" y="29718"/>
                    </a:cubicBezTo>
                    <a:lnTo>
                      <a:pt x="27546" y="29857"/>
                    </a:lnTo>
                    <a:lnTo>
                      <a:pt x="27361" y="23155"/>
                    </a:lnTo>
                    <a:lnTo>
                      <a:pt x="28794" y="1756"/>
                    </a:lnTo>
                    <a:lnTo>
                      <a:pt x="12525" y="0"/>
                    </a:lnTo>
                    <a:close/>
                  </a:path>
                </a:pathLst>
              </a:custGeom>
              <a:solidFill>
                <a:srgbClr val="A34D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0" name="Google Shape;2210;p91"/>
              <p:cNvSpPr/>
              <p:nvPr/>
            </p:nvSpPr>
            <p:spPr>
              <a:xfrm>
                <a:off x="4017975" y="5161425"/>
                <a:ext cx="762600" cy="257700"/>
              </a:xfrm>
              <a:custGeom>
                <a:avLst/>
                <a:gdLst/>
                <a:ahLst/>
                <a:cxnLst/>
                <a:rect l="l" t="t" r="r" b="b"/>
                <a:pathLst>
                  <a:path w="30504" h="10308" extrusionOk="0">
                    <a:moveTo>
                      <a:pt x="13680" y="1"/>
                    </a:moveTo>
                    <a:lnTo>
                      <a:pt x="1618" y="5223"/>
                    </a:lnTo>
                    <a:cubicBezTo>
                      <a:pt x="1109" y="5454"/>
                      <a:pt x="647" y="6379"/>
                      <a:pt x="370" y="7257"/>
                    </a:cubicBezTo>
                    <a:cubicBezTo>
                      <a:pt x="370" y="7257"/>
                      <a:pt x="0" y="10307"/>
                      <a:pt x="555" y="10307"/>
                    </a:cubicBezTo>
                    <a:lnTo>
                      <a:pt x="29949" y="10307"/>
                    </a:lnTo>
                    <a:cubicBezTo>
                      <a:pt x="30226" y="10307"/>
                      <a:pt x="30503" y="10030"/>
                      <a:pt x="30503" y="9753"/>
                    </a:cubicBezTo>
                    <a:lnTo>
                      <a:pt x="28932" y="648"/>
                    </a:lnTo>
                    <a:cubicBezTo>
                      <a:pt x="28932" y="648"/>
                      <a:pt x="25796" y="1406"/>
                      <a:pt x="21845" y="1406"/>
                    </a:cubicBezTo>
                    <a:cubicBezTo>
                      <a:pt x="19255" y="1406"/>
                      <a:pt x="16316" y="1080"/>
                      <a:pt x="136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1" name="Google Shape;2211;p91"/>
              <p:cNvSpPr/>
              <p:nvPr/>
            </p:nvSpPr>
            <p:spPr>
              <a:xfrm>
                <a:off x="4295275" y="5175300"/>
                <a:ext cx="42775" cy="71650"/>
              </a:xfrm>
              <a:custGeom>
                <a:avLst/>
                <a:gdLst/>
                <a:ahLst/>
                <a:cxnLst/>
                <a:rect l="l" t="t" r="r" b="b"/>
                <a:pathLst>
                  <a:path w="1711" h="2866" fill="none" extrusionOk="0">
                    <a:moveTo>
                      <a:pt x="0" y="0"/>
                    </a:moveTo>
                    <a:cubicBezTo>
                      <a:pt x="647" y="878"/>
                      <a:pt x="1248" y="1849"/>
                      <a:pt x="1710" y="2866"/>
                    </a:cubicBezTo>
                  </a:path>
                </a:pathLst>
              </a:custGeom>
              <a:noFill/>
              <a:ln w="10400" cap="flat" cmpd="sng">
                <a:solidFill>
                  <a:schemeClr val="accent5"/>
                </a:solidFill>
                <a:prstDash val="solid"/>
                <a:miter lim="462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2" name="Google Shape;2212;p91"/>
              <p:cNvSpPr/>
              <p:nvPr/>
            </p:nvSpPr>
            <p:spPr>
              <a:xfrm>
                <a:off x="4257150" y="5198400"/>
                <a:ext cx="34675" cy="60100"/>
              </a:xfrm>
              <a:custGeom>
                <a:avLst/>
                <a:gdLst/>
                <a:ahLst/>
                <a:cxnLst/>
                <a:rect l="l" t="t" r="r" b="b"/>
                <a:pathLst>
                  <a:path w="1387" h="2404" fill="none" extrusionOk="0">
                    <a:moveTo>
                      <a:pt x="0" y="1"/>
                    </a:moveTo>
                    <a:cubicBezTo>
                      <a:pt x="555" y="740"/>
                      <a:pt x="1017" y="1526"/>
                      <a:pt x="1387" y="2404"/>
                    </a:cubicBezTo>
                  </a:path>
                </a:pathLst>
              </a:custGeom>
              <a:noFill/>
              <a:ln w="10400" cap="flat" cmpd="sng">
                <a:solidFill>
                  <a:schemeClr val="accent5"/>
                </a:solidFill>
                <a:prstDash val="solid"/>
                <a:miter lim="462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3" name="Google Shape;2213;p91"/>
              <p:cNvSpPr/>
              <p:nvPr/>
            </p:nvSpPr>
            <p:spPr>
              <a:xfrm>
                <a:off x="4225950" y="5214575"/>
                <a:ext cx="32375" cy="55500"/>
              </a:xfrm>
              <a:custGeom>
                <a:avLst/>
                <a:gdLst/>
                <a:ahLst/>
                <a:cxnLst/>
                <a:rect l="l" t="t" r="r" b="b"/>
                <a:pathLst>
                  <a:path w="1295" h="2220" fill="none" extrusionOk="0">
                    <a:moveTo>
                      <a:pt x="0" y="1"/>
                    </a:moveTo>
                    <a:cubicBezTo>
                      <a:pt x="462" y="694"/>
                      <a:pt x="925" y="1433"/>
                      <a:pt x="1294" y="2219"/>
                    </a:cubicBezTo>
                  </a:path>
                </a:pathLst>
              </a:custGeom>
              <a:noFill/>
              <a:ln w="10400" cap="flat" cmpd="sng">
                <a:solidFill>
                  <a:schemeClr val="accent5"/>
                </a:solidFill>
                <a:prstDash val="solid"/>
                <a:miter lim="462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4" name="Google Shape;2214;p91"/>
              <p:cNvSpPr/>
              <p:nvPr/>
            </p:nvSpPr>
            <p:spPr>
              <a:xfrm>
                <a:off x="4023750" y="5365950"/>
                <a:ext cx="752200" cy="3475"/>
              </a:xfrm>
              <a:custGeom>
                <a:avLst/>
                <a:gdLst/>
                <a:ahLst/>
                <a:cxnLst/>
                <a:rect l="l" t="t" r="r" b="b"/>
                <a:pathLst>
                  <a:path w="30088" h="139" fill="none" extrusionOk="0">
                    <a:moveTo>
                      <a:pt x="30088" y="139"/>
                    </a:moveTo>
                    <a:lnTo>
                      <a:pt x="0" y="0"/>
                    </a:lnTo>
                  </a:path>
                </a:pathLst>
              </a:custGeom>
              <a:noFill/>
              <a:ln w="10400" cap="flat" cmpd="sng">
                <a:solidFill>
                  <a:schemeClr val="accent5"/>
                </a:solidFill>
                <a:prstDash val="solid"/>
                <a:miter lim="462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5" name="Google Shape;2215;p91"/>
              <p:cNvSpPr/>
              <p:nvPr/>
            </p:nvSpPr>
            <p:spPr>
              <a:xfrm>
                <a:off x="4563325" y="5258475"/>
                <a:ext cx="191825" cy="109800"/>
              </a:xfrm>
              <a:custGeom>
                <a:avLst/>
                <a:gdLst/>
                <a:ahLst/>
                <a:cxnLst/>
                <a:rect l="l" t="t" r="r" b="b"/>
                <a:pathLst>
                  <a:path w="7673" h="4392" fill="none" extrusionOk="0">
                    <a:moveTo>
                      <a:pt x="7673" y="1"/>
                    </a:moveTo>
                    <a:cubicBezTo>
                      <a:pt x="7673" y="1"/>
                      <a:pt x="601" y="140"/>
                      <a:pt x="1" y="4392"/>
                    </a:cubicBezTo>
                  </a:path>
                </a:pathLst>
              </a:custGeom>
              <a:noFill/>
              <a:ln w="10400" cap="flat" cmpd="sng">
                <a:solidFill>
                  <a:schemeClr val="accent5"/>
                </a:solidFill>
                <a:prstDash val="solid"/>
                <a:miter lim="462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6" name="Google Shape;2216;p91"/>
              <p:cNvSpPr/>
              <p:nvPr/>
            </p:nvSpPr>
            <p:spPr>
              <a:xfrm>
                <a:off x="4120800" y="5265425"/>
                <a:ext cx="57800" cy="100550"/>
              </a:xfrm>
              <a:custGeom>
                <a:avLst/>
                <a:gdLst/>
                <a:ahLst/>
                <a:cxnLst/>
                <a:rect l="l" t="t" r="r" b="b"/>
                <a:pathLst>
                  <a:path w="2312" h="4022" fill="none" extrusionOk="0">
                    <a:moveTo>
                      <a:pt x="0" y="0"/>
                    </a:moveTo>
                    <a:cubicBezTo>
                      <a:pt x="0" y="0"/>
                      <a:pt x="1942" y="2773"/>
                      <a:pt x="2311" y="4021"/>
                    </a:cubicBezTo>
                  </a:path>
                </a:pathLst>
              </a:custGeom>
              <a:noFill/>
              <a:ln w="10400" cap="flat" cmpd="sng">
                <a:solidFill>
                  <a:schemeClr val="accent5"/>
                </a:solidFill>
                <a:prstDash val="solid"/>
                <a:miter lim="462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7" name="Google Shape;2217;p91"/>
              <p:cNvSpPr/>
              <p:nvPr/>
            </p:nvSpPr>
            <p:spPr>
              <a:xfrm>
                <a:off x="4254825" y="2338700"/>
                <a:ext cx="673650" cy="2743025"/>
              </a:xfrm>
              <a:custGeom>
                <a:avLst/>
                <a:gdLst/>
                <a:ahLst/>
                <a:cxnLst/>
                <a:rect l="l" t="t" r="r" b="b"/>
                <a:pathLst>
                  <a:path w="26946" h="109721" extrusionOk="0">
                    <a:moveTo>
                      <a:pt x="694" y="0"/>
                    </a:moveTo>
                    <a:cubicBezTo>
                      <a:pt x="694" y="1"/>
                      <a:pt x="1" y="58512"/>
                      <a:pt x="2404" y="109721"/>
                    </a:cubicBezTo>
                    <a:lnTo>
                      <a:pt x="22277" y="109721"/>
                    </a:lnTo>
                    <a:cubicBezTo>
                      <a:pt x="22277" y="109721"/>
                      <a:pt x="25004" y="42567"/>
                      <a:pt x="24819" y="18349"/>
                    </a:cubicBezTo>
                    <a:cubicBezTo>
                      <a:pt x="25697" y="13958"/>
                      <a:pt x="26945" y="7765"/>
                      <a:pt x="26160" y="694"/>
                    </a:cubicBezTo>
                    <a:lnTo>
                      <a:pt x="69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8" name="Google Shape;2218;p91"/>
              <p:cNvSpPr/>
              <p:nvPr/>
            </p:nvSpPr>
            <p:spPr>
              <a:xfrm>
                <a:off x="4723925" y="2797400"/>
                <a:ext cx="67050" cy="2284325"/>
              </a:xfrm>
              <a:custGeom>
                <a:avLst/>
                <a:gdLst/>
                <a:ahLst/>
                <a:cxnLst/>
                <a:rect l="l" t="t" r="r" b="b"/>
                <a:pathLst>
                  <a:path w="2682" h="91373" fill="none" extrusionOk="0">
                    <a:moveTo>
                      <a:pt x="1" y="91373"/>
                    </a:moveTo>
                    <a:cubicBezTo>
                      <a:pt x="1" y="91373"/>
                      <a:pt x="2681" y="24219"/>
                      <a:pt x="2543" y="1"/>
                    </a:cubicBezTo>
                  </a:path>
                </a:pathLst>
              </a:custGeom>
              <a:noFill/>
              <a:ln w="10400" cap="flat" cmpd="sng">
                <a:solidFill>
                  <a:schemeClr val="accent3"/>
                </a:solidFill>
                <a:prstDash val="solid"/>
                <a:miter lim="462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9" name="Google Shape;2219;p91"/>
              <p:cNvSpPr/>
              <p:nvPr/>
            </p:nvSpPr>
            <p:spPr>
              <a:xfrm>
                <a:off x="4975825" y="4535175"/>
                <a:ext cx="685175" cy="806000"/>
              </a:xfrm>
              <a:custGeom>
                <a:avLst/>
                <a:gdLst/>
                <a:ahLst/>
                <a:cxnLst/>
                <a:rect l="l" t="t" r="r" b="b"/>
                <a:pathLst>
                  <a:path w="27407" h="32240" extrusionOk="0">
                    <a:moveTo>
                      <a:pt x="20521" y="1"/>
                    </a:moveTo>
                    <a:lnTo>
                      <a:pt x="4206" y="1387"/>
                    </a:lnTo>
                    <a:lnTo>
                      <a:pt x="10815" y="22786"/>
                    </a:lnTo>
                    <a:lnTo>
                      <a:pt x="647" y="30088"/>
                    </a:lnTo>
                    <a:cubicBezTo>
                      <a:pt x="231" y="30319"/>
                      <a:pt x="0" y="30782"/>
                      <a:pt x="93" y="31290"/>
                    </a:cubicBezTo>
                    <a:cubicBezTo>
                      <a:pt x="214" y="31818"/>
                      <a:pt x="693" y="32239"/>
                      <a:pt x="1247" y="32239"/>
                    </a:cubicBezTo>
                    <a:cubicBezTo>
                      <a:pt x="1323" y="32239"/>
                      <a:pt x="1401" y="32231"/>
                      <a:pt x="1479" y="32214"/>
                    </a:cubicBezTo>
                    <a:lnTo>
                      <a:pt x="27407" y="27315"/>
                    </a:lnTo>
                    <a:lnTo>
                      <a:pt x="25928" y="20752"/>
                    </a:lnTo>
                    <a:lnTo>
                      <a:pt x="20521" y="1"/>
                    </a:lnTo>
                    <a:close/>
                  </a:path>
                </a:pathLst>
              </a:custGeom>
              <a:solidFill>
                <a:srgbClr val="A34D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0" name="Google Shape;2220;p91"/>
              <p:cNvSpPr/>
              <p:nvPr/>
            </p:nvSpPr>
            <p:spPr>
              <a:xfrm>
                <a:off x="4953875" y="5047050"/>
                <a:ext cx="753350" cy="372125"/>
              </a:xfrm>
              <a:custGeom>
                <a:avLst/>
                <a:gdLst/>
                <a:ahLst/>
                <a:cxnLst/>
                <a:rect l="l" t="t" r="r" b="b"/>
                <a:pathLst>
                  <a:path w="30134" h="14885" extrusionOk="0">
                    <a:moveTo>
                      <a:pt x="26852" y="0"/>
                    </a:moveTo>
                    <a:cubicBezTo>
                      <a:pt x="26852" y="0"/>
                      <a:pt x="21078" y="2607"/>
                      <a:pt x="15050" y="2607"/>
                    </a:cubicBezTo>
                    <a:cubicBezTo>
                      <a:pt x="13944" y="2607"/>
                      <a:pt x="12829" y="2519"/>
                      <a:pt x="11739" y="2311"/>
                    </a:cubicBezTo>
                    <a:lnTo>
                      <a:pt x="878" y="9706"/>
                    </a:lnTo>
                    <a:cubicBezTo>
                      <a:pt x="416" y="9983"/>
                      <a:pt x="139" y="11000"/>
                      <a:pt x="0" y="11878"/>
                    </a:cubicBezTo>
                    <a:cubicBezTo>
                      <a:pt x="0" y="11924"/>
                      <a:pt x="224" y="14884"/>
                      <a:pt x="761" y="14884"/>
                    </a:cubicBezTo>
                    <a:cubicBezTo>
                      <a:pt x="769" y="14884"/>
                      <a:pt x="777" y="14884"/>
                      <a:pt x="786" y="14882"/>
                    </a:cubicBezTo>
                    <a:lnTo>
                      <a:pt x="29625" y="9290"/>
                    </a:lnTo>
                    <a:cubicBezTo>
                      <a:pt x="29949" y="9197"/>
                      <a:pt x="30134" y="8920"/>
                      <a:pt x="30087" y="8643"/>
                    </a:cubicBezTo>
                    <a:lnTo>
                      <a:pt x="268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1" name="Google Shape;2221;p91"/>
              <p:cNvSpPr/>
              <p:nvPr/>
            </p:nvSpPr>
            <p:spPr>
              <a:xfrm>
                <a:off x="5184950" y="5129075"/>
                <a:ext cx="55475" cy="62425"/>
              </a:xfrm>
              <a:custGeom>
                <a:avLst/>
                <a:gdLst/>
                <a:ahLst/>
                <a:cxnLst/>
                <a:rect l="l" t="t" r="r" b="b"/>
                <a:pathLst>
                  <a:path w="2219" h="2497" fill="none" extrusionOk="0">
                    <a:moveTo>
                      <a:pt x="0" y="1"/>
                    </a:moveTo>
                    <a:cubicBezTo>
                      <a:pt x="832" y="740"/>
                      <a:pt x="1618" y="1572"/>
                      <a:pt x="2219" y="2496"/>
                    </a:cubicBezTo>
                  </a:path>
                </a:pathLst>
              </a:custGeom>
              <a:noFill/>
              <a:ln w="10400" cap="flat" cmpd="sng">
                <a:solidFill>
                  <a:schemeClr val="accent5"/>
                </a:solidFill>
                <a:prstDash val="solid"/>
                <a:miter lim="462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2" name="Google Shape;2222;p91"/>
              <p:cNvSpPr/>
              <p:nvPr/>
            </p:nvSpPr>
            <p:spPr>
              <a:xfrm>
                <a:off x="5152600" y="5159125"/>
                <a:ext cx="46250" cy="53175"/>
              </a:xfrm>
              <a:custGeom>
                <a:avLst/>
                <a:gdLst/>
                <a:ahLst/>
                <a:cxnLst/>
                <a:rect l="l" t="t" r="r" b="b"/>
                <a:pathLst>
                  <a:path w="1850" h="2127" fill="none" extrusionOk="0">
                    <a:moveTo>
                      <a:pt x="0" y="0"/>
                    </a:moveTo>
                    <a:cubicBezTo>
                      <a:pt x="694" y="647"/>
                      <a:pt x="1294" y="1341"/>
                      <a:pt x="1849" y="2126"/>
                    </a:cubicBezTo>
                  </a:path>
                </a:pathLst>
              </a:custGeom>
              <a:noFill/>
              <a:ln w="10400" cap="flat" cmpd="sng">
                <a:solidFill>
                  <a:schemeClr val="accent5"/>
                </a:solidFill>
                <a:prstDash val="solid"/>
                <a:miter lim="462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3" name="Google Shape;2223;p91"/>
              <p:cNvSpPr/>
              <p:nvPr/>
            </p:nvSpPr>
            <p:spPr>
              <a:xfrm>
                <a:off x="5123700" y="5181075"/>
                <a:ext cx="43950" cy="48550"/>
              </a:xfrm>
              <a:custGeom>
                <a:avLst/>
                <a:gdLst/>
                <a:ahLst/>
                <a:cxnLst/>
                <a:rect l="l" t="t" r="r" b="b"/>
                <a:pathLst>
                  <a:path w="1758" h="1942" fill="none" extrusionOk="0">
                    <a:moveTo>
                      <a:pt x="1" y="0"/>
                    </a:moveTo>
                    <a:cubicBezTo>
                      <a:pt x="648" y="601"/>
                      <a:pt x="1203" y="1248"/>
                      <a:pt x="1757" y="1941"/>
                    </a:cubicBezTo>
                  </a:path>
                </a:pathLst>
              </a:custGeom>
              <a:noFill/>
              <a:ln w="10400" cap="flat" cmpd="sng">
                <a:solidFill>
                  <a:schemeClr val="accent5"/>
                </a:solidFill>
                <a:prstDash val="solid"/>
                <a:miter lim="462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4" name="Google Shape;2224;p91"/>
              <p:cNvSpPr/>
              <p:nvPr/>
            </p:nvSpPr>
            <p:spPr>
              <a:xfrm>
                <a:off x="4956175" y="5228450"/>
                <a:ext cx="738350" cy="139825"/>
              </a:xfrm>
              <a:custGeom>
                <a:avLst/>
                <a:gdLst/>
                <a:ahLst/>
                <a:cxnLst/>
                <a:rect l="l" t="t" r="r" b="b"/>
                <a:pathLst>
                  <a:path w="29534" h="5593" fill="none" extrusionOk="0">
                    <a:moveTo>
                      <a:pt x="29533" y="0"/>
                    </a:moveTo>
                    <a:lnTo>
                      <a:pt x="0" y="5593"/>
                    </a:lnTo>
                  </a:path>
                </a:pathLst>
              </a:custGeom>
              <a:noFill/>
              <a:ln w="10400" cap="flat" cmpd="sng">
                <a:solidFill>
                  <a:schemeClr val="accent5"/>
                </a:solidFill>
                <a:prstDash val="solid"/>
                <a:miter lim="462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5" name="Google Shape;2225;p91"/>
              <p:cNvSpPr/>
              <p:nvPr/>
            </p:nvSpPr>
            <p:spPr>
              <a:xfrm>
                <a:off x="5479575" y="5123300"/>
                <a:ext cx="173350" cy="144450"/>
              </a:xfrm>
              <a:custGeom>
                <a:avLst/>
                <a:gdLst/>
                <a:ahLst/>
                <a:cxnLst/>
                <a:rect l="l" t="t" r="r" b="b"/>
                <a:pathLst>
                  <a:path w="6934" h="5778" fill="none" extrusionOk="0">
                    <a:moveTo>
                      <a:pt x="6933" y="0"/>
                    </a:moveTo>
                    <a:cubicBezTo>
                      <a:pt x="6933" y="0"/>
                      <a:pt x="1" y="1526"/>
                      <a:pt x="232" y="5778"/>
                    </a:cubicBezTo>
                  </a:path>
                </a:pathLst>
              </a:custGeom>
              <a:noFill/>
              <a:ln w="10400" cap="flat" cmpd="sng">
                <a:solidFill>
                  <a:schemeClr val="accent5"/>
                </a:solidFill>
                <a:prstDash val="solid"/>
                <a:miter lim="462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6" name="Google Shape;2226;p91"/>
              <p:cNvSpPr/>
              <p:nvPr/>
            </p:nvSpPr>
            <p:spPr>
              <a:xfrm>
                <a:off x="5031275" y="5251550"/>
                <a:ext cx="76275" cy="87850"/>
              </a:xfrm>
              <a:custGeom>
                <a:avLst/>
                <a:gdLst/>
                <a:ahLst/>
                <a:cxnLst/>
                <a:rect l="l" t="t" r="r" b="b"/>
                <a:pathLst>
                  <a:path w="3051" h="3514" fill="none" extrusionOk="0">
                    <a:moveTo>
                      <a:pt x="1" y="1"/>
                    </a:moveTo>
                    <a:cubicBezTo>
                      <a:pt x="1" y="1"/>
                      <a:pt x="2450" y="2358"/>
                      <a:pt x="3051" y="3513"/>
                    </a:cubicBezTo>
                  </a:path>
                </a:pathLst>
              </a:custGeom>
              <a:noFill/>
              <a:ln w="10400" cap="flat" cmpd="sng">
                <a:solidFill>
                  <a:schemeClr val="accent5"/>
                </a:solidFill>
                <a:prstDash val="solid"/>
                <a:miter lim="462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 name="Google Shape;2227;p91"/>
              <p:cNvSpPr/>
              <p:nvPr/>
            </p:nvSpPr>
            <p:spPr>
              <a:xfrm>
                <a:off x="4707750" y="2338700"/>
                <a:ext cx="929000" cy="2704900"/>
              </a:xfrm>
              <a:custGeom>
                <a:avLst/>
                <a:gdLst/>
                <a:ahLst/>
                <a:cxnLst/>
                <a:rect l="l" t="t" r="r" b="b"/>
                <a:pathLst>
                  <a:path w="37160" h="108196" extrusionOk="0">
                    <a:moveTo>
                      <a:pt x="1711" y="0"/>
                    </a:moveTo>
                    <a:cubicBezTo>
                      <a:pt x="1711" y="1"/>
                      <a:pt x="1" y="31336"/>
                      <a:pt x="4345" y="58188"/>
                    </a:cubicBezTo>
                    <a:cubicBezTo>
                      <a:pt x="7580" y="78431"/>
                      <a:pt x="16593" y="108195"/>
                      <a:pt x="16593" y="108195"/>
                    </a:cubicBezTo>
                    <a:lnTo>
                      <a:pt x="37159" y="103759"/>
                    </a:lnTo>
                    <a:cubicBezTo>
                      <a:pt x="37159" y="103759"/>
                      <a:pt x="30227" y="74503"/>
                      <a:pt x="27454" y="58881"/>
                    </a:cubicBezTo>
                    <a:cubicBezTo>
                      <a:pt x="24588" y="42890"/>
                      <a:pt x="25374" y="28054"/>
                      <a:pt x="25882" y="19042"/>
                    </a:cubicBezTo>
                    <a:cubicBezTo>
                      <a:pt x="25882" y="18580"/>
                      <a:pt x="25975" y="18118"/>
                      <a:pt x="26067" y="17655"/>
                    </a:cubicBezTo>
                    <a:cubicBezTo>
                      <a:pt x="26899" y="13311"/>
                      <a:pt x="28008" y="7395"/>
                      <a:pt x="27269" y="694"/>
                    </a:cubicBezTo>
                    <a:lnTo>
                      <a:pt x="17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8" name="Google Shape;2228;p91"/>
              <p:cNvSpPr/>
              <p:nvPr/>
            </p:nvSpPr>
            <p:spPr>
              <a:xfrm>
                <a:off x="5251975" y="2356025"/>
                <a:ext cx="321225" cy="2590525"/>
              </a:xfrm>
              <a:custGeom>
                <a:avLst/>
                <a:gdLst/>
                <a:ahLst/>
                <a:cxnLst/>
                <a:rect l="l" t="t" r="r" b="b"/>
                <a:pathLst>
                  <a:path w="12849" h="103621" fill="none" extrusionOk="0">
                    <a:moveTo>
                      <a:pt x="12848" y="103620"/>
                    </a:moveTo>
                    <a:cubicBezTo>
                      <a:pt x="12848" y="103620"/>
                      <a:pt x="5592" y="73810"/>
                      <a:pt x="2866" y="58188"/>
                    </a:cubicBezTo>
                    <a:cubicBezTo>
                      <a:pt x="0" y="42197"/>
                      <a:pt x="786" y="27361"/>
                      <a:pt x="1294" y="18349"/>
                    </a:cubicBezTo>
                    <a:cubicBezTo>
                      <a:pt x="1294" y="17887"/>
                      <a:pt x="1387" y="17425"/>
                      <a:pt x="1479" y="16962"/>
                    </a:cubicBezTo>
                    <a:cubicBezTo>
                      <a:pt x="2311" y="12618"/>
                      <a:pt x="3420" y="6702"/>
                      <a:pt x="2681" y="1"/>
                    </a:cubicBezTo>
                  </a:path>
                </a:pathLst>
              </a:custGeom>
              <a:noFill/>
              <a:ln w="10400" cap="flat" cmpd="sng">
                <a:solidFill>
                  <a:schemeClr val="accent3"/>
                </a:solidFill>
                <a:prstDash val="solid"/>
                <a:miter lim="462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 name="Google Shape;2229;p91"/>
              <p:cNvSpPr/>
              <p:nvPr/>
            </p:nvSpPr>
            <p:spPr>
              <a:xfrm>
                <a:off x="4747050" y="2338700"/>
                <a:ext cx="92450" cy="1653450"/>
              </a:xfrm>
              <a:custGeom>
                <a:avLst/>
                <a:gdLst/>
                <a:ahLst/>
                <a:cxnLst/>
                <a:rect l="l" t="t" r="r" b="b"/>
                <a:pathLst>
                  <a:path w="3698" h="66138" fill="none" extrusionOk="0">
                    <a:moveTo>
                      <a:pt x="139" y="0"/>
                    </a:moveTo>
                    <a:cubicBezTo>
                      <a:pt x="139" y="0"/>
                      <a:pt x="0" y="34479"/>
                      <a:pt x="1756" y="54121"/>
                    </a:cubicBezTo>
                    <a:cubicBezTo>
                      <a:pt x="2126" y="58142"/>
                      <a:pt x="2773" y="62163"/>
                      <a:pt x="3698" y="66138"/>
                    </a:cubicBezTo>
                  </a:path>
                </a:pathLst>
              </a:custGeom>
              <a:noFill/>
              <a:ln w="10400" cap="flat" cmpd="sng">
                <a:solidFill>
                  <a:schemeClr val="accent3"/>
                </a:solidFill>
                <a:prstDash val="solid"/>
                <a:miter lim="462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0" name="Google Shape;2230;p91"/>
              <p:cNvSpPr/>
              <p:nvPr/>
            </p:nvSpPr>
            <p:spPr>
              <a:xfrm>
                <a:off x="5098300" y="2409175"/>
                <a:ext cx="220700" cy="176800"/>
              </a:xfrm>
              <a:custGeom>
                <a:avLst/>
                <a:gdLst/>
                <a:ahLst/>
                <a:cxnLst/>
                <a:rect l="l" t="t" r="r" b="b"/>
                <a:pathLst>
                  <a:path w="8828" h="7072" fill="none" extrusionOk="0">
                    <a:moveTo>
                      <a:pt x="0" y="1"/>
                    </a:moveTo>
                    <a:cubicBezTo>
                      <a:pt x="0" y="1"/>
                      <a:pt x="2496" y="4484"/>
                      <a:pt x="8828" y="7072"/>
                    </a:cubicBezTo>
                  </a:path>
                </a:pathLst>
              </a:custGeom>
              <a:noFill/>
              <a:ln w="10400" cap="flat" cmpd="sng">
                <a:solidFill>
                  <a:schemeClr val="accent3"/>
                </a:solidFill>
                <a:prstDash val="solid"/>
                <a:miter lim="462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1" name="Google Shape;2231;p91"/>
              <p:cNvSpPr/>
              <p:nvPr/>
            </p:nvSpPr>
            <p:spPr>
              <a:xfrm>
                <a:off x="4266375" y="2381450"/>
                <a:ext cx="205700" cy="172175"/>
              </a:xfrm>
              <a:custGeom>
                <a:avLst/>
                <a:gdLst/>
                <a:ahLst/>
                <a:cxnLst/>
                <a:rect l="l" t="t" r="r" b="b"/>
                <a:pathLst>
                  <a:path w="8228" h="6887" fill="none" extrusionOk="0">
                    <a:moveTo>
                      <a:pt x="1" y="6887"/>
                    </a:moveTo>
                    <a:cubicBezTo>
                      <a:pt x="1" y="6887"/>
                      <a:pt x="6656" y="5038"/>
                      <a:pt x="8227" y="0"/>
                    </a:cubicBezTo>
                  </a:path>
                </a:pathLst>
              </a:custGeom>
              <a:noFill/>
              <a:ln w="10400" cap="flat" cmpd="sng">
                <a:solidFill>
                  <a:schemeClr val="accent3"/>
                </a:solidFill>
                <a:prstDash val="solid"/>
                <a:miter lim="462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2" name="Google Shape;2232;p91"/>
              <p:cNvSpPr/>
              <p:nvPr/>
            </p:nvSpPr>
            <p:spPr>
              <a:xfrm>
                <a:off x="4310300" y="4978875"/>
                <a:ext cx="506100" cy="25"/>
              </a:xfrm>
              <a:custGeom>
                <a:avLst/>
                <a:gdLst/>
                <a:ahLst/>
                <a:cxnLst/>
                <a:rect l="l" t="t" r="r" b="b"/>
                <a:pathLst>
                  <a:path w="20244" h="1" fill="none" extrusionOk="0">
                    <a:moveTo>
                      <a:pt x="0" y="0"/>
                    </a:moveTo>
                    <a:lnTo>
                      <a:pt x="20243" y="0"/>
                    </a:lnTo>
                  </a:path>
                </a:pathLst>
              </a:custGeom>
              <a:noFill/>
              <a:ln w="10400" cap="flat" cmpd="sng">
                <a:solidFill>
                  <a:schemeClr val="accent3"/>
                </a:solidFill>
                <a:prstDash val="solid"/>
                <a:miter lim="462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3" name="Google Shape;2233;p91"/>
              <p:cNvSpPr/>
              <p:nvPr/>
            </p:nvSpPr>
            <p:spPr>
              <a:xfrm>
                <a:off x="5098300" y="4844850"/>
                <a:ext cx="516500" cy="108625"/>
              </a:xfrm>
              <a:custGeom>
                <a:avLst/>
                <a:gdLst/>
                <a:ahLst/>
                <a:cxnLst/>
                <a:rect l="l" t="t" r="r" b="b"/>
                <a:pathLst>
                  <a:path w="20660" h="4345" fill="none" extrusionOk="0">
                    <a:moveTo>
                      <a:pt x="0" y="4344"/>
                    </a:moveTo>
                    <a:lnTo>
                      <a:pt x="20659" y="0"/>
                    </a:lnTo>
                  </a:path>
                </a:pathLst>
              </a:custGeom>
              <a:noFill/>
              <a:ln w="10400" cap="flat" cmpd="sng">
                <a:solidFill>
                  <a:schemeClr val="accent3"/>
                </a:solidFill>
                <a:prstDash val="solid"/>
                <a:miter lim="462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4" name="Google Shape;2234;p91"/>
              <p:cNvSpPr/>
              <p:nvPr/>
            </p:nvSpPr>
            <p:spPr>
              <a:xfrm>
                <a:off x="4589900" y="671400"/>
                <a:ext cx="298125" cy="267075"/>
              </a:xfrm>
              <a:custGeom>
                <a:avLst/>
                <a:gdLst/>
                <a:ahLst/>
                <a:cxnLst/>
                <a:rect l="l" t="t" r="r" b="b"/>
                <a:pathLst>
                  <a:path w="11925" h="10683" extrusionOk="0">
                    <a:moveTo>
                      <a:pt x="10492" y="1"/>
                    </a:moveTo>
                    <a:lnTo>
                      <a:pt x="694" y="971"/>
                    </a:lnTo>
                    <a:lnTo>
                      <a:pt x="1" y="7442"/>
                    </a:lnTo>
                    <a:cubicBezTo>
                      <a:pt x="1" y="7442"/>
                      <a:pt x="555" y="10215"/>
                      <a:pt x="4530" y="10631"/>
                    </a:cubicBezTo>
                    <a:cubicBezTo>
                      <a:pt x="4836" y="10666"/>
                      <a:pt x="5134" y="10682"/>
                      <a:pt x="5422" y="10682"/>
                    </a:cubicBezTo>
                    <a:cubicBezTo>
                      <a:pt x="9694" y="10682"/>
                      <a:pt x="11925" y="7072"/>
                      <a:pt x="11925" y="7072"/>
                    </a:cubicBezTo>
                    <a:lnTo>
                      <a:pt x="10492" y="1"/>
                    </a:lnTo>
                    <a:close/>
                  </a:path>
                </a:pathLst>
              </a:custGeom>
              <a:solidFill>
                <a:srgbClr val="A34D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 name="Google Shape;2235;p91"/>
              <p:cNvSpPr/>
              <p:nvPr/>
            </p:nvSpPr>
            <p:spPr>
              <a:xfrm>
                <a:off x="4470900" y="396400"/>
                <a:ext cx="165250" cy="255775"/>
              </a:xfrm>
              <a:custGeom>
                <a:avLst/>
                <a:gdLst/>
                <a:ahLst/>
                <a:cxnLst/>
                <a:rect l="l" t="t" r="r" b="b"/>
                <a:pathLst>
                  <a:path w="6610" h="10231" extrusionOk="0">
                    <a:moveTo>
                      <a:pt x="3744" y="1"/>
                    </a:moveTo>
                    <a:cubicBezTo>
                      <a:pt x="2773" y="186"/>
                      <a:pt x="1803" y="786"/>
                      <a:pt x="1618" y="1757"/>
                    </a:cubicBezTo>
                    <a:cubicBezTo>
                      <a:pt x="1479" y="2265"/>
                      <a:pt x="1618" y="2774"/>
                      <a:pt x="1479" y="3282"/>
                    </a:cubicBezTo>
                    <a:cubicBezTo>
                      <a:pt x="1294" y="3975"/>
                      <a:pt x="555" y="4438"/>
                      <a:pt x="231" y="5131"/>
                    </a:cubicBezTo>
                    <a:cubicBezTo>
                      <a:pt x="0" y="5639"/>
                      <a:pt x="0" y="6194"/>
                      <a:pt x="139" y="6702"/>
                    </a:cubicBezTo>
                    <a:cubicBezTo>
                      <a:pt x="278" y="7211"/>
                      <a:pt x="555" y="7719"/>
                      <a:pt x="832" y="8135"/>
                    </a:cubicBezTo>
                    <a:cubicBezTo>
                      <a:pt x="1248" y="8828"/>
                      <a:pt x="1756" y="9383"/>
                      <a:pt x="2404" y="9845"/>
                    </a:cubicBezTo>
                    <a:cubicBezTo>
                      <a:pt x="2763" y="10102"/>
                      <a:pt x="3194" y="10230"/>
                      <a:pt x="3625" y="10230"/>
                    </a:cubicBezTo>
                    <a:cubicBezTo>
                      <a:pt x="3969" y="10230"/>
                      <a:pt x="4314" y="10148"/>
                      <a:pt x="4622" y="9984"/>
                    </a:cubicBezTo>
                    <a:cubicBezTo>
                      <a:pt x="4945" y="9799"/>
                      <a:pt x="5177" y="9568"/>
                      <a:pt x="5408" y="9291"/>
                    </a:cubicBezTo>
                    <a:cubicBezTo>
                      <a:pt x="6101" y="8320"/>
                      <a:pt x="6517" y="7211"/>
                      <a:pt x="6609" y="6055"/>
                    </a:cubicBezTo>
                    <a:lnTo>
                      <a:pt x="374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 name="Google Shape;2236;p91"/>
              <p:cNvSpPr/>
              <p:nvPr/>
            </p:nvSpPr>
            <p:spPr>
              <a:xfrm>
                <a:off x="4469750" y="390850"/>
                <a:ext cx="402100" cy="385075"/>
              </a:xfrm>
              <a:custGeom>
                <a:avLst/>
                <a:gdLst/>
                <a:ahLst/>
                <a:cxnLst/>
                <a:rect l="l" t="t" r="r" b="b"/>
                <a:pathLst>
                  <a:path w="16084" h="15403" extrusionOk="0">
                    <a:moveTo>
                      <a:pt x="8818" y="1"/>
                    </a:moveTo>
                    <a:cubicBezTo>
                      <a:pt x="6056" y="1"/>
                      <a:pt x="3570" y="892"/>
                      <a:pt x="2819" y="3319"/>
                    </a:cubicBezTo>
                    <a:cubicBezTo>
                      <a:pt x="2819" y="3319"/>
                      <a:pt x="0" y="12332"/>
                      <a:pt x="4021" y="14689"/>
                    </a:cubicBezTo>
                    <a:cubicBezTo>
                      <a:pt x="4877" y="15198"/>
                      <a:pt x="5869" y="15403"/>
                      <a:pt x="6889" y="15403"/>
                    </a:cubicBezTo>
                    <a:cubicBezTo>
                      <a:pt x="10219" y="15403"/>
                      <a:pt x="13859" y="13227"/>
                      <a:pt x="14142" y="12378"/>
                    </a:cubicBezTo>
                    <a:cubicBezTo>
                      <a:pt x="14466" y="11269"/>
                      <a:pt x="16084" y="1517"/>
                      <a:pt x="13773" y="824"/>
                    </a:cubicBezTo>
                    <a:cubicBezTo>
                      <a:pt x="12231" y="321"/>
                      <a:pt x="10475" y="1"/>
                      <a:pt x="8818" y="1"/>
                    </a:cubicBezTo>
                    <a:close/>
                  </a:path>
                </a:pathLst>
              </a:custGeom>
              <a:solidFill>
                <a:srgbClr val="A34D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7" name="Google Shape;2237;p91"/>
              <p:cNvSpPr/>
              <p:nvPr/>
            </p:nvSpPr>
            <p:spPr>
              <a:xfrm>
                <a:off x="4582975" y="671400"/>
                <a:ext cx="71650" cy="51100"/>
              </a:xfrm>
              <a:custGeom>
                <a:avLst/>
                <a:gdLst/>
                <a:ahLst/>
                <a:cxnLst/>
                <a:rect l="l" t="t" r="r" b="b"/>
                <a:pathLst>
                  <a:path w="2866" h="2044" extrusionOk="0">
                    <a:moveTo>
                      <a:pt x="2635" y="1"/>
                    </a:moveTo>
                    <a:lnTo>
                      <a:pt x="0" y="740"/>
                    </a:lnTo>
                    <a:cubicBezTo>
                      <a:pt x="0" y="740"/>
                      <a:pt x="253" y="2044"/>
                      <a:pt x="1359" y="2044"/>
                    </a:cubicBezTo>
                    <a:cubicBezTo>
                      <a:pt x="1412" y="2044"/>
                      <a:pt x="1468" y="2041"/>
                      <a:pt x="1525" y="2034"/>
                    </a:cubicBezTo>
                    <a:cubicBezTo>
                      <a:pt x="2173" y="1942"/>
                      <a:pt x="2866" y="1110"/>
                      <a:pt x="26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8" name="Google Shape;2238;p91"/>
              <p:cNvSpPr/>
              <p:nvPr/>
            </p:nvSpPr>
            <p:spPr>
              <a:xfrm>
                <a:off x="4601450" y="743050"/>
                <a:ext cx="166425" cy="62400"/>
              </a:xfrm>
              <a:custGeom>
                <a:avLst/>
                <a:gdLst/>
                <a:ahLst/>
                <a:cxnLst/>
                <a:rect l="l" t="t" r="r" b="b"/>
                <a:pathLst>
                  <a:path w="6657" h="2496" fill="none" extrusionOk="0">
                    <a:moveTo>
                      <a:pt x="1" y="1525"/>
                    </a:moveTo>
                    <a:cubicBezTo>
                      <a:pt x="1" y="1525"/>
                      <a:pt x="3791" y="2496"/>
                      <a:pt x="6656" y="0"/>
                    </a:cubicBezTo>
                  </a:path>
                </a:pathLst>
              </a:custGeom>
              <a:noFill/>
              <a:ln w="10400" cap="flat" cmpd="sng">
                <a:solidFill>
                  <a:srgbClr val="753027"/>
                </a:solidFill>
                <a:prstDash val="solid"/>
                <a:miter lim="462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9" name="Google Shape;2239;p91"/>
              <p:cNvSpPr/>
              <p:nvPr/>
            </p:nvSpPr>
            <p:spPr>
              <a:xfrm>
                <a:off x="4499775" y="237575"/>
                <a:ext cx="446025" cy="465400"/>
              </a:xfrm>
              <a:custGeom>
                <a:avLst/>
                <a:gdLst/>
                <a:ahLst/>
                <a:cxnLst/>
                <a:rect l="l" t="t" r="r" b="b"/>
                <a:pathLst>
                  <a:path w="17841" h="18616" extrusionOk="0">
                    <a:moveTo>
                      <a:pt x="4385" y="1"/>
                    </a:moveTo>
                    <a:cubicBezTo>
                      <a:pt x="3550" y="1"/>
                      <a:pt x="2699" y="341"/>
                      <a:pt x="2034" y="761"/>
                    </a:cubicBezTo>
                    <a:cubicBezTo>
                      <a:pt x="1202" y="1224"/>
                      <a:pt x="601" y="1963"/>
                      <a:pt x="278" y="2795"/>
                    </a:cubicBezTo>
                    <a:cubicBezTo>
                      <a:pt x="1" y="3812"/>
                      <a:pt x="139" y="4921"/>
                      <a:pt x="740" y="5799"/>
                    </a:cubicBezTo>
                    <a:lnTo>
                      <a:pt x="879" y="5984"/>
                    </a:lnTo>
                    <a:cubicBezTo>
                      <a:pt x="1711" y="7001"/>
                      <a:pt x="2820" y="7694"/>
                      <a:pt x="4068" y="8064"/>
                    </a:cubicBezTo>
                    <a:cubicBezTo>
                      <a:pt x="5362" y="8572"/>
                      <a:pt x="6841" y="8295"/>
                      <a:pt x="8181" y="8757"/>
                    </a:cubicBezTo>
                    <a:cubicBezTo>
                      <a:pt x="9198" y="9081"/>
                      <a:pt x="10122" y="9774"/>
                      <a:pt x="10677" y="10744"/>
                    </a:cubicBezTo>
                    <a:cubicBezTo>
                      <a:pt x="11185" y="11623"/>
                      <a:pt x="10446" y="12732"/>
                      <a:pt x="11047" y="13610"/>
                    </a:cubicBezTo>
                    <a:cubicBezTo>
                      <a:pt x="11231" y="13933"/>
                      <a:pt x="11555" y="14118"/>
                      <a:pt x="11740" y="14396"/>
                    </a:cubicBezTo>
                    <a:cubicBezTo>
                      <a:pt x="12156" y="14858"/>
                      <a:pt x="11971" y="15274"/>
                      <a:pt x="11878" y="15828"/>
                    </a:cubicBezTo>
                    <a:cubicBezTo>
                      <a:pt x="11832" y="16337"/>
                      <a:pt x="11832" y="16845"/>
                      <a:pt x="11925" y="17354"/>
                    </a:cubicBezTo>
                    <a:cubicBezTo>
                      <a:pt x="11971" y="17770"/>
                      <a:pt x="12202" y="18185"/>
                      <a:pt x="12526" y="18463"/>
                    </a:cubicBezTo>
                    <a:cubicBezTo>
                      <a:pt x="12742" y="18571"/>
                      <a:pt x="12990" y="18616"/>
                      <a:pt x="13243" y="18616"/>
                    </a:cubicBezTo>
                    <a:cubicBezTo>
                      <a:pt x="13421" y="18616"/>
                      <a:pt x="13601" y="18593"/>
                      <a:pt x="13773" y="18555"/>
                    </a:cubicBezTo>
                    <a:cubicBezTo>
                      <a:pt x="16408" y="18185"/>
                      <a:pt x="15807" y="14673"/>
                      <a:pt x="16500" y="12917"/>
                    </a:cubicBezTo>
                    <a:cubicBezTo>
                      <a:pt x="16685" y="12408"/>
                      <a:pt x="17009" y="11946"/>
                      <a:pt x="17147" y="11438"/>
                    </a:cubicBezTo>
                    <a:cubicBezTo>
                      <a:pt x="17840" y="9497"/>
                      <a:pt x="16500" y="6862"/>
                      <a:pt x="14744" y="5938"/>
                    </a:cubicBezTo>
                    <a:cubicBezTo>
                      <a:pt x="14097" y="5614"/>
                      <a:pt x="13404" y="5476"/>
                      <a:pt x="12895" y="4921"/>
                    </a:cubicBezTo>
                    <a:cubicBezTo>
                      <a:pt x="12387" y="4366"/>
                      <a:pt x="12387" y="3535"/>
                      <a:pt x="12063" y="2887"/>
                    </a:cubicBezTo>
                    <a:cubicBezTo>
                      <a:pt x="11466" y="1949"/>
                      <a:pt x="10476" y="1444"/>
                      <a:pt x="9419" y="1444"/>
                    </a:cubicBezTo>
                    <a:cubicBezTo>
                      <a:pt x="9330" y="1444"/>
                      <a:pt x="9241" y="1448"/>
                      <a:pt x="9152" y="1455"/>
                    </a:cubicBezTo>
                    <a:cubicBezTo>
                      <a:pt x="8897" y="1501"/>
                      <a:pt x="8632" y="1524"/>
                      <a:pt x="8366" y="1524"/>
                    </a:cubicBezTo>
                    <a:cubicBezTo>
                      <a:pt x="8100" y="1524"/>
                      <a:pt x="7834" y="1501"/>
                      <a:pt x="7580" y="1455"/>
                    </a:cubicBezTo>
                    <a:cubicBezTo>
                      <a:pt x="6656" y="1270"/>
                      <a:pt x="6055" y="392"/>
                      <a:pt x="5177" y="114"/>
                    </a:cubicBezTo>
                    <a:cubicBezTo>
                      <a:pt x="4919" y="36"/>
                      <a:pt x="4653" y="1"/>
                      <a:pt x="438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 name="Google Shape;2240;p91"/>
              <p:cNvSpPr/>
              <p:nvPr/>
            </p:nvSpPr>
            <p:spPr>
              <a:xfrm>
                <a:off x="4750500" y="584250"/>
                <a:ext cx="91950" cy="114175"/>
              </a:xfrm>
              <a:custGeom>
                <a:avLst/>
                <a:gdLst/>
                <a:ahLst/>
                <a:cxnLst/>
                <a:rect l="l" t="t" r="r" b="b"/>
                <a:pathLst>
                  <a:path w="3678" h="4567" extrusionOk="0">
                    <a:moveTo>
                      <a:pt x="2100" y="1"/>
                    </a:moveTo>
                    <a:cubicBezTo>
                      <a:pt x="1437" y="1"/>
                      <a:pt x="1000" y="786"/>
                      <a:pt x="740" y="1453"/>
                    </a:cubicBezTo>
                    <a:lnTo>
                      <a:pt x="1" y="3024"/>
                    </a:lnTo>
                    <a:cubicBezTo>
                      <a:pt x="278" y="3671"/>
                      <a:pt x="648" y="4457"/>
                      <a:pt x="1295" y="4550"/>
                    </a:cubicBezTo>
                    <a:cubicBezTo>
                      <a:pt x="1364" y="4561"/>
                      <a:pt x="1432" y="4567"/>
                      <a:pt x="1499" y="4567"/>
                    </a:cubicBezTo>
                    <a:cubicBezTo>
                      <a:pt x="2779" y="4567"/>
                      <a:pt x="3677" y="2539"/>
                      <a:pt x="3282" y="1222"/>
                    </a:cubicBezTo>
                    <a:cubicBezTo>
                      <a:pt x="3190" y="806"/>
                      <a:pt x="2959" y="436"/>
                      <a:pt x="2635" y="159"/>
                    </a:cubicBezTo>
                    <a:cubicBezTo>
                      <a:pt x="2443" y="49"/>
                      <a:pt x="2264" y="1"/>
                      <a:pt x="2100" y="1"/>
                    </a:cubicBezTo>
                    <a:close/>
                  </a:path>
                </a:pathLst>
              </a:custGeom>
              <a:solidFill>
                <a:srgbClr val="A34D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1" name="Google Shape;2241;p91"/>
              <p:cNvSpPr/>
              <p:nvPr/>
            </p:nvSpPr>
            <p:spPr>
              <a:xfrm>
                <a:off x="4548300" y="554700"/>
                <a:ext cx="48550" cy="95925"/>
              </a:xfrm>
              <a:custGeom>
                <a:avLst/>
                <a:gdLst/>
                <a:ahLst/>
                <a:cxnLst/>
                <a:rect l="l" t="t" r="r" b="b"/>
                <a:pathLst>
                  <a:path w="1942" h="3837" fill="none" extrusionOk="0">
                    <a:moveTo>
                      <a:pt x="1572" y="1"/>
                    </a:moveTo>
                    <a:cubicBezTo>
                      <a:pt x="1572" y="1"/>
                      <a:pt x="1" y="2496"/>
                      <a:pt x="139" y="3143"/>
                    </a:cubicBezTo>
                    <a:cubicBezTo>
                      <a:pt x="324" y="3837"/>
                      <a:pt x="1942" y="3467"/>
                      <a:pt x="1942" y="3467"/>
                    </a:cubicBezTo>
                  </a:path>
                </a:pathLst>
              </a:custGeom>
              <a:noFill/>
              <a:ln w="10400" cap="flat" cmpd="sng">
                <a:solidFill>
                  <a:srgbClr val="753027"/>
                </a:solidFill>
                <a:prstDash val="solid"/>
                <a:miter lim="462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2242;p91"/>
              <p:cNvSpPr/>
              <p:nvPr/>
            </p:nvSpPr>
            <p:spPr>
              <a:xfrm>
                <a:off x="4537900" y="531875"/>
                <a:ext cx="15050" cy="25600"/>
              </a:xfrm>
              <a:custGeom>
                <a:avLst/>
                <a:gdLst/>
                <a:ahLst/>
                <a:cxnLst/>
                <a:rect l="l" t="t" r="r" b="b"/>
                <a:pathLst>
                  <a:path w="602" h="1024" extrusionOk="0">
                    <a:moveTo>
                      <a:pt x="371" y="1"/>
                    </a:moveTo>
                    <a:cubicBezTo>
                      <a:pt x="336" y="1"/>
                      <a:pt x="301" y="12"/>
                      <a:pt x="278" y="35"/>
                    </a:cubicBezTo>
                    <a:cubicBezTo>
                      <a:pt x="232" y="35"/>
                      <a:pt x="232" y="82"/>
                      <a:pt x="186" y="128"/>
                    </a:cubicBezTo>
                    <a:lnTo>
                      <a:pt x="232" y="174"/>
                    </a:lnTo>
                    <a:cubicBezTo>
                      <a:pt x="186" y="267"/>
                      <a:pt x="139" y="359"/>
                      <a:pt x="93" y="451"/>
                    </a:cubicBezTo>
                    <a:cubicBezTo>
                      <a:pt x="93" y="544"/>
                      <a:pt x="47" y="636"/>
                      <a:pt x="47" y="729"/>
                    </a:cubicBezTo>
                    <a:cubicBezTo>
                      <a:pt x="1" y="821"/>
                      <a:pt x="1" y="867"/>
                      <a:pt x="47" y="914"/>
                    </a:cubicBezTo>
                    <a:cubicBezTo>
                      <a:pt x="47" y="960"/>
                      <a:pt x="93" y="1006"/>
                      <a:pt x="186" y="1006"/>
                    </a:cubicBezTo>
                    <a:cubicBezTo>
                      <a:pt x="209" y="1018"/>
                      <a:pt x="235" y="1023"/>
                      <a:pt x="262" y="1023"/>
                    </a:cubicBezTo>
                    <a:cubicBezTo>
                      <a:pt x="342" y="1023"/>
                      <a:pt x="428" y="971"/>
                      <a:pt x="463" y="867"/>
                    </a:cubicBezTo>
                    <a:cubicBezTo>
                      <a:pt x="463" y="775"/>
                      <a:pt x="509" y="682"/>
                      <a:pt x="509" y="590"/>
                    </a:cubicBezTo>
                    <a:lnTo>
                      <a:pt x="555" y="267"/>
                    </a:lnTo>
                    <a:cubicBezTo>
                      <a:pt x="602" y="220"/>
                      <a:pt x="602" y="174"/>
                      <a:pt x="555" y="128"/>
                    </a:cubicBezTo>
                    <a:cubicBezTo>
                      <a:pt x="555" y="82"/>
                      <a:pt x="509" y="35"/>
                      <a:pt x="463" y="35"/>
                    </a:cubicBezTo>
                    <a:cubicBezTo>
                      <a:pt x="440" y="12"/>
                      <a:pt x="405" y="1"/>
                      <a:pt x="371" y="1"/>
                    </a:cubicBezTo>
                    <a:close/>
                  </a:path>
                </a:pathLst>
              </a:custGeom>
              <a:solidFill>
                <a:srgbClr val="2122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2243;p91"/>
              <p:cNvSpPr/>
              <p:nvPr/>
            </p:nvSpPr>
            <p:spPr>
              <a:xfrm>
                <a:off x="4535600" y="493475"/>
                <a:ext cx="41625" cy="15025"/>
              </a:xfrm>
              <a:custGeom>
                <a:avLst/>
                <a:gdLst/>
                <a:ahLst/>
                <a:cxnLst/>
                <a:rect l="l" t="t" r="r" b="b"/>
                <a:pathLst>
                  <a:path w="1665" h="601" fill="none" extrusionOk="0">
                    <a:moveTo>
                      <a:pt x="1664" y="601"/>
                    </a:moveTo>
                    <a:cubicBezTo>
                      <a:pt x="1248" y="92"/>
                      <a:pt x="463" y="0"/>
                      <a:pt x="0" y="462"/>
                    </a:cubicBezTo>
                  </a:path>
                </a:pathLst>
              </a:custGeom>
              <a:noFill/>
              <a:ln w="69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2244;p91"/>
              <p:cNvSpPr/>
              <p:nvPr/>
            </p:nvSpPr>
            <p:spPr>
              <a:xfrm>
                <a:off x="4666150" y="560475"/>
                <a:ext cx="13900" cy="25450"/>
              </a:xfrm>
              <a:custGeom>
                <a:avLst/>
                <a:gdLst/>
                <a:ahLst/>
                <a:cxnLst/>
                <a:rect l="l" t="t" r="r" b="b"/>
                <a:pathLst>
                  <a:path w="556" h="1018" extrusionOk="0">
                    <a:moveTo>
                      <a:pt x="371" y="1"/>
                    </a:moveTo>
                    <a:cubicBezTo>
                      <a:pt x="278" y="1"/>
                      <a:pt x="186" y="47"/>
                      <a:pt x="140" y="139"/>
                    </a:cubicBezTo>
                    <a:lnTo>
                      <a:pt x="186" y="139"/>
                    </a:lnTo>
                    <a:lnTo>
                      <a:pt x="93" y="417"/>
                    </a:lnTo>
                    <a:cubicBezTo>
                      <a:pt x="93" y="509"/>
                      <a:pt x="47" y="602"/>
                      <a:pt x="1" y="740"/>
                    </a:cubicBezTo>
                    <a:cubicBezTo>
                      <a:pt x="1" y="786"/>
                      <a:pt x="1" y="833"/>
                      <a:pt x="1" y="879"/>
                    </a:cubicBezTo>
                    <a:cubicBezTo>
                      <a:pt x="47" y="925"/>
                      <a:pt x="93" y="971"/>
                      <a:pt x="140" y="1017"/>
                    </a:cubicBezTo>
                    <a:cubicBezTo>
                      <a:pt x="278" y="1017"/>
                      <a:pt x="417" y="971"/>
                      <a:pt x="417" y="833"/>
                    </a:cubicBezTo>
                    <a:cubicBezTo>
                      <a:pt x="417" y="740"/>
                      <a:pt x="463" y="648"/>
                      <a:pt x="509" y="555"/>
                    </a:cubicBezTo>
                    <a:cubicBezTo>
                      <a:pt x="509" y="417"/>
                      <a:pt x="509" y="324"/>
                      <a:pt x="556" y="186"/>
                    </a:cubicBezTo>
                    <a:cubicBezTo>
                      <a:pt x="509" y="139"/>
                      <a:pt x="509" y="93"/>
                      <a:pt x="463" y="47"/>
                    </a:cubicBezTo>
                    <a:cubicBezTo>
                      <a:pt x="463" y="1"/>
                      <a:pt x="417" y="1"/>
                      <a:pt x="371" y="1"/>
                    </a:cubicBezTo>
                    <a:close/>
                  </a:path>
                </a:pathLst>
              </a:custGeom>
              <a:solidFill>
                <a:srgbClr val="2122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 name="Google Shape;2245;p91"/>
              <p:cNvSpPr/>
              <p:nvPr/>
            </p:nvSpPr>
            <p:spPr>
              <a:xfrm>
                <a:off x="4662700" y="510800"/>
                <a:ext cx="55475" cy="31225"/>
              </a:xfrm>
              <a:custGeom>
                <a:avLst/>
                <a:gdLst/>
                <a:ahLst/>
                <a:cxnLst/>
                <a:rect l="l" t="t" r="r" b="b"/>
                <a:pathLst>
                  <a:path w="2219" h="1249" fill="none" extrusionOk="0">
                    <a:moveTo>
                      <a:pt x="0" y="370"/>
                    </a:moveTo>
                    <a:cubicBezTo>
                      <a:pt x="0" y="370"/>
                      <a:pt x="1063" y="0"/>
                      <a:pt x="2219" y="1248"/>
                    </a:cubicBezTo>
                  </a:path>
                </a:pathLst>
              </a:custGeom>
              <a:noFill/>
              <a:ln w="69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6" name="Google Shape;2246;p91"/>
              <p:cNvSpPr/>
              <p:nvPr/>
            </p:nvSpPr>
            <p:spPr>
              <a:xfrm>
                <a:off x="2933025" y="857425"/>
                <a:ext cx="1369200" cy="527125"/>
              </a:xfrm>
              <a:custGeom>
                <a:avLst/>
                <a:gdLst/>
                <a:ahLst/>
                <a:cxnLst/>
                <a:rect l="l" t="t" r="r" b="b"/>
                <a:pathLst>
                  <a:path w="54768" h="21085" extrusionOk="0">
                    <a:moveTo>
                      <a:pt x="5824" y="1"/>
                    </a:moveTo>
                    <a:lnTo>
                      <a:pt x="0" y="8089"/>
                    </a:lnTo>
                    <a:cubicBezTo>
                      <a:pt x="0" y="8089"/>
                      <a:pt x="19920" y="20244"/>
                      <a:pt x="30134" y="21030"/>
                    </a:cubicBezTo>
                    <a:cubicBezTo>
                      <a:pt x="30650" y="21067"/>
                      <a:pt x="31189" y="21085"/>
                      <a:pt x="31746" y="21085"/>
                    </a:cubicBezTo>
                    <a:cubicBezTo>
                      <a:pt x="40819" y="21085"/>
                      <a:pt x="54768" y="16408"/>
                      <a:pt x="54768" y="16408"/>
                    </a:cubicBezTo>
                    <a:lnTo>
                      <a:pt x="46680" y="3143"/>
                    </a:lnTo>
                    <a:cubicBezTo>
                      <a:pt x="46680" y="3143"/>
                      <a:pt x="36375" y="6891"/>
                      <a:pt x="31977" y="6891"/>
                    </a:cubicBezTo>
                    <a:cubicBezTo>
                      <a:pt x="31690" y="6891"/>
                      <a:pt x="31429" y="6875"/>
                      <a:pt x="31197" y="6841"/>
                    </a:cubicBezTo>
                    <a:cubicBezTo>
                      <a:pt x="23802" y="5778"/>
                      <a:pt x="5824" y="1"/>
                      <a:pt x="5824" y="1"/>
                    </a:cubicBezTo>
                    <a:close/>
                  </a:path>
                </a:pathLst>
              </a:custGeom>
              <a:solidFill>
                <a:srgbClr val="A34D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7" name="Google Shape;2247;p91"/>
              <p:cNvSpPr/>
              <p:nvPr/>
            </p:nvSpPr>
            <p:spPr>
              <a:xfrm>
                <a:off x="3959050" y="846950"/>
                <a:ext cx="630875" cy="509650"/>
              </a:xfrm>
              <a:custGeom>
                <a:avLst/>
                <a:gdLst/>
                <a:ahLst/>
                <a:cxnLst/>
                <a:rect l="l" t="t" r="r" b="b"/>
                <a:pathLst>
                  <a:path w="25235" h="20386" extrusionOk="0">
                    <a:moveTo>
                      <a:pt x="21705" y="0"/>
                    </a:moveTo>
                    <a:cubicBezTo>
                      <a:pt x="18941" y="0"/>
                      <a:pt x="15419" y="525"/>
                      <a:pt x="11277" y="1298"/>
                    </a:cubicBezTo>
                    <a:cubicBezTo>
                      <a:pt x="7441" y="2130"/>
                      <a:pt x="3697" y="3193"/>
                      <a:pt x="0" y="4487"/>
                    </a:cubicBezTo>
                    <a:lnTo>
                      <a:pt x="5223" y="20386"/>
                    </a:lnTo>
                    <a:lnTo>
                      <a:pt x="18579" y="17058"/>
                    </a:lnTo>
                    <a:lnTo>
                      <a:pt x="25235" y="420"/>
                    </a:lnTo>
                    <a:cubicBezTo>
                      <a:pt x="24255" y="129"/>
                      <a:pt x="23073" y="0"/>
                      <a:pt x="2170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8" name="Google Shape;2248;p91"/>
              <p:cNvSpPr/>
              <p:nvPr/>
            </p:nvSpPr>
            <p:spPr>
              <a:xfrm>
                <a:off x="4254825" y="848175"/>
                <a:ext cx="1201675" cy="1576050"/>
              </a:xfrm>
              <a:custGeom>
                <a:avLst/>
                <a:gdLst/>
                <a:ahLst/>
                <a:cxnLst/>
                <a:rect l="l" t="t" r="r" b="b"/>
                <a:pathLst>
                  <a:path w="48067" h="63042" extrusionOk="0">
                    <a:moveTo>
                      <a:pt x="25328" y="1"/>
                    </a:moveTo>
                    <a:cubicBezTo>
                      <a:pt x="25328" y="1"/>
                      <a:pt x="22462" y="2774"/>
                      <a:pt x="18811" y="2774"/>
                    </a:cubicBezTo>
                    <a:cubicBezTo>
                      <a:pt x="14236" y="2774"/>
                      <a:pt x="13404" y="371"/>
                      <a:pt x="13404" y="371"/>
                    </a:cubicBezTo>
                    <a:cubicBezTo>
                      <a:pt x="13404" y="371"/>
                      <a:pt x="2866" y="4530"/>
                      <a:pt x="1387" y="17471"/>
                    </a:cubicBezTo>
                    <a:cubicBezTo>
                      <a:pt x="417" y="25744"/>
                      <a:pt x="1" y="63041"/>
                      <a:pt x="1" y="63041"/>
                    </a:cubicBezTo>
                    <a:lnTo>
                      <a:pt x="45848" y="63041"/>
                    </a:lnTo>
                    <a:cubicBezTo>
                      <a:pt x="45848" y="63041"/>
                      <a:pt x="48066" y="4900"/>
                      <a:pt x="2532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9" name="Google Shape;2249;p91"/>
              <p:cNvSpPr/>
              <p:nvPr/>
            </p:nvSpPr>
            <p:spPr>
              <a:xfrm>
                <a:off x="4472050" y="1719375"/>
                <a:ext cx="774150" cy="901275"/>
              </a:xfrm>
              <a:custGeom>
                <a:avLst/>
                <a:gdLst/>
                <a:ahLst/>
                <a:cxnLst/>
                <a:rect l="l" t="t" r="r" b="b"/>
                <a:pathLst>
                  <a:path w="30966" h="36051" extrusionOk="0">
                    <a:moveTo>
                      <a:pt x="21445" y="1"/>
                    </a:moveTo>
                    <a:lnTo>
                      <a:pt x="0" y="7118"/>
                    </a:lnTo>
                    <a:lnTo>
                      <a:pt x="9521" y="36050"/>
                    </a:lnTo>
                    <a:lnTo>
                      <a:pt x="30966" y="28933"/>
                    </a:lnTo>
                    <a:lnTo>
                      <a:pt x="2144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2250;p91"/>
              <p:cNvSpPr/>
              <p:nvPr/>
            </p:nvSpPr>
            <p:spPr>
              <a:xfrm>
                <a:off x="4572575" y="1730225"/>
                <a:ext cx="316600" cy="149800"/>
              </a:xfrm>
              <a:custGeom>
                <a:avLst/>
                <a:gdLst/>
                <a:ahLst/>
                <a:cxnLst/>
                <a:rect l="l" t="t" r="r" b="b"/>
                <a:pathLst>
                  <a:path w="12664" h="5992" extrusionOk="0">
                    <a:moveTo>
                      <a:pt x="11684" y="0"/>
                    </a:moveTo>
                    <a:cubicBezTo>
                      <a:pt x="11627" y="0"/>
                      <a:pt x="11568" y="9"/>
                      <a:pt x="11508" y="29"/>
                    </a:cubicBezTo>
                    <a:lnTo>
                      <a:pt x="370" y="3726"/>
                    </a:lnTo>
                    <a:cubicBezTo>
                      <a:pt x="139" y="3819"/>
                      <a:pt x="0" y="4096"/>
                      <a:pt x="47" y="4327"/>
                    </a:cubicBezTo>
                    <a:lnTo>
                      <a:pt x="601" y="5991"/>
                    </a:lnTo>
                    <a:lnTo>
                      <a:pt x="12664" y="1970"/>
                    </a:lnTo>
                    <a:lnTo>
                      <a:pt x="12109" y="306"/>
                    </a:lnTo>
                    <a:cubicBezTo>
                      <a:pt x="12073" y="125"/>
                      <a:pt x="11894" y="0"/>
                      <a:pt x="116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 name="Google Shape;2251;p91"/>
              <p:cNvSpPr/>
              <p:nvPr/>
            </p:nvSpPr>
            <p:spPr>
              <a:xfrm>
                <a:off x="4651525" y="1701275"/>
                <a:ext cx="114025" cy="95850"/>
              </a:xfrm>
              <a:custGeom>
                <a:avLst/>
                <a:gdLst/>
                <a:ahLst/>
                <a:cxnLst/>
                <a:rect l="l" t="t" r="r" b="b"/>
                <a:pathLst>
                  <a:path w="4561" h="3834" extrusionOk="0">
                    <a:moveTo>
                      <a:pt x="2514" y="1323"/>
                    </a:moveTo>
                    <a:cubicBezTo>
                      <a:pt x="2798" y="1323"/>
                      <a:pt x="3074" y="1488"/>
                      <a:pt x="3174" y="1788"/>
                    </a:cubicBezTo>
                    <a:cubicBezTo>
                      <a:pt x="3313" y="2204"/>
                      <a:pt x="3082" y="2620"/>
                      <a:pt x="2666" y="2712"/>
                    </a:cubicBezTo>
                    <a:cubicBezTo>
                      <a:pt x="2610" y="2725"/>
                      <a:pt x="2555" y="2731"/>
                      <a:pt x="2502" y="2731"/>
                    </a:cubicBezTo>
                    <a:cubicBezTo>
                      <a:pt x="1985" y="2731"/>
                      <a:pt x="1629" y="2156"/>
                      <a:pt x="1880" y="1695"/>
                    </a:cubicBezTo>
                    <a:cubicBezTo>
                      <a:pt x="2028" y="1441"/>
                      <a:pt x="2274" y="1323"/>
                      <a:pt x="2514" y="1323"/>
                    </a:cubicBezTo>
                    <a:close/>
                    <a:moveTo>
                      <a:pt x="2406" y="0"/>
                    </a:moveTo>
                    <a:cubicBezTo>
                      <a:pt x="1752" y="0"/>
                      <a:pt x="1096" y="322"/>
                      <a:pt x="725" y="1002"/>
                    </a:cubicBezTo>
                    <a:cubicBezTo>
                      <a:pt x="0" y="2330"/>
                      <a:pt x="1028" y="3834"/>
                      <a:pt x="2405" y="3834"/>
                    </a:cubicBezTo>
                    <a:cubicBezTo>
                      <a:pt x="2609" y="3834"/>
                      <a:pt x="2821" y="3801"/>
                      <a:pt x="3035" y="3729"/>
                    </a:cubicBezTo>
                    <a:cubicBezTo>
                      <a:pt x="4006" y="3452"/>
                      <a:pt x="4561" y="2389"/>
                      <a:pt x="4283" y="1418"/>
                    </a:cubicBezTo>
                    <a:cubicBezTo>
                      <a:pt x="4027" y="496"/>
                      <a:pt x="3218" y="0"/>
                      <a:pt x="24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 name="Google Shape;2252;p91"/>
              <p:cNvSpPr/>
              <p:nvPr/>
            </p:nvSpPr>
            <p:spPr>
              <a:xfrm>
                <a:off x="4817525" y="1284950"/>
                <a:ext cx="841175" cy="1212075"/>
              </a:xfrm>
              <a:custGeom>
                <a:avLst/>
                <a:gdLst/>
                <a:ahLst/>
                <a:cxnLst/>
                <a:rect l="l" t="t" r="r" b="b"/>
                <a:pathLst>
                  <a:path w="33647" h="48483" extrusionOk="0">
                    <a:moveTo>
                      <a:pt x="27684" y="0"/>
                    </a:moveTo>
                    <a:lnTo>
                      <a:pt x="12248" y="4021"/>
                    </a:lnTo>
                    <a:cubicBezTo>
                      <a:pt x="12248" y="4021"/>
                      <a:pt x="16130" y="18163"/>
                      <a:pt x="15298" y="20474"/>
                    </a:cubicBezTo>
                    <a:cubicBezTo>
                      <a:pt x="13403" y="25882"/>
                      <a:pt x="0" y="38915"/>
                      <a:pt x="0" y="38915"/>
                    </a:cubicBezTo>
                    <a:lnTo>
                      <a:pt x="6748" y="48482"/>
                    </a:lnTo>
                    <a:cubicBezTo>
                      <a:pt x="6748" y="48482"/>
                      <a:pt x="27037" y="35356"/>
                      <a:pt x="30689" y="25420"/>
                    </a:cubicBezTo>
                    <a:cubicBezTo>
                      <a:pt x="33646" y="17378"/>
                      <a:pt x="27684" y="0"/>
                      <a:pt x="27684" y="0"/>
                    </a:cubicBezTo>
                    <a:close/>
                  </a:path>
                </a:pathLst>
              </a:custGeom>
              <a:solidFill>
                <a:srgbClr val="A34D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3" name="Google Shape;2253;p91"/>
              <p:cNvSpPr/>
              <p:nvPr/>
            </p:nvSpPr>
            <p:spPr>
              <a:xfrm>
                <a:off x="4888000" y="847975"/>
                <a:ext cx="686350" cy="702750"/>
              </a:xfrm>
              <a:custGeom>
                <a:avLst/>
                <a:gdLst/>
                <a:ahLst/>
                <a:cxnLst/>
                <a:rect l="l" t="t" r="r" b="b"/>
                <a:pathLst>
                  <a:path w="27454" h="28110" extrusionOk="0">
                    <a:moveTo>
                      <a:pt x="577" y="0"/>
                    </a:moveTo>
                    <a:cubicBezTo>
                      <a:pt x="205" y="0"/>
                      <a:pt x="1" y="9"/>
                      <a:pt x="1" y="9"/>
                    </a:cubicBezTo>
                    <a:lnTo>
                      <a:pt x="6009" y="15261"/>
                    </a:lnTo>
                    <a:lnTo>
                      <a:pt x="10215" y="28109"/>
                    </a:lnTo>
                    <a:lnTo>
                      <a:pt x="27454" y="25151"/>
                    </a:lnTo>
                    <a:cubicBezTo>
                      <a:pt x="27454" y="25151"/>
                      <a:pt x="26160" y="16000"/>
                      <a:pt x="21584" y="9160"/>
                    </a:cubicBezTo>
                    <a:cubicBezTo>
                      <a:pt x="15787" y="505"/>
                      <a:pt x="3390" y="0"/>
                      <a:pt x="5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4" name="Google Shape;2254;p91"/>
              <p:cNvSpPr/>
              <p:nvPr/>
            </p:nvSpPr>
            <p:spPr>
              <a:xfrm>
                <a:off x="5054375" y="1278000"/>
                <a:ext cx="89000" cy="272725"/>
              </a:xfrm>
              <a:custGeom>
                <a:avLst/>
                <a:gdLst/>
                <a:ahLst/>
                <a:cxnLst/>
                <a:rect l="l" t="t" r="r" b="b"/>
                <a:pathLst>
                  <a:path w="3560" h="10909" fill="none" extrusionOk="0">
                    <a:moveTo>
                      <a:pt x="3560" y="10908"/>
                    </a:moveTo>
                    <a:lnTo>
                      <a:pt x="1" y="1"/>
                    </a:lnTo>
                  </a:path>
                </a:pathLst>
              </a:custGeom>
              <a:noFill/>
              <a:ln w="10400" cap="flat" cmpd="sng">
                <a:solidFill>
                  <a:schemeClr val="accent6"/>
                </a:solidFill>
                <a:prstDash val="solid"/>
                <a:miter lim="462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5" name="Google Shape;2255;p91"/>
              <p:cNvSpPr/>
              <p:nvPr/>
            </p:nvSpPr>
            <p:spPr>
              <a:xfrm>
                <a:off x="4289500" y="1070025"/>
                <a:ext cx="69350" cy="214950"/>
              </a:xfrm>
              <a:custGeom>
                <a:avLst/>
                <a:gdLst/>
                <a:ahLst/>
                <a:cxnLst/>
                <a:rect l="l" t="t" r="r" b="b"/>
                <a:pathLst>
                  <a:path w="2774" h="8598" fill="none" extrusionOk="0">
                    <a:moveTo>
                      <a:pt x="0" y="8597"/>
                    </a:moveTo>
                    <a:cubicBezTo>
                      <a:pt x="0" y="8597"/>
                      <a:pt x="509" y="3190"/>
                      <a:pt x="2773" y="1"/>
                    </a:cubicBezTo>
                  </a:path>
                </a:pathLst>
              </a:custGeom>
              <a:noFill/>
              <a:ln w="10400" cap="flat" cmpd="sng">
                <a:solidFill>
                  <a:schemeClr val="accent6"/>
                </a:solidFill>
                <a:prstDash val="solid"/>
                <a:miter lim="462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 name="Google Shape;2256;p91"/>
              <p:cNvSpPr/>
              <p:nvPr/>
            </p:nvSpPr>
            <p:spPr>
              <a:xfrm>
                <a:off x="4541375" y="848175"/>
                <a:ext cx="421750" cy="120200"/>
              </a:xfrm>
              <a:custGeom>
                <a:avLst/>
                <a:gdLst/>
                <a:ahLst/>
                <a:cxnLst/>
                <a:rect l="l" t="t" r="r" b="b"/>
                <a:pathLst>
                  <a:path w="16870" h="4808" fill="none" extrusionOk="0">
                    <a:moveTo>
                      <a:pt x="0" y="1"/>
                    </a:moveTo>
                    <a:cubicBezTo>
                      <a:pt x="0" y="1"/>
                      <a:pt x="93" y="4807"/>
                      <a:pt x="6332" y="4807"/>
                    </a:cubicBezTo>
                    <a:cubicBezTo>
                      <a:pt x="14235" y="4807"/>
                      <a:pt x="16870" y="93"/>
                      <a:pt x="16870" y="93"/>
                    </a:cubicBezTo>
                  </a:path>
                </a:pathLst>
              </a:custGeom>
              <a:noFill/>
              <a:ln w="10400" cap="flat" cmpd="sng">
                <a:solidFill>
                  <a:schemeClr val="accent6"/>
                </a:solidFill>
                <a:prstDash val="solid"/>
                <a:miter lim="462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 name="Google Shape;2257;p91"/>
              <p:cNvSpPr/>
              <p:nvPr/>
            </p:nvSpPr>
            <p:spPr>
              <a:xfrm>
                <a:off x="4595675" y="2160750"/>
                <a:ext cx="545400" cy="479200"/>
              </a:xfrm>
              <a:custGeom>
                <a:avLst/>
                <a:gdLst/>
                <a:ahLst/>
                <a:cxnLst/>
                <a:rect l="l" t="t" r="r" b="b"/>
                <a:pathLst>
                  <a:path w="21816" h="19168" extrusionOk="0">
                    <a:moveTo>
                      <a:pt x="13219" y="1"/>
                    </a:moveTo>
                    <a:cubicBezTo>
                      <a:pt x="10307" y="2913"/>
                      <a:pt x="1064" y="10354"/>
                      <a:pt x="1295" y="11139"/>
                    </a:cubicBezTo>
                    <a:cubicBezTo>
                      <a:pt x="1330" y="11265"/>
                      <a:pt x="1438" y="11317"/>
                      <a:pt x="1597" y="11317"/>
                    </a:cubicBezTo>
                    <a:cubicBezTo>
                      <a:pt x="2358" y="11317"/>
                      <a:pt x="4275" y="10134"/>
                      <a:pt x="4864" y="10134"/>
                    </a:cubicBezTo>
                    <a:cubicBezTo>
                      <a:pt x="4970" y="10134"/>
                      <a:pt x="5032" y="10172"/>
                      <a:pt x="5038" y="10261"/>
                    </a:cubicBezTo>
                    <a:cubicBezTo>
                      <a:pt x="5131" y="10954"/>
                      <a:pt x="1" y="15022"/>
                      <a:pt x="463" y="15761"/>
                    </a:cubicBezTo>
                    <a:cubicBezTo>
                      <a:pt x="525" y="15866"/>
                      <a:pt x="633" y="15912"/>
                      <a:pt x="777" y="15912"/>
                    </a:cubicBezTo>
                    <a:cubicBezTo>
                      <a:pt x="2037" y="15912"/>
                      <a:pt x="6054" y="12342"/>
                      <a:pt x="6055" y="12341"/>
                    </a:cubicBezTo>
                    <a:lnTo>
                      <a:pt x="6055" y="12341"/>
                    </a:lnTo>
                    <a:cubicBezTo>
                      <a:pt x="6054" y="12342"/>
                      <a:pt x="833" y="17471"/>
                      <a:pt x="1618" y="18164"/>
                    </a:cubicBezTo>
                    <a:cubicBezTo>
                      <a:pt x="1653" y="18196"/>
                      <a:pt x="1702" y="18211"/>
                      <a:pt x="1764" y="18211"/>
                    </a:cubicBezTo>
                    <a:cubicBezTo>
                      <a:pt x="2687" y="18211"/>
                      <a:pt x="6443" y="14853"/>
                      <a:pt x="8089" y="13727"/>
                    </a:cubicBezTo>
                    <a:lnTo>
                      <a:pt x="8089" y="13727"/>
                    </a:lnTo>
                    <a:cubicBezTo>
                      <a:pt x="6379" y="15299"/>
                      <a:pt x="3790" y="18164"/>
                      <a:pt x="4391" y="18719"/>
                    </a:cubicBezTo>
                    <a:cubicBezTo>
                      <a:pt x="4441" y="18765"/>
                      <a:pt x="4510" y="18786"/>
                      <a:pt x="4595" y="18786"/>
                    </a:cubicBezTo>
                    <a:cubicBezTo>
                      <a:pt x="5463" y="18786"/>
                      <a:pt x="8065" y="16574"/>
                      <a:pt x="10168" y="14975"/>
                    </a:cubicBezTo>
                    <a:lnTo>
                      <a:pt x="10168" y="14975"/>
                    </a:lnTo>
                    <a:cubicBezTo>
                      <a:pt x="8828" y="16223"/>
                      <a:pt x="6517" y="18627"/>
                      <a:pt x="7026" y="19135"/>
                    </a:cubicBezTo>
                    <a:cubicBezTo>
                      <a:pt x="7047" y="19157"/>
                      <a:pt x="7082" y="19167"/>
                      <a:pt x="7128" y="19167"/>
                    </a:cubicBezTo>
                    <a:cubicBezTo>
                      <a:pt x="8171" y="19167"/>
                      <a:pt x="15311" y="13817"/>
                      <a:pt x="21815" y="8551"/>
                    </a:cubicBezTo>
                    <a:lnTo>
                      <a:pt x="13219" y="1"/>
                    </a:lnTo>
                    <a:close/>
                  </a:path>
                </a:pathLst>
              </a:custGeom>
              <a:solidFill>
                <a:srgbClr val="A34D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2258;p91"/>
              <p:cNvSpPr/>
              <p:nvPr/>
            </p:nvSpPr>
            <p:spPr>
              <a:xfrm>
                <a:off x="3107475" y="671400"/>
                <a:ext cx="296975" cy="267075"/>
              </a:xfrm>
              <a:custGeom>
                <a:avLst/>
                <a:gdLst/>
                <a:ahLst/>
                <a:cxnLst/>
                <a:rect l="l" t="t" r="r" b="b"/>
                <a:pathLst>
                  <a:path w="11879" h="10683" extrusionOk="0">
                    <a:moveTo>
                      <a:pt x="10446" y="1"/>
                    </a:moveTo>
                    <a:lnTo>
                      <a:pt x="694" y="971"/>
                    </a:lnTo>
                    <a:lnTo>
                      <a:pt x="1" y="8181"/>
                    </a:lnTo>
                    <a:cubicBezTo>
                      <a:pt x="1" y="8181"/>
                      <a:pt x="556" y="10215"/>
                      <a:pt x="4530" y="10631"/>
                    </a:cubicBezTo>
                    <a:cubicBezTo>
                      <a:pt x="4834" y="10666"/>
                      <a:pt x="5128" y="10682"/>
                      <a:pt x="5414" y="10682"/>
                    </a:cubicBezTo>
                    <a:cubicBezTo>
                      <a:pt x="9648" y="10682"/>
                      <a:pt x="11879" y="7072"/>
                      <a:pt x="11879" y="7072"/>
                    </a:cubicBezTo>
                    <a:lnTo>
                      <a:pt x="10446" y="1"/>
                    </a:lnTo>
                    <a:close/>
                  </a:path>
                </a:pathLst>
              </a:custGeom>
              <a:solidFill>
                <a:srgbClr val="F49C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2259;p91"/>
              <p:cNvSpPr/>
              <p:nvPr/>
            </p:nvSpPr>
            <p:spPr>
              <a:xfrm>
                <a:off x="2986175" y="390850"/>
                <a:ext cx="403250" cy="385075"/>
              </a:xfrm>
              <a:custGeom>
                <a:avLst/>
                <a:gdLst/>
                <a:ahLst/>
                <a:cxnLst/>
                <a:rect l="l" t="t" r="r" b="b"/>
                <a:pathLst>
                  <a:path w="16130" h="15403" extrusionOk="0">
                    <a:moveTo>
                      <a:pt x="8865" y="1"/>
                    </a:moveTo>
                    <a:cubicBezTo>
                      <a:pt x="6102" y="1"/>
                      <a:pt x="3617" y="892"/>
                      <a:pt x="2866" y="3319"/>
                    </a:cubicBezTo>
                    <a:cubicBezTo>
                      <a:pt x="2866" y="3319"/>
                      <a:pt x="0" y="12332"/>
                      <a:pt x="4067" y="14689"/>
                    </a:cubicBezTo>
                    <a:cubicBezTo>
                      <a:pt x="4924" y="15198"/>
                      <a:pt x="5915" y="15403"/>
                      <a:pt x="6935" y="15403"/>
                    </a:cubicBezTo>
                    <a:cubicBezTo>
                      <a:pt x="10263" y="15403"/>
                      <a:pt x="13895" y="13227"/>
                      <a:pt x="14143" y="12378"/>
                    </a:cubicBezTo>
                    <a:cubicBezTo>
                      <a:pt x="14512" y="11269"/>
                      <a:pt x="16130" y="1517"/>
                      <a:pt x="13819" y="824"/>
                    </a:cubicBezTo>
                    <a:cubicBezTo>
                      <a:pt x="12277" y="321"/>
                      <a:pt x="10521" y="1"/>
                      <a:pt x="8865" y="1"/>
                    </a:cubicBezTo>
                    <a:close/>
                  </a:path>
                </a:pathLst>
              </a:custGeom>
              <a:solidFill>
                <a:srgbClr val="F49C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0" name="Google Shape;2260;p91"/>
              <p:cNvSpPr/>
              <p:nvPr/>
            </p:nvSpPr>
            <p:spPr>
              <a:xfrm>
                <a:off x="3119050" y="743050"/>
                <a:ext cx="166400" cy="62400"/>
              </a:xfrm>
              <a:custGeom>
                <a:avLst/>
                <a:gdLst/>
                <a:ahLst/>
                <a:cxnLst/>
                <a:rect l="l" t="t" r="r" b="b"/>
                <a:pathLst>
                  <a:path w="6656" h="2496" fill="none" extrusionOk="0">
                    <a:moveTo>
                      <a:pt x="0" y="1525"/>
                    </a:moveTo>
                    <a:cubicBezTo>
                      <a:pt x="0" y="1525"/>
                      <a:pt x="3836" y="2496"/>
                      <a:pt x="6655" y="0"/>
                    </a:cubicBezTo>
                  </a:path>
                </a:pathLst>
              </a:custGeom>
              <a:noFill/>
              <a:ln w="10400" cap="flat" cmpd="sng">
                <a:solidFill>
                  <a:srgbClr val="C45F47"/>
                </a:solidFill>
                <a:prstDash val="solid"/>
                <a:miter lim="462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1" name="Google Shape;2261;p91"/>
              <p:cNvSpPr/>
              <p:nvPr/>
            </p:nvSpPr>
            <p:spPr>
              <a:xfrm>
                <a:off x="3001650" y="276275"/>
                <a:ext cx="434000" cy="433025"/>
              </a:xfrm>
              <a:custGeom>
                <a:avLst/>
                <a:gdLst/>
                <a:ahLst/>
                <a:cxnLst/>
                <a:rect l="l" t="t" r="r" b="b"/>
                <a:pathLst>
                  <a:path w="17360" h="17321" extrusionOk="0">
                    <a:moveTo>
                      <a:pt x="2951" y="1"/>
                    </a:moveTo>
                    <a:cubicBezTo>
                      <a:pt x="1257" y="1"/>
                      <a:pt x="0" y="744"/>
                      <a:pt x="213" y="2957"/>
                    </a:cubicBezTo>
                    <a:cubicBezTo>
                      <a:pt x="398" y="4390"/>
                      <a:pt x="305" y="6054"/>
                      <a:pt x="1415" y="6978"/>
                    </a:cubicBezTo>
                    <a:cubicBezTo>
                      <a:pt x="2385" y="7856"/>
                      <a:pt x="3633" y="8457"/>
                      <a:pt x="4927" y="8642"/>
                    </a:cubicBezTo>
                    <a:cubicBezTo>
                      <a:pt x="7238" y="9012"/>
                      <a:pt x="8809" y="8734"/>
                      <a:pt x="11074" y="9196"/>
                    </a:cubicBezTo>
                    <a:cubicBezTo>
                      <a:pt x="9965" y="10722"/>
                      <a:pt x="10335" y="13818"/>
                      <a:pt x="10704" y="14188"/>
                    </a:cubicBezTo>
                    <a:cubicBezTo>
                      <a:pt x="10797" y="14327"/>
                      <a:pt x="10935" y="14419"/>
                      <a:pt x="11074" y="14465"/>
                    </a:cubicBezTo>
                    <a:cubicBezTo>
                      <a:pt x="11101" y="14468"/>
                      <a:pt x="11127" y="14469"/>
                      <a:pt x="11154" y="14469"/>
                    </a:cubicBezTo>
                    <a:cubicBezTo>
                      <a:pt x="11584" y="14469"/>
                      <a:pt x="11976" y="14128"/>
                      <a:pt x="12368" y="13911"/>
                    </a:cubicBezTo>
                    <a:lnTo>
                      <a:pt x="12368" y="13911"/>
                    </a:lnTo>
                    <a:cubicBezTo>
                      <a:pt x="12183" y="14604"/>
                      <a:pt x="12137" y="15297"/>
                      <a:pt x="12230" y="15944"/>
                    </a:cubicBezTo>
                    <a:cubicBezTo>
                      <a:pt x="12230" y="16406"/>
                      <a:pt x="12414" y="16822"/>
                      <a:pt x="12738" y="17100"/>
                    </a:cubicBezTo>
                    <a:cubicBezTo>
                      <a:pt x="13009" y="17235"/>
                      <a:pt x="13329" y="17321"/>
                      <a:pt x="13644" y="17321"/>
                    </a:cubicBezTo>
                    <a:cubicBezTo>
                      <a:pt x="13760" y="17321"/>
                      <a:pt x="13874" y="17309"/>
                      <a:pt x="13986" y="17285"/>
                    </a:cubicBezTo>
                    <a:cubicBezTo>
                      <a:pt x="16204" y="17100"/>
                      <a:pt x="16574" y="13864"/>
                      <a:pt x="16851" y="12201"/>
                    </a:cubicBezTo>
                    <a:cubicBezTo>
                      <a:pt x="17129" y="10722"/>
                      <a:pt x="17267" y="9196"/>
                      <a:pt x="17313" y="7671"/>
                    </a:cubicBezTo>
                    <a:cubicBezTo>
                      <a:pt x="17360" y="6839"/>
                      <a:pt x="17221" y="5961"/>
                      <a:pt x="16897" y="5176"/>
                    </a:cubicBezTo>
                    <a:cubicBezTo>
                      <a:pt x="16482" y="4297"/>
                      <a:pt x="15834" y="3604"/>
                      <a:pt x="15003" y="3096"/>
                    </a:cubicBezTo>
                    <a:cubicBezTo>
                      <a:pt x="14171" y="2587"/>
                      <a:pt x="9872" y="2356"/>
                      <a:pt x="9041" y="1894"/>
                    </a:cubicBezTo>
                    <a:cubicBezTo>
                      <a:pt x="7519" y="1021"/>
                      <a:pt x="4935" y="1"/>
                      <a:pt x="29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2" name="Google Shape;2262;p91"/>
              <p:cNvSpPr/>
              <p:nvPr/>
            </p:nvSpPr>
            <p:spPr>
              <a:xfrm>
                <a:off x="3278500" y="584250"/>
                <a:ext cx="91875" cy="114175"/>
              </a:xfrm>
              <a:custGeom>
                <a:avLst/>
                <a:gdLst/>
                <a:ahLst/>
                <a:cxnLst/>
                <a:rect l="l" t="t" r="r" b="b"/>
                <a:pathLst>
                  <a:path w="3675" h="4567" extrusionOk="0">
                    <a:moveTo>
                      <a:pt x="2076" y="1"/>
                    </a:moveTo>
                    <a:cubicBezTo>
                      <a:pt x="1436" y="1"/>
                      <a:pt x="999" y="786"/>
                      <a:pt x="740" y="1453"/>
                    </a:cubicBezTo>
                    <a:lnTo>
                      <a:pt x="0" y="3024"/>
                    </a:lnTo>
                    <a:cubicBezTo>
                      <a:pt x="277" y="3671"/>
                      <a:pt x="647" y="4457"/>
                      <a:pt x="1294" y="4550"/>
                    </a:cubicBezTo>
                    <a:cubicBezTo>
                      <a:pt x="1363" y="4561"/>
                      <a:pt x="1431" y="4567"/>
                      <a:pt x="1498" y="4567"/>
                    </a:cubicBezTo>
                    <a:cubicBezTo>
                      <a:pt x="2778" y="4567"/>
                      <a:pt x="3675" y="2539"/>
                      <a:pt x="3235" y="1222"/>
                    </a:cubicBezTo>
                    <a:cubicBezTo>
                      <a:pt x="3143" y="806"/>
                      <a:pt x="2912" y="436"/>
                      <a:pt x="2588" y="159"/>
                    </a:cubicBezTo>
                    <a:cubicBezTo>
                      <a:pt x="2405" y="49"/>
                      <a:pt x="2234" y="1"/>
                      <a:pt x="2076" y="1"/>
                    </a:cubicBezTo>
                    <a:close/>
                  </a:path>
                </a:pathLst>
              </a:custGeom>
              <a:solidFill>
                <a:srgbClr val="F49C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3" name="Google Shape;2263;p91"/>
              <p:cNvSpPr/>
              <p:nvPr/>
            </p:nvSpPr>
            <p:spPr>
              <a:xfrm>
                <a:off x="3065900" y="554700"/>
                <a:ext cx="45075" cy="95925"/>
              </a:xfrm>
              <a:custGeom>
                <a:avLst/>
                <a:gdLst/>
                <a:ahLst/>
                <a:cxnLst/>
                <a:rect l="l" t="t" r="r" b="b"/>
                <a:pathLst>
                  <a:path w="1803" h="3837" fill="none" extrusionOk="0">
                    <a:moveTo>
                      <a:pt x="1525" y="1"/>
                    </a:moveTo>
                    <a:cubicBezTo>
                      <a:pt x="1525" y="1"/>
                      <a:pt x="0" y="2496"/>
                      <a:pt x="185" y="3143"/>
                    </a:cubicBezTo>
                    <a:cubicBezTo>
                      <a:pt x="324" y="3837"/>
                      <a:pt x="1803" y="3606"/>
                      <a:pt x="1803" y="3606"/>
                    </a:cubicBezTo>
                  </a:path>
                </a:pathLst>
              </a:custGeom>
              <a:noFill/>
              <a:ln w="10400" cap="flat" cmpd="sng">
                <a:solidFill>
                  <a:srgbClr val="C45F47"/>
                </a:solidFill>
                <a:prstDash val="solid"/>
                <a:miter lim="462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4" name="Google Shape;2264;p91"/>
              <p:cNvSpPr/>
              <p:nvPr/>
            </p:nvSpPr>
            <p:spPr>
              <a:xfrm>
                <a:off x="3057800" y="671400"/>
                <a:ext cx="94775" cy="61275"/>
              </a:xfrm>
              <a:custGeom>
                <a:avLst/>
                <a:gdLst/>
                <a:ahLst/>
                <a:cxnLst/>
                <a:rect l="l" t="t" r="r" b="b"/>
                <a:pathLst>
                  <a:path w="3791" h="2451" extrusionOk="0">
                    <a:moveTo>
                      <a:pt x="1" y="1"/>
                    </a:moveTo>
                    <a:cubicBezTo>
                      <a:pt x="1" y="1"/>
                      <a:pt x="139" y="2450"/>
                      <a:pt x="1988" y="2450"/>
                    </a:cubicBezTo>
                    <a:cubicBezTo>
                      <a:pt x="3790" y="2450"/>
                      <a:pt x="3790" y="278"/>
                      <a:pt x="3790" y="278"/>
                    </a:cubicBez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5" name="Google Shape;2265;p91"/>
              <p:cNvSpPr/>
              <p:nvPr/>
            </p:nvSpPr>
            <p:spPr>
              <a:xfrm>
                <a:off x="3055500" y="532300"/>
                <a:ext cx="15050" cy="25175"/>
              </a:xfrm>
              <a:custGeom>
                <a:avLst/>
                <a:gdLst/>
                <a:ahLst/>
                <a:cxnLst/>
                <a:rect l="l" t="t" r="r" b="b"/>
                <a:pathLst>
                  <a:path w="602" h="1007" extrusionOk="0">
                    <a:moveTo>
                      <a:pt x="398" y="0"/>
                    </a:moveTo>
                    <a:cubicBezTo>
                      <a:pt x="373" y="0"/>
                      <a:pt x="348" y="6"/>
                      <a:pt x="324" y="18"/>
                    </a:cubicBezTo>
                    <a:cubicBezTo>
                      <a:pt x="277" y="65"/>
                      <a:pt x="231" y="111"/>
                      <a:pt x="231" y="157"/>
                    </a:cubicBezTo>
                    <a:lnTo>
                      <a:pt x="185" y="157"/>
                    </a:lnTo>
                    <a:lnTo>
                      <a:pt x="93" y="434"/>
                    </a:lnTo>
                    <a:cubicBezTo>
                      <a:pt x="93" y="527"/>
                      <a:pt x="46" y="619"/>
                      <a:pt x="0" y="712"/>
                    </a:cubicBezTo>
                    <a:cubicBezTo>
                      <a:pt x="0" y="804"/>
                      <a:pt x="0" y="850"/>
                      <a:pt x="0" y="897"/>
                    </a:cubicBezTo>
                    <a:cubicBezTo>
                      <a:pt x="46" y="943"/>
                      <a:pt x="93" y="989"/>
                      <a:pt x="139" y="989"/>
                    </a:cubicBezTo>
                    <a:cubicBezTo>
                      <a:pt x="173" y="1001"/>
                      <a:pt x="208" y="1006"/>
                      <a:pt x="241" y="1006"/>
                    </a:cubicBezTo>
                    <a:cubicBezTo>
                      <a:pt x="338" y="1006"/>
                      <a:pt x="416" y="954"/>
                      <a:pt x="416" y="850"/>
                    </a:cubicBezTo>
                    <a:cubicBezTo>
                      <a:pt x="416" y="758"/>
                      <a:pt x="462" y="665"/>
                      <a:pt x="509" y="573"/>
                    </a:cubicBezTo>
                    <a:cubicBezTo>
                      <a:pt x="509" y="434"/>
                      <a:pt x="601" y="388"/>
                      <a:pt x="601" y="250"/>
                    </a:cubicBezTo>
                    <a:cubicBezTo>
                      <a:pt x="601" y="203"/>
                      <a:pt x="601" y="157"/>
                      <a:pt x="601" y="111"/>
                    </a:cubicBezTo>
                    <a:cubicBezTo>
                      <a:pt x="533" y="43"/>
                      <a:pt x="466" y="0"/>
                      <a:pt x="398" y="0"/>
                    </a:cubicBezTo>
                    <a:close/>
                  </a:path>
                </a:pathLst>
              </a:custGeom>
              <a:solidFill>
                <a:srgbClr val="2122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6" name="Google Shape;2266;p91"/>
              <p:cNvSpPr/>
              <p:nvPr/>
            </p:nvSpPr>
            <p:spPr>
              <a:xfrm>
                <a:off x="3052025" y="493475"/>
                <a:ext cx="42775" cy="15025"/>
              </a:xfrm>
              <a:custGeom>
                <a:avLst/>
                <a:gdLst/>
                <a:ahLst/>
                <a:cxnLst/>
                <a:rect l="l" t="t" r="r" b="b"/>
                <a:pathLst>
                  <a:path w="1711" h="601" fill="none" extrusionOk="0">
                    <a:moveTo>
                      <a:pt x="1711" y="601"/>
                    </a:moveTo>
                    <a:cubicBezTo>
                      <a:pt x="1295" y="92"/>
                      <a:pt x="509" y="0"/>
                      <a:pt x="1" y="462"/>
                    </a:cubicBezTo>
                  </a:path>
                </a:pathLst>
              </a:custGeom>
              <a:noFill/>
              <a:ln w="69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7" name="Google Shape;2267;p91"/>
              <p:cNvSpPr/>
              <p:nvPr/>
            </p:nvSpPr>
            <p:spPr>
              <a:xfrm>
                <a:off x="3182600" y="560475"/>
                <a:ext cx="15025" cy="25450"/>
              </a:xfrm>
              <a:custGeom>
                <a:avLst/>
                <a:gdLst/>
                <a:ahLst/>
                <a:cxnLst/>
                <a:rect l="l" t="t" r="r" b="b"/>
                <a:pathLst>
                  <a:path w="601" h="1018" extrusionOk="0">
                    <a:moveTo>
                      <a:pt x="416" y="1"/>
                    </a:moveTo>
                    <a:cubicBezTo>
                      <a:pt x="324" y="1"/>
                      <a:pt x="231" y="47"/>
                      <a:pt x="185" y="139"/>
                    </a:cubicBezTo>
                    <a:cubicBezTo>
                      <a:pt x="185" y="232"/>
                      <a:pt x="139" y="324"/>
                      <a:pt x="139" y="417"/>
                    </a:cubicBezTo>
                    <a:cubicBezTo>
                      <a:pt x="93" y="509"/>
                      <a:pt x="46" y="602"/>
                      <a:pt x="46" y="740"/>
                    </a:cubicBezTo>
                    <a:cubicBezTo>
                      <a:pt x="0" y="833"/>
                      <a:pt x="93" y="971"/>
                      <a:pt x="231" y="1017"/>
                    </a:cubicBezTo>
                    <a:cubicBezTo>
                      <a:pt x="324" y="1017"/>
                      <a:pt x="462" y="971"/>
                      <a:pt x="508" y="833"/>
                    </a:cubicBezTo>
                    <a:cubicBezTo>
                      <a:pt x="508" y="740"/>
                      <a:pt x="508" y="648"/>
                      <a:pt x="555" y="555"/>
                    </a:cubicBezTo>
                    <a:cubicBezTo>
                      <a:pt x="555" y="417"/>
                      <a:pt x="601" y="324"/>
                      <a:pt x="601" y="186"/>
                    </a:cubicBezTo>
                    <a:cubicBezTo>
                      <a:pt x="601" y="139"/>
                      <a:pt x="555" y="93"/>
                      <a:pt x="555" y="47"/>
                    </a:cubicBezTo>
                    <a:cubicBezTo>
                      <a:pt x="508" y="1"/>
                      <a:pt x="462" y="1"/>
                      <a:pt x="416" y="1"/>
                    </a:cubicBezTo>
                    <a:close/>
                  </a:path>
                </a:pathLst>
              </a:custGeom>
              <a:solidFill>
                <a:srgbClr val="2122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8" name="Google Shape;2268;p91"/>
              <p:cNvSpPr/>
              <p:nvPr/>
            </p:nvSpPr>
            <p:spPr>
              <a:xfrm>
                <a:off x="3180275" y="510800"/>
                <a:ext cx="55500" cy="31225"/>
              </a:xfrm>
              <a:custGeom>
                <a:avLst/>
                <a:gdLst/>
                <a:ahLst/>
                <a:cxnLst/>
                <a:rect l="l" t="t" r="r" b="b"/>
                <a:pathLst>
                  <a:path w="2220" h="1249" fill="none" extrusionOk="0">
                    <a:moveTo>
                      <a:pt x="1" y="370"/>
                    </a:moveTo>
                    <a:cubicBezTo>
                      <a:pt x="1" y="370"/>
                      <a:pt x="1064" y="0"/>
                      <a:pt x="2219" y="1248"/>
                    </a:cubicBezTo>
                  </a:path>
                </a:pathLst>
              </a:custGeom>
              <a:noFill/>
              <a:ln w="69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9" name="Google Shape;2269;p91"/>
              <p:cNvSpPr/>
              <p:nvPr/>
            </p:nvSpPr>
            <p:spPr>
              <a:xfrm>
                <a:off x="3301600" y="4152725"/>
                <a:ext cx="776475" cy="1018750"/>
              </a:xfrm>
              <a:custGeom>
                <a:avLst/>
                <a:gdLst/>
                <a:ahLst/>
                <a:cxnLst/>
                <a:rect l="l" t="t" r="r" b="b"/>
                <a:pathLst>
                  <a:path w="31059" h="40750" extrusionOk="0">
                    <a:moveTo>
                      <a:pt x="11416" y="1"/>
                    </a:moveTo>
                    <a:lnTo>
                      <a:pt x="0" y="11740"/>
                    </a:lnTo>
                    <a:lnTo>
                      <a:pt x="15576" y="27084"/>
                    </a:lnTo>
                    <a:lnTo>
                      <a:pt x="12710" y="39286"/>
                    </a:lnTo>
                    <a:cubicBezTo>
                      <a:pt x="12525" y="39702"/>
                      <a:pt x="12710" y="40210"/>
                      <a:pt x="13080" y="40487"/>
                    </a:cubicBezTo>
                    <a:cubicBezTo>
                      <a:pt x="13277" y="40664"/>
                      <a:pt x="13523" y="40749"/>
                      <a:pt x="13774" y="40749"/>
                    </a:cubicBezTo>
                    <a:cubicBezTo>
                      <a:pt x="14113" y="40749"/>
                      <a:pt x="14459" y="40594"/>
                      <a:pt x="14698" y="40302"/>
                    </a:cubicBezTo>
                    <a:lnTo>
                      <a:pt x="31058" y="19597"/>
                    </a:lnTo>
                    <a:lnTo>
                      <a:pt x="25651" y="15622"/>
                    </a:lnTo>
                    <a:lnTo>
                      <a:pt x="11416" y="1"/>
                    </a:lnTo>
                    <a:close/>
                  </a:path>
                </a:pathLst>
              </a:custGeom>
              <a:solidFill>
                <a:srgbClr val="FFCB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0" name="Google Shape;2270;p91"/>
              <p:cNvSpPr/>
              <p:nvPr/>
            </p:nvSpPr>
            <p:spPr>
              <a:xfrm>
                <a:off x="3604325" y="4537500"/>
                <a:ext cx="543075" cy="715700"/>
              </a:xfrm>
              <a:custGeom>
                <a:avLst/>
                <a:gdLst/>
                <a:ahLst/>
                <a:cxnLst/>
                <a:rect l="l" t="t" r="r" b="b"/>
                <a:pathLst>
                  <a:path w="21723" h="28628" extrusionOk="0">
                    <a:moveTo>
                      <a:pt x="13357" y="0"/>
                    </a:moveTo>
                    <a:cubicBezTo>
                      <a:pt x="13357" y="0"/>
                      <a:pt x="9706" y="8088"/>
                      <a:pt x="3467" y="11647"/>
                    </a:cubicBezTo>
                    <a:lnTo>
                      <a:pt x="139" y="24357"/>
                    </a:lnTo>
                    <a:cubicBezTo>
                      <a:pt x="0" y="24865"/>
                      <a:pt x="416" y="26113"/>
                      <a:pt x="925" y="26806"/>
                    </a:cubicBezTo>
                    <a:cubicBezTo>
                      <a:pt x="966" y="26848"/>
                      <a:pt x="2708" y="28627"/>
                      <a:pt x="3315" y="28627"/>
                    </a:cubicBezTo>
                    <a:cubicBezTo>
                      <a:pt x="3379" y="28627"/>
                      <a:pt x="3431" y="28607"/>
                      <a:pt x="3467" y="28563"/>
                    </a:cubicBezTo>
                    <a:lnTo>
                      <a:pt x="21538" y="5177"/>
                    </a:lnTo>
                    <a:cubicBezTo>
                      <a:pt x="21722" y="4945"/>
                      <a:pt x="21676" y="4576"/>
                      <a:pt x="21445" y="4391"/>
                    </a:cubicBezTo>
                    <a:lnTo>
                      <a:pt x="133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2271;p91"/>
              <p:cNvSpPr/>
              <p:nvPr/>
            </p:nvSpPr>
            <p:spPr>
              <a:xfrm>
                <a:off x="3660925" y="4888750"/>
                <a:ext cx="83225" cy="10425"/>
              </a:xfrm>
              <a:custGeom>
                <a:avLst/>
                <a:gdLst/>
                <a:ahLst/>
                <a:cxnLst/>
                <a:rect l="l" t="t" r="r" b="b"/>
                <a:pathLst>
                  <a:path w="3329" h="417" fill="none" extrusionOk="0">
                    <a:moveTo>
                      <a:pt x="1" y="0"/>
                    </a:moveTo>
                    <a:cubicBezTo>
                      <a:pt x="1110" y="0"/>
                      <a:pt x="2219" y="139"/>
                      <a:pt x="3329" y="416"/>
                    </a:cubicBezTo>
                  </a:path>
                </a:pathLst>
              </a:custGeom>
              <a:noFill/>
              <a:ln w="10400" cap="flat" cmpd="sng">
                <a:solidFill>
                  <a:srgbClr val="931C33"/>
                </a:solidFill>
                <a:prstDash val="solid"/>
                <a:miter lim="462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2" name="Google Shape;2272;p91"/>
              <p:cNvSpPr/>
              <p:nvPr/>
            </p:nvSpPr>
            <p:spPr>
              <a:xfrm>
                <a:off x="3655150" y="4932650"/>
                <a:ext cx="69350" cy="9275"/>
              </a:xfrm>
              <a:custGeom>
                <a:avLst/>
                <a:gdLst/>
                <a:ahLst/>
                <a:cxnLst/>
                <a:rect l="l" t="t" r="r" b="b"/>
                <a:pathLst>
                  <a:path w="2774" h="371" fill="none" extrusionOk="0">
                    <a:moveTo>
                      <a:pt x="1" y="1"/>
                    </a:moveTo>
                    <a:cubicBezTo>
                      <a:pt x="971" y="1"/>
                      <a:pt x="1896" y="139"/>
                      <a:pt x="2774" y="370"/>
                    </a:cubicBezTo>
                  </a:path>
                </a:pathLst>
              </a:custGeom>
              <a:noFill/>
              <a:ln w="10400" cap="flat" cmpd="sng">
                <a:solidFill>
                  <a:srgbClr val="931C33"/>
                </a:solidFill>
                <a:prstDash val="solid"/>
                <a:miter lim="462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3" name="Google Shape;2273;p91"/>
              <p:cNvSpPr/>
              <p:nvPr/>
            </p:nvSpPr>
            <p:spPr>
              <a:xfrm>
                <a:off x="3649375" y="4967325"/>
                <a:ext cx="63575" cy="9250"/>
              </a:xfrm>
              <a:custGeom>
                <a:avLst/>
                <a:gdLst/>
                <a:ahLst/>
                <a:cxnLst/>
                <a:rect l="l" t="t" r="r" b="b"/>
                <a:pathLst>
                  <a:path w="2543" h="370" fill="none" extrusionOk="0">
                    <a:moveTo>
                      <a:pt x="1" y="0"/>
                    </a:moveTo>
                    <a:cubicBezTo>
                      <a:pt x="833" y="46"/>
                      <a:pt x="1711" y="185"/>
                      <a:pt x="2543" y="370"/>
                    </a:cubicBezTo>
                  </a:path>
                </a:pathLst>
              </a:custGeom>
              <a:noFill/>
              <a:ln w="10400" cap="flat" cmpd="sng">
                <a:solidFill>
                  <a:srgbClr val="931C33"/>
                </a:solidFill>
                <a:prstDash val="solid"/>
                <a:miter lim="462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2274;p91"/>
              <p:cNvSpPr/>
              <p:nvPr/>
            </p:nvSpPr>
            <p:spPr>
              <a:xfrm>
                <a:off x="3644750" y="4628775"/>
                <a:ext cx="465675" cy="596225"/>
              </a:xfrm>
              <a:custGeom>
                <a:avLst/>
                <a:gdLst/>
                <a:ahLst/>
                <a:cxnLst/>
                <a:rect l="l" t="t" r="r" b="b"/>
                <a:pathLst>
                  <a:path w="18627" h="23849" fill="none" extrusionOk="0">
                    <a:moveTo>
                      <a:pt x="18626" y="0"/>
                    </a:moveTo>
                    <a:lnTo>
                      <a:pt x="1" y="23849"/>
                    </a:lnTo>
                  </a:path>
                </a:pathLst>
              </a:custGeom>
              <a:noFill/>
              <a:ln w="10400" cap="flat" cmpd="sng">
                <a:solidFill>
                  <a:schemeClr val="accent1"/>
                </a:solidFill>
                <a:prstDash val="solid"/>
                <a:miter lim="462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5" name="Google Shape;2275;p91"/>
              <p:cNvSpPr/>
              <p:nvPr/>
            </p:nvSpPr>
            <p:spPr>
              <a:xfrm>
                <a:off x="3911675" y="4576775"/>
                <a:ext cx="98225" cy="219550"/>
              </a:xfrm>
              <a:custGeom>
                <a:avLst/>
                <a:gdLst/>
                <a:ahLst/>
                <a:cxnLst/>
                <a:rect l="l" t="t" r="r" b="b"/>
                <a:pathLst>
                  <a:path w="3929" h="8782" fill="none" extrusionOk="0">
                    <a:moveTo>
                      <a:pt x="3929" y="1"/>
                    </a:moveTo>
                    <a:cubicBezTo>
                      <a:pt x="3697" y="370"/>
                      <a:pt x="0" y="5963"/>
                      <a:pt x="2681" y="8782"/>
                    </a:cubicBezTo>
                  </a:path>
                </a:pathLst>
              </a:custGeom>
              <a:noFill/>
              <a:ln w="10400" cap="flat" cmpd="sng">
                <a:solidFill>
                  <a:schemeClr val="accent1"/>
                </a:solidFill>
                <a:prstDash val="solid"/>
                <a:miter lim="462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6" name="Google Shape;2276;p91"/>
              <p:cNvSpPr/>
              <p:nvPr/>
            </p:nvSpPr>
            <p:spPr>
              <a:xfrm>
                <a:off x="3625125" y="5081700"/>
                <a:ext cx="115550" cy="16200"/>
              </a:xfrm>
              <a:custGeom>
                <a:avLst/>
                <a:gdLst/>
                <a:ahLst/>
                <a:cxnLst/>
                <a:rect l="l" t="t" r="r" b="b"/>
                <a:pathLst>
                  <a:path w="4622" h="648" fill="none" extrusionOk="0">
                    <a:moveTo>
                      <a:pt x="0" y="1"/>
                    </a:moveTo>
                    <a:cubicBezTo>
                      <a:pt x="0" y="1"/>
                      <a:pt x="3374" y="139"/>
                      <a:pt x="4622" y="648"/>
                    </a:cubicBezTo>
                  </a:path>
                </a:pathLst>
              </a:custGeom>
              <a:noFill/>
              <a:ln w="10400" cap="flat" cmpd="sng">
                <a:solidFill>
                  <a:srgbClr val="931C33"/>
                </a:solidFill>
                <a:prstDash val="solid"/>
                <a:miter lim="462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 name="Google Shape;2277;p91"/>
              <p:cNvSpPr/>
              <p:nvPr/>
            </p:nvSpPr>
            <p:spPr>
              <a:xfrm>
                <a:off x="2472000" y="2337550"/>
                <a:ext cx="1342625" cy="2437975"/>
              </a:xfrm>
              <a:custGeom>
                <a:avLst/>
                <a:gdLst/>
                <a:ahLst/>
                <a:cxnLst/>
                <a:rect l="l" t="t" r="r" b="b"/>
                <a:pathLst>
                  <a:path w="53705" h="97519" extrusionOk="0">
                    <a:moveTo>
                      <a:pt x="13080" y="0"/>
                    </a:moveTo>
                    <a:cubicBezTo>
                      <a:pt x="13080" y="0"/>
                      <a:pt x="1" y="40810"/>
                      <a:pt x="2727" y="55184"/>
                    </a:cubicBezTo>
                    <a:cubicBezTo>
                      <a:pt x="4021" y="61932"/>
                      <a:pt x="11693" y="68494"/>
                      <a:pt x="19781" y="76120"/>
                    </a:cubicBezTo>
                    <a:cubicBezTo>
                      <a:pt x="30920" y="86658"/>
                      <a:pt x="43167" y="97519"/>
                      <a:pt x="43167" y="97519"/>
                    </a:cubicBezTo>
                    <a:lnTo>
                      <a:pt x="53705" y="78940"/>
                    </a:lnTo>
                    <a:cubicBezTo>
                      <a:pt x="53705" y="78940"/>
                      <a:pt x="28470" y="54629"/>
                      <a:pt x="28470" y="49499"/>
                    </a:cubicBezTo>
                    <a:cubicBezTo>
                      <a:pt x="28470" y="41735"/>
                      <a:pt x="41642" y="1479"/>
                      <a:pt x="41642" y="1479"/>
                    </a:cubicBezTo>
                    <a:lnTo>
                      <a:pt x="1308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 name="Google Shape;2278;p91"/>
              <p:cNvSpPr/>
              <p:nvPr/>
            </p:nvSpPr>
            <p:spPr>
              <a:xfrm>
                <a:off x="3077450" y="2857500"/>
                <a:ext cx="681725" cy="1480125"/>
              </a:xfrm>
              <a:custGeom>
                <a:avLst/>
                <a:gdLst/>
                <a:ahLst/>
                <a:cxnLst/>
                <a:rect l="l" t="t" r="r" b="b"/>
                <a:pathLst>
                  <a:path w="27269" h="59205" fill="none" extrusionOk="0">
                    <a:moveTo>
                      <a:pt x="9244" y="0"/>
                    </a:moveTo>
                    <a:cubicBezTo>
                      <a:pt x="9244" y="0"/>
                      <a:pt x="0" y="24403"/>
                      <a:pt x="1063" y="29487"/>
                    </a:cubicBezTo>
                    <a:cubicBezTo>
                      <a:pt x="2173" y="34478"/>
                      <a:pt x="27268" y="59205"/>
                      <a:pt x="27268" y="59205"/>
                    </a:cubicBezTo>
                  </a:path>
                </a:pathLst>
              </a:custGeom>
              <a:noFill/>
              <a:ln w="104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2279;p91"/>
              <p:cNvSpPr/>
              <p:nvPr/>
            </p:nvSpPr>
            <p:spPr>
              <a:xfrm>
                <a:off x="3156025" y="4611450"/>
                <a:ext cx="688650" cy="746425"/>
              </a:xfrm>
              <a:custGeom>
                <a:avLst/>
                <a:gdLst/>
                <a:ahLst/>
                <a:cxnLst/>
                <a:rect l="l" t="t" r="r" b="b"/>
                <a:pathLst>
                  <a:path w="27546" h="29857" extrusionOk="0">
                    <a:moveTo>
                      <a:pt x="9752" y="0"/>
                    </a:moveTo>
                    <a:lnTo>
                      <a:pt x="12155" y="22277"/>
                    </a:lnTo>
                    <a:lnTo>
                      <a:pt x="786" y="27500"/>
                    </a:lnTo>
                    <a:cubicBezTo>
                      <a:pt x="324" y="27684"/>
                      <a:pt x="0" y="28100"/>
                      <a:pt x="46" y="28609"/>
                    </a:cubicBezTo>
                    <a:cubicBezTo>
                      <a:pt x="46" y="29256"/>
                      <a:pt x="555" y="29764"/>
                      <a:pt x="1202" y="29764"/>
                    </a:cubicBezTo>
                    <a:lnTo>
                      <a:pt x="27546" y="29857"/>
                    </a:lnTo>
                    <a:lnTo>
                      <a:pt x="27361" y="23155"/>
                    </a:lnTo>
                    <a:lnTo>
                      <a:pt x="25974" y="1756"/>
                    </a:lnTo>
                    <a:lnTo>
                      <a:pt x="9752" y="0"/>
                    </a:lnTo>
                    <a:close/>
                  </a:path>
                </a:pathLst>
              </a:custGeom>
              <a:solidFill>
                <a:srgbClr val="F49C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 name="Google Shape;2280;p91"/>
              <p:cNvSpPr/>
              <p:nvPr/>
            </p:nvSpPr>
            <p:spPr>
              <a:xfrm>
                <a:off x="3117875" y="5168350"/>
                <a:ext cx="762625" cy="256550"/>
              </a:xfrm>
              <a:custGeom>
                <a:avLst/>
                <a:gdLst/>
                <a:ahLst/>
                <a:cxnLst/>
                <a:rect l="l" t="t" r="r" b="b"/>
                <a:pathLst>
                  <a:path w="30505" h="10262" extrusionOk="0">
                    <a:moveTo>
                      <a:pt x="13727" y="1"/>
                    </a:moveTo>
                    <a:lnTo>
                      <a:pt x="1665" y="5177"/>
                    </a:lnTo>
                    <a:cubicBezTo>
                      <a:pt x="1156" y="5408"/>
                      <a:pt x="648" y="6333"/>
                      <a:pt x="417" y="7211"/>
                    </a:cubicBezTo>
                    <a:cubicBezTo>
                      <a:pt x="371" y="7211"/>
                      <a:pt x="1" y="10261"/>
                      <a:pt x="556" y="10261"/>
                    </a:cubicBezTo>
                    <a:lnTo>
                      <a:pt x="29950" y="10261"/>
                    </a:lnTo>
                    <a:cubicBezTo>
                      <a:pt x="30227" y="10261"/>
                      <a:pt x="30504" y="9984"/>
                      <a:pt x="30504" y="9707"/>
                    </a:cubicBezTo>
                    <a:lnTo>
                      <a:pt x="28979" y="602"/>
                    </a:lnTo>
                    <a:cubicBezTo>
                      <a:pt x="28979" y="602"/>
                      <a:pt x="25800" y="1371"/>
                      <a:pt x="21812" y="1371"/>
                    </a:cubicBezTo>
                    <a:cubicBezTo>
                      <a:pt x="19242" y="1371"/>
                      <a:pt x="16336" y="1051"/>
                      <a:pt x="137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1" name="Google Shape;2281;p91"/>
              <p:cNvSpPr/>
              <p:nvPr/>
            </p:nvSpPr>
            <p:spPr>
              <a:xfrm>
                <a:off x="3395200" y="5175300"/>
                <a:ext cx="42775" cy="77425"/>
              </a:xfrm>
              <a:custGeom>
                <a:avLst/>
                <a:gdLst/>
                <a:ahLst/>
                <a:cxnLst/>
                <a:rect l="l" t="t" r="r" b="b"/>
                <a:pathLst>
                  <a:path w="1711" h="3097" fill="none" extrusionOk="0">
                    <a:moveTo>
                      <a:pt x="0" y="0"/>
                    </a:moveTo>
                    <a:cubicBezTo>
                      <a:pt x="693" y="971"/>
                      <a:pt x="1248" y="1988"/>
                      <a:pt x="1710" y="3097"/>
                    </a:cubicBezTo>
                  </a:path>
                </a:pathLst>
              </a:custGeom>
              <a:noFill/>
              <a:ln w="10400" cap="flat" cmpd="sng">
                <a:solidFill>
                  <a:schemeClr val="accent1"/>
                </a:solidFill>
                <a:prstDash val="solid"/>
                <a:miter lim="462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2" name="Google Shape;2282;p91"/>
              <p:cNvSpPr/>
              <p:nvPr/>
            </p:nvSpPr>
            <p:spPr>
              <a:xfrm>
                <a:off x="3357050" y="5204175"/>
                <a:ext cx="34700" cy="60100"/>
              </a:xfrm>
              <a:custGeom>
                <a:avLst/>
                <a:gdLst/>
                <a:ahLst/>
                <a:cxnLst/>
                <a:rect l="l" t="t" r="r" b="b"/>
                <a:pathLst>
                  <a:path w="1388" h="2404" fill="none" extrusionOk="0">
                    <a:moveTo>
                      <a:pt x="1" y="1"/>
                    </a:moveTo>
                    <a:cubicBezTo>
                      <a:pt x="555" y="740"/>
                      <a:pt x="1018" y="1572"/>
                      <a:pt x="1387" y="2404"/>
                    </a:cubicBezTo>
                  </a:path>
                </a:pathLst>
              </a:custGeom>
              <a:noFill/>
              <a:ln w="10400" cap="flat" cmpd="sng">
                <a:solidFill>
                  <a:schemeClr val="accent1"/>
                </a:solidFill>
                <a:prstDash val="solid"/>
                <a:miter lim="462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3" name="Google Shape;2283;p91"/>
              <p:cNvSpPr/>
              <p:nvPr/>
            </p:nvSpPr>
            <p:spPr>
              <a:xfrm>
                <a:off x="3324700" y="5221500"/>
                <a:ext cx="33550" cy="55500"/>
              </a:xfrm>
              <a:custGeom>
                <a:avLst/>
                <a:gdLst/>
                <a:ahLst/>
                <a:cxnLst/>
                <a:rect l="l" t="t" r="r" b="b"/>
                <a:pathLst>
                  <a:path w="1342" h="2220" fill="none" extrusionOk="0">
                    <a:moveTo>
                      <a:pt x="1" y="1"/>
                    </a:moveTo>
                    <a:cubicBezTo>
                      <a:pt x="509" y="694"/>
                      <a:pt x="925" y="1434"/>
                      <a:pt x="1341" y="2219"/>
                    </a:cubicBezTo>
                  </a:path>
                </a:pathLst>
              </a:custGeom>
              <a:noFill/>
              <a:ln w="10400" cap="flat" cmpd="sng">
                <a:solidFill>
                  <a:schemeClr val="accent1"/>
                </a:solidFill>
                <a:prstDash val="solid"/>
                <a:miter lim="462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 name="Google Shape;2284;p91"/>
              <p:cNvSpPr/>
              <p:nvPr/>
            </p:nvSpPr>
            <p:spPr>
              <a:xfrm>
                <a:off x="3123650" y="5371725"/>
                <a:ext cx="752225" cy="3475"/>
              </a:xfrm>
              <a:custGeom>
                <a:avLst/>
                <a:gdLst/>
                <a:ahLst/>
                <a:cxnLst/>
                <a:rect l="l" t="t" r="r" b="b"/>
                <a:pathLst>
                  <a:path w="30089" h="139" fill="none" extrusionOk="0">
                    <a:moveTo>
                      <a:pt x="30088" y="139"/>
                    </a:moveTo>
                    <a:lnTo>
                      <a:pt x="1" y="0"/>
                    </a:lnTo>
                  </a:path>
                </a:pathLst>
              </a:custGeom>
              <a:noFill/>
              <a:ln w="10400" cap="flat" cmpd="sng">
                <a:solidFill>
                  <a:schemeClr val="accent1"/>
                </a:solidFill>
                <a:prstDash val="solid"/>
                <a:miter lim="462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5" name="Google Shape;2285;p91"/>
              <p:cNvSpPr/>
              <p:nvPr/>
            </p:nvSpPr>
            <p:spPr>
              <a:xfrm>
                <a:off x="3663250" y="5264250"/>
                <a:ext cx="191825" cy="109800"/>
              </a:xfrm>
              <a:custGeom>
                <a:avLst/>
                <a:gdLst/>
                <a:ahLst/>
                <a:cxnLst/>
                <a:rect l="l" t="t" r="r" b="b"/>
                <a:pathLst>
                  <a:path w="7673" h="4392" fill="none" extrusionOk="0">
                    <a:moveTo>
                      <a:pt x="7672" y="1"/>
                    </a:moveTo>
                    <a:cubicBezTo>
                      <a:pt x="7672" y="1"/>
                      <a:pt x="601" y="140"/>
                      <a:pt x="0" y="4392"/>
                    </a:cubicBezTo>
                  </a:path>
                </a:pathLst>
              </a:custGeom>
              <a:noFill/>
              <a:ln w="10400" cap="flat" cmpd="sng">
                <a:solidFill>
                  <a:schemeClr val="accent1"/>
                </a:solidFill>
                <a:prstDash val="solid"/>
                <a:miter lim="462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 name="Google Shape;2286;p91"/>
              <p:cNvSpPr/>
              <p:nvPr/>
            </p:nvSpPr>
            <p:spPr>
              <a:xfrm>
                <a:off x="3220725" y="5271200"/>
                <a:ext cx="57800" cy="101700"/>
              </a:xfrm>
              <a:custGeom>
                <a:avLst/>
                <a:gdLst/>
                <a:ahLst/>
                <a:cxnLst/>
                <a:rect l="l" t="t" r="r" b="b"/>
                <a:pathLst>
                  <a:path w="2312" h="4068" fill="none" extrusionOk="0">
                    <a:moveTo>
                      <a:pt x="0" y="0"/>
                    </a:moveTo>
                    <a:cubicBezTo>
                      <a:pt x="0" y="0"/>
                      <a:pt x="1941" y="2773"/>
                      <a:pt x="2311" y="4067"/>
                    </a:cubicBezTo>
                  </a:path>
                </a:pathLst>
              </a:custGeom>
              <a:noFill/>
              <a:ln w="10400" cap="flat" cmpd="sng">
                <a:solidFill>
                  <a:schemeClr val="accent1"/>
                </a:solidFill>
                <a:prstDash val="solid"/>
                <a:miter lim="462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7" name="Google Shape;2287;p91"/>
              <p:cNvSpPr/>
              <p:nvPr/>
            </p:nvSpPr>
            <p:spPr>
              <a:xfrm>
                <a:off x="2750450" y="2409175"/>
                <a:ext cx="188375" cy="129425"/>
              </a:xfrm>
              <a:custGeom>
                <a:avLst/>
                <a:gdLst/>
                <a:ahLst/>
                <a:cxnLst/>
                <a:rect l="l" t="t" r="r" b="b"/>
                <a:pathLst>
                  <a:path w="7535" h="5177" fill="none" extrusionOk="0">
                    <a:moveTo>
                      <a:pt x="7534" y="1"/>
                    </a:moveTo>
                    <a:cubicBezTo>
                      <a:pt x="7026" y="5177"/>
                      <a:pt x="1" y="4900"/>
                      <a:pt x="1" y="4900"/>
                    </a:cubicBezTo>
                  </a:path>
                </a:pathLst>
              </a:custGeom>
              <a:noFill/>
              <a:ln w="104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8" name="Google Shape;2288;p91"/>
              <p:cNvSpPr/>
              <p:nvPr/>
            </p:nvSpPr>
            <p:spPr>
              <a:xfrm>
                <a:off x="3177975" y="2308650"/>
                <a:ext cx="737175" cy="2789250"/>
              </a:xfrm>
              <a:custGeom>
                <a:avLst/>
                <a:gdLst/>
                <a:ahLst/>
                <a:cxnLst/>
                <a:rect l="l" t="t" r="r" b="b"/>
                <a:pathLst>
                  <a:path w="29487" h="111570" extrusionOk="0">
                    <a:moveTo>
                      <a:pt x="28470" y="1"/>
                    </a:moveTo>
                    <a:lnTo>
                      <a:pt x="231" y="1156"/>
                    </a:lnTo>
                    <a:cubicBezTo>
                      <a:pt x="0" y="20521"/>
                      <a:pt x="6794" y="111431"/>
                      <a:pt x="6794" y="111431"/>
                    </a:cubicBezTo>
                    <a:lnTo>
                      <a:pt x="29487" y="111570"/>
                    </a:lnTo>
                    <a:lnTo>
                      <a:pt x="27777" y="15345"/>
                    </a:lnTo>
                    <a:cubicBezTo>
                      <a:pt x="27777" y="15068"/>
                      <a:pt x="27823" y="14744"/>
                      <a:pt x="27869" y="14467"/>
                    </a:cubicBezTo>
                    <a:cubicBezTo>
                      <a:pt x="28794" y="9706"/>
                      <a:pt x="28978" y="4807"/>
                      <a:pt x="284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9" name="Google Shape;2289;p91"/>
              <p:cNvSpPr/>
              <p:nvPr/>
            </p:nvSpPr>
            <p:spPr>
              <a:xfrm>
                <a:off x="3781100" y="2347950"/>
                <a:ext cx="71675" cy="2748800"/>
              </a:xfrm>
              <a:custGeom>
                <a:avLst/>
                <a:gdLst/>
                <a:ahLst/>
                <a:cxnLst/>
                <a:rect l="l" t="t" r="r" b="b"/>
                <a:pathLst>
                  <a:path w="2867" h="109952" fill="none" extrusionOk="0">
                    <a:moveTo>
                      <a:pt x="971" y="0"/>
                    </a:moveTo>
                    <a:cubicBezTo>
                      <a:pt x="1341" y="6655"/>
                      <a:pt x="1" y="9428"/>
                      <a:pt x="232" y="13265"/>
                    </a:cubicBezTo>
                    <a:cubicBezTo>
                      <a:pt x="2866" y="59806"/>
                      <a:pt x="2450" y="109951"/>
                      <a:pt x="2450" y="109951"/>
                    </a:cubicBezTo>
                  </a:path>
                </a:pathLst>
              </a:custGeom>
              <a:noFill/>
              <a:ln w="104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0" name="Google Shape;2290;p91"/>
              <p:cNvSpPr/>
              <p:nvPr/>
            </p:nvSpPr>
            <p:spPr>
              <a:xfrm>
                <a:off x="3183750" y="2381450"/>
                <a:ext cx="124800" cy="2171100"/>
              </a:xfrm>
              <a:custGeom>
                <a:avLst/>
                <a:gdLst/>
                <a:ahLst/>
                <a:cxnLst/>
                <a:rect l="l" t="t" r="r" b="b"/>
                <a:pathLst>
                  <a:path w="4992" h="86844" fill="none" extrusionOk="0">
                    <a:moveTo>
                      <a:pt x="0" y="0"/>
                    </a:moveTo>
                    <a:cubicBezTo>
                      <a:pt x="740" y="23525"/>
                      <a:pt x="4992" y="86843"/>
                      <a:pt x="4992" y="86843"/>
                    </a:cubicBezTo>
                  </a:path>
                </a:pathLst>
              </a:custGeom>
              <a:noFill/>
              <a:ln w="104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1" name="Google Shape;2291;p91"/>
              <p:cNvSpPr/>
              <p:nvPr/>
            </p:nvSpPr>
            <p:spPr>
              <a:xfrm>
                <a:off x="3509575" y="2409175"/>
                <a:ext cx="273850" cy="176800"/>
              </a:xfrm>
              <a:custGeom>
                <a:avLst/>
                <a:gdLst/>
                <a:ahLst/>
                <a:cxnLst/>
                <a:rect l="l" t="t" r="r" b="b"/>
                <a:pathLst>
                  <a:path w="10954" h="7072" fill="none" extrusionOk="0">
                    <a:moveTo>
                      <a:pt x="1" y="1"/>
                    </a:moveTo>
                    <a:cubicBezTo>
                      <a:pt x="1988" y="5778"/>
                      <a:pt x="10954" y="7072"/>
                      <a:pt x="10954" y="7072"/>
                    </a:cubicBezTo>
                  </a:path>
                </a:pathLst>
              </a:custGeom>
              <a:noFill/>
              <a:ln w="104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2" name="Google Shape;2292;p91"/>
              <p:cNvSpPr/>
              <p:nvPr/>
            </p:nvSpPr>
            <p:spPr>
              <a:xfrm>
                <a:off x="3106325" y="2409175"/>
                <a:ext cx="87850" cy="288875"/>
              </a:xfrm>
              <a:custGeom>
                <a:avLst/>
                <a:gdLst/>
                <a:ahLst/>
                <a:cxnLst/>
                <a:rect l="l" t="t" r="r" b="b"/>
                <a:pathLst>
                  <a:path w="3514" h="11555" fill="none" extrusionOk="0">
                    <a:moveTo>
                      <a:pt x="370" y="1"/>
                    </a:moveTo>
                    <a:cubicBezTo>
                      <a:pt x="1" y="5778"/>
                      <a:pt x="324" y="9475"/>
                      <a:pt x="648" y="10400"/>
                    </a:cubicBezTo>
                    <a:cubicBezTo>
                      <a:pt x="833" y="10954"/>
                      <a:pt x="2358" y="11185"/>
                      <a:pt x="3513" y="11555"/>
                    </a:cubicBezTo>
                  </a:path>
                </a:pathLst>
              </a:custGeom>
              <a:noFill/>
              <a:ln w="104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3" name="Google Shape;2293;p91"/>
              <p:cNvSpPr/>
              <p:nvPr/>
            </p:nvSpPr>
            <p:spPr>
              <a:xfrm>
                <a:off x="3338575" y="4973100"/>
                <a:ext cx="575425" cy="25"/>
              </a:xfrm>
              <a:custGeom>
                <a:avLst/>
                <a:gdLst/>
                <a:ahLst/>
                <a:cxnLst/>
                <a:rect l="l" t="t" r="r" b="b"/>
                <a:pathLst>
                  <a:path w="23017" h="1" fill="none" extrusionOk="0">
                    <a:moveTo>
                      <a:pt x="0" y="0"/>
                    </a:moveTo>
                    <a:lnTo>
                      <a:pt x="23017" y="0"/>
                    </a:lnTo>
                  </a:path>
                </a:pathLst>
              </a:custGeom>
              <a:noFill/>
              <a:ln w="104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4" name="Google Shape;2294;p91"/>
              <p:cNvSpPr/>
              <p:nvPr/>
            </p:nvSpPr>
            <p:spPr>
              <a:xfrm>
                <a:off x="2007525" y="976425"/>
                <a:ext cx="940525" cy="974875"/>
              </a:xfrm>
              <a:custGeom>
                <a:avLst/>
                <a:gdLst/>
                <a:ahLst/>
                <a:cxnLst/>
                <a:rect l="l" t="t" r="r" b="b"/>
                <a:pathLst>
                  <a:path w="37621" h="38995" extrusionOk="0">
                    <a:moveTo>
                      <a:pt x="9059" y="1"/>
                    </a:moveTo>
                    <a:lnTo>
                      <a:pt x="0" y="5362"/>
                    </a:lnTo>
                    <a:cubicBezTo>
                      <a:pt x="0" y="5362"/>
                      <a:pt x="12802" y="28286"/>
                      <a:pt x="18626" y="34988"/>
                    </a:cubicBezTo>
                    <a:cubicBezTo>
                      <a:pt x="20334" y="36974"/>
                      <a:pt x="22008" y="38994"/>
                      <a:pt x="24529" y="38994"/>
                    </a:cubicBezTo>
                    <a:cubicBezTo>
                      <a:pt x="24940" y="38994"/>
                      <a:pt x="25375" y="38940"/>
                      <a:pt x="25836" y="38824"/>
                    </a:cubicBezTo>
                    <a:cubicBezTo>
                      <a:pt x="32306" y="37067"/>
                      <a:pt x="37621" y="14559"/>
                      <a:pt x="37621" y="14559"/>
                    </a:cubicBezTo>
                    <a:lnTo>
                      <a:pt x="27130" y="6656"/>
                    </a:lnTo>
                    <a:lnTo>
                      <a:pt x="23802" y="16316"/>
                    </a:lnTo>
                    <a:lnTo>
                      <a:pt x="9059" y="1"/>
                    </a:lnTo>
                    <a:close/>
                  </a:path>
                </a:pathLst>
              </a:custGeom>
              <a:solidFill>
                <a:srgbClr val="F49C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5" name="Google Shape;2295;p91"/>
              <p:cNvSpPr/>
              <p:nvPr/>
            </p:nvSpPr>
            <p:spPr>
              <a:xfrm>
                <a:off x="2755075" y="848175"/>
                <a:ext cx="1219000" cy="1576050"/>
              </a:xfrm>
              <a:custGeom>
                <a:avLst/>
                <a:gdLst/>
                <a:ahLst/>
                <a:cxnLst/>
                <a:rect l="l" t="t" r="r" b="b"/>
                <a:pathLst>
                  <a:path w="48760" h="63042" extrusionOk="0">
                    <a:moveTo>
                      <a:pt x="25975" y="1"/>
                    </a:moveTo>
                    <a:cubicBezTo>
                      <a:pt x="25975" y="1"/>
                      <a:pt x="23156" y="2774"/>
                      <a:pt x="19504" y="2774"/>
                    </a:cubicBezTo>
                    <a:cubicBezTo>
                      <a:pt x="14929" y="2774"/>
                      <a:pt x="14097" y="1110"/>
                      <a:pt x="14097" y="1110"/>
                    </a:cubicBezTo>
                    <a:cubicBezTo>
                      <a:pt x="14097" y="1110"/>
                      <a:pt x="3375" y="4669"/>
                      <a:pt x="2034" y="20337"/>
                    </a:cubicBezTo>
                    <a:cubicBezTo>
                      <a:pt x="1" y="44462"/>
                      <a:pt x="1" y="63041"/>
                      <a:pt x="1" y="63041"/>
                    </a:cubicBezTo>
                    <a:lnTo>
                      <a:pt x="46495" y="63041"/>
                    </a:lnTo>
                    <a:cubicBezTo>
                      <a:pt x="46495" y="63041"/>
                      <a:pt x="48760" y="4900"/>
                      <a:pt x="259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6" name="Google Shape;2296;p91"/>
              <p:cNvSpPr/>
              <p:nvPr/>
            </p:nvSpPr>
            <p:spPr>
              <a:xfrm>
                <a:off x="2959600" y="1385450"/>
                <a:ext cx="992525" cy="778625"/>
              </a:xfrm>
              <a:custGeom>
                <a:avLst/>
                <a:gdLst/>
                <a:ahLst/>
                <a:cxnLst/>
                <a:rect l="l" t="t" r="r" b="b"/>
                <a:pathLst>
                  <a:path w="39701" h="31145" extrusionOk="0">
                    <a:moveTo>
                      <a:pt x="39192" y="1"/>
                    </a:moveTo>
                    <a:lnTo>
                      <a:pt x="22369" y="833"/>
                    </a:lnTo>
                    <a:cubicBezTo>
                      <a:pt x="22369" y="833"/>
                      <a:pt x="23432" y="15530"/>
                      <a:pt x="21676" y="16454"/>
                    </a:cubicBezTo>
                    <a:cubicBezTo>
                      <a:pt x="20382" y="17194"/>
                      <a:pt x="139" y="19459"/>
                      <a:pt x="139" y="19459"/>
                    </a:cubicBezTo>
                    <a:lnTo>
                      <a:pt x="0" y="30782"/>
                    </a:lnTo>
                    <a:cubicBezTo>
                      <a:pt x="0" y="30782"/>
                      <a:pt x="5406" y="31144"/>
                      <a:pt x="12117" y="31144"/>
                    </a:cubicBezTo>
                    <a:cubicBezTo>
                      <a:pt x="22184" y="31144"/>
                      <a:pt x="35190" y="30329"/>
                      <a:pt x="37297" y="26252"/>
                    </a:cubicBezTo>
                    <a:cubicBezTo>
                      <a:pt x="39701" y="21585"/>
                      <a:pt x="39331" y="10030"/>
                      <a:pt x="39192" y="1"/>
                    </a:cubicBezTo>
                    <a:close/>
                  </a:path>
                </a:pathLst>
              </a:custGeom>
              <a:solidFill>
                <a:srgbClr val="F49C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7" name="Google Shape;2297;p91"/>
              <p:cNvSpPr/>
              <p:nvPr/>
            </p:nvSpPr>
            <p:spPr>
              <a:xfrm>
                <a:off x="2581775" y="868025"/>
                <a:ext cx="525725" cy="586775"/>
              </a:xfrm>
              <a:custGeom>
                <a:avLst/>
                <a:gdLst/>
                <a:ahLst/>
                <a:cxnLst/>
                <a:rect l="l" t="t" r="r" b="b"/>
                <a:pathLst>
                  <a:path w="21029" h="23471" extrusionOk="0">
                    <a:moveTo>
                      <a:pt x="17128" y="1"/>
                    </a:moveTo>
                    <a:cubicBezTo>
                      <a:pt x="11734" y="1"/>
                      <a:pt x="7255" y="1944"/>
                      <a:pt x="5269" y="5955"/>
                    </a:cubicBezTo>
                    <a:cubicBezTo>
                      <a:pt x="3143" y="10299"/>
                      <a:pt x="0" y="18341"/>
                      <a:pt x="0" y="18341"/>
                    </a:cubicBezTo>
                    <a:lnTo>
                      <a:pt x="17008" y="23471"/>
                    </a:lnTo>
                    <a:lnTo>
                      <a:pt x="21029" y="316"/>
                    </a:lnTo>
                    <a:cubicBezTo>
                      <a:pt x="19692" y="106"/>
                      <a:pt x="18385" y="1"/>
                      <a:pt x="1712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8" name="Google Shape;2298;p91"/>
              <p:cNvSpPr/>
              <p:nvPr/>
            </p:nvSpPr>
            <p:spPr>
              <a:xfrm>
                <a:off x="2652250" y="1851100"/>
                <a:ext cx="500325" cy="343200"/>
              </a:xfrm>
              <a:custGeom>
                <a:avLst/>
                <a:gdLst/>
                <a:ahLst/>
                <a:cxnLst/>
                <a:rect l="l" t="t" r="r" b="b"/>
                <a:pathLst>
                  <a:path w="20013" h="13728" extrusionOk="0">
                    <a:moveTo>
                      <a:pt x="20012" y="1"/>
                    </a:moveTo>
                    <a:cubicBezTo>
                      <a:pt x="20012" y="1"/>
                      <a:pt x="9105" y="786"/>
                      <a:pt x="4160" y="1387"/>
                    </a:cubicBezTo>
                    <a:cubicBezTo>
                      <a:pt x="2589" y="1572"/>
                      <a:pt x="879" y="2311"/>
                      <a:pt x="1479" y="3837"/>
                    </a:cubicBezTo>
                    <a:cubicBezTo>
                      <a:pt x="324" y="4530"/>
                      <a:pt x="185" y="5639"/>
                      <a:pt x="971" y="6702"/>
                    </a:cubicBezTo>
                    <a:cubicBezTo>
                      <a:pt x="0" y="7580"/>
                      <a:pt x="231" y="9105"/>
                      <a:pt x="1341" y="9660"/>
                    </a:cubicBezTo>
                    <a:cubicBezTo>
                      <a:pt x="463" y="10353"/>
                      <a:pt x="93" y="11370"/>
                      <a:pt x="1294" y="12387"/>
                    </a:cubicBezTo>
                    <a:cubicBezTo>
                      <a:pt x="2404" y="13080"/>
                      <a:pt x="3605" y="13542"/>
                      <a:pt x="4899" y="13727"/>
                    </a:cubicBezTo>
                    <a:cubicBezTo>
                      <a:pt x="5824" y="13727"/>
                      <a:pt x="4899" y="12341"/>
                      <a:pt x="3929" y="11740"/>
                    </a:cubicBezTo>
                    <a:cubicBezTo>
                      <a:pt x="4360" y="11709"/>
                      <a:pt x="4797" y="11694"/>
                      <a:pt x="5237" y="11694"/>
                    </a:cubicBezTo>
                    <a:cubicBezTo>
                      <a:pt x="6116" y="11694"/>
                      <a:pt x="7010" y="11755"/>
                      <a:pt x="7904" y="11878"/>
                    </a:cubicBezTo>
                    <a:lnTo>
                      <a:pt x="14697" y="12248"/>
                    </a:lnTo>
                    <a:lnTo>
                      <a:pt x="20012" y="1"/>
                    </a:lnTo>
                    <a:close/>
                  </a:path>
                </a:pathLst>
              </a:custGeom>
              <a:solidFill>
                <a:srgbClr val="F49C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9" name="Google Shape;2299;p91"/>
              <p:cNvSpPr/>
              <p:nvPr/>
            </p:nvSpPr>
            <p:spPr>
              <a:xfrm>
                <a:off x="2685750" y="2070350"/>
                <a:ext cx="82075" cy="23425"/>
              </a:xfrm>
              <a:custGeom>
                <a:avLst/>
                <a:gdLst/>
                <a:ahLst/>
                <a:cxnLst/>
                <a:rect l="l" t="t" r="r" b="b"/>
                <a:pathLst>
                  <a:path w="3283" h="937" extrusionOk="0">
                    <a:moveTo>
                      <a:pt x="2427" y="0"/>
                    </a:moveTo>
                    <a:cubicBezTo>
                      <a:pt x="2138" y="0"/>
                      <a:pt x="1849" y="35"/>
                      <a:pt x="1572" y="104"/>
                    </a:cubicBezTo>
                    <a:cubicBezTo>
                      <a:pt x="971" y="243"/>
                      <a:pt x="463" y="520"/>
                      <a:pt x="1" y="936"/>
                    </a:cubicBezTo>
                    <a:lnTo>
                      <a:pt x="1665" y="520"/>
                    </a:lnTo>
                    <a:cubicBezTo>
                      <a:pt x="2173" y="428"/>
                      <a:pt x="2728" y="289"/>
                      <a:pt x="3282" y="104"/>
                    </a:cubicBezTo>
                    <a:cubicBezTo>
                      <a:pt x="3005" y="35"/>
                      <a:pt x="2716" y="0"/>
                      <a:pt x="2427" y="0"/>
                    </a:cubicBezTo>
                    <a:close/>
                  </a:path>
                </a:pathLst>
              </a:custGeom>
              <a:solidFill>
                <a:srgbClr val="C45F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0" name="Google Shape;2300;p91"/>
              <p:cNvSpPr/>
              <p:nvPr/>
            </p:nvSpPr>
            <p:spPr>
              <a:xfrm>
                <a:off x="2673050" y="1997550"/>
                <a:ext cx="82050" cy="23425"/>
              </a:xfrm>
              <a:custGeom>
                <a:avLst/>
                <a:gdLst/>
                <a:ahLst/>
                <a:cxnLst/>
                <a:rect l="l" t="t" r="r" b="b"/>
                <a:pathLst>
                  <a:path w="3282" h="937" extrusionOk="0">
                    <a:moveTo>
                      <a:pt x="2386" y="1"/>
                    </a:moveTo>
                    <a:cubicBezTo>
                      <a:pt x="2092" y="1"/>
                      <a:pt x="1803" y="35"/>
                      <a:pt x="1525" y="105"/>
                    </a:cubicBezTo>
                    <a:cubicBezTo>
                      <a:pt x="971" y="197"/>
                      <a:pt x="416" y="521"/>
                      <a:pt x="0" y="937"/>
                    </a:cubicBezTo>
                    <a:lnTo>
                      <a:pt x="1618" y="521"/>
                    </a:lnTo>
                    <a:cubicBezTo>
                      <a:pt x="2173" y="382"/>
                      <a:pt x="2681" y="290"/>
                      <a:pt x="3282" y="105"/>
                    </a:cubicBezTo>
                    <a:cubicBezTo>
                      <a:pt x="2981" y="35"/>
                      <a:pt x="2681" y="1"/>
                      <a:pt x="2386" y="1"/>
                    </a:cubicBezTo>
                    <a:close/>
                  </a:path>
                </a:pathLst>
              </a:custGeom>
              <a:solidFill>
                <a:srgbClr val="C45F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1" name="Google Shape;2301;p91"/>
              <p:cNvSpPr/>
              <p:nvPr/>
            </p:nvSpPr>
            <p:spPr>
              <a:xfrm>
                <a:off x="2692675" y="1928725"/>
                <a:ext cx="82075" cy="18300"/>
              </a:xfrm>
              <a:custGeom>
                <a:avLst/>
                <a:gdLst/>
                <a:ahLst/>
                <a:cxnLst/>
                <a:rect l="l" t="t" r="r" b="b"/>
                <a:pathLst>
                  <a:path w="3283" h="732" extrusionOk="0">
                    <a:moveTo>
                      <a:pt x="2306" y="1"/>
                    </a:moveTo>
                    <a:cubicBezTo>
                      <a:pt x="2068" y="1"/>
                      <a:pt x="1824" y="27"/>
                      <a:pt x="1572" y="85"/>
                    </a:cubicBezTo>
                    <a:cubicBezTo>
                      <a:pt x="1018" y="131"/>
                      <a:pt x="463" y="362"/>
                      <a:pt x="1" y="732"/>
                    </a:cubicBezTo>
                    <a:cubicBezTo>
                      <a:pt x="602" y="639"/>
                      <a:pt x="1110" y="593"/>
                      <a:pt x="1665" y="501"/>
                    </a:cubicBezTo>
                    <a:cubicBezTo>
                      <a:pt x="2219" y="408"/>
                      <a:pt x="2774" y="269"/>
                      <a:pt x="3282" y="131"/>
                    </a:cubicBezTo>
                    <a:cubicBezTo>
                      <a:pt x="2960" y="50"/>
                      <a:pt x="2638" y="1"/>
                      <a:pt x="2306" y="1"/>
                    </a:cubicBezTo>
                    <a:close/>
                  </a:path>
                </a:pathLst>
              </a:custGeom>
              <a:solidFill>
                <a:srgbClr val="C45F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2" name="Google Shape;2302;p91"/>
              <p:cNvSpPr/>
              <p:nvPr/>
            </p:nvSpPr>
            <p:spPr>
              <a:xfrm>
                <a:off x="3404425" y="847775"/>
                <a:ext cx="576600" cy="665975"/>
              </a:xfrm>
              <a:custGeom>
                <a:avLst/>
                <a:gdLst/>
                <a:ahLst/>
                <a:cxnLst/>
                <a:rect l="l" t="t" r="r" b="b"/>
                <a:pathLst>
                  <a:path w="23064" h="26639" extrusionOk="0">
                    <a:moveTo>
                      <a:pt x="926" y="1"/>
                    </a:moveTo>
                    <a:cubicBezTo>
                      <a:pt x="338" y="1"/>
                      <a:pt x="1" y="17"/>
                      <a:pt x="1" y="17"/>
                    </a:cubicBezTo>
                    <a:lnTo>
                      <a:pt x="2912" y="14945"/>
                    </a:lnTo>
                    <a:lnTo>
                      <a:pt x="3883" y="26638"/>
                    </a:lnTo>
                    <a:lnTo>
                      <a:pt x="23063" y="25436"/>
                    </a:lnTo>
                    <a:cubicBezTo>
                      <a:pt x="23063" y="25436"/>
                      <a:pt x="22647" y="15407"/>
                      <a:pt x="19366" y="7874"/>
                    </a:cubicBezTo>
                    <a:cubicBezTo>
                      <a:pt x="16211" y="539"/>
                      <a:pt x="4343" y="1"/>
                      <a:pt x="92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3" name="Google Shape;2303;p91"/>
              <p:cNvSpPr/>
              <p:nvPr/>
            </p:nvSpPr>
            <p:spPr>
              <a:xfrm>
                <a:off x="3479525" y="1246800"/>
                <a:ext cx="22000" cy="266950"/>
              </a:xfrm>
              <a:custGeom>
                <a:avLst/>
                <a:gdLst/>
                <a:ahLst/>
                <a:cxnLst/>
                <a:rect l="l" t="t" r="r" b="b"/>
                <a:pathLst>
                  <a:path w="880" h="10678" fill="none" extrusionOk="0">
                    <a:moveTo>
                      <a:pt x="879" y="10677"/>
                    </a:moveTo>
                    <a:cubicBezTo>
                      <a:pt x="324" y="4022"/>
                      <a:pt x="1" y="1"/>
                      <a:pt x="1" y="1"/>
                    </a:cubicBezTo>
                  </a:path>
                </a:pathLst>
              </a:custGeom>
              <a:noFill/>
              <a:ln w="10400" cap="flat" cmpd="sng">
                <a:solidFill>
                  <a:schemeClr val="accent1"/>
                </a:solidFill>
                <a:prstDash val="solid"/>
                <a:miter lim="462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4" name="Google Shape;2304;p91"/>
              <p:cNvSpPr/>
              <p:nvPr/>
            </p:nvSpPr>
            <p:spPr>
              <a:xfrm>
                <a:off x="2802450" y="1135875"/>
                <a:ext cx="55500" cy="257700"/>
              </a:xfrm>
              <a:custGeom>
                <a:avLst/>
                <a:gdLst/>
                <a:ahLst/>
                <a:cxnLst/>
                <a:rect l="l" t="t" r="r" b="b"/>
                <a:pathLst>
                  <a:path w="2220" h="10308" fill="none" extrusionOk="0">
                    <a:moveTo>
                      <a:pt x="1" y="10307"/>
                    </a:moveTo>
                    <a:cubicBezTo>
                      <a:pt x="1" y="10307"/>
                      <a:pt x="833" y="2497"/>
                      <a:pt x="2219" y="1"/>
                    </a:cubicBezTo>
                  </a:path>
                </a:pathLst>
              </a:custGeom>
              <a:noFill/>
              <a:ln w="10400" cap="flat" cmpd="sng">
                <a:solidFill>
                  <a:schemeClr val="accent1"/>
                </a:solidFill>
                <a:prstDash val="solid"/>
                <a:miter lim="462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5" name="Google Shape;2305;p91"/>
              <p:cNvSpPr/>
              <p:nvPr/>
            </p:nvSpPr>
            <p:spPr>
              <a:xfrm>
                <a:off x="2602575" y="1384300"/>
                <a:ext cx="124800" cy="213775"/>
              </a:xfrm>
              <a:custGeom>
                <a:avLst/>
                <a:gdLst/>
                <a:ahLst/>
                <a:cxnLst/>
                <a:rect l="l" t="t" r="r" b="b"/>
                <a:pathLst>
                  <a:path w="4992" h="8551" fill="none" extrusionOk="0">
                    <a:moveTo>
                      <a:pt x="0" y="1"/>
                    </a:moveTo>
                    <a:cubicBezTo>
                      <a:pt x="0" y="1"/>
                      <a:pt x="4437" y="5177"/>
                      <a:pt x="4992" y="8551"/>
                    </a:cubicBezTo>
                  </a:path>
                </a:pathLst>
              </a:custGeom>
              <a:noFill/>
              <a:ln w="10400" cap="flat" cmpd="sng">
                <a:solidFill>
                  <a:srgbClr val="EF977F"/>
                </a:solidFill>
                <a:prstDash val="solid"/>
                <a:miter lim="462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6" name="Google Shape;2306;p91"/>
              <p:cNvSpPr/>
              <p:nvPr/>
            </p:nvSpPr>
            <p:spPr>
              <a:xfrm>
                <a:off x="1887350" y="764550"/>
                <a:ext cx="474900" cy="549300"/>
              </a:xfrm>
              <a:custGeom>
                <a:avLst/>
                <a:gdLst/>
                <a:ahLst/>
                <a:cxnLst/>
                <a:rect l="l" t="t" r="r" b="b"/>
                <a:pathLst>
                  <a:path w="18996" h="21972" extrusionOk="0">
                    <a:moveTo>
                      <a:pt x="4612" y="0"/>
                    </a:moveTo>
                    <a:cubicBezTo>
                      <a:pt x="4582" y="0"/>
                      <a:pt x="4554" y="6"/>
                      <a:pt x="4530" y="18"/>
                    </a:cubicBezTo>
                    <a:cubicBezTo>
                      <a:pt x="3467" y="527"/>
                      <a:pt x="7395" y="5934"/>
                      <a:pt x="7395" y="5934"/>
                    </a:cubicBezTo>
                    <a:cubicBezTo>
                      <a:pt x="7395" y="5934"/>
                      <a:pt x="3290" y="884"/>
                      <a:pt x="2121" y="884"/>
                    </a:cubicBezTo>
                    <a:cubicBezTo>
                      <a:pt x="2050" y="884"/>
                      <a:pt x="1990" y="903"/>
                      <a:pt x="1942" y="943"/>
                    </a:cubicBezTo>
                    <a:cubicBezTo>
                      <a:pt x="1433" y="1497"/>
                      <a:pt x="4761" y="5934"/>
                      <a:pt x="5824" y="7829"/>
                    </a:cubicBezTo>
                    <a:cubicBezTo>
                      <a:pt x="4551" y="6089"/>
                      <a:pt x="2186" y="3608"/>
                      <a:pt x="1379" y="3608"/>
                    </a:cubicBezTo>
                    <a:cubicBezTo>
                      <a:pt x="1307" y="3608"/>
                      <a:pt x="1248" y="3628"/>
                      <a:pt x="1202" y="3669"/>
                    </a:cubicBezTo>
                    <a:cubicBezTo>
                      <a:pt x="601" y="4224"/>
                      <a:pt x="2820" y="7321"/>
                      <a:pt x="4391" y="9770"/>
                    </a:cubicBezTo>
                    <a:cubicBezTo>
                      <a:pt x="3372" y="8454"/>
                      <a:pt x="1457" y="6202"/>
                      <a:pt x="722" y="6202"/>
                    </a:cubicBezTo>
                    <a:cubicBezTo>
                      <a:pt x="656" y="6202"/>
                      <a:pt x="600" y="6220"/>
                      <a:pt x="555" y="6258"/>
                    </a:cubicBezTo>
                    <a:cubicBezTo>
                      <a:pt x="1" y="6720"/>
                      <a:pt x="4853" y="14669"/>
                      <a:pt x="9706" y="21971"/>
                    </a:cubicBezTo>
                    <a:lnTo>
                      <a:pt x="18996" y="14207"/>
                    </a:lnTo>
                    <a:cubicBezTo>
                      <a:pt x="16426" y="11040"/>
                      <a:pt x="9890" y="1265"/>
                      <a:pt x="9030" y="1265"/>
                    </a:cubicBezTo>
                    <a:cubicBezTo>
                      <a:pt x="9024" y="1265"/>
                      <a:pt x="9018" y="1265"/>
                      <a:pt x="9013" y="1266"/>
                    </a:cubicBezTo>
                    <a:cubicBezTo>
                      <a:pt x="8181" y="1451"/>
                      <a:pt x="10261" y="5102"/>
                      <a:pt x="9568" y="5102"/>
                    </a:cubicBezTo>
                    <a:cubicBezTo>
                      <a:pt x="8942" y="5102"/>
                      <a:pt x="5506" y="0"/>
                      <a:pt x="4612" y="0"/>
                    </a:cubicBezTo>
                    <a:close/>
                  </a:path>
                </a:pathLst>
              </a:custGeom>
              <a:solidFill>
                <a:srgbClr val="F49C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7" name="Google Shape;2307;p91"/>
              <p:cNvSpPr/>
              <p:nvPr/>
            </p:nvSpPr>
            <p:spPr>
              <a:xfrm>
                <a:off x="2034100" y="1029575"/>
                <a:ext cx="99375" cy="80925"/>
              </a:xfrm>
              <a:custGeom>
                <a:avLst/>
                <a:gdLst/>
                <a:ahLst/>
                <a:cxnLst/>
                <a:rect l="l" t="t" r="r" b="b"/>
                <a:pathLst>
                  <a:path w="3975" h="3237" fill="none" extrusionOk="0">
                    <a:moveTo>
                      <a:pt x="0" y="1"/>
                    </a:moveTo>
                    <a:cubicBezTo>
                      <a:pt x="1618" y="694"/>
                      <a:pt x="3004" y="1803"/>
                      <a:pt x="3975" y="3236"/>
                    </a:cubicBezTo>
                  </a:path>
                </a:pathLst>
              </a:custGeom>
              <a:noFill/>
              <a:ln w="10400" cap="flat" cmpd="sng">
                <a:solidFill>
                  <a:srgbClr val="C45F47"/>
                </a:solidFill>
                <a:prstDash val="solid"/>
                <a:miter lim="462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8" name="Google Shape;2308;p91"/>
              <p:cNvSpPr/>
              <p:nvPr/>
            </p:nvSpPr>
            <p:spPr>
              <a:xfrm>
                <a:off x="2148475" y="936000"/>
                <a:ext cx="58950" cy="108625"/>
              </a:xfrm>
              <a:custGeom>
                <a:avLst/>
                <a:gdLst/>
                <a:ahLst/>
                <a:cxnLst/>
                <a:rect l="l" t="t" r="r" b="b"/>
                <a:pathLst>
                  <a:path w="2358" h="4345" fill="none" extrusionOk="0">
                    <a:moveTo>
                      <a:pt x="1" y="0"/>
                    </a:moveTo>
                    <a:cubicBezTo>
                      <a:pt x="139" y="1710"/>
                      <a:pt x="971" y="3282"/>
                      <a:pt x="2358" y="4345"/>
                    </a:cubicBezTo>
                  </a:path>
                </a:pathLst>
              </a:custGeom>
              <a:noFill/>
              <a:ln w="10400" cap="flat" cmpd="sng">
                <a:solidFill>
                  <a:srgbClr val="C45F47"/>
                </a:solidFill>
                <a:prstDash val="solid"/>
                <a:miter lim="462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9" name="Google Shape;2309;p91"/>
              <p:cNvSpPr/>
              <p:nvPr/>
            </p:nvSpPr>
            <p:spPr>
              <a:xfrm>
                <a:off x="2841750" y="829375"/>
                <a:ext cx="76275" cy="145925"/>
              </a:xfrm>
              <a:custGeom>
                <a:avLst/>
                <a:gdLst/>
                <a:ahLst/>
                <a:cxnLst/>
                <a:rect l="l" t="t" r="r" b="b"/>
                <a:pathLst>
                  <a:path w="3051" h="5837" extrusionOk="0">
                    <a:moveTo>
                      <a:pt x="2304" y="0"/>
                    </a:moveTo>
                    <a:cubicBezTo>
                      <a:pt x="2090" y="0"/>
                      <a:pt x="1872" y="48"/>
                      <a:pt x="1664" y="152"/>
                    </a:cubicBezTo>
                    <a:cubicBezTo>
                      <a:pt x="555" y="845"/>
                      <a:pt x="0" y="3665"/>
                      <a:pt x="139" y="5051"/>
                    </a:cubicBezTo>
                    <a:cubicBezTo>
                      <a:pt x="185" y="5421"/>
                      <a:pt x="324" y="5837"/>
                      <a:pt x="601" y="5837"/>
                    </a:cubicBezTo>
                    <a:cubicBezTo>
                      <a:pt x="878" y="5837"/>
                      <a:pt x="1017" y="5559"/>
                      <a:pt x="1155" y="5328"/>
                    </a:cubicBezTo>
                    <a:cubicBezTo>
                      <a:pt x="1756" y="4358"/>
                      <a:pt x="2080" y="2463"/>
                      <a:pt x="2588" y="1446"/>
                    </a:cubicBezTo>
                    <a:lnTo>
                      <a:pt x="3050" y="198"/>
                    </a:lnTo>
                    <a:cubicBezTo>
                      <a:pt x="2822" y="71"/>
                      <a:pt x="2565" y="0"/>
                      <a:pt x="2304" y="0"/>
                    </a:cubicBezTo>
                    <a:close/>
                  </a:path>
                </a:pathLst>
              </a:custGeom>
              <a:solidFill>
                <a:srgbClr val="A34D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0" name="Google Shape;2310;p91"/>
              <p:cNvSpPr/>
              <p:nvPr/>
            </p:nvSpPr>
            <p:spPr>
              <a:xfrm>
                <a:off x="2882175" y="821750"/>
                <a:ext cx="101700" cy="161750"/>
              </a:xfrm>
              <a:custGeom>
                <a:avLst/>
                <a:gdLst/>
                <a:ahLst/>
                <a:cxnLst/>
                <a:rect l="l" t="t" r="r" b="b"/>
                <a:pathLst>
                  <a:path w="4068" h="6470" extrusionOk="0">
                    <a:moveTo>
                      <a:pt x="2497" y="0"/>
                    </a:moveTo>
                    <a:cubicBezTo>
                      <a:pt x="2024" y="0"/>
                      <a:pt x="1645" y="177"/>
                      <a:pt x="1433" y="365"/>
                    </a:cubicBezTo>
                    <a:cubicBezTo>
                      <a:pt x="324" y="1289"/>
                      <a:pt x="1" y="4339"/>
                      <a:pt x="278" y="5772"/>
                    </a:cubicBezTo>
                    <a:cubicBezTo>
                      <a:pt x="321" y="6121"/>
                      <a:pt x="529" y="6469"/>
                      <a:pt x="785" y="6469"/>
                    </a:cubicBezTo>
                    <a:cubicBezTo>
                      <a:pt x="801" y="6469"/>
                      <a:pt x="817" y="6468"/>
                      <a:pt x="833" y="6465"/>
                    </a:cubicBezTo>
                    <a:cubicBezTo>
                      <a:pt x="1156" y="6419"/>
                      <a:pt x="1248" y="6142"/>
                      <a:pt x="1433" y="5818"/>
                    </a:cubicBezTo>
                    <a:cubicBezTo>
                      <a:pt x="1896" y="4755"/>
                      <a:pt x="2080" y="2675"/>
                      <a:pt x="2543" y="1566"/>
                    </a:cubicBezTo>
                    <a:lnTo>
                      <a:pt x="4068" y="642"/>
                    </a:lnTo>
                    <a:cubicBezTo>
                      <a:pt x="3500" y="165"/>
                      <a:pt x="2954" y="0"/>
                      <a:pt x="2497" y="0"/>
                    </a:cubicBezTo>
                    <a:close/>
                  </a:path>
                </a:pathLst>
              </a:custGeom>
              <a:solidFill>
                <a:srgbClr val="A34D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1" name="Google Shape;2311;p91"/>
              <p:cNvSpPr/>
              <p:nvPr/>
            </p:nvSpPr>
            <p:spPr>
              <a:xfrm>
                <a:off x="2923775" y="821400"/>
                <a:ext cx="83225" cy="169250"/>
              </a:xfrm>
              <a:custGeom>
                <a:avLst/>
                <a:gdLst/>
                <a:ahLst/>
                <a:cxnLst/>
                <a:rect l="l" t="t" r="r" b="b"/>
                <a:pathLst>
                  <a:path w="3329" h="6770" extrusionOk="0">
                    <a:moveTo>
                      <a:pt x="1902" y="1"/>
                    </a:moveTo>
                    <a:cubicBezTo>
                      <a:pt x="1700" y="1"/>
                      <a:pt x="1528" y="41"/>
                      <a:pt x="1433" y="147"/>
                    </a:cubicBezTo>
                    <a:cubicBezTo>
                      <a:pt x="370" y="1164"/>
                      <a:pt x="0" y="4677"/>
                      <a:pt x="416" y="6110"/>
                    </a:cubicBezTo>
                    <a:cubicBezTo>
                      <a:pt x="500" y="6402"/>
                      <a:pt x="697" y="6770"/>
                      <a:pt x="938" y="6770"/>
                    </a:cubicBezTo>
                    <a:cubicBezTo>
                      <a:pt x="964" y="6770"/>
                      <a:pt x="990" y="6765"/>
                      <a:pt x="1017" y="6757"/>
                    </a:cubicBezTo>
                    <a:cubicBezTo>
                      <a:pt x="1341" y="6710"/>
                      <a:pt x="1433" y="6387"/>
                      <a:pt x="1526" y="6110"/>
                    </a:cubicBezTo>
                    <a:cubicBezTo>
                      <a:pt x="1942" y="4954"/>
                      <a:pt x="1988" y="2874"/>
                      <a:pt x="2358" y="1719"/>
                    </a:cubicBezTo>
                    <a:lnTo>
                      <a:pt x="3328" y="332"/>
                    </a:lnTo>
                    <a:cubicBezTo>
                      <a:pt x="3328" y="332"/>
                      <a:pt x="2486" y="1"/>
                      <a:pt x="1902" y="1"/>
                    </a:cubicBezTo>
                    <a:close/>
                  </a:path>
                </a:pathLst>
              </a:custGeom>
              <a:solidFill>
                <a:srgbClr val="A34D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2" name="Google Shape;2312;p91"/>
              <p:cNvSpPr/>
              <p:nvPr/>
            </p:nvSpPr>
            <p:spPr>
              <a:xfrm>
                <a:off x="2964225" y="825050"/>
                <a:ext cx="143275" cy="158675"/>
              </a:xfrm>
              <a:custGeom>
                <a:avLst/>
                <a:gdLst/>
                <a:ahLst/>
                <a:cxnLst/>
                <a:rect l="l" t="t" r="r" b="b"/>
                <a:pathLst>
                  <a:path w="5731" h="6347" extrusionOk="0">
                    <a:moveTo>
                      <a:pt x="1856" y="1"/>
                    </a:moveTo>
                    <a:cubicBezTo>
                      <a:pt x="1418" y="1"/>
                      <a:pt x="1027" y="145"/>
                      <a:pt x="786" y="602"/>
                    </a:cubicBezTo>
                    <a:cubicBezTo>
                      <a:pt x="0" y="1943"/>
                      <a:pt x="277" y="4253"/>
                      <a:pt x="693" y="5686"/>
                    </a:cubicBezTo>
                    <a:cubicBezTo>
                      <a:pt x="777" y="5979"/>
                      <a:pt x="974" y="6346"/>
                      <a:pt x="1215" y="6346"/>
                    </a:cubicBezTo>
                    <a:cubicBezTo>
                      <a:pt x="1241" y="6346"/>
                      <a:pt x="1267" y="6342"/>
                      <a:pt x="1294" y="6333"/>
                    </a:cubicBezTo>
                    <a:cubicBezTo>
                      <a:pt x="1525" y="6287"/>
                      <a:pt x="1618" y="5964"/>
                      <a:pt x="1710" y="5686"/>
                    </a:cubicBezTo>
                    <a:cubicBezTo>
                      <a:pt x="1983" y="5049"/>
                      <a:pt x="1898" y="2033"/>
                      <a:pt x="2735" y="2033"/>
                    </a:cubicBezTo>
                    <a:cubicBezTo>
                      <a:pt x="2747" y="2033"/>
                      <a:pt x="2760" y="2034"/>
                      <a:pt x="2773" y="2035"/>
                    </a:cubicBezTo>
                    <a:cubicBezTo>
                      <a:pt x="2542" y="2543"/>
                      <a:pt x="2403" y="3098"/>
                      <a:pt x="2357" y="3699"/>
                    </a:cubicBezTo>
                    <a:cubicBezTo>
                      <a:pt x="2357" y="3838"/>
                      <a:pt x="2357" y="4022"/>
                      <a:pt x="2496" y="4069"/>
                    </a:cubicBezTo>
                    <a:cubicBezTo>
                      <a:pt x="2528" y="4090"/>
                      <a:pt x="2560" y="4099"/>
                      <a:pt x="2592" y="4099"/>
                    </a:cubicBezTo>
                    <a:cubicBezTo>
                      <a:pt x="2696" y="4099"/>
                      <a:pt x="2795" y="4001"/>
                      <a:pt x="2865" y="3930"/>
                    </a:cubicBezTo>
                    <a:cubicBezTo>
                      <a:pt x="3374" y="3422"/>
                      <a:pt x="3975" y="3006"/>
                      <a:pt x="4576" y="2636"/>
                    </a:cubicBezTo>
                    <a:cubicBezTo>
                      <a:pt x="4945" y="2405"/>
                      <a:pt x="5731" y="2035"/>
                      <a:pt x="5731" y="2035"/>
                    </a:cubicBezTo>
                    <a:cubicBezTo>
                      <a:pt x="5731" y="2035"/>
                      <a:pt x="4206" y="510"/>
                      <a:pt x="3097" y="233"/>
                    </a:cubicBezTo>
                    <a:cubicBezTo>
                      <a:pt x="2698" y="122"/>
                      <a:pt x="2258" y="1"/>
                      <a:pt x="1856" y="1"/>
                    </a:cubicBezTo>
                    <a:close/>
                  </a:path>
                </a:pathLst>
              </a:custGeom>
              <a:solidFill>
                <a:srgbClr val="A34D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3" name="Google Shape;2313;p91"/>
              <p:cNvSpPr/>
              <p:nvPr/>
            </p:nvSpPr>
            <p:spPr>
              <a:xfrm>
                <a:off x="2966525" y="827900"/>
                <a:ext cx="29400" cy="79350"/>
              </a:xfrm>
              <a:custGeom>
                <a:avLst/>
                <a:gdLst/>
                <a:ahLst/>
                <a:cxnLst/>
                <a:rect l="l" t="t" r="r" b="b"/>
                <a:pathLst>
                  <a:path w="1176" h="3174" extrusionOk="0">
                    <a:moveTo>
                      <a:pt x="1027" y="1"/>
                    </a:moveTo>
                    <a:cubicBezTo>
                      <a:pt x="1008" y="1"/>
                      <a:pt x="989" y="8"/>
                      <a:pt x="971" y="26"/>
                    </a:cubicBezTo>
                    <a:lnTo>
                      <a:pt x="1017" y="26"/>
                    </a:lnTo>
                    <a:cubicBezTo>
                      <a:pt x="509" y="303"/>
                      <a:pt x="139" y="812"/>
                      <a:pt x="47" y="1366"/>
                    </a:cubicBezTo>
                    <a:cubicBezTo>
                      <a:pt x="0" y="1690"/>
                      <a:pt x="0" y="1967"/>
                      <a:pt x="0" y="2245"/>
                    </a:cubicBezTo>
                    <a:cubicBezTo>
                      <a:pt x="0" y="2383"/>
                      <a:pt x="0" y="2568"/>
                      <a:pt x="0" y="2707"/>
                    </a:cubicBezTo>
                    <a:cubicBezTo>
                      <a:pt x="0" y="2845"/>
                      <a:pt x="0" y="2984"/>
                      <a:pt x="47" y="3123"/>
                    </a:cubicBezTo>
                    <a:cubicBezTo>
                      <a:pt x="64" y="3158"/>
                      <a:pt x="102" y="3173"/>
                      <a:pt x="142" y="3173"/>
                    </a:cubicBezTo>
                    <a:cubicBezTo>
                      <a:pt x="207" y="3173"/>
                      <a:pt x="278" y="3134"/>
                      <a:pt x="278" y="3076"/>
                    </a:cubicBezTo>
                    <a:cubicBezTo>
                      <a:pt x="324" y="2984"/>
                      <a:pt x="324" y="2845"/>
                      <a:pt x="278" y="2707"/>
                    </a:cubicBezTo>
                    <a:lnTo>
                      <a:pt x="278" y="2337"/>
                    </a:lnTo>
                    <a:cubicBezTo>
                      <a:pt x="278" y="2060"/>
                      <a:pt x="278" y="1782"/>
                      <a:pt x="324" y="1551"/>
                    </a:cubicBezTo>
                    <a:cubicBezTo>
                      <a:pt x="370" y="997"/>
                      <a:pt x="648" y="535"/>
                      <a:pt x="1063" y="211"/>
                    </a:cubicBezTo>
                    <a:cubicBezTo>
                      <a:pt x="1176" y="136"/>
                      <a:pt x="1106" y="1"/>
                      <a:pt x="1027" y="1"/>
                    </a:cubicBezTo>
                    <a:close/>
                  </a:path>
                </a:pathLst>
              </a:custGeom>
              <a:solidFill>
                <a:srgbClr val="7530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2314;p91"/>
              <p:cNvSpPr/>
              <p:nvPr/>
            </p:nvSpPr>
            <p:spPr>
              <a:xfrm>
                <a:off x="2927250" y="822525"/>
                <a:ext cx="34350" cy="94150"/>
              </a:xfrm>
              <a:custGeom>
                <a:avLst/>
                <a:gdLst/>
                <a:ahLst/>
                <a:cxnLst/>
                <a:rect l="l" t="t" r="r" b="b"/>
                <a:pathLst>
                  <a:path w="1374" h="3766" extrusionOk="0">
                    <a:moveTo>
                      <a:pt x="1239" y="1"/>
                    </a:moveTo>
                    <a:cubicBezTo>
                      <a:pt x="1227" y="1"/>
                      <a:pt x="1214" y="4"/>
                      <a:pt x="1202" y="10"/>
                    </a:cubicBezTo>
                    <a:cubicBezTo>
                      <a:pt x="647" y="334"/>
                      <a:pt x="277" y="888"/>
                      <a:pt x="139" y="1535"/>
                    </a:cubicBezTo>
                    <a:cubicBezTo>
                      <a:pt x="46" y="1905"/>
                      <a:pt x="0" y="2275"/>
                      <a:pt x="0" y="2644"/>
                    </a:cubicBezTo>
                    <a:lnTo>
                      <a:pt x="0" y="3153"/>
                    </a:lnTo>
                    <a:cubicBezTo>
                      <a:pt x="0" y="3338"/>
                      <a:pt x="0" y="3476"/>
                      <a:pt x="46" y="3661"/>
                    </a:cubicBezTo>
                    <a:cubicBezTo>
                      <a:pt x="69" y="3731"/>
                      <a:pt x="127" y="3765"/>
                      <a:pt x="179" y="3765"/>
                    </a:cubicBezTo>
                    <a:cubicBezTo>
                      <a:pt x="231" y="3765"/>
                      <a:pt x="277" y="3731"/>
                      <a:pt x="277" y="3661"/>
                    </a:cubicBezTo>
                    <a:cubicBezTo>
                      <a:pt x="277" y="3523"/>
                      <a:pt x="277" y="3338"/>
                      <a:pt x="277" y="3199"/>
                    </a:cubicBezTo>
                    <a:lnTo>
                      <a:pt x="277" y="2737"/>
                    </a:lnTo>
                    <a:cubicBezTo>
                      <a:pt x="324" y="2367"/>
                      <a:pt x="370" y="2044"/>
                      <a:pt x="416" y="1720"/>
                    </a:cubicBezTo>
                    <a:cubicBezTo>
                      <a:pt x="508" y="1119"/>
                      <a:pt x="832" y="565"/>
                      <a:pt x="1294" y="195"/>
                    </a:cubicBezTo>
                    <a:cubicBezTo>
                      <a:pt x="1374" y="115"/>
                      <a:pt x="1316" y="1"/>
                      <a:pt x="1239" y="1"/>
                    </a:cubicBezTo>
                    <a:close/>
                  </a:path>
                </a:pathLst>
              </a:custGeom>
              <a:solidFill>
                <a:srgbClr val="7530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 name="Google Shape;2315;p91"/>
              <p:cNvSpPr/>
              <p:nvPr/>
            </p:nvSpPr>
            <p:spPr>
              <a:xfrm>
                <a:off x="2882175" y="832925"/>
                <a:ext cx="35525" cy="94425"/>
              </a:xfrm>
              <a:custGeom>
                <a:avLst/>
                <a:gdLst/>
                <a:ahLst/>
                <a:cxnLst/>
                <a:rect l="l" t="t" r="r" b="b"/>
                <a:pathLst>
                  <a:path w="1421" h="3777" extrusionOk="0">
                    <a:moveTo>
                      <a:pt x="1286" y="1"/>
                    </a:moveTo>
                    <a:cubicBezTo>
                      <a:pt x="1274" y="1"/>
                      <a:pt x="1261" y="4"/>
                      <a:pt x="1248" y="10"/>
                    </a:cubicBezTo>
                    <a:lnTo>
                      <a:pt x="1248" y="56"/>
                    </a:lnTo>
                    <a:cubicBezTo>
                      <a:pt x="694" y="380"/>
                      <a:pt x="324" y="981"/>
                      <a:pt x="232" y="1628"/>
                    </a:cubicBezTo>
                    <a:cubicBezTo>
                      <a:pt x="139" y="1997"/>
                      <a:pt x="93" y="2367"/>
                      <a:pt x="93" y="2737"/>
                    </a:cubicBezTo>
                    <a:cubicBezTo>
                      <a:pt x="1" y="3060"/>
                      <a:pt x="1" y="3384"/>
                      <a:pt x="47" y="3707"/>
                    </a:cubicBezTo>
                    <a:cubicBezTo>
                      <a:pt x="70" y="3754"/>
                      <a:pt x="116" y="3777"/>
                      <a:pt x="162" y="3777"/>
                    </a:cubicBezTo>
                    <a:cubicBezTo>
                      <a:pt x="209" y="3777"/>
                      <a:pt x="255" y="3754"/>
                      <a:pt x="278" y="3707"/>
                    </a:cubicBezTo>
                    <a:cubicBezTo>
                      <a:pt x="370" y="3384"/>
                      <a:pt x="417" y="3107"/>
                      <a:pt x="417" y="2829"/>
                    </a:cubicBezTo>
                    <a:cubicBezTo>
                      <a:pt x="463" y="2460"/>
                      <a:pt x="463" y="2136"/>
                      <a:pt x="555" y="1812"/>
                    </a:cubicBezTo>
                    <a:cubicBezTo>
                      <a:pt x="601" y="1165"/>
                      <a:pt x="879" y="611"/>
                      <a:pt x="1341" y="195"/>
                    </a:cubicBezTo>
                    <a:cubicBezTo>
                      <a:pt x="1421" y="115"/>
                      <a:pt x="1363" y="1"/>
                      <a:pt x="1286" y="1"/>
                    </a:cubicBezTo>
                    <a:close/>
                  </a:path>
                </a:pathLst>
              </a:custGeom>
              <a:solidFill>
                <a:srgbClr val="7530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316" name="Google Shape;2316;p91"/>
            <p:cNvCxnSpPr/>
            <p:nvPr/>
          </p:nvCxnSpPr>
          <p:spPr>
            <a:xfrm>
              <a:off x="6269800" y="4172225"/>
              <a:ext cx="1410300" cy="0"/>
            </a:xfrm>
            <a:prstGeom prst="straightConnector1">
              <a:avLst/>
            </a:prstGeom>
            <a:noFill/>
            <a:ln w="9525" cap="flat" cmpd="sng">
              <a:solidFill>
                <a:schemeClr val="accent5"/>
              </a:solidFill>
              <a:prstDash val="solid"/>
              <a:round/>
              <a:headEnd type="none" w="med" len="med"/>
              <a:tailEnd type="none" w="med" len="med"/>
            </a:ln>
          </p:spPr>
        </p:cxnSp>
      </p:grpSp>
      <p:sp>
        <p:nvSpPr>
          <p:cNvPr id="269" name="Google Shape;1923;p89"/>
          <p:cNvSpPr txBox="1">
            <a:spLocks/>
          </p:cNvSpPr>
          <p:nvPr/>
        </p:nvSpPr>
        <p:spPr>
          <a:xfrm>
            <a:off x="2210507" y="1349911"/>
            <a:ext cx="4728600" cy="439811"/>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GB" sz="1600" b="1" dirty="0">
                <a:solidFill>
                  <a:schemeClr val="tx1"/>
                </a:solidFill>
                <a:latin typeface="Segoe Print" panose="02000600000000000000" pitchFamily="2" charset="0"/>
              </a:rPr>
              <a:t>Do you have any questions or feedback?</a:t>
            </a:r>
            <a:br>
              <a:rPr lang="en-GB" sz="1600" dirty="0">
                <a:solidFill>
                  <a:schemeClr val="dk1"/>
                </a:solidFill>
              </a:rPr>
            </a:br>
            <a:endParaRPr lang="en-GB" sz="1600" dirty="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66"/>
        <p:cNvGrpSpPr/>
        <p:nvPr/>
      </p:nvGrpSpPr>
      <p:grpSpPr>
        <a:xfrm>
          <a:off x="0" y="0"/>
          <a:ext cx="0" cy="0"/>
          <a:chOff x="0" y="0"/>
          <a:chExt cx="0" cy="0"/>
        </a:xfrm>
      </p:grpSpPr>
      <p:grpSp>
        <p:nvGrpSpPr>
          <p:cNvPr id="767" name="Google Shape;767;p31"/>
          <p:cNvGrpSpPr/>
          <p:nvPr/>
        </p:nvGrpSpPr>
        <p:grpSpPr>
          <a:xfrm>
            <a:off x="1116275" y="521925"/>
            <a:ext cx="6911400" cy="811182"/>
            <a:chOff x="1116275" y="521925"/>
            <a:chExt cx="6911400" cy="811182"/>
          </a:xfrm>
        </p:grpSpPr>
        <p:sp>
          <p:nvSpPr>
            <p:cNvPr id="768" name="Google Shape;768;p31"/>
            <p:cNvSpPr/>
            <p:nvPr/>
          </p:nvSpPr>
          <p:spPr>
            <a:xfrm>
              <a:off x="1116275" y="521925"/>
              <a:ext cx="6911400" cy="6636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1"/>
            <p:cNvSpPr/>
            <p:nvPr/>
          </p:nvSpPr>
          <p:spPr>
            <a:xfrm rot="3597242">
              <a:off x="4457341" y="996652"/>
              <a:ext cx="311567" cy="268811"/>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0" name="Google Shape;770;p31"/>
          <p:cNvSpPr txBox="1">
            <a:spLocks noGrp="1"/>
          </p:cNvSpPr>
          <p:nvPr>
            <p:ph type="body" idx="1"/>
          </p:nvPr>
        </p:nvSpPr>
        <p:spPr>
          <a:xfrm>
            <a:off x="683568" y="1333204"/>
            <a:ext cx="7623732" cy="3270046"/>
          </a:xfrm>
          <a:prstGeom prst="rect">
            <a:avLst/>
          </a:prstGeom>
        </p:spPr>
        <p:txBody>
          <a:bodyPr spcFirstLastPara="1" wrap="square" lIns="91425" tIns="91425" rIns="91425" bIns="91425" anchor="ctr" anchorCtr="0">
            <a:noAutofit/>
          </a:bodyPr>
          <a:lstStyle/>
          <a:p>
            <a:pPr marL="165100" indent="0" algn="just">
              <a:lnSpc>
                <a:spcPct val="150000"/>
              </a:lnSpc>
              <a:buNone/>
            </a:pPr>
            <a:r>
              <a:rPr lang="en-GB" sz="1600" dirty="0" err="1">
                <a:latin typeface="Segoe Print" panose="02000600000000000000" pitchFamily="2" charset="0"/>
              </a:rPr>
              <a:t>MyServices</a:t>
            </a:r>
            <a:r>
              <a:rPr lang="en-GB" sz="1600" dirty="0">
                <a:latin typeface="Segoe Print" panose="02000600000000000000" pitchFamily="2" charset="0"/>
              </a:rPr>
              <a:t> is a marketplace created specifically for service providers and service users based on mobile web apps. So </a:t>
            </a:r>
            <a:r>
              <a:rPr lang="en-GB" sz="1600" dirty="0" err="1">
                <a:latin typeface="Segoe Print" panose="02000600000000000000" pitchFamily="2" charset="0"/>
              </a:rPr>
              <a:t>MyServices</a:t>
            </a:r>
            <a:r>
              <a:rPr lang="en-GB" sz="1600" dirty="0">
                <a:latin typeface="Segoe Print" panose="02000600000000000000" pitchFamily="2" charset="0"/>
              </a:rPr>
              <a:t> is like another general marketplace those are </a:t>
            </a:r>
            <a:r>
              <a:rPr lang="en-GB" sz="1600" dirty="0" err="1">
                <a:latin typeface="Segoe Print" panose="02000600000000000000" pitchFamily="2" charset="0"/>
              </a:rPr>
              <a:t>BukaLapak</a:t>
            </a:r>
            <a:r>
              <a:rPr lang="en-GB" sz="1600" dirty="0">
                <a:latin typeface="Segoe Print" panose="02000600000000000000" pitchFamily="2" charset="0"/>
              </a:rPr>
              <a:t>, </a:t>
            </a:r>
            <a:r>
              <a:rPr lang="en-GB" sz="1600" dirty="0" err="1">
                <a:latin typeface="Segoe Print" panose="02000600000000000000" pitchFamily="2" charset="0"/>
              </a:rPr>
              <a:t>Lazada</a:t>
            </a:r>
            <a:r>
              <a:rPr lang="en-GB" sz="1600" dirty="0">
                <a:latin typeface="Segoe Print" panose="02000600000000000000" pitchFamily="2" charset="0"/>
              </a:rPr>
              <a:t>, and </a:t>
            </a:r>
            <a:r>
              <a:rPr lang="en-GB" sz="1600" dirty="0" err="1">
                <a:latin typeface="Segoe Print" panose="02000600000000000000" pitchFamily="2" charset="0"/>
              </a:rPr>
              <a:t>Shopee</a:t>
            </a:r>
            <a:r>
              <a:rPr lang="en-GB" sz="1600" dirty="0">
                <a:latin typeface="Segoe Print" panose="02000600000000000000" pitchFamily="2" charset="0"/>
              </a:rPr>
              <a:t> but in this case it is selling any services. This business is a modificative business </a:t>
            </a:r>
            <a:r>
              <a:rPr lang="en-US" sz="1600" dirty="0">
                <a:latin typeface="Segoe Print" panose="02000600000000000000" pitchFamily="2" charset="0"/>
              </a:rPr>
              <a:t>because this business is a modification of several stand-alone service markets out there and we want to combine all of those service markets to be on the same platform to make it easier for service users to find any services through one web application.</a:t>
            </a:r>
            <a:endParaRPr lang="en-GB" sz="1600" dirty="0">
              <a:latin typeface="Segoe Print" panose="02000600000000000000" pitchFamily="2" charset="0"/>
            </a:endParaRPr>
          </a:p>
        </p:txBody>
      </p:sp>
      <p:sp>
        <p:nvSpPr>
          <p:cNvPr id="771" name="Google Shape;771;p31"/>
          <p:cNvSpPr txBox="1">
            <a:spLocks noGrp="1"/>
          </p:cNvSpPr>
          <p:nvPr>
            <p:ph type="title"/>
          </p:nvPr>
        </p:nvSpPr>
        <p:spPr>
          <a:xfrm>
            <a:off x="1246700" y="521925"/>
            <a:ext cx="6646800" cy="656475"/>
          </a:xfrm>
          <a:prstGeom prst="rect">
            <a:avLst/>
          </a:prstGeom>
        </p:spPr>
        <p:txBody>
          <a:bodyPr spcFirstLastPara="1" wrap="square" lIns="91425" tIns="91425" rIns="91425" bIns="91425" anchor="ctr" anchorCtr="0">
            <a:noAutofit/>
          </a:bodyPr>
          <a:lstStyle/>
          <a:p>
            <a:pPr lvl="0"/>
            <a:r>
              <a:rPr lang="en" dirty="0"/>
              <a:t>INTRODUCTION</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oogle Shape;6914;p106"/>
          <p:cNvGrpSpPr/>
          <p:nvPr/>
        </p:nvGrpSpPr>
        <p:grpSpPr>
          <a:xfrm>
            <a:off x="1256470" y="1571919"/>
            <a:ext cx="693892" cy="647625"/>
            <a:chOff x="1414990" y="2289671"/>
            <a:chExt cx="387073" cy="385996"/>
          </a:xfrm>
        </p:grpSpPr>
        <p:sp>
          <p:nvSpPr>
            <p:cNvPr id="5" name="Google Shape;6915;p106"/>
            <p:cNvSpPr/>
            <p:nvPr/>
          </p:nvSpPr>
          <p:spPr>
            <a:xfrm>
              <a:off x="1511384" y="2485585"/>
              <a:ext cx="110082" cy="59428"/>
            </a:xfrm>
            <a:custGeom>
              <a:avLst/>
              <a:gdLst/>
              <a:ahLst/>
              <a:cxnLst/>
              <a:rect l="l" t="t" r="r" b="b"/>
              <a:pathLst>
                <a:path w="4190" h="2262" extrusionOk="0">
                  <a:moveTo>
                    <a:pt x="2199" y="0"/>
                  </a:moveTo>
                  <a:lnTo>
                    <a:pt x="639" y="708"/>
                  </a:lnTo>
                  <a:lnTo>
                    <a:pt x="0" y="1928"/>
                  </a:lnTo>
                  <a:lnTo>
                    <a:pt x="2095" y="2261"/>
                  </a:lnTo>
                  <a:lnTo>
                    <a:pt x="4190" y="1928"/>
                  </a:lnTo>
                  <a:lnTo>
                    <a:pt x="3552" y="708"/>
                  </a:lnTo>
                  <a:lnTo>
                    <a:pt x="2199" y="0"/>
                  </a:lnTo>
                  <a:close/>
                </a:path>
              </a:pathLst>
            </a:custGeom>
            <a:solidFill>
              <a:srgbClr val="213B55"/>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6916;p106"/>
            <p:cNvSpPr/>
            <p:nvPr/>
          </p:nvSpPr>
          <p:spPr>
            <a:xfrm>
              <a:off x="1414990" y="2289671"/>
              <a:ext cx="302712" cy="214515"/>
            </a:xfrm>
            <a:custGeom>
              <a:avLst/>
              <a:gdLst/>
              <a:ahLst/>
              <a:cxnLst/>
              <a:rect l="l" t="t" r="r" b="b"/>
              <a:pathLst>
                <a:path w="11522" h="8165" extrusionOk="0">
                  <a:moveTo>
                    <a:pt x="923" y="1"/>
                  </a:moveTo>
                  <a:cubicBezTo>
                    <a:pt x="416" y="1"/>
                    <a:pt x="0" y="417"/>
                    <a:pt x="0" y="930"/>
                  </a:cubicBezTo>
                  <a:lnTo>
                    <a:pt x="0" y="7242"/>
                  </a:lnTo>
                  <a:cubicBezTo>
                    <a:pt x="0" y="7755"/>
                    <a:pt x="416" y="8165"/>
                    <a:pt x="923" y="8165"/>
                  </a:cubicBezTo>
                  <a:lnTo>
                    <a:pt x="10599" y="8165"/>
                  </a:lnTo>
                  <a:cubicBezTo>
                    <a:pt x="11105" y="8165"/>
                    <a:pt x="11521" y="7755"/>
                    <a:pt x="11521" y="7242"/>
                  </a:cubicBezTo>
                  <a:lnTo>
                    <a:pt x="11521" y="930"/>
                  </a:lnTo>
                  <a:cubicBezTo>
                    <a:pt x="11521" y="417"/>
                    <a:pt x="11105" y="1"/>
                    <a:pt x="10599" y="1"/>
                  </a:cubicBezTo>
                  <a:close/>
                </a:path>
              </a:pathLst>
            </a:custGeom>
            <a:solidFill>
              <a:srgbClr val="667E92"/>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6917;p106"/>
            <p:cNvSpPr/>
            <p:nvPr/>
          </p:nvSpPr>
          <p:spPr>
            <a:xfrm>
              <a:off x="1490418" y="2536212"/>
              <a:ext cx="151829" cy="17366"/>
            </a:xfrm>
            <a:custGeom>
              <a:avLst/>
              <a:gdLst/>
              <a:ahLst/>
              <a:cxnLst/>
              <a:rect l="l" t="t" r="r" b="b"/>
              <a:pathLst>
                <a:path w="5779" h="661" extrusionOk="0">
                  <a:moveTo>
                    <a:pt x="432" y="1"/>
                  </a:moveTo>
                  <a:cubicBezTo>
                    <a:pt x="0" y="1"/>
                    <a:pt x="0" y="661"/>
                    <a:pt x="432" y="661"/>
                  </a:cubicBezTo>
                  <a:cubicBezTo>
                    <a:pt x="438" y="661"/>
                    <a:pt x="445" y="661"/>
                    <a:pt x="452" y="660"/>
                  </a:cubicBezTo>
                  <a:lnTo>
                    <a:pt x="5328" y="660"/>
                  </a:lnTo>
                  <a:cubicBezTo>
                    <a:pt x="5334" y="661"/>
                    <a:pt x="5341" y="661"/>
                    <a:pt x="5348" y="661"/>
                  </a:cubicBezTo>
                  <a:cubicBezTo>
                    <a:pt x="5779" y="661"/>
                    <a:pt x="5779" y="1"/>
                    <a:pt x="5348" y="1"/>
                  </a:cubicBezTo>
                  <a:cubicBezTo>
                    <a:pt x="5341" y="1"/>
                    <a:pt x="5334" y="1"/>
                    <a:pt x="5328" y="1"/>
                  </a:cubicBezTo>
                  <a:lnTo>
                    <a:pt x="452" y="1"/>
                  </a:lnTo>
                  <a:cubicBezTo>
                    <a:pt x="445" y="1"/>
                    <a:pt x="438" y="1"/>
                    <a:pt x="432" y="1"/>
                  </a:cubicBezTo>
                  <a:close/>
                </a:path>
              </a:pathLst>
            </a:custGeom>
            <a:solidFill>
              <a:srgbClr val="445D73"/>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6918;p106"/>
            <p:cNvSpPr/>
            <p:nvPr/>
          </p:nvSpPr>
          <p:spPr>
            <a:xfrm>
              <a:off x="1430465" y="2307168"/>
              <a:ext cx="271736" cy="158738"/>
            </a:xfrm>
            <a:custGeom>
              <a:avLst/>
              <a:gdLst/>
              <a:ahLst/>
              <a:cxnLst/>
              <a:rect l="l" t="t" r="r" b="b"/>
              <a:pathLst>
                <a:path w="10343" h="6042" extrusionOk="0">
                  <a:moveTo>
                    <a:pt x="757" y="1"/>
                  </a:moveTo>
                  <a:cubicBezTo>
                    <a:pt x="341" y="1"/>
                    <a:pt x="1" y="340"/>
                    <a:pt x="1" y="757"/>
                  </a:cubicBezTo>
                  <a:lnTo>
                    <a:pt x="1" y="5286"/>
                  </a:lnTo>
                  <a:cubicBezTo>
                    <a:pt x="1" y="5702"/>
                    <a:pt x="334" y="6042"/>
                    <a:pt x="757" y="6042"/>
                  </a:cubicBezTo>
                  <a:lnTo>
                    <a:pt x="9593" y="6042"/>
                  </a:lnTo>
                  <a:cubicBezTo>
                    <a:pt x="10010" y="6042"/>
                    <a:pt x="10343" y="5702"/>
                    <a:pt x="10343" y="5286"/>
                  </a:cubicBezTo>
                  <a:lnTo>
                    <a:pt x="10343" y="750"/>
                  </a:lnTo>
                  <a:cubicBezTo>
                    <a:pt x="10343" y="340"/>
                    <a:pt x="10003" y="1"/>
                    <a:pt x="9593" y="1"/>
                  </a:cubicBezTo>
                  <a:close/>
                </a:path>
              </a:pathLst>
            </a:custGeom>
            <a:solidFill>
              <a:srgbClr val="869FB1"/>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6919;p106"/>
            <p:cNvSpPr/>
            <p:nvPr/>
          </p:nvSpPr>
          <p:spPr>
            <a:xfrm>
              <a:off x="1426471" y="2303149"/>
              <a:ext cx="279750" cy="166594"/>
            </a:xfrm>
            <a:custGeom>
              <a:avLst/>
              <a:gdLst/>
              <a:ahLst/>
              <a:cxnLst/>
              <a:rect l="l" t="t" r="r" b="b"/>
              <a:pathLst>
                <a:path w="10648" h="6341" extrusionOk="0">
                  <a:moveTo>
                    <a:pt x="9745" y="299"/>
                  </a:moveTo>
                  <a:cubicBezTo>
                    <a:pt x="10078" y="299"/>
                    <a:pt x="10349" y="570"/>
                    <a:pt x="10349" y="910"/>
                  </a:cubicBezTo>
                  <a:lnTo>
                    <a:pt x="10349" y="5439"/>
                  </a:lnTo>
                  <a:cubicBezTo>
                    <a:pt x="10349" y="5772"/>
                    <a:pt x="10078" y="6042"/>
                    <a:pt x="9745" y="6042"/>
                  </a:cubicBezTo>
                  <a:lnTo>
                    <a:pt x="909" y="6042"/>
                  </a:lnTo>
                  <a:cubicBezTo>
                    <a:pt x="569" y="6042"/>
                    <a:pt x="298" y="5772"/>
                    <a:pt x="298" y="5439"/>
                  </a:cubicBezTo>
                  <a:lnTo>
                    <a:pt x="298" y="910"/>
                  </a:lnTo>
                  <a:cubicBezTo>
                    <a:pt x="298" y="577"/>
                    <a:pt x="569" y="306"/>
                    <a:pt x="909" y="306"/>
                  </a:cubicBezTo>
                  <a:lnTo>
                    <a:pt x="9745" y="299"/>
                  </a:lnTo>
                  <a:close/>
                  <a:moveTo>
                    <a:pt x="909" y="1"/>
                  </a:moveTo>
                  <a:cubicBezTo>
                    <a:pt x="409" y="1"/>
                    <a:pt x="0" y="410"/>
                    <a:pt x="0" y="910"/>
                  </a:cubicBezTo>
                  <a:lnTo>
                    <a:pt x="0" y="5439"/>
                  </a:lnTo>
                  <a:cubicBezTo>
                    <a:pt x="0" y="5938"/>
                    <a:pt x="402" y="6341"/>
                    <a:pt x="909" y="6341"/>
                  </a:cubicBezTo>
                  <a:lnTo>
                    <a:pt x="9745" y="6341"/>
                  </a:lnTo>
                  <a:cubicBezTo>
                    <a:pt x="10245" y="6341"/>
                    <a:pt x="10647" y="5938"/>
                    <a:pt x="10647" y="5439"/>
                  </a:cubicBezTo>
                  <a:lnTo>
                    <a:pt x="10647" y="903"/>
                  </a:lnTo>
                  <a:cubicBezTo>
                    <a:pt x="10647" y="410"/>
                    <a:pt x="10238" y="1"/>
                    <a:pt x="9745" y="1"/>
                  </a:cubicBezTo>
                  <a:close/>
                </a:path>
              </a:pathLst>
            </a:custGeom>
            <a:solidFill>
              <a:srgbClr val="445D73"/>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6920;p106"/>
            <p:cNvSpPr/>
            <p:nvPr/>
          </p:nvSpPr>
          <p:spPr>
            <a:xfrm>
              <a:off x="1533610" y="2431096"/>
              <a:ext cx="249326" cy="198830"/>
            </a:xfrm>
            <a:custGeom>
              <a:avLst/>
              <a:gdLst/>
              <a:ahLst/>
              <a:cxnLst/>
              <a:rect l="l" t="t" r="r" b="b"/>
              <a:pathLst>
                <a:path w="9490" h="7568" extrusionOk="0">
                  <a:moveTo>
                    <a:pt x="980" y="0"/>
                  </a:moveTo>
                  <a:cubicBezTo>
                    <a:pt x="438" y="0"/>
                    <a:pt x="1" y="441"/>
                    <a:pt x="8" y="978"/>
                  </a:cubicBezTo>
                  <a:lnTo>
                    <a:pt x="8" y="7568"/>
                  </a:lnTo>
                  <a:lnTo>
                    <a:pt x="9489" y="7568"/>
                  </a:lnTo>
                  <a:lnTo>
                    <a:pt x="9489" y="978"/>
                  </a:lnTo>
                  <a:cubicBezTo>
                    <a:pt x="9489" y="437"/>
                    <a:pt x="9045" y="0"/>
                    <a:pt x="8504" y="0"/>
                  </a:cubicBezTo>
                  <a:lnTo>
                    <a:pt x="993" y="0"/>
                  </a:lnTo>
                  <a:cubicBezTo>
                    <a:pt x="988" y="0"/>
                    <a:pt x="984" y="0"/>
                    <a:pt x="980" y="0"/>
                  </a:cubicBezTo>
                  <a:close/>
                </a:path>
              </a:pathLst>
            </a:custGeom>
            <a:solidFill>
              <a:srgbClr val="CFD9E0"/>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6921;p106"/>
            <p:cNvSpPr/>
            <p:nvPr/>
          </p:nvSpPr>
          <p:spPr>
            <a:xfrm>
              <a:off x="1551660" y="2452771"/>
              <a:ext cx="213228" cy="146364"/>
            </a:xfrm>
            <a:custGeom>
              <a:avLst/>
              <a:gdLst/>
              <a:ahLst/>
              <a:cxnLst/>
              <a:rect l="l" t="t" r="r" b="b"/>
              <a:pathLst>
                <a:path w="8116" h="5571" extrusionOk="0">
                  <a:moveTo>
                    <a:pt x="458" y="1"/>
                  </a:moveTo>
                  <a:cubicBezTo>
                    <a:pt x="208" y="1"/>
                    <a:pt x="0" y="209"/>
                    <a:pt x="0" y="458"/>
                  </a:cubicBezTo>
                  <a:lnTo>
                    <a:pt x="0" y="5119"/>
                  </a:lnTo>
                  <a:cubicBezTo>
                    <a:pt x="0" y="5369"/>
                    <a:pt x="208" y="5570"/>
                    <a:pt x="458" y="5570"/>
                  </a:cubicBezTo>
                  <a:lnTo>
                    <a:pt x="7658" y="5570"/>
                  </a:lnTo>
                  <a:cubicBezTo>
                    <a:pt x="7908" y="5570"/>
                    <a:pt x="8109" y="5369"/>
                    <a:pt x="8109" y="5119"/>
                  </a:cubicBezTo>
                  <a:lnTo>
                    <a:pt x="8109" y="458"/>
                  </a:lnTo>
                  <a:cubicBezTo>
                    <a:pt x="8116" y="209"/>
                    <a:pt x="7908" y="1"/>
                    <a:pt x="7658" y="1"/>
                  </a:cubicBezTo>
                  <a:close/>
                </a:path>
              </a:pathLst>
            </a:custGeom>
            <a:solidFill>
              <a:srgbClr val="869FB1"/>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6922;p106"/>
            <p:cNvSpPr/>
            <p:nvPr/>
          </p:nvSpPr>
          <p:spPr>
            <a:xfrm>
              <a:off x="1547824" y="2448935"/>
              <a:ext cx="220899" cy="154193"/>
            </a:xfrm>
            <a:custGeom>
              <a:avLst/>
              <a:gdLst/>
              <a:ahLst/>
              <a:cxnLst/>
              <a:rect l="l" t="t" r="r" b="b"/>
              <a:pathLst>
                <a:path w="8408" h="5869" extrusionOk="0">
                  <a:moveTo>
                    <a:pt x="604" y="1"/>
                  </a:moveTo>
                  <a:cubicBezTo>
                    <a:pt x="271" y="1"/>
                    <a:pt x="1" y="271"/>
                    <a:pt x="1" y="604"/>
                  </a:cubicBezTo>
                  <a:lnTo>
                    <a:pt x="1" y="5259"/>
                  </a:lnTo>
                  <a:cubicBezTo>
                    <a:pt x="1" y="5598"/>
                    <a:pt x="271" y="5869"/>
                    <a:pt x="604" y="5869"/>
                  </a:cubicBezTo>
                  <a:lnTo>
                    <a:pt x="4370" y="5869"/>
                  </a:lnTo>
                  <a:cubicBezTo>
                    <a:pt x="4572" y="5869"/>
                    <a:pt x="4572" y="5571"/>
                    <a:pt x="4370" y="5571"/>
                  </a:cubicBezTo>
                  <a:lnTo>
                    <a:pt x="604" y="5571"/>
                  </a:lnTo>
                  <a:cubicBezTo>
                    <a:pt x="438" y="5571"/>
                    <a:pt x="299" y="5432"/>
                    <a:pt x="299" y="5265"/>
                  </a:cubicBezTo>
                  <a:lnTo>
                    <a:pt x="299" y="604"/>
                  </a:lnTo>
                  <a:cubicBezTo>
                    <a:pt x="299" y="438"/>
                    <a:pt x="438" y="299"/>
                    <a:pt x="604" y="299"/>
                  </a:cubicBezTo>
                  <a:lnTo>
                    <a:pt x="7804" y="299"/>
                  </a:lnTo>
                  <a:cubicBezTo>
                    <a:pt x="7970" y="299"/>
                    <a:pt x="8109" y="438"/>
                    <a:pt x="8109" y="604"/>
                  </a:cubicBezTo>
                  <a:lnTo>
                    <a:pt x="8109" y="5259"/>
                  </a:lnTo>
                  <a:cubicBezTo>
                    <a:pt x="8109" y="5425"/>
                    <a:pt x="7970" y="5564"/>
                    <a:pt x="7804" y="5564"/>
                  </a:cubicBezTo>
                  <a:lnTo>
                    <a:pt x="7193" y="5564"/>
                  </a:lnTo>
                  <a:cubicBezTo>
                    <a:pt x="6992" y="5564"/>
                    <a:pt x="6992" y="5862"/>
                    <a:pt x="7193" y="5862"/>
                  </a:cubicBezTo>
                  <a:lnTo>
                    <a:pt x="7804" y="5862"/>
                  </a:lnTo>
                  <a:cubicBezTo>
                    <a:pt x="8137" y="5862"/>
                    <a:pt x="8407" y="5598"/>
                    <a:pt x="8407" y="5265"/>
                  </a:cubicBezTo>
                  <a:lnTo>
                    <a:pt x="8407" y="604"/>
                  </a:lnTo>
                  <a:cubicBezTo>
                    <a:pt x="8407" y="271"/>
                    <a:pt x="8137" y="1"/>
                    <a:pt x="7804" y="1"/>
                  </a:cubicBezTo>
                  <a:close/>
                </a:path>
              </a:pathLst>
            </a:custGeom>
            <a:solidFill>
              <a:srgbClr val="BCC4CC"/>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6923;p106"/>
            <p:cNvSpPr/>
            <p:nvPr/>
          </p:nvSpPr>
          <p:spPr>
            <a:xfrm>
              <a:off x="1533794" y="2610038"/>
              <a:ext cx="249142" cy="23724"/>
            </a:xfrm>
            <a:custGeom>
              <a:avLst/>
              <a:gdLst/>
              <a:ahLst/>
              <a:cxnLst/>
              <a:rect l="l" t="t" r="r" b="b"/>
              <a:pathLst>
                <a:path w="9483" h="903" extrusionOk="0">
                  <a:moveTo>
                    <a:pt x="1" y="0"/>
                  </a:moveTo>
                  <a:lnTo>
                    <a:pt x="1" y="902"/>
                  </a:lnTo>
                  <a:lnTo>
                    <a:pt x="9482" y="902"/>
                  </a:lnTo>
                  <a:lnTo>
                    <a:pt x="9482" y="0"/>
                  </a:lnTo>
                  <a:close/>
                </a:path>
              </a:pathLst>
            </a:custGeom>
            <a:solidFill>
              <a:srgbClr val="BCC4CC"/>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6924;p106"/>
            <p:cNvSpPr/>
            <p:nvPr/>
          </p:nvSpPr>
          <p:spPr>
            <a:xfrm>
              <a:off x="1514300" y="2616790"/>
              <a:ext cx="287763" cy="26246"/>
            </a:xfrm>
            <a:custGeom>
              <a:avLst/>
              <a:gdLst/>
              <a:ahLst/>
              <a:cxnLst/>
              <a:rect l="l" t="t" r="r" b="b"/>
              <a:pathLst>
                <a:path w="10953" h="999" extrusionOk="0">
                  <a:moveTo>
                    <a:pt x="250" y="0"/>
                  </a:moveTo>
                  <a:cubicBezTo>
                    <a:pt x="111" y="0"/>
                    <a:pt x="0" y="111"/>
                    <a:pt x="0" y="250"/>
                  </a:cubicBezTo>
                  <a:cubicBezTo>
                    <a:pt x="0" y="666"/>
                    <a:pt x="340" y="999"/>
                    <a:pt x="756" y="999"/>
                  </a:cubicBezTo>
                  <a:lnTo>
                    <a:pt x="10204" y="999"/>
                  </a:lnTo>
                  <a:cubicBezTo>
                    <a:pt x="10620" y="999"/>
                    <a:pt x="10953" y="666"/>
                    <a:pt x="10953" y="250"/>
                  </a:cubicBezTo>
                  <a:cubicBezTo>
                    <a:pt x="10953" y="111"/>
                    <a:pt x="10842" y="0"/>
                    <a:pt x="10710" y="0"/>
                  </a:cubicBezTo>
                  <a:close/>
                </a:path>
              </a:pathLst>
            </a:custGeom>
            <a:solidFill>
              <a:srgbClr val="CFD9E0"/>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6925;p106"/>
            <p:cNvSpPr/>
            <p:nvPr/>
          </p:nvSpPr>
          <p:spPr>
            <a:xfrm>
              <a:off x="1490418" y="2536212"/>
              <a:ext cx="36125" cy="17366"/>
            </a:xfrm>
            <a:custGeom>
              <a:avLst/>
              <a:gdLst/>
              <a:ahLst/>
              <a:cxnLst/>
              <a:rect l="l" t="t" r="r" b="b"/>
              <a:pathLst>
                <a:path w="1375" h="661" extrusionOk="0">
                  <a:moveTo>
                    <a:pt x="1354" y="1"/>
                  </a:moveTo>
                  <a:cubicBezTo>
                    <a:pt x="1347" y="1"/>
                    <a:pt x="1341" y="1"/>
                    <a:pt x="1334" y="1"/>
                  </a:cubicBezTo>
                  <a:lnTo>
                    <a:pt x="1374" y="1"/>
                  </a:lnTo>
                  <a:cubicBezTo>
                    <a:pt x="1367" y="1"/>
                    <a:pt x="1361" y="1"/>
                    <a:pt x="1354" y="1"/>
                  </a:cubicBezTo>
                  <a:close/>
                  <a:moveTo>
                    <a:pt x="432" y="1"/>
                  </a:moveTo>
                  <a:cubicBezTo>
                    <a:pt x="0" y="1"/>
                    <a:pt x="0" y="661"/>
                    <a:pt x="432" y="661"/>
                  </a:cubicBezTo>
                  <a:cubicBezTo>
                    <a:pt x="438" y="661"/>
                    <a:pt x="445" y="661"/>
                    <a:pt x="452" y="660"/>
                  </a:cubicBezTo>
                  <a:lnTo>
                    <a:pt x="1334" y="660"/>
                  </a:lnTo>
                  <a:cubicBezTo>
                    <a:pt x="923" y="641"/>
                    <a:pt x="923" y="21"/>
                    <a:pt x="1334" y="1"/>
                  </a:cubicBezTo>
                  <a:lnTo>
                    <a:pt x="452" y="1"/>
                  </a:lnTo>
                  <a:cubicBezTo>
                    <a:pt x="445" y="1"/>
                    <a:pt x="438" y="1"/>
                    <a:pt x="432" y="1"/>
                  </a:cubicBezTo>
                  <a:close/>
                  <a:moveTo>
                    <a:pt x="1334" y="660"/>
                  </a:moveTo>
                  <a:lnTo>
                    <a:pt x="1334" y="660"/>
                  </a:lnTo>
                  <a:cubicBezTo>
                    <a:pt x="1341" y="661"/>
                    <a:pt x="1347" y="661"/>
                    <a:pt x="1354" y="661"/>
                  </a:cubicBezTo>
                  <a:cubicBezTo>
                    <a:pt x="1361" y="661"/>
                    <a:pt x="1367" y="661"/>
                    <a:pt x="1374" y="660"/>
                  </a:cubicBezTo>
                  <a:close/>
                </a:path>
              </a:pathLst>
            </a:custGeom>
            <a:solidFill>
              <a:srgbClr val="213B55"/>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6926;p106"/>
            <p:cNvSpPr/>
            <p:nvPr/>
          </p:nvSpPr>
          <p:spPr>
            <a:xfrm>
              <a:off x="1414990" y="2289671"/>
              <a:ext cx="35547" cy="214515"/>
            </a:xfrm>
            <a:custGeom>
              <a:avLst/>
              <a:gdLst/>
              <a:ahLst/>
              <a:cxnLst/>
              <a:rect l="l" t="t" r="r" b="b"/>
              <a:pathLst>
                <a:path w="1353" h="8165" extrusionOk="0">
                  <a:moveTo>
                    <a:pt x="923" y="1"/>
                  </a:moveTo>
                  <a:cubicBezTo>
                    <a:pt x="416" y="1"/>
                    <a:pt x="0" y="417"/>
                    <a:pt x="0" y="930"/>
                  </a:cubicBezTo>
                  <a:lnTo>
                    <a:pt x="0" y="7242"/>
                  </a:lnTo>
                  <a:cubicBezTo>
                    <a:pt x="0" y="7755"/>
                    <a:pt x="416" y="8165"/>
                    <a:pt x="923" y="8165"/>
                  </a:cubicBezTo>
                  <a:lnTo>
                    <a:pt x="1353" y="8165"/>
                  </a:lnTo>
                  <a:cubicBezTo>
                    <a:pt x="839" y="8165"/>
                    <a:pt x="430" y="7755"/>
                    <a:pt x="430" y="7242"/>
                  </a:cubicBezTo>
                  <a:lnTo>
                    <a:pt x="430" y="930"/>
                  </a:lnTo>
                  <a:cubicBezTo>
                    <a:pt x="430" y="424"/>
                    <a:pt x="833" y="8"/>
                    <a:pt x="1346" y="1"/>
                  </a:cubicBezTo>
                  <a:close/>
                </a:path>
              </a:pathLst>
            </a:custGeom>
            <a:solidFill>
              <a:srgbClr val="445D73"/>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6927;p106"/>
            <p:cNvSpPr/>
            <p:nvPr/>
          </p:nvSpPr>
          <p:spPr>
            <a:xfrm>
              <a:off x="1533794" y="2431096"/>
              <a:ext cx="35021" cy="198830"/>
            </a:xfrm>
            <a:custGeom>
              <a:avLst/>
              <a:gdLst/>
              <a:ahLst/>
              <a:cxnLst/>
              <a:rect l="l" t="t" r="r" b="b"/>
              <a:pathLst>
                <a:path w="1333" h="7568" extrusionOk="0">
                  <a:moveTo>
                    <a:pt x="973" y="0"/>
                  </a:moveTo>
                  <a:cubicBezTo>
                    <a:pt x="431" y="0"/>
                    <a:pt x="1" y="441"/>
                    <a:pt x="1" y="978"/>
                  </a:cubicBezTo>
                  <a:lnTo>
                    <a:pt x="1" y="7568"/>
                  </a:lnTo>
                  <a:lnTo>
                    <a:pt x="347" y="7568"/>
                  </a:lnTo>
                  <a:lnTo>
                    <a:pt x="347" y="978"/>
                  </a:lnTo>
                  <a:cubicBezTo>
                    <a:pt x="347" y="437"/>
                    <a:pt x="784" y="0"/>
                    <a:pt x="1332" y="0"/>
                  </a:cubicBezTo>
                  <a:lnTo>
                    <a:pt x="986" y="0"/>
                  </a:lnTo>
                  <a:cubicBezTo>
                    <a:pt x="981" y="0"/>
                    <a:pt x="977" y="0"/>
                    <a:pt x="973" y="0"/>
                  </a:cubicBezTo>
                  <a:close/>
                </a:path>
              </a:pathLst>
            </a:custGeom>
            <a:solidFill>
              <a:srgbClr val="BCC4CC"/>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6928;p106"/>
            <p:cNvSpPr/>
            <p:nvPr/>
          </p:nvSpPr>
          <p:spPr>
            <a:xfrm>
              <a:off x="1514484" y="2616790"/>
              <a:ext cx="52492" cy="26246"/>
            </a:xfrm>
            <a:custGeom>
              <a:avLst/>
              <a:gdLst/>
              <a:ahLst/>
              <a:cxnLst/>
              <a:rect l="l" t="t" r="r" b="b"/>
              <a:pathLst>
                <a:path w="1998" h="999" extrusionOk="0">
                  <a:moveTo>
                    <a:pt x="243" y="0"/>
                  </a:moveTo>
                  <a:cubicBezTo>
                    <a:pt x="111" y="0"/>
                    <a:pt x="0" y="111"/>
                    <a:pt x="0" y="243"/>
                  </a:cubicBezTo>
                  <a:cubicBezTo>
                    <a:pt x="0" y="655"/>
                    <a:pt x="327" y="992"/>
                    <a:pt x="737" y="992"/>
                  </a:cubicBezTo>
                  <a:cubicBezTo>
                    <a:pt x="741" y="992"/>
                    <a:pt x="745" y="992"/>
                    <a:pt x="749" y="992"/>
                  </a:cubicBezTo>
                  <a:lnTo>
                    <a:pt x="1895" y="992"/>
                  </a:lnTo>
                  <a:cubicBezTo>
                    <a:pt x="1527" y="942"/>
                    <a:pt x="1242" y="631"/>
                    <a:pt x="1242" y="250"/>
                  </a:cubicBezTo>
                  <a:cubicBezTo>
                    <a:pt x="1242" y="111"/>
                    <a:pt x="1353" y="0"/>
                    <a:pt x="1492" y="0"/>
                  </a:cubicBezTo>
                  <a:close/>
                  <a:moveTo>
                    <a:pt x="1895" y="992"/>
                  </a:moveTo>
                  <a:cubicBezTo>
                    <a:pt x="1928" y="997"/>
                    <a:pt x="1963" y="999"/>
                    <a:pt x="1998" y="999"/>
                  </a:cubicBezTo>
                  <a:lnTo>
                    <a:pt x="1998" y="992"/>
                  </a:lnTo>
                  <a:close/>
                </a:path>
              </a:pathLst>
            </a:custGeom>
            <a:solidFill>
              <a:srgbClr val="BCC4CC"/>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6929;p106"/>
            <p:cNvSpPr/>
            <p:nvPr/>
          </p:nvSpPr>
          <p:spPr>
            <a:xfrm>
              <a:off x="1663003" y="2569762"/>
              <a:ext cx="74194" cy="105721"/>
            </a:xfrm>
            <a:custGeom>
              <a:avLst/>
              <a:gdLst/>
              <a:ahLst/>
              <a:cxnLst/>
              <a:rect l="l" t="t" r="r" b="b"/>
              <a:pathLst>
                <a:path w="2824" h="4024" extrusionOk="0">
                  <a:moveTo>
                    <a:pt x="444" y="1"/>
                  </a:moveTo>
                  <a:cubicBezTo>
                    <a:pt x="195" y="1"/>
                    <a:pt x="0" y="195"/>
                    <a:pt x="0" y="445"/>
                  </a:cubicBezTo>
                  <a:lnTo>
                    <a:pt x="0" y="3580"/>
                  </a:lnTo>
                  <a:cubicBezTo>
                    <a:pt x="0" y="3829"/>
                    <a:pt x="195" y="4024"/>
                    <a:pt x="444" y="4024"/>
                  </a:cubicBezTo>
                  <a:lnTo>
                    <a:pt x="2379" y="4024"/>
                  </a:lnTo>
                  <a:cubicBezTo>
                    <a:pt x="2622" y="4024"/>
                    <a:pt x="2823" y="3829"/>
                    <a:pt x="2823" y="3580"/>
                  </a:cubicBezTo>
                  <a:lnTo>
                    <a:pt x="2823" y="445"/>
                  </a:lnTo>
                  <a:cubicBezTo>
                    <a:pt x="2823" y="195"/>
                    <a:pt x="2622" y="1"/>
                    <a:pt x="2379" y="1"/>
                  </a:cubicBezTo>
                  <a:close/>
                </a:path>
              </a:pathLst>
            </a:custGeom>
            <a:solidFill>
              <a:srgbClr val="445D73"/>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6930;p106"/>
            <p:cNvSpPr/>
            <p:nvPr/>
          </p:nvSpPr>
          <p:spPr>
            <a:xfrm>
              <a:off x="1662635" y="2569946"/>
              <a:ext cx="16604" cy="105721"/>
            </a:xfrm>
            <a:custGeom>
              <a:avLst/>
              <a:gdLst/>
              <a:ahLst/>
              <a:cxnLst/>
              <a:rect l="l" t="t" r="r" b="b"/>
              <a:pathLst>
                <a:path w="632" h="4024" extrusionOk="0">
                  <a:moveTo>
                    <a:pt x="444" y="1"/>
                  </a:moveTo>
                  <a:cubicBezTo>
                    <a:pt x="202" y="1"/>
                    <a:pt x="0" y="195"/>
                    <a:pt x="0" y="444"/>
                  </a:cubicBezTo>
                  <a:lnTo>
                    <a:pt x="0" y="3580"/>
                  </a:lnTo>
                  <a:cubicBezTo>
                    <a:pt x="0" y="3822"/>
                    <a:pt x="202" y="4024"/>
                    <a:pt x="444" y="4024"/>
                  </a:cubicBezTo>
                  <a:lnTo>
                    <a:pt x="632" y="4024"/>
                  </a:lnTo>
                  <a:cubicBezTo>
                    <a:pt x="389" y="4024"/>
                    <a:pt x="188" y="3822"/>
                    <a:pt x="188" y="3580"/>
                  </a:cubicBezTo>
                  <a:lnTo>
                    <a:pt x="188" y="444"/>
                  </a:lnTo>
                  <a:cubicBezTo>
                    <a:pt x="188" y="195"/>
                    <a:pt x="389" y="1"/>
                    <a:pt x="632" y="1"/>
                  </a:cubicBezTo>
                  <a:close/>
                </a:path>
              </a:pathLst>
            </a:custGeom>
            <a:solidFill>
              <a:srgbClr val="213B55"/>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6931;p106"/>
            <p:cNvSpPr/>
            <p:nvPr/>
          </p:nvSpPr>
          <p:spPr>
            <a:xfrm>
              <a:off x="1662819" y="2582163"/>
              <a:ext cx="74377" cy="80919"/>
            </a:xfrm>
            <a:custGeom>
              <a:avLst/>
              <a:gdLst/>
              <a:ahLst/>
              <a:cxnLst/>
              <a:rect l="l" t="t" r="r" b="b"/>
              <a:pathLst>
                <a:path w="2831" h="3080" extrusionOk="0">
                  <a:moveTo>
                    <a:pt x="396" y="0"/>
                  </a:moveTo>
                  <a:cubicBezTo>
                    <a:pt x="181" y="0"/>
                    <a:pt x="0" y="174"/>
                    <a:pt x="0" y="389"/>
                  </a:cubicBezTo>
                  <a:lnTo>
                    <a:pt x="0" y="2691"/>
                  </a:lnTo>
                  <a:cubicBezTo>
                    <a:pt x="0" y="2907"/>
                    <a:pt x="181" y="3080"/>
                    <a:pt x="396" y="3080"/>
                  </a:cubicBezTo>
                  <a:lnTo>
                    <a:pt x="2442" y="3080"/>
                  </a:lnTo>
                  <a:cubicBezTo>
                    <a:pt x="2657" y="3080"/>
                    <a:pt x="2830" y="2907"/>
                    <a:pt x="2830" y="2691"/>
                  </a:cubicBezTo>
                  <a:lnTo>
                    <a:pt x="2830" y="389"/>
                  </a:lnTo>
                  <a:cubicBezTo>
                    <a:pt x="2830" y="174"/>
                    <a:pt x="2657" y="0"/>
                    <a:pt x="2442" y="0"/>
                  </a:cubicBezTo>
                  <a:close/>
                </a:path>
              </a:pathLst>
            </a:custGeom>
            <a:solidFill>
              <a:srgbClr val="A5B7C5"/>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6932;p106"/>
            <p:cNvSpPr/>
            <p:nvPr/>
          </p:nvSpPr>
          <p:spPr>
            <a:xfrm>
              <a:off x="1662635" y="2583975"/>
              <a:ext cx="4939" cy="77478"/>
            </a:xfrm>
            <a:custGeom>
              <a:avLst/>
              <a:gdLst/>
              <a:ahLst/>
              <a:cxnLst/>
              <a:rect l="l" t="t" r="r" b="b"/>
              <a:pathLst>
                <a:path w="188" h="2949" extrusionOk="0">
                  <a:moveTo>
                    <a:pt x="188" y="1"/>
                  </a:moveTo>
                  <a:cubicBezTo>
                    <a:pt x="77" y="49"/>
                    <a:pt x="7" y="153"/>
                    <a:pt x="0" y="271"/>
                  </a:cubicBezTo>
                  <a:lnTo>
                    <a:pt x="0" y="2671"/>
                  </a:lnTo>
                  <a:cubicBezTo>
                    <a:pt x="7" y="2789"/>
                    <a:pt x="77" y="2893"/>
                    <a:pt x="188" y="2948"/>
                  </a:cubicBezTo>
                  <a:lnTo>
                    <a:pt x="188" y="1"/>
                  </a:lnTo>
                  <a:close/>
                </a:path>
              </a:pathLst>
            </a:custGeom>
            <a:solidFill>
              <a:srgbClr val="869FB1"/>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12203;p109"/>
          <p:cNvGrpSpPr/>
          <p:nvPr/>
        </p:nvGrpSpPr>
        <p:grpSpPr>
          <a:xfrm>
            <a:off x="2695421" y="1549654"/>
            <a:ext cx="639127" cy="625772"/>
            <a:chOff x="1332009" y="1499935"/>
            <a:chExt cx="331895" cy="359311"/>
          </a:xfrm>
        </p:grpSpPr>
        <p:sp>
          <p:nvSpPr>
            <p:cNvPr id="27" name="Google Shape;12204;p109"/>
            <p:cNvSpPr/>
            <p:nvPr/>
          </p:nvSpPr>
          <p:spPr>
            <a:xfrm>
              <a:off x="1435414" y="1570451"/>
              <a:ext cx="28515" cy="79210"/>
            </a:xfrm>
            <a:custGeom>
              <a:avLst/>
              <a:gdLst/>
              <a:ahLst/>
              <a:cxnLst/>
              <a:rect l="l" t="t" r="r" b="b"/>
              <a:pathLst>
                <a:path w="1089" h="3025" extrusionOk="0">
                  <a:moveTo>
                    <a:pt x="545" y="1"/>
                  </a:moveTo>
                  <a:cubicBezTo>
                    <a:pt x="273" y="1"/>
                    <a:pt x="1" y="182"/>
                    <a:pt x="1" y="544"/>
                  </a:cubicBezTo>
                  <a:lnTo>
                    <a:pt x="1" y="3025"/>
                  </a:lnTo>
                  <a:lnTo>
                    <a:pt x="1088" y="3025"/>
                  </a:lnTo>
                  <a:lnTo>
                    <a:pt x="1088" y="544"/>
                  </a:lnTo>
                  <a:cubicBezTo>
                    <a:pt x="1088" y="182"/>
                    <a:pt x="816" y="1"/>
                    <a:pt x="545" y="1"/>
                  </a:cubicBezTo>
                  <a:close/>
                </a:path>
              </a:pathLst>
            </a:custGeom>
            <a:solidFill>
              <a:srgbClr val="E9EEF1"/>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2205;p109"/>
            <p:cNvSpPr/>
            <p:nvPr/>
          </p:nvSpPr>
          <p:spPr>
            <a:xfrm>
              <a:off x="1435414" y="1627665"/>
              <a:ext cx="28515" cy="21995"/>
            </a:xfrm>
            <a:custGeom>
              <a:avLst/>
              <a:gdLst/>
              <a:ahLst/>
              <a:cxnLst/>
              <a:rect l="l" t="t" r="r" b="b"/>
              <a:pathLst>
                <a:path w="1089" h="840" extrusionOk="0">
                  <a:moveTo>
                    <a:pt x="1" y="0"/>
                  </a:moveTo>
                  <a:lnTo>
                    <a:pt x="1" y="840"/>
                  </a:lnTo>
                  <a:lnTo>
                    <a:pt x="1088" y="840"/>
                  </a:lnTo>
                  <a:lnTo>
                    <a:pt x="1088" y="0"/>
                  </a:lnTo>
                  <a:close/>
                </a:path>
              </a:pathLst>
            </a:custGeom>
            <a:solidFill>
              <a:srgbClr val="CDD7DF"/>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2206;p109"/>
            <p:cNvSpPr/>
            <p:nvPr/>
          </p:nvSpPr>
          <p:spPr>
            <a:xfrm>
              <a:off x="1350496" y="1570451"/>
              <a:ext cx="28254" cy="79210"/>
            </a:xfrm>
            <a:custGeom>
              <a:avLst/>
              <a:gdLst/>
              <a:ahLst/>
              <a:cxnLst/>
              <a:rect l="l" t="t" r="r" b="b"/>
              <a:pathLst>
                <a:path w="1079" h="3025" extrusionOk="0">
                  <a:moveTo>
                    <a:pt x="539" y="1"/>
                  </a:moveTo>
                  <a:cubicBezTo>
                    <a:pt x="270" y="1"/>
                    <a:pt x="0" y="182"/>
                    <a:pt x="0" y="544"/>
                  </a:cubicBezTo>
                  <a:lnTo>
                    <a:pt x="0" y="3025"/>
                  </a:lnTo>
                  <a:lnTo>
                    <a:pt x="1078" y="3025"/>
                  </a:lnTo>
                  <a:lnTo>
                    <a:pt x="1078" y="544"/>
                  </a:lnTo>
                  <a:cubicBezTo>
                    <a:pt x="1078" y="182"/>
                    <a:pt x="809" y="1"/>
                    <a:pt x="539" y="1"/>
                  </a:cubicBezTo>
                  <a:close/>
                </a:path>
              </a:pathLst>
            </a:custGeom>
            <a:solidFill>
              <a:srgbClr val="E9EEF1"/>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2207;p109"/>
            <p:cNvSpPr/>
            <p:nvPr/>
          </p:nvSpPr>
          <p:spPr>
            <a:xfrm>
              <a:off x="1350496" y="1627665"/>
              <a:ext cx="28254" cy="21995"/>
            </a:xfrm>
            <a:custGeom>
              <a:avLst/>
              <a:gdLst/>
              <a:ahLst/>
              <a:cxnLst/>
              <a:rect l="l" t="t" r="r" b="b"/>
              <a:pathLst>
                <a:path w="1079" h="840" extrusionOk="0">
                  <a:moveTo>
                    <a:pt x="0" y="0"/>
                  </a:moveTo>
                  <a:lnTo>
                    <a:pt x="0" y="840"/>
                  </a:lnTo>
                  <a:lnTo>
                    <a:pt x="1078" y="840"/>
                  </a:lnTo>
                  <a:lnTo>
                    <a:pt x="1078" y="0"/>
                  </a:lnTo>
                  <a:close/>
                </a:path>
              </a:pathLst>
            </a:custGeom>
            <a:solidFill>
              <a:srgbClr val="CDD7DF"/>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2208;p109"/>
            <p:cNvSpPr/>
            <p:nvPr/>
          </p:nvSpPr>
          <p:spPr>
            <a:xfrm>
              <a:off x="1392706" y="1791531"/>
              <a:ext cx="28751" cy="67714"/>
            </a:xfrm>
            <a:custGeom>
              <a:avLst/>
              <a:gdLst/>
              <a:ahLst/>
              <a:cxnLst/>
              <a:rect l="l" t="t" r="r" b="b"/>
              <a:pathLst>
                <a:path w="1098" h="2586" extrusionOk="0">
                  <a:moveTo>
                    <a:pt x="0" y="1"/>
                  </a:moveTo>
                  <a:lnTo>
                    <a:pt x="0" y="2366"/>
                  </a:lnTo>
                  <a:cubicBezTo>
                    <a:pt x="0" y="2490"/>
                    <a:pt x="105" y="2586"/>
                    <a:pt x="229" y="2586"/>
                  </a:cubicBezTo>
                  <a:lnTo>
                    <a:pt x="869" y="2586"/>
                  </a:lnTo>
                  <a:cubicBezTo>
                    <a:pt x="993" y="2586"/>
                    <a:pt x="1098" y="2490"/>
                    <a:pt x="1098" y="2366"/>
                  </a:cubicBezTo>
                  <a:lnTo>
                    <a:pt x="1098" y="1"/>
                  </a:lnTo>
                  <a:close/>
                </a:path>
              </a:pathLst>
            </a:custGeom>
            <a:solidFill>
              <a:srgbClr val="E9EEF1"/>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2209;p109"/>
            <p:cNvSpPr/>
            <p:nvPr/>
          </p:nvSpPr>
          <p:spPr>
            <a:xfrm>
              <a:off x="1392942" y="1791531"/>
              <a:ext cx="28515" cy="22519"/>
            </a:xfrm>
            <a:custGeom>
              <a:avLst/>
              <a:gdLst/>
              <a:ahLst/>
              <a:cxnLst/>
              <a:rect l="l" t="t" r="r" b="b"/>
              <a:pathLst>
                <a:path w="1089" h="860" extrusionOk="0">
                  <a:moveTo>
                    <a:pt x="1" y="1"/>
                  </a:moveTo>
                  <a:lnTo>
                    <a:pt x="1" y="859"/>
                  </a:lnTo>
                  <a:lnTo>
                    <a:pt x="1089" y="859"/>
                  </a:lnTo>
                  <a:lnTo>
                    <a:pt x="1089" y="1"/>
                  </a:lnTo>
                  <a:close/>
                </a:path>
              </a:pathLst>
            </a:custGeom>
            <a:solidFill>
              <a:srgbClr val="CDD7DF"/>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2210;p109"/>
            <p:cNvSpPr/>
            <p:nvPr/>
          </p:nvSpPr>
          <p:spPr>
            <a:xfrm>
              <a:off x="1386448" y="1765294"/>
              <a:ext cx="41503" cy="33255"/>
            </a:xfrm>
            <a:custGeom>
              <a:avLst/>
              <a:gdLst/>
              <a:ahLst/>
              <a:cxnLst/>
              <a:rect l="l" t="t" r="r" b="b"/>
              <a:pathLst>
                <a:path w="1585" h="1270" extrusionOk="0">
                  <a:moveTo>
                    <a:pt x="1" y="1"/>
                  </a:moveTo>
                  <a:lnTo>
                    <a:pt x="1" y="1041"/>
                  </a:lnTo>
                  <a:cubicBezTo>
                    <a:pt x="1" y="1165"/>
                    <a:pt x="106" y="1270"/>
                    <a:pt x="230" y="1270"/>
                  </a:cubicBezTo>
                  <a:lnTo>
                    <a:pt x="1356" y="1270"/>
                  </a:lnTo>
                  <a:cubicBezTo>
                    <a:pt x="1480" y="1270"/>
                    <a:pt x="1585" y="1165"/>
                    <a:pt x="1585" y="1041"/>
                  </a:cubicBezTo>
                  <a:lnTo>
                    <a:pt x="1585" y="1"/>
                  </a:lnTo>
                  <a:close/>
                </a:path>
              </a:pathLst>
            </a:custGeom>
            <a:solidFill>
              <a:srgbClr val="94A3B0"/>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2211;p109"/>
            <p:cNvSpPr/>
            <p:nvPr/>
          </p:nvSpPr>
          <p:spPr>
            <a:xfrm>
              <a:off x="1411428" y="1765294"/>
              <a:ext cx="16287" cy="33255"/>
            </a:xfrm>
            <a:custGeom>
              <a:avLst/>
              <a:gdLst/>
              <a:ahLst/>
              <a:cxnLst/>
              <a:rect l="l" t="t" r="r" b="b"/>
              <a:pathLst>
                <a:path w="622" h="1270" extrusionOk="0">
                  <a:moveTo>
                    <a:pt x="1" y="1"/>
                  </a:moveTo>
                  <a:lnTo>
                    <a:pt x="1" y="1270"/>
                  </a:lnTo>
                  <a:lnTo>
                    <a:pt x="402" y="1270"/>
                  </a:lnTo>
                  <a:cubicBezTo>
                    <a:pt x="526" y="1270"/>
                    <a:pt x="621" y="1165"/>
                    <a:pt x="621" y="1041"/>
                  </a:cubicBezTo>
                  <a:lnTo>
                    <a:pt x="621" y="1"/>
                  </a:lnTo>
                  <a:close/>
                </a:path>
              </a:pathLst>
            </a:custGeom>
            <a:solidFill>
              <a:srgbClr val="6A7F91"/>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2212;p109"/>
            <p:cNvSpPr/>
            <p:nvPr/>
          </p:nvSpPr>
          <p:spPr>
            <a:xfrm>
              <a:off x="1381473" y="1738585"/>
              <a:ext cx="51480" cy="33517"/>
            </a:xfrm>
            <a:custGeom>
              <a:avLst/>
              <a:gdLst/>
              <a:ahLst/>
              <a:cxnLst/>
              <a:rect l="l" t="t" r="r" b="b"/>
              <a:pathLst>
                <a:path w="1966" h="1280" extrusionOk="0">
                  <a:moveTo>
                    <a:pt x="0" y="0"/>
                  </a:moveTo>
                  <a:lnTo>
                    <a:pt x="0" y="1059"/>
                  </a:lnTo>
                  <a:cubicBezTo>
                    <a:pt x="0" y="1183"/>
                    <a:pt x="96" y="1278"/>
                    <a:pt x="220" y="1278"/>
                  </a:cubicBezTo>
                  <a:lnTo>
                    <a:pt x="1746" y="1278"/>
                  </a:lnTo>
                  <a:cubicBezTo>
                    <a:pt x="1751" y="1279"/>
                    <a:pt x="1756" y="1279"/>
                    <a:pt x="1762" y="1279"/>
                  </a:cubicBezTo>
                  <a:cubicBezTo>
                    <a:pt x="1878" y="1279"/>
                    <a:pt x="1965" y="1178"/>
                    <a:pt x="1965" y="1059"/>
                  </a:cubicBezTo>
                  <a:lnTo>
                    <a:pt x="1965" y="0"/>
                  </a:lnTo>
                  <a:close/>
                </a:path>
              </a:pathLst>
            </a:custGeom>
            <a:solidFill>
              <a:srgbClr val="6A7F91"/>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2213;p109"/>
            <p:cNvSpPr/>
            <p:nvPr/>
          </p:nvSpPr>
          <p:spPr>
            <a:xfrm>
              <a:off x="1411428" y="1738585"/>
              <a:ext cx="21524" cy="33517"/>
            </a:xfrm>
            <a:custGeom>
              <a:avLst/>
              <a:gdLst/>
              <a:ahLst/>
              <a:cxnLst/>
              <a:rect l="l" t="t" r="r" b="b"/>
              <a:pathLst>
                <a:path w="822" h="1280" extrusionOk="0">
                  <a:moveTo>
                    <a:pt x="1" y="0"/>
                  </a:moveTo>
                  <a:lnTo>
                    <a:pt x="1" y="1278"/>
                  </a:lnTo>
                  <a:lnTo>
                    <a:pt x="592" y="1278"/>
                  </a:lnTo>
                  <a:cubicBezTo>
                    <a:pt x="598" y="1279"/>
                    <a:pt x="603" y="1279"/>
                    <a:pt x="608" y="1279"/>
                  </a:cubicBezTo>
                  <a:cubicBezTo>
                    <a:pt x="725" y="1279"/>
                    <a:pt x="821" y="1178"/>
                    <a:pt x="821" y="1059"/>
                  </a:cubicBezTo>
                  <a:lnTo>
                    <a:pt x="821" y="0"/>
                  </a:lnTo>
                  <a:close/>
                </a:path>
              </a:pathLst>
            </a:custGeom>
            <a:solidFill>
              <a:srgbClr val="51667B"/>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2214;p109"/>
            <p:cNvSpPr/>
            <p:nvPr/>
          </p:nvSpPr>
          <p:spPr>
            <a:xfrm>
              <a:off x="1339001" y="1668619"/>
              <a:ext cx="136162" cy="77220"/>
            </a:xfrm>
            <a:custGeom>
              <a:avLst/>
              <a:gdLst/>
              <a:ahLst/>
              <a:cxnLst/>
              <a:rect l="l" t="t" r="r" b="b"/>
              <a:pathLst>
                <a:path w="5200" h="2949" extrusionOk="0">
                  <a:moveTo>
                    <a:pt x="0" y="1"/>
                  </a:moveTo>
                  <a:lnTo>
                    <a:pt x="0" y="888"/>
                  </a:lnTo>
                  <a:cubicBezTo>
                    <a:pt x="0" y="936"/>
                    <a:pt x="19" y="984"/>
                    <a:pt x="48" y="1031"/>
                  </a:cubicBezTo>
                  <a:lnTo>
                    <a:pt x="1613" y="2949"/>
                  </a:lnTo>
                  <a:lnTo>
                    <a:pt x="3587" y="2949"/>
                  </a:lnTo>
                  <a:lnTo>
                    <a:pt x="5152" y="1022"/>
                  </a:lnTo>
                  <a:cubicBezTo>
                    <a:pt x="5181" y="984"/>
                    <a:pt x="5200" y="936"/>
                    <a:pt x="5200" y="888"/>
                  </a:cubicBezTo>
                  <a:lnTo>
                    <a:pt x="5200" y="1"/>
                  </a:lnTo>
                  <a:close/>
                </a:path>
              </a:pathLst>
            </a:custGeom>
            <a:solidFill>
              <a:srgbClr val="94A3B0"/>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2215;p109"/>
            <p:cNvSpPr/>
            <p:nvPr/>
          </p:nvSpPr>
          <p:spPr>
            <a:xfrm>
              <a:off x="1411428" y="1668619"/>
              <a:ext cx="63996" cy="77220"/>
            </a:xfrm>
            <a:custGeom>
              <a:avLst/>
              <a:gdLst/>
              <a:ahLst/>
              <a:cxnLst/>
              <a:rect l="l" t="t" r="r" b="b"/>
              <a:pathLst>
                <a:path w="2444" h="2949" extrusionOk="0">
                  <a:moveTo>
                    <a:pt x="1737" y="1"/>
                  </a:moveTo>
                  <a:lnTo>
                    <a:pt x="1737" y="793"/>
                  </a:lnTo>
                  <a:lnTo>
                    <a:pt x="1" y="2949"/>
                  </a:lnTo>
                  <a:lnTo>
                    <a:pt x="831" y="2949"/>
                  </a:lnTo>
                  <a:lnTo>
                    <a:pt x="2395" y="1022"/>
                  </a:lnTo>
                  <a:cubicBezTo>
                    <a:pt x="2424" y="984"/>
                    <a:pt x="2443" y="936"/>
                    <a:pt x="2443" y="888"/>
                  </a:cubicBezTo>
                  <a:lnTo>
                    <a:pt x="2443" y="1"/>
                  </a:lnTo>
                  <a:close/>
                </a:path>
              </a:pathLst>
            </a:custGeom>
            <a:solidFill>
              <a:srgbClr val="6A7F91"/>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2216;p109"/>
            <p:cNvSpPr/>
            <p:nvPr/>
          </p:nvSpPr>
          <p:spPr>
            <a:xfrm>
              <a:off x="1332009" y="1640889"/>
              <a:ext cx="150145" cy="27756"/>
            </a:xfrm>
            <a:custGeom>
              <a:avLst/>
              <a:gdLst/>
              <a:ahLst/>
              <a:cxnLst/>
              <a:rect l="l" t="t" r="r" b="b"/>
              <a:pathLst>
                <a:path w="5734" h="1060" extrusionOk="0">
                  <a:moveTo>
                    <a:pt x="205" y="0"/>
                  </a:moveTo>
                  <a:cubicBezTo>
                    <a:pt x="96" y="0"/>
                    <a:pt x="0" y="102"/>
                    <a:pt x="0" y="220"/>
                  </a:cubicBezTo>
                  <a:lnTo>
                    <a:pt x="0" y="831"/>
                  </a:lnTo>
                  <a:cubicBezTo>
                    <a:pt x="0" y="955"/>
                    <a:pt x="105" y="1060"/>
                    <a:pt x="220" y="1060"/>
                  </a:cubicBezTo>
                  <a:lnTo>
                    <a:pt x="5514" y="1060"/>
                  </a:lnTo>
                  <a:cubicBezTo>
                    <a:pt x="5638" y="1060"/>
                    <a:pt x="5734" y="955"/>
                    <a:pt x="5734" y="831"/>
                  </a:cubicBezTo>
                  <a:lnTo>
                    <a:pt x="5734" y="220"/>
                  </a:lnTo>
                  <a:cubicBezTo>
                    <a:pt x="5734" y="102"/>
                    <a:pt x="5646" y="0"/>
                    <a:pt x="5530" y="0"/>
                  </a:cubicBezTo>
                  <a:cubicBezTo>
                    <a:pt x="5525" y="0"/>
                    <a:pt x="5520" y="1"/>
                    <a:pt x="5514" y="1"/>
                  </a:cubicBezTo>
                  <a:lnTo>
                    <a:pt x="220" y="1"/>
                  </a:lnTo>
                  <a:cubicBezTo>
                    <a:pt x="215" y="1"/>
                    <a:pt x="210" y="0"/>
                    <a:pt x="205" y="0"/>
                  </a:cubicBezTo>
                  <a:close/>
                </a:path>
              </a:pathLst>
            </a:custGeom>
            <a:solidFill>
              <a:srgbClr val="BAC2CB"/>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2217;p109"/>
            <p:cNvSpPr/>
            <p:nvPr/>
          </p:nvSpPr>
          <p:spPr>
            <a:xfrm>
              <a:off x="1461651" y="1640889"/>
              <a:ext cx="20503" cy="27756"/>
            </a:xfrm>
            <a:custGeom>
              <a:avLst/>
              <a:gdLst/>
              <a:ahLst/>
              <a:cxnLst/>
              <a:rect l="l" t="t" r="r" b="b"/>
              <a:pathLst>
                <a:path w="783" h="1060" extrusionOk="0">
                  <a:moveTo>
                    <a:pt x="579" y="0"/>
                  </a:moveTo>
                  <a:cubicBezTo>
                    <a:pt x="574" y="0"/>
                    <a:pt x="569" y="1"/>
                    <a:pt x="563" y="1"/>
                  </a:cubicBezTo>
                  <a:lnTo>
                    <a:pt x="0" y="1"/>
                  </a:lnTo>
                  <a:lnTo>
                    <a:pt x="0" y="1060"/>
                  </a:lnTo>
                  <a:lnTo>
                    <a:pt x="563" y="1060"/>
                  </a:lnTo>
                  <a:cubicBezTo>
                    <a:pt x="687" y="1060"/>
                    <a:pt x="783" y="955"/>
                    <a:pt x="783" y="840"/>
                  </a:cubicBezTo>
                  <a:lnTo>
                    <a:pt x="783" y="220"/>
                  </a:lnTo>
                  <a:cubicBezTo>
                    <a:pt x="783" y="102"/>
                    <a:pt x="695" y="0"/>
                    <a:pt x="579" y="0"/>
                  </a:cubicBezTo>
                  <a:close/>
                </a:path>
              </a:pathLst>
            </a:custGeom>
            <a:solidFill>
              <a:srgbClr val="94A3B0"/>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2218;p109"/>
            <p:cNvSpPr/>
            <p:nvPr/>
          </p:nvSpPr>
          <p:spPr>
            <a:xfrm>
              <a:off x="1467386" y="1499935"/>
              <a:ext cx="196518" cy="165725"/>
            </a:xfrm>
            <a:custGeom>
              <a:avLst/>
              <a:gdLst/>
              <a:ahLst/>
              <a:cxnLst/>
              <a:rect l="l" t="t" r="r" b="b"/>
              <a:pathLst>
                <a:path w="7505" h="6329" extrusionOk="0">
                  <a:moveTo>
                    <a:pt x="3779" y="1"/>
                  </a:moveTo>
                  <a:cubicBezTo>
                    <a:pt x="3738" y="1"/>
                    <a:pt x="3697" y="2"/>
                    <a:pt x="3655" y="3"/>
                  </a:cubicBezTo>
                  <a:cubicBezTo>
                    <a:pt x="1270" y="108"/>
                    <a:pt x="1" y="2865"/>
                    <a:pt x="1489" y="4735"/>
                  </a:cubicBezTo>
                  <a:lnTo>
                    <a:pt x="1413" y="6099"/>
                  </a:lnTo>
                  <a:cubicBezTo>
                    <a:pt x="1413" y="6229"/>
                    <a:pt x="1523" y="6329"/>
                    <a:pt x="1640" y="6329"/>
                  </a:cubicBezTo>
                  <a:cubicBezTo>
                    <a:pt x="1670" y="6329"/>
                    <a:pt x="1699" y="6323"/>
                    <a:pt x="1728" y="6309"/>
                  </a:cubicBezTo>
                  <a:lnTo>
                    <a:pt x="2968" y="5737"/>
                  </a:lnTo>
                  <a:cubicBezTo>
                    <a:pt x="3234" y="5814"/>
                    <a:pt x="3504" y="5851"/>
                    <a:pt x="3771" y="5851"/>
                  </a:cubicBezTo>
                  <a:cubicBezTo>
                    <a:pt x="4730" y="5851"/>
                    <a:pt x="5650" y="5373"/>
                    <a:pt x="6202" y="4544"/>
                  </a:cubicBezTo>
                  <a:cubicBezTo>
                    <a:pt x="7505" y="2595"/>
                    <a:pt x="6091" y="1"/>
                    <a:pt x="3779" y="1"/>
                  </a:cubicBezTo>
                  <a:close/>
                </a:path>
              </a:pathLst>
            </a:custGeom>
            <a:solidFill>
              <a:srgbClr val="E9EEF1"/>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2219;p109"/>
            <p:cNvSpPr/>
            <p:nvPr/>
          </p:nvSpPr>
          <p:spPr>
            <a:xfrm>
              <a:off x="1369873" y="1679852"/>
              <a:ext cx="74653" cy="11050"/>
            </a:xfrm>
            <a:custGeom>
              <a:avLst/>
              <a:gdLst/>
              <a:ahLst/>
              <a:cxnLst/>
              <a:rect l="l" t="t" r="r" b="b"/>
              <a:pathLst>
                <a:path w="2851" h="422" extrusionOk="0">
                  <a:moveTo>
                    <a:pt x="273" y="1"/>
                  </a:moveTo>
                  <a:cubicBezTo>
                    <a:pt x="1" y="1"/>
                    <a:pt x="1" y="422"/>
                    <a:pt x="273" y="422"/>
                  </a:cubicBezTo>
                  <a:cubicBezTo>
                    <a:pt x="279" y="422"/>
                    <a:pt x="284" y="421"/>
                    <a:pt x="291" y="421"/>
                  </a:cubicBezTo>
                  <a:lnTo>
                    <a:pt x="2551" y="421"/>
                  </a:lnTo>
                  <a:cubicBezTo>
                    <a:pt x="2558" y="421"/>
                    <a:pt x="2564" y="422"/>
                    <a:pt x="2570" y="422"/>
                  </a:cubicBezTo>
                  <a:cubicBezTo>
                    <a:pt x="2851" y="422"/>
                    <a:pt x="2851" y="1"/>
                    <a:pt x="2570" y="1"/>
                  </a:cubicBezTo>
                  <a:cubicBezTo>
                    <a:pt x="2564" y="1"/>
                    <a:pt x="2558" y="1"/>
                    <a:pt x="2551" y="1"/>
                  </a:cubicBezTo>
                  <a:lnTo>
                    <a:pt x="291" y="1"/>
                  </a:lnTo>
                  <a:cubicBezTo>
                    <a:pt x="284" y="1"/>
                    <a:pt x="279" y="1"/>
                    <a:pt x="273" y="1"/>
                  </a:cubicBezTo>
                  <a:close/>
                </a:path>
              </a:pathLst>
            </a:custGeom>
            <a:solidFill>
              <a:srgbClr val="53687D"/>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2220;p109"/>
            <p:cNvSpPr/>
            <p:nvPr/>
          </p:nvSpPr>
          <p:spPr>
            <a:xfrm>
              <a:off x="1533346" y="1524496"/>
              <a:ext cx="60487" cy="92459"/>
            </a:xfrm>
            <a:custGeom>
              <a:avLst/>
              <a:gdLst/>
              <a:ahLst/>
              <a:cxnLst/>
              <a:rect l="l" t="t" r="r" b="b"/>
              <a:pathLst>
                <a:path w="2310" h="3531" extrusionOk="0">
                  <a:moveTo>
                    <a:pt x="1136" y="0"/>
                  </a:moveTo>
                  <a:cubicBezTo>
                    <a:pt x="1088" y="0"/>
                    <a:pt x="1050" y="29"/>
                    <a:pt x="1031" y="67"/>
                  </a:cubicBezTo>
                  <a:lnTo>
                    <a:pt x="39" y="1822"/>
                  </a:lnTo>
                  <a:cubicBezTo>
                    <a:pt x="0" y="1899"/>
                    <a:pt x="48" y="1994"/>
                    <a:pt x="144" y="1994"/>
                  </a:cubicBezTo>
                  <a:lnTo>
                    <a:pt x="1021" y="1994"/>
                  </a:lnTo>
                  <a:lnTo>
                    <a:pt x="401" y="3377"/>
                  </a:lnTo>
                  <a:cubicBezTo>
                    <a:pt x="373" y="3462"/>
                    <a:pt x="443" y="3531"/>
                    <a:pt x="516" y="3531"/>
                  </a:cubicBezTo>
                  <a:cubicBezTo>
                    <a:pt x="543" y="3531"/>
                    <a:pt x="569" y="3522"/>
                    <a:pt x="592" y="3502"/>
                  </a:cubicBezTo>
                  <a:lnTo>
                    <a:pt x="2252" y="1498"/>
                  </a:lnTo>
                  <a:cubicBezTo>
                    <a:pt x="2309" y="1422"/>
                    <a:pt x="2261" y="1317"/>
                    <a:pt x="2166" y="1307"/>
                  </a:cubicBezTo>
                  <a:lnTo>
                    <a:pt x="1183" y="1307"/>
                  </a:lnTo>
                  <a:lnTo>
                    <a:pt x="2032" y="191"/>
                  </a:lnTo>
                  <a:cubicBezTo>
                    <a:pt x="2080" y="115"/>
                    <a:pt x="2032" y="10"/>
                    <a:pt x="1937" y="0"/>
                  </a:cubicBezTo>
                  <a:close/>
                </a:path>
              </a:pathLst>
            </a:custGeom>
            <a:solidFill>
              <a:srgbClr val="BECBD5"/>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 name="Google Shape;14345;p110"/>
          <p:cNvGrpSpPr/>
          <p:nvPr/>
        </p:nvGrpSpPr>
        <p:grpSpPr>
          <a:xfrm>
            <a:off x="3846832" y="1664939"/>
            <a:ext cx="486249" cy="564876"/>
            <a:chOff x="4885655" y="2424721"/>
            <a:chExt cx="281473" cy="360629"/>
          </a:xfrm>
        </p:grpSpPr>
        <p:sp>
          <p:nvSpPr>
            <p:cNvPr id="45" name="Google Shape;14346;p110"/>
            <p:cNvSpPr/>
            <p:nvPr/>
          </p:nvSpPr>
          <p:spPr>
            <a:xfrm>
              <a:off x="4885655" y="2588833"/>
              <a:ext cx="80697" cy="196516"/>
            </a:xfrm>
            <a:custGeom>
              <a:avLst/>
              <a:gdLst/>
              <a:ahLst/>
              <a:cxnLst/>
              <a:rect l="l" t="t" r="r" b="b"/>
              <a:pathLst>
                <a:path w="3088" h="7520" extrusionOk="0">
                  <a:moveTo>
                    <a:pt x="1549" y="0"/>
                  </a:moveTo>
                  <a:cubicBezTo>
                    <a:pt x="693" y="0"/>
                    <a:pt x="1" y="183"/>
                    <a:pt x="1" y="4077"/>
                  </a:cubicBezTo>
                  <a:cubicBezTo>
                    <a:pt x="1" y="5981"/>
                    <a:pt x="482" y="7520"/>
                    <a:pt x="1549" y="7520"/>
                  </a:cubicBezTo>
                  <a:cubicBezTo>
                    <a:pt x="2664" y="7520"/>
                    <a:pt x="3088" y="5981"/>
                    <a:pt x="3088" y="4077"/>
                  </a:cubicBezTo>
                  <a:cubicBezTo>
                    <a:pt x="3088" y="183"/>
                    <a:pt x="2395" y="0"/>
                    <a:pt x="1549" y="0"/>
                  </a:cubicBezTo>
                  <a:close/>
                </a:path>
              </a:pathLst>
            </a:custGeom>
            <a:solidFill>
              <a:srgbClr val="BFC8D0"/>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4347;p110"/>
            <p:cNvSpPr/>
            <p:nvPr/>
          </p:nvSpPr>
          <p:spPr>
            <a:xfrm>
              <a:off x="4926134" y="2588833"/>
              <a:ext cx="40218" cy="196516"/>
            </a:xfrm>
            <a:custGeom>
              <a:avLst/>
              <a:gdLst/>
              <a:ahLst/>
              <a:cxnLst/>
              <a:rect l="l" t="t" r="r" b="b"/>
              <a:pathLst>
                <a:path w="1539" h="7520" extrusionOk="0">
                  <a:moveTo>
                    <a:pt x="0" y="0"/>
                  </a:moveTo>
                  <a:lnTo>
                    <a:pt x="0" y="7520"/>
                  </a:lnTo>
                  <a:cubicBezTo>
                    <a:pt x="1125" y="7520"/>
                    <a:pt x="1539" y="5981"/>
                    <a:pt x="1539" y="4077"/>
                  </a:cubicBezTo>
                  <a:cubicBezTo>
                    <a:pt x="1539" y="183"/>
                    <a:pt x="846" y="0"/>
                    <a:pt x="0" y="0"/>
                  </a:cubicBezTo>
                  <a:close/>
                </a:path>
              </a:pathLst>
            </a:custGeom>
            <a:solidFill>
              <a:srgbClr val="ACB8C2"/>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4348;p110"/>
            <p:cNvSpPr/>
            <p:nvPr/>
          </p:nvSpPr>
          <p:spPr>
            <a:xfrm>
              <a:off x="4893442" y="2424721"/>
              <a:ext cx="197039" cy="217396"/>
            </a:xfrm>
            <a:custGeom>
              <a:avLst/>
              <a:gdLst/>
              <a:ahLst/>
              <a:cxnLst/>
              <a:rect l="l" t="t" r="r" b="b"/>
              <a:pathLst>
                <a:path w="7540" h="8319" extrusionOk="0">
                  <a:moveTo>
                    <a:pt x="1" y="1"/>
                  </a:moveTo>
                  <a:cubicBezTo>
                    <a:pt x="1126" y="1491"/>
                    <a:pt x="4472" y="5934"/>
                    <a:pt x="4847" y="6434"/>
                  </a:cubicBezTo>
                  <a:cubicBezTo>
                    <a:pt x="5299" y="7050"/>
                    <a:pt x="7540" y="8319"/>
                    <a:pt x="7540" y="8319"/>
                  </a:cubicBezTo>
                  <a:cubicBezTo>
                    <a:pt x="7540" y="8319"/>
                    <a:pt x="6646" y="3857"/>
                    <a:pt x="6376" y="3857"/>
                  </a:cubicBezTo>
                  <a:cubicBezTo>
                    <a:pt x="6107" y="3857"/>
                    <a:pt x="5530" y="3722"/>
                    <a:pt x="5155" y="2742"/>
                  </a:cubicBezTo>
                  <a:cubicBezTo>
                    <a:pt x="4972" y="2270"/>
                    <a:pt x="4367" y="1107"/>
                    <a:pt x="3770" y="1"/>
                  </a:cubicBezTo>
                  <a:close/>
                </a:path>
              </a:pathLst>
            </a:custGeom>
            <a:solidFill>
              <a:srgbClr val="DAE1E6"/>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4349;p110"/>
            <p:cNvSpPr/>
            <p:nvPr/>
          </p:nvSpPr>
          <p:spPr>
            <a:xfrm>
              <a:off x="4949000" y="2424721"/>
              <a:ext cx="117858" cy="116133"/>
            </a:xfrm>
            <a:custGeom>
              <a:avLst/>
              <a:gdLst/>
              <a:ahLst/>
              <a:cxnLst/>
              <a:rect l="l" t="t" r="r" b="b"/>
              <a:pathLst>
                <a:path w="4510" h="4444" extrusionOk="0">
                  <a:moveTo>
                    <a:pt x="0" y="1"/>
                  </a:moveTo>
                  <a:cubicBezTo>
                    <a:pt x="1462" y="2751"/>
                    <a:pt x="1673" y="2482"/>
                    <a:pt x="2914" y="3905"/>
                  </a:cubicBezTo>
                  <a:cubicBezTo>
                    <a:pt x="3183" y="4213"/>
                    <a:pt x="3818" y="4367"/>
                    <a:pt x="4510" y="4444"/>
                  </a:cubicBezTo>
                  <a:cubicBezTo>
                    <a:pt x="4406" y="4095"/>
                    <a:pt x="4312" y="3866"/>
                    <a:pt x="4254" y="3866"/>
                  </a:cubicBezTo>
                  <a:cubicBezTo>
                    <a:pt x="4253" y="3866"/>
                    <a:pt x="4252" y="3866"/>
                    <a:pt x="4250" y="3867"/>
                  </a:cubicBezTo>
                  <a:cubicBezTo>
                    <a:pt x="3981" y="3867"/>
                    <a:pt x="3404" y="3722"/>
                    <a:pt x="3029" y="2742"/>
                  </a:cubicBezTo>
                  <a:cubicBezTo>
                    <a:pt x="2846" y="2280"/>
                    <a:pt x="2241" y="1107"/>
                    <a:pt x="1644" y="1"/>
                  </a:cubicBezTo>
                  <a:close/>
                </a:path>
              </a:pathLst>
            </a:custGeom>
            <a:solidFill>
              <a:srgbClr val="D3DCE3"/>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4350;p110"/>
            <p:cNvSpPr/>
            <p:nvPr/>
          </p:nvSpPr>
          <p:spPr>
            <a:xfrm>
              <a:off x="4888921" y="2424721"/>
              <a:ext cx="83964" cy="298825"/>
            </a:xfrm>
            <a:custGeom>
              <a:avLst/>
              <a:gdLst/>
              <a:ahLst/>
              <a:cxnLst/>
              <a:rect l="l" t="t" r="r" b="b"/>
              <a:pathLst>
                <a:path w="3213" h="11435" extrusionOk="0">
                  <a:moveTo>
                    <a:pt x="107" y="1"/>
                  </a:moveTo>
                  <a:cubicBezTo>
                    <a:pt x="212" y="1357"/>
                    <a:pt x="664" y="3213"/>
                    <a:pt x="87" y="6386"/>
                  </a:cubicBezTo>
                  <a:cubicBezTo>
                    <a:pt x="1" y="6838"/>
                    <a:pt x="20" y="7867"/>
                    <a:pt x="20" y="8617"/>
                  </a:cubicBezTo>
                  <a:cubicBezTo>
                    <a:pt x="20" y="10175"/>
                    <a:pt x="20" y="11434"/>
                    <a:pt x="1280" y="11434"/>
                  </a:cubicBezTo>
                  <a:cubicBezTo>
                    <a:pt x="2549" y="11434"/>
                    <a:pt x="2549" y="10175"/>
                    <a:pt x="2549" y="8617"/>
                  </a:cubicBezTo>
                  <a:cubicBezTo>
                    <a:pt x="2549" y="7425"/>
                    <a:pt x="2222" y="5723"/>
                    <a:pt x="2357" y="4886"/>
                  </a:cubicBezTo>
                  <a:cubicBezTo>
                    <a:pt x="2376" y="4780"/>
                    <a:pt x="2953" y="1674"/>
                    <a:pt x="3213" y="1"/>
                  </a:cubicBezTo>
                  <a:close/>
                </a:path>
              </a:pathLst>
            </a:custGeom>
            <a:solidFill>
              <a:srgbClr val="DAE1E6"/>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4351;p110"/>
            <p:cNvSpPr/>
            <p:nvPr/>
          </p:nvSpPr>
          <p:spPr>
            <a:xfrm>
              <a:off x="4906770" y="2424721"/>
              <a:ext cx="66115" cy="298851"/>
            </a:xfrm>
            <a:custGeom>
              <a:avLst/>
              <a:gdLst/>
              <a:ahLst/>
              <a:cxnLst/>
              <a:rect l="l" t="t" r="r" b="b"/>
              <a:pathLst>
                <a:path w="2530" h="11436" extrusionOk="0">
                  <a:moveTo>
                    <a:pt x="1087" y="1"/>
                  </a:moveTo>
                  <a:cubicBezTo>
                    <a:pt x="828" y="1684"/>
                    <a:pt x="1001" y="4780"/>
                    <a:pt x="981" y="4886"/>
                  </a:cubicBezTo>
                  <a:cubicBezTo>
                    <a:pt x="847" y="5713"/>
                    <a:pt x="1385" y="7934"/>
                    <a:pt x="1385" y="9127"/>
                  </a:cubicBezTo>
                  <a:cubicBezTo>
                    <a:pt x="1385" y="10319"/>
                    <a:pt x="828" y="11031"/>
                    <a:pt x="1" y="11309"/>
                  </a:cubicBezTo>
                  <a:cubicBezTo>
                    <a:pt x="168" y="11389"/>
                    <a:pt x="351" y="11436"/>
                    <a:pt x="543" y="11436"/>
                  </a:cubicBezTo>
                  <a:cubicBezTo>
                    <a:pt x="561" y="11436"/>
                    <a:pt x="579" y="11435"/>
                    <a:pt x="597" y="11434"/>
                  </a:cubicBezTo>
                  <a:cubicBezTo>
                    <a:pt x="1856" y="11434"/>
                    <a:pt x="1856" y="10175"/>
                    <a:pt x="1856" y="8617"/>
                  </a:cubicBezTo>
                  <a:cubicBezTo>
                    <a:pt x="1866" y="7425"/>
                    <a:pt x="1539" y="5723"/>
                    <a:pt x="1674" y="4886"/>
                  </a:cubicBezTo>
                  <a:cubicBezTo>
                    <a:pt x="1693" y="4780"/>
                    <a:pt x="2270" y="1674"/>
                    <a:pt x="2530" y="1"/>
                  </a:cubicBezTo>
                  <a:close/>
                </a:path>
              </a:pathLst>
            </a:custGeom>
            <a:solidFill>
              <a:srgbClr val="D3DCE3"/>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4352;p110"/>
            <p:cNvSpPr/>
            <p:nvPr/>
          </p:nvSpPr>
          <p:spPr>
            <a:xfrm>
              <a:off x="4889183" y="2583293"/>
              <a:ext cx="66115" cy="82448"/>
            </a:xfrm>
            <a:custGeom>
              <a:avLst/>
              <a:gdLst/>
              <a:ahLst/>
              <a:cxnLst/>
              <a:rect l="l" t="t" r="r" b="b"/>
              <a:pathLst>
                <a:path w="2530" h="3155" extrusionOk="0">
                  <a:moveTo>
                    <a:pt x="135" y="433"/>
                  </a:moveTo>
                  <a:lnTo>
                    <a:pt x="135" y="433"/>
                  </a:lnTo>
                  <a:cubicBezTo>
                    <a:pt x="520" y="510"/>
                    <a:pt x="914" y="549"/>
                    <a:pt x="1308" y="549"/>
                  </a:cubicBezTo>
                  <a:cubicBezTo>
                    <a:pt x="1664" y="549"/>
                    <a:pt x="2020" y="510"/>
                    <a:pt x="2366" y="433"/>
                  </a:cubicBezTo>
                  <a:lnTo>
                    <a:pt x="2366" y="433"/>
                  </a:lnTo>
                  <a:lnTo>
                    <a:pt x="2356" y="453"/>
                  </a:lnTo>
                  <a:cubicBezTo>
                    <a:pt x="2049" y="982"/>
                    <a:pt x="1664" y="1462"/>
                    <a:pt x="1222" y="1885"/>
                  </a:cubicBezTo>
                  <a:cubicBezTo>
                    <a:pt x="1058" y="1741"/>
                    <a:pt x="904" y="1578"/>
                    <a:pt x="770" y="1405"/>
                  </a:cubicBezTo>
                  <a:cubicBezTo>
                    <a:pt x="520" y="1107"/>
                    <a:pt x="308" y="780"/>
                    <a:pt x="135" y="433"/>
                  </a:cubicBezTo>
                  <a:close/>
                  <a:moveTo>
                    <a:pt x="125" y="1"/>
                  </a:moveTo>
                  <a:cubicBezTo>
                    <a:pt x="106" y="106"/>
                    <a:pt x="87" y="212"/>
                    <a:pt x="68" y="328"/>
                  </a:cubicBezTo>
                  <a:cubicBezTo>
                    <a:pt x="39" y="578"/>
                    <a:pt x="20" y="837"/>
                    <a:pt x="10" y="1087"/>
                  </a:cubicBezTo>
                  <a:cubicBezTo>
                    <a:pt x="260" y="1491"/>
                    <a:pt x="558" y="1847"/>
                    <a:pt x="895" y="2174"/>
                  </a:cubicBezTo>
                  <a:cubicBezTo>
                    <a:pt x="625" y="2395"/>
                    <a:pt x="327" y="2568"/>
                    <a:pt x="0" y="2703"/>
                  </a:cubicBezTo>
                  <a:cubicBezTo>
                    <a:pt x="10" y="2857"/>
                    <a:pt x="10" y="3001"/>
                    <a:pt x="10" y="3155"/>
                  </a:cubicBezTo>
                  <a:cubicBezTo>
                    <a:pt x="452" y="2991"/>
                    <a:pt x="866" y="2751"/>
                    <a:pt x="1231" y="2453"/>
                  </a:cubicBezTo>
                  <a:cubicBezTo>
                    <a:pt x="1616" y="2751"/>
                    <a:pt x="2058" y="2962"/>
                    <a:pt x="2529" y="3078"/>
                  </a:cubicBezTo>
                  <a:lnTo>
                    <a:pt x="2529" y="2635"/>
                  </a:lnTo>
                  <a:cubicBezTo>
                    <a:pt x="2183" y="2539"/>
                    <a:pt x="1847" y="2376"/>
                    <a:pt x="1558" y="2155"/>
                  </a:cubicBezTo>
                  <a:cubicBezTo>
                    <a:pt x="1693" y="2030"/>
                    <a:pt x="1818" y="1895"/>
                    <a:pt x="1943" y="1751"/>
                  </a:cubicBezTo>
                  <a:cubicBezTo>
                    <a:pt x="2126" y="1549"/>
                    <a:pt x="2289" y="1328"/>
                    <a:pt x="2443" y="1107"/>
                  </a:cubicBezTo>
                  <a:cubicBezTo>
                    <a:pt x="2404" y="731"/>
                    <a:pt x="2366" y="347"/>
                    <a:pt x="2337" y="1"/>
                  </a:cubicBezTo>
                  <a:cubicBezTo>
                    <a:pt x="1998" y="86"/>
                    <a:pt x="1645" y="116"/>
                    <a:pt x="1318" y="116"/>
                  </a:cubicBezTo>
                  <a:cubicBezTo>
                    <a:pt x="801" y="116"/>
                    <a:pt x="349" y="42"/>
                    <a:pt x="125" y="1"/>
                  </a:cubicBezTo>
                  <a:close/>
                </a:path>
              </a:pathLst>
            </a:custGeom>
            <a:solidFill>
              <a:srgbClr val="98A6B3"/>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4353;p110"/>
            <p:cNvSpPr/>
            <p:nvPr/>
          </p:nvSpPr>
          <p:spPr>
            <a:xfrm>
              <a:off x="5000246" y="2503641"/>
              <a:ext cx="38728" cy="71891"/>
            </a:xfrm>
            <a:custGeom>
              <a:avLst/>
              <a:gdLst/>
              <a:ahLst/>
              <a:cxnLst/>
              <a:rect l="l" t="t" r="r" b="b"/>
              <a:pathLst>
                <a:path w="1482" h="2751" extrusionOk="0">
                  <a:moveTo>
                    <a:pt x="1193" y="0"/>
                  </a:moveTo>
                  <a:cubicBezTo>
                    <a:pt x="1184" y="10"/>
                    <a:pt x="1174" y="29"/>
                    <a:pt x="1174" y="39"/>
                  </a:cubicBezTo>
                  <a:cubicBezTo>
                    <a:pt x="1174" y="39"/>
                    <a:pt x="1010" y="520"/>
                    <a:pt x="770" y="1068"/>
                  </a:cubicBezTo>
                  <a:cubicBezTo>
                    <a:pt x="491" y="1674"/>
                    <a:pt x="232" y="2135"/>
                    <a:pt x="1" y="2404"/>
                  </a:cubicBezTo>
                  <a:lnTo>
                    <a:pt x="260" y="2751"/>
                  </a:lnTo>
                  <a:cubicBezTo>
                    <a:pt x="799" y="2183"/>
                    <a:pt x="1289" y="972"/>
                    <a:pt x="1482" y="433"/>
                  </a:cubicBezTo>
                  <a:cubicBezTo>
                    <a:pt x="1366" y="298"/>
                    <a:pt x="1270" y="154"/>
                    <a:pt x="1193" y="0"/>
                  </a:cubicBezTo>
                  <a:close/>
                </a:path>
              </a:pathLst>
            </a:custGeom>
            <a:solidFill>
              <a:srgbClr val="98A6B3"/>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4354;p110"/>
            <p:cNvSpPr/>
            <p:nvPr/>
          </p:nvSpPr>
          <p:spPr>
            <a:xfrm>
              <a:off x="5019087" y="2553528"/>
              <a:ext cx="51690" cy="47143"/>
            </a:xfrm>
            <a:custGeom>
              <a:avLst/>
              <a:gdLst/>
              <a:ahLst/>
              <a:cxnLst/>
              <a:rect l="l" t="t" r="r" b="b"/>
              <a:pathLst>
                <a:path w="1978" h="1804" extrusionOk="0">
                  <a:moveTo>
                    <a:pt x="1705" y="0"/>
                  </a:moveTo>
                  <a:cubicBezTo>
                    <a:pt x="1633" y="0"/>
                    <a:pt x="1561" y="36"/>
                    <a:pt x="1520" y="120"/>
                  </a:cubicBezTo>
                  <a:cubicBezTo>
                    <a:pt x="1520" y="130"/>
                    <a:pt x="1039" y="1178"/>
                    <a:pt x="1" y="1447"/>
                  </a:cubicBezTo>
                  <a:lnTo>
                    <a:pt x="39" y="1505"/>
                  </a:lnTo>
                  <a:cubicBezTo>
                    <a:pt x="126" y="1611"/>
                    <a:pt x="222" y="1717"/>
                    <a:pt x="328" y="1803"/>
                  </a:cubicBezTo>
                  <a:cubicBezTo>
                    <a:pt x="1414" y="1399"/>
                    <a:pt x="1886" y="342"/>
                    <a:pt x="1915" y="293"/>
                  </a:cubicBezTo>
                  <a:cubicBezTo>
                    <a:pt x="1977" y="125"/>
                    <a:pt x="1840" y="0"/>
                    <a:pt x="1705" y="0"/>
                  </a:cubicBezTo>
                  <a:close/>
                </a:path>
              </a:pathLst>
            </a:custGeom>
            <a:solidFill>
              <a:srgbClr val="98A6B3"/>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4355;p110"/>
            <p:cNvSpPr/>
            <p:nvPr/>
          </p:nvSpPr>
          <p:spPr>
            <a:xfrm>
              <a:off x="5056039" y="2522222"/>
              <a:ext cx="111089" cy="160506"/>
            </a:xfrm>
            <a:custGeom>
              <a:avLst/>
              <a:gdLst/>
              <a:ahLst/>
              <a:cxnLst/>
              <a:rect l="l" t="t" r="r" b="b"/>
              <a:pathLst>
                <a:path w="4251" h="6142" extrusionOk="0">
                  <a:moveTo>
                    <a:pt x="1347" y="1"/>
                  </a:moveTo>
                  <a:lnTo>
                    <a:pt x="183" y="20"/>
                  </a:lnTo>
                  <a:cubicBezTo>
                    <a:pt x="97" y="20"/>
                    <a:pt x="29" y="88"/>
                    <a:pt x="29" y="164"/>
                  </a:cubicBezTo>
                  <a:cubicBezTo>
                    <a:pt x="0" y="1491"/>
                    <a:pt x="174" y="2809"/>
                    <a:pt x="539" y="4088"/>
                  </a:cubicBezTo>
                  <a:cubicBezTo>
                    <a:pt x="568" y="4165"/>
                    <a:pt x="616" y="4232"/>
                    <a:pt x="683" y="4280"/>
                  </a:cubicBezTo>
                  <a:lnTo>
                    <a:pt x="3068" y="6011"/>
                  </a:lnTo>
                  <a:cubicBezTo>
                    <a:pt x="3191" y="6098"/>
                    <a:pt x="3335" y="6141"/>
                    <a:pt x="3478" y="6141"/>
                  </a:cubicBezTo>
                  <a:cubicBezTo>
                    <a:pt x="3604" y="6141"/>
                    <a:pt x="3729" y="6107"/>
                    <a:pt x="3837" y="6040"/>
                  </a:cubicBezTo>
                  <a:cubicBezTo>
                    <a:pt x="4174" y="5819"/>
                    <a:pt x="4251" y="5357"/>
                    <a:pt x="4001" y="5049"/>
                  </a:cubicBezTo>
                  <a:cubicBezTo>
                    <a:pt x="3568" y="4511"/>
                    <a:pt x="2818" y="3722"/>
                    <a:pt x="2222" y="2818"/>
                  </a:cubicBezTo>
                  <a:cubicBezTo>
                    <a:pt x="1674" y="1982"/>
                    <a:pt x="1606" y="943"/>
                    <a:pt x="1674" y="366"/>
                  </a:cubicBezTo>
                  <a:cubicBezTo>
                    <a:pt x="1693" y="174"/>
                    <a:pt x="1539" y="1"/>
                    <a:pt x="1347" y="1"/>
                  </a:cubicBezTo>
                  <a:close/>
                </a:path>
              </a:pathLst>
            </a:custGeom>
            <a:solidFill>
              <a:srgbClr val="BFC8D0"/>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4356;p110"/>
            <p:cNvSpPr/>
            <p:nvPr/>
          </p:nvSpPr>
          <p:spPr>
            <a:xfrm>
              <a:off x="5056535" y="2522483"/>
              <a:ext cx="109103" cy="149791"/>
            </a:xfrm>
            <a:custGeom>
              <a:avLst/>
              <a:gdLst/>
              <a:ahLst/>
              <a:cxnLst/>
              <a:rect l="l" t="t" r="r" b="b"/>
              <a:pathLst>
                <a:path w="4175" h="5732" extrusionOk="0">
                  <a:moveTo>
                    <a:pt x="1328" y="1"/>
                  </a:moveTo>
                  <a:lnTo>
                    <a:pt x="164" y="10"/>
                  </a:lnTo>
                  <a:cubicBezTo>
                    <a:pt x="78" y="10"/>
                    <a:pt x="10" y="78"/>
                    <a:pt x="10" y="164"/>
                  </a:cubicBezTo>
                  <a:cubicBezTo>
                    <a:pt x="1" y="328"/>
                    <a:pt x="1" y="491"/>
                    <a:pt x="10" y="654"/>
                  </a:cubicBezTo>
                  <a:cubicBezTo>
                    <a:pt x="10" y="654"/>
                    <a:pt x="170" y="611"/>
                    <a:pt x="367" y="611"/>
                  </a:cubicBezTo>
                  <a:cubicBezTo>
                    <a:pt x="660" y="611"/>
                    <a:pt x="1038" y="707"/>
                    <a:pt x="1107" y="1183"/>
                  </a:cubicBezTo>
                  <a:cubicBezTo>
                    <a:pt x="1222" y="1982"/>
                    <a:pt x="1530" y="4001"/>
                    <a:pt x="4078" y="5732"/>
                  </a:cubicBezTo>
                  <a:cubicBezTo>
                    <a:pt x="4174" y="5501"/>
                    <a:pt x="4136" y="5241"/>
                    <a:pt x="3982" y="5049"/>
                  </a:cubicBezTo>
                  <a:cubicBezTo>
                    <a:pt x="3549" y="4511"/>
                    <a:pt x="2799" y="3722"/>
                    <a:pt x="2203" y="2818"/>
                  </a:cubicBezTo>
                  <a:cubicBezTo>
                    <a:pt x="1655" y="1972"/>
                    <a:pt x="1587" y="933"/>
                    <a:pt x="1655" y="356"/>
                  </a:cubicBezTo>
                  <a:cubicBezTo>
                    <a:pt x="1674" y="164"/>
                    <a:pt x="1520" y="1"/>
                    <a:pt x="1328" y="1"/>
                  </a:cubicBezTo>
                  <a:close/>
                </a:path>
              </a:pathLst>
            </a:custGeom>
            <a:solidFill>
              <a:srgbClr val="ACB8C2"/>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 name="Google Shape;16407;p112"/>
          <p:cNvGrpSpPr/>
          <p:nvPr/>
        </p:nvGrpSpPr>
        <p:grpSpPr>
          <a:xfrm>
            <a:off x="4977026" y="1643065"/>
            <a:ext cx="482473" cy="455726"/>
            <a:chOff x="8050359" y="1520687"/>
            <a:chExt cx="279321" cy="336837"/>
          </a:xfrm>
        </p:grpSpPr>
        <p:sp>
          <p:nvSpPr>
            <p:cNvPr id="57" name="Google Shape;16408;p112"/>
            <p:cNvSpPr/>
            <p:nvPr/>
          </p:nvSpPr>
          <p:spPr>
            <a:xfrm>
              <a:off x="8153305" y="1520687"/>
              <a:ext cx="68500" cy="45064"/>
            </a:xfrm>
            <a:custGeom>
              <a:avLst/>
              <a:gdLst/>
              <a:ahLst/>
              <a:cxnLst/>
              <a:rect l="l" t="t" r="r" b="b"/>
              <a:pathLst>
                <a:path w="2613" h="1719" extrusionOk="0">
                  <a:moveTo>
                    <a:pt x="1242" y="1"/>
                  </a:moveTo>
                  <a:cubicBezTo>
                    <a:pt x="549" y="1"/>
                    <a:pt x="0" y="549"/>
                    <a:pt x="0" y="1242"/>
                  </a:cubicBezTo>
                  <a:lnTo>
                    <a:pt x="0" y="1719"/>
                  </a:lnTo>
                  <a:lnTo>
                    <a:pt x="375" y="1719"/>
                  </a:lnTo>
                  <a:lnTo>
                    <a:pt x="375" y="1242"/>
                  </a:lnTo>
                  <a:cubicBezTo>
                    <a:pt x="375" y="766"/>
                    <a:pt x="765" y="376"/>
                    <a:pt x="1242" y="376"/>
                  </a:cubicBezTo>
                  <a:lnTo>
                    <a:pt x="1371" y="376"/>
                  </a:lnTo>
                  <a:cubicBezTo>
                    <a:pt x="1848" y="376"/>
                    <a:pt x="2238" y="766"/>
                    <a:pt x="2238" y="1242"/>
                  </a:cubicBezTo>
                  <a:lnTo>
                    <a:pt x="2238" y="1719"/>
                  </a:lnTo>
                  <a:lnTo>
                    <a:pt x="2613" y="1719"/>
                  </a:lnTo>
                  <a:lnTo>
                    <a:pt x="2613" y="1242"/>
                  </a:lnTo>
                  <a:cubicBezTo>
                    <a:pt x="2613" y="549"/>
                    <a:pt x="2064" y="1"/>
                    <a:pt x="1371" y="1"/>
                  </a:cubicBezTo>
                  <a:close/>
                </a:path>
              </a:pathLst>
            </a:custGeom>
            <a:solidFill>
              <a:srgbClr val="889AAA"/>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6409;p112"/>
            <p:cNvSpPr/>
            <p:nvPr/>
          </p:nvSpPr>
          <p:spPr>
            <a:xfrm>
              <a:off x="8084045" y="1599411"/>
              <a:ext cx="206653" cy="258113"/>
            </a:xfrm>
            <a:custGeom>
              <a:avLst/>
              <a:gdLst/>
              <a:ahLst/>
              <a:cxnLst/>
              <a:rect l="l" t="t" r="r" b="b"/>
              <a:pathLst>
                <a:path w="7883" h="9846" extrusionOk="0">
                  <a:moveTo>
                    <a:pt x="0" y="1"/>
                  </a:moveTo>
                  <a:lnTo>
                    <a:pt x="491" y="9196"/>
                  </a:lnTo>
                  <a:cubicBezTo>
                    <a:pt x="520" y="9571"/>
                    <a:pt x="823" y="9845"/>
                    <a:pt x="1184" y="9845"/>
                  </a:cubicBezTo>
                  <a:lnTo>
                    <a:pt x="6670" y="9845"/>
                  </a:lnTo>
                  <a:cubicBezTo>
                    <a:pt x="7031" y="9845"/>
                    <a:pt x="7334" y="9571"/>
                    <a:pt x="7363" y="9210"/>
                  </a:cubicBezTo>
                  <a:lnTo>
                    <a:pt x="7882" y="1"/>
                  </a:lnTo>
                  <a:close/>
                </a:path>
              </a:pathLst>
            </a:custGeom>
            <a:solidFill>
              <a:srgbClr val="889AAA"/>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6410;p112"/>
            <p:cNvSpPr/>
            <p:nvPr/>
          </p:nvSpPr>
          <p:spPr>
            <a:xfrm>
              <a:off x="8097284" y="1599411"/>
              <a:ext cx="193781" cy="258113"/>
            </a:xfrm>
            <a:custGeom>
              <a:avLst/>
              <a:gdLst/>
              <a:ahLst/>
              <a:cxnLst/>
              <a:rect l="l" t="t" r="r" b="b"/>
              <a:pathLst>
                <a:path w="7392" h="9846" extrusionOk="0">
                  <a:moveTo>
                    <a:pt x="5096" y="1"/>
                  </a:moveTo>
                  <a:lnTo>
                    <a:pt x="4865" y="8575"/>
                  </a:lnTo>
                  <a:cubicBezTo>
                    <a:pt x="4851" y="8950"/>
                    <a:pt x="4548" y="9239"/>
                    <a:pt x="4173" y="9239"/>
                  </a:cubicBezTo>
                  <a:lnTo>
                    <a:pt x="1" y="9239"/>
                  </a:lnTo>
                  <a:cubicBezTo>
                    <a:pt x="44" y="9586"/>
                    <a:pt x="333" y="9845"/>
                    <a:pt x="679" y="9845"/>
                  </a:cubicBezTo>
                  <a:lnTo>
                    <a:pt x="6165" y="9845"/>
                  </a:lnTo>
                  <a:cubicBezTo>
                    <a:pt x="6540" y="9845"/>
                    <a:pt x="6843" y="9571"/>
                    <a:pt x="6858" y="9196"/>
                  </a:cubicBezTo>
                  <a:lnTo>
                    <a:pt x="7392" y="1"/>
                  </a:lnTo>
                  <a:close/>
                </a:path>
              </a:pathLst>
            </a:custGeom>
            <a:solidFill>
              <a:srgbClr val="9FAEBA"/>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6411;p112"/>
            <p:cNvSpPr/>
            <p:nvPr/>
          </p:nvSpPr>
          <p:spPr>
            <a:xfrm>
              <a:off x="8084045" y="1553613"/>
              <a:ext cx="206260" cy="42809"/>
            </a:xfrm>
            <a:custGeom>
              <a:avLst/>
              <a:gdLst/>
              <a:ahLst/>
              <a:cxnLst/>
              <a:rect l="l" t="t" r="r" b="b"/>
              <a:pathLst>
                <a:path w="7868" h="1633" extrusionOk="0">
                  <a:moveTo>
                    <a:pt x="1588" y="1"/>
                  </a:moveTo>
                  <a:cubicBezTo>
                    <a:pt x="708" y="1"/>
                    <a:pt x="0" y="708"/>
                    <a:pt x="0" y="1574"/>
                  </a:cubicBezTo>
                  <a:lnTo>
                    <a:pt x="0" y="1632"/>
                  </a:lnTo>
                  <a:lnTo>
                    <a:pt x="7868" y="1632"/>
                  </a:lnTo>
                  <a:lnTo>
                    <a:pt x="7868" y="1574"/>
                  </a:lnTo>
                  <a:cubicBezTo>
                    <a:pt x="7868" y="708"/>
                    <a:pt x="7160" y="1"/>
                    <a:pt x="6294" y="1"/>
                  </a:cubicBezTo>
                  <a:close/>
                </a:path>
              </a:pathLst>
            </a:custGeom>
            <a:solidFill>
              <a:srgbClr val="CDD7DF"/>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6412;p112"/>
            <p:cNvSpPr/>
            <p:nvPr/>
          </p:nvSpPr>
          <p:spPr>
            <a:xfrm>
              <a:off x="8204372" y="1553613"/>
              <a:ext cx="86326" cy="42809"/>
            </a:xfrm>
            <a:custGeom>
              <a:avLst/>
              <a:gdLst/>
              <a:ahLst/>
              <a:cxnLst/>
              <a:rect l="l" t="t" r="r" b="b"/>
              <a:pathLst>
                <a:path w="3293" h="1633" extrusionOk="0">
                  <a:moveTo>
                    <a:pt x="1" y="1"/>
                  </a:moveTo>
                  <a:cubicBezTo>
                    <a:pt x="881" y="1"/>
                    <a:pt x="1603" y="723"/>
                    <a:pt x="1603" y="1603"/>
                  </a:cubicBezTo>
                  <a:lnTo>
                    <a:pt x="1603" y="1632"/>
                  </a:lnTo>
                  <a:lnTo>
                    <a:pt x="3292" y="1632"/>
                  </a:lnTo>
                  <a:lnTo>
                    <a:pt x="3292" y="1603"/>
                  </a:lnTo>
                  <a:cubicBezTo>
                    <a:pt x="3292" y="723"/>
                    <a:pt x="2570" y="1"/>
                    <a:pt x="1675" y="1"/>
                  </a:cubicBezTo>
                  <a:close/>
                </a:path>
              </a:pathLst>
            </a:custGeom>
            <a:solidFill>
              <a:srgbClr val="E3E9ED"/>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6413;p112"/>
            <p:cNvSpPr/>
            <p:nvPr/>
          </p:nvSpPr>
          <p:spPr>
            <a:xfrm>
              <a:off x="8050752" y="1578963"/>
              <a:ext cx="273606" cy="30698"/>
            </a:xfrm>
            <a:custGeom>
              <a:avLst/>
              <a:gdLst/>
              <a:ahLst/>
              <a:cxnLst/>
              <a:rect l="l" t="t" r="r" b="b"/>
              <a:pathLst>
                <a:path w="10437" h="1171" extrusionOk="0">
                  <a:moveTo>
                    <a:pt x="563" y="1"/>
                  </a:moveTo>
                  <a:cubicBezTo>
                    <a:pt x="246" y="1"/>
                    <a:pt x="0" y="261"/>
                    <a:pt x="0" y="578"/>
                  </a:cubicBezTo>
                  <a:lnTo>
                    <a:pt x="0" y="593"/>
                  </a:lnTo>
                  <a:cubicBezTo>
                    <a:pt x="0" y="910"/>
                    <a:pt x="246" y="1170"/>
                    <a:pt x="563" y="1170"/>
                  </a:cubicBezTo>
                  <a:lnTo>
                    <a:pt x="9860" y="1170"/>
                  </a:lnTo>
                  <a:cubicBezTo>
                    <a:pt x="10177" y="1170"/>
                    <a:pt x="10437" y="910"/>
                    <a:pt x="10437" y="593"/>
                  </a:cubicBezTo>
                  <a:lnTo>
                    <a:pt x="10437" y="578"/>
                  </a:lnTo>
                  <a:cubicBezTo>
                    <a:pt x="10437" y="261"/>
                    <a:pt x="10177" y="1"/>
                    <a:pt x="9860" y="1"/>
                  </a:cubicBezTo>
                  <a:close/>
                </a:path>
              </a:pathLst>
            </a:custGeom>
            <a:solidFill>
              <a:srgbClr val="889AAA"/>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6414;p112"/>
            <p:cNvSpPr/>
            <p:nvPr/>
          </p:nvSpPr>
          <p:spPr>
            <a:xfrm>
              <a:off x="8050359" y="1578963"/>
              <a:ext cx="279321" cy="30698"/>
            </a:xfrm>
            <a:custGeom>
              <a:avLst/>
              <a:gdLst/>
              <a:ahLst/>
              <a:cxnLst/>
              <a:rect l="l" t="t" r="r" b="b"/>
              <a:pathLst>
                <a:path w="10655" h="1171" extrusionOk="0">
                  <a:moveTo>
                    <a:pt x="8662" y="1"/>
                  </a:moveTo>
                  <a:cubicBezTo>
                    <a:pt x="8662" y="319"/>
                    <a:pt x="8388" y="578"/>
                    <a:pt x="8070" y="578"/>
                  </a:cubicBezTo>
                  <a:lnTo>
                    <a:pt x="1" y="578"/>
                  </a:lnTo>
                  <a:cubicBezTo>
                    <a:pt x="1" y="910"/>
                    <a:pt x="275" y="1170"/>
                    <a:pt x="593" y="1170"/>
                  </a:cubicBezTo>
                  <a:lnTo>
                    <a:pt x="9875" y="1170"/>
                  </a:lnTo>
                  <a:cubicBezTo>
                    <a:pt x="10654" y="1170"/>
                    <a:pt x="10654" y="1"/>
                    <a:pt x="9875" y="1"/>
                  </a:cubicBezTo>
                  <a:close/>
                </a:path>
              </a:pathLst>
            </a:custGeom>
            <a:solidFill>
              <a:srgbClr val="9FAEBA"/>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6415;p112"/>
            <p:cNvSpPr/>
            <p:nvPr/>
          </p:nvSpPr>
          <p:spPr>
            <a:xfrm>
              <a:off x="8177895" y="1640647"/>
              <a:ext cx="19320" cy="165417"/>
            </a:xfrm>
            <a:custGeom>
              <a:avLst/>
              <a:gdLst/>
              <a:ahLst/>
              <a:cxnLst/>
              <a:rect l="l" t="t" r="r" b="b"/>
              <a:pathLst>
                <a:path w="737" h="6310" extrusionOk="0">
                  <a:moveTo>
                    <a:pt x="361" y="1"/>
                  </a:moveTo>
                  <a:cubicBezTo>
                    <a:pt x="159" y="1"/>
                    <a:pt x="0" y="160"/>
                    <a:pt x="0" y="362"/>
                  </a:cubicBezTo>
                  <a:lnTo>
                    <a:pt x="0" y="5948"/>
                  </a:lnTo>
                  <a:cubicBezTo>
                    <a:pt x="0" y="6150"/>
                    <a:pt x="159" y="6309"/>
                    <a:pt x="361" y="6309"/>
                  </a:cubicBezTo>
                  <a:lnTo>
                    <a:pt x="376" y="6309"/>
                  </a:lnTo>
                  <a:cubicBezTo>
                    <a:pt x="578" y="6309"/>
                    <a:pt x="737" y="6150"/>
                    <a:pt x="737" y="5948"/>
                  </a:cubicBezTo>
                  <a:lnTo>
                    <a:pt x="737" y="362"/>
                  </a:lnTo>
                  <a:cubicBezTo>
                    <a:pt x="737" y="160"/>
                    <a:pt x="578" y="1"/>
                    <a:pt x="376" y="1"/>
                  </a:cubicBezTo>
                  <a:close/>
                </a:path>
              </a:pathLst>
            </a:custGeom>
            <a:solidFill>
              <a:srgbClr val="87A0B2"/>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16416;p112"/>
            <p:cNvSpPr/>
            <p:nvPr/>
          </p:nvSpPr>
          <p:spPr>
            <a:xfrm>
              <a:off x="8231819" y="1640647"/>
              <a:ext cx="23305" cy="165076"/>
            </a:xfrm>
            <a:custGeom>
              <a:avLst/>
              <a:gdLst/>
              <a:ahLst/>
              <a:cxnLst/>
              <a:rect l="l" t="t" r="r" b="b"/>
              <a:pathLst>
                <a:path w="889" h="6297" extrusionOk="0">
                  <a:moveTo>
                    <a:pt x="527" y="1"/>
                  </a:moveTo>
                  <a:cubicBezTo>
                    <a:pt x="325" y="1"/>
                    <a:pt x="166" y="145"/>
                    <a:pt x="166" y="347"/>
                  </a:cubicBezTo>
                  <a:lnTo>
                    <a:pt x="8" y="5919"/>
                  </a:lnTo>
                  <a:cubicBezTo>
                    <a:pt x="0" y="6170"/>
                    <a:pt x="185" y="6297"/>
                    <a:pt x="370" y="6297"/>
                  </a:cubicBezTo>
                  <a:cubicBezTo>
                    <a:pt x="546" y="6297"/>
                    <a:pt x="722" y="6181"/>
                    <a:pt x="729" y="5948"/>
                  </a:cubicBezTo>
                  <a:lnTo>
                    <a:pt x="888" y="362"/>
                  </a:lnTo>
                  <a:cubicBezTo>
                    <a:pt x="888" y="160"/>
                    <a:pt x="729" y="1"/>
                    <a:pt x="527" y="1"/>
                  </a:cubicBezTo>
                  <a:close/>
                </a:path>
              </a:pathLst>
            </a:custGeom>
            <a:solidFill>
              <a:srgbClr val="E7ECF0"/>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16417;p112"/>
            <p:cNvSpPr/>
            <p:nvPr/>
          </p:nvSpPr>
          <p:spPr>
            <a:xfrm>
              <a:off x="8119986" y="1640647"/>
              <a:ext cx="23305" cy="165076"/>
            </a:xfrm>
            <a:custGeom>
              <a:avLst/>
              <a:gdLst/>
              <a:ahLst/>
              <a:cxnLst/>
              <a:rect l="l" t="t" r="r" b="b"/>
              <a:pathLst>
                <a:path w="889" h="6297" extrusionOk="0">
                  <a:moveTo>
                    <a:pt x="362" y="1"/>
                  </a:moveTo>
                  <a:cubicBezTo>
                    <a:pt x="160" y="1"/>
                    <a:pt x="1" y="160"/>
                    <a:pt x="1" y="362"/>
                  </a:cubicBezTo>
                  <a:lnTo>
                    <a:pt x="160" y="5948"/>
                  </a:lnTo>
                  <a:cubicBezTo>
                    <a:pt x="167" y="6181"/>
                    <a:pt x="343" y="6297"/>
                    <a:pt x="519" y="6297"/>
                  </a:cubicBezTo>
                  <a:cubicBezTo>
                    <a:pt x="704" y="6297"/>
                    <a:pt x="889" y="6170"/>
                    <a:pt x="881" y="5919"/>
                  </a:cubicBezTo>
                  <a:lnTo>
                    <a:pt x="723" y="347"/>
                  </a:lnTo>
                  <a:cubicBezTo>
                    <a:pt x="723" y="145"/>
                    <a:pt x="564" y="1"/>
                    <a:pt x="362" y="1"/>
                  </a:cubicBezTo>
                  <a:close/>
                </a:path>
              </a:pathLst>
            </a:custGeom>
            <a:solidFill>
              <a:srgbClr val="87A0B2"/>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16418;p112"/>
            <p:cNvSpPr/>
            <p:nvPr/>
          </p:nvSpPr>
          <p:spPr>
            <a:xfrm>
              <a:off x="8179022" y="1640647"/>
              <a:ext cx="17826" cy="165023"/>
            </a:xfrm>
            <a:custGeom>
              <a:avLst/>
              <a:gdLst/>
              <a:ahLst/>
              <a:cxnLst/>
              <a:rect l="l" t="t" r="r" b="b"/>
              <a:pathLst>
                <a:path w="680" h="6295" extrusionOk="0">
                  <a:moveTo>
                    <a:pt x="318" y="1"/>
                  </a:moveTo>
                  <a:cubicBezTo>
                    <a:pt x="333" y="44"/>
                    <a:pt x="347" y="88"/>
                    <a:pt x="347" y="145"/>
                  </a:cubicBezTo>
                  <a:lnTo>
                    <a:pt x="347" y="5717"/>
                  </a:lnTo>
                  <a:cubicBezTo>
                    <a:pt x="347" y="5905"/>
                    <a:pt x="188" y="6064"/>
                    <a:pt x="1" y="6078"/>
                  </a:cubicBezTo>
                  <a:cubicBezTo>
                    <a:pt x="44" y="6208"/>
                    <a:pt x="174" y="6295"/>
                    <a:pt x="318" y="6295"/>
                  </a:cubicBezTo>
                  <a:cubicBezTo>
                    <a:pt x="520" y="6295"/>
                    <a:pt x="679" y="6136"/>
                    <a:pt x="679" y="5934"/>
                  </a:cubicBezTo>
                  <a:lnTo>
                    <a:pt x="679" y="362"/>
                  </a:lnTo>
                  <a:cubicBezTo>
                    <a:pt x="679" y="160"/>
                    <a:pt x="520" y="1"/>
                    <a:pt x="318" y="1"/>
                  </a:cubicBezTo>
                  <a:close/>
                </a:path>
              </a:pathLst>
            </a:custGeom>
            <a:solidFill>
              <a:srgbClr val="E7ECF0"/>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16419;p112"/>
            <p:cNvSpPr/>
            <p:nvPr/>
          </p:nvSpPr>
          <p:spPr>
            <a:xfrm>
              <a:off x="8232763" y="1640647"/>
              <a:ext cx="22361" cy="164919"/>
            </a:xfrm>
            <a:custGeom>
              <a:avLst/>
              <a:gdLst/>
              <a:ahLst/>
              <a:cxnLst/>
              <a:rect l="l" t="t" r="r" b="b"/>
              <a:pathLst>
                <a:path w="853" h="6291" extrusionOk="0">
                  <a:moveTo>
                    <a:pt x="477" y="1"/>
                  </a:moveTo>
                  <a:cubicBezTo>
                    <a:pt x="491" y="44"/>
                    <a:pt x="506" y="102"/>
                    <a:pt x="506" y="145"/>
                  </a:cubicBezTo>
                  <a:lnTo>
                    <a:pt x="347" y="5732"/>
                  </a:lnTo>
                  <a:cubicBezTo>
                    <a:pt x="333" y="5919"/>
                    <a:pt x="188" y="6064"/>
                    <a:pt x="1" y="6078"/>
                  </a:cubicBezTo>
                  <a:cubicBezTo>
                    <a:pt x="61" y="6224"/>
                    <a:pt x="191" y="6291"/>
                    <a:pt x="323" y="6291"/>
                  </a:cubicBezTo>
                  <a:cubicBezTo>
                    <a:pt x="503" y="6291"/>
                    <a:pt x="685" y="6165"/>
                    <a:pt x="693" y="5948"/>
                  </a:cubicBezTo>
                  <a:lnTo>
                    <a:pt x="838" y="362"/>
                  </a:lnTo>
                  <a:cubicBezTo>
                    <a:pt x="852" y="160"/>
                    <a:pt x="693" y="1"/>
                    <a:pt x="491" y="1"/>
                  </a:cubicBezTo>
                  <a:close/>
                </a:path>
              </a:pathLst>
            </a:custGeom>
            <a:solidFill>
              <a:srgbClr val="576D81"/>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16420;p112"/>
            <p:cNvSpPr/>
            <p:nvPr/>
          </p:nvSpPr>
          <p:spPr>
            <a:xfrm>
              <a:off x="8124914" y="1640647"/>
              <a:ext cx="18403" cy="164683"/>
            </a:xfrm>
            <a:custGeom>
              <a:avLst/>
              <a:gdLst/>
              <a:ahLst/>
              <a:cxnLst/>
              <a:rect l="l" t="t" r="r" b="b"/>
              <a:pathLst>
                <a:path w="702" h="6282" extrusionOk="0">
                  <a:moveTo>
                    <a:pt x="174" y="1"/>
                  </a:moveTo>
                  <a:cubicBezTo>
                    <a:pt x="188" y="44"/>
                    <a:pt x="188" y="88"/>
                    <a:pt x="203" y="131"/>
                  </a:cubicBezTo>
                  <a:lnTo>
                    <a:pt x="347" y="5703"/>
                  </a:lnTo>
                  <a:cubicBezTo>
                    <a:pt x="347" y="5905"/>
                    <a:pt x="203" y="6064"/>
                    <a:pt x="0" y="6064"/>
                  </a:cubicBezTo>
                  <a:cubicBezTo>
                    <a:pt x="66" y="6214"/>
                    <a:pt x="200" y="6281"/>
                    <a:pt x="332" y="6281"/>
                  </a:cubicBezTo>
                  <a:cubicBezTo>
                    <a:pt x="518" y="6281"/>
                    <a:pt x="702" y="6147"/>
                    <a:pt x="693" y="5919"/>
                  </a:cubicBezTo>
                  <a:lnTo>
                    <a:pt x="535" y="347"/>
                  </a:lnTo>
                  <a:cubicBezTo>
                    <a:pt x="520" y="145"/>
                    <a:pt x="361" y="1"/>
                    <a:pt x="174" y="1"/>
                  </a:cubicBezTo>
                  <a:close/>
                </a:path>
              </a:pathLst>
            </a:custGeom>
            <a:solidFill>
              <a:srgbClr val="E7ECF0"/>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 name="Google Shape;11951;p109"/>
          <p:cNvGrpSpPr/>
          <p:nvPr/>
        </p:nvGrpSpPr>
        <p:grpSpPr>
          <a:xfrm>
            <a:off x="6151517" y="1707239"/>
            <a:ext cx="582210" cy="408597"/>
            <a:chOff x="3523772" y="3404422"/>
            <a:chExt cx="362008" cy="244175"/>
          </a:xfrm>
        </p:grpSpPr>
        <p:sp>
          <p:nvSpPr>
            <p:cNvPr id="71" name="Google Shape;11952;p109"/>
            <p:cNvSpPr/>
            <p:nvPr/>
          </p:nvSpPr>
          <p:spPr>
            <a:xfrm>
              <a:off x="3566244" y="3404579"/>
              <a:ext cx="122677" cy="233256"/>
            </a:xfrm>
            <a:custGeom>
              <a:avLst/>
              <a:gdLst/>
              <a:ahLst/>
              <a:cxnLst/>
              <a:rect l="l" t="t" r="r" b="b"/>
              <a:pathLst>
                <a:path w="4685" h="8908" extrusionOk="0">
                  <a:moveTo>
                    <a:pt x="1882" y="1"/>
                  </a:moveTo>
                  <a:cubicBezTo>
                    <a:pt x="1557" y="1"/>
                    <a:pt x="1231" y="211"/>
                    <a:pt x="1203" y="637"/>
                  </a:cubicBezTo>
                  <a:cubicBezTo>
                    <a:pt x="1107" y="503"/>
                    <a:pt x="955" y="408"/>
                    <a:pt x="792" y="379"/>
                  </a:cubicBezTo>
                  <a:cubicBezTo>
                    <a:pt x="754" y="370"/>
                    <a:pt x="716" y="370"/>
                    <a:pt x="668" y="370"/>
                  </a:cubicBezTo>
                  <a:cubicBezTo>
                    <a:pt x="296" y="370"/>
                    <a:pt x="1" y="675"/>
                    <a:pt x="1" y="1047"/>
                  </a:cubicBezTo>
                  <a:lnTo>
                    <a:pt x="1" y="8908"/>
                  </a:lnTo>
                  <a:lnTo>
                    <a:pt x="4685" y="8908"/>
                  </a:lnTo>
                  <a:lnTo>
                    <a:pt x="4666" y="2068"/>
                  </a:lnTo>
                  <a:cubicBezTo>
                    <a:pt x="4666" y="1744"/>
                    <a:pt x="4407" y="1531"/>
                    <a:pt x="4136" y="1531"/>
                  </a:cubicBezTo>
                  <a:cubicBezTo>
                    <a:pt x="4007" y="1531"/>
                    <a:pt x="3876" y="1579"/>
                    <a:pt x="3769" y="1686"/>
                  </a:cubicBezTo>
                  <a:lnTo>
                    <a:pt x="3769" y="1219"/>
                  </a:lnTo>
                  <a:cubicBezTo>
                    <a:pt x="3763" y="806"/>
                    <a:pt x="3426" y="544"/>
                    <a:pt x="3081" y="544"/>
                  </a:cubicBezTo>
                  <a:cubicBezTo>
                    <a:pt x="2891" y="544"/>
                    <a:pt x="2699" y="623"/>
                    <a:pt x="2557" y="799"/>
                  </a:cubicBezTo>
                  <a:lnTo>
                    <a:pt x="2557" y="675"/>
                  </a:lnTo>
                  <a:cubicBezTo>
                    <a:pt x="2557" y="228"/>
                    <a:pt x="2220" y="1"/>
                    <a:pt x="1882" y="1"/>
                  </a:cubicBezTo>
                  <a:close/>
                </a:path>
              </a:pathLst>
            </a:custGeom>
            <a:solidFill>
              <a:srgbClr val="EBEFF2"/>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11953;p109"/>
            <p:cNvSpPr/>
            <p:nvPr/>
          </p:nvSpPr>
          <p:spPr>
            <a:xfrm>
              <a:off x="3566244" y="3511179"/>
              <a:ext cx="78476" cy="126657"/>
            </a:xfrm>
            <a:custGeom>
              <a:avLst/>
              <a:gdLst/>
              <a:ahLst/>
              <a:cxnLst/>
              <a:rect l="l" t="t" r="r" b="b"/>
              <a:pathLst>
                <a:path w="2997" h="4837" extrusionOk="0">
                  <a:moveTo>
                    <a:pt x="1" y="0"/>
                  </a:moveTo>
                  <a:lnTo>
                    <a:pt x="1" y="4837"/>
                  </a:lnTo>
                  <a:lnTo>
                    <a:pt x="2996" y="4837"/>
                  </a:lnTo>
                  <a:lnTo>
                    <a:pt x="2996" y="2996"/>
                  </a:lnTo>
                  <a:cubicBezTo>
                    <a:pt x="2996" y="1345"/>
                    <a:pt x="1651" y="0"/>
                    <a:pt x="1" y="0"/>
                  </a:cubicBezTo>
                  <a:close/>
                </a:path>
              </a:pathLst>
            </a:custGeom>
            <a:solidFill>
              <a:srgbClr val="AEBFCB"/>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11954;p109"/>
            <p:cNvSpPr/>
            <p:nvPr/>
          </p:nvSpPr>
          <p:spPr>
            <a:xfrm>
              <a:off x="3586852" y="3414504"/>
              <a:ext cx="11390" cy="95759"/>
            </a:xfrm>
            <a:custGeom>
              <a:avLst/>
              <a:gdLst/>
              <a:ahLst/>
              <a:cxnLst/>
              <a:rect l="l" t="t" r="r" b="b"/>
              <a:pathLst>
                <a:path w="435" h="3657" extrusionOk="0">
                  <a:moveTo>
                    <a:pt x="15" y="0"/>
                  </a:moveTo>
                  <a:lnTo>
                    <a:pt x="15" y="3435"/>
                  </a:lnTo>
                  <a:cubicBezTo>
                    <a:pt x="1" y="3582"/>
                    <a:pt x="108" y="3656"/>
                    <a:pt x="216" y="3656"/>
                  </a:cubicBezTo>
                  <a:cubicBezTo>
                    <a:pt x="325" y="3656"/>
                    <a:pt x="435" y="3582"/>
                    <a:pt x="425" y="3435"/>
                  </a:cubicBezTo>
                  <a:lnTo>
                    <a:pt x="425" y="258"/>
                  </a:lnTo>
                  <a:cubicBezTo>
                    <a:pt x="320" y="124"/>
                    <a:pt x="177" y="29"/>
                    <a:pt x="15" y="0"/>
                  </a:cubicBezTo>
                  <a:close/>
                </a:path>
              </a:pathLst>
            </a:custGeom>
            <a:solidFill>
              <a:srgbClr val="AEBFCB"/>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1955;p109"/>
            <p:cNvSpPr/>
            <p:nvPr/>
          </p:nvSpPr>
          <p:spPr>
            <a:xfrm>
              <a:off x="3622202" y="3405758"/>
              <a:ext cx="11521" cy="103928"/>
            </a:xfrm>
            <a:custGeom>
              <a:avLst/>
              <a:gdLst/>
              <a:ahLst/>
              <a:cxnLst/>
              <a:rect l="l" t="t" r="r" b="b"/>
              <a:pathLst>
                <a:path w="440" h="3969" extrusionOk="0">
                  <a:moveTo>
                    <a:pt x="10" y="0"/>
                  </a:moveTo>
                  <a:cubicBezTo>
                    <a:pt x="10" y="10"/>
                    <a:pt x="10" y="29"/>
                    <a:pt x="10" y="39"/>
                  </a:cubicBezTo>
                  <a:cubicBezTo>
                    <a:pt x="29" y="229"/>
                    <a:pt x="20" y="2719"/>
                    <a:pt x="0" y="3759"/>
                  </a:cubicBezTo>
                  <a:cubicBezTo>
                    <a:pt x="0" y="3874"/>
                    <a:pt x="96" y="3969"/>
                    <a:pt x="210" y="3969"/>
                  </a:cubicBezTo>
                  <a:cubicBezTo>
                    <a:pt x="325" y="3969"/>
                    <a:pt x="411" y="3883"/>
                    <a:pt x="411" y="3769"/>
                  </a:cubicBezTo>
                  <a:cubicBezTo>
                    <a:pt x="411" y="3759"/>
                    <a:pt x="420" y="3034"/>
                    <a:pt x="430" y="2299"/>
                  </a:cubicBezTo>
                  <a:cubicBezTo>
                    <a:pt x="439" y="1660"/>
                    <a:pt x="439" y="1145"/>
                    <a:pt x="430" y="754"/>
                  </a:cubicBezTo>
                  <a:lnTo>
                    <a:pt x="430" y="630"/>
                  </a:lnTo>
                  <a:cubicBezTo>
                    <a:pt x="430" y="353"/>
                    <a:pt x="268" y="105"/>
                    <a:pt x="10" y="0"/>
                  </a:cubicBezTo>
                  <a:close/>
                </a:path>
              </a:pathLst>
            </a:custGeom>
            <a:solidFill>
              <a:srgbClr val="AEBFCB"/>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11956;p109"/>
            <p:cNvSpPr/>
            <p:nvPr/>
          </p:nvSpPr>
          <p:spPr>
            <a:xfrm>
              <a:off x="3654174" y="3420002"/>
              <a:ext cx="11024" cy="89317"/>
            </a:xfrm>
            <a:custGeom>
              <a:avLst/>
              <a:gdLst/>
              <a:ahLst/>
              <a:cxnLst/>
              <a:rect l="l" t="t" r="r" b="b"/>
              <a:pathLst>
                <a:path w="421" h="3411" extrusionOk="0">
                  <a:moveTo>
                    <a:pt x="1" y="0"/>
                  </a:moveTo>
                  <a:lnTo>
                    <a:pt x="1" y="3225"/>
                  </a:lnTo>
                  <a:cubicBezTo>
                    <a:pt x="10" y="3349"/>
                    <a:pt x="110" y="3411"/>
                    <a:pt x="210" y="3411"/>
                  </a:cubicBezTo>
                  <a:cubicBezTo>
                    <a:pt x="311" y="3411"/>
                    <a:pt x="411" y="3349"/>
                    <a:pt x="420" y="3225"/>
                  </a:cubicBezTo>
                  <a:lnTo>
                    <a:pt x="420" y="630"/>
                  </a:lnTo>
                  <a:cubicBezTo>
                    <a:pt x="420" y="353"/>
                    <a:pt x="258" y="105"/>
                    <a:pt x="1" y="0"/>
                  </a:cubicBezTo>
                  <a:close/>
                </a:path>
              </a:pathLst>
            </a:custGeom>
            <a:solidFill>
              <a:srgbClr val="AEBFCB"/>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11957;p109"/>
            <p:cNvSpPr/>
            <p:nvPr/>
          </p:nvSpPr>
          <p:spPr>
            <a:xfrm>
              <a:off x="3523772" y="3493320"/>
              <a:ext cx="90469" cy="144515"/>
            </a:xfrm>
            <a:custGeom>
              <a:avLst/>
              <a:gdLst/>
              <a:ahLst/>
              <a:cxnLst/>
              <a:rect l="l" t="t" r="r" b="b"/>
              <a:pathLst>
                <a:path w="3455" h="5519" extrusionOk="0">
                  <a:moveTo>
                    <a:pt x="683" y="0"/>
                  </a:moveTo>
                  <a:cubicBezTo>
                    <a:pt x="523" y="0"/>
                    <a:pt x="363" y="62"/>
                    <a:pt x="239" y="186"/>
                  </a:cubicBezTo>
                  <a:cubicBezTo>
                    <a:pt x="1" y="425"/>
                    <a:pt x="1" y="825"/>
                    <a:pt x="239" y="1064"/>
                  </a:cubicBezTo>
                  <a:lnTo>
                    <a:pt x="1623" y="2447"/>
                  </a:lnTo>
                  <a:lnTo>
                    <a:pt x="1623" y="5519"/>
                  </a:lnTo>
                  <a:lnTo>
                    <a:pt x="3454" y="5519"/>
                  </a:lnTo>
                  <a:lnTo>
                    <a:pt x="3454" y="4107"/>
                  </a:lnTo>
                  <a:cubicBezTo>
                    <a:pt x="3454" y="3067"/>
                    <a:pt x="3034" y="2075"/>
                    <a:pt x="2300" y="1350"/>
                  </a:cubicBezTo>
                  <a:lnTo>
                    <a:pt x="1126" y="186"/>
                  </a:lnTo>
                  <a:cubicBezTo>
                    <a:pt x="1002" y="62"/>
                    <a:pt x="843" y="0"/>
                    <a:pt x="683" y="0"/>
                  </a:cubicBezTo>
                  <a:close/>
                </a:path>
              </a:pathLst>
            </a:custGeom>
            <a:solidFill>
              <a:srgbClr val="657A8D"/>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11958;p109"/>
            <p:cNvSpPr/>
            <p:nvPr/>
          </p:nvSpPr>
          <p:spPr>
            <a:xfrm>
              <a:off x="3557263" y="3624324"/>
              <a:ext cx="140404" cy="24273"/>
            </a:xfrm>
            <a:custGeom>
              <a:avLst/>
              <a:gdLst/>
              <a:ahLst/>
              <a:cxnLst/>
              <a:rect l="l" t="t" r="r" b="b"/>
              <a:pathLst>
                <a:path w="5362" h="927" extrusionOk="0">
                  <a:moveTo>
                    <a:pt x="219" y="1"/>
                  </a:moveTo>
                  <a:cubicBezTo>
                    <a:pt x="105" y="1"/>
                    <a:pt x="0" y="106"/>
                    <a:pt x="0" y="230"/>
                  </a:cubicBezTo>
                  <a:lnTo>
                    <a:pt x="0" y="707"/>
                  </a:lnTo>
                  <a:cubicBezTo>
                    <a:pt x="0" y="821"/>
                    <a:pt x="105" y="926"/>
                    <a:pt x="219" y="926"/>
                  </a:cubicBezTo>
                  <a:lnTo>
                    <a:pt x="5142" y="926"/>
                  </a:lnTo>
                  <a:cubicBezTo>
                    <a:pt x="5266" y="926"/>
                    <a:pt x="5362" y="821"/>
                    <a:pt x="5362" y="707"/>
                  </a:cubicBezTo>
                  <a:lnTo>
                    <a:pt x="5362" y="230"/>
                  </a:lnTo>
                  <a:cubicBezTo>
                    <a:pt x="5362" y="106"/>
                    <a:pt x="5266" y="1"/>
                    <a:pt x="5142" y="1"/>
                  </a:cubicBezTo>
                  <a:close/>
                </a:path>
              </a:pathLst>
            </a:custGeom>
            <a:solidFill>
              <a:srgbClr val="435D74"/>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11959;p109"/>
            <p:cNvSpPr/>
            <p:nvPr/>
          </p:nvSpPr>
          <p:spPr>
            <a:xfrm>
              <a:off x="3720631" y="3404422"/>
              <a:ext cx="122677" cy="233413"/>
            </a:xfrm>
            <a:custGeom>
              <a:avLst/>
              <a:gdLst/>
              <a:ahLst/>
              <a:cxnLst/>
              <a:rect l="l" t="t" r="r" b="b"/>
              <a:pathLst>
                <a:path w="4685" h="8914" extrusionOk="0">
                  <a:moveTo>
                    <a:pt x="2786" y="1"/>
                  </a:moveTo>
                  <a:cubicBezTo>
                    <a:pt x="2473" y="1"/>
                    <a:pt x="2160" y="199"/>
                    <a:pt x="2118" y="605"/>
                  </a:cubicBezTo>
                  <a:cubicBezTo>
                    <a:pt x="2118" y="624"/>
                    <a:pt x="2118" y="652"/>
                    <a:pt x="2118" y="681"/>
                  </a:cubicBezTo>
                  <a:lnTo>
                    <a:pt x="2118" y="815"/>
                  </a:lnTo>
                  <a:cubicBezTo>
                    <a:pt x="1986" y="642"/>
                    <a:pt x="1789" y="548"/>
                    <a:pt x="1585" y="548"/>
                  </a:cubicBezTo>
                  <a:cubicBezTo>
                    <a:pt x="1496" y="548"/>
                    <a:pt x="1404" y="567"/>
                    <a:pt x="1317" y="605"/>
                  </a:cubicBezTo>
                  <a:cubicBezTo>
                    <a:pt x="1069" y="710"/>
                    <a:pt x="906" y="958"/>
                    <a:pt x="906" y="1225"/>
                  </a:cubicBezTo>
                  <a:lnTo>
                    <a:pt x="906" y="1683"/>
                  </a:lnTo>
                  <a:cubicBezTo>
                    <a:pt x="797" y="1579"/>
                    <a:pt x="666" y="1533"/>
                    <a:pt x="537" y="1533"/>
                  </a:cubicBezTo>
                  <a:cubicBezTo>
                    <a:pt x="262" y="1533"/>
                    <a:pt x="0" y="1746"/>
                    <a:pt x="0" y="2064"/>
                  </a:cubicBezTo>
                  <a:lnTo>
                    <a:pt x="0" y="8914"/>
                  </a:lnTo>
                  <a:lnTo>
                    <a:pt x="4684" y="8914"/>
                  </a:lnTo>
                  <a:lnTo>
                    <a:pt x="4684" y="1053"/>
                  </a:lnTo>
                  <a:cubicBezTo>
                    <a:pt x="4684" y="677"/>
                    <a:pt x="4388" y="375"/>
                    <a:pt x="4015" y="375"/>
                  </a:cubicBezTo>
                  <a:cubicBezTo>
                    <a:pt x="4009" y="375"/>
                    <a:pt x="4003" y="376"/>
                    <a:pt x="3997" y="376"/>
                  </a:cubicBezTo>
                  <a:cubicBezTo>
                    <a:pt x="3959" y="376"/>
                    <a:pt x="3921" y="376"/>
                    <a:pt x="3883" y="385"/>
                  </a:cubicBezTo>
                  <a:cubicBezTo>
                    <a:pt x="3711" y="414"/>
                    <a:pt x="3568" y="509"/>
                    <a:pt x="3463" y="643"/>
                  </a:cubicBezTo>
                  <a:cubicBezTo>
                    <a:pt x="3444" y="218"/>
                    <a:pt x="3115" y="1"/>
                    <a:pt x="2786" y="1"/>
                  </a:cubicBezTo>
                  <a:close/>
                </a:path>
              </a:pathLst>
            </a:custGeom>
            <a:solidFill>
              <a:srgbClr val="EBEFF2"/>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11960;p109"/>
            <p:cNvSpPr/>
            <p:nvPr/>
          </p:nvSpPr>
          <p:spPr>
            <a:xfrm>
              <a:off x="3764831" y="3511179"/>
              <a:ext cx="78476" cy="126657"/>
            </a:xfrm>
            <a:custGeom>
              <a:avLst/>
              <a:gdLst/>
              <a:ahLst/>
              <a:cxnLst/>
              <a:rect l="l" t="t" r="r" b="b"/>
              <a:pathLst>
                <a:path w="2997" h="4837" extrusionOk="0">
                  <a:moveTo>
                    <a:pt x="2996" y="0"/>
                  </a:moveTo>
                  <a:cubicBezTo>
                    <a:pt x="1336" y="0"/>
                    <a:pt x="1" y="1345"/>
                    <a:pt x="1" y="2996"/>
                  </a:cubicBezTo>
                  <a:lnTo>
                    <a:pt x="1" y="4837"/>
                  </a:lnTo>
                  <a:lnTo>
                    <a:pt x="2996" y="4837"/>
                  </a:lnTo>
                  <a:lnTo>
                    <a:pt x="2996" y="0"/>
                  </a:lnTo>
                  <a:close/>
                </a:path>
              </a:pathLst>
            </a:custGeom>
            <a:solidFill>
              <a:srgbClr val="AEBFCB"/>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11961;p109"/>
            <p:cNvSpPr/>
            <p:nvPr/>
          </p:nvSpPr>
          <p:spPr>
            <a:xfrm>
              <a:off x="3811546" y="3414504"/>
              <a:ext cx="10762" cy="94764"/>
            </a:xfrm>
            <a:custGeom>
              <a:avLst/>
              <a:gdLst/>
              <a:ahLst/>
              <a:cxnLst/>
              <a:rect l="l" t="t" r="r" b="b"/>
              <a:pathLst>
                <a:path w="411" h="3619" extrusionOk="0">
                  <a:moveTo>
                    <a:pt x="411" y="0"/>
                  </a:moveTo>
                  <a:cubicBezTo>
                    <a:pt x="249" y="29"/>
                    <a:pt x="96" y="124"/>
                    <a:pt x="1" y="258"/>
                  </a:cubicBezTo>
                  <a:lnTo>
                    <a:pt x="1" y="3425"/>
                  </a:lnTo>
                  <a:cubicBezTo>
                    <a:pt x="10" y="3554"/>
                    <a:pt x="108" y="3618"/>
                    <a:pt x="206" y="3618"/>
                  </a:cubicBezTo>
                  <a:cubicBezTo>
                    <a:pt x="304" y="3618"/>
                    <a:pt x="401" y="3554"/>
                    <a:pt x="411" y="3425"/>
                  </a:cubicBezTo>
                  <a:lnTo>
                    <a:pt x="411" y="0"/>
                  </a:lnTo>
                  <a:close/>
                </a:path>
              </a:pathLst>
            </a:custGeom>
            <a:solidFill>
              <a:srgbClr val="AEBFCB"/>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11962;p109"/>
            <p:cNvSpPr/>
            <p:nvPr/>
          </p:nvSpPr>
          <p:spPr>
            <a:xfrm>
              <a:off x="3776091" y="3472372"/>
              <a:ext cx="11260" cy="37340"/>
            </a:xfrm>
            <a:custGeom>
              <a:avLst/>
              <a:gdLst/>
              <a:ahLst/>
              <a:cxnLst/>
              <a:rect l="l" t="t" r="r" b="b"/>
              <a:pathLst>
                <a:path w="430" h="1426" extrusionOk="0">
                  <a:moveTo>
                    <a:pt x="205" y="1"/>
                  </a:moveTo>
                  <a:cubicBezTo>
                    <a:pt x="103" y="1"/>
                    <a:pt x="0" y="70"/>
                    <a:pt x="0" y="204"/>
                  </a:cubicBezTo>
                  <a:cubicBezTo>
                    <a:pt x="10" y="481"/>
                    <a:pt x="10" y="805"/>
                    <a:pt x="10" y="1215"/>
                  </a:cubicBezTo>
                  <a:cubicBezTo>
                    <a:pt x="10" y="1330"/>
                    <a:pt x="95" y="1425"/>
                    <a:pt x="210" y="1425"/>
                  </a:cubicBezTo>
                  <a:cubicBezTo>
                    <a:pt x="215" y="1425"/>
                    <a:pt x="221" y="1426"/>
                    <a:pt x="226" y="1426"/>
                  </a:cubicBezTo>
                  <a:cubicBezTo>
                    <a:pt x="333" y="1426"/>
                    <a:pt x="420" y="1334"/>
                    <a:pt x="420" y="1225"/>
                  </a:cubicBezTo>
                  <a:cubicBezTo>
                    <a:pt x="429" y="805"/>
                    <a:pt x="429" y="471"/>
                    <a:pt x="410" y="185"/>
                  </a:cubicBezTo>
                  <a:cubicBezTo>
                    <a:pt x="397" y="61"/>
                    <a:pt x="301" y="1"/>
                    <a:pt x="205" y="1"/>
                  </a:cubicBezTo>
                  <a:close/>
                </a:path>
              </a:pathLst>
            </a:custGeom>
            <a:solidFill>
              <a:srgbClr val="AEBFCB"/>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11963;p109"/>
            <p:cNvSpPr/>
            <p:nvPr/>
          </p:nvSpPr>
          <p:spPr>
            <a:xfrm>
              <a:off x="3744355" y="3420238"/>
              <a:ext cx="10762" cy="89265"/>
            </a:xfrm>
            <a:custGeom>
              <a:avLst/>
              <a:gdLst/>
              <a:ahLst/>
              <a:cxnLst/>
              <a:rect l="l" t="t" r="r" b="b"/>
              <a:pathLst>
                <a:path w="411" h="3409" extrusionOk="0">
                  <a:moveTo>
                    <a:pt x="411" y="1"/>
                  </a:moveTo>
                  <a:cubicBezTo>
                    <a:pt x="163" y="106"/>
                    <a:pt x="0" y="354"/>
                    <a:pt x="0" y="621"/>
                  </a:cubicBezTo>
                  <a:lnTo>
                    <a:pt x="0" y="3216"/>
                  </a:lnTo>
                  <a:cubicBezTo>
                    <a:pt x="10" y="3344"/>
                    <a:pt x="108" y="3409"/>
                    <a:pt x="206" y="3409"/>
                  </a:cubicBezTo>
                  <a:cubicBezTo>
                    <a:pt x="303" y="3409"/>
                    <a:pt x="401" y="3344"/>
                    <a:pt x="411" y="3216"/>
                  </a:cubicBezTo>
                  <a:lnTo>
                    <a:pt x="411" y="1"/>
                  </a:lnTo>
                  <a:close/>
                </a:path>
              </a:pathLst>
            </a:custGeom>
            <a:solidFill>
              <a:srgbClr val="AEBFCB"/>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11964;p109"/>
            <p:cNvSpPr/>
            <p:nvPr/>
          </p:nvSpPr>
          <p:spPr>
            <a:xfrm>
              <a:off x="3795311" y="3493320"/>
              <a:ext cx="90469" cy="144515"/>
            </a:xfrm>
            <a:custGeom>
              <a:avLst/>
              <a:gdLst/>
              <a:ahLst/>
              <a:cxnLst/>
              <a:rect l="l" t="t" r="r" b="b"/>
              <a:pathLst>
                <a:path w="3455" h="5519" extrusionOk="0">
                  <a:moveTo>
                    <a:pt x="2773" y="0"/>
                  </a:moveTo>
                  <a:cubicBezTo>
                    <a:pt x="2615" y="0"/>
                    <a:pt x="2457" y="62"/>
                    <a:pt x="2338" y="186"/>
                  </a:cubicBezTo>
                  <a:lnTo>
                    <a:pt x="1155" y="1350"/>
                  </a:lnTo>
                  <a:cubicBezTo>
                    <a:pt x="420" y="2075"/>
                    <a:pt x="1" y="3067"/>
                    <a:pt x="1" y="4107"/>
                  </a:cubicBezTo>
                  <a:lnTo>
                    <a:pt x="1" y="5519"/>
                  </a:lnTo>
                  <a:lnTo>
                    <a:pt x="1832" y="5519"/>
                  </a:lnTo>
                  <a:lnTo>
                    <a:pt x="1832" y="2447"/>
                  </a:lnTo>
                  <a:lnTo>
                    <a:pt x="3216" y="1064"/>
                  </a:lnTo>
                  <a:cubicBezTo>
                    <a:pt x="3454" y="825"/>
                    <a:pt x="3454" y="425"/>
                    <a:pt x="3216" y="186"/>
                  </a:cubicBezTo>
                  <a:cubicBezTo>
                    <a:pt x="3092" y="62"/>
                    <a:pt x="2932" y="0"/>
                    <a:pt x="2773" y="0"/>
                  </a:cubicBezTo>
                  <a:close/>
                </a:path>
              </a:pathLst>
            </a:custGeom>
            <a:solidFill>
              <a:srgbClr val="657A8D"/>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11965;p109"/>
            <p:cNvSpPr/>
            <p:nvPr/>
          </p:nvSpPr>
          <p:spPr>
            <a:xfrm>
              <a:off x="3711624" y="3624324"/>
              <a:ext cx="140666" cy="24273"/>
            </a:xfrm>
            <a:custGeom>
              <a:avLst/>
              <a:gdLst/>
              <a:ahLst/>
              <a:cxnLst/>
              <a:rect l="l" t="t" r="r" b="b"/>
              <a:pathLst>
                <a:path w="5372" h="927" extrusionOk="0">
                  <a:moveTo>
                    <a:pt x="230" y="1"/>
                  </a:moveTo>
                  <a:cubicBezTo>
                    <a:pt x="106" y="1"/>
                    <a:pt x="1" y="106"/>
                    <a:pt x="10" y="230"/>
                  </a:cubicBezTo>
                  <a:lnTo>
                    <a:pt x="10" y="707"/>
                  </a:lnTo>
                  <a:cubicBezTo>
                    <a:pt x="10" y="831"/>
                    <a:pt x="106" y="926"/>
                    <a:pt x="230" y="926"/>
                  </a:cubicBezTo>
                  <a:lnTo>
                    <a:pt x="5143" y="926"/>
                  </a:lnTo>
                  <a:cubicBezTo>
                    <a:pt x="5267" y="926"/>
                    <a:pt x="5372" y="821"/>
                    <a:pt x="5362" y="707"/>
                  </a:cubicBezTo>
                  <a:lnTo>
                    <a:pt x="5362" y="230"/>
                  </a:lnTo>
                  <a:cubicBezTo>
                    <a:pt x="5362" y="106"/>
                    <a:pt x="5267" y="1"/>
                    <a:pt x="5143" y="1"/>
                  </a:cubicBezTo>
                  <a:close/>
                </a:path>
              </a:pathLst>
            </a:custGeom>
            <a:solidFill>
              <a:srgbClr val="435D74"/>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11966;p109"/>
            <p:cNvSpPr/>
            <p:nvPr/>
          </p:nvSpPr>
          <p:spPr>
            <a:xfrm>
              <a:off x="3776327" y="3405758"/>
              <a:ext cx="10762" cy="56795"/>
            </a:xfrm>
            <a:custGeom>
              <a:avLst/>
              <a:gdLst/>
              <a:ahLst/>
              <a:cxnLst/>
              <a:rect l="l" t="t" r="r" b="b"/>
              <a:pathLst>
                <a:path w="411" h="2169" extrusionOk="0">
                  <a:moveTo>
                    <a:pt x="411" y="0"/>
                  </a:moveTo>
                  <a:cubicBezTo>
                    <a:pt x="182" y="96"/>
                    <a:pt x="20" y="306"/>
                    <a:pt x="1" y="554"/>
                  </a:cubicBezTo>
                  <a:lnTo>
                    <a:pt x="1" y="1975"/>
                  </a:lnTo>
                  <a:cubicBezTo>
                    <a:pt x="10" y="2104"/>
                    <a:pt x="108" y="2168"/>
                    <a:pt x="206" y="2168"/>
                  </a:cubicBezTo>
                  <a:cubicBezTo>
                    <a:pt x="304" y="2168"/>
                    <a:pt x="401" y="2104"/>
                    <a:pt x="411" y="1975"/>
                  </a:cubicBezTo>
                  <a:lnTo>
                    <a:pt x="411" y="0"/>
                  </a:lnTo>
                  <a:close/>
                </a:path>
              </a:pathLst>
            </a:custGeom>
            <a:solidFill>
              <a:srgbClr val="AEBFCB"/>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 name="Google Shape;10879;p108"/>
          <p:cNvGrpSpPr/>
          <p:nvPr/>
        </p:nvGrpSpPr>
        <p:grpSpPr>
          <a:xfrm>
            <a:off x="1853390" y="3337125"/>
            <a:ext cx="595863" cy="492673"/>
            <a:chOff x="5743289" y="2439122"/>
            <a:chExt cx="444871" cy="316407"/>
          </a:xfrm>
        </p:grpSpPr>
        <p:sp>
          <p:nvSpPr>
            <p:cNvPr id="87" name="Google Shape;10880;p108"/>
            <p:cNvSpPr/>
            <p:nvPr/>
          </p:nvSpPr>
          <p:spPr>
            <a:xfrm>
              <a:off x="5999902" y="2549177"/>
              <a:ext cx="137497" cy="130722"/>
            </a:xfrm>
            <a:custGeom>
              <a:avLst/>
              <a:gdLst/>
              <a:ahLst/>
              <a:cxnLst/>
              <a:rect l="l" t="t" r="r" b="b"/>
              <a:pathLst>
                <a:path w="5236" h="4978" extrusionOk="0">
                  <a:moveTo>
                    <a:pt x="1838" y="1"/>
                  </a:moveTo>
                  <a:lnTo>
                    <a:pt x="1838" y="441"/>
                  </a:lnTo>
                  <a:cubicBezTo>
                    <a:pt x="1838" y="556"/>
                    <a:pt x="1761" y="661"/>
                    <a:pt x="1646" y="690"/>
                  </a:cubicBezTo>
                  <a:lnTo>
                    <a:pt x="574" y="996"/>
                  </a:lnTo>
                  <a:cubicBezTo>
                    <a:pt x="239" y="1092"/>
                    <a:pt x="0" y="1398"/>
                    <a:pt x="0" y="1752"/>
                  </a:cubicBezTo>
                  <a:lnTo>
                    <a:pt x="0" y="4977"/>
                  </a:lnTo>
                  <a:lnTo>
                    <a:pt x="4192" y="4977"/>
                  </a:lnTo>
                  <a:cubicBezTo>
                    <a:pt x="4766" y="4977"/>
                    <a:pt x="5235" y="4508"/>
                    <a:pt x="5235" y="3934"/>
                  </a:cubicBezTo>
                  <a:lnTo>
                    <a:pt x="5235" y="1752"/>
                  </a:lnTo>
                  <a:cubicBezTo>
                    <a:pt x="5235" y="1408"/>
                    <a:pt x="5015" y="1101"/>
                    <a:pt x="4680" y="996"/>
                  </a:cubicBezTo>
                  <a:lnTo>
                    <a:pt x="3599" y="690"/>
                  </a:lnTo>
                  <a:cubicBezTo>
                    <a:pt x="3484" y="661"/>
                    <a:pt x="3407" y="556"/>
                    <a:pt x="3407" y="441"/>
                  </a:cubicBezTo>
                  <a:lnTo>
                    <a:pt x="3407" y="1"/>
                  </a:lnTo>
                  <a:close/>
                </a:path>
              </a:pathLst>
            </a:custGeom>
            <a:solidFill>
              <a:srgbClr val="ACBDCA"/>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10881;p108"/>
            <p:cNvSpPr/>
            <p:nvPr/>
          </p:nvSpPr>
          <p:spPr>
            <a:xfrm>
              <a:off x="6000138" y="2570054"/>
              <a:ext cx="137497" cy="110082"/>
            </a:xfrm>
            <a:custGeom>
              <a:avLst/>
              <a:gdLst/>
              <a:ahLst/>
              <a:cxnLst/>
              <a:rect l="l" t="t" r="r" b="b"/>
              <a:pathLst>
                <a:path w="5236" h="4192" extrusionOk="0">
                  <a:moveTo>
                    <a:pt x="1264" y="0"/>
                  </a:moveTo>
                  <a:lnTo>
                    <a:pt x="575" y="201"/>
                  </a:lnTo>
                  <a:cubicBezTo>
                    <a:pt x="230" y="297"/>
                    <a:pt x="1" y="603"/>
                    <a:pt x="1" y="957"/>
                  </a:cubicBezTo>
                  <a:lnTo>
                    <a:pt x="1" y="4192"/>
                  </a:lnTo>
                  <a:lnTo>
                    <a:pt x="4193" y="4192"/>
                  </a:lnTo>
                  <a:cubicBezTo>
                    <a:pt x="4767" y="4182"/>
                    <a:pt x="5236" y="3713"/>
                    <a:pt x="5236" y="3139"/>
                  </a:cubicBezTo>
                  <a:lnTo>
                    <a:pt x="5236" y="957"/>
                  </a:lnTo>
                  <a:cubicBezTo>
                    <a:pt x="5236" y="603"/>
                    <a:pt x="5006" y="297"/>
                    <a:pt x="4671" y="201"/>
                  </a:cubicBezTo>
                  <a:lnTo>
                    <a:pt x="3972" y="0"/>
                  </a:lnTo>
                  <a:cubicBezTo>
                    <a:pt x="3671" y="517"/>
                    <a:pt x="3147" y="775"/>
                    <a:pt x="2622" y="775"/>
                  </a:cubicBezTo>
                  <a:cubicBezTo>
                    <a:pt x="2097" y="775"/>
                    <a:pt x="1570" y="517"/>
                    <a:pt x="1264" y="0"/>
                  </a:cubicBezTo>
                  <a:close/>
                </a:path>
              </a:pathLst>
            </a:custGeom>
            <a:solidFill>
              <a:srgbClr val="63798C"/>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10882;p108"/>
            <p:cNvSpPr/>
            <p:nvPr/>
          </p:nvSpPr>
          <p:spPr>
            <a:xfrm>
              <a:off x="6046645" y="2549177"/>
              <a:ext cx="44511" cy="20640"/>
            </a:xfrm>
            <a:custGeom>
              <a:avLst/>
              <a:gdLst/>
              <a:ahLst/>
              <a:cxnLst/>
              <a:rect l="l" t="t" r="r" b="b"/>
              <a:pathLst>
                <a:path w="1695" h="786" extrusionOk="0">
                  <a:moveTo>
                    <a:pt x="67" y="1"/>
                  </a:moveTo>
                  <a:lnTo>
                    <a:pt x="67" y="441"/>
                  </a:lnTo>
                  <a:cubicBezTo>
                    <a:pt x="58" y="498"/>
                    <a:pt x="39" y="556"/>
                    <a:pt x="0" y="604"/>
                  </a:cubicBezTo>
                  <a:cubicBezTo>
                    <a:pt x="268" y="728"/>
                    <a:pt x="555" y="786"/>
                    <a:pt x="852" y="786"/>
                  </a:cubicBezTo>
                  <a:cubicBezTo>
                    <a:pt x="1139" y="786"/>
                    <a:pt x="1426" y="728"/>
                    <a:pt x="1694" y="604"/>
                  </a:cubicBezTo>
                  <a:cubicBezTo>
                    <a:pt x="1656" y="556"/>
                    <a:pt x="1637" y="498"/>
                    <a:pt x="1637" y="441"/>
                  </a:cubicBezTo>
                  <a:lnTo>
                    <a:pt x="1637" y="1"/>
                  </a:lnTo>
                  <a:close/>
                </a:path>
              </a:pathLst>
            </a:custGeom>
            <a:solidFill>
              <a:srgbClr val="96ABBC"/>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10883;p108"/>
            <p:cNvSpPr/>
            <p:nvPr/>
          </p:nvSpPr>
          <p:spPr>
            <a:xfrm>
              <a:off x="6020753" y="2452935"/>
              <a:ext cx="34453" cy="75681"/>
            </a:xfrm>
            <a:custGeom>
              <a:avLst/>
              <a:gdLst/>
              <a:ahLst/>
              <a:cxnLst/>
              <a:rect l="l" t="t" r="r" b="b"/>
              <a:pathLst>
                <a:path w="1312" h="2882" extrusionOk="0">
                  <a:moveTo>
                    <a:pt x="785" y="0"/>
                  </a:moveTo>
                  <a:cubicBezTo>
                    <a:pt x="355" y="0"/>
                    <a:pt x="0" y="355"/>
                    <a:pt x="0" y="785"/>
                  </a:cubicBezTo>
                  <a:lnTo>
                    <a:pt x="0" y="967"/>
                  </a:lnTo>
                  <a:cubicBezTo>
                    <a:pt x="0" y="1197"/>
                    <a:pt x="39" y="1417"/>
                    <a:pt x="106" y="1637"/>
                  </a:cubicBezTo>
                  <a:lnTo>
                    <a:pt x="527" y="2881"/>
                  </a:lnTo>
                  <a:lnTo>
                    <a:pt x="1312" y="2881"/>
                  </a:lnTo>
                  <a:lnTo>
                    <a:pt x="1312" y="0"/>
                  </a:lnTo>
                  <a:close/>
                </a:path>
              </a:pathLst>
            </a:custGeom>
            <a:solidFill>
              <a:srgbClr val="657E93"/>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10884;p108"/>
            <p:cNvSpPr/>
            <p:nvPr/>
          </p:nvSpPr>
          <p:spPr>
            <a:xfrm>
              <a:off x="6034565" y="2446159"/>
              <a:ext cx="82456" cy="82456"/>
            </a:xfrm>
            <a:custGeom>
              <a:avLst/>
              <a:gdLst/>
              <a:ahLst/>
              <a:cxnLst/>
              <a:rect l="l" t="t" r="r" b="b"/>
              <a:pathLst>
                <a:path w="3140" h="3140" extrusionOk="0">
                  <a:moveTo>
                    <a:pt x="786" y="0"/>
                  </a:moveTo>
                  <a:cubicBezTo>
                    <a:pt x="355" y="0"/>
                    <a:pt x="1" y="354"/>
                    <a:pt x="1" y="785"/>
                  </a:cubicBezTo>
                  <a:cubicBezTo>
                    <a:pt x="1" y="1072"/>
                    <a:pt x="231" y="1311"/>
                    <a:pt x="527" y="1311"/>
                  </a:cubicBezTo>
                  <a:lnTo>
                    <a:pt x="2623" y="3139"/>
                  </a:lnTo>
                  <a:lnTo>
                    <a:pt x="3063" y="1589"/>
                  </a:lnTo>
                  <a:cubicBezTo>
                    <a:pt x="3111" y="1397"/>
                    <a:pt x="3140" y="1206"/>
                    <a:pt x="3140" y="1014"/>
                  </a:cubicBezTo>
                  <a:lnTo>
                    <a:pt x="3140" y="526"/>
                  </a:lnTo>
                  <a:cubicBezTo>
                    <a:pt x="3140" y="239"/>
                    <a:pt x="2910" y="0"/>
                    <a:pt x="2614" y="0"/>
                  </a:cubicBezTo>
                  <a:close/>
                </a:path>
              </a:pathLst>
            </a:custGeom>
            <a:solidFill>
              <a:srgbClr val="657E93"/>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10885;p108"/>
            <p:cNvSpPr/>
            <p:nvPr/>
          </p:nvSpPr>
          <p:spPr>
            <a:xfrm>
              <a:off x="6027528" y="2480324"/>
              <a:ext cx="82982" cy="75681"/>
            </a:xfrm>
            <a:custGeom>
              <a:avLst/>
              <a:gdLst/>
              <a:ahLst/>
              <a:cxnLst/>
              <a:rect l="l" t="t" r="r" b="b"/>
              <a:pathLst>
                <a:path w="3160" h="2882" extrusionOk="0">
                  <a:moveTo>
                    <a:pt x="1015" y="1"/>
                  </a:moveTo>
                  <a:cubicBezTo>
                    <a:pt x="872" y="1"/>
                    <a:pt x="738" y="58"/>
                    <a:pt x="642" y="154"/>
                  </a:cubicBezTo>
                  <a:lnTo>
                    <a:pt x="164" y="632"/>
                  </a:lnTo>
                  <a:cubicBezTo>
                    <a:pt x="58" y="737"/>
                    <a:pt x="1" y="871"/>
                    <a:pt x="10" y="1005"/>
                  </a:cubicBezTo>
                  <a:lnTo>
                    <a:pt x="10" y="1312"/>
                  </a:lnTo>
                  <a:cubicBezTo>
                    <a:pt x="10" y="2183"/>
                    <a:pt x="709" y="2881"/>
                    <a:pt x="1580" y="2881"/>
                  </a:cubicBezTo>
                  <a:cubicBezTo>
                    <a:pt x="1586" y="2881"/>
                    <a:pt x="1592" y="2881"/>
                    <a:pt x="1597" y="2881"/>
                  </a:cubicBezTo>
                  <a:cubicBezTo>
                    <a:pt x="2460" y="2881"/>
                    <a:pt x="3159" y="2177"/>
                    <a:pt x="3150" y="1312"/>
                  </a:cubicBezTo>
                  <a:lnTo>
                    <a:pt x="3150" y="977"/>
                  </a:lnTo>
                  <a:cubicBezTo>
                    <a:pt x="3150" y="833"/>
                    <a:pt x="3102" y="699"/>
                    <a:pt x="3006" y="603"/>
                  </a:cubicBezTo>
                  <a:cubicBezTo>
                    <a:pt x="2594" y="211"/>
                    <a:pt x="1858" y="29"/>
                    <a:pt x="1015" y="1"/>
                  </a:cubicBezTo>
                  <a:close/>
                </a:path>
              </a:pathLst>
            </a:custGeom>
            <a:solidFill>
              <a:srgbClr val="BECBD5"/>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10886;p108"/>
            <p:cNvSpPr/>
            <p:nvPr/>
          </p:nvSpPr>
          <p:spPr>
            <a:xfrm>
              <a:off x="6027528" y="2480586"/>
              <a:ext cx="82456" cy="74158"/>
            </a:xfrm>
            <a:custGeom>
              <a:avLst/>
              <a:gdLst/>
              <a:ahLst/>
              <a:cxnLst/>
              <a:rect l="l" t="t" r="r" b="b"/>
              <a:pathLst>
                <a:path w="3140" h="2824" extrusionOk="0">
                  <a:moveTo>
                    <a:pt x="1015" y="0"/>
                  </a:moveTo>
                  <a:cubicBezTo>
                    <a:pt x="872" y="0"/>
                    <a:pt x="728" y="58"/>
                    <a:pt x="633" y="153"/>
                  </a:cubicBezTo>
                  <a:lnTo>
                    <a:pt x="154" y="632"/>
                  </a:lnTo>
                  <a:cubicBezTo>
                    <a:pt x="58" y="737"/>
                    <a:pt x="1" y="871"/>
                    <a:pt x="1" y="1005"/>
                  </a:cubicBezTo>
                  <a:lnTo>
                    <a:pt x="1" y="1311"/>
                  </a:lnTo>
                  <a:cubicBezTo>
                    <a:pt x="1" y="2010"/>
                    <a:pt x="460" y="2632"/>
                    <a:pt x="1140" y="2823"/>
                  </a:cubicBezTo>
                  <a:cubicBezTo>
                    <a:pt x="910" y="2546"/>
                    <a:pt x="786" y="2192"/>
                    <a:pt x="786" y="1838"/>
                  </a:cubicBezTo>
                  <a:lnTo>
                    <a:pt x="795" y="1062"/>
                  </a:lnTo>
                  <a:cubicBezTo>
                    <a:pt x="786" y="768"/>
                    <a:pt x="1025" y="535"/>
                    <a:pt x="1316" y="535"/>
                  </a:cubicBezTo>
                  <a:cubicBezTo>
                    <a:pt x="1327" y="535"/>
                    <a:pt x="1339" y="535"/>
                    <a:pt x="1350" y="536"/>
                  </a:cubicBezTo>
                  <a:cubicBezTo>
                    <a:pt x="1877" y="565"/>
                    <a:pt x="2661" y="651"/>
                    <a:pt x="3140" y="890"/>
                  </a:cubicBezTo>
                  <a:cubicBezTo>
                    <a:pt x="3130" y="785"/>
                    <a:pt x="3073" y="680"/>
                    <a:pt x="2996" y="603"/>
                  </a:cubicBezTo>
                  <a:cubicBezTo>
                    <a:pt x="2594" y="201"/>
                    <a:pt x="1848" y="29"/>
                    <a:pt x="1015" y="0"/>
                  </a:cubicBezTo>
                  <a:close/>
                </a:path>
              </a:pathLst>
            </a:custGeom>
            <a:solidFill>
              <a:srgbClr val="ACBDCA"/>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10887;p108"/>
            <p:cNvSpPr/>
            <p:nvPr/>
          </p:nvSpPr>
          <p:spPr>
            <a:xfrm>
              <a:off x="6000138" y="2583368"/>
              <a:ext cx="27415" cy="96768"/>
            </a:xfrm>
            <a:custGeom>
              <a:avLst/>
              <a:gdLst/>
              <a:ahLst/>
              <a:cxnLst/>
              <a:rect l="l" t="t" r="r" b="b"/>
              <a:pathLst>
                <a:path w="1044" h="3685" extrusionOk="0">
                  <a:moveTo>
                    <a:pt x="144" y="0"/>
                  </a:moveTo>
                  <a:cubicBezTo>
                    <a:pt x="49" y="134"/>
                    <a:pt x="1" y="287"/>
                    <a:pt x="1" y="450"/>
                  </a:cubicBezTo>
                  <a:lnTo>
                    <a:pt x="1" y="3685"/>
                  </a:lnTo>
                  <a:lnTo>
                    <a:pt x="1044" y="3685"/>
                  </a:lnTo>
                  <a:lnTo>
                    <a:pt x="1044" y="1235"/>
                  </a:lnTo>
                  <a:cubicBezTo>
                    <a:pt x="1044" y="1024"/>
                    <a:pt x="967" y="823"/>
                    <a:pt x="814" y="680"/>
                  </a:cubicBezTo>
                  <a:lnTo>
                    <a:pt x="144" y="0"/>
                  </a:lnTo>
                  <a:close/>
                </a:path>
              </a:pathLst>
            </a:custGeom>
            <a:solidFill>
              <a:srgbClr val="4B637A"/>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10888;p108"/>
            <p:cNvSpPr/>
            <p:nvPr/>
          </p:nvSpPr>
          <p:spPr>
            <a:xfrm>
              <a:off x="6075794" y="2583368"/>
              <a:ext cx="61842" cy="96532"/>
            </a:xfrm>
            <a:custGeom>
              <a:avLst/>
              <a:gdLst/>
              <a:ahLst/>
              <a:cxnLst/>
              <a:rect l="l" t="t" r="r" b="b"/>
              <a:pathLst>
                <a:path w="2355" h="3676" extrusionOk="0">
                  <a:moveTo>
                    <a:pt x="2211" y="0"/>
                  </a:moveTo>
                  <a:lnTo>
                    <a:pt x="1541" y="680"/>
                  </a:lnTo>
                  <a:cubicBezTo>
                    <a:pt x="1388" y="823"/>
                    <a:pt x="1312" y="1024"/>
                    <a:pt x="1312" y="1235"/>
                  </a:cubicBezTo>
                  <a:lnTo>
                    <a:pt x="1312" y="2364"/>
                  </a:lnTo>
                  <a:cubicBezTo>
                    <a:pt x="1312" y="2508"/>
                    <a:pt x="1187" y="2632"/>
                    <a:pt x="1044" y="2632"/>
                  </a:cubicBezTo>
                  <a:lnTo>
                    <a:pt x="0" y="2632"/>
                  </a:lnTo>
                  <a:lnTo>
                    <a:pt x="0" y="3675"/>
                  </a:lnTo>
                  <a:lnTo>
                    <a:pt x="1312" y="3675"/>
                  </a:lnTo>
                  <a:cubicBezTo>
                    <a:pt x="1886" y="3675"/>
                    <a:pt x="2355" y="3206"/>
                    <a:pt x="2355" y="2632"/>
                  </a:cubicBezTo>
                  <a:lnTo>
                    <a:pt x="2355" y="450"/>
                  </a:lnTo>
                  <a:cubicBezTo>
                    <a:pt x="2355" y="287"/>
                    <a:pt x="2307" y="134"/>
                    <a:pt x="2211" y="0"/>
                  </a:cubicBezTo>
                  <a:close/>
                </a:path>
              </a:pathLst>
            </a:custGeom>
            <a:solidFill>
              <a:srgbClr val="4B637A"/>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10889;p108"/>
            <p:cNvSpPr/>
            <p:nvPr/>
          </p:nvSpPr>
          <p:spPr>
            <a:xfrm>
              <a:off x="5766424" y="2686649"/>
              <a:ext cx="398863" cy="20903"/>
            </a:xfrm>
            <a:custGeom>
              <a:avLst/>
              <a:gdLst/>
              <a:ahLst/>
              <a:cxnLst/>
              <a:rect l="l" t="t" r="r" b="b"/>
              <a:pathLst>
                <a:path w="15189" h="796" extrusionOk="0">
                  <a:moveTo>
                    <a:pt x="0" y="1"/>
                  </a:moveTo>
                  <a:lnTo>
                    <a:pt x="0" y="795"/>
                  </a:lnTo>
                  <a:lnTo>
                    <a:pt x="15188" y="795"/>
                  </a:lnTo>
                  <a:lnTo>
                    <a:pt x="15188" y="1"/>
                  </a:lnTo>
                  <a:close/>
                </a:path>
              </a:pathLst>
            </a:custGeom>
            <a:solidFill>
              <a:srgbClr val="ACBDCA"/>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10890;p108"/>
            <p:cNvSpPr/>
            <p:nvPr/>
          </p:nvSpPr>
          <p:spPr>
            <a:xfrm>
              <a:off x="5759387" y="2686649"/>
              <a:ext cx="13839" cy="68880"/>
            </a:xfrm>
            <a:custGeom>
              <a:avLst/>
              <a:gdLst/>
              <a:ahLst/>
              <a:cxnLst/>
              <a:rect l="l" t="t" r="r" b="b"/>
              <a:pathLst>
                <a:path w="527" h="2623" extrusionOk="0">
                  <a:moveTo>
                    <a:pt x="0" y="1"/>
                  </a:moveTo>
                  <a:lnTo>
                    <a:pt x="0" y="2365"/>
                  </a:lnTo>
                  <a:cubicBezTo>
                    <a:pt x="0" y="2537"/>
                    <a:pt x="132" y="2623"/>
                    <a:pt x="264" y="2623"/>
                  </a:cubicBezTo>
                  <a:cubicBezTo>
                    <a:pt x="395" y="2623"/>
                    <a:pt x="527" y="2537"/>
                    <a:pt x="527" y="2365"/>
                  </a:cubicBezTo>
                  <a:lnTo>
                    <a:pt x="527" y="1"/>
                  </a:lnTo>
                  <a:close/>
                </a:path>
              </a:pathLst>
            </a:custGeom>
            <a:solidFill>
              <a:srgbClr val="ACBDCA"/>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10891;p108"/>
            <p:cNvSpPr/>
            <p:nvPr/>
          </p:nvSpPr>
          <p:spPr>
            <a:xfrm>
              <a:off x="6158224" y="2686649"/>
              <a:ext cx="13839" cy="68880"/>
            </a:xfrm>
            <a:custGeom>
              <a:avLst/>
              <a:gdLst/>
              <a:ahLst/>
              <a:cxnLst/>
              <a:rect l="l" t="t" r="r" b="b"/>
              <a:pathLst>
                <a:path w="527" h="2623" extrusionOk="0">
                  <a:moveTo>
                    <a:pt x="0" y="1"/>
                  </a:moveTo>
                  <a:lnTo>
                    <a:pt x="0" y="2365"/>
                  </a:lnTo>
                  <a:cubicBezTo>
                    <a:pt x="0" y="2537"/>
                    <a:pt x="132" y="2623"/>
                    <a:pt x="264" y="2623"/>
                  </a:cubicBezTo>
                  <a:cubicBezTo>
                    <a:pt x="395" y="2623"/>
                    <a:pt x="527" y="2537"/>
                    <a:pt x="527" y="2365"/>
                  </a:cubicBezTo>
                  <a:lnTo>
                    <a:pt x="527" y="1"/>
                  </a:lnTo>
                  <a:close/>
                </a:path>
              </a:pathLst>
            </a:custGeom>
            <a:solidFill>
              <a:srgbClr val="ACBDCA"/>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10892;p108"/>
            <p:cNvSpPr/>
            <p:nvPr/>
          </p:nvSpPr>
          <p:spPr>
            <a:xfrm>
              <a:off x="5759387" y="2686649"/>
              <a:ext cx="13839" cy="20903"/>
            </a:xfrm>
            <a:custGeom>
              <a:avLst/>
              <a:gdLst/>
              <a:ahLst/>
              <a:cxnLst/>
              <a:rect l="l" t="t" r="r" b="b"/>
              <a:pathLst>
                <a:path w="527" h="796" extrusionOk="0">
                  <a:moveTo>
                    <a:pt x="0" y="1"/>
                  </a:moveTo>
                  <a:lnTo>
                    <a:pt x="0" y="795"/>
                  </a:lnTo>
                  <a:lnTo>
                    <a:pt x="527" y="795"/>
                  </a:lnTo>
                  <a:lnTo>
                    <a:pt x="527" y="1"/>
                  </a:lnTo>
                  <a:close/>
                </a:path>
              </a:pathLst>
            </a:custGeom>
            <a:solidFill>
              <a:srgbClr val="96ABBC"/>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893;p108"/>
            <p:cNvSpPr/>
            <p:nvPr/>
          </p:nvSpPr>
          <p:spPr>
            <a:xfrm>
              <a:off x="6158224" y="2686649"/>
              <a:ext cx="13839" cy="20903"/>
            </a:xfrm>
            <a:custGeom>
              <a:avLst/>
              <a:gdLst/>
              <a:ahLst/>
              <a:cxnLst/>
              <a:rect l="l" t="t" r="r" b="b"/>
              <a:pathLst>
                <a:path w="527" h="796" extrusionOk="0">
                  <a:moveTo>
                    <a:pt x="0" y="1"/>
                  </a:moveTo>
                  <a:lnTo>
                    <a:pt x="0" y="795"/>
                  </a:lnTo>
                  <a:lnTo>
                    <a:pt x="527" y="795"/>
                  </a:lnTo>
                  <a:lnTo>
                    <a:pt x="527" y="1"/>
                  </a:lnTo>
                  <a:close/>
                </a:path>
              </a:pathLst>
            </a:custGeom>
            <a:solidFill>
              <a:srgbClr val="96ABBC"/>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894;p108"/>
            <p:cNvSpPr/>
            <p:nvPr/>
          </p:nvSpPr>
          <p:spPr>
            <a:xfrm>
              <a:off x="5743289" y="2679873"/>
              <a:ext cx="444871" cy="13839"/>
            </a:xfrm>
            <a:custGeom>
              <a:avLst/>
              <a:gdLst/>
              <a:ahLst/>
              <a:cxnLst/>
              <a:rect l="l" t="t" r="r" b="b"/>
              <a:pathLst>
                <a:path w="16941" h="527" extrusionOk="0">
                  <a:moveTo>
                    <a:pt x="355" y="0"/>
                  </a:moveTo>
                  <a:cubicBezTo>
                    <a:pt x="1" y="0"/>
                    <a:pt x="1" y="527"/>
                    <a:pt x="355" y="527"/>
                  </a:cubicBezTo>
                  <a:lnTo>
                    <a:pt x="16586" y="527"/>
                  </a:lnTo>
                  <a:cubicBezTo>
                    <a:pt x="16940" y="527"/>
                    <a:pt x="16940" y="0"/>
                    <a:pt x="16586" y="0"/>
                  </a:cubicBezTo>
                  <a:close/>
                </a:path>
              </a:pathLst>
            </a:custGeom>
            <a:solidFill>
              <a:srgbClr val="BECBD5"/>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895;p108"/>
            <p:cNvSpPr/>
            <p:nvPr/>
          </p:nvSpPr>
          <p:spPr>
            <a:xfrm>
              <a:off x="6068992" y="2666034"/>
              <a:ext cx="41254" cy="13865"/>
            </a:xfrm>
            <a:custGeom>
              <a:avLst/>
              <a:gdLst/>
              <a:ahLst/>
              <a:cxnLst/>
              <a:rect l="l" t="t" r="r" b="b"/>
              <a:pathLst>
                <a:path w="1571" h="528" extrusionOk="0">
                  <a:moveTo>
                    <a:pt x="1" y="1"/>
                  </a:moveTo>
                  <a:lnTo>
                    <a:pt x="1" y="527"/>
                  </a:lnTo>
                  <a:lnTo>
                    <a:pt x="1312" y="527"/>
                  </a:lnTo>
                  <a:cubicBezTo>
                    <a:pt x="1456" y="527"/>
                    <a:pt x="1571" y="412"/>
                    <a:pt x="1571" y="269"/>
                  </a:cubicBezTo>
                  <a:cubicBezTo>
                    <a:pt x="1571" y="125"/>
                    <a:pt x="1456" y="1"/>
                    <a:pt x="1312" y="1"/>
                  </a:cubicBezTo>
                  <a:close/>
                </a:path>
              </a:pathLst>
            </a:custGeom>
            <a:solidFill>
              <a:srgbClr val="E3E9ED"/>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896;p108"/>
            <p:cNvSpPr/>
            <p:nvPr/>
          </p:nvSpPr>
          <p:spPr>
            <a:xfrm>
              <a:off x="5986326" y="2611020"/>
              <a:ext cx="96269" cy="68880"/>
            </a:xfrm>
            <a:custGeom>
              <a:avLst/>
              <a:gdLst/>
              <a:ahLst/>
              <a:cxnLst/>
              <a:rect l="l" t="t" r="r" b="b"/>
              <a:pathLst>
                <a:path w="3666" h="2623" extrusionOk="0">
                  <a:moveTo>
                    <a:pt x="268" y="0"/>
                  </a:moveTo>
                  <a:cubicBezTo>
                    <a:pt x="125" y="0"/>
                    <a:pt x="0" y="125"/>
                    <a:pt x="0" y="268"/>
                  </a:cubicBezTo>
                  <a:lnTo>
                    <a:pt x="0" y="2364"/>
                  </a:lnTo>
                  <a:cubicBezTo>
                    <a:pt x="0" y="2507"/>
                    <a:pt x="125" y="2622"/>
                    <a:pt x="268" y="2622"/>
                  </a:cubicBezTo>
                  <a:lnTo>
                    <a:pt x="3407" y="2622"/>
                  </a:lnTo>
                  <a:cubicBezTo>
                    <a:pt x="3551" y="2622"/>
                    <a:pt x="3666" y="2507"/>
                    <a:pt x="3666" y="2364"/>
                  </a:cubicBezTo>
                  <a:lnTo>
                    <a:pt x="3666" y="268"/>
                  </a:lnTo>
                  <a:cubicBezTo>
                    <a:pt x="3666" y="125"/>
                    <a:pt x="3551" y="0"/>
                    <a:pt x="3407" y="0"/>
                  </a:cubicBezTo>
                  <a:close/>
                </a:path>
              </a:pathLst>
            </a:custGeom>
            <a:solidFill>
              <a:srgbClr val="C5D1DA"/>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897;p108"/>
            <p:cNvSpPr/>
            <p:nvPr/>
          </p:nvSpPr>
          <p:spPr>
            <a:xfrm>
              <a:off x="6025269" y="2638645"/>
              <a:ext cx="18382" cy="13865"/>
            </a:xfrm>
            <a:custGeom>
              <a:avLst/>
              <a:gdLst/>
              <a:ahLst/>
              <a:cxnLst/>
              <a:rect l="l" t="t" r="r" b="b"/>
              <a:pathLst>
                <a:path w="700" h="528" extrusionOk="0">
                  <a:moveTo>
                    <a:pt x="355" y="1"/>
                  </a:moveTo>
                  <a:cubicBezTo>
                    <a:pt x="1" y="1"/>
                    <a:pt x="1" y="518"/>
                    <a:pt x="355" y="527"/>
                  </a:cubicBezTo>
                  <a:cubicBezTo>
                    <a:pt x="699" y="518"/>
                    <a:pt x="699" y="1"/>
                    <a:pt x="355" y="1"/>
                  </a:cubicBezTo>
                  <a:close/>
                </a:path>
              </a:pathLst>
            </a:custGeom>
            <a:solidFill>
              <a:srgbClr val="FFFFFF"/>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898;p108"/>
            <p:cNvSpPr/>
            <p:nvPr/>
          </p:nvSpPr>
          <p:spPr>
            <a:xfrm>
              <a:off x="5807390" y="2556215"/>
              <a:ext cx="137734" cy="123685"/>
            </a:xfrm>
            <a:custGeom>
              <a:avLst/>
              <a:gdLst/>
              <a:ahLst/>
              <a:cxnLst/>
              <a:rect l="l" t="t" r="r" b="b"/>
              <a:pathLst>
                <a:path w="5245" h="4710" extrusionOk="0">
                  <a:moveTo>
                    <a:pt x="1838" y="1"/>
                  </a:moveTo>
                  <a:lnTo>
                    <a:pt x="1838" y="125"/>
                  </a:lnTo>
                  <a:cubicBezTo>
                    <a:pt x="1838" y="364"/>
                    <a:pt x="1685" y="565"/>
                    <a:pt x="1455" y="632"/>
                  </a:cubicBezTo>
                  <a:lnTo>
                    <a:pt x="575" y="881"/>
                  </a:lnTo>
                  <a:cubicBezTo>
                    <a:pt x="240" y="977"/>
                    <a:pt x="0" y="1293"/>
                    <a:pt x="0" y="1637"/>
                  </a:cubicBezTo>
                  <a:lnTo>
                    <a:pt x="0" y="3925"/>
                  </a:lnTo>
                  <a:cubicBezTo>
                    <a:pt x="0" y="4355"/>
                    <a:pt x="354" y="4709"/>
                    <a:pt x="785" y="4709"/>
                  </a:cubicBezTo>
                  <a:lnTo>
                    <a:pt x="4460" y="4709"/>
                  </a:lnTo>
                  <a:cubicBezTo>
                    <a:pt x="4891" y="4709"/>
                    <a:pt x="5245" y="4355"/>
                    <a:pt x="5245" y="3925"/>
                  </a:cubicBezTo>
                  <a:lnTo>
                    <a:pt x="5245" y="1637"/>
                  </a:lnTo>
                  <a:cubicBezTo>
                    <a:pt x="5245" y="1283"/>
                    <a:pt x="5015" y="977"/>
                    <a:pt x="4680" y="881"/>
                  </a:cubicBezTo>
                  <a:lnTo>
                    <a:pt x="3800" y="632"/>
                  </a:lnTo>
                  <a:cubicBezTo>
                    <a:pt x="3570" y="565"/>
                    <a:pt x="3417" y="355"/>
                    <a:pt x="3417" y="116"/>
                  </a:cubicBezTo>
                  <a:lnTo>
                    <a:pt x="3417" y="1"/>
                  </a:lnTo>
                  <a:close/>
                </a:path>
              </a:pathLst>
            </a:custGeom>
            <a:solidFill>
              <a:srgbClr val="8192A2"/>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899;p108"/>
            <p:cNvSpPr/>
            <p:nvPr/>
          </p:nvSpPr>
          <p:spPr>
            <a:xfrm>
              <a:off x="5807626" y="2587386"/>
              <a:ext cx="27678" cy="92514"/>
            </a:xfrm>
            <a:custGeom>
              <a:avLst/>
              <a:gdLst/>
              <a:ahLst/>
              <a:cxnLst/>
              <a:rect l="l" t="t" r="r" b="b"/>
              <a:pathLst>
                <a:path w="1054" h="3523" extrusionOk="0">
                  <a:moveTo>
                    <a:pt x="144" y="0"/>
                  </a:moveTo>
                  <a:cubicBezTo>
                    <a:pt x="49" y="134"/>
                    <a:pt x="1" y="288"/>
                    <a:pt x="1" y="450"/>
                  </a:cubicBezTo>
                  <a:lnTo>
                    <a:pt x="1" y="2738"/>
                  </a:lnTo>
                  <a:cubicBezTo>
                    <a:pt x="1" y="3168"/>
                    <a:pt x="355" y="3522"/>
                    <a:pt x="786" y="3522"/>
                  </a:cubicBezTo>
                  <a:lnTo>
                    <a:pt x="1054" y="3522"/>
                  </a:lnTo>
                  <a:lnTo>
                    <a:pt x="1054" y="900"/>
                  </a:lnTo>
                  <a:lnTo>
                    <a:pt x="144" y="0"/>
                  </a:lnTo>
                  <a:close/>
                </a:path>
              </a:pathLst>
            </a:custGeom>
            <a:solidFill>
              <a:srgbClr val="6E8294"/>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900;p108"/>
            <p:cNvSpPr/>
            <p:nvPr/>
          </p:nvSpPr>
          <p:spPr>
            <a:xfrm>
              <a:off x="5917708" y="2587386"/>
              <a:ext cx="27415" cy="92514"/>
            </a:xfrm>
            <a:custGeom>
              <a:avLst/>
              <a:gdLst/>
              <a:ahLst/>
              <a:cxnLst/>
              <a:rect l="l" t="t" r="r" b="b"/>
              <a:pathLst>
                <a:path w="1044" h="3523" extrusionOk="0">
                  <a:moveTo>
                    <a:pt x="900" y="0"/>
                  </a:moveTo>
                  <a:lnTo>
                    <a:pt x="1" y="900"/>
                  </a:lnTo>
                  <a:lnTo>
                    <a:pt x="1" y="3522"/>
                  </a:lnTo>
                  <a:lnTo>
                    <a:pt x="259" y="3522"/>
                  </a:lnTo>
                  <a:cubicBezTo>
                    <a:pt x="690" y="3522"/>
                    <a:pt x="1044" y="3168"/>
                    <a:pt x="1044" y="2738"/>
                  </a:cubicBezTo>
                  <a:lnTo>
                    <a:pt x="1044" y="450"/>
                  </a:lnTo>
                  <a:cubicBezTo>
                    <a:pt x="1044" y="288"/>
                    <a:pt x="996" y="134"/>
                    <a:pt x="900" y="0"/>
                  </a:cubicBezTo>
                  <a:close/>
                </a:path>
              </a:pathLst>
            </a:custGeom>
            <a:solidFill>
              <a:srgbClr val="6E8294"/>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901;p108"/>
            <p:cNvSpPr/>
            <p:nvPr/>
          </p:nvSpPr>
          <p:spPr>
            <a:xfrm>
              <a:off x="5843314" y="2556215"/>
              <a:ext cx="66123" cy="20640"/>
            </a:xfrm>
            <a:custGeom>
              <a:avLst/>
              <a:gdLst/>
              <a:ahLst/>
              <a:cxnLst/>
              <a:rect l="l" t="t" r="r" b="b"/>
              <a:pathLst>
                <a:path w="2518" h="786" extrusionOk="0">
                  <a:moveTo>
                    <a:pt x="470" y="1"/>
                  </a:moveTo>
                  <a:lnTo>
                    <a:pt x="470" y="125"/>
                  </a:lnTo>
                  <a:cubicBezTo>
                    <a:pt x="470" y="364"/>
                    <a:pt x="317" y="565"/>
                    <a:pt x="87" y="632"/>
                  </a:cubicBezTo>
                  <a:lnTo>
                    <a:pt x="1" y="661"/>
                  </a:lnTo>
                  <a:cubicBezTo>
                    <a:pt x="412" y="738"/>
                    <a:pt x="833" y="776"/>
                    <a:pt x="1255" y="786"/>
                  </a:cubicBezTo>
                  <a:cubicBezTo>
                    <a:pt x="1685" y="776"/>
                    <a:pt x="2106" y="738"/>
                    <a:pt x="2518" y="652"/>
                  </a:cubicBezTo>
                  <a:lnTo>
                    <a:pt x="2432" y="632"/>
                  </a:lnTo>
                  <a:cubicBezTo>
                    <a:pt x="2202" y="565"/>
                    <a:pt x="2049" y="355"/>
                    <a:pt x="2049" y="116"/>
                  </a:cubicBezTo>
                  <a:lnTo>
                    <a:pt x="2049" y="1"/>
                  </a:lnTo>
                  <a:close/>
                </a:path>
              </a:pathLst>
            </a:custGeom>
            <a:solidFill>
              <a:srgbClr val="6E8294"/>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02;p108"/>
            <p:cNvSpPr/>
            <p:nvPr/>
          </p:nvSpPr>
          <p:spPr>
            <a:xfrm>
              <a:off x="5815688" y="2439122"/>
              <a:ext cx="121400" cy="123921"/>
            </a:xfrm>
            <a:custGeom>
              <a:avLst/>
              <a:gdLst/>
              <a:ahLst/>
              <a:cxnLst/>
              <a:rect l="l" t="t" r="r" b="b"/>
              <a:pathLst>
                <a:path w="4623" h="4719" extrusionOk="0">
                  <a:moveTo>
                    <a:pt x="2316" y="0"/>
                  </a:moveTo>
                  <a:cubicBezTo>
                    <a:pt x="1302" y="0"/>
                    <a:pt x="555" y="842"/>
                    <a:pt x="479" y="1857"/>
                  </a:cubicBezTo>
                  <a:cubicBezTo>
                    <a:pt x="421" y="2594"/>
                    <a:pt x="278" y="3311"/>
                    <a:pt x="48" y="4010"/>
                  </a:cubicBezTo>
                  <a:cubicBezTo>
                    <a:pt x="0" y="4144"/>
                    <a:pt x="77" y="4297"/>
                    <a:pt x="211" y="4345"/>
                  </a:cubicBezTo>
                  <a:cubicBezTo>
                    <a:pt x="881" y="4584"/>
                    <a:pt x="1598" y="4709"/>
                    <a:pt x="2307" y="4718"/>
                  </a:cubicBezTo>
                  <a:cubicBezTo>
                    <a:pt x="3024" y="4709"/>
                    <a:pt x="3742" y="4584"/>
                    <a:pt x="4412" y="4345"/>
                  </a:cubicBezTo>
                  <a:cubicBezTo>
                    <a:pt x="4546" y="4297"/>
                    <a:pt x="4623" y="4144"/>
                    <a:pt x="4575" y="4010"/>
                  </a:cubicBezTo>
                  <a:cubicBezTo>
                    <a:pt x="4345" y="3311"/>
                    <a:pt x="4201" y="2594"/>
                    <a:pt x="4144" y="1857"/>
                  </a:cubicBezTo>
                  <a:cubicBezTo>
                    <a:pt x="4077" y="833"/>
                    <a:pt x="3321" y="0"/>
                    <a:pt x="2316" y="0"/>
                  </a:cubicBezTo>
                  <a:close/>
                </a:path>
              </a:pathLst>
            </a:custGeom>
            <a:solidFill>
              <a:srgbClr val="657E93"/>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0903;p108"/>
            <p:cNvSpPr/>
            <p:nvPr/>
          </p:nvSpPr>
          <p:spPr>
            <a:xfrm>
              <a:off x="5828241" y="2714300"/>
              <a:ext cx="13839" cy="41228"/>
            </a:xfrm>
            <a:custGeom>
              <a:avLst/>
              <a:gdLst/>
              <a:ahLst/>
              <a:cxnLst/>
              <a:rect l="l" t="t" r="r" b="b"/>
              <a:pathLst>
                <a:path w="527" h="1570" extrusionOk="0">
                  <a:moveTo>
                    <a:pt x="1" y="0"/>
                  </a:moveTo>
                  <a:lnTo>
                    <a:pt x="1" y="1312"/>
                  </a:lnTo>
                  <a:cubicBezTo>
                    <a:pt x="1" y="1455"/>
                    <a:pt x="115" y="1570"/>
                    <a:pt x="269" y="1570"/>
                  </a:cubicBezTo>
                  <a:cubicBezTo>
                    <a:pt x="412" y="1570"/>
                    <a:pt x="527" y="1455"/>
                    <a:pt x="527" y="1312"/>
                  </a:cubicBezTo>
                  <a:lnTo>
                    <a:pt x="527" y="0"/>
                  </a:lnTo>
                  <a:close/>
                </a:path>
              </a:pathLst>
            </a:custGeom>
            <a:solidFill>
              <a:srgbClr val="76899A"/>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0904;p108"/>
            <p:cNvSpPr/>
            <p:nvPr/>
          </p:nvSpPr>
          <p:spPr>
            <a:xfrm>
              <a:off x="5828241" y="2707263"/>
              <a:ext cx="13839" cy="27678"/>
            </a:xfrm>
            <a:custGeom>
              <a:avLst/>
              <a:gdLst/>
              <a:ahLst/>
              <a:cxnLst/>
              <a:rect l="l" t="t" r="r" b="b"/>
              <a:pathLst>
                <a:path w="527" h="1054" extrusionOk="0">
                  <a:moveTo>
                    <a:pt x="1" y="1"/>
                  </a:moveTo>
                  <a:lnTo>
                    <a:pt x="1" y="1053"/>
                  </a:lnTo>
                  <a:lnTo>
                    <a:pt x="527" y="1053"/>
                  </a:lnTo>
                  <a:lnTo>
                    <a:pt x="527" y="1"/>
                  </a:lnTo>
                  <a:close/>
                </a:path>
              </a:pathLst>
            </a:custGeom>
            <a:solidFill>
              <a:srgbClr val="63798C"/>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0905;p108"/>
            <p:cNvSpPr/>
            <p:nvPr/>
          </p:nvSpPr>
          <p:spPr>
            <a:xfrm>
              <a:off x="5910671" y="2714300"/>
              <a:ext cx="13865" cy="41228"/>
            </a:xfrm>
            <a:custGeom>
              <a:avLst/>
              <a:gdLst/>
              <a:ahLst/>
              <a:cxnLst/>
              <a:rect l="l" t="t" r="r" b="b"/>
              <a:pathLst>
                <a:path w="528" h="1570" extrusionOk="0">
                  <a:moveTo>
                    <a:pt x="1" y="0"/>
                  </a:moveTo>
                  <a:lnTo>
                    <a:pt x="1" y="1312"/>
                  </a:lnTo>
                  <a:cubicBezTo>
                    <a:pt x="1" y="1455"/>
                    <a:pt x="125" y="1570"/>
                    <a:pt x="269" y="1570"/>
                  </a:cubicBezTo>
                  <a:cubicBezTo>
                    <a:pt x="412" y="1570"/>
                    <a:pt x="527" y="1455"/>
                    <a:pt x="527" y="1312"/>
                  </a:cubicBezTo>
                  <a:lnTo>
                    <a:pt x="527" y="0"/>
                  </a:lnTo>
                  <a:close/>
                </a:path>
              </a:pathLst>
            </a:custGeom>
            <a:solidFill>
              <a:srgbClr val="76899A"/>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0906;p108"/>
            <p:cNvSpPr/>
            <p:nvPr/>
          </p:nvSpPr>
          <p:spPr>
            <a:xfrm>
              <a:off x="5910671" y="2707263"/>
              <a:ext cx="13865" cy="27678"/>
            </a:xfrm>
            <a:custGeom>
              <a:avLst/>
              <a:gdLst/>
              <a:ahLst/>
              <a:cxnLst/>
              <a:rect l="l" t="t" r="r" b="b"/>
              <a:pathLst>
                <a:path w="528" h="1054" extrusionOk="0">
                  <a:moveTo>
                    <a:pt x="1" y="1"/>
                  </a:moveTo>
                  <a:lnTo>
                    <a:pt x="1" y="1053"/>
                  </a:lnTo>
                  <a:lnTo>
                    <a:pt x="527" y="1053"/>
                  </a:lnTo>
                  <a:lnTo>
                    <a:pt x="527" y="1"/>
                  </a:lnTo>
                  <a:close/>
                </a:path>
              </a:pathLst>
            </a:custGeom>
            <a:solidFill>
              <a:srgbClr val="63798C"/>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0907;p108"/>
            <p:cNvSpPr/>
            <p:nvPr/>
          </p:nvSpPr>
          <p:spPr>
            <a:xfrm>
              <a:off x="5828241" y="2604218"/>
              <a:ext cx="96295" cy="116883"/>
            </a:xfrm>
            <a:custGeom>
              <a:avLst/>
              <a:gdLst/>
              <a:ahLst/>
              <a:cxnLst/>
              <a:rect l="l" t="t" r="r" b="b"/>
              <a:pathLst>
                <a:path w="3667" h="4451" extrusionOk="0">
                  <a:moveTo>
                    <a:pt x="785" y="1"/>
                  </a:moveTo>
                  <a:cubicBezTo>
                    <a:pt x="355" y="1"/>
                    <a:pt x="1" y="355"/>
                    <a:pt x="1" y="785"/>
                  </a:cubicBezTo>
                  <a:lnTo>
                    <a:pt x="1" y="4192"/>
                  </a:lnTo>
                  <a:cubicBezTo>
                    <a:pt x="1" y="4336"/>
                    <a:pt x="115" y="4451"/>
                    <a:pt x="259" y="4451"/>
                  </a:cubicBezTo>
                  <a:lnTo>
                    <a:pt x="3408" y="4451"/>
                  </a:lnTo>
                  <a:cubicBezTo>
                    <a:pt x="3551" y="4451"/>
                    <a:pt x="3666" y="4336"/>
                    <a:pt x="3666" y="4192"/>
                  </a:cubicBezTo>
                  <a:lnTo>
                    <a:pt x="3666" y="785"/>
                  </a:lnTo>
                  <a:cubicBezTo>
                    <a:pt x="3666" y="355"/>
                    <a:pt x="3312" y="1"/>
                    <a:pt x="2881" y="1"/>
                  </a:cubicBezTo>
                  <a:close/>
                </a:path>
              </a:pathLst>
            </a:custGeom>
            <a:solidFill>
              <a:srgbClr val="909FAD"/>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0908;p108"/>
            <p:cNvSpPr/>
            <p:nvPr/>
          </p:nvSpPr>
          <p:spPr>
            <a:xfrm>
              <a:off x="5815688" y="2439306"/>
              <a:ext cx="73896" cy="121216"/>
            </a:xfrm>
            <a:custGeom>
              <a:avLst/>
              <a:gdLst/>
              <a:ahLst/>
              <a:cxnLst/>
              <a:rect l="l" t="t" r="r" b="b"/>
              <a:pathLst>
                <a:path w="2814" h="4616" extrusionOk="0">
                  <a:moveTo>
                    <a:pt x="2373" y="1"/>
                  </a:moveTo>
                  <a:cubicBezTo>
                    <a:pt x="2351" y="1"/>
                    <a:pt x="2329" y="1"/>
                    <a:pt x="2307" y="3"/>
                  </a:cubicBezTo>
                  <a:cubicBezTo>
                    <a:pt x="1302" y="3"/>
                    <a:pt x="546" y="835"/>
                    <a:pt x="479" y="1850"/>
                  </a:cubicBezTo>
                  <a:cubicBezTo>
                    <a:pt x="412" y="2587"/>
                    <a:pt x="268" y="3304"/>
                    <a:pt x="48" y="4003"/>
                  </a:cubicBezTo>
                  <a:cubicBezTo>
                    <a:pt x="0" y="4137"/>
                    <a:pt x="77" y="4290"/>
                    <a:pt x="211" y="4338"/>
                  </a:cubicBezTo>
                  <a:cubicBezTo>
                    <a:pt x="555" y="4462"/>
                    <a:pt x="909" y="4548"/>
                    <a:pt x="1273" y="4615"/>
                  </a:cubicBezTo>
                  <a:cubicBezTo>
                    <a:pt x="1263" y="4558"/>
                    <a:pt x="1263" y="4501"/>
                    <a:pt x="1273" y="4453"/>
                  </a:cubicBezTo>
                  <a:cubicBezTo>
                    <a:pt x="1464" y="3668"/>
                    <a:pt x="1589" y="2864"/>
                    <a:pt x="1646" y="2060"/>
                  </a:cubicBezTo>
                  <a:cubicBezTo>
                    <a:pt x="1694" y="1113"/>
                    <a:pt x="2153" y="309"/>
                    <a:pt x="2814" y="70"/>
                  </a:cubicBezTo>
                  <a:cubicBezTo>
                    <a:pt x="2672" y="28"/>
                    <a:pt x="2523" y="1"/>
                    <a:pt x="2373" y="1"/>
                  </a:cubicBezTo>
                  <a:close/>
                </a:path>
              </a:pathLst>
            </a:custGeom>
            <a:solidFill>
              <a:srgbClr val="657E93"/>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 name="Google Shape;12716;p109"/>
          <p:cNvGrpSpPr/>
          <p:nvPr/>
        </p:nvGrpSpPr>
        <p:grpSpPr>
          <a:xfrm>
            <a:off x="3091813" y="3269966"/>
            <a:ext cx="484229" cy="551380"/>
            <a:chOff x="5802496" y="1973150"/>
            <a:chExt cx="275309" cy="354728"/>
          </a:xfrm>
        </p:grpSpPr>
        <p:sp>
          <p:nvSpPr>
            <p:cNvPr id="117" name="Google Shape;12717;p109"/>
            <p:cNvSpPr/>
            <p:nvPr/>
          </p:nvSpPr>
          <p:spPr>
            <a:xfrm>
              <a:off x="5803229" y="2210439"/>
              <a:ext cx="274576" cy="117440"/>
            </a:xfrm>
            <a:custGeom>
              <a:avLst/>
              <a:gdLst/>
              <a:ahLst/>
              <a:cxnLst/>
              <a:rect l="l" t="t" r="r" b="b"/>
              <a:pathLst>
                <a:path w="10486" h="4485" extrusionOk="0">
                  <a:moveTo>
                    <a:pt x="3597" y="1"/>
                  </a:moveTo>
                  <a:cubicBezTo>
                    <a:pt x="3511" y="125"/>
                    <a:pt x="3387" y="211"/>
                    <a:pt x="3244" y="259"/>
                  </a:cubicBezTo>
                  <a:lnTo>
                    <a:pt x="945" y="936"/>
                  </a:lnTo>
                  <a:cubicBezTo>
                    <a:pt x="382" y="1098"/>
                    <a:pt x="1" y="1604"/>
                    <a:pt x="1" y="2186"/>
                  </a:cubicBezTo>
                  <a:lnTo>
                    <a:pt x="1" y="3826"/>
                  </a:lnTo>
                  <a:cubicBezTo>
                    <a:pt x="1" y="4189"/>
                    <a:pt x="296" y="4485"/>
                    <a:pt x="659" y="4485"/>
                  </a:cubicBezTo>
                  <a:lnTo>
                    <a:pt x="9827" y="4485"/>
                  </a:lnTo>
                  <a:cubicBezTo>
                    <a:pt x="10189" y="4485"/>
                    <a:pt x="10485" y="4189"/>
                    <a:pt x="10485" y="3826"/>
                  </a:cubicBezTo>
                  <a:lnTo>
                    <a:pt x="10485" y="2186"/>
                  </a:lnTo>
                  <a:cubicBezTo>
                    <a:pt x="10485" y="1604"/>
                    <a:pt x="10104" y="1098"/>
                    <a:pt x="9550" y="936"/>
                  </a:cubicBezTo>
                  <a:lnTo>
                    <a:pt x="7242" y="259"/>
                  </a:lnTo>
                  <a:cubicBezTo>
                    <a:pt x="7098" y="211"/>
                    <a:pt x="6984" y="125"/>
                    <a:pt x="6898" y="1"/>
                  </a:cubicBezTo>
                  <a:close/>
                </a:path>
              </a:pathLst>
            </a:custGeom>
            <a:solidFill>
              <a:srgbClr val="D4DDE3"/>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2718;p109"/>
            <p:cNvSpPr/>
            <p:nvPr/>
          </p:nvSpPr>
          <p:spPr>
            <a:xfrm>
              <a:off x="5885162" y="2210439"/>
              <a:ext cx="110946" cy="20267"/>
            </a:xfrm>
            <a:custGeom>
              <a:avLst/>
              <a:gdLst/>
              <a:ahLst/>
              <a:cxnLst/>
              <a:rect l="l" t="t" r="r" b="b"/>
              <a:pathLst>
                <a:path w="4237" h="774" extrusionOk="0">
                  <a:moveTo>
                    <a:pt x="468" y="1"/>
                  </a:moveTo>
                  <a:cubicBezTo>
                    <a:pt x="382" y="125"/>
                    <a:pt x="258" y="211"/>
                    <a:pt x="125" y="259"/>
                  </a:cubicBezTo>
                  <a:lnTo>
                    <a:pt x="1" y="297"/>
                  </a:lnTo>
                  <a:cubicBezTo>
                    <a:pt x="659" y="611"/>
                    <a:pt x="1384" y="774"/>
                    <a:pt x="2119" y="774"/>
                  </a:cubicBezTo>
                  <a:cubicBezTo>
                    <a:pt x="2853" y="774"/>
                    <a:pt x="3578" y="611"/>
                    <a:pt x="4237" y="297"/>
                  </a:cubicBezTo>
                  <a:lnTo>
                    <a:pt x="4122" y="259"/>
                  </a:lnTo>
                  <a:cubicBezTo>
                    <a:pt x="3979" y="211"/>
                    <a:pt x="3855" y="125"/>
                    <a:pt x="3769" y="1"/>
                  </a:cubicBezTo>
                  <a:close/>
                </a:path>
              </a:pathLst>
            </a:custGeom>
            <a:solidFill>
              <a:srgbClr val="CFD9E0"/>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2719;p109"/>
            <p:cNvSpPr/>
            <p:nvPr/>
          </p:nvSpPr>
          <p:spPr>
            <a:xfrm>
              <a:off x="5992075" y="1973150"/>
              <a:ext cx="68736" cy="68709"/>
            </a:xfrm>
            <a:custGeom>
              <a:avLst/>
              <a:gdLst/>
              <a:ahLst/>
              <a:cxnLst/>
              <a:rect l="l" t="t" r="r" b="b"/>
              <a:pathLst>
                <a:path w="2625" h="2624" extrusionOk="0">
                  <a:moveTo>
                    <a:pt x="1308" y="0"/>
                  </a:moveTo>
                  <a:cubicBezTo>
                    <a:pt x="583" y="0"/>
                    <a:pt x="1" y="592"/>
                    <a:pt x="1" y="1317"/>
                  </a:cubicBezTo>
                  <a:cubicBezTo>
                    <a:pt x="1" y="2032"/>
                    <a:pt x="583" y="2624"/>
                    <a:pt x="1308" y="2624"/>
                  </a:cubicBezTo>
                  <a:cubicBezTo>
                    <a:pt x="2033" y="2624"/>
                    <a:pt x="2624" y="2032"/>
                    <a:pt x="2624" y="1317"/>
                  </a:cubicBezTo>
                  <a:cubicBezTo>
                    <a:pt x="2624" y="592"/>
                    <a:pt x="2033" y="0"/>
                    <a:pt x="1308" y="0"/>
                  </a:cubicBezTo>
                  <a:close/>
                </a:path>
              </a:pathLst>
            </a:custGeom>
            <a:solidFill>
              <a:srgbClr val="DAE2E7"/>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720;p109"/>
            <p:cNvSpPr/>
            <p:nvPr/>
          </p:nvSpPr>
          <p:spPr>
            <a:xfrm>
              <a:off x="6009069" y="1990380"/>
              <a:ext cx="34512" cy="34250"/>
            </a:xfrm>
            <a:custGeom>
              <a:avLst/>
              <a:gdLst/>
              <a:ahLst/>
              <a:cxnLst/>
              <a:rect l="l" t="t" r="r" b="b"/>
              <a:pathLst>
                <a:path w="1318" h="1308" extrusionOk="0">
                  <a:moveTo>
                    <a:pt x="659" y="0"/>
                  </a:moveTo>
                  <a:cubicBezTo>
                    <a:pt x="296" y="0"/>
                    <a:pt x="1" y="296"/>
                    <a:pt x="1" y="659"/>
                  </a:cubicBezTo>
                  <a:cubicBezTo>
                    <a:pt x="1" y="1021"/>
                    <a:pt x="296" y="1307"/>
                    <a:pt x="659" y="1307"/>
                  </a:cubicBezTo>
                  <a:cubicBezTo>
                    <a:pt x="1021" y="1307"/>
                    <a:pt x="1317" y="1021"/>
                    <a:pt x="1317" y="659"/>
                  </a:cubicBezTo>
                  <a:cubicBezTo>
                    <a:pt x="1317" y="296"/>
                    <a:pt x="1021" y="0"/>
                    <a:pt x="659" y="0"/>
                  </a:cubicBezTo>
                  <a:close/>
                </a:path>
              </a:pathLst>
            </a:custGeom>
            <a:solidFill>
              <a:srgbClr val="395168"/>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721;p109"/>
            <p:cNvSpPr/>
            <p:nvPr/>
          </p:nvSpPr>
          <p:spPr>
            <a:xfrm>
              <a:off x="5988593" y="1987133"/>
              <a:ext cx="60723" cy="54255"/>
            </a:xfrm>
            <a:custGeom>
              <a:avLst/>
              <a:gdLst/>
              <a:ahLst/>
              <a:cxnLst/>
              <a:rect l="l" t="t" r="r" b="b"/>
              <a:pathLst>
                <a:path w="2319" h="2072" extrusionOk="0">
                  <a:moveTo>
                    <a:pt x="392" y="0"/>
                  </a:moveTo>
                  <a:cubicBezTo>
                    <a:pt x="0" y="544"/>
                    <a:pt x="86" y="1288"/>
                    <a:pt x="573" y="1737"/>
                  </a:cubicBezTo>
                  <a:cubicBezTo>
                    <a:pt x="825" y="1960"/>
                    <a:pt x="1141" y="2072"/>
                    <a:pt x="1457" y="2072"/>
                  </a:cubicBezTo>
                  <a:cubicBezTo>
                    <a:pt x="1764" y="2072"/>
                    <a:pt x="2070" y="1967"/>
                    <a:pt x="2319" y="1756"/>
                  </a:cubicBezTo>
                  <a:cubicBezTo>
                    <a:pt x="1842" y="1011"/>
                    <a:pt x="1174" y="401"/>
                    <a:pt x="392" y="0"/>
                  </a:cubicBezTo>
                  <a:close/>
                </a:path>
              </a:pathLst>
            </a:custGeom>
            <a:solidFill>
              <a:srgbClr val="D4DDE3"/>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722;p109"/>
            <p:cNvSpPr/>
            <p:nvPr/>
          </p:nvSpPr>
          <p:spPr>
            <a:xfrm>
              <a:off x="6006817" y="1996114"/>
              <a:ext cx="32260" cy="29170"/>
            </a:xfrm>
            <a:custGeom>
              <a:avLst/>
              <a:gdLst/>
              <a:ahLst/>
              <a:cxnLst/>
              <a:rect l="l" t="t" r="r" b="b"/>
              <a:pathLst>
                <a:path w="1232" h="1114" extrusionOk="0">
                  <a:moveTo>
                    <a:pt x="268" y="1"/>
                  </a:moveTo>
                  <a:cubicBezTo>
                    <a:pt x="1" y="258"/>
                    <a:pt x="10" y="688"/>
                    <a:pt x="287" y="945"/>
                  </a:cubicBezTo>
                  <a:cubicBezTo>
                    <a:pt x="413" y="1058"/>
                    <a:pt x="571" y="1114"/>
                    <a:pt x="728" y="1114"/>
                  </a:cubicBezTo>
                  <a:cubicBezTo>
                    <a:pt x="915" y="1114"/>
                    <a:pt x="1102" y="1034"/>
                    <a:pt x="1231" y="878"/>
                  </a:cubicBezTo>
                  <a:cubicBezTo>
                    <a:pt x="945" y="544"/>
                    <a:pt x="621" y="249"/>
                    <a:pt x="268" y="1"/>
                  </a:cubicBezTo>
                  <a:close/>
                </a:path>
              </a:pathLst>
            </a:custGeom>
            <a:solidFill>
              <a:srgbClr val="213B55"/>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723;p109"/>
            <p:cNvSpPr/>
            <p:nvPr/>
          </p:nvSpPr>
          <p:spPr>
            <a:xfrm>
              <a:off x="5820459" y="1973150"/>
              <a:ext cx="68736" cy="68709"/>
            </a:xfrm>
            <a:custGeom>
              <a:avLst/>
              <a:gdLst/>
              <a:ahLst/>
              <a:cxnLst/>
              <a:rect l="l" t="t" r="r" b="b"/>
              <a:pathLst>
                <a:path w="2625" h="2624" extrusionOk="0">
                  <a:moveTo>
                    <a:pt x="1308" y="0"/>
                  </a:moveTo>
                  <a:cubicBezTo>
                    <a:pt x="583" y="0"/>
                    <a:pt x="1" y="592"/>
                    <a:pt x="1" y="1317"/>
                  </a:cubicBezTo>
                  <a:cubicBezTo>
                    <a:pt x="1" y="2032"/>
                    <a:pt x="583" y="2624"/>
                    <a:pt x="1308" y="2624"/>
                  </a:cubicBezTo>
                  <a:cubicBezTo>
                    <a:pt x="2033" y="2624"/>
                    <a:pt x="2624" y="2032"/>
                    <a:pt x="2624" y="1317"/>
                  </a:cubicBezTo>
                  <a:cubicBezTo>
                    <a:pt x="2624" y="592"/>
                    <a:pt x="2033" y="0"/>
                    <a:pt x="1308" y="0"/>
                  </a:cubicBezTo>
                  <a:close/>
                </a:path>
              </a:pathLst>
            </a:custGeom>
            <a:solidFill>
              <a:srgbClr val="DAE2E7"/>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724;p109"/>
            <p:cNvSpPr/>
            <p:nvPr/>
          </p:nvSpPr>
          <p:spPr>
            <a:xfrm>
              <a:off x="5837453" y="1990380"/>
              <a:ext cx="34512" cy="34250"/>
            </a:xfrm>
            <a:custGeom>
              <a:avLst/>
              <a:gdLst/>
              <a:ahLst/>
              <a:cxnLst/>
              <a:rect l="l" t="t" r="r" b="b"/>
              <a:pathLst>
                <a:path w="1318" h="1308" extrusionOk="0">
                  <a:moveTo>
                    <a:pt x="659" y="0"/>
                  </a:moveTo>
                  <a:cubicBezTo>
                    <a:pt x="296" y="0"/>
                    <a:pt x="1" y="296"/>
                    <a:pt x="1" y="659"/>
                  </a:cubicBezTo>
                  <a:cubicBezTo>
                    <a:pt x="1" y="1021"/>
                    <a:pt x="296" y="1307"/>
                    <a:pt x="659" y="1307"/>
                  </a:cubicBezTo>
                  <a:cubicBezTo>
                    <a:pt x="1021" y="1307"/>
                    <a:pt x="1317" y="1021"/>
                    <a:pt x="1317" y="659"/>
                  </a:cubicBezTo>
                  <a:cubicBezTo>
                    <a:pt x="1317" y="296"/>
                    <a:pt x="1021" y="0"/>
                    <a:pt x="659" y="0"/>
                  </a:cubicBezTo>
                  <a:close/>
                </a:path>
              </a:pathLst>
            </a:custGeom>
            <a:solidFill>
              <a:srgbClr val="395168"/>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725;p109"/>
            <p:cNvSpPr/>
            <p:nvPr/>
          </p:nvSpPr>
          <p:spPr>
            <a:xfrm>
              <a:off x="5831954" y="1987133"/>
              <a:ext cx="60487" cy="54255"/>
            </a:xfrm>
            <a:custGeom>
              <a:avLst/>
              <a:gdLst/>
              <a:ahLst/>
              <a:cxnLst/>
              <a:rect l="l" t="t" r="r" b="b"/>
              <a:pathLst>
                <a:path w="2310" h="2072" extrusionOk="0">
                  <a:moveTo>
                    <a:pt x="1928" y="0"/>
                  </a:moveTo>
                  <a:lnTo>
                    <a:pt x="1928" y="0"/>
                  </a:lnTo>
                  <a:cubicBezTo>
                    <a:pt x="1136" y="401"/>
                    <a:pt x="468" y="1011"/>
                    <a:pt x="1" y="1756"/>
                  </a:cubicBezTo>
                  <a:cubicBezTo>
                    <a:pt x="245" y="1967"/>
                    <a:pt x="551" y="2072"/>
                    <a:pt x="857" y="2072"/>
                  </a:cubicBezTo>
                  <a:cubicBezTo>
                    <a:pt x="1174" y="2072"/>
                    <a:pt x="1490" y="1960"/>
                    <a:pt x="1737" y="1737"/>
                  </a:cubicBezTo>
                  <a:cubicBezTo>
                    <a:pt x="2233" y="1288"/>
                    <a:pt x="2309" y="544"/>
                    <a:pt x="1928" y="0"/>
                  </a:cubicBezTo>
                  <a:close/>
                </a:path>
              </a:pathLst>
            </a:custGeom>
            <a:solidFill>
              <a:srgbClr val="D4DDE3"/>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726;p109"/>
            <p:cNvSpPr/>
            <p:nvPr/>
          </p:nvSpPr>
          <p:spPr>
            <a:xfrm>
              <a:off x="5842192" y="1996114"/>
              <a:ext cx="32024" cy="29170"/>
            </a:xfrm>
            <a:custGeom>
              <a:avLst/>
              <a:gdLst/>
              <a:ahLst/>
              <a:cxnLst/>
              <a:rect l="l" t="t" r="r" b="b"/>
              <a:pathLst>
                <a:path w="1223" h="1114" extrusionOk="0">
                  <a:moveTo>
                    <a:pt x="965" y="1"/>
                  </a:moveTo>
                  <a:cubicBezTo>
                    <a:pt x="602" y="249"/>
                    <a:pt x="278" y="544"/>
                    <a:pt x="1" y="878"/>
                  </a:cubicBezTo>
                  <a:cubicBezTo>
                    <a:pt x="131" y="1034"/>
                    <a:pt x="314" y="1114"/>
                    <a:pt x="499" y="1114"/>
                  </a:cubicBezTo>
                  <a:cubicBezTo>
                    <a:pt x="654" y="1114"/>
                    <a:pt x="810" y="1058"/>
                    <a:pt x="936" y="945"/>
                  </a:cubicBezTo>
                  <a:cubicBezTo>
                    <a:pt x="1213" y="688"/>
                    <a:pt x="1222" y="258"/>
                    <a:pt x="965" y="1"/>
                  </a:cubicBezTo>
                  <a:close/>
                </a:path>
              </a:pathLst>
            </a:custGeom>
            <a:solidFill>
              <a:srgbClr val="213B55"/>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27;p109"/>
            <p:cNvSpPr/>
            <p:nvPr/>
          </p:nvSpPr>
          <p:spPr>
            <a:xfrm>
              <a:off x="5823208" y="1984619"/>
              <a:ext cx="234591" cy="234591"/>
            </a:xfrm>
            <a:custGeom>
              <a:avLst/>
              <a:gdLst/>
              <a:ahLst/>
              <a:cxnLst/>
              <a:rect l="l" t="t" r="r" b="b"/>
              <a:pathLst>
                <a:path w="8959" h="8959" extrusionOk="0">
                  <a:moveTo>
                    <a:pt x="4485" y="1"/>
                  </a:moveTo>
                  <a:cubicBezTo>
                    <a:pt x="2014" y="1"/>
                    <a:pt x="1" y="2004"/>
                    <a:pt x="1" y="4475"/>
                  </a:cubicBezTo>
                  <a:cubicBezTo>
                    <a:pt x="1" y="6955"/>
                    <a:pt x="2014" y="8959"/>
                    <a:pt x="4485" y="8959"/>
                  </a:cubicBezTo>
                  <a:cubicBezTo>
                    <a:pt x="6956" y="8959"/>
                    <a:pt x="8959" y="6955"/>
                    <a:pt x="8959" y="4475"/>
                  </a:cubicBezTo>
                  <a:cubicBezTo>
                    <a:pt x="8959" y="2004"/>
                    <a:pt x="6956" y="1"/>
                    <a:pt x="4485" y="1"/>
                  </a:cubicBezTo>
                  <a:close/>
                </a:path>
              </a:pathLst>
            </a:custGeom>
            <a:solidFill>
              <a:srgbClr val="DAE2E7"/>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728;p109"/>
            <p:cNvSpPr/>
            <p:nvPr/>
          </p:nvSpPr>
          <p:spPr>
            <a:xfrm>
              <a:off x="5866178" y="2036099"/>
              <a:ext cx="148678" cy="148652"/>
            </a:xfrm>
            <a:custGeom>
              <a:avLst/>
              <a:gdLst/>
              <a:ahLst/>
              <a:cxnLst/>
              <a:rect l="l" t="t" r="r" b="b"/>
              <a:pathLst>
                <a:path w="5678" h="5677" extrusionOk="0">
                  <a:moveTo>
                    <a:pt x="2844" y="0"/>
                  </a:moveTo>
                  <a:cubicBezTo>
                    <a:pt x="1270" y="0"/>
                    <a:pt x="1" y="1278"/>
                    <a:pt x="1" y="2843"/>
                  </a:cubicBezTo>
                  <a:cubicBezTo>
                    <a:pt x="1" y="4408"/>
                    <a:pt x="1270" y="5676"/>
                    <a:pt x="2844" y="5676"/>
                  </a:cubicBezTo>
                  <a:cubicBezTo>
                    <a:pt x="4408" y="5676"/>
                    <a:pt x="5677" y="4408"/>
                    <a:pt x="5677" y="2843"/>
                  </a:cubicBezTo>
                  <a:cubicBezTo>
                    <a:pt x="5677" y="1278"/>
                    <a:pt x="4408" y="0"/>
                    <a:pt x="2844" y="0"/>
                  </a:cubicBezTo>
                  <a:close/>
                </a:path>
              </a:pathLst>
            </a:custGeom>
            <a:solidFill>
              <a:srgbClr val="ECF0F3"/>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729;p109"/>
            <p:cNvSpPr/>
            <p:nvPr/>
          </p:nvSpPr>
          <p:spPr>
            <a:xfrm>
              <a:off x="5865680" y="2036125"/>
              <a:ext cx="86463" cy="148836"/>
            </a:xfrm>
            <a:custGeom>
              <a:avLst/>
              <a:gdLst/>
              <a:ahLst/>
              <a:cxnLst/>
              <a:rect l="l" t="t" r="r" b="b"/>
              <a:pathLst>
                <a:path w="3302" h="5684" extrusionOk="0">
                  <a:moveTo>
                    <a:pt x="2842" y="1"/>
                  </a:moveTo>
                  <a:cubicBezTo>
                    <a:pt x="1299" y="1"/>
                    <a:pt x="1" y="1243"/>
                    <a:pt x="1" y="2842"/>
                  </a:cubicBezTo>
                  <a:cubicBezTo>
                    <a:pt x="1" y="4433"/>
                    <a:pt x="1300" y="5683"/>
                    <a:pt x="2844" y="5683"/>
                  </a:cubicBezTo>
                  <a:cubicBezTo>
                    <a:pt x="2995" y="5683"/>
                    <a:pt x="3147" y="5671"/>
                    <a:pt x="3302" y="5647"/>
                  </a:cubicBezTo>
                  <a:cubicBezTo>
                    <a:pt x="1918" y="5427"/>
                    <a:pt x="897" y="4235"/>
                    <a:pt x="897" y="2842"/>
                  </a:cubicBezTo>
                  <a:cubicBezTo>
                    <a:pt x="897" y="1440"/>
                    <a:pt x="1918" y="257"/>
                    <a:pt x="3302" y="37"/>
                  </a:cubicBezTo>
                  <a:cubicBezTo>
                    <a:pt x="3147" y="13"/>
                    <a:pt x="2993" y="1"/>
                    <a:pt x="2842" y="1"/>
                  </a:cubicBezTo>
                  <a:close/>
                </a:path>
              </a:pathLst>
            </a:custGeom>
            <a:solidFill>
              <a:srgbClr val="E7ECF0"/>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2730;p109"/>
            <p:cNvSpPr/>
            <p:nvPr/>
          </p:nvSpPr>
          <p:spPr>
            <a:xfrm>
              <a:off x="5900663" y="2093418"/>
              <a:ext cx="11260" cy="17125"/>
            </a:xfrm>
            <a:custGeom>
              <a:avLst/>
              <a:gdLst/>
              <a:ahLst/>
              <a:cxnLst/>
              <a:rect l="l" t="t" r="r" b="b"/>
              <a:pathLst>
                <a:path w="430" h="654" extrusionOk="0">
                  <a:moveTo>
                    <a:pt x="215" y="0"/>
                  </a:moveTo>
                  <a:cubicBezTo>
                    <a:pt x="108" y="0"/>
                    <a:pt x="0" y="72"/>
                    <a:pt x="0" y="215"/>
                  </a:cubicBezTo>
                  <a:lnTo>
                    <a:pt x="0" y="435"/>
                  </a:lnTo>
                  <a:cubicBezTo>
                    <a:pt x="0" y="559"/>
                    <a:pt x="96" y="654"/>
                    <a:pt x="210" y="654"/>
                  </a:cubicBezTo>
                  <a:cubicBezTo>
                    <a:pt x="334" y="654"/>
                    <a:pt x="430" y="559"/>
                    <a:pt x="430" y="435"/>
                  </a:cubicBezTo>
                  <a:lnTo>
                    <a:pt x="430" y="215"/>
                  </a:lnTo>
                  <a:cubicBezTo>
                    <a:pt x="430" y="72"/>
                    <a:pt x="322" y="0"/>
                    <a:pt x="215" y="0"/>
                  </a:cubicBezTo>
                  <a:close/>
                </a:path>
              </a:pathLst>
            </a:custGeom>
            <a:solidFill>
              <a:srgbClr val="213B55"/>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2731;p109"/>
            <p:cNvSpPr/>
            <p:nvPr/>
          </p:nvSpPr>
          <p:spPr>
            <a:xfrm>
              <a:off x="5969111" y="2093418"/>
              <a:ext cx="11521" cy="17125"/>
            </a:xfrm>
            <a:custGeom>
              <a:avLst/>
              <a:gdLst/>
              <a:ahLst/>
              <a:cxnLst/>
              <a:rect l="l" t="t" r="r" b="b"/>
              <a:pathLst>
                <a:path w="440" h="654" extrusionOk="0">
                  <a:moveTo>
                    <a:pt x="220" y="0"/>
                  </a:moveTo>
                  <a:cubicBezTo>
                    <a:pt x="110" y="0"/>
                    <a:pt x="0" y="72"/>
                    <a:pt x="0" y="215"/>
                  </a:cubicBezTo>
                  <a:lnTo>
                    <a:pt x="0" y="435"/>
                  </a:lnTo>
                  <a:cubicBezTo>
                    <a:pt x="0" y="559"/>
                    <a:pt x="96" y="654"/>
                    <a:pt x="220" y="654"/>
                  </a:cubicBezTo>
                  <a:cubicBezTo>
                    <a:pt x="344" y="654"/>
                    <a:pt x="439" y="559"/>
                    <a:pt x="439" y="435"/>
                  </a:cubicBezTo>
                  <a:lnTo>
                    <a:pt x="439" y="215"/>
                  </a:lnTo>
                  <a:cubicBezTo>
                    <a:pt x="439" y="72"/>
                    <a:pt x="329" y="0"/>
                    <a:pt x="220" y="0"/>
                  </a:cubicBezTo>
                  <a:close/>
                </a:path>
              </a:pathLst>
            </a:custGeom>
            <a:solidFill>
              <a:srgbClr val="213B55"/>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2732;p109"/>
            <p:cNvSpPr/>
            <p:nvPr/>
          </p:nvSpPr>
          <p:spPr>
            <a:xfrm>
              <a:off x="5892913" y="2076293"/>
              <a:ext cx="26761" cy="11286"/>
            </a:xfrm>
            <a:custGeom>
              <a:avLst/>
              <a:gdLst/>
              <a:ahLst/>
              <a:cxnLst/>
              <a:rect l="l" t="t" r="r" b="b"/>
              <a:pathLst>
                <a:path w="1022" h="431" extrusionOk="0">
                  <a:moveTo>
                    <a:pt x="735" y="1"/>
                  </a:moveTo>
                  <a:cubicBezTo>
                    <a:pt x="732" y="1"/>
                    <a:pt x="729" y="1"/>
                    <a:pt x="726" y="1"/>
                  </a:cubicBezTo>
                  <a:lnTo>
                    <a:pt x="296" y="1"/>
                  </a:lnTo>
                  <a:cubicBezTo>
                    <a:pt x="1" y="1"/>
                    <a:pt x="1" y="430"/>
                    <a:pt x="296" y="430"/>
                  </a:cubicBezTo>
                  <a:lnTo>
                    <a:pt x="726" y="430"/>
                  </a:lnTo>
                  <a:cubicBezTo>
                    <a:pt x="1018" y="430"/>
                    <a:pt x="1021" y="1"/>
                    <a:pt x="735" y="1"/>
                  </a:cubicBezTo>
                  <a:close/>
                </a:path>
              </a:pathLst>
            </a:custGeom>
            <a:solidFill>
              <a:srgbClr val="395168"/>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2733;p109"/>
            <p:cNvSpPr/>
            <p:nvPr/>
          </p:nvSpPr>
          <p:spPr>
            <a:xfrm>
              <a:off x="5961622" y="2076293"/>
              <a:ext cx="26499" cy="11286"/>
            </a:xfrm>
            <a:custGeom>
              <a:avLst/>
              <a:gdLst/>
              <a:ahLst/>
              <a:cxnLst/>
              <a:rect l="l" t="t" r="r" b="b"/>
              <a:pathLst>
                <a:path w="1012" h="431" extrusionOk="0">
                  <a:moveTo>
                    <a:pt x="734" y="1"/>
                  </a:moveTo>
                  <a:cubicBezTo>
                    <a:pt x="731" y="1"/>
                    <a:pt x="728" y="1"/>
                    <a:pt x="725" y="1"/>
                  </a:cubicBezTo>
                  <a:lnTo>
                    <a:pt x="286" y="1"/>
                  </a:lnTo>
                  <a:cubicBezTo>
                    <a:pt x="0" y="1"/>
                    <a:pt x="0" y="430"/>
                    <a:pt x="286" y="430"/>
                  </a:cubicBezTo>
                  <a:lnTo>
                    <a:pt x="725" y="430"/>
                  </a:lnTo>
                  <a:cubicBezTo>
                    <a:pt x="1008" y="430"/>
                    <a:pt x="1011" y="1"/>
                    <a:pt x="734" y="1"/>
                  </a:cubicBezTo>
                  <a:close/>
                </a:path>
              </a:pathLst>
            </a:custGeom>
            <a:solidFill>
              <a:srgbClr val="395168"/>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2734;p109"/>
            <p:cNvSpPr/>
            <p:nvPr/>
          </p:nvSpPr>
          <p:spPr>
            <a:xfrm>
              <a:off x="5887178" y="2013475"/>
              <a:ext cx="13511" cy="11390"/>
            </a:xfrm>
            <a:custGeom>
              <a:avLst/>
              <a:gdLst/>
              <a:ahLst/>
              <a:cxnLst/>
              <a:rect l="l" t="t" r="r" b="b"/>
              <a:pathLst>
                <a:path w="516" h="435" extrusionOk="0">
                  <a:moveTo>
                    <a:pt x="293" y="0"/>
                  </a:moveTo>
                  <a:cubicBezTo>
                    <a:pt x="240" y="0"/>
                    <a:pt x="186" y="20"/>
                    <a:pt x="143" y="63"/>
                  </a:cubicBezTo>
                  <a:cubicBezTo>
                    <a:pt x="0" y="196"/>
                    <a:pt x="96" y="435"/>
                    <a:pt x="296" y="435"/>
                  </a:cubicBezTo>
                  <a:cubicBezTo>
                    <a:pt x="410" y="435"/>
                    <a:pt x="515" y="339"/>
                    <a:pt x="515" y="215"/>
                  </a:cubicBezTo>
                  <a:cubicBezTo>
                    <a:pt x="515" y="86"/>
                    <a:pt x="406" y="0"/>
                    <a:pt x="293" y="0"/>
                  </a:cubicBezTo>
                  <a:close/>
                </a:path>
              </a:pathLst>
            </a:custGeom>
            <a:solidFill>
              <a:srgbClr val="395168"/>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2735;p109"/>
            <p:cNvSpPr/>
            <p:nvPr/>
          </p:nvSpPr>
          <p:spPr>
            <a:xfrm>
              <a:off x="5978852" y="2013475"/>
              <a:ext cx="13250" cy="11390"/>
            </a:xfrm>
            <a:custGeom>
              <a:avLst/>
              <a:gdLst/>
              <a:ahLst/>
              <a:cxnLst/>
              <a:rect l="l" t="t" r="r" b="b"/>
              <a:pathLst>
                <a:path w="506" h="435" extrusionOk="0">
                  <a:moveTo>
                    <a:pt x="288" y="0"/>
                  </a:moveTo>
                  <a:cubicBezTo>
                    <a:pt x="235" y="0"/>
                    <a:pt x="180" y="20"/>
                    <a:pt x="134" y="63"/>
                  </a:cubicBezTo>
                  <a:cubicBezTo>
                    <a:pt x="0" y="196"/>
                    <a:pt x="96" y="435"/>
                    <a:pt x="287" y="435"/>
                  </a:cubicBezTo>
                  <a:cubicBezTo>
                    <a:pt x="411" y="435"/>
                    <a:pt x="506" y="339"/>
                    <a:pt x="506" y="215"/>
                  </a:cubicBezTo>
                  <a:cubicBezTo>
                    <a:pt x="506" y="86"/>
                    <a:pt x="401" y="0"/>
                    <a:pt x="288" y="0"/>
                  </a:cubicBezTo>
                  <a:close/>
                </a:path>
              </a:pathLst>
            </a:custGeom>
            <a:solidFill>
              <a:srgbClr val="395168"/>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2736;p109"/>
            <p:cNvSpPr/>
            <p:nvPr/>
          </p:nvSpPr>
          <p:spPr>
            <a:xfrm>
              <a:off x="5914908" y="2130522"/>
              <a:ext cx="51480" cy="22755"/>
            </a:xfrm>
            <a:custGeom>
              <a:avLst/>
              <a:gdLst/>
              <a:ahLst/>
              <a:cxnLst/>
              <a:rect l="l" t="t" r="r" b="b"/>
              <a:pathLst>
                <a:path w="1966" h="869" extrusionOk="0">
                  <a:moveTo>
                    <a:pt x="143" y="0"/>
                  </a:moveTo>
                  <a:cubicBezTo>
                    <a:pt x="57" y="0"/>
                    <a:pt x="0" y="76"/>
                    <a:pt x="10" y="153"/>
                  </a:cubicBezTo>
                  <a:cubicBezTo>
                    <a:pt x="95" y="563"/>
                    <a:pt x="496" y="868"/>
                    <a:pt x="983" y="868"/>
                  </a:cubicBezTo>
                  <a:cubicBezTo>
                    <a:pt x="1460" y="868"/>
                    <a:pt x="1860" y="563"/>
                    <a:pt x="1946" y="153"/>
                  </a:cubicBezTo>
                  <a:cubicBezTo>
                    <a:pt x="1965" y="76"/>
                    <a:pt x="1899" y="0"/>
                    <a:pt x="1822" y="0"/>
                  </a:cubicBezTo>
                  <a:close/>
                </a:path>
              </a:pathLst>
            </a:custGeom>
            <a:solidFill>
              <a:srgbClr val="FFFFFF"/>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2737;p109"/>
            <p:cNvSpPr/>
            <p:nvPr/>
          </p:nvSpPr>
          <p:spPr>
            <a:xfrm>
              <a:off x="5802496" y="2011616"/>
              <a:ext cx="228333" cy="207673"/>
            </a:xfrm>
            <a:custGeom>
              <a:avLst/>
              <a:gdLst/>
              <a:ahLst/>
              <a:cxnLst/>
              <a:rect l="l" t="t" r="r" b="b"/>
              <a:pathLst>
                <a:path w="8720" h="7931" extrusionOk="0">
                  <a:moveTo>
                    <a:pt x="2414" y="0"/>
                  </a:moveTo>
                  <a:cubicBezTo>
                    <a:pt x="372" y="1679"/>
                    <a:pt x="229" y="4751"/>
                    <a:pt x="2099" y="6621"/>
                  </a:cubicBezTo>
                  <a:cubicBezTo>
                    <a:pt x="2977" y="7499"/>
                    <a:pt x="4120" y="7931"/>
                    <a:pt x="5259" y="7931"/>
                  </a:cubicBezTo>
                  <a:cubicBezTo>
                    <a:pt x="6546" y="7931"/>
                    <a:pt x="7829" y="7379"/>
                    <a:pt x="8720" y="6297"/>
                  </a:cubicBezTo>
                  <a:lnTo>
                    <a:pt x="8720" y="6297"/>
                  </a:lnTo>
                  <a:cubicBezTo>
                    <a:pt x="7918" y="6964"/>
                    <a:pt x="6917" y="7327"/>
                    <a:pt x="5877" y="7327"/>
                  </a:cubicBezTo>
                  <a:cubicBezTo>
                    <a:pt x="2080" y="7327"/>
                    <a:pt x="0" y="2919"/>
                    <a:pt x="2414" y="0"/>
                  </a:cubicBezTo>
                  <a:close/>
                </a:path>
              </a:pathLst>
            </a:custGeom>
            <a:solidFill>
              <a:srgbClr val="D4DDE3"/>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2738;p109"/>
            <p:cNvSpPr/>
            <p:nvPr/>
          </p:nvSpPr>
          <p:spPr>
            <a:xfrm>
              <a:off x="5843449" y="2287894"/>
              <a:ext cx="11260" cy="39984"/>
            </a:xfrm>
            <a:custGeom>
              <a:avLst/>
              <a:gdLst/>
              <a:ahLst/>
              <a:cxnLst/>
              <a:rect l="l" t="t" r="r" b="b"/>
              <a:pathLst>
                <a:path w="430" h="1527" extrusionOk="0">
                  <a:moveTo>
                    <a:pt x="211" y="0"/>
                  </a:moveTo>
                  <a:cubicBezTo>
                    <a:pt x="96" y="0"/>
                    <a:pt x="1" y="96"/>
                    <a:pt x="1" y="220"/>
                  </a:cubicBezTo>
                  <a:lnTo>
                    <a:pt x="1" y="1527"/>
                  </a:lnTo>
                  <a:lnTo>
                    <a:pt x="430" y="1527"/>
                  </a:lnTo>
                  <a:lnTo>
                    <a:pt x="430" y="210"/>
                  </a:lnTo>
                  <a:cubicBezTo>
                    <a:pt x="430" y="96"/>
                    <a:pt x="335" y="0"/>
                    <a:pt x="211" y="0"/>
                  </a:cubicBezTo>
                  <a:close/>
                </a:path>
              </a:pathLst>
            </a:custGeom>
            <a:solidFill>
              <a:srgbClr val="CFD9E0"/>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2739;p109"/>
            <p:cNvSpPr/>
            <p:nvPr/>
          </p:nvSpPr>
          <p:spPr>
            <a:xfrm>
              <a:off x="6026299" y="2287894"/>
              <a:ext cx="11521" cy="39984"/>
            </a:xfrm>
            <a:custGeom>
              <a:avLst/>
              <a:gdLst/>
              <a:ahLst/>
              <a:cxnLst/>
              <a:rect l="l" t="t" r="r" b="b"/>
              <a:pathLst>
                <a:path w="440" h="1527" extrusionOk="0">
                  <a:moveTo>
                    <a:pt x="220" y="0"/>
                  </a:moveTo>
                  <a:cubicBezTo>
                    <a:pt x="96" y="0"/>
                    <a:pt x="1" y="96"/>
                    <a:pt x="1" y="220"/>
                  </a:cubicBezTo>
                  <a:lnTo>
                    <a:pt x="1" y="1527"/>
                  </a:lnTo>
                  <a:lnTo>
                    <a:pt x="440" y="1527"/>
                  </a:lnTo>
                  <a:lnTo>
                    <a:pt x="440" y="210"/>
                  </a:lnTo>
                  <a:cubicBezTo>
                    <a:pt x="440" y="96"/>
                    <a:pt x="344" y="0"/>
                    <a:pt x="220" y="0"/>
                  </a:cubicBezTo>
                  <a:close/>
                </a:path>
              </a:pathLst>
            </a:custGeom>
            <a:solidFill>
              <a:srgbClr val="CFD9E0"/>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2740;p109"/>
            <p:cNvSpPr/>
            <p:nvPr/>
          </p:nvSpPr>
          <p:spPr>
            <a:xfrm>
              <a:off x="5872933" y="2270664"/>
              <a:ext cx="135167" cy="57214"/>
            </a:xfrm>
            <a:custGeom>
              <a:avLst/>
              <a:gdLst/>
              <a:ahLst/>
              <a:cxnLst/>
              <a:rect l="l" t="t" r="r" b="b"/>
              <a:pathLst>
                <a:path w="5162" h="2185" extrusionOk="0">
                  <a:moveTo>
                    <a:pt x="2586" y="0"/>
                  </a:moveTo>
                  <a:cubicBezTo>
                    <a:pt x="1307" y="0"/>
                    <a:pt x="220" y="925"/>
                    <a:pt x="0" y="2185"/>
                  </a:cubicBezTo>
                  <a:lnTo>
                    <a:pt x="5161" y="2185"/>
                  </a:lnTo>
                  <a:cubicBezTo>
                    <a:pt x="4952" y="925"/>
                    <a:pt x="3864" y="0"/>
                    <a:pt x="2586" y="0"/>
                  </a:cubicBezTo>
                  <a:close/>
                </a:path>
              </a:pathLst>
            </a:custGeom>
            <a:solidFill>
              <a:srgbClr val="E7ECF0"/>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2741;p109"/>
            <p:cNvSpPr/>
            <p:nvPr/>
          </p:nvSpPr>
          <p:spPr>
            <a:xfrm>
              <a:off x="5911897" y="2018843"/>
              <a:ext cx="57240" cy="34512"/>
            </a:xfrm>
            <a:custGeom>
              <a:avLst/>
              <a:gdLst/>
              <a:ahLst/>
              <a:cxnLst/>
              <a:rect l="l" t="t" r="r" b="b"/>
              <a:pathLst>
                <a:path w="2186" h="1318" extrusionOk="0">
                  <a:moveTo>
                    <a:pt x="659" y="1"/>
                  </a:moveTo>
                  <a:cubicBezTo>
                    <a:pt x="296" y="1"/>
                    <a:pt x="1" y="297"/>
                    <a:pt x="1" y="659"/>
                  </a:cubicBezTo>
                  <a:cubicBezTo>
                    <a:pt x="1" y="1022"/>
                    <a:pt x="296" y="1317"/>
                    <a:pt x="659" y="1317"/>
                  </a:cubicBezTo>
                  <a:lnTo>
                    <a:pt x="1537" y="1317"/>
                  </a:lnTo>
                  <a:cubicBezTo>
                    <a:pt x="1890" y="1317"/>
                    <a:pt x="2185" y="1022"/>
                    <a:pt x="2185" y="659"/>
                  </a:cubicBezTo>
                  <a:cubicBezTo>
                    <a:pt x="2185" y="297"/>
                    <a:pt x="1890" y="1"/>
                    <a:pt x="1537" y="1"/>
                  </a:cubicBezTo>
                  <a:close/>
                </a:path>
              </a:pathLst>
            </a:custGeom>
            <a:solidFill>
              <a:srgbClr val="D4DDE3"/>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2742;p109"/>
            <p:cNvSpPr/>
            <p:nvPr/>
          </p:nvSpPr>
          <p:spPr>
            <a:xfrm>
              <a:off x="5929126" y="2007610"/>
              <a:ext cx="22755" cy="22755"/>
            </a:xfrm>
            <a:custGeom>
              <a:avLst/>
              <a:gdLst/>
              <a:ahLst/>
              <a:cxnLst/>
              <a:rect l="l" t="t" r="r" b="b"/>
              <a:pathLst>
                <a:path w="869" h="869" extrusionOk="0">
                  <a:moveTo>
                    <a:pt x="440" y="1"/>
                  </a:moveTo>
                  <a:cubicBezTo>
                    <a:pt x="192" y="1"/>
                    <a:pt x="1" y="191"/>
                    <a:pt x="1" y="430"/>
                  </a:cubicBezTo>
                  <a:cubicBezTo>
                    <a:pt x="1" y="678"/>
                    <a:pt x="192" y="869"/>
                    <a:pt x="440" y="869"/>
                  </a:cubicBezTo>
                  <a:cubicBezTo>
                    <a:pt x="678" y="869"/>
                    <a:pt x="869" y="678"/>
                    <a:pt x="869" y="430"/>
                  </a:cubicBezTo>
                  <a:cubicBezTo>
                    <a:pt x="869" y="191"/>
                    <a:pt x="678" y="1"/>
                    <a:pt x="440" y="1"/>
                  </a:cubicBezTo>
                  <a:close/>
                </a:path>
              </a:pathLst>
            </a:custGeom>
            <a:solidFill>
              <a:srgbClr val="213B55"/>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 name="Google Shape;7329;p106"/>
          <p:cNvGrpSpPr/>
          <p:nvPr/>
        </p:nvGrpSpPr>
        <p:grpSpPr>
          <a:xfrm>
            <a:off x="4196816" y="3427747"/>
            <a:ext cx="600965" cy="417255"/>
            <a:chOff x="5728383" y="4221698"/>
            <a:chExt cx="417128" cy="269162"/>
          </a:xfrm>
        </p:grpSpPr>
        <p:sp>
          <p:nvSpPr>
            <p:cNvPr id="144" name="Google Shape;7330;p106"/>
            <p:cNvSpPr/>
            <p:nvPr/>
          </p:nvSpPr>
          <p:spPr>
            <a:xfrm>
              <a:off x="5728383" y="4221698"/>
              <a:ext cx="417128" cy="225260"/>
            </a:xfrm>
            <a:custGeom>
              <a:avLst/>
              <a:gdLst/>
              <a:ahLst/>
              <a:cxnLst/>
              <a:rect l="l" t="t" r="r" b="b"/>
              <a:pathLst>
                <a:path w="15877" h="8574" extrusionOk="0">
                  <a:moveTo>
                    <a:pt x="5813" y="0"/>
                  </a:moveTo>
                  <a:cubicBezTo>
                    <a:pt x="5133" y="0"/>
                    <a:pt x="4509" y="361"/>
                    <a:pt x="4169" y="943"/>
                  </a:cubicBezTo>
                  <a:lnTo>
                    <a:pt x="2498" y="3815"/>
                  </a:lnTo>
                  <a:lnTo>
                    <a:pt x="1436" y="4079"/>
                  </a:lnTo>
                  <a:cubicBezTo>
                    <a:pt x="597" y="4294"/>
                    <a:pt x="1" y="5057"/>
                    <a:pt x="1" y="5930"/>
                  </a:cubicBezTo>
                  <a:lnTo>
                    <a:pt x="1" y="7623"/>
                  </a:lnTo>
                  <a:cubicBezTo>
                    <a:pt x="1" y="8150"/>
                    <a:pt x="431" y="8573"/>
                    <a:pt x="958" y="8573"/>
                  </a:cubicBezTo>
                  <a:lnTo>
                    <a:pt x="14837" y="8573"/>
                  </a:lnTo>
                  <a:cubicBezTo>
                    <a:pt x="15364" y="8573"/>
                    <a:pt x="15787" y="8150"/>
                    <a:pt x="15787" y="7623"/>
                  </a:cubicBezTo>
                  <a:lnTo>
                    <a:pt x="15787" y="7158"/>
                  </a:lnTo>
                  <a:cubicBezTo>
                    <a:pt x="15787" y="6999"/>
                    <a:pt x="15725" y="6846"/>
                    <a:pt x="15614" y="6728"/>
                  </a:cubicBezTo>
                  <a:cubicBezTo>
                    <a:pt x="15496" y="6617"/>
                    <a:pt x="15434" y="6465"/>
                    <a:pt x="15441" y="6305"/>
                  </a:cubicBezTo>
                  <a:lnTo>
                    <a:pt x="15441" y="5084"/>
                  </a:lnTo>
                  <a:lnTo>
                    <a:pt x="15746" y="4411"/>
                  </a:lnTo>
                  <a:cubicBezTo>
                    <a:pt x="15876" y="4137"/>
                    <a:pt x="15681" y="3815"/>
                    <a:pt x="15374" y="3815"/>
                  </a:cubicBezTo>
                  <a:cubicBezTo>
                    <a:pt x="15371" y="3815"/>
                    <a:pt x="15368" y="3815"/>
                    <a:pt x="15364" y="3815"/>
                  </a:cubicBezTo>
                  <a:lnTo>
                    <a:pt x="14248" y="3815"/>
                  </a:lnTo>
                  <a:lnTo>
                    <a:pt x="11959" y="763"/>
                  </a:lnTo>
                  <a:cubicBezTo>
                    <a:pt x="11598" y="284"/>
                    <a:pt x="11036" y="0"/>
                    <a:pt x="10440" y="0"/>
                  </a:cubicBezTo>
                  <a:close/>
                </a:path>
              </a:pathLst>
            </a:custGeom>
            <a:solidFill>
              <a:srgbClr val="41566D"/>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7331;p106"/>
            <p:cNvSpPr/>
            <p:nvPr/>
          </p:nvSpPr>
          <p:spPr>
            <a:xfrm>
              <a:off x="5728383" y="4226059"/>
              <a:ext cx="417128" cy="220899"/>
            </a:xfrm>
            <a:custGeom>
              <a:avLst/>
              <a:gdLst/>
              <a:ahLst/>
              <a:cxnLst/>
              <a:rect l="l" t="t" r="r" b="b"/>
              <a:pathLst>
                <a:path w="15877" h="8408" extrusionOk="0">
                  <a:moveTo>
                    <a:pt x="5495" y="4363"/>
                  </a:moveTo>
                  <a:cubicBezTo>
                    <a:pt x="5182" y="4363"/>
                    <a:pt x="5182" y="4836"/>
                    <a:pt x="5495" y="4836"/>
                  </a:cubicBezTo>
                  <a:cubicBezTo>
                    <a:pt x="5502" y="4836"/>
                    <a:pt x="5508" y="4835"/>
                    <a:pt x="5515" y="4835"/>
                  </a:cubicBezTo>
                  <a:lnTo>
                    <a:pt x="6465" y="4835"/>
                  </a:lnTo>
                  <a:cubicBezTo>
                    <a:pt x="6472" y="4835"/>
                    <a:pt x="6479" y="4836"/>
                    <a:pt x="6485" y="4836"/>
                  </a:cubicBezTo>
                  <a:cubicBezTo>
                    <a:pt x="6798" y="4836"/>
                    <a:pt x="6798" y="4363"/>
                    <a:pt x="6485" y="4363"/>
                  </a:cubicBezTo>
                  <a:cubicBezTo>
                    <a:pt x="6479" y="4363"/>
                    <a:pt x="6472" y="4363"/>
                    <a:pt x="6465" y="4363"/>
                  </a:cubicBezTo>
                  <a:lnTo>
                    <a:pt x="5515" y="4363"/>
                  </a:lnTo>
                  <a:cubicBezTo>
                    <a:pt x="5508" y="4363"/>
                    <a:pt x="5502" y="4363"/>
                    <a:pt x="5495" y="4363"/>
                  </a:cubicBezTo>
                  <a:close/>
                  <a:moveTo>
                    <a:pt x="9310" y="4363"/>
                  </a:moveTo>
                  <a:cubicBezTo>
                    <a:pt x="8997" y="4363"/>
                    <a:pt x="8997" y="4836"/>
                    <a:pt x="9310" y="4836"/>
                  </a:cubicBezTo>
                  <a:cubicBezTo>
                    <a:pt x="9316" y="4836"/>
                    <a:pt x="9323" y="4835"/>
                    <a:pt x="9330" y="4835"/>
                  </a:cubicBezTo>
                  <a:lnTo>
                    <a:pt x="10280" y="4835"/>
                  </a:lnTo>
                  <a:cubicBezTo>
                    <a:pt x="10287" y="4835"/>
                    <a:pt x="10293" y="4836"/>
                    <a:pt x="10300" y="4836"/>
                  </a:cubicBezTo>
                  <a:cubicBezTo>
                    <a:pt x="10613" y="4836"/>
                    <a:pt x="10613" y="4363"/>
                    <a:pt x="10300" y="4363"/>
                  </a:cubicBezTo>
                  <a:cubicBezTo>
                    <a:pt x="10293" y="4363"/>
                    <a:pt x="10287" y="4363"/>
                    <a:pt x="10280" y="4363"/>
                  </a:cubicBezTo>
                  <a:lnTo>
                    <a:pt x="9330" y="4363"/>
                  </a:lnTo>
                  <a:cubicBezTo>
                    <a:pt x="9323" y="4363"/>
                    <a:pt x="9316" y="4363"/>
                    <a:pt x="9310" y="4363"/>
                  </a:cubicBezTo>
                  <a:close/>
                  <a:moveTo>
                    <a:pt x="13055" y="3642"/>
                  </a:moveTo>
                  <a:lnTo>
                    <a:pt x="13623" y="4405"/>
                  </a:lnTo>
                  <a:cubicBezTo>
                    <a:pt x="13714" y="4523"/>
                    <a:pt x="13859" y="4592"/>
                    <a:pt x="14005" y="4592"/>
                  </a:cubicBezTo>
                  <a:lnTo>
                    <a:pt x="14483" y="4592"/>
                  </a:lnTo>
                  <a:lnTo>
                    <a:pt x="14483" y="6139"/>
                  </a:lnTo>
                  <a:cubicBezTo>
                    <a:pt x="14483" y="6265"/>
                    <a:pt x="14384" y="6351"/>
                    <a:pt x="14277" y="6351"/>
                  </a:cubicBezTo>
                  <a:cubicBezTo>
                    <a:pt x="14237" y="6351"/>
                    <a:pt x="14195" y="6339"/>
                    <a:pt x="14157" y="6312"/>
                  </a:cubicBezTo>
                  <a:lnTo>
                    <a:pt x="14150" y="6312"/>
                  </a:lnTo>
                  <a:cubicBezTo>
                    <a:pt x="13676" y="5955"/>
                    <a:pt x="13128" y="5787"/>
                    <a:pt x="12588" y="5787"/>
                  </a:cubicBezTo>
                  <a:cubicBezTo>
                    <a:pt x="11558" y="5787"/>
                    <a:pt x="10555" y="6397"/>
                    <a:pt x="10141" y="7457"/>
                  </a:cubicBezTo>
                  <a:lnTo>
                    <a:pt x="8373" y="7457"/>
                  </a:lnTo>
                  <a:lnTo>
                    <a:pt x="8373" y="3642"/>
                  </a:lnTo>
                  <a:close/>
                  <a:moveTo>
                    <a:pt x="11216" y="1"/>
                  </a:moveTo>
                  <a:cubicBezTo>
                    <a:pt x="10946" y="340"/>
                    <a:pt x="10939" y="819"/>
                    <a:pt x="11203" y="1166"/>
                  </a:cubicBezTo>
                  <a:lnTo>
                    <a:pt x="12174" y="2470"/>
                  </a:lnTo>
                  <a:lnTo>
                    <a:pt x="10058" y="2470"/>
                  </a:lnTo>
                  <a:lnTo>
                    <a:pt x="8373" y="784"/>
                  </a:lnTo>
                  <a:lnTo>
                    <a:pt x="7415" y="784"/>
                  </a:lnTo>
                  <a:lnTo>
                    <a:pt x="7415" y="7457"/>
                  </a:lnTo>
                  <a:lnTo>
                    <a:pt x="4807" y="7457"/>
                  </a:lnTo>
                  <a:cubicBezTo>
                    <a:pt x="4391" y="6503"/>
                    <a:pt x="3507" y="6026"/>
                    <a:pt x="2623" y="6026"/>
                  </a:cubicBezTo>
                  <a:cubicBezTo>
                    <a:pt x="1740" y="6026"/>
                    <a:pt x="857" y="6503"/>
                    <a:pt x="445" y="7457"/>
                  </a:cubicBezTo>
                  <a:lnTo>
                    <a:pt x="1" y="7457"/>
                  </a:lnTo>
                  <a:cubicBezTo>
                    <a:pt x="1" y="7984"/>
                    <a:pt x="431" y="8407"/>
                    <a:pt x="958" y="8407"/>
                  </a:cubicBezTo>
                  <a:lnTo>
                    <a:pt x="14837" y="8407"/>
                  </a:lnTo>
                  <a:cubicBezTo>
                    <a:pt x="15364" y="8407"/>
                    <a:pt x="15787" y="7984"/>
                    <a:pt x="15787" y="7457"/>
                  </a:cubicBezTo>
                  <a:lnTo>
                    <a:pt x="15787" y="6985"/>
                  </a:lnTo>
                  <a:cubicBezTo>
                    <a:pt x="15787" y="6826"/>
                    <a:pt x="15725" y="6673"/>
                    <a:pt x="15614" y="6562"/>
                  </a:cubicBezTo>
                  <a:cubicBezTo>
                    <a:pt x="15496" y="6451"/>
                    <a:pt x="15434" y="6299"/>
                    <a:pt x="15441" y="6139"/>
                  </a:cubicBezTo>
                  <a:lnTo>
                    <a:pt x="15441" y="4918"/>
                  </a:lnTo>
                  <a:lnTo>
                    <a:pt x="15746" y="4245"/>
                  </a:lnTo>
                  <a:cubicBezTo>
                    <a:pt x="15876" y="3971"/>
                    <a:pt x="15681" y="3649"/>
                    <a:pt x="15374" y="3649"/>
                  </a:cubicBezTo>
                  <a:cubicBezTo>
                    <a:pt x="15371" y="3649"/>
                    <a:pt x="15368" y="3649"/>
                    <a:pt x="15364" y="3649"/>
                  </a:cubicBezTo>
                  <a:lnTo>
                    <a:pt x="14248" y="3649"/>
                  </a:lnTo>
                  <a:lnTo>
                    <a:pt x="11959" y="597"/>
                  </a:lnTo>
                  <a:cubicBezTo>
                    <a:pt x="11764" y="340"/>
                    <a:pt x="11508" y="132"/>
                    <a:pt x="11216" y="1"/>
                  </a:cubicBezTo>
                  <a:close/>
                </a:path>
              </a:pathLst>
            </a:custGeom>
            <a:solidFill>
              <a:srgbClr val="7F91A0"/>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7332;p106"/>
            <p:cNvSpPr/>
            <p:nvPr/>
          </p:nvSpPr>
          <p:spPr>
            <a:xfrm>
              <a:off x="5822964" y="4246657"/>
              <a:ext cx="100440" cy="75271"/>
            </a:xfrm>
            <a:custGeom>
              <a:avLst/>
              <a:gdLst/>
              <a:ahLst/>
              <a:cxnLst/>
              <a:rect l="l" t="t" r="r" b="b"/>
              <a:pathLst>
                <a:path w="3823" h="2865" extrusionOk="0">
                  <a:moveTo>
                    <a:pt x="2213" y="0"/>
                  </a:moveTo>
                  <a:cubicBezTo>
                    <a:pt x="1880" y="0"/>
                    <a:pt x="1561" y="181"/>
                    <a:pt x="1395" y="479"/>
                  </a:cubicBezTo>
                  <a:lnTo>
                    <a:pt x="1" y="2865"/>
                  </a:lnTo>
                  <a:lnTo>
                    <a:pt x="3822" y="2865"/>
                  </a:lnTo>
                  <a:lnTo>
                    <a:pt x="3822" y="0"/>
                  </a:lnTo>
                  <a:close/>
                </a:path>
              </a:pathLst>
            </a:custGeom>
            <a:solidFill>
              <a:srgbClr val="A9B2BC"/>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7333;p106"/>
            <p:cNvSpPr/>
            <p:nvPr/>
          </p:nvSpPr>
          <p:spPr>
            <a:xfrm>
              <a:off x="5948336" y="4246657"/>
              <a:ext cx="109924" cy="75271"/>
            </a:xfrm>
            <a:custGeom>
              <a:avLst/>
              <a:gdLst/>
              <a:ahLst/>
              <a:cxnLst/>
              <a:rect l="l" t="t" r="r" b="b"/>
              <a:pathLst>
                <a:path w="4184" h="2865" extrusionOk="0">
                  <a:moveTo>
                    <a:pt x="1" y="0"/>
                  </a:moveTo>
                  <a:lnTo>
                    <a:pt x="1" y="2865"/>
                  </a:lnTo>
                  <a:lnTo>
                    <a:pt x="3261" y="2865"/>
                  </a:lnTo>
                  <a:cubicBezTo>
                    <a:pt x="3843" y="2865"/>
                    <a:pt x="4183" y="2192"/>
                    <a:pt x="3829" y="1720"/>
                  </a:cubicBezTo>
                  <a:lnTo>
                    <a:pt x="2831" y="382"/>
                  </a:lnTo>
                  <a:cubicBezTo>
                    <a:pt x="2650" y="146"/>
                    <a:pt x="2366" y="0"/>
                    <a:pt x="2068" y="0"/>
                  </a:cubicBezTo>
                  <a:close/>
                </a:path>
              </a:pathLst>
            </a:custGeom>
            <a:solidFill>
              <a:srgbClr val="A9B2BC"/>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7334;p106"/>
            <p:cNvSpPr/>
            <p:nvPr/>
          </p:nvSpPr>
          <p:spPr>
            <a:xfrm>
              <a:off x="5738787" y="4403057"/>
              <a:ext cx="102436" cy="87803"/>
            </a:xfrm>
            <a:custGeom>
              <a:avLst/>
              <a:gdLst/>
              <a:ahLst/>
              <a:cxnLst/>
              <a:rect l="l" t="t" r="r" b="b"/>
              <a:pathLst>
                <a:path w="3899" h="3342" extrusionOk="0">
                  <a:moveTo>
                    <a:pt x="2217" y="1"/>
                  </a:moveTo>
                  <a:cubicBezTo>
                    <a:pt x="1806" y="1"/>
                    <a:pt x="1388" y="152"/>
                    <a:pt x="1047" y="491"/>
                  </a:cubicBezTo>
                  <a:cubicBezTo>
                    <a:pt x="0" y="1545"/>
                    <a:pt x="742" y="3342"/>
                    <a:pt x="2227" y="3342"/>
                  </a:cubicBezTo>
                  <a:cubicBezTo>
                    <a:pt x="3149" y="3335"/>
                    <a:pt x="3898" y="2593"/>
                    <a:pt x="3898" y="1670"/>
                  </a:cubicBezTo>
                  <a:cubicBezTo>
                    <a:pt x="3898" y="666"/>
                    <a:pt x="3075" y="1"/>
                    <a:pt x="2217" y="1"/>
                  </a:cubicBezTo>
                  <a:close/>
                </a:path>
              </a:pathLst>
            </a:custGeom>
            <a:solidFill>
              <a:srgbClr val="637486"/>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7335;p106"/>
            <p:cNvSpPr/>
            <p:nvPr/>
          </p:nvSpPr>
          <p:spPr>
            <a:xfrm>
              <a:off x="5754445" y="4404108"/>
              <a:ext cx="98443" cy="86673"/>
            </a:xfrm>
            <a:custGeom>
              <a:avLst/>
              <a:gdLst/>
              <a:ahLst/>
              <a:cxnLst/>
              <a:rect l="l" t="t" r="r" b="b"/>
              <a:pathLst>
                <a:path w="3747" h="3299" extrusionOk="0">
                  <a:moveTo>
                    <a:pt x="1977" y="0"/>
                  </a:moveTo>
                  <a:lnTo>
                    <a:pt x="1977" y="0"/>
                  </a:lnTo>
                  <a:cubicBezTo>
                    <a:pt x="1776" y="368"/>
                    <a:pt x="1839" y="832"/>
                    <a:pt x="2137" y="1131"/>
                  </a:cubicBezTo>
                  <a:lnTo>
                    <a:pt x="1131" y="2136"/>
                  </a:lnTo>
                  <a:cubicBezTo>
                    <a:pt x="949" y="1954"/>
                    <a:pt x="705" y="1860"/>
                    <a:pt x="459" y="1860"/>
                  </a:cubicBezTo>
                  <a:cubicBezTo>
                    <a:pt x="302" y="1860"/>
                    <a:pt x="144" y="1899"/>
                    <a:pt x="1" y="1977"/>
                  </a:cubicBezTo>
                  <a:cubicBezTo>
                    <a:pt x="174" y="2805"/>
                    <a:pt x="896" y="3299"/>
                    <a:pt x="1639" y="3299"/>
                  </a:cubicBezTo>
                  <a:cubicBezTo>
                    <a:pt x="2053" y="3299"/>
                    <a:pt x="2474" y="3145"/>
                    <a:pt x="2810" y="2809"/>
                  </a:cubicBezTo>
                  <a:cubicBezTo>
                    <a:pt x="3746" y="1873"/>
                    <a:pt x="3267" y="271"/>
                    <a:pt x="1977" y="0"/>
                  </a:cubicBezTo>
                  <a:close/>
                </a:path>
              </a:pathLst>
            </a:custGeom>
            <a:solidFill>
              <a:srgbClr val="637486"/>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7336;p106"/>
            <p:cNvSpPr/>
            <p:nvPr/>
          </p:nvSpPr>
          <p:spPr>
            <a:xfrm>
              <a:off x="5772311" y="4428147"/>
              <a:ext cx="43744" cy="37648"/>
            </a:xfrm>
            <a:custGeom>
              <a:avLst/>
              <a:gdLst/>
              <a:ahLst/>
              <a:cxnLst/>
              <a:rect l="l" t="t" r="r" b="b"/>
              <a:pathLst>
                <a:path w="1665" h="1433" extrusionOk="0">
                  <a:moveTo>
                    <a:pt x="951" y="1"/>
                  </a:moveTo>
                  <a:cubicBezTo>
                    <a:pt x="319" y="1"/>
                    <a:pt x="0" y="771"/>
                    <a:pt x="451" y="1221"/>
                  </a:cubicBezTo>
                  <a:cubicBezTo>
                    <a:pt x="595" y="1367"/>
                    <a:pt x="772" y="1433"/>
                    <a:pt x="947" y="1433"/>
                  </a:cubicBezTo>
                  <a:cubicBezTo>
                    <a:pt x="1313" y="1433"/>
                    <a:pt x="1665" y="1147"/>
                    <a:pt x="1665" y="715"/>
                  </a:cubicBezTo>
                  <a:cubicBezTo>
                    <a:pt x="1665" y="320"/>
                    <a:pt x="1346" y="1"/>
                    <a:pt x="951" y="1"/>
                  </a:cubicBezTo>
                  <a:close/>
                </a:path>
              </a:pathLst>
            </a:custGeom>
            <a:solidFill>
              <a:srgbClr val="CDD5DE"/>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7337;p106"/>
            <p:cNvSpPr/>
            <p:nvPr/>
          </p:nvSpPr>
          <p:spPr>
            <a:xfrm>
              <a:off x="6000277" y="4403057"/>
              <a:ext cx="102436" cy="87803"/>
            </a:xfrm>
            <a:custGeom>
              <a:avLst/>
              <a:gdLst/>
              <a:ahLst/>
              <a:cxnLst/>
              <a:rect l="l" t="t" r="r" b="b"/>
              <a:pathLst>
                <a:path w="3899" h="3342" extrusionOk="0">
                  <a:moveTo>
                    <a:pt x="2219" y="1"/>
                  </a:moveTo>
                  <a:cubicBezTo>
                    <a:pt x="1810" y="1"/>
                    <a:pt x="1393" y="152"/>
                    <a:pt x="1055" y="491"/>
                  </a:cubicBezTo>
                  <a:cubicBezTo>
                    <a:pt x="0" y="1545"/>
                    <a:pt x="750" y="3342"/>
                    <a:pt x="2234" y="3342"/>
                  </a:cubicBezTo>
                  <a:cubicBezTo>
                    <a:pt x="3156" y="3335"/>
                    <a:pt x="3899" y="2593"/>
                    <a:pt x="3899" y="1670"/>
                  </a:cubicBezTo>
                  <a:cubicBezTo>
                    <a:pt x="3899" y="666"/>
                    <a:pt x="3076" y="1"/>
                    <a:pt x="2219" y="1"/>
                  </a:cubicBezTo>
                  <a:close/>
                </a:path>
              </a:pathLst>
            </a:custGeom>
            <a:solidFill>
              <a:srgbClr val="637486"/>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7338;p106"/>
            <p:cNvSpPr/>
            <p:nvPr/>
          </p:nvSpPr>
          <p:spPr>
            <a:xfrm>
              <a:off x="6016119" y="4404108"/>
              <a:ext cx="98443" cy="86673"/>
            </a:xfrm>
            <a:custGeom>
              <a:avLst/>
              <a:gdLst/>
              <a:ahLst/>
              <a:cxnLst/>
              <a:rect l="l" t="t" r="r" b="b"/>
              <a:pathLst>
                <a:path w="3747" h="3299" extrusionOk="0">
                  <a:moveTo>
                    <a:pt x="1971" y="0"/>
                  </a:moveTo>
                  <a:lnTo>
                    <a:pt x="1971" y="0"/>
                  </a:lnTo>
                  <a:cubicBezTo>
                    <a:pt x="1770" y="368"/>
                    <a:pt x="1839" y="832"/>
                    <a:pt x="2137" y="1131"/>
                  </a:cubicBezTo>
                  <a:lnTo>
                    <a:pt x="1125" y="2136"/>
                  </a:lnTo>
                  <a:cubicBezTo>
                    <a:pt x="943" y="1954"/>
                    <a:pt x="701" y="1860"/>
                    <a:pt x="457" y="1860"/>
                  </a:cubicBezTo>
                  <a:cubicBezTo>
                    <a:pt x="301" y="1860"/>
                    <a:pt x="144" y="1899"/>
                    <a:pt x="1" y="1977"/>
                  </a:cubicBezTo>
                  <a:cubicBezTo>
                    <a:pt x="175" y="2805"/>
                    <a:pt x="897" y="3299"/>
                    <a:pt x="1639" y="3299"/>
                  </a:cubicBezTo>
                  <a:cubicBezTo>
                    <a:pt x="2054" y="3299"/>
                    <a:pt x="2475" y="3145"/>
                    <a:pt x="2810" y="2809"/>
                  </a:cubicBezTo>
                  <a:cubicBezTo>
                    <a:pt x="3746" y="1873"/>
                    <a:pt x="3268" y="271"/>
                    <a:pt x="1971" y="0"/>
                  </a:cubicBezTo>
                  <a:close/>
                </a:path>
              </a:pathLst>
            </a:custGeom>
            <a:solidFill>
              <a:srgbClr val="637486"/>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7339;p106"/>
            <p:cNvSpPr/>
            <p:nvPr/>
          </p:nvSpPr>
          <p:spPr>
            <a:xfrm>
              <a:off x="6033801" y="4428147"/>
              <a:ext cx="43954" cy="37648"/>
            </a:xfrm>
            <a:custGeom>
              <a:avLst/>
              <a:gdLst/>
              <a:ahLst/>
              <a:cxnLst/>
              <a:rect l="l" t="t" r="r" b="b"/>
              <a:pathLst>
                <a:path w="1673" h="1433" extrusionOk="0">
                  <a:moveTo>
                    <a:pt x="958" y="1"/>
                  </a:moveTo>
                  <a:cubicBezTo>
                    <a:pt x="320" y="1"/>
                    <a:pt x="1" y="771"/>
                    <a:pt x="452" y="1221"/>
                  </a:cubicBezTo>
                  <a:cubicBezTo>
                    <a:pt x="597" y="1367"/>
                    <a:pt x="777" y="1433"/>
                    <a:pt x="952" y="1433"/>
                  </a:cubicBezTo>
                  <a:cubicBezTo>
                    <a:pt x="1320" y="1433"/>
                    <a:pt x="1672" y="1147"/>
                    <a:pt x="1672" y="715"/>
                  </a:cubicBezTo>
                  <a:cubicBezTo>
                    <a:pt x="1672" y="320"/>
                    <a:pt x="1353" y="1"/>
                    <a:pt x="958" y="1"/>
                  </a:cubicBezTo>
                  <a:close/>
                </a:path>
              </a:pathLst>
            </a:custGeom>
            <a:solidFill>
              <a:srgbClr val="CDD5DE"/>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7340;p106"/>
            <p:cNvSpPr/>
            <p:nvPr/>
          </p:nvSpPr>
          <p:spPr>
            <a:xfrm>
              <a:off x="5728567" y="4328469"/>
              <a:ext cx="39382" cy="49051"/>
            </a:xfrm>
            <a:custGeom>
              <a:avLst/>
              <a:gdLst/>
              <a:ahLst/>
              <a:cxnLst/>
              <a:rect l="l" t="t" r="r" b="b"/>
              <a:pathLst>
                <a:path w="1499" h="1867" extrusionOk="0">
                  <a:moveTo>
                    <a:pt x="1499" y="1"/>
                  </a:moveTo>
                  <a:lnTo>
                    <a:pt x="1429" y="15"/>
                  </a:lnTo>
                  <a:cubicBezTo>
                    <a:pt x="590" y="230"/>
                    <a:pt x="1" y="993"/>
                    <a:pt x="1" y="1866"/>
                  </a:cubicBezTo>
                  <a:lnTo>
                    <a:pt x="549" y="1866"/>
                  </a:lnTo>
                  <a:cubicBezTo>
                    <a:pt x="1076" y="1866"/>
                    <a:pt x="1499" y="1436"/>
                    <a:pt x="1499" y="909"/>
                  </a:cubicBezTo>
                  <a:lnTo>
                    <a:pt x="1499" y="1"/>
                  </a:lnTo>
                  <a:close/>
                </a:path>
              </a:pathLst>
            </a:custGeom>
            <a:solidFill>
              <a:srgbClr val="ADBAC8"/>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7341;p106"/>
            <p:cNvSpPr/>
            <p:nvPr/>
          </p:nvSpPr>
          <p:spPr>
            <a:xfrm>
              <a:off x="6109071" y="4346886"/>
              <a:ext cx="28821" cy="24985"/>
            </a:xfrm>
            <a:custGeom>
              <a:avLst/>
              <a:gdLst/>
              <a:ahLst/>
              <a:cxnLst/>
              <a:rect l="l" t="t" r="r" b="b"/>
              <a:pathLst>
                <a:path w="1097" h="951" extrusionOk="0">
                  <a:moveTo>
                    <a:pt x="0" y="0"/>
                  </a:moveTo>
                  <a:lnTo>
                    <a:pt x="0" y="950"/>
                  </a:lnTo>
                  <a:lnTo>
                    <a:pt x="951" y="950"/>
                  </a:lnTo>
                  <a:lnTo>
                    <a:pt x="951" y="319"/>
                  </a:lnTo>
                  <a:lnTo>
                    <a:pt x="1096" y="0"/>
                  </a:lnTo>
                  <a:close/>
                </a:path>
              </a:pathLst>
            </a:custGeom>
            <a:solidFill>
              <a:srgbClr val="8C9CAA"/>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6" name="Google Shape;12011;p109"/>
          <p:cNvGrpSpPr/>
          <p:nvPr/>
        </p:nvGrpSpPr>
        <p:grpSpPr>
          <a:xfrm>
            <a:off x="844063" y="3237731"/>
            <a:ext cx="546143" cy="574355"/>
            <a:chOff x="1750184" y="2413530"/>
            <a:chExt cx="359730" cy="359441"/>
          </a:xfrm>
        </p:grpSpPr>
        <p:sp>
          <p:nvSpPr>
            <p:cNvPr id="157" name="Google Shape;12012;p109"/>
            <p:cNvSpPr/>
            <p:nvPr/>
          </p:nvSpPr>
          <p:spPr>
            <a:xfrm>
              <a:off x="1867074" y="2496981"/>
              <a:ext cx="58000" cy="64965"/>
            </a:xfrm>
            <a:custGeom>
              <a:avLst/>
              <a:gdLst/>
              <a:ahLst/>
              <a:cxnLst/>
              <a:rect l="l" t="t" r="r" b="b"/>
              <a:pathLst>
                <a:path w="2215" h="2481" extrusionOk="0">
                  <a:moveTo>
                    <a:pt x="1203" y="0"/>
                  </a:moveTo>
                  <a:lnTo>
                    <a:pt x="335" y="878"/>
                  </a:lnTo>
                  <a:cubicBezTo>
                    <a:pt x="1" y="1202"/>
                    <a:pt x="1" y="1736"/>
                    <a:pt x="335" y="2070"/>
                  </a:cubicBezTo>
                  <a:lnTo>
                    <a:pt x="745" y="2481"/>
                  </a:lnTo>
                  <a:lnTo>
                    <a:pt x="2214" y="1011"/>
                  </a:lnTo>
                  <a:lnTo>
                    <a:pt x="1203" y="0"/>
                  </a:lnTo>
                  <a:close/>
                </a:path>
              </a:pathLst>
            </a:custGeom>
            <a:solidFill>
              <a:srgbClr val="B5C4D0"/>
            </a:solidFill>
            <a:ln>
              <a:solidFill>
                <a:schemeClr val="bg2"/>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2013;p109"/>
            <p:cNvSpPr/>
            <p:nvPr/>
          </p:nvSpPr>
          <p:spPr>
            <a:xfrm>
              <a:off x="1824863" y="2413530"/>
              <a:ext cx="285050" cy="285312"/>
            </a:xfrm>
            <a:custGeom>
              <a:avLst/>
              <a:gdLst/>
              <a:ahLst/>
              <a:cxnLst/>
              <a:rect l="l" t="t" r="r" b="b"/>
              <a:pathLst>
                <a:path w="10886" h="10896" extrusionOk="0">
                  <a:moveTo>
                    <a:pt x="2033" y="1"/>
                  </a:moveTo>
                  <a:cubicBezTo>
                    <a:pt x="1851" y="1"/>
                    <a:pt x="1670" y="29"/>
                    <a:pt x="1498" y="77"/>
                  </a:cubicBezTo>
                  <a:cubicBezTo>
                    <a:pt x="1336" y="125"/>
                    <a:pt x="1279" y="335"/>
                    <a:pt x="1403" y="449"/>
                  </a:cubicBezTo>
                  <a:lnTo>
                    <a:pt x="2519" y="1565"/>
                  </a:lnTo>
                  <a:cubicBezTo>
                    <a:pt x="2586" y="1632"/>
                    <a:pt x="2643" y="1718"/>
                    <a:pt x="2672" y="1804"/>
                  </a:cubicBezTo>
                  <a:cubicBezTo>
                    <a:pt x="2843" y="2243"/>
                    <a:pt x="2510" y="2720"/>
                    <a:pt x="2033" y="2720"/>
                  </a:cubicBezTo>
                  <a:cubicBezTo>
                    <a:pt x="1956" y="2720"/>
                    <a:pt x="1870" y="2701"/>
                    <a:pt x="1794" y="2672"/>
                  </a:cubicBezTo>
                  <a:cubicBezTo>
                    <a:pt x="1708" y="2643"/>
                    <a:pt x="1622" y="2586"/>
                    <a:pt x="1556" y="2519"/>
                  </a:cubicBezTo>
                  <a:lnTo>
                    <a:pt x="439" y="1403"/>
                  </a:lnTo>
                  <a:cubicBezTo>
                    <a:pt x="397" y="1360"/>
                    <a:pt x="341" y="1340"/>
                    <a:pt x="285" y="1340"/>
                  </a:cubicBezTo>
                  <a:cubicBezTo>
                    <a:pt x="192" y="1340"/>
                    <a:pt x="101" y="1397"/>
                    <a:pt x="77" y="1499"/>
                  </a:cubicBezTo>
                  <a:cubicBezTo>
                    <a:pt x="20" y="1680"/>
                    <a:pt x="1" y="1861"/>
                    <a:pt x="1" y="2042"/>
                  </a:cubicBezTo>
                  <a:cubicBezTo>
                    <a:pt x="1" y="3120"/>
                    <a:pt x="831" y="4008"/>
                    <a:pt x="1909" y="4065"/>
                  </a:cubicBezTo>
                  <a:lnTo>
                    <a:pt x="2042" y="4084"/>
                  </a:lnTo>
                  <a:cubicBezTo>
                    <a:pt x="2242" y="4084"/>
                    <a:pt x="2443" y="4055"/>
                    <a:pt x="2634" y="3989"/>
                  </a:cubicBezTo>
                  <a:cubicBezTo>
                    <a:pt x="2681" y="3979"/>
                    <a:pt x="2719" y="3960"/>
                    <a:pt x="2758" y="3950"/>
                  </a:cubicBezTo>
                  <a:lnTo>
                    <a:pt x="6946" y="8138"/>
                  </a:lnTo>
                  <a:cubicBezTo>
                    <a:pt x="6927" y="8177"/>
                    <a:pt x="6917" y="8215"/>
                    <a:pt x="6907" y="8262"/>
                  </a:cubicBezTo>
                  <a:cubicBezTo>
                    <a:pt x="6841" y="8453"/>
                    <a:pt x="6812" y="8654"/>
                    <a:pt x="6812" y="8854"/>
                  </a:cubicBezTo>
                  <a:lnTo>
                    <a:pt x="6831" y="8987"/>
                  </a:lnTo>
                  <a:cubicBezTo>
                    <a:pt x="6888" y="10065"/>
                    <a:pt x="7776" y="10895"/>
                    <a:pt x="8854" y="10895"/>
                  </a:cubicBezTo>
                  <a:cubicBezTo>
                    <a:pt x="9035" y="10895"/>
                    <a:pt x="9216" y="10876"/>
                    <a:pt x="9388" y="10819"/>
                  </a:cubicBezTo>
                  <a:cubicBezTo>
                    <a:pt x="9569" y="10781"/>
                    <a:pt x="9617" y="10552"/>
                    <a:pt x="9483" y="10438"/>
                  </a:cubicBezTo>
                  <a:lnTo>
                    <a:pt x="8367" y="9331"/>
                  </a:lnTo>
                  <a:cubicBezTo>
                    <a:pt x="8300" y="9264"/>
                    <a:pt x="8243" y="9178"/>
                    <a:pt x="8214" y="9092"/>
                  </a:cubicBezTo>
                  <a:cubicBezTo>
                    <a:pt x="8043" y="8644"/>
                    <a:pt x="8367" y="8177"/>
                    <a:pt x="8844" y="8177"/>
                  </a:cubicBezTo>
                  <a:cubicBezTo>
                    <a:pt x="8920" y="8177"/>
                    <a:pt x="9006" y="8186"/>
                    <a:pt x="9083" y="8224"/>
                  </a:cubicBezTo>
                  <a:cubicBezTo>
                    <a:pt x="9178" y="8253"/>
                    <a:pt x="9254" y="8301"/>
                    <a:pt x="9331" y="8377"/>
                  </a:cubicBezTo>
                  <a:lnTo>
                    <a:pt x="10437" y="9484"/>
                  </a:lnTo>
                  <a:cubicBezTo>
                    <a:pt x="10485" y="9531"/>
                    <a:pt x="10543" y="9553"/>
                    <a:pt x="10600" y="9553"/>
                  </a:cubicBezTo>
                  <a:cubicBezTo>
                    <a:pt x="10692" y="9553"/>
                    <a:pt x="10780" y="9494"/>
                    <a:pt x="10809" y="9388"/>
                  </a:cubicBezTo>
                  <a:cubicBezTo>
                    <a:pt x="10867" y="9216"/>
                    <a:pt x="10886" y="9035"/>
                    <a:pt x="10886" y="8854"/>
                  </a:cubicBezTo>
                  <a:cubicBezTo>
                    <a:pt x="10886" y="7785"/>
                    <a:pt x="10046" y="6898"/>
                    <a:pt x="8978" y="6831"/>
                  </a:cubicBezTo>
                  <a:lnTo>
                    <a:pt x="8844" y="6812"/>
                  </a:lnTo>
                  <a:cubicBezTo>
                    <a:pt x="8644" y="6812"/>
                    <a:pt x="8443" y="6851"/>
                    <a:pt x="8253" y="6908"/>
                  </a:cubicBezTo>
                  <a:lnTo>
                    <a:pt x="8129" y="6946"/>
                  </a:lnTo>
                  <a:lnTo>
                    <a:pt x="3941" y="2758"/>
                  </a:lnTo>
                  <a:cubicBezTo>
                    <a:pt x="3960" y="2720"/>
                    <a:pt x="3969" y="2682"/>
                    <a:pt x="3979" y="2643"/>
                  </a:cubicBezTo>
                  <a:cubicBezTo>
                    <a:pt x="4045" y="2453"/>
                    <a:pt x="4074" y="2252"/>
                    <a:pt x="4074" y="2052"/>
                  </a:cubicBezTo>
                  <a:lnTo>
                    <a:pt x="4065" y="1909"/>
                  </a:lnTo>
                  <a:cubicBezTo>
                    <a:pt x="3998" y="840"/>
                    <a:pt x="3111" y="10"/>
                    <a:pt x="2033" y="1"/>
                  </a:cubicBezTo>
                  <a:close/>
                </a:path>
              </a:pathLst>
            </a:custGeom>
            <a:solidFill>
              <a:srgbClr val="CDD7DF"/>
            </a:solidFill>
            <a:ln>
              <a:solidFill>
                <a:schemeClr val="bg2"/>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2014;p109"/>
            <p:cNvSpPr/>
            <p:nvPr/>
          </p:nvSpPr>
          <p:spPr>
            <a:xfrm>
              <a:off x="1893808" y="2482737"/>
              <a:ext cx="147160" cy="146898"/>
            </a:xfrm>
            <a:custGeom>
              <a:avLst/>
              <a:gdLst/>
              <a:ahLst/>
              <a:cxnLst/>
              <a:rect l="l" t="t" r="r" b="b"/>
              <a:pathLst>
                <a:path w="5620" h="5610" extrusionOk="0">
                  <a:moveTo>
                    <a:pt x="1365" y="0"/>
                  </a:moveTo>
                  <a:lnTo>
                    <a:pt x="1" y="1346"/>
                  </a:lnTo>
                  <a:cubicBezTo>
                    <a:pt x="39" y="1336"/>
                    <a:pt x="77" y="1317"/>
                    <a:pt x="115" y="1307"/>
                  </a:cubicBezTo>
                  <a:lnTo>
                    <a:pt x="4303" y="5495"/>
                  </a:lnTo>
                  <a:cubicBezTo>
                    <a:pt x="4294" y="5534"/>
                    <a:pt x="4274" y="5572"/>
                    <a:pt x="4265" y="5610"/>
                  </a:cubicBezTo>
                  <a:lnTo>
                    <a:pt x="5620" y="4255"/>
                  </a:lnTo>
                  <a:lnTo>
                    <a:pt x="5620" y="4255"/>
                  </a:lnTo>
                  <a:lnTo>
                    <a:pt x="5505" y="4303"/>
                  </a:lnTo>
                  <a:lnTo>
                    <a:pt x="1327" y="115"/>
                  </a:lnTo>
                  <a:cubicBezTo>
                    <a:pt x="1336" y="77"/>
                    <a:pt x="1346" y="39"/>
                    <a:pt x="1365" y="0"/>
                  </a:cubicBezTo>
                  <a:close/>
                </a:path>
              </a:pathLst>
            </a:custGeom>
            <a:solidFill>
              <a:srgbClr val="9BAFBF"/>
            </a:solidFill>
            <a:ln>
              <a:solidFill>
                <a:schemeClr val="bg2"/>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2015;p109"/>
            <p:cNvSpPr/>
            <p:nvPr/>
          </p:nvSpPr>
          <p:spPr>
            <a:xfrm>
              <a:off x="1787654" y="2492294"/>
              <a:ext cx="245065" cy="246767"/>
            </a:xfrm>
            <a:custGeom>
              <a:avLst/>
              <a:gdLst/>
              <a:ahLst/>
              <a:cxnLst/>
              <a:rect l="l" t="t" r="r" b="b"/>
              <a:pathLst>
                <a:path w="9359" h="9424" extrusionOk="0">
                  <a:moveTo>
                    <a:pt x="6073" y="0"/>
                  </a:moveTo>
                  <a:cubicBezTo>
                    <a:pt x="5922" y="0"/>
                    <a:pt x="5772" y="60"/>
                    <a:pt x="5657" y="179"/>
                  </a:cubicBezTo>
                  <a:lnTo>
                    <a:pt x="2853" y="2984"/>
                  </a:lnTo>
                  <a:cubicBezTo>
                    <a:pt x="2557" y="3270"/>
                    <a:pt x="2557" y="3747"/>
                    <a:pt x="2853" y="4033"/>
                  </a:cubicBezTo>
                  <a:lnTo>
                    <a:pt x="2957" y="4148"/>
                  </a:lnTo>
                  <a:lnTo>
                    <a:pt x="0" y="7105"/>
                  </a:lnTo>
                  <a:lnTo>
                    <a:pt x="2318" y="9423"/>
                  </a:lnTo>
                  <a:lnTo>
                    <a:pt x="5266" y="6456"/>
                  </a:lnTo>
                  <a:cubicBezTo>
                    <a:pt x="5414" y="6604"/>
                    <a:pt x="5607" y="6678"/>
                    <a:pt x="5799" y="6678"/>
                  </a:cubicBezTo>
                  <a:cubicBezTo>
                    <a:pt x="5991" y="6678"/>
                    <a:pt x="6182" y="6604"/>
                    <a:pt x="6325" y="6456"/>
                  </a:cubicBezTo>
                  <a:lnTo>
                    <a:pt x="9130" y="3652"/>
                  </a:lnTo>
                  <a:cubicBezTo>
                    <a:pt x="9359" y="3423"/>
                    <a:pt x="9359" y="3041"/>
                    <a:pt x="9120" y="2812"/>
                  </a:cubicBezTo>
                  <a:lnTo>
                    <a:pt x="9101" y="2793"/>
                  </a:lnTo>
                  <a:cubicBezTo>
                    <a:pt x="8984" y="2676"/>
                    <a:pt x="8829" y="2616"/>
                    <a:pt x="8673" y="2616"/>
                  </a:cubicBezTo>
                  <a:cubicBezTo>
                    <a:pt x="8537" y="2616"/>
                    <a:pt x="8401" y="2662"/>
                    <a:pt x="8290" y="2755"/>
                  </a:cubicBezTo>
                  <a:cubicBezTo>
                    <a:pt x="8287" y="2758"/>
                    <a:pt x="8284" y="2761"/>
                    <a:pt x="8280" y="2764"/>
                  </a:cubicBezTo>
                  <a:lnTo>
                    <a:pt x="8280" y="2764"/>
                  </a:lnTo>
                  <a:cubicBezTo>
                    <a:pt x="8490" y="2525"/>
                    <a:pt x="8481" y="2173"/>
                    <a:pt x="8252" y="1944"/>
                  </a:cubicBezTo>
                  <a:lnTo>
                    <a:pt x="8224" y="1925"/>
                  </a:lnTo>
                  <a:cubicBezTo>
                    <a:pt x="8185" y="1877"/>
                    <a:pt x="8138" y="1839"/>
                    <a:pt x="8080" y="1811"/>
                  </a:cubicBezTo>
                  <a:cubicBezTo>
                    <a:pt x="7994" y="1767"/>
                    <a:pt x="7900" y="1746"/>
                    <a:pt x="7807" y="1746"/>
                  </a:cubicBezTo>
                  <a:cubicBezTo>
                    <a:pt x="7655" y="1746"/>
                    <a:pt x="7506" y="1803"/>
                    <a:pt x="7394" y="1915"/>
                  </a:cubicBezTo>
                  <a:cubicBezTo>
                    <a:pt x="7623" y="1677"/>
                    <a:pt x="7623" y="1305"/>
                    <a:pt x="7394" y="1066"/>
                  </a:cubicBezTo>
                  <a:lnTo>
                    <a:pt x="7365" y="1047"/>
                  </a:lnTo>
                  <a:cubicBezTo>
                    <a:pt x="7250" y="928"/>
                    <a:pt x="7098" y="868"/>
                    <a:pt x="6945" y="868"/>
                  </a:cubicBezTo>
                  <a:cubicBezTo>
                    <a:pt x="6793" y="868"/>
                    <a:pt x="6640" y="928"/>
                    <a:pt x="6525" y="1047"/>
                  </a:cubicBezTo>
                  <a:cubicBezTo>
                    <a:pt x="6754" y="809"/>
                    <a:pt x="6754" y="437"/>
                    <a:pt x="6525" y="198"/>
                  </a:cubicBezTo>
                  <a:lnTo>
                    <a:pt x="6497" y="179"/>
                  </a:lnTo>
                  <a:cubicBezTo>
                    <a:pt x="6378" y="60"/>
                    <a:pt x="6225" y="0"/>
                    <a:pt x="6073" y="0"/>
                  </a:cubicBezTo>
                  <a:close/>
                </a:path>
              </a:pathLst>
            </a:custGeom>
            <a:solidFill>
              <a:srgbClr val="DFE5EA"/>
            </a:solidFill>
            <a:ln>
              <a:solidFill>
                <a:schemeClr val="bg2"/>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2016;p109"/>
            <p:cNvSpPr/>
            <p:nvPr/>
          </p:nvSpPr>
          <p:spPr>
            <a:xfrm>
              <a:off x="1806141" y="2613871"/>
              <a:ext cx="106442" cy="106442"/>
            </a:xfrm>
            <a:custGeom>
              <a:avLst/>
              <a:gdLst/>
              <a:ahLst/>
              <a:cxnLst/>
              <a:rect l="l" t="t" r="r" b="b"/>
              <a:pathLst>
                <a:path w="4065" h="4065" extrusionOk="0">
                  <a:moveTo>
                    <a:pt x="1746" y="1"/>
                  </a:moveTo>
                  <a:lnTo>
                    <a:pt x="0" y="1747"/>
                  </a:lnTo>
                  <a:lnTo>
                    <a:pt x="2318" y="4065"/>
                  </a:lnTo>
                  <a:lnTo>
                    <a:pt x="4064" y="2310"/>
                  </a:lnTo>
                  <a:lnTo>
                    <a:pt x="1746" y="1"/>
                  </a:lnTo>
                  <a:close/>
                </a:path>
              </a:pathLst>
            </a:custGeom>
            <a:solidFill>
              <a:srgbClr val="B5C4D0"/>
            </a:solidFill>
            <a:ln>
              <a:solidFill>
                <a:schemeClr val="bg2"/>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2017;p109"/>
            <p:cNvSpPr/>
            <p:nvPr/>
          </p:nvSpPr>
          <p:spPr>
            <a:xfrm>
              <a:off x="1923790" y="2515075"/>
              <a:ext cx="52972" cy="46321"/>
            </a:xfrm>
            <a:custGeom>
              <a:avLst/>
              <a:gdLst/>
              <a:ahLst/>
              <a:cxnLst/>
              <a:rect l="l" t="t" r="r" b="b"/>
              <a:pathLst>
                <a:path w="2023" h="1769" extrusionOk="0">
                  <a:moveTo>
                    <a:pt x="1741" y="1"/>
                  </a:moveTo>
                  <a:cubicBezTo>
                    <a:pt x="1588" y="1"/>
                    <a:pt x="1438" y="60"/>
                    <a:pt x="1326" y="177"/>
                  </a:cubicBezTo>
                  <a:lnTo>
                    <a:pt x="77" y="1408"/>
                  </a:lnTo>
                  <a:cubicBezTo>
                    <a:pt x="0" y="1494"/>
                    <a:pt x="0" y="1627"/>
                    <a:pt x="77" y="1704"/>
                  </a:cubicBezTo>
                  <a:cubicBezTo>
                    <a:pt x="120" y="1747"/>
                    <a:pt x="172" y="1768"/>
                    <a:pt x="225" y="1768"/>
                  </a:cubicBezTo>
                  <a:cubicBezTo>
                    <a:pt x="277" y="1768"/>
                    <a:pt x="329" y="1747"/>
                    <a:pt x="372" y="1704"/>
                  </a:cubicBezTo>
                  <a:lnTo>
                    <a:pt x="2023" y="72"/>
                  </a:lnTo>
                  <a:cubicBezTo>
                    <a:pt x="1934" y="24"/>
                    <a:pt x="1837" y="1"/>
                    <a:pt x="1741" y="1"/>
                  </a:cubicBezTo>
                  <a:close/>
                </a:path>
              </a:pathLst>
            </a:custGeom>
            <a:solidFill>
              <a:srgbClr val="B5C4D0"/>
            </a:solidFill>
            <a:ln>
              <a:solidFill>
                <a:schemeClr val="bg2"/>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2018;p109"/>
            <p:cNvSpPr/>
            <p:nvPr/>
          </p:nvSpPr>
          <p:spPr>
            <a:xfrm>
              <a:off x="1944215" y="2537882"/>
              <a:ext cx="55277" cy="46766"/>
            </a:xfrm>
            <a:custGeom>
              <a:avLst/>
              <a:gdLst/>
              <a:ahLst/>
              <a:cxnLst/>
              <a:rect l="l" t="t" r="r" b="b"/>
              <a:pathLst>
                <a:path w="2111" h="1786" extrusionOk="0">
                  <a:moveTo>
                    <a:pt x="1839" y="0"/>
                  </a:moveTo>
                  <a:cubicBezTo>
                    <a:pt x="1686" y="0"/>
                    <a:pt x="1533" y="62"/>
                    <a:pt x="1415" y="174"/>
                  </a:cubicBezTo>
                  <a:lnTo>
                    <a:pt x="174" y="1415"/>
                  </a:lnTo>
                  <a:cubicBezTo>
                    <a:pt x="0" y="1567"/>
                    <a:pt x="146" y="1785"/>
                    <a:pt x="313" y="1785"/>
                  </a:cubicBezTo>
                  <a:cubicBezTo>
                    <a:pt x="367" y="1785"/>
                    <a:pt x="422" y="1763"/>
                    <a:pt x="470" y="1710"/>
                  </a:cubicBezTo>
                  <a:lnTo>
                    <a:pt x="2111" y="70"/>
                  </a:lnTo>
                  <a:cubicBezTo>
                    <a:pt x="2025" y="23"/>
                    <a:pt x="1932" y="0"/>
                    <a:pt x="1839" y="0"/>
                  </a:cubicBezTo>
                  <a:close/>
                </a:path>
              </a:pathLst>
            </a:custGeom>
            <a:solidFill>
              <a:srgbClr val="B5C4D0"/>
            </a:solidFill>
            <a:ln>
              <a:solidFill>
                <a:schemeClr val="bg2"/>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2019;p109"/>
            <p:cNvSpPr/>
            <p:nvPr/>
          </p:nvSpPr>
          <p:spPr>
            <a:xfrm>
              <a:off x="1968252" y="2560611"/>
              <a:ext cx="53993" cy="46243"/>
            </a:xfrm>
            <a:custGeom>
              <a:avLst/>
              <a:gdLst/>
              <a:ahLst/>
              <a:cxnLst/>
              <a:rect l="l" t="t" r="r" b="b"/>
              <a:pathLst>
                <a:path w="2062" h="1766" extrusionOk="0">
                  <a:moveTo>
                    <a:pt x="1790" y="0"/>
                  </a:moveTo>
                  <a:cubicBezTo>
                    <a:pt x="1653" y="0"/>
                    <a:pt x="1516" y="50"/>
                    <a:pt x="1403" y="146"/>
                  </a:cubicBezTo>
                  <a:lnTo>
                    <a:pt x="134" y="1415"/>
                  </a:lnTo>
                  <a:cubicBezTo>
                    <a:pt x="1" y="1570"/>
                    <a:pt x="132" y="1766"/>
                    <a:pt x="290" y="1766"/>
                  </a:cubicBezTo>
                  <a:cubicBezTo>
                    <a:pt x="336" y="1766"/>
                    <a:pt x="385" y="1749"/>
                    <a:pt x="430" y="1711"/>
                  </a:cubicBezTo>
                  <a:lnTo>
                    <a:pt x="2061" y="70"/>
                  </a:lnTo>
                  <a:cubicBezTo>
                    <a:pt x="1976" y="23"/>
                    <a:pt x="1883" y="0"/>
                    <a:pt x="1790" y="0"/>
                  </a:cubicBezTo>
                  <a:close/>
                </a:path>
              </a:pathLst>
            </a:custGeom>
            <a:solidFill>
              <a:srgbClr val="B5C4D0"/>
            </a:solidFill>
            <a:ln>
              <a:solidFill>
                <a:schemeClr val="bg2"/>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2020;p109"/>
            <p:cNvSpPr/>
            <p:nvPr/>
          </p:nvSpPr>
          <p:spPr>
            <a:xfrm>
              <a:off x="1792630" y="2614945"/>
              <a:ext cx="116707" cy="115869"/>
            </a:xfrm>
            <a:custGeom>
              <a:avLst/>
              <a:gdLst/>
              <a:ahLst/>
              <a:cxnLst/>
              <a:rect l="l" t="t" r="r" b="b"/>
              <a:pathLst>
                <a:path w="4457" h="4425" extrusionOk="0">
                  <a:moveTo>
                    <a:pt x="1122" y="0"/>
                  </a:moveTo>
                  <a:cubicBezTo>
                    <a:pt x="1065" y="0"/>
                    <a:pt x="1007" y="22"/>
                    <a:pt x="964" y="65"/>
                  </a:cubicBezTo>
                  <a:lnTo>
                    <a:pt x="1" y="1028"/>
                  </a:lnTo>
                  <a:lnTo>
                    <a:pt x="3407" y="4425"/>
                  </a:lnTo>
                  <a:lnTo>
                    <a:pt x="4370" y="3471"/>
                  </a:lnTo>
                  <a:cubicBezTo>
                    <a:pt x="4456" y="3375"/>
                    <a:pt x="4456" y="3242"/>
                    <a:pt x="4370" y="3156"/>
                  </a:cubicBezTo>
                  <a:lnTo>
                    <a:pt x="1279" y="65"/>
                  </a:lnTo>
                  <a:cubicBezTo>
                    <a:pt x="1236" y="22"/>
                    <a:pt x="1179" y="0"/>
                    <a:pt x="1122" y="0"/>
                  </a:cubicBezTo>
                  <a:close/>
                </a:path>
              </a:pathLst>
            </a:custGeom>
            <a:solidFill>
              <a:srgbClr val="EBEFF2"/>
            </a:solidFill>
            <a:ln>
              <a:solidFill>
                <a:schemeClr val="bg2"/>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2021;p109"/>
            <p:cNvSpPr/>
            <p:nvPr/>
          </p:nvSpPr>
          <p:spPr>
            <a:xfrm>
              <a:off x="1750184" y="2637621"/>
              <a:ext cx="135900" cy="135350"/>
            </a:xfrm>
            <a:custGeom>
              <a:avLst/>
              <a:gdLst/>
              <a:ahLst/>
              <a:cxnLst/>
              <a:rect l="l" t="t" r="r" b="b"/>
              <a:pathLst>
                <a:path w="5190" h="5169" extrusionOk="0">
                  <a:moveTo>
                    <a:pt x="1784" y="0"/>
                  </a:moveTo>
                  <a:lnTo>
                    <a:pt x="86" y="1698"/>
                  </a:lnTo>
                  <a:cubicBezTo>
                    <a:pt x="0" y="1784"/>
                    <a:pt x="0" y="1927"/>
                    <a:pt x="86" y="2013"/>
                  </a:cubicBezTo>
                  <a:lnTo>
                    <a:pt x="3177" y="5104"/>
                  </a:lnTo>
                  <a:cubicBezTo>
                    <a:pt x="3220" y="5147"/>
                    <a:pt x="3277" y="5168"/>
                    <a:pt x="3334" y="5168"/>
                  </a:cubicBezTo>
                  <a:cubicBezTo>
                    <a:pt x="3392" y="5168"/>
                    <a:pt x="3449" y="5147"/>
                    <a:pt x="3492" y="5104"/>
                  </a:cubicBezTo>
                  <a:lnTo>
                    <a:pt x="5190" y="3396"/>
                  </a:lnTo>
                  <a:lnTo>
                    <a:pt x="1784" y="0"/>
                  </a:lnTo>
                  <a:close/>
                </a:path>
              </a:pathLst>
            </a:custGeom>
            <a:solidFill>
              <a:srgbClr val="53687D"/>
            </a:solidFill>
            <a:ln>
              <a:solidFill>
                <a:schemeClr val="bg2"/>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2022;p109"/>
            <p:cNvSpPr/>
            <p:nvPr/>
          </p:nvSpPr>
          <p:spPr>
            <a:xfrm>
              <a:off x="1750184" y="2665586"/>
              <a:ext cx="107673" cy="107385"/>
            </a:xfrm>
            <a:custGeom>
              <a:avLst/>
              <a:gdLst/>
              <a:ahLst/>
              <a:cxnLst/>
              <a:rect l="l" t="t" r="r" b="b"/>
              <a:pathLst>
                <a:path w="4112" h="4101" extrusionOk="0">
                  <a:moveTo>
                    <a:pt x="716" y="1"/>
                  </a:moveTo>
                  <a:lnTo>
                    <a:pt x="86" y="630"/>
                  </a:lnTo>
                  <a:cubicBezTo>
                    <a:pt x="0" y="716"/>
                    <a:pt x="0" y="859"/>
                    <a:pt x="86" y="945"/>
                  </a:cubicBezTo>
                  <a:lnTo>
                    <a:pt x="3177" y="4036"/>
                  </a:lnTo>
                  <a:cubicBezTo>
                    <a:pt x="3220" y="4079"/>
                    <a:pt x="3277" y="4100"/>
                    <a:pt x="3334" y="4100"/>
                  </a:cubicBezTo>
                  <a:cubicBezTo>
                    <a:pt x="3392" y="4100"/>
                    <a:pt x="3449" y="4079"/>
                    <a:pt x="3492" y="4036"/>
                  </a:cubicBezTo>
                  <a:lnTo>
                    <a:pt x="4112" y="3406"/>
                  </a:lnTo>
                  <a:lnTo>
                    <a:pt x="716" y="1"/>
                  </a:lnTo>
                  <a:close/>
                </a:path>
              </a:pathLst>
            </a:custGeom>
            <a:solidFill>
              <a:srgbClr val="395169"/>
            </a:solidFill>
            <a:ln>
              <a:solidFill>
                <a:schemeClr val="bg2"/>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8" name="Google Shape;14584;p110"/>
          <p:cNvGrpSpPr/>
          <p:nvPr/>
        </p:nvGrpSpPr>
        <p:grpSpPr>
          <a:xfrm>
            <a:off x="7262262" y="1626273"/>
            <a:ext cx="535687" cy="492687"/>
            <a:chOff x="6201923" y="1981514"/>
            <a:chExt cx="351325" cy="360576"/>
          </a:xfrm>
        </p:grpSpPr>
        <p:sp>
          <p:nvSpPr>
            <p:cNvPr id="169" name="Google Shape;14585;p110"/>
            <p:cNvSpPr/>
            <p:nvPr/>
          </p:nvSpPr>
          <p:spPr>
            <a:xfrm>
              <a:off x="6201923" y="2195304"/>
              <a:ext cx="351325" cy="146786"/>
            </a:xfrm>
            <a:custGeom>
              <a:avLst/>
              <a:gdLst/>
              <a:ahLst/>
              <a:cxnLst/>
              <a:rect l="l" t="t" r="r" b="b"/>
              <a:pathLst>
                <a:path w="13444" h="5617" extrusionOk="0">
                  <a:moveTo>
                    <a:pt x="6732" y="1"/>
                  </a:moveTo>
                  <a:cubicBezTo>
                    <a:pt x="5328" y="1"/>
                    <a:pt x="3934" y="68"/>
                    <a:pt x="2539" y="202"/>
                  </a:cubicBezTo>
                  <a:lnTo>
                    <a:pt x="1" y="443"/>
                  </a:lnTo>
                  <a:cubicBezTo>
                    <a:pt x="1" y="597"/>
                    <a:pt x="49" y="741"/>
                    <a:pt x="145" y="866"/>
                  </a:cubicBezTo>
                  <a:cubicBezTo>
                    <a:pt x="337" y="1154"/>
                    <a:pt x="453" y="1481"/>
                    <a:pt x="472" y="1828"/>
                  </a:cubicBezTo>
                  <a:lnTo>
                    <a:pt x="472" y="1885"/>
                  </a:lnTo>
                  <a:cubicBezTo>
                    <a:pt x="472" y="2299"/>
                    <a:pt x="751" y="2683"/>
                    <a:pt x="1183" y="2933"/>
                  </a:cubicBezTo>
                  <a:cubicBezTo>
                    <a:pt x="1433" y="3058"/>
                    <a:pt x="1606" y="3308"/>
                    <a:pt x="1645" y="3587"/>
                  </a:cubicBezTo>
                  <a:cubicBezTo>
                    <a:pt x="1674" y="4020"/>
                    <a:pt x="2116" y="4357"/>
                    <a:pt x="2664" y="4357"/>
                  </a:cubicBezTo>
                  <a:cubicBezTo>
                    <a:pt x="3020" y="4366"/>
                    <a:pt x="3357" y="4539"/>
                    <a:pt x="3568" y="4818"/>
                  </a:cubicBezTo>
                  <a:cubicBezTo>
                    <a:pt x="3773" y="5114"/>
                    <a:pt x="4169" y="5290"/>
                    <a:pt x="4587" y="5290"/>
                  </a:cubicBezTo>
                  <a:cubicBezTo>
                    <a:pt x="4699" y="5290"/>
                    <a:pt x="4812" y="5277"/>
                    <a:pt x="4924" y="5251"/>
                  </a:cubicBezTo>
                  <a:cubicBezTo>
                    <a:pt x="5033" y="5222"/>
                    <a:pt x="5145" y="5207"/>
                    <a:pt x="5257" y="5207"/>
                  </a:cubicBezTo>
                  <a:cubicBezTo>
                    <a:pt x="5513" y="5207"/>
                    <a:pt x="5771" y="5281"/>
                    <a:pt x="5991" y="5414"/>
                  </a:cubicBezTo>
                  <a:cubicBezTo>
                    <a:pt x="6213" y="5549"/>
                    <a:pt x="6465" y="5616"/>
                    <a:pt x="6719" y="5616"/>
                  </a:cubicBezTo>
                  <a:cubicBezTo>
                    <a:pt x="6972" y="5616"/>
                    <a:pt x="7227" y="5549"/>
                    <a:pt x="7453" y="5414"/>
                  </a:cubicBezTo>
                  <a:cubicBezTo>
                    <a:pt x="7674" y="5281"/>
                    <a:pt x="7927" y="5207"/>
                    <a:pt x="8183" y="5207"/>
                  </a:cubicBezTo>
                  <a:cubicBezTo>
                    <a:pt x="8296" y="5207"/>
                    <a:pt x="8409" y="5222"/>
                    <a:pt x="8520" y="5251"/>
                  </a:cubicBezTo>
                  <a:cubicBezTo>
                    <a:pt x="8632" y="5277"/>
                    <a:pt x="8746" y="5290"/>
                    <a:pt x="8858" y="5290"/>
                  </a:cubicBezTo>
                  <a:cubicBezTo>
                    <a:pt x="9275" y="5290"/>
                    <a:pt x="9670" y="5114"/>
                    <a:pt x="9867" y="4818"/>
                  </a:cubicBezTo>
                  <a:cubicBezTo>
                    <a:pt x="10088" y="4539"/>
                    <a:pt x="10415" y="4366"/>
                    <a:pt x="10780" y="4357"/>
                  </a:cubicBezTo>
                  <a:cubicBezTo>
                    <a:pt x="11328" y="4357"/>
                    <a:pt x="11771" y="4020"/>
                    <a:pt x="11799" y="3587"/>
                  </a:cubicBezTo>
                  <a:cubicBezTo>
                    <a:pt x="11828" y="3308"/>
                    <a:pt x="12001" y="3058"/>
                    <a:pt x="12261" y="2933"/>
                  </a:cubicBezTo>
                  <a:cubicBezTo>
                    <a:pt x="12694" y="2683"/>
                    <a:pt x="12963" y="2299"/>
                    <a:pt x="12963" y="1885"/>
                  </a:cubicBezTo>
                  <a:lnTo>
                    <a:pt x="12963" y="1828"/>
                  </a:lnTo>
                  <a:cubicBezTo>
                    <a:pt x="12992" y="1481"/>
                    <a:pt x="13107" y="1145"/>
                    <a:pt x="13300" y="866"/>
                  </a:cubicBezTo>
                  <a:cubicBezTo>
                    <a:pt x="13396" y="741"/>
                    <a:pt x="13444" y="587"/>
                    <a:pt x="13444" y="433"/>
                  </a:cubicBezTo>
                  <a:lnTo>
                    <a:pt x="10924" y="202"/>
                  </a:lnTo>
                  <a:cubicBezTo>
                    <a:pt x="9530" y="68"/>
                    <a:pt x="8126" y="1"/>
                    <a:pt x="6732" y="1"/>
                  </a:cubicBezTo>
                  <a:close/>
                </a:path>
              </a:pathLst>
            </a:custGeom>
            <a:solidFill>
              <a:srgbClr val="AAB6C0"/>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4586;p110"/>
            <p:cNvSpPr/>
            <p:nvPr/>
          </p:nvSpPr>
          <p:spPr>
            <a:xfrm>
              <a:off x="6231583" y="2195304"/>
              <a:ext cx="292527" cy="117126"/>
            </a:xfrm>
            <a:custGeom>
              <a:avLst/>
              <a:gdLst/>
              <a:ahLst/>
              <a:cxnLst/>
              <a:rect l="l" t="t" r="r" b="b"/>
              <a:pathLst>
                <a:path w="11194" h="4482" extrusionOk="0">
                  <a:moveTo>
                    <a:pt x="5597" y="1"/>
                  </a:moveTo>
                  <a:cubicBezTo>
                    <a:pt x="4193" y="1"/>
                    <a:pt x="2799" y="68"/>
                    <a:pt x="1404" y="202"/>
                  </a:cubicBezTo>
                  <a:lnTo>
                    <a:pt x="0" y="327"/>
                  </a:lnTo>
                  <a:cubicBezTo>
                    <a:pt x="173" y="2645"/>
                    <a:pt x="2616" y="4482"/>
                    <a:pt x="5597" y="4482"/>
                  </a:cubicBezTo>
                  <a:cubicBezTo>
                    <a:pt x="8578" y="4482"/>
                    <a:pt x="11011" y="2645"/>
                    <a:pt x="11193" y="337"/>
                  </a:cubicBezTo>
                  <a:lnTo>
                    <a:pt x="9789" y="202"/>
                  </a:lnTo>
                  <a:cubicBezTo>
                    <a:pt x="8395" y="68"/>
                    <a:pt x="6991" y="1"/>
                    <a:pt x="5597" y="1"/>
                  </a:cubicBezTo>
                  <a:close/>
                </a:path>
              </a:pathLst>
            </a:custGeom>
            <a:solidFill>
              <a:srgbClr val="96A4B1"/>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4587;p110"/>
            <p:cNvSpPr/>
            <p:nvPr/>
          </p:nvSpPr>
          <p:spPr>
            <a:xfrm>
              <a:off x="6377820" y="2195304"/>
              <a:ext cx="146290" cy="116891"/>
            </a:xfrm>
            <a:custGeom>
              <a:avLst/>
              <a:gdLst/>
              <a:ahLst/>
              <a:cxnLst/>
              <a:rect l="l" t="t" r="r" b="b"/>
              <a:pathLst>
                <a:path w="5598" h="4473" extrusionOk="0">
                  <a:moveTo>
                    <a:pt x="1" y="1"/>
                  </a:moveTo>
                  <a:lnTo>
                    <a:pt x="1" y="4472"/>
                  </a:lnTo>
                  <a:cubicBezTo>
                    <a:pt x="9" y="4472"/>
                    <a:pt x="16" y="4472"/>
                    <a:pt x="24" y="4472"/>
                  </a:cubicBezTo>
                  <a:cubicBezTo>
                    <a:pt x="2994" y="4472"/>
                    <a:pt x="5415" y="2639"/>
                    <a:pt x="5597" y="337"/>
                  </a:cubicBezTo>
                  <a:lnTo>
                    <a:pt x="4193" y="202"/>
                  </a:lnTo>
                  <a:cubicBezTo>
                    <a:pt x="2799" y="68"/>
                    <a:pt x="1395" y="1"/>
                    <a:pt x="1" y="1"/>
                  </a:cubicBezTo>
                  <a:close/>
                </a:path>
              </a:pathLst>
            </a:custGeom>
            <a:solidFill>
              <a:srgbClr val="8C9CAA"/>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4588;p110"/>
            <p:cNvSpPr/>
            <p:nvPr/>
          </p:nvSpPr>
          <p:spPr>
            <a:xfrm>
              <a:off x="6280843" y="2023666"/>
              <a:ext cx="194008" cy="226961"/>
            </a:xfrm>
            <a:custGeom>
              <a:avLst/>
              <a:gdLst/>
              <a:ahLst/>
              <a:cxnLst/>
              <a:rect l="l" t="t" r="r" b="b"/>
              <a:pathLst>
                <a:path w="7424" h="8685" extrusionOk="0">
                  <a:moveTo>
                    <a:pt x="933" y="1"/>
                  </a:moveTo>
                  <a:cubicBezTo>
                    <a:pt x="892" y="1"/>
                    <a:pt x="851" y="20"/>
                    <a:pt x="827" y="58"/>
                  </a:cubicBezTo>
                  <a:lnTo>
                    <a:pt x="0" y="1270"/>
                  </a:lnTo>
                  <a:cubicBezTo>
                    <a:pt x="1048" y="5703"/>
                    <a:pt x="750" y="7271"/>
                    <a:pt x="664" y="7742"/>
                  </a:cubicBezTo>
                  <a:cubicBezTo>
                    <a:pt x="644" y="7771"/>
                    <a:pt x="635" y="7809"/>
                    <a:pt x="635" y="7847"/>
                  </a:cubicBezTo>
                  <a:cubicBezTo>
                    <a:pt x="635" y="8309"/>
                    <a:pt x="2010" y="8684"/>
                    <a:pt x="3702" y="8684"/>
                  </a:cubicBezTo>
                  <a:cubicBezTo>
                    <a:pt x="5404" y="8684"/>
                    <a:pt x="6779" y="8309"/>
                    <a:pt x="6779" y="7847"/>
                  </a:cubicBezTo>
                  <a:cubicBezTo>
                    <a:pt x="6779" y="7809"/>
                    <a:pt x="6770" y="7771"/>
                    <a:pt x="6750" y="7742"/>
                  </a:cubicBezTo>
                  <a:cubicBezTo>
                    <a:pt x="6664" y="7271"/>
                    <a:pt x="6366" y="5703"/>
                    <a:pt x="7424" y="1270"/>
                  </a:cubicBezTo>
                  <a:lnTo>
                    <a:pt x="6587" y="58"/>
                  </a:lnTo>
                  <a:cubicBezTo>
                    <a:pt x="6563" y="20"/>
                    <a:pt x="6522" y="1"/>
                    <a:pt x="6481" y="1"/>
                  </a:cubicBezTo>
                  <a:cubicBezTo>
                    <a:pt x="6440" y="1"/>
                    <a:pt x="6399" y="20"/>
                    <a:pt x="6375" y="58"/>
                  </a:cubicBezTo>
                  <a:cubicBezTo>
                    <a:pt x="6125" y="405"/>
                    <a:pt x="5375" y="1212"/>
                    <a:pt x="3712" y="1212"/>
                  </a:cubicBezTo>
                  <a:cubicBezTo>
                    <a:pt x="3702" y="1212"/>
                    <a:pt x="3692" y="1213"/>
                    <a:pt x="3682" y="1213"/>
                  </a:cubicBezTo>
                  <a:cubicBezTo>
                    <a:pt x="2030" y="1213"/>
                    <a:pt x="1287" y="412"/>
                    <a:pt x="1039" y="58"/>
                  </a:cubicBezTo>
                  <a:cubicBezTo>
                    <a:pt x="1015" y="20"/>
                    <a:pt x="974" y="1"/>
                    <a:pt x="933" y="1"/>
                  </a:cubicBezTo>
                  <a:close/>
                </a:path>
              </a:pathLst>
            </a:custGeom>
            <a:solidFill>
              <a:srgbClr val="AAB6C0"/>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4589;p110"/>
            <p:cNvSpPr/>
            <p:nvPr/>
          </p:nvSpPr>
          <p:spPr>
            <a:xfrm>
              <a:off x="6298169" y="2023927"/>
              <a:ext cx="176943" cy="226935"/>
            </a:xfrm>
            <a:custGeom>
              <a:avLst/>
              <a:gdLst/>
              <a:ahLst/>
              <a:cxnLst/>
              <a:rect l="l" t="t" r="r" b="b"/>
              <a:pathLst>
                <a:path w="6771" h="8684" extrusionOk="0">
                  <a:moveTo>
                    <a:pt x="5837" y="0"/>
                  </a:moveTo>
                  <a:cubicBezTo>
                    <a:pt x="5797" y="0"/>
                    <a:pt x="5756" y="20"/>
                    <a:pt x="5732" y="58"/>
                  </a:cubicBezTo>
                  <a:cubicBezTo>
                    <a:pt x="5539" y="327"/>
                    <a:pt x="5289" y="549"/>
                    <a:pt x="5010" y="722"/>
                  </a:cubicBezTo>
                  <a:lnTo>
                    <a:pt x="5386" y="1279"/>
                  </a:lnTo>
                  <a:cubicBezTo>
                    <a:pt x="4337" y="5703"/>
                    <a:pt x="4635" y="7270"/>
                    <a:pt x="4722" y="7741"/>
                  </a:cubicBezTo>
                  <a:cubicBezTo>
                    <a:pt x="4741" y="7770"/>
                    <a:pt x="4751" y="7809"/>
                    <a:pt x="4751" y="7847"/>
                  </a:cubicBezTo>
                  <a:cubicBezTo>
                    <a:pt x="4741" y="7934"/>
                    <a:pt x="4684" y="8001"/>
                    <a:pt x="4607" y="8011"/>
                  </a:cubicBezTo>
                  <a:cubicBezTo>
                    <a:pt x="4097" y="8087"/>
                    <a:pt x="3587" y="8126"/>
                    <a:pt x="3068" y="8126"/>
                  </a:cubicBezTo>
                  <a:cubicBezTo>
                    <a:pt x="1606" y="8126"/>
                    <a:pt x="376" y="7837"/>
                    <a:pt x="68" y="7462"/>
                  </a:cubicBezTo>
                  <a:cubicBezTo>
                    <a:pt x="58" y="7578"/>
                    <a:pt x="39" y="7674"/>
                    <a:pt x="20" y="7741"/>
                  </a:cubicBezTo>
                  <a:cubicBezTo>
                    <a:pt x="10" y="7770"/>
                    <a:pt x="1" y="7809"/>
                    <a:pt x="1" y="7847"/>
                  </a:cubicBezTo>
                  <a:cubicBezTo>
                    <a:pt x="1" y="8261"/>
                    <a:pt x="1097" y="8607"/>
                    <a:pt x="2539" y="8674"/>
                  </a:cubicBezTo>
                  <a:lnTo>
                    <a:pt x="2549" y="8674"/>
                  </a:lnTo>
                  <a:lnTo>
                    <a:pt x="2703" y="8684"/>
                  </a:lnTo>
                  <a:lnTo>
                    <a:pt x="3068" y="8684"/>
                  </a:lnTo>
                  <a:cubicBezTo>
                    <a:pt x="4760" y="8684"/>
                    <a:pt x="6136" y="8309"/>
                    <a:pt x="6136" y="7847"/>
                  </a:cubicBezTo>
                  <a:cubicBezTo>
                    <a:pt x="6136" y="7809"/>
                    <a:pt x="6126" y="7770"/>
                    <a:pt x="6116" y="7741"/>
                  </a:cubicBezTo>
                  <a:lnTo>
                    <a:pt x="6087" y="7703"/>
                  </a:lnTo>
                  <a:lnTo>
                    <a:pt x="6087" y="7674"/>
                  </a:lnTo>
                  <a:lnTo>
                    <a:pt x="6087" y="7655"/>
                  </a:lnTo>
                  <a:lnTo>
                    <a:pt x="6087" y="7616"/>
                  </a:lnTo>
                  <a:cubicBezTo>
                    <a:pt x="6078" y="7568"/>
                    <a:pt x="6068" y="7520"/>
                    <a:pt x="6059" y="7462"/>
                  </a:cubicBezTo>
                  <a:cubicBezTo>
                    <a:pt x="5962" y="6751"/>
                    <a:pt x="5876" y="5058"/>
                    <a:pt x="6770" y="1270"/>
                  </a:cubicBezTo>
                  <a:lnTo>
                    <a:pt x="5943" y="58"/>
                  </a:lnTo>
                  <a:cubicBezTo>
                    <a:pt x="5919" y="20"/>
                    <a:pt x="5878" y="0"/>
                    <a:pt x="5837" y="0"/>
                  </a:cubicBezTo>
                  <a:close/>
                </a:path>
              </a:pathLst>
            </a:custGeom>
            <a:solidFill>
              <a:srgbClr val="A3B0BB"/>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4590;p110"/>
            <p:cNvSpPr/>
            <p:nvPr/>
          </p:nvSpPr>
          <p:spPr>
            <a:xfrm>
              <a:off x="6280843" y="1981514"/>
              <a:ext cx="193746" cy="103746"/>
            </a:xfrm>
            <a:custGeom>
              <a:avLst/>
              <a:gdLst/>
              <a:ahLst/>
              <a:cxnLst/>
              <a:rect l="l" t="t" r="r" b="b"/>
              <a:pathLst>
                <a:path w="7414" h="3970" extrusionOk="0">
                  <a:moveTo>
                    <a:pt x="942" y="1"/>
                  </a:moveTo>
                  <a:cubicBezTo>
                    <a:pt x="837" y="1"/>
                    <a:pt x="731" y="70"/>
                    <a:pt x="731" y="210"/>
                  </a:cubicBezTo>
                  <a:lnTo>
                    <a:pt x="731" y="1806"/>
                  </a:lnTo>
                  <a:lnTo>
                    <a:pt x="0" y="2893"/>
                  </a:lnTo>
                  <a:cubicBezTo>
                    <a:pt x="87" y="3268"/>
                    <a:pt x="173" y="3633"/>
                    <a:pt x="240" y="3970"/>
                  </a:cubicBezTo>
                  <a:lnTo>
                    <a:pt x="1029" y="2797"/>
                  </a:lnTo>
                  <a:cubicBezTo>
                    <a:pt x="1510" y="3181"/>
                    <a:pt x="2375" y="3624"/>
                    <a:pt x="3702" y="3633"/>
                  </a:cubicBezTo>
                  <a:cubicBezTo>
                    <a:pt x="5039" y="3633"/>
                    <a:pt x="5895" y="3181"/>
                    <a:pt x="6375" y="2797"/>
                  </a:cubicBezTo>
                  <a:lnTo>
                    <a:pt x="7174" y="3970"/>
                  </a:lnTo>
                  <a:cubicBezTo>
                    <a:pt x="7241" y="3633"/>
                    <a:pt x="7318" y="3268"/>
                    <a:pt x="7414" y="2893"/>
                  </a:cubicBezTo>
                  <a:lnTo>
                    <a:pt x="6683" y="1806"/>
                  </a:lnTo>
                  <a:lnTo>
                    <a:pt x="6683" y="210"/>
                  </a:lnTo>
                  <a:cubicBezTo>
                    <a:pt x="6683" y="70"/>
                    <a:pt x="6580" y="1"/>
                    <a:pt x="6476" y="1"/>
                  </a:cubicBezTo>
                  <a:cubicBezTo>
                    <a:pt x="6373" y="1"/>
                    <a:pt x="6270" y="70"/>
                    <a:pt x="6270" y="210"/>
                  </a:cubicBezTo>
                  <a:lnTo>
                    <a:pt x="6270" y="1806"/>
                  </a:lnTo>
                  <a:cubicBezTo>
                    <a:pt x="5943" y="2191"/>
                    <a:pt x="5183" y="2816"/>
                    <a:pt x="3712" y="2816"/>
                  </a:cubicBezTo>
                  <a:cubicBezTo>
                    <a:pt x="3701" y="2816"/>
                    <a:pt x="3690" y="2816"/>
                    <a:pt x="3679" y="2816"/>
                  </a:cubicBezTo>
                  <a:cubicBezTo>
                    <a:pt x="2220" y="2816"/>
                    <a:pt x="1478" y="2188"/>
                    <a:pt x="1154" y="1806"/>
                  </a:cubicBezTo>
                  <a:lnTo>
                    <a:pt x="1154" y="210"/>
                  </a:lnTo>
                  <a:cubicBezTo>
                    <a:pt x="1154" y="70"/>
                    <a:pt x="1048" y="1"/>
                    <a:pt x="942" y="1"/>
                  </a:cubicBezTo>
                  <a:close/>
                </a:path>
              </a:pathLst>
            </a:custGeom>
            <a:solidFill>
              <a:srgbClr val="96A4B1"/>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4591;p110"/>
            <p:cNvSpPr/>
            <p:nvPr/>
          </p:nvSpPr>
          <p:spPr>
            <a:xfrm>
              <a:off x="6428335" y="2023666"/>
              <a:ext cx="46255" cy="61594"/>
            </a:xfrm>
            <a:custGeom>
              <a:avLst/>
              <a:gdLst/>
              <a:ahLst/>
              <a:cxnLst/>
              <a:rect l="l" t="t" r="r" b="b"/>
              <a:pathLst>
                <a:path w="1770" h="2357" extrusionOk="0">
                  <a:moveTo>
                    <a:pt x="837" y="1"/>
                  </a:moveTo>
                  <a:cubicBezTo>
                    <a:pt x="799" y="1"/>
                    <a:pt x="751" y="20"/>
                    <a:pt x="731" y="58"/>
                  </a:cubicBezTo>
                  <a:lnTo>
                    <a:pt x="703" y="87"/>
                  </a:lnTo>
                  <a:lnTo>
                    <a:pt x="693" y="97"/>
                  </a:lnTo>
                  <a:lnTo>
                    <a:pt x="674" y="126"/>
                  </a:lnTo>
                  <a:lnTo>
                    <a:pt x="664" y="135"/>
                  </a:lnTo>
                  <a:lnTo>
                    <a:pt x="645" y="164"/>
                  </a:lnTo>
                  <a:lnTo>
                    <a:pt x="635" y="174"/>
                  </a:lnTo>
                  <a:lnTo>
                    <a:pt x="616" y="203"/>
                  </a:lnTo>
                  <a:lnTo>
                    <a:pt x="597" y="222"/>
                  </a:lnTo>
                  <a:lnTo>
                    <a:pt x="578" y="241"/>
                  </a:lnTo>
                  <a:lnTo>
                    <a:pt x="558" y="260"/>
                  </a:lnTo>
                  <a:lnTo>
                    <a:pt x="539" y="280"/>
                  </a:lnTo>
                  <a:lnTo>
                    <a:pt x="520" y="309"/>
                  </a:lnTo>
                  <a:lnTo>
                    <a:pt x="501" y="328"/>
                  </a:lnTo>
                  <a:lnTo>
                    <a:pt x="472" y="347"/>
                  </a:lnTo>
                  <a:lnTo>
                    <a:pt x="453" y="376"/>
                  </a:lnTo>
                  <a:lnTo>
                    <a:pt x="424" y="395"/>
                  </a:lnTo>
                  <a:lnTo>
                    <a:pt x="405" y="414"/>
                  </a:lnTo>
                  <a:lnTo>
                    <a:pt x="376" y="443"/>
                  </a:lnTo>
                  <a:lnTo>
                    <a:pt x="356" y="462"/>
                  </a:lnTo>
                  <a:lnTo>
                    <a:pt x="328" y="491"/>
                  </a:lnTo>
                  <a:lnTo>
                    <a:pt x="299" y="510"/>
                  </a:lnTo>
                  <a:lnTo>
                    <a:pt x="270" y="539"/>
                  </a:lnTo>
                  <a:lnTo>
                    <a:pt x="241" y="559"/>
                  </a:lnTo>
                  <a:lnTo>
                    <a:pt x="203" y="578"/>
                  </a:lnTo>
                  <a:lnTo>
                    <a:pt x="174" y="607"/>
                  </a:lnTo>
                  <a:lnTo>
                    <a:pt x="145" y="626"/>
                  </a:lnTo>
                  <a:lnTo>
                    <a:pt x="106" y="645"/>
                  </a:lnTo>
                  <a:lnTo>
                    <a:pt x="78" y="674"/>
                  </a:lnTo>
                  <a:lnTo>
                    <a:pt x="39" y="693"/>
                  </a:lnTo>
                  <a:lnTo>
                    <a:pt x="1" y="722"/>
                  </a:lnTo>
                  <a:lnTo>
                    <a:pt x="385" y="1270"/>
                  </a:lnTo>
                  <a:lnTo>
                    <a:pt x="337" y="1453"/>
                  </a:lnTo>
                  <a:cubicBezTo>
                    <a:pt x="481" y="1376"/>
                    <a:pt x="616" y="1289"/>
                    <a:pt x="741" y="1193"/>
                  </a:cubicBezTo>
                  <a:lnTo>
                    <a:pt x="1530" y="2357"/>
                  </a:lnTo>
                  <a:cubicBezTo>
                    <a:pt x="1568" y="2193"/>
                    <a:pt x="1607" y="2011"/>
                    <a:pt x="1645" y="1837"/>
                  </a:cubicBezTo>
                  <a:lnTo>
                    <a:pt x="1645" y="1828"/>
                  </a:lnTo>
                  <a:lnTo>
                    <a:pt x="1664" y="1732"/>
                  </a:lnTo>
                  <a:lnTo>
                    <a:pt x="1683" y="1674"/>
                  </a:lnTo>
                  <a:lnTo>
                    <a:pt x="1703" y="1587"/>
                  </a:lnTo>
                  <a:lnTo>
                    <a:pt x="1722" y="1501"/>
                  </a:lnTo>
                  <a:lnTo>
                    <a:pt x="1732" y="1434"/>
                  </a:lnTo>
                  <a:lnTo>
                    <a:pt x="1770" y="1280"/>
                  </a:lnTo>
                  <a:lnTo>
                    <a:pt x="1501" y="866"/>
                  </a:lnTo>
                  <a:lnTo>
                    <a:pt x="943" y="58"/>
                  </a:lnTo>
                  <a:cubicBezTo>
                    <a:pt x="924" y="20"/>
                    <a:pt x="876" y="1"/>
                    <a:pt x="837" y="1"/>
                  </a:cubicBezTo>
                  <a:close/>
                </a:path>
              </a:pathLst>
            </a:custGeom>
            <a:solidFill>
              <a:srgbClr val="8C9CAA"/>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6" name="Google Shape;6961;p106"/>
          <p:cNvGrpSpPr/>
          <p:nvPr/>
        </p:nvGrpSpPr>
        <p:grpSpPr>
          <a:xfrm>
            <a:off x="5459499" y="3349468"/>
            <a:ext cx="623979" cy="511428"/>
            <a:chOff x="3545795" y="2318755"/>
            <a:chExt cx="387835" cy="327933"/>
          </a:xfrm>
        </p:grpSpPr>
        <p:sp>
          <p:nvSpPr>
            <p:cNvPr id="177" name="Google Shape;6962;p106"/>
            <p:cNvSpPr/>
            <p:nvPr/>
          </p:nvSpPr>
          <p:spPr>
            <a:xfrm>
              <a:off x="3565315" y="2318755"/>
              <a:ext cx="11691" cy="57694"/>
            </a:xfrm>
            <a:custGeom>
              <a:avLst/>
              <a:gdLst/>
              <a:ahLst/>
              <a:cxnLst/>
              <a:rect l="l" t="t" r="r" b="b"/>
              <a:pathLst>
                <a:path w="445" h="2196" extrusionOk="0">
                  <a:moveTo>
                    <a:pt x="222" y="0"/>
                  </a:moveTo>
                  <a:cubicBezTo>
                    <a:pt x="111" y="0"/>
                    <a:pt x="0" y="73"/>
                    <a:pt x="0" y="218"/>
                  </a:cubicBezTo>
                  <a:lnTo>
                    <a:pt x="0" y="1973"/>
                  </a:lnTo>
                  <a:cubicBezTo>
                    <a:pt x="0" y="2091"/>
                    <a:pt x="97" y="2195"/>
                    <a:pt x="222" y="2195"/>
                  </a:cubicBezTo>
                  <a:cubicBezTo>
                    <a:pt x="347" y="2195"/>
                    <a:pt x="444" y="2091"/>
                    <a:pt x="444" y="1973"/>
                  </a:cubicBezTo>
                  <a:lnTo>
                    <a:pt x="444" y="218"/>
                  </a:lnTo>
                  <a:cubicBezTo>
                    <a:pt x="444" y="73"/>
                    <a:pt x="333" y="0"/>
                    <a:pt x="222" y="0"/>
                  </a:cubicBezTo>
                  <a:close/>
                </a:path>
              </a:pathLst>
            </a:custGeom>
            <a:solidFill>
              <a:srgbClr val="95A6B8"/>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6963;p106"/>
            <p:cNvSpPr/>
            <p:nvPr/>
          </p:nvSpPr>
          <p:spPr>
            <a:xfrm>
              <a:off x="3545795" y="2318755"/>
              <a:ext cx="11691" cy="57694"/>
            </a:xfrm>
            <a:custGeom>
              <a:avLst/>
              <a:gdLst/>
              <a:ahLst/>
              <a:cxnLst/>
              <a:rect l="l" t="t" r="r" b="b"/>
              <a:pathLst>
                <a:path w="445" h="2196" extrusionOk="0">
                  <a:moveTo>
                    <a:pt x="223" y="0"/>
                  </a:moveTo>
                  <a:cubicBezTo>
                    <a:pt x="112" y="0"/>
                    <a:pt x="1" y="73"/>
                    <a:pt x="1" y="218"/>
                  </a:cubicBezTo>
                  <a:lnTo>
                    <a:pt x="1" y="1973"/>
                  </a:lnTo>
                  <a:cubicBezTo>
                    <a:pt x="1" y="2091"/>
                    <a:pt x="98" y="2195"/>
                    <a:pt x="223" y="2195"/>
                  </a:cubicBezTo>
                  <a:cubicBezTo>
                    <a:pt x="341" y="2195"/>
                    <a:pt x="445" y="2091"/>
                    <a:pt x="445" y="1973"/>
                  </a:cubicBezTo>
                  <a:lnTo>
                    <a:pt x="445" y="218"/>
                  </a:lnTo>
                  <a:cubicBezTo>
                    <a:pt x="445" y="73"/>
                    <a:pt x="334" y="0"/>
                    <a:pt x="223" y="0"/>
                  </a:cubicBezTo>
                  <a:close/>
                </a:path>
              </a:pathLst>
            </a:custGeom>
            <a:solidFill>
              <a:srgbClr val="95A6B8"/>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6964;p106"/>
            <p:cNvSpPr/>
            <p:nvPr/>
          </p:nvSpPr>
          <p:spPr>
            <a:xfrm>
              <a:off x="3584888" y="2318755"/>
              <a:ext cx="11796" cy="57694"/>
            </a:xfrm>
            <a:custGeom>
              <a:avLst/>
              <a:gdLst/>
              <a:ahLst/>
              <a:cxnLst/>
              <a:rect l="l" t="t" r="r" b="b"/>
              <a:pathLst>
                <a:path w="449" h="2196" extrusionOk="0">
                  <a:moveTo>
                    <a:pt x="224" y="0"/>
                  </a:moveTo>
                  <a:cubicBezTo>
                    <a:pt x="112" y="0"/>
                    <a:pt x="1" y="73"/>
                    <a:pt x="4" y="218"/>
                  </a:cubicBezTo>
                  <a:lnTo>
                    <a:pt x="4" y="1973"/>
                  </a:lnTo>
                  <a:cubicBezTo>
                    <a:pt x="4" y="2091"/>
                    <a:pt x="101" y="2195"/>
                    <a:pt x="226" y="2195"/>
                  </a:cubicBezTo>
                  <a:cubicBezTo>
                    <a:pt x="344" y="2195"/>
                    <a:pt x="448" y="2091"/>
                    <a:pt x="448" y="1973"/>
                  </a:cubicBezTo>
                  <a:lnTo>
                    <a:pt x="448" y="218"/>
                  </a:lnTo>
                  <a:cubicBezTo>
                    <a:pt x="448" y="73"/>
                    <a:pt x="335" y="0"/>
                    <a:pt x="224" y="0"/>
                  </a:cubicBezTo>
                  <a:close/>
                </a:path>
              </a:pathLst>
            </a:custGeom>
            <a:solidFill>
              <a:srgbClr val="95A6B8"/>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0" name="Google Shape;6965;p106"/>
            <p:cNvGrpSpPr/>
            <p:nvPr/>
          </p:nvGrpSpPr>
          <p:grpSpPr>
            <a:xfrm>
              <a:off x="3545795" y="2322301"/>
              <a:ext cx="387835" cy="324387"/>
              <a:chOff x="3545795" y="2322301"/>
              <a:chExt cx="387835" cy="324387"/>
            </a:xfrm>
          </p:grpSpPr>
          <p:sp>
            <p:nvSpPr>
              <p:cNvPr id="181" name="Google Shape;6966;p106"/>
              <p:cNvSpPr/>
              <p:nvPr/>
            </p:nvSpPr>
            <p:spPr>
              <a:xfrm>
                <a:off x="3613604" y="2355089"/>
                <a:ext cx="258968" cy="258994"/>
              </a:xfrm>
              <a:custGeom>
                <a:avLst/>
                <a:gdLst/>
                <a:ahLst/>
                <a:cxnLst/>
                <a:rect l="l" t="t" r="r" b="b"/>
                <a:pathLst>
                  <a:path w="9857" h="9858" extrusionOk="0">
                    <a:moveTo>
                      <a:pt x="4932" y="1"/>
                    </a:moveTo>
                    <a:cubicBezTo>
                      <a:pt x="2213" y="1"/>
                      <a:pt x="0" y="2206"/>
                      <a:pt x="0" y="4925"/>
                    </a:cubicBezTo>
                    <a:cubicBezTo>
                      <a:pt x="0" y="7651"/>
                      <a:pt x="2213" y="9857"/>
                      <a:pt x="4932" y="9857"/>
                    </a:cubicBezTo>
                    <a:cubicBezTo>
                      <a:pt x="7651" y="9857"/>
                      <a:pt x="9857" y="7651"/>
                      <a:pt x="9857" y="4925"/>
                    </a:cubicBezTo>
                    <a:cubicBezTo>
                      <a:pt x="9857" y="2206"/>
                      <a:pt x="7651" y="1"/>
                      <a:pt x="4932" y="1"/>
                    </a:cubicBezTo>
                    <a:close/>
                  </a:path>
                </a:pathLst>
              </a:custGeom>
              <a:solidFill>
                <a:srgbClr val="C3CFDA"/>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6967;p106"/>
              <p:cNvSpPr/>
              <p:nvPr/>
            </p:nvSpPr>
            <p:spPr>
              <a:xfrm>
                <a:off x="3639667" y="2380968"/>
                <a:ext cx="207027" cy="207054"/>
              </a:xfrm>
              <a:custGeom>
                <a:avLst/>
                <a:gdLst/>
                <a:ahLst/>
                <a:cxnLst/>
                <a:rect l="l" t="t" r="r" b="b"/>
                <a:pathLst>
                  <a:path w="7880" h="7881" extrusionOk="0">
                    <a:moveTo>
                      <a:pt x="3940" y="1"/>
                    </a:moveTo>
                    <a:cubicBezTo>
                      <a:pt x="1762" y="1"/>
                      <a:pt x="0" y="1769"/>
                      <a:pt x="0" y="3940"/>
                    </a:cubicBezTo>
                    <a:cubicBezTo>
                      <a:pt x="0" y="6118"/>
                      <a:pt x="1762" y="7880"/>
                      <a:pt x="3940" y="7880"/>
                    </a:cubicBezTo>
                    <a:cubicBezTo>
                      <a:pt x="6118" y="7880"/>
                      <a:pt x="7880" y="6118"/>
                      <a:pt x="7880" y="3940"/>
                    </a:cubicBezTo>
                    <a:cubicBezTo>
                      <a:pt x="7880" y="1769"/>
                      <a:pt x="6118" y="1"/>
                      <a:pt x="3940" y="1"/>
                    </a:cubicBezTo>
                    <a:close/>
                  </a:path>
                </a:pathLst>
              </a:custGeom>
              <a:solidFill>
                <a:srgbClr val="F2F4F7"/>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6968;p106"/>
              <p:cNvSpPr/>
              <p:nvPr/>
            </p:nvSpPr>
            <p:spPr>
              <a:xfrm>
                <a:off x="3722583" y="2380968"/>
                <a:ext cx="129392" cy="207080"/>
              </a:xfrm>
              <a:custGeom>
                <a:avLst/>
                <a:gdLst/>
                <a:ahLst/>
                <a:cxnLst/>
                <a:rect l="l" t="t" r="r" b="b"/>
                <a:pathLst>
                  <a:path w="4925" h="7882" extrusionOk="0">
                    <a:moveTo>
                      <a:pt x="784" y="1"/>
                    </a:moveTo>
                    <a:cubicBezTo>
                      <a:pt x="520" y="1"/>
                      <a:pt x="257" y="28"/>
                      <a:pt x="0" y="84"/>
                    </a:cubicBezTo>
                    <a:cubicBezTo>
                      <a:pt x="1831" y="458"/>
                      <a:pt x="3149" y="2068"/>
                      <a:pt x="3149" y="3940"/>
                    </a:cubicBezTo>
                    <a:cubicBezTo>
                      <a:pt x="3149" y="5813"/>
                      <a:pt x="1831" y="7429"/>
                      <a:pt x="0" y="7804"/>
                    </a:cubicBezTo>
                    <a:cubicBezTo>
                      <a:pt x="263" y="7857"/>
                      <a:pt x="524" y="7882"/>
                      <a:pt x="781" y="7882"/>
                    </a:cubicBezTo>
                    <a:cubicBezTo>
                      <a:pt x="2758" y="7882"/>
                      <a:pt x="4486" y="6386"/>
                      <a:pt x="4689" y="4336"/>
                    </a:cubicBezTo>
                    <a:cubicBezTo>
                      <a:pt x="4925" y="2019"/>
                      <a:pt x="3107" y="8"/>
                      <a:pt x="784" y="1"/>
                    </a:cubicBezTo>
                    <a:close/>
                  </a:path>
                </a:pathLst>
              </a:custGeom>
              <a:solidFill>
                <a:srgbClr val="E4EAEF"/>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6969;p106"/>
              <p:cNvSpPr/>
              <p:nvPr/>
            </p:nvSpPr>
            <p:spPr>
              <a:xfrm>
                <a:off x="3895140" y="2322301"/>
                <a:ext cx="38489" cy="324387"/>
              </a:xfrm>
              <a:custGeom>
                <a:avLst/>
                <a:gdLst/>
                <a:ahLst/>
                <a:cxnLst/>
                <a:rect l="l" t="t" r="r" b="b"/>
                <a:pathLst>
                  <a:path w="1465" h="12347" extrusionOk="0">
                    <a:moveTo>
                      <a:pt x="1450" y="0"/>
                    </a:moveTo>
                    <a:cubicBezTo>
                      <a:pt x="556" y="541"/>
                      <a:pt x="1" y="1512"/>
                      <a:pt x="1" y="2567"/>
                    </a:cubicBezTo>
                    <a:lnTo>
                      <a:pt x="1" y="5986"/>
                    </a:lnTo>
                    <a:cubicBezTo>
                      <a:pt x="1" y="6204"/>
                      <a:pt x="315" y="6392"/>
                      <a:pt x="576" y="6392"/>
                    </a:cubicBezTo>
                    <a:cubicBezTo>
                      <a:pt x="597" y="6392"/>
                      <a:pt x="618" y="6391"/>
                      <a:pt x="639" y="6388"/>
                    </a:cubicBezTo>
                    <a:lnTo>
                      <a:pt x="639" y="7450"/>
                    </a:lnTo>
                    <a:cubicBezTo>
                      <a:pt x="639" y="8747"/>
                      <a:pt x="285" y="11057"/>
                      <a:pt x="285" y="11542"/>
                    </a:cubicBezTo>
                    <a:cubicBezTo>
                      <a:pt x="285" y="12090"/>
                      <a:pt x="514" y="12347"/>
                      <a:pt x="868" y="12347"/>
                    </a:cubicBezTo>
                    <a:cubicBezTo>
                      <a:pt x="1214" y="12347"/>
                      <a:pt x="1464" y="12090"/>
                      <a:pt x="1464" y="11542"/>
                    </a:cubicBezTo>
                    <a:cubicBezTo>
                      <a:pt x="1464" y="11542"/>
                      <a:pt x="1464" y="4211"/>
                      <a:pt x="1450" y="7"/>
                    </a:cubicBezTo>
                    <a:lnTo>
                      <a:pt x="1450" y="0"/>
                    </a:lnTo>
                    <a:close/>
                  </a:path>
                </a:pathLst>
              </a:custGeom>
              <a:solidFill>
                <a:srgbClr val="95A6B8"/>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6970;p106"/>
              <p:cNvSpPr/>
              <p:nvPr/>
            </p:nvSpPr>
            <p:spPr>
              <a:xfrm>
                <a:off x="3895140" y="2322301"/>
                <a:ext cx="38489" cy="167960"/>
              </a:xfrm>
              <a:custGeom>
                <a:avLst/>
                <a:gdLst/>
                <a:ahLst/>
                <a:cxnLst/>
                <a:rect l="l" t="t" r="r" b="b"/>
                <a:pathLst>
                  <a:path w="1465" h="6393" extrusionOk="0">
                    <a:moveTo>
                      <a:pt x="1450" y="0"/>
                    </a:moveTo>
                    <a:cubicBezTo>
                      <a:pt x="556" y="541"/>
                      <a:pt x="1" y="1512"/>
                      <a:pt x="1" y="2567"/>
                    </a:cubicBezTo>
                    <a:lnTo>
                      <a:pt x="1" y="5993"/>
                    </a:lnTo>
                    <a:cubicBezTo>
                      <a:pt x="1" y="6205"/>
                      <a:pt x="314" y="6392"/>
                      <a:pt x="576" y="6392"/>
                    </a:cubicBezTo>
                    <a:cubicBezTo>
                      <a:pt x="597" y="6392"/>
                      <a:pt x="618" y="6391"/>
                      <a:pt x="639" y="6388"/>
                    </a:cubicBezTo>
                    <a:lnTo>
                      <a:pt x="1464" y="6375"/>
                    </a:lnTo>
                    <a:cubicBezTo>
                      <a:pt x="1457" y="4356"/>
                      <a:pt x="1450" y="1686"/>
                      <a:pt x="1450" y="7"/>
                    </a:cubicBezTo>
                    <a:lnTo>
                      <a:pt x="1450" y="0"/>
                    </a:lnTo>
                    <a:close/>
                  </a:path>
                </a:pathLst>
              </a:custGeom>
              <a:solidFill>
                <a:srgbClr val="C7D0DA"/>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6971;p106"/>
              <p:cNvSpPr/>
              <p:nvPr/>
            </p:nvSpPr>
            <p:spPr>
              <a:xfrm>
                <a:off x="3545795" y="2370590"/>
                <a:ext cx="50890" cy="275021"/>
              </a:xfrm>
              <a:custGeom>
                <a:avLst/>
                <a:gdLst/>
                <a:ahLst/>
                <a:cxnLst/>
                <a:rect l="l" t="t" r="r" b="b"/>
                <a:pathLst>
                  <a:path w="1937" h="10468" extrusionOk="0">
                    <a:moveTo>
                      <a:pt x="1" y="0"/>
                    </a:moveTo>
                    <a:lnTo>
                      <a:pt x="1" y="1138"/>
                    </a:lnTo>
                    <a:cubicBezTo>
                      <a:pt x="1" y="1332"/>
                      <a:pt x="98" y="1519"/>
                      <a:pt x="265" y="1637"/>
                    </a:cubicBezTo>
                    <a:cubicBezTo>
                      <a:pt x="424" y="1727"/>
                      <a:pt x="549" y="2060"/>
                      <a:pt x="549" y="2241"/>
                    </a:cubicBezTo>
                    <a:lnTo>
                      <a:pt x="549" y="3912"/>
                    </a:lnTo>
                    <a:cubicBezTo>
                      <a:pt x="549" y="5286"/>
                      <a:pt x="535" y="6652"/>
                      <a:pt x="389" y="8019"/>
                    </a:cubicBezTo>
                    <a:cubicBezTo>
                      <a:pt x="299" y="8830"/>
                      <a:pt x="251" y="9551"/>
                      <a:pt x="251" y="9718"/>
                    </a:cubicBezTo>
                    <a:cubicBezTo>
                      <a:pt x="230" y="10127"/>
                      <a:pt x="556" y="10467"/>
                      <a:pt x="965" y="10467"/>
                    </a:cubicBezTo>
                    <a:cubicBezTo>
                      <a:pt x="1381" y="10467"/>
                      <a:pt x="1707" y="10127"/>
                      <a:pt x="1686" y="9718"/>
                    </a:cubicBezTo>
                    <a:cubicBezTo>
                      <a:pt x="1686" y="9551"/>
                      <a:pt x="1638" y="8830"/>
                      <a:pt x="1548" y="8019"/>
                    </a:cubicBezTo>
                    <a:cubicBezTo>
                      <a:pt x="1402" y="6659"/>
                      <a:pt x="1388" y="5286"/>
                      <a:pt x="1388" y="3912"/>
                    </a:cubicBezTo>
                    <a:lnTo>
                      <a:pt x="1388" y="2255"/>
                    </a:lnTo>
                    <a:cubicBezTo>
                      <a:pt x="1402" y="1991"/>
                      <a:pt x="1534" y="1755"/>
                      <a:pt x="1742" y="1596"/>
                    </a:cubicBezTo>
                    <a:cubicBezTo>
                      <a:pt x="1881" y="1505"/>
                      <a:pt x="1936" y="1304"/>
                      <a:pt x="1936" y="1138"/>
                    </a:cubicBezTo>
                    <a:lnTo>
                      <a:pt x="1936" y="0"/>
                    </a:lnTo>
                    <a:close/>
                  </a:path>
                </a:pathLst>
              </a:custGeom>
              <a:solidFill>
                <a:srgbClr val="95A6B8"/>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6972;p106"/>
              <p:cNvSpPr/>
              <p:nvPr/>
            </p:nvSpPr>
            <p:spPr>
              <a:xfrm>
                <a:off x="3545795" y="2370590"/>
                <a:ext cx="50890" cy="59244"/>
              </a:xfrm>
              <a:custGeom>
                <a:avLst/>
                <a:gdLst/>
                <a:ahLst/>
                <a:cxnLst/>
                <a:rect l="l" t="t" r="r" b="b"/>
                <a:pathLst>
                  <a:path w="1937" h="2255" extrusionOk="0">
                    <a:moveTo>
                      <a:pt x="1" y="0"/>
                    </a:moveTo>
                    <a:lnTo>
                      <a:pt x="1" y="1138"/>
                    </a:lnTo>
                    <a:cubicBezTo>
                      <a:pt x="1" y="1332"/>
                      <a:pt x="98" y="1519"/>
                      <a:pt x="265" y="1637"/>
                    </a:cubicBezTo>
                    <a:cubicBezTo>
                      <a:pt x="424" y="1727"/>
                      <a:pt x="549" y="2060"/>
                      <a:pt x="549" y="2241"/>
                    </a:cubicBezTo>
                    <a:lnTo>
                      <a:pt x="1388" y="2255"/>
                    </a:lnTo>
                    <a:cubicBezTo>
                      <a:pt x="1402" y="1991"/>
                      <a:pt x="1534" y="1755"/>
                      <a:pt x="1742" y="1603"/>
                    </a:cubicBezTo>
                    <a:cubicBezTo>
                      <a:pt x="1881" y="1505"/>
                      <a:pt x="1936" y="1304"/>
                      <a:pt x="1936" y="1138"/>
                    </a:cubicBezTo>
                    <a:lnTo>
                      <a:pt x="1936" y="0"/>
                    </a:lnTo>
                    <a:close/>
                  </a:path>
                </a:pathLst>
              </a:custGeom>
              <a:solidFill>
                <a:srgbClr val="C7D0DA"/>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88" name="Google Shape;7575;p106"/>
          <p:cNvGrpSpPr/>
          <p:nvPr/>
        </p:nvGrpSpPr>
        <p:grpSpPr>
          <a:xfrm>
            <a:off x="6670819" y="3337536"/>
            <a:ext cx="572227" cy="526981"/>
            <a:chOff x="1913012" y="2764940"/>
            <a:chExt cx="417523" cy="374252"/>
          </a:xfrm>
        </p:grpSpPr>
        <p:sp>
          <p:nvSpPr>
            <p:cNvPr id="189" name="Google Shape;7576;p106"/>
            <p:cNvSpPr/>
            <p:nvPr/>
          </p:nvSpPr>
          <p:spPr>
            <a:xfrm>
              <a:off x="2010693" y="2813676"/>
              <a:ext cx="285214" cy="163494"/>
            </a:xfrm>
            <a:custGeom>
              <a:avLst/>
              <a:gdLst/>
              <a:ahLst/>
              <a:cxnLst/>
              <a:rect l="l" t="t" r="r" b="b"/>
              <a:pathLst>
                <a:path w="10856" h="6223" extrusionOk="0">
                  <a:moveTo>
                    <a:pt x="3594" y="2591"/>
                  </a:moveTo>
                  <a:lnTo>
                    <a:pt x="3594" y="4034"/>
                  </a:lnTo>
                  <a:lnTo>
                    <a:pt x="2151" y="4034"/>
                  </a:lnTo>
                  <a:lnTo>
                    <a:pt x="2151" y="2591"/>
                  </a:lnTo>
                  <a:close/>
                  <a:moveTo>
                    <a:pt x="5508" y="2591"/>
                  </a:moveTo>
                  <a:lnTo>
                    <a:pt x="5508" y="4034"/>
                  </a:lnTo>
                  <a:lnTo>
                    <a:pt x="4072" y="4034"/>
                  </a:lnTo>
                  <a:lnTo>
                    <a:pt x="4072" y="2591"/>
                  </a:lnTo>
                  <a:close/>
                  <a:moveTo>
                    <a:pt x="7422" y="2591"/>
                  </a:moveTo>
                  <a:lnTo>
                    <a:pt x="7422" y="4034"/>
                  </a:lnTo>
                  <a:lnTo>
                    <a:pt x="5986" y="4034"/>
                  </a:lnTo>
                  <a:lnTo>
                    <a:pt x="5986" y="2591"/>
                  </a:lnTo>
                  <a:close/>
                  <a:moveTo>
                    <a:pt x="9337" y="2591"/>
                  </a:moveTo>
                  <a:lnTo>
                    <a:pt x="9344" y="4034"/>
                  </a:lnTo>
                  <a:lnTo>
                    <a:pt x="7901" y="4034"/>
                  </a:lnTo>
                  <a:lnTo>
                    <a:pt x="7901" y="2591"/>
                  </a:lnTo>
                  <a:close/>
                  <a:moveTo>
                    <a:pt x="1915" y="1"/>
                  </a:moveTo>
                  <a:cubicBezTo>
                    <a:pt x="1797" y="1"/>
                    <a:pt x="1679" y="80"/>
                    <a:pt x="1679" y="240"/>
                  </a:cubicBezTo>
                  <a:lnTo>
                    <a:pt x="1679" y="2113"/>
                  </a:lnTo>
                  <a:lnTo>
                    <a:pt x="320" y="2113"/>
                  </a:lnTo>
                  <a:cubicBezTo>
                    <a:pt x="1" y="2113"/>
                    <a:pt x="1" y="2591"/>
                    <a:pt x="320" y="2591"/>
                  </a:cubicBezTo>
                  <a:lnTo>
                    <a:pt x="1679" y="2591"/>
                  </a:lnTo>
                  <a:lnTo>
                    <a:pt x="1679" y="4027"/>
                  </a:lnTo>
                  <a:lnTo>
                    <a:pt x="916" y="4027"/>
                  </a:lnTo>
                  <a:cubicBezTo>
                    <a:pt x="597" y="4027"/>
                    <a:pt x="597" y="4506"/>
                    <a:pt x="916" y="4506"/>
                  </a:cubicBezTo>
                  <a:lnTo>
                    <a:pt x="1679" y="4506"/>
                  </a:lnTo>
                  <a:lnTo>
                    <a:pt x="1679" y="5865"/>
                  </a:lnTo>
                  <a:cubicBezTo>
                    <a:pt x="1679" y="6025"/>
                    <a:pt x="1797" y="6104"/>
                    <a:pt x="1915" y="6104"/>
                  </a:cubicBezTo>
                  <a:cubicBezTo>
                    <a:pt x="2033" y="6104"/>
                    <a:pt x="2151" y="6025"/>
                    <a:pt x="2151" y="5865"/>
                  </a:cubicBezTo>
                  <a:lnTo>
                    <a:pt x="2151" y="4506"/>
                  </a:lnTo>
                  <a:lnTo>
                    <a:pt x="3594" y="4506"/>
                  </a:lnTo>
                  <a:lnTo>
                    <a:pt x="3594" y="5983"/>
                  </a:lnTo>
                  <a:cubicBezTo>
                    <a:pt x="3594" y="6143"/>
                    <a:pt x="3711" y="6222"/>
                    <a:pt x="3830" y="6222"/>
                  </a:cubicBezTo>
                  <a:cubicBezTo>
                    <a:pt x="3949" y="6222"/>
                    <a:pt x="4069" y="6143"/>
                    <a:pt x="4072" y="5983"/>
                  </a:cubicBezTo>
                  <a:lnTo>
                    <a:pt x="4072" y="4506"/>
                  </a:lnTo>
                  <a:lnTo>
                    <a:pt x="5508" y="4506"/>
                  </a:lnTo>
                  <a:lnTo>
                    <a:pt x="5508" y="5983"/>
                  </a:lnTo>
                  <a:cubicBezTo>
                    <a:pt x="5508" y="6143"/>
                    <a:pt x="5628" y="6222"/>
                    <a:pt x="5747" y="6222"/>
                  </a:cubicBezTo>
                  <a:cubicBezTo>
                    <a:pt x="5867" y="6222"/>
                    <a:pt x="5986" y="6143"/>
                    <a:pt x="5986" y="5983"/>
                  </a:cubicBezTo>
                  <a:lnTo>
                    <a:pt x="5986" y="4506"/>
                  </a:lnTo>
                  <a:lnTo>
                    <a:pt x="7422" y="4506"/>
                  </a:lnTo>
                  <a:lnTo>
                    <a:pt x="7422" y="5983"/>
                  </a:lnTo>
                  <a:cubicBezTo>
                    <a:pt x="7422" y="6143"/>
                    <a:pt x="7542" y="6222"/>
                    <a:pt x="7662" y="6222"/>
                  </a:cubicBezTo>
                  <a:cubicBezTo>
                    <a:pt x="7781" y="6222"/>
                    <a:pt x="7901" y="6143"/>
                    <a:pt x="7901" y="5983"/>
                  </a:cubicBezTo>
                  <a:lnTo>
                    <a:pt x="7901" y="4506"/>
                  </a:lnTo>
                  <a:lnTo>
                    <a:pt x="9344" y="4506"/>
                  </a:lnTo>
                  <a:lnTo>
                    <a:pt x="9344" y="5983"/>
                  </a:lnTo>
                  <a:cubicBezTo>
                    <a:pt x="9344" y="6143"/>
                    <a:pt x="9462" y="6222"/>
                    <a:pt x="9579" y="6222"/>
                  </a:cubicBezTo>
                  <a:cubicBezTo>
                    <a:pt x="9697" y="6222"/>
                    <a:pt x="9815" y="6143"/>
                    <a:pt x="9815" y="5983"/>
                  </a:cubicBezTo>
                  <a:lnTo>
                    <a:pt x="9815" y="4506"/>
                  </a:lnTo>
                  <a:lnTo>
                    <a:pt x="10016" y="4506"/>
                  </a:lnTo>
                  <a:cubicBezTo>
                    <a:pt x="10329" y="4506"/>
                    <a:pt x="10329" y="4027"/>
                    <a:pt x="10016" y="4027"/>
                  </a:cubicBezTo>
                  <a:lnTo>
                    <a:pt x="9815" y="4027"/>
                  </a:lnTo>
                  <a:lnTo>
                    <a:pt x="9815" y="2591"/>
                  </a:lnTo>
                  <a:lnTo>
                    <a:pt x="10544" y="2591"/>
                  </a:lnTo>
                  <a:cubicBezTo>
                    <a:pt x="10856" y="2591"/>
                    <a:pt x="10856" y="2113"/>
                    <a:pt x="10544" y="2113"/>
                  </a:cubicBezTo>
                  <a:lnTo>
                    <a:pt x="9815" y="2113"/>
                  </a:lnTo>
                  <a:lnTo>
                    <a:pt x="9815" y="240"/>
                  </a:lnTo>
                  <a:cubicBezTo>
                    <a:pt x="9815" y="80"/>
                    <a:pt x="9696" y="1"/>
                    <a:pt x="9576" y="1"/>
                  </a:cubicBezTo>
                  <a:cubicBezTo>
                    <a:pt x="9456" y="1"/>
                    <a:pt x="9337" y="80"/>
                    <a:pt x="9337" y="240"/>
                  </a:cubicBezTo>
                  <a:lnTo>
                    <a:pt x="9337" y="2113"/>
                  </a:lnTo>
                  <a:lnTo>
                    <a:pt x="7901" y="2113"/>
                  </a:lnTo>
                  <a:lnTo>
                    <a:pt x="7901" y="240"/>
                  </a:lnTo>
                  <a:cubicBezTo>
                    <a:pt x="7901" y="80"/>
                    <a:pt x="7781" y="1"/>
                    <a:pt x="7662" y="1"/>
                  </a:cubicBezTo>
                  <a:cubicBezTo>
                    <a:pt x="7542" y="1"/>
                    <a:pt x="7422" y="80"/>
                    <a:pt x="7422" y="240"/>
                  </a:cubicBezTo>
                  <a:lnTo>
                    <a:pt x="7422" y="2113"/>
                  </a:lnTo>
                  <a:lnTo>
                    <a:pt x="5980" y="2113"/>
                  </a:lnTo>
                  <a:lnTo>
                    <a:pt x="5980" y="240"/>
                  </a:lnTo>
                  <a:cubicBezTo>
                    <a:pt x="5980" y="80"/>
                    <a:pt x="5862" y="1"/>
                    <a:pt x="5744" y="1"/>
                  </a:cubicBezTo>
                  <a:cubicBezTo>
                    <a:pt x="5626" y="1"/>
                    <a:pt x="5508" y="80"/>
                    <a:pt x="5508" y="240"/>
                  </a:cubicBezTo>
                  <a:lnTo>
                    <a:pt x="5508" y="2113"/>
                  </a:lnTo>
                  <a:lnTo>
                    <a:pt x="4072" y="2113"/>
                  </a:lnTo>
                  <a:lnTo>
                    <a:pt x="4072" y="240"/>
                  </a:lnTo>
                  <a:cubicBezTo>
                    <a:pt x="4072" y="80"/>
                    <a:pt x="3954" y="1"/>
                    <a:pt x="3836" y="1"/>
                  </a:cubicBezTo>
                  <a:cubicBezTo>
                    <a:pt x="3718" y="1"/>
                    <a:pt x="3600" y="80"/>
                    <a:pt x="3600" y="240"/>
                  </a:cubicBezTo>
                  <a:lnTo>
                    <a:pt x="3600" y="2113"/>
                  </a:lnTo>
                  <a:lnTo>
                    <a:pt x="2151" y="2113"/>
                  </a:lnTo>
                  <a:lnTo>
                    <a:pt x="2151" y="240"/>
                  </a:lnTo>
                  <a:cubicBezTo>
                    <a:pt x="2151" y="80"/>
                    <a:pt x="2033" y="1"/>
                    <a:pt x="1915" y="1"/>
                  </a:cubicBezTo>
                  <a:close/>
                </a:path>
              </a:pathLst>
            </a:custGeom>
            <a:solidFill>
              <a:srgbClr val="D1D8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7577;p106"/>
            <p:cNvSpPr/>
            <p:nvPr/>
          </p:nvSpPr>
          <p:spPr>
            <a:xfrm>
              <a:off x="2022174" y="3062529"/>
              <a:ext cx="89694" cy="76663"/>
            </a:xfrm>
            <a:custGeom>
              <a:avLst/>
              <a:gdLst/>
              <a:ahLst/>
              <a:cxnLst/>
              <a:rect l="l" t="t" r="r" b="b"/>
              <a:pathLst>
                <a:path w="3414" h="2918" extrusionOk="0">
                  <a:moveTo>
                    <a:pt x="1957" y="0"/>
                  </a:moveTo>
                  <a:cubicBezTo>
                    <a:pt x="653" y="0"/>
                    <a:pt x="1" y="1568"/>
                    <a:pt x="923" y="2490"/>
                  </a:cubicBezTo>
                  <a:cubicBezTo>
                    <a:pt x="1218" y="2786"/>
                    <a:pt x="1583" y="2918"/>
                    <a:pt x="1940" y="2918"/>
                  </a:cubicBezTo>
                  <a:cubicBezTo>
                    <a:pt x="2691" y="2918"/>
                    <a:pt x="3413" y="2335"/>
                    <a:pt x="3413" y="1457"/>
                  </a:cubicBezTo>
                  <a:cubicBezTo>
                    <a:pt x="3413" y="652"/>
                    <a:pt x="2761" y="0"/>
                    <a:pt x="1957" y="0"/>
                  </a:cubicBezTo>
                  <a:close/>
                </a:path>
              </a:pathLst>
            </a:custGeom>
            <a:solidFill>
              <a:srgbClr val="203B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7578;p106"/>
            <p:cNvSpPr/>
            <p:nvPr/>
          </p:nvSpPr>
          <p:spPr>
            <a:xfrm>
              <a:off x="2050233" y="3083284"/>
              <a:ext cx="40670" cy="34969"/>
            </a:xfrm>
            <a:custGeom>
              <a:avLst/>
              <a:gdLst/>
              <a:ahLst/>
              <a:cxnLst/>
              <a:rect l="l" t="t" r="r" b="b"/>
              <a:pathLst>
                <a:path w="1548" h="1331" extrusionOk="0">
                  <a:moveTo>
                    <a:pt x="889" y="1"/>
                  </a:moveTo>
                  <a:cubicBezTo>
                    <a:pt x="299" y="1"/>
                    <a:pt x="1" y="715"/>
                    <a:pt x="417" y="1131"/>
                  </a:cubicBezTo>
                  <a:cubicBezTo>
                    <a:pt x="552" y="1269"/>
                    <a:pt x="719" y="1330"/>
                    <a:pt x="882" y="1330"/>
                  </a:cubicBezTo>
                  <a:cubicBezTo>
                    <a:pt x="1222" y="1330"/>
                    <a:pt x="1547" y="1065"/>
                    <a:pt x="1547" y="667"/>
                  </a:cubicBezTo>
                  <a:cubicBezTo>
                    <a:pt x="1547" y="299"/>
                    <a:pt x="1249" y="1"/>
                    <a:pt x="889" y="1"/>
                  </a:cubicBezTo>
                  <a:close/>
                </a:path>
              </a:pathLst>
            </a:cu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7579;p106"/>
            <p:cNvSpPr/>
            <p:nvPr/>
          </p:nvSpPr>
          <p:spPr>
            <a:xfrm>
              <a:off x="2174344" y="3062529"/>
              <a:ext cx="89668" cy="76663"/>
            </a:xfrm>
            <a:custGeom>
              <a:avLst/>
              <a:gdLst/>
              <a:ahLst/>
              <a:cxnLst/>
              <a:rect l="l" t="t" r="r" b="b"/>
              <a:pathLst>
                <a:path w="3413" h="2918" extrusionOk="0">
                  <a:moveTo>
                    <a:pt x="1956" y="0"/>
                  </a:moveTo>
                  <a:cubicBezTo>
                    <a:pt x="652" y="0"/>
                    <a:pt x="0" y="1568"/>
                    <a:pt x="923" y="2490"/>
                  </a:cubicBezTo>
                  <a:cubicBezTo>
                    <a:pt x="1218" y="2786"/>
                    <a:pt x="1582" y="2918"/>
                    <a:pt x="1940" y="2918"/>
                  </a:cubicBezTo>
                  <a:cubicBezTo>
                    <a:pt x="2691" y="2918"/>
                    <a:pt x="3413" y="2335"/>
                    <a:pt x="3413" y="1457"/>
                  </a:cubicBezTo>
                  <a:cubicBezTo>
                    <a:pt x="3413" y="652"/>
                    <a:pt x="2761" y="0"/>
                    <a:pt x="1956" y="0"/>
                  </a:cubicBezTo>
                  <a:close/>
                </a:path>
              </a:pathLst>
            </a:custGeom>
            <a:solidFill>
              <a:srgbClr val="203B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7580;p106"/>
            <p:cNvSpPr/>
            <p:nvPr/>
          </p:nvSpPr>
          <p:spPr>
            <a:xfrm>
              <a:off x="2202219" y="3083284"/>
              <a:ext cx="40854" cy="34969"/>
            </a:xfrm>
            <a:custGeom>
              <a:avLst/>
              <a:gdLst/>
              <a:ahLst/>
              <a:cxnLst/>
              <a:rect l="l" t="t" r="r" b="b"/>
              <a:pathLst>
                <a:path w="1555" h="1331" extrusionOk="0">
                  <a:moveTo>
                    <a:pt x="888" y="1"/>
                  </a:moveTo>
                  <a:cubicBezTo>
                    <a:pt x="299" y="1"/>
                    <a:pt x="0" y="715"/>
                    <a:pt x="417" y="1131"/>
                  </a:cubicBezTo>
                  <a:cubicBezTo>
                    <a:pt x="554" y="1269"/>
                    <a:pt x="722" y="1330"/>
                    <a:pt x="887" y="1330"/>
                  </a:cubicBezTo>
                  <a:cubicBezTo>
                    <a:pt x="1228" y="1330"/>
                    <a:pt x="1554" y="1065"/>
                    <a:pt x="1554" y="667"/>
                  </a:cubicBezTo>
                  <a:cubicBezTo>
                    <a:pt x="1554" y="299"/>
                    <a:pt x="1256" y="1"/>
                    <a:pt x="888" y="1"/>
                  </a:cubicBezTo>
                  <a:close/>
                </a:path>
              </a:pathLst>
            </a:cu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7581;p106"/>
            <p:cNvSpPr/>
            <p:nvPr/>
          </p:nvSpPr>
          <p:spPr>
            <a:xfrm>
              <a:off x="1995376" y="2792632"/>
              <a:ext cx="335158" cy="174975"/>
            </a:xfrm>
            <a:custGeom>
              <a:avLst/>
              <a:gdLst/>
              <a:ahLst/>
              <a:cxnLst/>
              <a:rect l="l" t="t" r="r" b="b"/>
              <a:pathLst>
                <a:path w="12757" h="6660" extrusionOk="0">
                  <a:moveTo>
                    <a:pt x="1" y="1"/>
                  </a:moveTo>
                  <a:lnTo>
                    <a:pt x="445" y="1263"/>
                  </a:lnTo>
                  <a:lnTo>
                    <a:pt x="11335" y="1263"/>
                  </a:lnTo>
                  <a:lnTo>
                    <a:pt x="10086" y="6659"/>
                  </a:lnTo>
                  <a:lnTo>
                    <a:pt x="11390" y="6659"/>
                  </a:lnTo>
                  <a:lnTo>
                    <a:pt x="12576" y="1506"/>
                  </a:lnTo>
                  <a:cubicBezTo>
                    <a:pt x="12757" y="736"/>
                    <a:pt x="12167" y="1"/>
                    <a:pt x="11376" y="1"/>
                  </a:cubicBezTo>
                  <a:close/>
                </a:path>
              </a:pathLst>
            </a:custGeom>
            <a:solidFill>
              <a:srgbClr val="96A7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7582;p106"/>
            <p:cNvSpPr/>
            <p:nvPr/>
          </p:nvSpPr>
          <p:spPr>
            <a:xfrm>
              <a:off x="2273654" y="2792632"/>
              <a:ext cx="56696" cy="174975"/>
            </a:xfrm>
            <a:custGeom>
              <a:avLst/>
              <a:gdLst/>
              <a:ahLst/>
              <a:cxnLst/>
              <a:rect l="l" t="t" r="r" b="b"/>
              <a:pathLst>
                <a:path w="2158" h="6660" extrusionOk="0">
                  <a:moveTo>
                    <a:pt x="0" y="1"/>
                  </a:moveTo>
                  <a:cubicBezTo>
                    <a:pt x="791" y="1"/>
                    <a:pt x="1374" y="736"/>
                    <a:pt x="1200" y="1506"/>
                  </a:cubicBezTo>
                  <a:lnTo>
                    <a:pt x="14" y="6659"/>
                  </a:lnTo>
                  <a:lnTo>
                    <a:pt x="791" y="6659"/>
                  </a:lnTo>
                  <a:lnTo>
                    <a:pt x="1977" y="1506"/>
                  </a:lnTo>
                  <a:cubicBezTo>
                    <a:pt x="2158" y="736"/>
                    <a:pt x="1575" y="1"/>
                    <a:pt x="784" y="1"/>
                  </a:cubicBezTo>
                  <a:close/>
                </a:path>
              </a:pathLst>
            </a:custGeom>
            <a:solidFill>
              <a:srgbClr val="4962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7583;p106"/>
            <p:cNvSpPr/>
            <p:nvPr/>
          </p:nvSpPr>
          <p:spPr>
            <a:xfrm>
              <a:off x="1913012" y="2764940"/>
              <a:ext cx="412610" cy="236006"/>
            </a:xfrm>
            <a:custGeom>
              <a:avLst/>
              <a:gdLst/>
              <a:ahLst/>
              <a:cxnLst/>
              <a:rect l="l" t="t" r="r" b="b"/>
              <a:pathLst>
                <a:path w="15705" h="8983" extrusionOk="0">
                  <a:moveTo>
                    <a:pt x="632" y="0"/>
                  </a:moveTo>
                  <a:cubicBezTo>
                    <a:pt x="278" y="0"/>
                    <a:pt x="1" y="285"/>
                    <a:pt x="1" y="631"/>
                  </a:cubicBezTo>
                  <a:cubicBezTo>
                    <a:pt x="1" y="978"/>
                    <a:pt x="278" y="1263"/>
                    <a:pt x="632" y="1263"/>
                  </a:cubicBezTo>
                  <a:lnTo>
                    <a:pt x="1769" y="1263"/>
                  </a:lnTo>
                  <a:cubicBezTo>
                    <a:pt x="1825" y="1263"/>
                    <a:pt x="1880" y="1297"/>
                    <a:pt x="1901" y="1353"/>
                  </a:cubicBezTo>
                  <a:lnTo>
                    <a:pt x="4045" y="7408"/>
                  </a:lnTo>
                  <a:cubicBezTo>
                    <a:pt x="4447" y="8358"/>
                    <a:pt x="5383" y="8983"/>
                    <a:pt x="6417" y="8983"/>
                  </a:cubicBezTo>
                  <a:lnTo>
                    <a:pt x="15073" y="8983"/>
                  </a:lnTo>
                  <a:cubicBezTo>
                    <a:pt x="15420" y="8983"/>
                    <a:pt x="15704" y="8698"/>
                    <a:pt x="15704" y="8344"/>
                  </a:cubicBezTo>
                  <a:cubicBezTo>
                    <a:pt x="15704" y="7998"/>
                    <a:pt x="15420" y="7713"/>
                    <a:pt x="15073" y="7713"/>
                  </a:cubicBezTo>
                  <a:lnTo>
                    <a:pt x="6417" y="7713"/>
                  </a:lnTo>
                  <a:cubicBezTo>
                    <a:pt x="5890" y="7713"/>
                    <a:pt x="5411" y="7401"/>
                    <a:pt x="5203" y="6909"/>
                  </a:cubicBezTo>
                  <a:lnTo>
                    <a:pt x="3060" y="853"/>
                  </a:lnTo>
                  <a:cubicBezTo>
                    <a:pt x="2845" y="340"/>
                    <a:pt x="2331" y="0"/>
                    <a:pt x="1769" y="0"/>
                  </a:cubicBezTo>
                  <a:close/>
                </a:path>
              </a:pathLst>
            </a:custGeom>
            <a:solidFill>
              <a:srgbClr val="96A7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7584;p106"/>
            <p:cNvSpPr/>
            <p:nvPr/>
          </p:nvSpPr>
          <p:spPr>
            <a:xfrm>
              <a:off x="2026903" y="2967580"/>
              <a:ext cx="299270" cy="33182"/>
            </a:xfrm>
            <a:custGeom>
              <a:avLst/>
              <a:gdLst/>
              <a:ahLst/>
              <a:cxnLst/>
              <a:rect l="l" t="t" r="r" b="b"/>
              <a:pathLst>
                <a:path w="11391" h="1263" extrusionOk="0">
                  <a:moveTo>
                    <a:pt x="10801" y="0"/>
                  </a:moveTo>
                  <a:cubicBezTo>
                    <a:pt x="10807" y="21"/>
                    <a:pt x="10807" y="42"/>
                    <a:pt x="10801" y="63"/>
                  </a:cubicBezTo>
                  <a:cubicBezTo>
                    <a:pt x="10801" y="409"/>
                    <a:pt x="10523" y="694"/>
                    <a:pt x="10169" y="694"/>
                  </a:cubicBezTo>
                  <a:lnTo>
                    <a:pt x="1513" y="694"/>
                  </a:lnTo>
                  <a:cubicBezTo>
                    <a:pt x="972" y="694"/>
                    <a:pt x="438" y="520"/>
                    <a:pt x="1" y="201"/>
                  </a:cubicBezTo>
                  <a:lnTo>
                    <a:pt x="1" y="201"/>
                  </a:lnTo>
                  <a:cubicBezTo>
                    <a:pt x="479" y="867"/>
                    <a:pt x="1256" y="1263"/>
                    <a:pt x="2082" y="1263"/>
                  </a:cubicBezTo>
                  <a:lnTo>
                    <a:pt x="10738" y="1263"/>
                  </a:lnTo>
                  <a:cubicBezTo>
                    <a:pt x="11078" y="1263"/>
                    <a:pt x="11355" y="999"/>
                    <a:pt x="11376" y="659"/>
                  </a:cubicBezTo>
                  <a:cubicBezTo>
                    <a:pt x="11390" y="319"/>
                    <a:pt x="11140" y="28"/>
                    <a:pt x="10801" y="0"/>
                  </a:cubicBezTo>
                  <a:close/>
                </a:path>
              </a:pathLst>
            </a:custGeom>
            <a:solidFill>
              <a:srgbClr val="4962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7585;p106"/>
            <p:cNvSpPr/>
            <p:nvPr/>
          </p:nvSpPr>
          <p:spPr>
            <a:xfrm>
              <a:off x="1994483" y="2978326"/>
              <a:ext cx="287027" cy="92427"/>
            </a:xfrm>
            <a:custGeom>
              <a:avLst/>
              <a:gdLst/>
              <a:ahLst/>
              <a:cxnLst/>
              <a:rect l="l" t="t" r="r" b="b"/>
              <a:pathLst>
                <a:path w="10925" h="3518" extrusionOk="0">
                  <a:moveTo>
                    <a:pt x="1401" y="0"/>
                  </a:moveTo>
                  <a:lnTo>
                    <a:pt x="763" y="923"/>
                  </a:lnTo>
                  <a:cubicBezTo>
                    <a:pt x="0" y="2019"/>
                    <a:pt x="784" y="3517"/>
                    <a:pt x="2123" y="3517"/>
                  </a:cubicBezTo>
                  <a:lnTo>
                    <a:pt x="10287" y="3517"/>
                  </a:lnTo>
                  <a:cubicBezTo>
                    <a:pt x="10640" y="3517"/>
                    <a:pt x="10925" y="3233"/>
                    <a:pt x="10925" y="2886"/>
                  </a:cubicBezTo>
                  <a:cubicBezTo>
                    <a:pt x="10925" y="2539"/>
                    <a:pt x="10640" y="2255"/>
                    <a:pt x="10287" y="2255"/>
                  </a:cubicBezTo>
                  <a:lnTo>
                    <a:pt x="2123" y="2255"/>
                  </a:lnTo>
                  <a:cubicBezTo>
                    <a:pt x="1804" y="2255"/>
                    <a:pt x="1623" y="1901"/>
                    <a:pt x="1797" y="1644"/>
                  </a:cubicBezTo>
                  <a:lnTo>
                    <a:pt x="2449" y="701"/>
                  </a:lnTo>
                  <a:cubicBezTo>
                    <a:pt x="2046" y="562"/>
                    <a:pt x="1686" y="320"/>
                    <a:pt x="1401" y="0"/>
                  </a:cubicBezTo>
                  <a:close/>
                </a:path>
              </a:pathLst>
            </a:custGeom>
            <a:solidFill>
              <a:srgbClr val="96A7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7586;p106"/>
            <p:cNvSpPr/>
            <p:nvPr/>
          </p:nvSpPr>
          <p:spPr>
            <a:xfrm>
              <a:off x="2003757" y="3021518"/>
              <a:ext cx="277569" cy="49235"/>
            </a:xfrm>
            <a:custGeom>
              <a:avLst/>
              <a:gdLst/>
              <a:ahLst/>
              <a:cxnLst/>
              <a:rect l="l" t="t" r="r" b="b"/>
              <a:pathLst>
                <a:path w="10565" h="1874" extrusionOk="0">
                  <a:moveTo>
                    <a:pt x="126" y="0"/>
                  </a:moveTo>
                  <a:cubicBezTo>
                    <a:pt x="1" y="951"/>
                    <a:pt x="708" y="1811"/>
                    <a:pt x="1666" y="1873"/>
                  </a:cubicBezTo>
                  <a:lnTo>
                    <a:pt x="9455" y="1873"/>
                  </a:lnTo>
                  <a:cubicBezTo>
                    <a:pt x="9892" y="1873"/>
                    <a:pt x="10058" y="1859"/>
                    <a:pt x="10142" y="1838"/>
                  </a:cubicBezTo>
                  <a:cubicBezTo>
                    <a:pt x="10169" y="1825"/>
                    <a:pt x="10204" y="1811"/>
                    <a:pt x="10232" y="1797"/>
                  </a:cubicBezTo>
                  <a:lnTo>
                    <a:pt x="10253" y="1783"/>
                  </a:lnTo>
                  <a:cubicBezTo>
                    <a:pt x="10273" y="1776"/>
                    <a:pt x="10294" y="1755"/>
                    <a:pt x="10315" y="1741"/>
                  </a:cubicBezTo>
                  <a:lnTo>
                    <a:pt x="10322" y="1741"/>
                  </a:lnTo>
                  <a:lnTo>
                    <a:pt x="10350" y="1714"/>
                  </a:lnTo>
                  <a:lnTo>
                    <a:pt x="10357" y="1707"/>
                  </a:lnTo>
                  <a:cubicBezTo>
                    <a:pt x="10371" y="1693"/>
                    <a:pt x="10384" y="1679"/>
                    <a:pt x="10398" y="1665"/>
                  </a:cubicBezTo>
                  <a:lnTo>
                    <a:pt x="10412" y="1651"/>
                  </a:lnTo>
                  <a:lnTo>
                    <a:pt x="10433" y="1630"/>
                  </a:lnTo>
                  <a:lnTo>
                    <a:pt x="10447" y="1610"/>
                  </a:lnTo>
                  <a:lnTo>
                    <a:pt x="10468" y="1575"/>
                  </a:lnTo>
                  <a:lnTo>
                    <a:pt x="10482" y="1547"/>
                  </a:lnTo>
                  <a:lnTo>
                    <a:pt x="10495" y="1526"/>
                  </a:lnTo>
                  <a:lnTo>
                    <a:pt x="10509" y="1499"/>
                  </a:lnTo>
                  <a:lnTo>
                    <a:pt x="10523" y="1471"/>
                  </a:lnTo>
                  <a:cubicBezTo>
                    <a:pt x="10523" y="1464"/>
                    <a:pt x="10530" y="1450"/>
                    <a:pt x="10537" y="1436"/>
                  </a:cubicBezTo>
                  <a:lnTo>
                    <a:pt x="10544" y="1415"/>
                  </a:lnTo>
                  <a:cubicBezTo>
                    <a:pt x="10544" y="1401"/>
                    <a:pt x="10551" y="1388"/>
                    <a:pt x="10551" y="1374"/>
                  </a:cubicBezTo>
                  <a:lnTo>
                    <a:pt x="10551" y="1360"/>
                  </a:lnTo>
                  <a:cubicBezTo>
                    <a:pt x="10551" y="1346"/>
                    <a:pt x="10558" y="1325"/>
                    <a:pt x="10558" y="1311"/>
                  </a:cubicBezTo>
                  <a:lnTo>
                    <a:pt x="10558" y="1297"/>
                  </a:lnTo>
                  <a:lnTo>
                    <a:pt x="10558" y="1235"/>
                  </a:lnTo>
                  <a:cubicBezTo>
                    <a:pt x="10565" y="1221"/>
                    <a:pt x="10565" y="1200"/>
                    <a:pt x="10565" y="1180"/>
                  </a:cubicBezTo>
                  <a:cubicBezTo>
                    <a:pt x="10565" y="1159"/>
                    <a:pt x="10558" y="1145"/>
                    <a:pt x="10558" y="1124"/>
                  </a:cubicBezTo>
                  <a:lnTo>
                    <a:pt x="10558" y="1117"/>
                  </a:lnTo>
                  <a:cubicBezTo>
                    <a:pt x="10551" y="1075"/>
                    <a:pt x="10537" y="1034"/>
                    <a:pt x="10523" y="999"/>
                  </a:cubicBezTo>
                  <a:cubicBezTo>
                    <a:pt x="10384" y="1186"/>
                    <a:pt x="10169" y="1304"/>
                    <a:pt x="9941" y="1325"/>
                  </a:cubicBezTo>
                  <a:lnTo>
                    <a:pt x="1770" y="1325"/>
                  </a:lnTo>
                  <a:cubicBezTo>
                    <a:pt x="979" y="1311"/>
                    <a:pt x="306" y="763"/>
                    <a:pt x="126" y="0"/>
                  </a:cubicBezTo>
                  <a:close/>
                </a:path>
              </a:pathLst>
            </a:custGeom>
            <a:solidFill>
              <a:srgbClr val="4962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7587;p106"/>
            <p:cNvSpPr/>
            <p:nvPr/>
          </p:nvSpPr>
          <p:spPr>
            <a:xfrm>
              <a:off x="2020361" y="2978326"/>
              <a:ext cx="38463" cy="32841"/>
            </a:xfrm>
            <a:custGeom>
              <a:avLst/>
              <a:gdLst/>
              <a:ahLst/>
              <a:cxnLst/>
              <a:rect l="l" t="t" r="r" b="b"/>
              <a:pathLst>
                <a:path w="1464" h="1250" extrusionOk="0">
                  <a:moveTo>
                    <a:pt x="416" y="0"/>
                  </a:moveTo>
                  <a:lnTo>
                    <a:pt x="0" y="604"/>
                  </a:lnTo>
                  <a:cubicBezTo>
                    <a:pt x="305" y="902"/>
                    <a:pt x="673" y="1124"/>
                    <a:pt x="1089" y="1249"/>
                  </a:cubicBezTo>
                  <a:lnTo>
                    <a:pt x="1464" y="701"/>
                  </a:lnTo>
                  <a:cubicBezTo>
                    <a:pt x="1061" y="562"/>
                    <a:pt x="701" y="320"/>
                    <a:pt x="416" y="0"/>
                  </a:cubicBezTo>
                  <a:close/>
                </a:path>
              </a:pathLst>
            </a:custGeom>
            <a:solidFill>
              <a:srgbClr val="4962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1" name="Google Shape;7026;p106"/>
          <p:cNvGrpSpPr/>
          <p:nvPr/>
        </p:nvGrpSpPr>
        <p:grpSpPr>
          <a:xfrm>
            <a:off x="7802201" y="3338962"/>
            <a:ext cx="459673" cy="521446"/>
            <a:chOff x="6863329" y="2297710"/>
            <a:chExt cx="391460" cy="370127"/>
          </a:xfrm>
        </p:grpSpPr>
        <p:sp>
          <p:nvSpPr>
            <p:cNvPr id="202" name="Google Shape;7027;p106"/>
            <p:cNvSpPr/>
            <p:nvPr/>
          </p:nvSpPr>
          <p:spPr>
            <a:xfrm>
              <a:off x="6979033" y="2297710"/>
              <a:ext cx="272603" cy="342961"/>
            </a:xfrm>
            <a:custGeom>
              <a:avLst/>
              <a:gdLst/>
              <a:ahLst/>
              <a:cxnLst/>
              <a:rect l="l" t="t" r="r" b="b"/>
              <a:pathLst>
                <a:path w="10376" h="13054" extrusionOk="0">
                  <a:moveTo>
                    <a:pt x="3589" y="0"/>
                  </a:moveTo>
                  <a:cubicBezTo>
                    <a:pt x="3379" y="0"/>
                    <a:pt x="3193" y="25"/>
                    <a:pt x="3060" y="48"/>
                  </a:cubicBezTo>
                  <a:cubicBezTo>
                    <a:pt x="2942" y="69"/>
                    <a:pt x="2851" y="180"/>
                    <a:pt x="2851" y="305"/>
                  </a:cubicBezTo>
                  <a:lnTo>
                    <a:pt x="2851" y="3468"/>
                  </a:lnTo>
                  <a:lnTo>
                    <a:pt x="1" y="7089"/>
                  </a:lnTo>
                  <a:lnTo>
                    <a:pt x="1" y="12270"/>
                  </a:lnTo>
                  <a:lnTo>
                    <a:pt x="1554" y="13054"/>
                  </a:lnTo>
                  <a:lnTo>
                    <a:pt x="8525" y="13054"/>
                  </a:lnTo>
                  <a:cubicBezTo>
                    <a:pt x="9101" y="13054"/>
                    <a:pt x="9573" y="12596"/>
                    <a:pt x="9587" y="12027"/>
                  </a:cubicBezTo>
                  <a:cubicBezTo>
                    <a:pt x="9587" y="11521"/>
                    <a:pt x="9233" y="11091"/>
                    <a:pt x="8740" y="11001"/>
                  </a:cubicBezTo>
                  <a:lnTo>
                    <a:pt x="8740" y="10980"/>
                  </a:lnTo>
                  <a:lnTo>
                    <a:pt x="8803" y="10980"/>
                  </a:lnTo>
                  <a:cubicBezTo>
                    <a:pt x="9351" y="10973"/>
                    <a:pt x="9802" y="10550"/>
                    <a:pt x="9836" y="10009"/>
                  </a:cubicBezTo>
                  <a:cubicBezTo>
                    <a:pt x="9864" y="9461"/>
                    <a:pt x="9476" y="8982"/>
                    <a:pt x="8935" y="8913"/>
                  </a:cubicBezTo>
                  <a:lnTo>
                    <a:pt x="8935" y="8899"/>
                  </a:lnTo>
                  <a:cubicBezTo>
                    <a:pt x="8976" y="8899"/>
                    <a:pt x="9025" y="8906"/>
                    <a:pt x="9066" y="8906"/>
                  </a:cubicBezTo>
                  <a:cubicBezTo>
                    <a:pt x="9621" y="8899"/>
                    <a:pt x="10079" y="8455"/>
                    <a:pt x="10093" y="7900"/>
                  </a:cubicBezTo>
                  <a:cubicBezTo>
                    <a:pt x="10114" y="7345"/>
                    <a:pt x="9684" y="6874"/>
                    <a:pt x="9129" y="6832"/>
                  </a:cubicBezTo>
                  <a:lnTo>
                    <a:pt x="9129" y="6811"/>
                  </a:lnTo>
                  <a:cubicBezTo>
                    <a:pt x="9196" y="6824"/>
                    <a:pt x="9262" y="6830"/>
                    <a:pt x="9328" y="6830"/>
                  </a:cubicBezTo>
                  <a:cubicBezTo>
                    <a:pt x="9897" y="6830"/>
                    <a:pt x="10375" y="6361"/>
                    <a:pt x="10356" y="5764"/>
                  </a:cubicBezTo>
                  <a:cubicBezTo>
                    <a:pt x="10336" y="5202"/>
                    <a:pt x="9871" y="4758"/>
                    <a:pt x="9302" y="4758"/>
                  </a:cubicBezTo>
                  <a:lnTo>
                    <a:pt x="5439" y="4758"/>
                  </a:lnTo>
                  <a:lnTo>
                    <a:pt x="5439" y="2171"/>
                  </a:lnTo>
                  <a:cubicBezTo>
                    <a:pt x="5439" y="324"/>
                    <a:pt x="4356" y="0"/>
                    <a:pt x="3589" y="0"/>
                  </a:cubicBezTo>
                  <a:close/>
                </a:path>
              </a:pathLst>
            </a:custGeom>
            <a:solidFill>
              <a:srgbClr val="E3E9ED"/>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7028;p106"/>
            <p:cNvSpPr/>
            <p:nvPr/>
          </p:nvSpPr>
          <p:spPr>
            <a:xfrm>
              <a:off x="6979033" y="2606386"/>
              <a:ext cx="255342" cy="34286"/>
            </a:xfrm>
            <a:custGeom>
              <a:avLst/>
              <a:gdLst/>
              <a:ahLst/>
              <a:cxnLst/>
              <a:rect l="l" t="t" r="r" b="b"/>
              <a:pathLst>
                <a:path w="9719" h="1305" extrusionOk="0">
                  <a:moveTo>
                    <a:pt x="1" y="1"/>
                  </a:moveTo>
                  <a:lnTo>
                    <a:pt x="1" y="521"/>
                  </a:lnTo>
                  <a:lnTo>
                    <a:pt x="1554" y="1305"/>
                  </a:lnTo>
                  <a:lnTo>
                    <a:pt x="8546" y="1305"/>
                  </a:lnTo>
                  <a:cubicBezTo>
                    <a:pt x="9226" y="1298"/>
                    <a:pt x="9718" y="660"/>
                    <a:pt x="9552" y="8"/>
                  </a:cubicBezTo>
                  <a:lnTo>
                    <a:pt x="9552" y="8"/>
                  </a:lnTo>
                  <a:cubicBezTo>
                    <a:pt x="9434" y="465"/>
                    <a:pt x="9018" y="778"/>
                    <a:pt x="8546" y="785"/>
                  </a:cubicBezTo>
                  <a:lnTo>
                    <a:pt x="1554" y="785"/>
                  </a:lnTo>
                  <a:lnTo>
                    <a:pt x="1" y="1"/>
                  </a:lnTo>
                  <a:close/>
                </a:path>
              </a:pathLst>
            </a:custGeom>
            <a:solidFill>
              <a:srgbClr val="667E92"/>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7029;p106"/>
            <p:cNvSpPr/>
            <p:nvPr/>
          </p:nvSpPr>
          <p:spPr>
            <a:xfrm>
              <a:off x="7176392" y="2552081"/>
              <a:ext cx="64709" cy="34102"/>
            </a:xfrm>
            <a:custGeom>
              <a:avLst/>
              <a:gdLst/>
              <a:ahLst/>
              <a:cxnLst/>
              <a:rect l="l" t="t" r="r" b="b"/>
              <a:pathLst>
                <a:path w="2463" h="1298" extrusionOk="0">
                  <a:moveTo>
                    <a:pt x="2296" y="1"/>
                  </a:moveTo>
                  <a:cubicBezTo>
                    <a:pt x="2179" y="459"/>
                    <a:pt x="1769" y="778"/>
                    <a:pt x="1298" y="778"/>
                  </a:cubicBezTo>
                  <a:lnTo>
                    <a:pt x="1" y="778"/>
                  </a:lnTo>
                  <a:lnTo>
                    <a:pt x="1" y="1298"/>
                  </a:lnTo>
                  <a:lnTo>
                    <a:pt x="1298" y="1298"/>
                  </a:lnTo>
                  <a:cubicBezTo>
                    <a:pt x="1970" y="1291"/>
                    <a:pt x="2463" y="653"/>
                    <a:pt x="2296" y="1"/>
                  </a:cubicBezTo>
                  <a:close/>
                </a:path>
              </a:pathLst>
            </a:custGeom>
            <a:solidFill>
              <a:srgbClr val="667E92"/>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7030;p106"/>
            <p:cNvSpPr/>
            <p:nvPr/>
          </p:nvSpPr>
          <p:spPr>
            <a:xfrm>
              <a:off x="7176392" y="2497591"/>
              <a:ext cx="71461" cy="34102"/>
            </a:xfrm>
            <a:custGeom>
              <a:avLst/>
              <a:gdLst/>
              <a:ahLst/>
              <a:cxnLst/>
              <a:rect l="l" t="t" r="r" b="b"/>
              <a:pathLst>
                <a:path w="2720" h="1298" extrusionOk="0">
                  <a:moveTo>
                    <a:pt x="2560" y="1"/>
                  </a:moveTo>
                  <a:lnTo>
                    <a:pt x="2560" y="1"/>
                  </a:lnTo>
                  <a:cubicBezTo>
                    <a:pt x="2435" y="459"/>
                    <a:pt x="2026" y="778"/>
                    <a:pt x="1554" y="778"/>
                  </a:cubicBezTo>
                  <a:lnTo>
                    <a:pt x="1" y="778"/>
                  </a:lnTo>
                  <a:lnTo>
                    <a:pt x="1" y="1298"/>
                  </a:lnTo>
                  <a:lnTo>
                    <a:pt x="1554" y="1298"/>
                  </a:lnTo>
                  <a:cubicBezTo>
                    <a:pt x="2227" y="1291"/>
                    <a:pt x="2720" y="660"/>
                    <a:pt x="2560" y="1"/>
                  </a:cubicBezTo>
                  <a:close/>
                </a:path>
              </a:pathLst>
            </a:custGeom>
            <a:solidFill>
              <a:srgbClr val="667E92"/>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7031;p106"/>
            <p:cNvSpPr/>
            <p:nvPr/>
          </p:nvSpPr>
          <p:spPr>
            <a:xfrm>
              <a:off x="7176392" y="2443286"/>
              <a:ext cx="78397" cy="33944"/>
            </a:xfrm>
            <a:custGeom>
              <a:avLst/>
              <a:gdLst/>
              <a:ahLst/>
              <a:cxnLst/>
              <a:rect l="l" t="t" r="r" b="b"/>
              <a:pathLst>
                <a:path w="2984" h="1292" extrusionOk="0">
                  <a:moveTo>
                    <a:pt x="2817" y="1"/>
                  </a:moveTo>
                  <a:lnTo>
                    <a:pt x="2817" y="1"/>
                  </a:lnTo>
                  <a:cubicBezTo>
                    <a:pt x="2699" y="452"/>
                    <a:pt x="2283" y="771"/>
                    <a:pt x="1811" y="771"/>
                  </a:cubicBezTo>
                  <a:lnTo>
                    <a:pt x="1" y="771"/>
                  </a:lnTo>
                  <a:lnTo>
                    <a:pt x="1" y="1291"/>
                  </a:lnTo>
                  <a:lnTo>
                    <a:pt x="1811" y="1291"/>
                  </a:lnTo>
                  <a:cubicBezTo>
                    <a:pt x="2491" y="1291"/>
                    <a:pt x="2983" y="653"/>
                    <a:pt x="2817" y="1"/>
                  </a:cubicBezTo>
                  <a:close/>
                </a:path>
              </a:pathLst>
            </a:custGeom>
            <a:solidFill>
              <a:srgbClr val="667E92"/>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7032;p106"/>
            <p:cNvSpPr/>
            <p:nvPr/>
          </p:nvSpPr>
          <p:spPr>
            <a:xfrm>
              <a:off x="6863329" y="2450038"/>
              <a:ext cx="122666" cy="217799"/>
            </a:xfrm>
            <a:custGeom>
              <a:avLst/>
              <a:gdLst/>
              <a:ahLst/>
              <a:cxnLst/>
              <a:rect l="l" t="t" r="r" b="b"/>
              <a:pathLst>
                <a:path w="4669" h="8290" extrusionOk="0">
                  <a:moveTo>
                    <a:pt x="3897" y="0"/>
                  </a:moveTo>
                  <a:cubicBezTo>
                    <a:pt x="3893" y="0"/>
                    <a:pt x="3889" y="0"/>
                    <a:pt x="3884" y="1"/>
                  </a:cubicBezTo>
                  <a:lnTo>
                    <a:pt x="777" y="1"/>
                  </a:lnTo>
                  <a:cubicBezTo>
                    <a:pt x="347" y="1"/>
                    <a:pt x="0" y="347"/>
                    <a:pt x="0" y="777"/>
                  </a:cubicBezTo>
                  <a:lnTo>
                    <a:pt x="0" y="7512"/>
                  </a:lnTo>
                  <a:cubicBezTo>
                    <a:pt x="0" y="7942"/>
                    <a:pt x="347" y="8289"/>
                    <a:pt x="777" y="8289"/>
                  </a:cubicBezTo>
                  <a:lnTo>
                    <a:pt x="3884" y="8289"/>
                  </a:lnTo>
                  <a:cubicBezTo>
                    <a:pt x="4321" y="8289"/>
                    <a:pt x="4668" y="7942"/>
                    <a:pt x="4668" y="7512"/>
                  </a:cubicBezTo>
                  <a:lnTo>
                    <a:pt x="4668" y="777"/>
                  </a:lnTo>
                  <a:cubicBezTo>
                    <a:pt x="4668" y="351"/>
                    <a:pt x="4321" y="0"/>
                    <a:pt x="3897" y="0"/>
                  </a:cubicBezTo>
                  <a:close/>
                </a:path>
              </a:pathLst>
            </a:custGeom>
            <a:solidFill>
              <a:srgbClr val="869FB1"/>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7033;p106"/>
            <p:cNvSpPr/>
            <p:nvPr/>
          </p:nvSpPr>
          <p:spPr>
            <a:xfrm>
              <a:off x="6863329" y="2449854"/>
              <a:ext cx="41011" cy="217983"/>
            </a:xfrm>
            <a:custGeom>
              <a:avLst/>
              <a:gdLst/>
              <a:ahLst/>
              <a:cxnLst/>
              <a:rect l="l" t="t" r="r" b="b"/>
              <a:pathLst>
                <a:path w="1561" h="8297" extrusionOk="0">
                  <a:moveTo>
                    <a:pt x="777" y="1"/>
                  </a:moveTo>
                  <a:cubicBezTo>
                    <a:pt x="347" y="1"/>
                    <a:pt x="0" y="347"/>
                    <a:pt x="0" y="784"/>
                  </a:cubicBezTo>
                  <a:lnTo>
                    <a:pt x="0" y="7519"/>
                  </a:lnTo>
                  <a:cubicBezTo>
                    <a:pt x="0" y="7949"/>
                    <a:pt x="347" y="8296"/>
                    <a:pt x="777" y="8296"/>
                  </a:cubicBezTo>
                  <a:lnTo>
                    <a:pt x="1561" y="8296"/>
                  </a:lnTo>
                  <a:cubicBezTo>
                    <a:pt x="1131" y="8296"/>
                    <a:pt x="777" y="7949"/>
                    <a:pt x="777" y="7519"/>
                  </a:cubicBezTo>
                  <a:lnTo>
                    <a:pt x="777" y="784"/>
                  </a:lnTo>
                  <a:cubicBezTo>
                    <a:pt x="777" y="347"/>
                    <a:pt x="1131" y="1"/>
                    <a:pt x="1561" y="1"/>
                  </a:cubicBezTo>
                  <a:close/>
                </a:path>
              </a:pathLst>
            </a:custGeom>
            <a:solidFill>
              <a:srgbClr val="445D73"/>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7034;p106"/>
            <p:cNvSpPr/>
            <p:nvPr/>
          </p:nvSpPr>
          <p:spPr>
            <a:xfrm>
              <a:off x="6917818" y="2599660"/>
              <a:ext cx="40827" cy="40827"/>
            </a:xfrm>
            <a:custGeom>
              <a:avLst/>
              <a:gdLst/>
              <a:ahLst/>
              <a:cxnLst/>
              <a:rect l="l" t="t" r="r" b="b"/>
              <a:pathLst>
                <a:path w="1554" h="1554" extrusionOk="0">
                  <a:moveTo>
                    <a:pt x="777" y="0"/>
                  </a:moveTo>
                  <a:cubicBezTo>
                    <a:pt x="347" y="0"/>
                    <a:pt x="0" y="347"/>
                    <a:pt x="0" y="777"/>
                  </a:cubicBezTo>
                  <a:cubicBezTo>
                    <a:pt x="0" y="1207"/>
                    <a:pt x="347" y="1554"/>
                    <a:pt x="777" y="1554"/>
                  </a:cubicBezTo>
                  <a:cubicBezTo>
                    <a:pt x="1207" y="1554"/>
                    <a:pt x="1554" y="1207"/>
                    <a:pt x="1554" y="777"/>
                  </a:cubicBezTo>
                  <a:cubicBezTo>
                    <a:pt x="1554" y="347"/>
                    <a:pt x="1207" y="0"/>
                    <a:pt x="777" y="0"/>
                  </a:cubicBezTo>
                  <a:close/>
                </a:path>
              </a:pathLst>
            </a:custGeom>
            <a:solidFill>
              <a:srgbClr val="445D73"/>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7035;p106"/>
            <p:cNvSpPr/>
            <p:nvPr/>
          </p:nvSpPr>
          <p:spPr>
            <a:xfrm>
              <a:off x="6924544" y="2606386"/>
              <a:ext cx="27376" cy="27376"/>
            </a:xfrm>
            <a:custGeom>
              <a:avLst/>
              <a:gdLst/>
              <a:ahLst/>
              <a:cxnLst/>
              <a:rect l="l" t="t" r="r" b="b"/>
              <a:pathLst>
                <a:path w="1042" h="1042" extrusionOk="0">
                  <a:moveTo>
                    <a:pt x="521" y="1"/>
                  </a:moveTo>
                  <a:cubicBezTo>
                    <a:pt x="237" y="1"/>
                    <a:pt x="1" y="237"/>
                    <a:pt x="1" y="521"/>
                  </a:cubicBezTo>
                  <a:cubicBezTo>
                    <a:pt x="1" y="805"/>
                    <a:pt x="237" y="1041"/>
                    <a:pt x="521" y="1041"/>
                  </a:cubicBezTo>
                  <a:cubicBezTo>
                    <a:pt x="805" y="1041"/>
                    <a:pt x="1041" y="805"/>
                    <a:pt x="1041" y="521"/>
                  </a:cubicBezTo>
                  <a:cubicBezTo>
                    <a:pt x="1041" y="237"/>
                    <a:pt x="805" y="1"/>
                    <a:pt x="521" y="1"/>
                  </a:cubicBezTo>
                  <a:close/>
                </a:path>
              </a:pathLst>
            </a:custGeom>
            <a:solidFill>
              <a:srgbClr val="E3E9ED"/>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1" name="Rounded Rectangle 210"/>
          <p:cNvSpPr/>
          <p:nvPr/>
        </p:nvSpPr>
        <p:spPr>
          <a:xfrm>
            <a:off x="1035449" y="2453132"/>
            <a:ext cx="1060704" cy="286561"/>
          </a:xfrm>
          <a:prstGeom prst="round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GB" sz="1200" dirty="0" err="1">
                <a:latin typeface="Segoe Print" panose="02000600000000000000" pitchFamily="2" charset="0"/>
                <a:cs typeface="Times New Roman" panose="02020603050405020304" pitchFamily="18" charset="0"/>
              </a:rPr>
              <a:t>MyDevice</a:t>
            </a:r>
            <a:endParaRPr lang="en-GB" sz="1200" dirty="0">
              <a:latin typeface="Segoe Print" panose="02000600000000000000" pitchFamily="2" charset="0"/>
              <a:cs typeface="Times New Roman" panose="02020603050405020304" pitchFamily="18" charset="0"/>
            </a:endParaRPr>
          </a:p>
        </p:txBody>
      </p:sp>
      <p:sp>
        <p:nvSpPr>
          <p:cNvPr id="214" name="Rounded Rectangle 213"/>
          <p:cNvSpPr/>
          <p:nvPr/>
        </p:nvSpPr>
        <p:spPr>
          <a:xfrm>
            <a:off x="2274919" y="2453131"/>
            <a:ext cx="1060704" cy="286561"/>
          </a:xfrm>
          <a:prstGeom prst="round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GB" sz="1050" dirty="0" err="1">
                <a:latin typeface="Segoe Print" panose="02000600000000000000" pitchFamily="2" charset="0"/>
                <a:cs typeface="Times New Roman" panose="02020603050405020304" pitchFamily="18" charset="0"/>
              </a:rPr>
              <a:t>MyElectrical</a:t>
            </a:r>
            <a:endParaRPr lang="en-GB" sz="1050" dirty="0">
              <a:latin typeface="Segoe Print" panose="02000600000000000000" pitchFamily="2" charset="0"/>
              <a:cs typeface="Times New Roman" panose="02020603050405020304" pitchFamily="18" charset="0"/>
            </a:endParaRPr>
          </a:p>
        </p:txBody>
      </p:sp>
      <p:sp>
        <p:nvSpPr>
          <p:cNvPr id="215" name="Rounded Rectangle 214"/>
          <p:cNvSpPr/>
          <p:nvPr/>
        </p:nvSpPr>
        <p:spPr>
          <a:xfrm>
            <a:off x="3499233" y="2449812"/>
            <a:ext cx="1060704" cy="286561"/>
          </a:xfrm>
          <a:prstGeom prst="round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GB" sz="1200" dirty="0" err="1">
                <a:latin typeface="Segoe Print" panose="02000600000000000000" pitchFamily="2" charset="0"/>
                <a:cs typeface="Times New Roman" panose="02020603050405020304" pitchFamily="18" charset="0"/>
              </a:rPr>
              <a:t>MyShoes</a:t>
            </a:r>
            <a:endParaRPr lang="en-GB" sz="1200" dirty="0">
              <a:latin typeface="Segoe Print" panose="02000600000000000000" pitchFamily="2" charset="0"/>
              <a:cs typeface="Times New Roman" panose="02020603050405020304" pitchFamily="18" charset="0"/>
            </a:endParaRPr>
          </a:p>
        </p:txBody>
      </p:sp>
      <p:sp>
        <p:nvSpPr>
          <p:cNvPr id="216" name="Rounded Rectangle 215"/>
          <p:cNvSpPr/>
          <p:nvPr/>
        </p:nvSpPr>
        <p:spPr>
          <a:xfrm>
            <a:off x="4720025" y="2453132"/>
            <a:ext cx="1060704" cy="286561"/>
          </a:xfrm>
          <a:prstGeom prst="round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GB" sz="1200" dirty="0" err="1">
                <a:latin typeface="Segoe Print" panose="02000600000000000000" pitchFamily="2" charset="0"/>
                <a:cs typeface="Times New Roman" panose="02020603050405020304" pitchFamily="18" charset="0"/>
              </a:rPr>
              <a:t>MyCleaner</a:t>
            </a:r>
            <a:endParaRPr lang="en-GB" sz="1200" dirty="0">
              <a:latin typeface="Segoe Print" panose="02000600000000000000" pitchFamily="2" charset="0"/>
              <a:cs typeface="Times New Roman" panose="02020603050405020304" pitchFamily="18" charset="0"/>
            </a:endParaRPr>
          </a:p>
        </p:txBody>
      </p:sp>
      <p:sp>
        <p:nvSpPr>
          <p:cNvPr id="217" name="Rounded Rectangle 216"/>
          <p:cNvSpPr/>
          <p:nvPr/>
        </p:nvSpPr>
        <p:spPr>
          <a:xfrm>
            <a:off x="7134124" y="2449811"/>
            <a:ext cx="1060704" cy="286561"/>
          </a:xfrm>
          <a:prstGeom prst="round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GB" sz="1200" dirty="0" err="1">
                <a:latin typeface="Segoe Print" panose="02000600000000000000" pitchFamily="2" charset="0"/>
                <a:cs typeface="Times New Roman" panose="02020603050405020304" pitchFamily="18" charset="0"/>
              </a:rPr>
              <a:t>MyTailor</a:t>
            </a:r>
            <a:endParaRPr lang="en-GB" sz="1200" dirty="0">
              <a:latin typeface="Segoe Print" panose="02000600000000000000" pitchFamily="2" charset="0"/>
              <a:cs typeface="Times New Roman" panose="02020603050405020304" pitchFamily="18" charset="0"/>
            </a:endParaRPr>
          </a:p>
        </p:txBody>
      </p:sp>
      <p:sp>
        <p:nvSpPr>
          <p:cNvPr id="218" name="Rounded Rectangle 217"/>
          <p:cNvSpPr/>
          <p:nvPr/>
        </p:nvSpPr>
        <p:spPr>
          <a:xfrm>
            <a:off x="5937646" y="2449812"/>
            <a:ext cx="1060704" cy="286561"/>
          </a:xfrm>
          <a:prstGeom prst="round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GB" sz="1000" dirty="0" err="1">
                <a:latin typeface="Segoe Print" panose="02000600000000000000" pitchFamily="2" charset="0"/>
                <a:cs typeface="Times New Roman" panose="02020603050405020304" pitchFamily="18" charset="0"/>
              </a:rPr>
              <a:t>MyMassagers</a:t>
            </a:r>
            <a:endParaRPr lang="en-GB" sz="1000" dirty="0">
              <a:latin typeface="Segoe Print" panose="02000600000000000000" pitchFamily="2" charset="0"/>
              <a:cs typeface="Times New Roman" panose="02020603050405020304" pitchFamily="18" charset="0"/>
            </a:endParaRPr>
          </a:p>
        </p:txBody>
      </p:sp>
      <p:sp>
        <p:nvSpPr>
          <p:cNvPr id="219" name="Rounded Rectangle 218"/>
          <p:cNvSpPr/>
          <p:nvPr/>
        </p:nvSpPr>
        <p:spPr>
          <a:xfrm>
            <a:off x="6448814" y="4083918"/>
            <a:ext cx="1060704" cy="286561"/>
          </a:xfrm>
          <a:prstGeom prst="round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GB" sz="1200" dirty="0" err="1">
                <a:latin typeface="Segoe Print" panose="02000600000000000000" pitchFamily="2" charset="0"/>
                <a:cs typeface="Times New Roman" panose="02020603050405020304" pitchFamily="18" charset="0"/>
              </a:rPr>
              <a:t>MyCart</a:t>
            </a:r>
            <a:endParaRPr lang="en-GB" sz="1200" dirty="0">
              <a:latin typeface="Segoe Print" panose="02000600000000000000" pitchFamily="2" charset="0"/>
              <a:cs typeface="Times New Roman" panose="02020603050405020304" pitchFamily="18" charset="0"/>
            </a:endParaRPr>
          </a:p>
        </p:txBody>
      </p:sp>
      <p:sp>
        <p:nvSpPr>
          <p:cNvPr id="220" name="Rounded Rectangle 219"/>
          <p:cNvSpPr/>
          <p:nvPr/>
        </p:nvSpPr>
        <p:spPr>
          <a:xfrm>
            <a:off x="4076844" y="4083918"/>
            <a:ext cx="1060704" cy="286561"/>
          </a:xfrm>
          <a:prstGeom prst="round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GB" sz="1200" dirty="0" err="1">
                <a:latin typeface="Segoe Print" panose="02000600000000000000" pitchFamily="2" charset="0"/>
                <a:cs typeface="Times New Roman" panose="02020603050405020304" pitchFamily="18" charset="0"/>
              </a:rPr>
              <a:t>MyDriver</a:t>
            </a:r>
            <a:endParaRPr lang="en-GB" sz="1200" dirty="0">
              <a:latin typeface="Segoe Print" panose="02000600000000000000" pitchFamily="2" charset="0"/>
              <a:cs typeface="Times New Roman" panose="02020603050405020304" pitchFamily="18" charset="0"/>
            </a:endParaRPr>
          </a:p>
        </p:txBody>
      </p:sp>
      <p:sp>
        <p:nvSpPr>
          <p:cNvPr id="221" name="Rounded Rectangle 220"/>
          <p:cNvSpPr/>
          <p:nvPr/>
        </p:nvSpPr>
        <p:spPr>
          <a:xfrm>
            <a:off x="2910089" y="4083918"/>
            <a:ext cx="1060704" cy="286561"/>
          </a:xfrm>
          <a:prstGeom prst="round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GB" sz="1200" dirty="0" err="1">
                <a:latin typeface="Segoe Print" panose="02000600000000000000" pitchFamily="2" charset="0"/>
                <a:cs typeface="Times New Roman" panose="02020603050405020304" pitchFamily="18" charset="0"/>
              </a:rPr>
              <a:t>MyNanny</a:t>
            </a:r>
            <a:endParaRPr lang="en-GB" sz="1200" dirty="0">
              <a:latin typeface="Segoe Print" panose="02000600000000000000" pitchFamily="2" charset="0"/>
              <a:cs typeface="Times New Roman" panose="02020603050405020304" pitchFamily="18" charset="0"/>
            </a:endParaRPr>
          </a:p>
        </p:txBody>
      </p:sp>
      <p:sp>
        <p:nvSpPr>
          <p:cNvPr id="222" name="Rounded Rectangle 221"/>
          <p:cNvSpPr/>
          <p:nvPr/>
        </p:nvSpPr>
        <p:spPr>
          <a:xfrm>
            <a:off x="1730179" y="4083918"/>
            <a:ext cx="1060704" cy="286561"/>
          </a:xfrm>
          <a:prstGeom prst="round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GB" sz="1200" dirty="0" err="1">
                <a:latin typeface="Segoe Print" panose="02000600000000000000" pitchFamily="2" charset="0"/>
                <a:cs typeface="Times New Roman" panose="02020603050405020304" pitchFamily="18" charset="0"/>
              </a:rPr>
              <a:t>MyBroker</a:t>
            </a:r>
            <a:endParaRPr lang="en-GB" sz="1200" dirty="0">
              <a:latin typeface="Segoe Print" panose="02000600000000000000" pitchFamily="2" charset="0"/>
              <a:cs typeface="Times New Roman" panose="02020603050405020304" pitchFamily="18" charset="0"/>
            </a:endParaRPr>
          </a:p>
        </p:txBody>
      </p:sp>
      <p:sp>
        <p:nvSpPr>
          <p:cNvPr id="223" name="Rounded Rectangle 222"/>
          <p:cNvSpPr/>
          <p:nvPr/>
        </p:nvSpPr>
        <p:spPr>
          <a:xfrm>
            <a:off x="531761" y="4081027"/>
            <a:ext cx="1060704" cy="286561"/>
          </a:xfrm>
          <a:prstGeom prst="round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GB" sz="1050" dirty="0" err="1">
                <a:latin typeface="Segoe Print" panose="02000600000000000000" pitchFamily="2" charset="0"/>
                <a:cs typeface="Times New Roman" panose="02020603050405020304" pitchFamily="18" charset="0"/>
              </a:rPr>
              <a:t>MyMechanic</a:t>
            </a:r>
            <a:endParaRPr lang="en-GB" sz="1050" dirty="0">
              <a:latin typeface="Segoe Print" panose="02000600000000000000" pitchFamily="2" charset="0"/>
              <a:cs typeface="Times New Roman" panose="02020603050405020304" pitchFamily="18" charset="0"/>
            </a:endParaRPr>
          </a:p>
        </p:txBody>
      </p:sp>
      <p:sp>
        <p:nvSpPr>
          <p:cNvPr id="224" name="Rounded Rectangle 223"/>
          <p:cNvSpPr/>
          <p:nvPr/>
        </p:nvSpPr>
        <p:spPr>
          <a:xfrm>
            <a:off x="5255028" y="4078137"/>
            <a:ext cx="1060704" cy="286561"/>
          </a:xfrm>
          <a:prstGeom prst="round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GB" sz="1200" dirty="0" err="1">
                <a:latin typeface="Segoe Print" panose="02000600000000000000" pitchFamily="2" charset="0"/>
                <a:cs typeface="Times New Roman" panose="02020603050405020304" pitchFamily="18" charset="0"/>
              </a:rPr>
              <a:t>MyChef</a:t>
            </a:r>
            <a:endParaRPr lang="en-GB" sz="1200" dirty="0">
              <a:latin typeface="Segoe Print" panose="02000600000000000000" pitchFamily="2" charset="0"/>
              <a:cs typeface="Times New Roman" panose="02020603050405020304" pitchFamily="18" charset="0"/>
            </a:endParaRPr>
          </a:p>
        </p:txBody>
      </p:sp>
      <p:sp>
        <p:nvSpPr>
          <p:cNvPr id="225" name="Rounded Rectangle 224"/>
          <p:cNvSpPr/>
          <p:nvPr/>
        </p:nvSpPr>
        <p:spPr>
          <a:xfrm>
            <a:off x="7607486" y="4083918"/>
            <a:ext cx="1060704" cy="286561"/>
          </a:xfrm>
          <a:prstGeom prst="round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GB" sz="1200" dirty="0">
                <a:latin typeface="Segoe Print" panose="02000600000000000000" pitchFamily="2" charset="0"/>
                <a:cs typeface="Times New Roman" panose="02020603050405020304" pitchFamily="18" charset="0"/>
              </a:rPr>
              <a:t>and more</a:t>
            </a:r>
          </a:p>
        </p:txBody>
      </p:sp>
      <p:grpSp>
        <p:nvGrpSpPr>
          <p:cNvPr id="230" name="Google Shape;767;p31"/>
          <p:cNvGrpSpPr/>
          <p:nvPr/>
        </p:nvGrpSpPr>
        <p:grpSpPr>
          <a:xfrm>
            <a:off x="1116275" y="521925"/>
            <a:ext cx="6911400" cy="811182"/>
            <a:chOff x="1116275" y="521925"/>
            <a:chExt cx="6911400" cy="811182"/>
          </a:xfrm>
        </p:grpSpPr>
        <p:sp>
          <p:nvSpPr>
            <p:cNvPr id="231" name="Google Shape;768;p31"/>
            <p:cNvSpPr/>
            <p:nvPr/>
          </p:nvSpPr>
          <p:spPr>
            <a:xfrm>
              <a:off x="1116275" y="521925"/>
              <a:ext cx="6911400" cy="6636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769;p31"/>
            <p:cNvSpPr/>
            <p:nvPr/>
          </p:nvSpPr>
          <p:spPr>
            <a:xfrm rot="3597242">
              <a:off x="4457341" y="996652"/>
              <a:ext cx="311567" cy="268811"/>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3" name="Google Shape;771;p31"/>
          <p:cNvSpPr txBox="1">
            <a:spLocks noGrp="1"/>
          </p:cNvSpPr>
          <p:nvPr>
            <p:ph type="title"/>
          </p:nvPr>
        </p:nvSpPr>
        <p:spPr>
          <a:xfrm>
            <a:off x="1246700" y="521925"/>
            <a:ext cx="6646800" cy="656475"/>
          </a:xfrm>
          <a:prstGeom prst="rect">
            <a:avLst/>
          </a:prstGeom>
        </p:spPr>
        <p:txBody>
          <a:bodyPr spcFirstLastPara="1" wrap="square" lIns="91425" tIns="91425" rIns="91425" bIns="91425" anchor="ctr" anchorCtr="0">
            <a:noAutofit/>
          </a:bodyPr>
          <a:lstStyle/>
          <a:p>
            <a:pPr lvl="0"/>
            <a:r>
              <a:rPr lang="en" dirty="0"/>
              <a:t>OUR SERVICES</a:t>
            </a:r>
            <a:endParaRPr dirty="0"/>
          </a:p>
        </p:txBody>
      </p:sp>
    </p:spTree>
    <p:extLst>
      <p:ext uri="{BB962C8B-B14F-4D97-AF65-F5344CB8AC3E}">
        <p14:creationId xmlns:p14="http://schemas.microsoft.com/office/powerpoint/2010/main" val="16820998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1"/>
        <p:cNvGrpSpPr/>
        <p:nvPr/>
      </p:nvGrpSpPr>
      <p:grpSpPr>
        <a:xfrm>
          <a:off x="0" y="0"/>
          <a:ext cx="0" cy="0"/>
          <a:chOff x="0" y="0"/>
          <a:chExt cx="0" cy="0"/>
        </a:xfrm>
      </p:grpSpPr>
      <p:sp>
        <p:nvSpPr>
          <p:cNvPr id="802" name="Google Shape;802;p34"/>
          <p:cNvSpPr txBox="1">
            <a:spLocks noGrp="1"/>
          </p:cNvSpPr>
          <p:nvPr>
            <p:ph type="body" idx="1"/>
          </p:nvPr>
        </p:nvSpPr>
        <p:spPr>
          <a:xfrm>
            <a:off x="1115616" y="1347614"/>
            <a:ext cx="2582700" cy="2015102"/>
          </a:xfrm>
          <a:prstGeom prst="rect">
            <a:avLst/>
          </a:prstGeom>
        </p:spPr>
        <p:txBody>
          <a:bodyPr spcFirstLastPara="1" wrap="square" lIns="91425" tIns="91425" rIns="91425" bIns="91425" anchor="t" anchorCtr="0">
            <a:noAutofit/>
          </a:bodyPr>
          <a:lstStyle/>
          <a:p>
            <a:pPr marL="0" lvl="0" indent="0">
              <a:lnSpc>
                <a:spcPct val="150000"/>
              </a:lnSpc>
              <a:buNone/>
            </a:pPr>
            <a:r>
              <a:rPr lang="en" dirty="0">
                <a:latin typeface="Segoe Print" panose="02000600000000000000" pitchFamily="2" charset="0"/>
              </a:rPr>
              <a:t>  </a:t>
            </a:r>
            <a:r>
              <a:rPr lang="en-GB" dirty="0">
                <a:latin typeface="Segoe Print" panose="02000600000000000000" pitchFamily="2" charset="0"/>
              </a:rPr>
              <a:t>Our vision is to reduce the unemployment rate in Indonesia by providing a platform for them to channel their abilities in a way that can easily earn money and also help others to get various kinds of services in an easy way</a:t>
            </a:r>
            <a:endParaRPr dirty="0">
              <a:latin typeface="Segoe Print" panose="02000600000000000000" pitchFamily="2" charset="0"/>
            </a:endParaRPr>
          </a:p>
        </p:txBody>
      </p:sp>
      <p:grpSp>
        <p:nvGrpSpPr>
          <p:cNvPr id="803" name="Google Shape;803;p34"/>
          <p:cNvGrpSpPr/>
          <p:nvPr/>
        </p:nvGrpSpPr>
        <p:grpSpPr>
          <a:xfrm>
            <a:off x="725487" y="540007"/>
            <a:ext cx="3736925" cy="744903"/>
            <a:chOff x="720000" y="540000"/>
            <a:chExt cx="3155654" cy="744903"/>
          </a:xfrm>
        </p:grpSpPr>
        <p:sp>
          <p:nvSpPr>
            <p:cNvPr id="804" name="Google Shape;804;p34"/>
            <p:cNvSpPr/>
            <p:nvPr/>
          </p:nvSpPr>
          <p:spPr>
            <a:xfrm>
              <a:off x="720000" y="540000"/>
              <a:ext cx="3043800" cy="744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805" name="Google Shape;805;p34"/>
            <p:cNvSpPr/>
            <p:nvPr/>
          </p:nvSpPr>
          <p:spPr>
            <a:xfrm rot="1413214">
              <a:off x="3523375" y="965154"/>
              <a:ext cx="311557" cy="268698"/>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6" name="Google Shape;806;p34"/>
          <p:cNvGrpSpPr/>
          <p:nvPr/>
        </p:nvGrpSpPr>
        <p:grpSpPr>
          <a:xfrm>
            <a:off x="4571999" y="1491989"/>
            <a:ext cx="3523693" cy="3111261"/>
            <a:chOff x="882700" y="238450"/>
            <a:chExt cx="5888525" cy="5199300"/>
          </a:xfrm>
        </p:grpSpPr>
        <p:sp>
          <p:nvSpPr>
            <p:cNvPr id="807" name="Google Shape;807;p34"/>
            <p:cNvSpPr/>
            <p:nvPr/>
          </p:nvSpPr>
          <p:spPr>
            <a:xfrm>
              <a:off x="1173650" y="1585975"/>
              <a:ext cx="2647450" cy="2357825"/>
            </a:xfrm>
            <a:custGeom>
              <a:avLst/>
              <a:gdLst/>
              <a:ahLst/>
              <a:cxnLst/>
              <a:rect l="l" t="t" r="r" b="b"/>
              <a:pathLst>
                <a:path w="105898" h="94313" extrusionOk="0">
                  <a:moveTo>
                    <a:pt x="1" y="0"/>
                  </a:moveTo>
                  <a:lnTo>
                    <a:pt x="13153" y="84499"/>
                  </a:lnTo>
                  <a:cubicBezTo>
                    <a:pt x="13978" y="90119"/>
                    <a:pt x="18827" y="94313"/>
                    <a:pt x="24479" y="94313"/>
                  </a:cubicBezTo>
                  <a:cubicBezTo>
                    <a:pt x="24549" y="94313"/>
                    <a:pt x="24618" y="94312"/>
                    <a:pt x="24687" y="94311"/>
                  </a:cubicBezTo>
                  <a:lnTo>
                    <a:pt x="102035" y="94311"/>
                  </a:lnTo>
                  <a:cubicBezTo>
                    <a:pt x="104175" y="94311"/>
                    <a:pt x="105898" y="92536"/>
                    <a:pt x="105898" y="90396"/>
                  </a:cubicBezTo>
                  <a:cubicBezTo>
                    <a:pt x="105898" y="88256"/>
                    <a:pt x="104175" y="86534"/>
                    <a:pt x="102035" y="86534"/>
                  </a:cubicBezTo>
                  <a:lnTo>
                    <a:pt x="74896" y="86534"/>
                  </a:lnTo>
                  <a:cubicBezTo>
                    <a:pt x="74827" y="86536"/>
                    <a:pt x="74758" y="86537"/>
                    <a:pt x="74690" y="86537"/>
                  </a:cubicBezTo>
                  <a:cubicBezTo>
                    <a:pt x="70811" y="86537"/>
                    <a:pt x="67475" y="83647"/>
                    <a:pt x="66910" y="79749"/>
                  </a:cubicBezTo>
                  <a:lnTo>
                    <a:pt x="55272" y="3236"/>
                  </a:lnTo>
                  <a:cubicBezTo>
                    <a:pt x="54959" y="1357"/>
                    <a:pt x="53393" y="0"/>
                    <a:pt x="5146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34"/>
            <p:cNvSpPr/>
            <p:nvPr/>
          </p:nvSpPr>
          <p:spPr>
            <a:xfrm>
              <a:off x="1056225" y="1585925"/>
              <a:ext cx="2105950" cy="2357875"/>
            </a:xfrm>
            <a:custGeom>
              <a:avLst/>
              <a:gdLst/>
              <a:ahLst/>
              <a:cxnLst/>
              <a:rect l="l" t="t" r="r" b="b"/>
              <a:pathLst>
                <a:path w="84238" h="94315" extrusionOk="0">
                  <a:moveTo>
                    <a:pt x="4693" y="1"/>
                  </a:moveTo>
                  <a:cubicBezTo>
                    <a:pt x="4660" y="1"/>
                    <a:pt x="4627" y="1"/>
                    <a:pt x="4593" y="2"/>
                  </a:cubicBezTo>
                  <a:lnTo>
                    <a:pt x="4489" y="2"/>
                  </a:lnTo>
                  <a:cubicBezTo>
                    <a:pt x="1932" y="54"/>
                    <a:pt x="0" y="2246"/>
                    <a:pt x="314" y="4752"/>
                  </a:cubicBezTo>
                  <a:lnTo>
                    <a:pt x="12735" y="84501"/>
                  </a:lnTo>
                  <a:cubicBezTo>
                    <a:pt x="13560" y="90121"/>
                    <a:pt x="18358" y="94315"/>
                    <a:pt x="24060" y="94315"/>
                  </a:cubicBezTo>
                  <a:cubicBezTo>
                    <a:pt x="24130" y="94315"/>
                    <a:pt x="24200" y="94314"/>
                    <a:pt x="24270" y="94313"/>
                  </a:cubicBezTo>
                  <a:lnTo>
                    <a:pt x="80376" y="94313"/>
                  </a:lnTo>
                  <a:cubicBezTo>
                    <a:pt x="82516" y="94313"/>
                    <a:pt x="84238" y="92538"/>
                    <a:pt x="84238" y="90398"/>
                  </a:cubicBezTo>
                  <a:cubicBezTo>
                    <a:pt x="84238" y="88258"/>
                    <a:pt x="82516" y="86536"/>
                    <a:pt x="80376" y="86536"/>
                  </a:cubicBezTo>
                  <a:lnTo>
                    <a:pt x="27766" y="86536"/>
                  </a:lnTo>
                  <a:cubicBezTo>
                    <a:pt x="27731" y="86537"/>
                    <a:pt x="27695" y="86537"/>
                    <a:pt x="27660" y="86537"/>
                  </a:cubicBezTo>
                  <a:cubicBezTo>
                    <a:pt x="23738" y="86537"/>
                    <a:pt x="20351" y="83682"/>
                    <a:pt x="19833" y="79751"/>
                  </a:cubicBezTo>
                  <a:lnTo>
                    <a:pt x="8090" y="2977"/>
                  </a:lnTo>
                  <a:cubicBezTo>
                    <a:pt x="7834" y="1288"/>
                    <a:pt x="6374" y="1"/>
                    <a:pt x="46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4"/>
            <p:cNvSpPr/>
            <p:nvPr/>
          </p:nvSpPr>
          <p:spPr>
            <a:xfrm>
              <a:off x="2477150" y="3942425"/>
              <a:ext cx="25" cy="1170425"/>
            </a:xfrm>
            <a:custGeom>
              <a:avLst/>
              <a:gdLst/>
              <a:ahLst/>
              <a:cxnLst/>
              <a:rect l="l" t="t" r="r" b="b"/>
              <a:pathLst>
                <a:path w="1" h="46817" fill="none" extrusionOk="0">
                  <a:moveTo>
                    <a:pt x="0" y="0"/>
                  </a:moveTo>
                  <a:lnTo>
                    <a:pt x="0" y="46817"/>
                  </a:lnTo>
                </a:path>
              </a:pathLst>
            </a:custGeom>
            <a:noFill/>
            <a:ln w="16950" cap="flat" cmpd="sng">
              <a:solidFill>
                <a:schemeClr val="dk1"/>
              </a:solidFill>
              <a:prstDash val="solid"/>
              <a:miter lim="521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34"/>
            <p:cNvSpPr/>
            <p:nvPr/>
          </p:nvSpPr>
          <p:spPr>
            <a:xfrm>
              <a:off x="1867800" y="5112825"/>
              <a:ext cx="1220000" cy="95275"/>
            </a:xfrm>
            <a:custGeom>
              <a:avLst/>
              <a:gdLst/>
              <a:ahLst/>
              <a:cxnLst/>
              <a:rect l="l" t="t" r="r" b="b"/>
              <a:pathLst>
                <a:path w="48800" h="3811" fill="none" extrusionOk="0">
                  <a:moveTo>
                    <a:pt x="1" y="3811"/>
                  </a:moveTo>
                  <a:lnTo>
                    <a:pt x="1" y="3811"/>
                  </a:lnTo>
                  <a:cubicBezTo>
                    <a:pt x="1" y="1723"/>
                    <a:pt x="1723" y="1"/>
                    <a:pt x="3811" y="1"/>
                  </a:cubicBezTo>
                  <a:lnTo>
                    <a:pt x="44938" y="1"/>
                  </a:lnTo>
                  <a:cubicBezTo>
                    <a:pt x="47078" y="1"/>
                    <a:pt x="48800" y="1723"/>
                    <a:pt x="48800" y="3811"/>
                  </a:cubicBezTo>
                  <a:lnTo>
                    <a:pt x="48800" y="3811"/>
                  </a:lnTo>
                </a:path>
              </a:pathLst>
            </a:custGeom>
            <a:noFill/>
            <a:ln w="16950" cap="flat" cmpd="sng">
              <a:solidFill>
                <a:schemeClr val="dk1"/>
              </a:solidFill>
              <a:prstDash val="solid"/>
              <a:miter lim="521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34"/>
            <p:cNvSpPr/>
            <p:nvPr/>
          </p:nvSpPr>
          <p:spPr>
            <a:xfrm>
              <a:off x="2372750" y="5112825"/>
              <a:ext cx="95275" cy="95275"/>
            </a:xfrm>
            <a:custGeom>
              <a:avLst/>
              <a:gdLst/>
              <a:ahLst/>
              <a:cxnLst/>
              <a:rect l="l" t="t" r="r" b="b"/>
              <a:pathLst>
                <a:path w="3811" h="3811" fill="none" extrusionOk="0">
                  <a:moveTo>
                    <a:pt x="1" y="3811"/>
                  </a:moveTo>
                  <a:lnTo>
                    <a:pt x="1" y="3811"/>
                  </a:lnTo>
                  <a:cubicBezTo>
                    <a:pt x="1" y="1723"/>
                    <a:pt x="1723" y="1"/>
                    <a:pt x="3811" y="1"/>
                  </a:cubicBezTo>
                </a:path>
              </a:pathLst>
            </a:custGeom>
            <a:noFill/>
            <a:ln w="16950" cap="flat" cmpd="sng">
              <a:solidFill>
                <a:schemeClr val="dk1"/>
              </a:solidFill>
              <a:prstDash val="solid"/>
              <a:miter lim="521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4"/>
            <p:cNvSpPr/>
            <p:nvPr/>
          </p:nvSpPr>
          <p:spPr>
            <a:xfrm>
              <a:off x="1736025" y="5208075"/>
              <a:ext cx="229250" cy="196400"/>
            </a:xfrm>
            <a:custGeom>
              <a:avLst/>
              <a:gdLst/>
              <a:ahLst/>
              <a:cxnLst/>
              <a:rect l="l" t="t" r="r" b="b"/>
              <a:pathLst>
                <a:path w="9170" h="7856" extrusionOk="0">
                  <a:moveTo>
                    <a:pt x="5272" y="1"/>
                  </a:moveTo>
                  <a:cubicBezTo>
                    <a:pt x="1775" y="1"/>
                    <a:pt x="0" y="4228"/>
                    <a:pt x="2453" y="6681"/>
                  </a:cubicBezTo>
                  <a:cubicBezTo>
                    <a:pt x="3265" y="7493"/>
                    <a:pt x="4258" y="7855"/>
                    <a:pt x="5227" y="7855"/>
                  </a:cubicBezTo>
                  <a:cubicBezTo>
                    <a:pt x="7249" y="7855"/>
                    <a:pt x="9169" y="6279"/>
                    <a:pt x="9134" y="3915"/>
                  </a:cubicBezTo>
                  <a:cubicBezTo>
                    <a:pt x="9134" y="1775"/>
                    <a:pt x="7412" y="53"/>
                    <a:pt x="5272" y="1"/>
                  </a:cubicBezTo>
                  <a:close/>
                </a:path>
              </a:pathLst>
            </a:custGeom>
            <a:solidFill>
              <a:srgbClr val="E3E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34"/>
            <p:cNvSpPr/>
            <p:nvPr/>
          </p:nvSpPr>
          <p:spPr>
            <a:xfrm>
              <a:off x="1736025" y="5208075"/>
              <a:ext cx="229675" cy="229675"/>
            </a:xfrm>
            <a:custGeom>
              <a:avLst/>
              <a:gdLst/>
              <a:ahLst/>
              <a:cxnLst/>
              <a:rect l="l" t="t" r="r" b="b"/>
              <a:pathLst>
                <a:path w="9187" h="9187" fill="none" extrusionOk="0">
                  <a:moveTo>
                    <a:pt x="9134" y="3915"/>
                  </a:moveTo>
                  <a:cubicBezTo>
                    <a:pt x="9186" y="7412"/>
                    <a:pt x="4959" y="9186"/>
                    <a:pt x="2453" y="6681"/>
                  </a:cubicBezTo>
                  <a:cubicBezTo>
                    <a:pt x="0" y="4228"/>
                    <a:pt x="1775" y="1"/>
                    <a:pt x="5272" y="1"/>
                  </a:cubicBezTo>
                  <a:cubicBezTo>
                    <a:pt x="7412" y="53"/>
                    <a:pt x="9134" y="1775"/>
                    <a:pt x="9134" y="3915"/>
                  </a:cubicBezTo>
                  <a:close/>
                </a:path>
              </a:pathLst>
            </a:custGeom>
            <a:noFill/>
            <a:ln w="16950" cap="flat" cmpd="sng">
              <a:solidFill>
                <a:schemeClr val="dk1"/>
              </a:solidFill>
              <a:prstDash val="solid"/>
              <a:miter lim="521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34"/>
            <p:cNvSpPr/>
            <p:nvPr/>
          </p:nvSpPr>
          <p:spPr>
            <a:xfrm>
              <a:off x="1819525" y="5269400"/>
              <a:ext cx="83525" cy="71750"/>
            </a:xfrm>
            <a:custGeom>
              <a:avLst/>
              <a:gdLst/>
              <a:ahLst/>
              <a:cxnLst/>
              <a:rect l="l" t="t" r="r" b="b"/>
              <a:pathLst>
                <a:path w="3341" h="2870" extrusionOk="0">
                  <a:moveTo>
                    <a:pt x="1932" y="1"/>
                  </a:moveTo>
                  <a:cubicBezTo>
                    <a:pt x="627" y="1"/>
                    <a:pt x="1" y="1566"/>
                    <a:pt x="888" y="2454"/>
                  </a:cubicBezTo>
                  <a:cubicBezTo>
                    <a:pt x="1192" y="2741"/>
                    <a:pt x="1557" y="2869"/>
                    <a:pt x="1910" y="2869"/>
                  </a:cubicBezTo>
                  <a:cubicBezTo>
                    <a:pt x="2649" y="2869"/>
                    <a:pt x="3341" y="2309"/>
                    <a:pt x="3341" y="1462"/>
                  </a:cubicBezTo>
                  <a:cubicBezTo>
                    <a:pt x="3341" y="679"/>
                    <a:pt x="2715" y="1"/>
                    <a:pt x="1932" y="1"/>
                  </a:cubicBezTo>
                  <a:close/>
                </a:path>
              </a:pathLst>
            </a:custGeom>
            <a:solidFill>
              <a:srgbClr val="B7C2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4"/>
            <p:cNvSpPr/>
            <p:nvPr/>
          </p:nvSpPr>
          <p:spPr>
            <a:xfrm>
              <a:off x="1819525" y="5269400"/>
              <a:ext cx="83525" cy="83525"/>
            </a:xfrm>
            <a:custGeom>
              <a:avLst/>
              <a:gdLst/>
              <a:ahLst/>
              <a:cxnLst/>
              <a:rect l="l" t="t" r="r" b="b"/>
              <a:pathLst>
                <a:path w="3341" h="3341" fill="none" extrusionOk="0">
                  <a:moveTo>
                    <a:pt x="3341" y="1462"/>
                  </a:moveTo>
                  <a:cubicBezTo>
                    <a:pt x="3341" y="2714"/>
                    <a:pt x="1827" y="3341"/>
                    <a:pt x="888" y="2454"/>
                  </a:cubicBezTo>
                  <a:cubicBezTo>
                    <a:pt x="1" y="1566"/>
                    <a:pt x="627" y="1"/>
                    <a:pt x="1932" y="1"/>
                  </a:cubicBezTo>
                  <a:cubicBezTo>
                    <a:pt x="2715" y="1"/>
                    <a:pt x="3341" y="679"/>
                    <a:pt x="3341" y="1462"/>
                  </a:cubicBezTo>
                  <a:close/>
                </a:path>
              </a:pathLst>
            </a:custGeom>
            <a:noFill/>
            <a:ln w="16950" cap="flat" cmpd="sng">
              <a:solidFill>
                <a:schemeClr val="dk1"/>
              </a:solidFill>
              <a:prstDash val="solid"/>
              <a:miter lim="521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34"/>
            <p:cNvSpPr/>
            <p:nvPr/>
          </p:nvSpPr>
          <p:spPr>
            <a:xfrm>
              <a:off x="2240975" y="5208075"/>
              <a:ext cx="229250" cy="196800"/>
            </a:xfrm>
            <a:custGeom>
              <a:avLst/>
              <a:gdLst/>
              <a:ahLst/>
              <a:cxnLst/>
              <a:rect l="l" t="t" r="r" b="b"/>
              <a:pathLst>
                <a:path w="9170" h="7872" extrusionOk="0">
                  <a:moveTo>
                    <a:pt x="5220" y="1"/>
                  </a:moveTo>
                  <a:cubicBezTo>
                    <a:pt x="1723" y="1"/>
                    <a:pt x="1" y="4228"/>
                    <a:pt x="2454" y="6733"/>
                  </a:cubicBezTo>
                  <a:cubicBezTo>
                    <a:pt x="3257" y="7520"/>
                    <a:pt x="4237" y="7872"/>
                    <a:pt x="5196" y="7872"/>
                  </a:cubicBezTo>
                  <a:cubicBezTo>
                    <a:pt x="7229" y="7872"/>
                    <a:pt x="9170" y="6291"/>
                    <a:pt x="9134" y="3915"/>
                  </a:cubicBezTo>
                  <a:cubicBezTo>
                    <a:pt x="9134" y="1775"/>
                    <a:pt x="7360" y="1"/>
                    <a:pt x="5220" y="1"/>
                  </a:cubicBezTo>
                  <a:close/>
                </a:path>
              </a:pathLst>
            </a:custGeom>
            <a:solidFill>
              <a:srgbClr val="E3E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4"/>
            <p:cNvSpPr/>
            <p:nvPr/>
          </p:nvSpPr>
          <p:spPr>
            <a:xfrm>
              <a:off x="2240975" y="5208075"/>
              <a:ext cx="229675" cy="229675"/>
            </a:xfrm>
            <a:custGeom>
              <a:avLst/>
              <a:gdLst/>
              <a:ahLst/>
              <a:cxnLst/>
              <a:rect l="l" t="t" r="r" b="b"/>
              <a:pathLst>
                <a:path w="9187" h="9187" fill="none" extrusionOk="0">
                  <a:moveTo>
                    <a:pt x="9134" y="3915"/>
                  </a:moveTo>
                  <a:cubicBezTo>
                    <a:pt x="9186" y="7412"/>
                    <a:pt x="4959" y="9186"/>
                    <a:pt x="2454" y="6733"/>
                  </a:cubicBezTo>
                  <a:cubicBezTo>
                    <a:pt x="1" y="4228"/>
                    <a:pt x="1723" y="1"/>
                    <a:pt x="5220" y="1"/>
                  </a:cubicBezTo>
                  <a:cubicBezTo>
                    <a:pt x="7360" y="1"/>
                    <a:pt x="9134" y="1775"/>
                    <a:pt x="9134" y="3915"/>
                  </a:cubicBezTo>
                  <a:close/>
                </a:path>
              </a:pathLst>
            </a:custGeom>
            <a:noFill/>
            <a:ln w="16950" cap="flat" cmpd="sng">
              <a:solidFill>
                <a:schemeClr val="dk1"/>
              </a:solidFill>
              <a:prstDash val="solid"/>
              <a:miter lim="521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4"/>
            <p:cNvSpPr/>
            <p:nvPr/>
          </p:nvSpPr>
          <p:spPr>
            <a:xfrm>
              <a:off x="2324475" y="5269400"/>
              <a:ext cx="83550" cy="71750"/>
            </a:xfrm>
            <a:custGeom>
              <a:avLst/>
              <a:gdLst/>
              <a:ahLst/>
              <a:cxnLst/>
              <a:rect l="l" t="t" r="r" b="b"/>
              <a:pathLst>
                <a:path w="3342" h="2870" extrusionOk="0">
                  <a:moveTo>
                    <a:pt x="1932" y="1"/>
                  </a:moveTo>
                  <a:cubicBezTo>
                    <a:pt x="627" y="1"/>
                    <a:pt x="1" y="1566"/>
                    <a:pt x="888" y="2454"/>
                  </a:cubicBezTo>
                  <a:cubicBezTo>
                    <a:pt x="1175" y="2741"/>
                    <a:pt x="1534" y="2869"/>
                    <a:pt x="1887" y="2869"/>
                  </a:cubicBezTo>
                  <a:cubicBezTo>
                    <a:pt x="2625" y="2869"/>
                    <a:pt x="3341" y="2309"/>
                    <a:pt x="3341" y="1462"/>
                  </a:cubicBezTo>
                  <a:cubicBezTo>
                    <a:pt x="3341" y="679"/>
                    <a:pt x="2715" y="1"/>
                    <a:pt x="1932" y="1"/>
                  </a:cubicBezTo>
                  <a:close/>
                </a:path>
              </a:pathLst>
            </a:custGeom>
            <a:solidFill>
              <a:srgbClr val="B7C2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4"/>
            <p:cNvSpPr/>
            <p:nvPr/>
          </p:nvSpPr>
          <p:spPr>
            <a:xfrm>
              <a:off x="2324475" y="5269400"/>
              <a:ext cx="83550" cy="83525"/>
            </a:xfrm>
            <a:custGeom>
              <a:avLst/>
              <a:gdLst/>
              <a:ahLst/>
              <a:cxnLst/>
              <a:rect l="l" t="t" r="r" b="b"/>
              <a:pathLst>
                <a:path w="3342" h="3341" fill="none" extrusionOk="0">
                  <a:moveTo>
                    <a:pt x="3341" y="1462"/>
                  </a:moveTo>
                  <a:cubicBezTo>
                    <a:pt x="3341" y="2714"/>
                    <a:pt x="1775" y="3341"/>
                    <a:pt x="888" y="2454"/>
                  </a:cubicBezTo>
                  <a:cubicBezTo>
                    <a:pt x="1" y="1566"/>
                    <a:pt x="627" y="1"/>
                    <a:pt x="1932" y="1"/>
                  </a:cubicBezTo>
                  <a:cubicBezTo>
                    <a:pt x="2715" y="1"/>
                    <a:pt x="3341" y="679"/>
                    <a:pt x="3341" y="1462"/>
                  </a:cubicBezTo>
                  <a:close/>
                </a:path>
              </a:pathLst>
            </a:custGeom>
            <a:noFill/>
            <a:ln w="16950" cap="flat" cmpd="sng">
              <a:solidFill>
                <a:schemeClr val="dk1"/>
              </a:solidFill>
              <a:prstDash val="solid"/>
              <a:miter lim="521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4"/>
            <p:cNvSpPr/>
            <p:nvPr/>
          </p:nvSpPr>
          <p:spPr>
            <a:xfrm>
              <a:off x="2957300" y="5208075"/>
              <a:ext cx="227075" cy="194550"/>
            </a:xfrm>
            <a:custGeom>
              <a:avLst/>
              <a:gdLst/>
              <a:ahLst/>
              <a:cxnLst/>
              <a:rect l="l" t="t" r="r" b="b"/>
              <a:pathLst>
                <a:path w="9083" h="7782" extrusionOk="0">
                  <a:moveTo>
                    <a:pt x="5220" y="1"/>
                  </a:moveTo>
                  <a:cubicBezTo>
                    <a:pt x="1775" y="1"/>
                    <a:pt x="1" y="4176"/>
                    <a:pt x="2454" y="6629"/>
                  </a:cubicBezTo>
                  <a:cubicBezTo>
                    <a:pt x="3250" y="7425"/>
                    <a:pt x="4228" y="7782"/>
                    <a:pt x="5186" y="7782"/>
                  </a:cubicBezTo>
                  <a:cubicBezTo>
                    <a:pt x="7178" y="7782"/>
                    <a:pt x="9082" y="6241"/>
                    <a:pt x="9082" y="3915"/>
                  </a:cubicBezTo>
                  <a:cubicBezTo>
                    <a:pt x="9082" y="1775"/>
                    <a:pt x="7360" y="53"/>
                    <a:pt x="5220" y="1"/>
                  </a:cubicBezTo>
                  <a:close/>
                </a:path>
              </a:pathLst>
            </a:custGeom>
            <a:solidFill>
              <a:srgbClr val="E3E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4"/>
            <p:cNvSpPr/>
            <p:nvPr/>
          </p:nvSpPr>
          <p:spPr>
            <a:xfrm>
              <a:off x="2957300" y="5208075"/>
              <a:ext cx="227075" cy="227050"/>
            </a:xfrm>
            <a:custGeom>
              <a:avLst/>
              <a:gdLst/>
              <a:ahLst/>
              <a:cxnLst/>
              <a:rect l="l" t="t" r="r" b="b"/>
              <a:pathLst>
                <a:path w="9083" h="9082" fill="none" extrusionOk="0">
                  <a:moveTo>
                    <a:pt x="9082" y="3915"/>
                  </a:moveTo>
                  <a:cubicBezTo>
                    <a:pt x="9082" y="7360"/>
                    <a:pt x="4907" y="9082"/>
                    <a:pt x="2454" y="6629"/>
                  </a:cubicBezTo>
                  <a:cubicBezTo>
                    <a:pt x="1" y="4176"/>
                    <a:pt x="1775" y="1"/>
                    <a:pt x="5220" y="1"/>
                  </a:cubicBezTo>
                  <a:cubicBezTo>
                    <a:pt x="7360" y="53"/>
                    <a:pt x="9082" y="1775"/>
                    <a:pt x="9082" y="3915"/>
                  </a:cubicBezTo>
                  <a:close/>
                </a:path>
              </a:pathLst>
            </a:custGeom>
            <a:noFill/>
            <a:ln w="16950" cap="flat" cmpd="sng">
              <a:solidFill>
                <a:schemeClr val="dk1"/>
              </a:solidFill>
              <a:prstDash val="solid"/>
              <a:miter lim="521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34"/>
            <p:cNvSpPr/>
            <p:nvPr/>
          </p:nvSpPr>
          <p:spPr>
            <a:xfrm>
              <a:off x="3039500" y="5269400"/>
              <a:ext cx="83550" cy="71750"/>
            </a:xfrm>
            <a:custGeom>
              <a:avLst/>
              <a:gdLst/>
              <a:ahLst/>
              <a:cxnLst/>
              <a:rect l="l" t="t" r="r" b="b"/>
              <a:pathLst>
                <a:path w="3342" h="2870" extrusionOk="0">
                  <a:moveTo>
                    <a:pt x="1932" y="1"/>
                  </a:moveTo>
                  <a:cubicBezTo>
                    <a:pt x="627" y="1"/>
                    <a:pt x="1" y="1566"/>
                    <a:pt x="940" y="2454"/>
                  </a:cubicBezTo>
                  <a:cubicBezTo>
                    <a:pt x="1228" y="2741"/>
                    <a:pt x="1581" y="2869"/>
                    <a:pt x="1927" y="2869"/>
                  </a:cubicBezTo>
                  <a:cubicBezTo>
                    <a:pt x="2649" y="2869"/>
                    <a:pt x="3341" y="2309"/>
                    <a:pt x="3341" y="1462"/>
                  </a:cubicBezTo>
                  <a:cubicBezTo>
                    <a:pt x="3341" y="679"/>
                    <a:pt x="2715" y="1"/>
                    <a:pt x="1932" y="1"/>
                  </a:cubicBezTo>
                  <a:close/>
                </a:path>
              </a:pathLst>
            </a:custGeom>
            <a:solidFill>
              <a:srgbClr val="B7C2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34"/>
            <p:cNvSpPr/>
            <p:nvPr/>
          </p:nvSpPr>
          <p:spPr>
            <a:xfrm>
              <a:off x="3039500" y="5269400"/>
              <a:ext cx="83550" cy="83525"/>
            </a:xfrm>
            <a:custGeom>
              <a:avLst/>
              <a:gdLst/>
              <a:ahLst/>
              <a:cxnLst/>
              <a:rect l="l" t="t" r="r" b="b"/>
              <a:pathLst>
                <a:path w="3342" h="3341" fill="none" extrusionOk="0">
                  <a:moveTo>
                    <a:pt x="3341" y="1462"/>
                  </a:moveTo>
                  <a:cubicBezTo>
                    <a:pt x="3341" y="2714"/>
                    <a:pt x="1828" y="3341"/>
                    <a:pt x="940" y="2454"/>
                  </a:cubicBezTo>
                  <a:cubicBezTo>
                    <a:pt x="1" y="1566"/>
                    <a:pt x="627" y="1"/>
                    <a:pt x="1932" y="1"/>
                  </a:cubicBezTo>
                  <a:cubicBezTo>
                    <a:pt x="2715" y="1"/>
                    <a:pt x="3341" y="679"/>
                    <a:pt x="3341" y="1462"/>
                  </a:cubicBezTo>
                  <a:close/>
                </a:path>
              </a:pathLst>
            </a:custGeom>
            <a:noFill/>
            <a:ln w="16950" cap="flat" cmpd="sng">
              <a:solidFill>
                <a:schemeClr val="dk1"/>
              </a:solidFill>
              <a:prstDash val="solid"/>
              <a:miter lim="521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34"/>
            <p:cNvSpPr/>
            <p:nvPr/>
          </p:nvSpPr>
          <p:spPr>
            <a:xfrm>
              <a:off x="3485750" y="4579175"/>
              <a:ext cx="764625" cy="764625"/>
            </a:xfrm>
            <a:custGeom>
              <a:avLst/>
              <a:gdLst/>
              <a:ahLst/>
              <a:cxnLst/>
              <a:rect l="l" t="t" r="r" b="b"/>
              <a:pathLst>
                <a:path w="30585" h="30585" extrusionOk="0">
                  <a:moveTo>
                    <a:pt x="17119" y="0"/>
                  </a:moveTo>
                  <a:lnTo>
                    <a:pt x="0" y="1879"/>
                  </a:lnTo>
                  <a:lnTo>
                    <a:pt x="1775" y="23486"/>
                  </a:lnTo>
                  <a:lnTo>
                    <a:pt x="1566" y="30584"/>
                  </a:lnTo>
                  <a:lnTo>
                    <a:pt x="1566" y="30584"/>
                  </a:lnTo>
                  <a:lnTo>
                    <a:pt x="29384" y="30428"/>
                  </a:lnTo>
                  <a:cubicBezTo>
                    <a:pt x="30063" y="30428"/>
                    <a:pt x="30585" y="29854"/>
                    <a:pt x="30585" y="29175"/>
                  </a:cubicBezTo>
                  <a:cubicBezTo>
                    <a:pt x="30585" y="28653"/>
                    <a:pt x="30272" y="28236"/>
                    <a:pt x="29802" y="28027"/>
                  </a:cubicBezTo>
                  <a:lnTo>
                    <a:pt x="17798" y="22547"/>
                  </a:lnTo>
                  <a:lnTo>
                    <a:pt x="17119" y="0"/>
                  </a:lnTo>
                  <a:close/>
                </a:path>
              </a:pathLst>
            </a:custGeom>
            <a:solidFill>
              <a:srgbClr val="F9A8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34"/>
            <p:cNvSpPr/>
            <p:nvPr/>
          </p:nvSpPr>
          <p:spPr>
            <a:xfrm>
              <a:off x="3488350" y="5142825"/>
              <a:ext cx="803775" cy="270125"/>
            </a:xfrm>
            <a:custGeom>
              <a:avLst/>
              <a:gdLst/>
              <a:ahLst/>
              <a:cxnLst/>
              <a:rect l="l" t="t" r="r" b="b"/>
              <a:pathLst>
                <a:path w="32151" h="10805" extrusionOk="0">
                  <a:moveTo>
                    <a:pt x="17694" y="1"/>
                  </a:moveTo>
                  <a:cubicBezTo>
                    <a:pt x="14957" y="1104"/>
                    <a:pt x="11901" y="1439"/>
                    <a:pt x="9194" y="1439"/>
                  </a:cubicBezTo>
                  <a:cubicBezTo>
                    <a:pt x="4983" y="1439"/>
                    <a:pt x="1619" y="627"/>
                    <a:pt x="1619" y="627"/>
                  </a:cubicBezTo>
                  <a:lnTo>
                    <a:pt x="1" y="10231"/>
                  </a:lnTo>
                  <a:cubicBezTo>
                    <a:pt x="1" y="10544"/>
                    <a:pt x="262" y="10805"/>
                    <a:pt x="575" y="10805"/>
                  </a:cubicBezTo>
                  <a:lnTo>
                    <a:pt x="31525" y="10805"/>
                  </a:lnTo>
                  <a:cubicBezTo>
                    <a:pt x="32151" y="10805"/>
                    <a:pt x="31733" y="7621"/>
                    <a:pt x="31733" y="7569"/>
                  </a:cubicBezTo>
                  <a:cubicBezTo>
                    <a:pt x="31420" y="6681"/>
                    <a:pt x="30898" y="5690"/>
                    <a:pt x="30429" y="5481"/>
                  </a:cubicBezTo>
                  <a:lnTo>
                    <a:pt x="176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34"/>
            <p:cNvSpPr/>
            <p:nvPr/>
          </p:nvSpPr>
          <p:spPr>
            <a:xfrm>
              <a:off x="3954175" y="5155875"/>
              <a:ext cx="44375" cy="75700"/>
            </a:xfrm>
            <a:custGeom>
              <a:avLst/>
              <a:gdLst/>
              <a:ahLst/>
              <a:cxnLst/>
              <a:rect l="l" t="t" r="r" b="b"/>
              <a:pathLst>
                <a:path w="1775" h="3028" fill="none" extrusionOk="0">
                  <a:moveTo>
                    <a:pt x="1775" y="1"/>
                  </a:moveTo>
                  <a:cubicBezTo>
                    <a:pt x="1096" y="940"/>
                    <a:pt x="470" y="1932"/>
                    <a:pt x="0" y="3028"/>
                  </a:cubicBezTo>
                </a:path>
              </a:pathLst>
            </a:custGeom>
            <a:noFill/>
            <a:ln w="11750" cap="flat" cmpd="sng">
              <a:solidFill>
                <a:schemeClr val="accent3"/>
              </a:solidFill>
              <a:prstDash val="solid"/>
              <a:miter lim="521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4"/>
            <p:cNvSpPr/>
            <p:nvPr/>
          </p:nvSpPr>
          <p:spPr>
            <a:xfrm>
              <a:off x="4002450" y="5180675"/>
              <a:ext cx="36550" cy="63950"/>
            </a:xfrm>
            <a:custGeom>
              <a:avLst/>
              <a:gdLst/>
              <a:ahLst/>
              <a:cxnLst/>
              <a:rect l="l" t="t" r="r" b="b"/>
              <a:pathLst>
                <a:path w="1462" h="2558" fill="none" extrusionOk="0">
                  <a:moveTo>
                    <a:pt x="1462" y="0"/>
                  </a:moveTo>
                  <a:cubicBezTo>
                    <a:pt x="888" y="783"/>
                    <a:pt x="366" y="1618"/>
                    <a:pt x="0" y="2558"/>
                  </a:cubicBezTo>
                </a:path>
              </a:pathLst>
            </a:custGeom>
            <a:noFill/>
            <a:ln w="11750" cap="flat" cmpd="sng">
              <a:solidFill>
                <a:schemeClr val="accent3"/>
              </a:solidFill>
              <a:prstDash val="solid"/>
              <a:miter lim="521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34"/>
            <p:cNvSpPr/>
            <p:nvPr/>
          </p:nvSpPr>
          <p:spPr>
            <a:xfrm>
              <a:off x="4038975" y="5197625"/>
              <a:ext cx="33950" cy="58750"/>
            </a:xfrm>
            <a:custGeom>
              <a:avLst/>
              <a:gdLst/>
              <a:ahLst/>
              <a:cxnLst/>
              <a:rect l="l" t="t" r="r" b="b"/>
              <a:pathLst>
                <a:path w="1358" h="2350" fill="none" extrusionOk="0">
                  <a:moveTo>
                    <a:pt x="1358" y="1"/>
                  </a:moveTo>
                  <a:cubicBezTo>
                    <a:pt x="836" y="732"/>
                    <a:pt x="366" y="1515"/>
                    <a:pt x="1" y="2350"/>
                  </a:cubicBezTo>
                </a:path>
              </a:pathLst>
            </a:custGeom>
            <a:noFill/>
            <a:ln w="11750" cap="flat" cmpd="sng">
              <a:solidFill>
                <a:schemeClr val="accent3"/>
              </a:solidFill>
              <a:prstDash val="solid"/>
              <a:miter lim="521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4"/>
            <p:cNvSpPr/>
            <p:nvPr/>
          </p:nvSpPr>
          <p:spPr>
            <a:xfrm>
              <a:off x="3492275" y="5356825"/>
              <a:ext cx="792025" cy="3925"/>
            </a:xfrm>
            <a:custGeom>
              <a:avLst/>
              <a:gdLst/>
              <a:ahLst/>
              <a:cxnLst/>
              <a:rect l="l" t="t" r="r" b="b"/>
              <a:pathLst>
                <a:path w="31681" h="157" fill="none" extrusionOk="0">
                  <a:moveTo>
                    <a:pt x="0" y="157"/>
                  </a:moveTo>
                  <a:lnTo>
                    <a:pt x="31681" y="0"/>
                  </a:lnTo>
                </a:path>
              </a:pathLst>
            </a:custGeom>
            <a:noFill/>
            <a:ln w="11750" cap="flat" cmpd="sng">
              <a:solidFill>
                <a:schemeClr val="accent3"/>
              </a:solidFill>
              <a:prstDash val="solid"/>
              <a:miter lim="521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4"/>
            <p:cNvSpPr/>
            <p:nvPr/>
          </p:nvSpPr>
          <p:spPr>
            <a:xfrm>
              <a:off x="3514450" y="5244600"/>
              <a:ext cx="202275" cy="114850"/>
            </a:xfrm>
            <a:custGeom>
              <a:avLst/>
              <a:gdLst/>
              <a:ahLst/>
              <a:cxnLst/>
              <a:rect l="l" t="t" r="r" b="b"/>
              <a:pathLst>
                <a:path w="8091" h="4594" fill="none" extrusionOk="0">
                  <a:moveTo>
                    <a:pt x="1" y="1"/>
                  </a:moveTo>
                  <a:cubicBezTo>
                    <a:pt x="1" y="1"/>
                    <a:pt x="7412" y="105"/>
                    <a:pt x="8090" y="4594"/>
                  </a:cubicBezTo>
                </a:path>
              </a:pathLst>
            </a:custGeom>
            <a:noFill/>
            <a:ln w="11750" cap="flat" cmpd="sng">
              <a:solidFill>
                <a:srgbClr val="DD5E17"/>
              </a:solidFill>
              <a:prstDash val="solid"/>
              <a:miter lim="521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34"/>
            <p:cNvSpPr/>
            <p:nvPr/>
          </p:nvSpPr>
          <p:spPr>
            <a:xfrm>
              <a:off x="4121175" y="5251125"/>
              <a:ext cx="61350" cy="107025"/>
            </a:xfrm>
            <a:custGeom>
              <a:avLst/>
              <a:gdLst/>
              <a:ahLst/>
              <a:cxnLst/>
              <a:rect l="l" t="t" r="r" b="b"/>
              <a:pathLst>
                <a:path w="2454" h="4281" fill="none" extrusionOk="0">
                  <a:moveTo>
                    <a:pt x="2454" y="1"/>
                  </a:moveTo>
                  <a:cubicBezTo>
                    <a:pt x="2454" y="1"/>
                    <a:pt x="418" y="2924"/>
                    <a:pt x="1" y="4281"/>
                  </a:cubicBezTo>
                </a:path>
              </a:pathLst>
            </a:custGeom>
            <a:noFill/>
            <a:ln w="11750" cap="flat" cmpd="sng">
              <a:solidFill>
                <a:schemeClr val="accent3"/>
              </a:solidFill>
              <a:prstDash val="solid"/>
              <a:miter lim="521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34"/>
            <p:cNvSpPr/>
            <p:nvPr/>
          </p:nvSpPr>
          <p:spPr>
            <a:xfrm>
              <a:off x="3155625" y="4579175"/>
              <a:ext cx="730725" cy="764625"/>
            </a:xfrm>
            <a:custGeom>
              <a:avLst/>
              <a:gdLst/>
              <a:ahLst/>
              <a:cxnLst/>
              <a:rect l="l" t="t" r="r" b="b"/>
              <a:pathLst>
                <a:path w="29229" h="30585" extrusionOk="0">
                  <a:moveTo>
                    <a:pt x="17172" y="0"/>
                  </a:moveTo>
                  <a:lnTo>
                    <a:pt x="1" y="1879"/>
                  </a:lnTo>
                  <a:lnTo>
                    <a:pt x="418" y="23486"/>
                  </a:lnTo>
                  <a:lnTo>
                    <a:pt x="210" y="30584"/>
                  </a:lnTo>
                  <a:lnTo>
                    <a:pt x="28028" y="30428"/>
                  </a:lnTo>
                  <a:cubicBezTo>
                    <a:pt x="28654" y="30428"/>
                    <a:pt x="29228" y="29854"/>
                    <a:pt x="29228" y="29175"/>
                  </a:cubicBezTo>
                  <a:cubicBezTo>
                    <a:pt x="29228" y="28653"/>
                    <a:pt x="28915" y="28236"/>
                    <a:pt x="28445" y="28027"/>
                  </a:cubicBezTo>
                  <a:lnTo>
                    <a:pt x="16441" y="22547"/>
                  </a:lnTo>
                  <a:lnTo>
                    <a:pt x="17172" y="0"/>
                  </a:lnTo>
                  <a:close/>
                </a:path>
              </a:pathLst>
            </a:custGeom>
            <a:solidFill>
              <a:srgbClr val="FFCB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4"/>
            <p:cNvSpPr/>
            <p:nvPr/>
          </p:nvSpPr>
          <p:spPr>
            <a:xfrm>
              <a:off x="3123025" y="5142825"/>
              <a:ext cx="803775" cy="270125"/>
            </a:xfrm>
            <a:custGeom>
              <a:avLst/>
              <a:gdLst/>
              <a:ahLst/>
              <a:cxnLst/>
              <a:rect l="l" t="t" r="r" b="b"/>
              <a:pathLst>
                <a:path w="32151" h="10805" extrusionOk="0">
                  <a:moveTo>
                    <a:pt x="17745" y="1"/>
                  </a:moveTo>
                  <a:cubicBezTo>
                    <a:pt x="14988" y="1104"/>
                    <a:pt x="11919" y="1439"/>
                    <a:pt x="9205" y="1439"/>
                  </a:cubicBezTo>
                  <a:cubicBezTo>
                    <a:pt x="4983" y="1439"/>
                    <a:pt x="1618" y="627"/>
                    <a:pt x="1618" y="627"/>
                  </a:cubicBezTo>
                  <a:lnTo>
                    <a:pt x="52" y="10231"/>
                  </a:lnTo>
                  <a:cubicBezTo>
                    <a:pt x="0" y="10544"/>
                    <a:pt x="261" y="10805"/>
                    <a:pt x="626" y="10805"/>
                  </a:cubicBezTo>
                  <a:lnTo>
                    <a:pt x="31524" y="10805"/>
                  </a:lnTo>
                  <a:cubicBezTo>
                    <a:pt x="32150" y="10805"/>
                    <a:pt x="31733" y="7621"/>
                    <a:pt x="31733" y="7569"/>
                  </a:cubicBezTo>
                  <a:cubicBezTo>
                    <a:pt x="31472" y="6681"/>
                    <a:pt x="30950" y="5690"/>
                    <a:pt x="30428" y="5481"/>
                  </a:cubicBezTo>
                  <a:lnTo>
                    <a:pt x="1774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4"/>
            <p:cNvSpPr/>
            <p:nvPr/>
          </p:nvSpPr>
          <p:spPr>
            <a:xfrm>
              <a:off x="3590125" y="5155875"/>
              <a:ext cx="44400" cy="75700"/>
            </a:xfrm>
            <a:custGeom>
              <a:avLst/>
              <a:gdLst/>
              <a:ahLst/>
              <a:cxnLst/>
              <a:rect l="l" t="t" r="r" b="b"/>
              <a:pathLst>
                <a:path w="1776" h="3028" fill="none" extrusionOk="0">
                  <a:moveTo>
                    <a:pt x="1775" y="1"/>
                  </a:moveTo>
                  <a:cubicBezTo>
                    <a:pt x="1045" y="940"/>
                    <a:pt x="470" y="1932"/>
                    <a:pt x="1" y="3028"/>
                  </a:cubicBezTo>
                </a:path>
              </a:pathLst>
            </a:custGeom>
            <a:noFill/>
            <a:ln w="11750" cap="flat" cmpd="sng">
              <a:solidFill>
                <a:schemeClr val="accent3"/>
              </a:solidFill>
              <a:prstDash val="solid"/>
              <a:miter lim="521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4"/>
            <p:cNvSpPr/>
            <p:nvPr/>
          </p:nvSpPr>
          <p:spPr>
            <a:xfrm>
              <a:off x="3637100" y="5180675"/>
              <a:ext cx="37875" cy="63950"/>
            </a:xfrm>
            <a:custGeom>
              <a:avLst/>
              <a:gdLst/>
              <a:ahLst/>
              <a:cxnLst/>
              <a:rect l="l" t="t" r="r" b="b"/>
              <a:pathLst>
                <a:path w="1515" h="2558" fill="none" extrusionOk="0">
                  <a:moveTo>
                    <a:pt x="1514" y="0"/>
                  </a:moveTo>
                  <a:cubicBezTo>
                    <a:pt x="888" y="783"/>
                    <a:pt x="418" y="1618"/>
                    <a:pt x="1" y="2558"/>
                  </a:cubicBezTo>
                </a:path>
              </a:pathLst>
            </a:custGeom>
            <a:noFill/>
            <a:ln w="11750" cap="flat" cmpd="sng">
              <a:solidFill>
                <a:schemeClr val="accent3"/>
              </a:solidFill>
              <a:prstDash val="solid"/>
              <a:miter lim="521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4"/>
            <p:cNvSpPr/>
            <p:nvPr/>
          </p:nvSpPr>
          <p:spPr>
            <a:xfrm>
              <a:off x="3673625" y="5197625"/>
              <a:ext cx="35275" cy="58750"/>
            </a:xfrm>
            <a:custGeom>
              <a:avLst/>
              <a:gdLst/>
              <a:ahLst/>
              <a:cxnLst/>
              <a:rect l="l" t="t" r="r" b="b"/>
              <a:pathLst>
                <a:path w="1411" h="2350" fill="none" extrusionOk="0">
                  <a:moveTo>
                    <a:pt x="1410" y="1"/>
                  </a:moveTo>
                  <a:cubicBezTo>
                    <a:pt x="888" y="732"/>
                    <a:pt x="419" y="1515"/>
                    <a:pt x="1" y="2350"/>
                  </a:cubicBezTo>
                </a:path>
              </a:pathLst>
            </a:custGeom>
            <a:noFill/>
            <a:ln w="11750" cap="flat" cmpd="sng">
              <a:solidFill>
                <a:schemeClr val="accent3"/>
              </a:solidFill>
              <a:prstDash val="solid"/>
              <a:miter lim="521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4"/>
            <p:cNvSpPr/>
            <p:nvPr/>
          </p:nvSpPr>
          <p:spPr>
            <a:xfrm>
              <a:off x="3126925" y="5356825"/>
              <a:ext cx="793350" cy="3925"/>
            </a:xfrm>
            <a:custGeom>
              <a:avLst/>
              <a:gdLst/>
              <a:ahLst/>
              <a:cxnLst/>
              <a:rect l="l" t="t" r="r" b="b"/>
              <a:pathLst>
                <a:path w="31734" h="157" fill="none" extrusionOk="0">
                  <a:moveTo>
                    <a:pt x="1" y="157"/>
                  </a:moveTo>
                  <a:lnTo>
                    <a:pt x="31733" y="0"/>
                  </a:lnTo>
                </a:path>
              </a:pathLst>
            </a:custGeom>
            <a:noFill/>
            <a:ln w="11750" cap="flat" cmpd="sng">
              <a:solidFill>
                <a:schemeClr val="accent3"/>
              </a:solidFill>
              <a:prstDash val="solid"/>
              <a:miter lim="521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34"/>
            <p:cNvSpPr/>
            <p:nvPr/>
          </p:nvSpPr>
          <p:spPr>
            <a:xfrm>
              <a:off x="3150425" y="5244600"/>
              <a:ext cx="200950" cy="114850"/>
            </a:xfrm>
            <a:custGeom>
              <a:avLst/>
              <a:gdLst/>
              <a:ahLst/>
              <a:cxnLst/>
              <a:rect l="l" t="t" r="r" b="b"/>
              <a:pathLst>
                <a:path w="8038" h="4594" fill="none" extrusionOk="0">
                  <a:moveTo>
                    <a:pt x="0" y="1"/>
                  </a:moveTo>
                  <a:cubicBezTo>
                    <a:pt x="0" y="1"/>
                    <a:pt x="7411" y="105"/>
                    <a:pt x="8038" y="4594"/>
                  </a:cubicBezTo>
                </a:path>
              </a:pathLst>
            </a:custGeom>
            <a:noFill/>
            <a:ln w="11750" cap="flat" cmpd="sng">
              <a:solidFill>
                <a:schemeClr val="accent3"/>
              </a:solidFill>
              <a:prstDash val="solid"/>
              <a:miter lim="521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34"/>
            <p:cNvSpPr/>
            <p:nvPr/>
          </p:nvSpPr>
          <p:spPr>
            <a:xfrm>
              <a:off x="3757150" y="5251125"/>
              <a:ext cx="61350" cy="107025"/>
            </a:xfrm>
            <a:custGeom>
              <a:avLst/>
              <a:gdLst/>
              <a:ahLst/>
              <a:cxnLst/>
              <a:rect l="l" t="t" r="r" b="b"/>
              <a:pathLst>
                <a:path w="2454" h="4281" fill="none" extrusionOk="0">
                  <a:moveTo>
                    <a:pt x="2453" y="1"/>
                  </a:moveTo>
                  <a:cubicBezTo>
                    <a:pt x="2453" y="1"/>
                    <a:pt x="418" y="2924"/>
                    <a:pt x="0" y="4281"/>
                  </a:cubicBezTo>
                </a:path>
              </a:pathLst>
            </a:custGeom>
            <a:noFill/>
            <a:ln w="11750" cap="flat" cmpd="sng">
              <a:solidFill>
                <a:schemeClr val="accent3"/>
              </a:solidFill>
              <a:prstDash val="solid"/>
              <a:miter lim="521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34"/>
            <p:cNvSpPr/>
            <p:nvPr/>
          </p:nvSpPr>
          <p:spPr>
            <a:xfrm>
              <a:off x="1952625" y="2927300"/>
              <a:ext cx="2045925" cy="2087700"/>
            </a:xfrm>
            <a:custGeom>
              <a:avLst/>
              <a:gdLst/>
              <a:ahLst/>
              <a:cxnLst/>
              <a:rect l="l" t="t" r="r" b="b"/>
              <a:pathLst>
                <a:path w="81837" h="83508" extrusionOk="0">
                  <a:moveTo>
                    <a:pt x="4958" y="0"/>
                  </a:moveTo>
                  <a:lnTo>
                    <a:pt x="4958" y="0"/>
                  </a:lnTo>
                  <a:cubicBezTo>
                    <a:pt x="4958" y="0"/>
                    <a:pt x="0" y="19155"/>
                    <a:pt x="6837" y="28601"/>
                  </a:cubicBezTo>
                  <a:cubicBezTo>
                    <a:pt x="9812" y="32777"/>
                    <a:pt x="14979" y="32881"/>
                    <a:pt x="19937" y="32881"/>
                  </a:cubicBezTo>
                  <a:lnTo>
                    <a:pt x="49321" y="32881"/>
                  </a:lnTo>
                  <a:cubicBezTo>
                    <a:pt x="51774" y="32881"/>
                    <a:pt x="53810" y="34760"/>
                    <a:pt x="54019" y="37213"/>
                  </a:cubicBezTo>
                  <a:lnTo>
                    <a:pt x="57985" y="83507"/>
                  </a:lnTo>
                  <a:lnTo>
                    <a:pt x="81837" y="83507"/>
                  </a:lnTo>
                  <a:cubicBezTo>
                    <a:pt x="81837" y="83507"/>
                    <a:pt x="79436" y="43633"/>
                    <a:pt x="78810" y="35699"/>
                  </a:cubicBezTo>
                  <a:cubicBezTo>
                    <a:pt x="78288" y="29332"/>
                    <a:pt x="77087" y="20668"/>
                    <a:pt x="74582" y="15032"/>
                  </a:cubicBezTo>
                  <a:cubicBezTo>
                    <a:pt x="71242" y="7516"/>
                    <a:pt x="64927" y="3654"/>
                    <a:pt x="58559" y="3654"/>
                  </a:cubicBezTo>
                  <a:lnTo>
                    <a:pt x="47495" y="3654"/>
                  </a:lnTo>
                  <a:cubicBezTo>
                    <a:pt x="46920" y="3654"/>
                    <a:pt x="46503" y="3236"/>
                    <a:pt x="46503" y="2662"/>
                  </a:cubicBezTo>
                  <a:lnTo>
                    <a:pt x="46503" y="261"/>
                  </a:lnTo>
                  <a:lnTo>
                    <a:pt x="495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34"/>
            <p:cNvSpPr/>
            <p:nvPr/>
          </p:nvSpPr>
          <p:spPr>
            <a:xfrm>
              <a:off x="3410075" y="4892325"/>
              <a:ext cx="579350" cy="25"/>
            </a:xfrm>
            <a:custGeom>
              <a:avLst/>
              <a:gdLst/>
              <a:ahLst/>
              <a:cxnLst/>
              <a:rect l="l" t="t" r="r" b="b"/>
              <a:pathLst>
                <a:path w="23174" h="1" fill="none" extrusionOk="0">
                  <a:moveTo>
                    <a:pt x="0" y="0"/>
                  </a:moveTo>
                  <a:lnTo>
                    <a:pt x="23173" y="0"/>
                  </a:lnTo>
                </a:path>
              </a:pathLst>
            </a:custGeom>
            <a:noFill/>
            <a:ln w="11750" cap="flat" cmpd="sng">
              <a:solidFill>
                <a:schemeClr val="dk1"/>
              </a:solidFill>
              <a:prstDash val="solid"/>
              <a:miter lim="521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4"/>
            <p:cNvSpPr/>
            <p:nvPr/>
          </p:nvSpPr>
          <p:spPr>
            <a:xfrm>
              <a:off x="1600325" y="2907725"/>
              <a:ext cx="2044625" cy="2107275"/>
            </a:xfrm>
            <a:custGeom>
              <a:avLst/>
              <a:gdLst/>
              <a:ahLst/>
              <a:cxnLst/>
              <a:rect l="l" t="t" r="r" b="b"/>
              <a:pathLst>
                <a:path w="81785" h="84291" extrusionOk="0">
                  <a:moveTo>
                    <a:pt x="34499" y="0"/>
                  </a:moveTo>
                  <a:lnTo>
                    <a:pt x="4959" y="783"/>
                  </a:lnTo>
                  <a:cubicBezTo>
                    <a:pt x="4959" y="783"/>
                    <a:pt x="0" y="19938"/>
                    <a:pt x="6785" y="29384"/>
                  </a:cubicBezTo>
                  <a:cubicBezTo>
                    <a:pt x="9812" y="33560"/>
                    <a:pt x="14979" y="33664"/>
                    <a:pt x="19938" y="33664"/>
                  </a:cubicBezTo>
                  <a:lnTo>
                    <a:pt x="49322" y="33664"/>
                  </a:lnTo>
                  <a:cubicBezTo>
                    <a:pt x="51775" y="33664"/>
                    <a:pt x="53810" y="35543"/>
                    <a:pt x="54019" y="37996"/>
                  </a:cubicBezTo>
                  <a:lnTo>
                    <a:pt x="57985" y="84290"/>
                  </a:lnTo>
                  <a:lnTo>
                    <a:pt x="81785" y="84290"/>
                  </a:lnTo>
                  <a:cubicBezTo>
                    <a:pt x="81785" y="84290"/>
                    <a:pt x="79175" y="44416"/>
                    <a:pt x="78810" y="36482"/>
                  </a:cubicBezTo>
                  <a:cubicBezTo>
                    <a:pt x="78392" y="28549"/>
                    <a:pt x="77662" y="21190"/>
                    <a:pt x="74582" y="15867"/>
                  </a:cubicBezTo>
                  <a:cubicBezTo>
                    <a:pt x="69781" y="7568"/>
                    <a:pt x="61326" y="4645"/>
                    <a:pt x="52036" y="4645"/>
                  </a:cubicBezTo>
                  <a:lnTo>
                    <a:pt x="34499" y="4645"/>
                  </a:lnTo>
                  <a:lnTo>
                    <a:pt x="3449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4"/>
            <p:cNvSpPr/>
            <p:nvPr/>
          </p:nvSpPr>
          <p:spPr>
            <a:xfrm>
              <a:off x="1755600" y="2965125"/>
              <a:ext cx="1406575" cy="2052475"/>
            </a:xfrm>
            <a:custGeom>
              <a:avLst/>
              <a:gdLst/>
              <a:ahLst/>
              <a:cxnLst/>
              <a:rect l="l" t="t" r="r" b="b"/>
              <a:pathLst>
                <a:path w="56263" h="82099" fill="none" extrusionOk="0">
                  <a:moveTo>
                    <a:pt x="3027" y="1"/>
                  </a:moveTo>
                  <a:cubicBezTo>
                    <a:pt x="3027" y="1"/>
                    <a:pt x="0" y="17276"/>
                    <a:pt x="4802" y="22965"/>
                  </a:cubicBezTo>
                  <a:cubicBezTo>
                    <a:pt x="7411" y="25992"/>
                    <a:pt x="12161" y="26149"/>
                    <a:pt x="15814" y="26149"/>
                  </a:cubicBezTo>
                  <a:lnTo>
                    <a:pt x="47651" y="26149"/>
                  </a:lnTo>
                  <a:cubicBezTo>
                    <a:pt x="50000" y="26149"/>
                    <a:pt x="51983" y="27976"/>
                    <a:pt x="52192" y="30324"/>
                  </a:cubicBezTo>
                  <a:lnTo>
                    <a:pt x="56263" y="82099"/>
                  </a:lnTo>
                </a:path>
              </a:pathLst>
            </a:custGeom>
            <a:solidFill>
              <a:schemeClr val="accent5"/>
            </a:solidFill>
            <a:ln w="11750" cap="flat" cmpd="sng">
              <a:solidFill>
                <a:schemeClr val="accent5"/>
              </a:solidFill>
              <a:prstDash val="solid"/>
              <a:miter lim="521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4"/>
            <p:cNvSpPr/>
            <p:nvPr/>
          </p:nvSpPr>
          <p:spPr>
            <a:xfrm>
              <a:off x="3039500" y="4892325"/>
              <a:ext cx="597625" cy="25"/>
            </a:xfrm>
            <a:custGeom>
              <a:avLst/>
              <a:gdLst/>
              <a:ahLst/>
              <a:cxnLst/>
              <a:rect l="l" t="t" r="r" b="b"/>
              <a:pathLst>
                <a:path w="23905" h="1" fill="none" extrusionOk="0">
                  <a:moveTo>
                    <a:pt x="1" y="0"/>
                  </a:moveTo>
                  <a:lnTo>
                    <a:pt x="23905" y="0"/>
                  </a:lnTo>
                </a:path>
              </a:pathLst>
            </a:custGeom>
            <a:solidFill>
              <a:schemeClr val="accent5"/>
            </a:solidFill>
            <a:ln w="11750" cap="flat" cmpd="sng">
              <a:solidFill>
                <a:schemeClr val="accent5"/>
              </a:solidFill>
              <a:prstDash val="solid"/>
              <a:miter lim="521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4"/>
            <p:cNvSpPr/>
            <p:nvPr/>
          </p:nvSpPr>
          <p:spPr>
            <a:xfrm>
              <a:off x="1813000" y="2991225"/>
              <a:ext cx="300125" cy="135725"/>
            </a:xfrm>
            <a:custGeom>
              <a:avLst/>
              <a:gdLst/>
              <a:ahLst/>
              <a:cxnLst/>
              <a:rect l="l" t="t" r="r" b="b"/>
              <a:pathLst>
                <a:path w="12005" h="5429" fill="none" extrusionOk="0">
                  <a:moveTo>
                    <a:pt x="12005" y="1"/>
                  </a:moveTo>
                  <a:cubicBezTo>
                    <a:pt x="9656" y="5429"/>
                    <a:pt x="1" y="5011"/>
                    <a:pt x="1" y="5011"/>
                  </a:cubicBezTo>
                </a:path>
              </a:pathLst>
            </a:custGeom>
            <a:solidFill>
              <a:schemeClr val="accent5"/>
            </a:solidFill>
            <a:ln w="11750" cap="flat" cmpd="sng">
              <a:solidFill>
                <a:schemeClr val="accent5"/>
              </a:solidFill>
              <a:prstDash val="solid"/>
              <a:miter lim="521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34"/>
            <p:cNvSpPr/>
            <p:nvPr/>
          </p:nvSpPr>
          <p:spPr>
            <a:xfrm>
              <a:off x="2244900" y="995950"/>
              <a:ext cx="53500" cy="101925"/>
            </a:xfrm>
            <a:custGeom>
              <a:avLst/>
              <a:gdLst/>
              <a:ahLst/>
              <a:cxnLst/>
              <a:rect l="l" t="t" r="r" b="b"/>
              <a:pathLst>
                <a:path w="2140" h="4077" extrusionOk="0">
                  <a:moveTo>
                    <a:pt x="1480" y="1"/>
                  </a:moveTo>
                  <a:cubicBezTo>
                    <a:pt x="1438" y="1"/>
                    <a:pt x="1397" y="4"/>
                    <a:pt x="1357" y="10"/>
                  </a:cubicBezTo>
                  <a:cubicBezTo>
                    <a:pt x="887" y="63"/>
                    <a:pt x="522" y="376"/>
                    <a:pt x="313" y="793"/>
                  </a:cubicBezTo>
                  <a:cubicBezTo>
                    <a:pt x="157" y="1211"/>
                    <a:pt x="52" y="1628"/>
                    <a:pt x="52" y="2098"/>
                  </a:cubicBezTo>
                  <a:cubicBezTo>
                    <a:pt x="0" y="2516"/>
                    <a:pt x="104" y="2933"/>
                    <a:pt x="261" y="3299"/>
                  </a:cubicBezTo>
                  <a:cubicBezTo>
                    <a:pt x="533" y="3803"/>
                    <a:pt x="1064" y="4077"/>
                    <a:pt x="1597" y="4077"/>
                  </a:cubicBezTo>
                  <a:cubicBezTo>
                    <a:pt x="1781" y="4077"/>
                    <a:pt x="1966" y="4044"/>
                    <a:pt x="2140" y="3977"/>
                  </a:cubicBezTo>
                  <a:lnTo>
                    <a:pt x="2088" y="428"/>
                  </a:lnTo>
                  <a:cubicBezTo>
                    <a:pt x="2088" y="155"/>
                    <a:pt x="1770" y="1"/>
                    <a:pt x="1480" y="1"/>
                  </a:cubicBezTo>
                  <a:close/>
                </a:path>
              </a:pathLst>
            </a:custGeom>
            <a:solidFill>
              <a:srgbClr val="F9BB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34"/>
            <p:cNvSpPr/>
            <p:nvPr/>
          </p:nvSpPr>
          <p:spPr>
            <a:xfrm>
              <a:off x="2243575" y="850000"/>
              <a:ext cx="351025" cy="386000"/>
            </a:xfrm>
            <a:custGeom>
              <a:avLst/>
              <a:gdLst/>
              <a:ahLst/>
              <a:cxnLst/>
              <a:rect l="l" t="t" r="r" b="b"/>
              <a:pathLst>
                <a:path w="14041" h="15440" extrusionOk="0">
                  <a:moveTo>
                    <a:pt x="5534" y="0"/>
                  </a:moveTo>
                  <a:cubicBezTo>
                    <a:pt x="4289" y="0"/>
                    <a:pt x="3222" y="279"/>
                    <a:pt x="2610" y="890"/>
                  </a:cubicBezTo>
                  <a:cubicBezTo>
                    <a:pt x="2610" y="890"/>
                    <a:pt x="1" y="10754"/>
                    <a:pt x="1462" y="12738"/>
                  </a:cubicBezTo>
                  <a:cubicBezTo>
                    <a:pt x="2798" y="14628"/>
                    <a:pt x="5254" y="15440"/>
                    <a:pt x="7431" y="15440"/>
                  </a:cubicBezTo>
                  <a:cubicBezTo>
                    <a:pt x="8740" y="15440"/>
                    <a:pt x="9949" y="15146"/>
                    <a:pt x="10752" y="14617"/>
                  </a:cubicBezTo>
                  <a:cubicBezTo>
                    <a:pt x="12579" y="13468"/>
                    <a:pt x="14040" y="7153"/>
                    <a:pt x="14040" y="5535"/>
                  </a:cubicBezTo>
                  <a:cubicBezTo>
                    <a:pt x="14040" y="2254"/>
                    <a:pt x="9071" y="0"/>
                    <a:pt x="5534" y="0"/>
                  </a:cubicBezTo>
                  <a:close/>
                </a:path>
              </a:pathLst>
            </a:custGeom>
            <a:solidFill>
              <a:srgbClr val="FFCB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34"/>
            <p:cNvSpPr/>
            <p:nvPr/>
          </p:nvSpPr>
          <p:spPr>
            <a:xfrm>
              <a:off x="2302300" y="957375"/>
              <a:ext cx="15675" cy="26150"/>
            </a:xfrm>
            <a:custGeom>
              <a:avLst/>
              <a:gdLst/>
              <a:ahLst/>
              <a:cxnLst/>
              <a:rect l="l" t="t" r="r" b="b"/>
              <a:pathLst>
                <a:path w="627" h="1046" extrusionOk="0">
                  <a:moveTo>
                    <a:pt x="392" y="1"/>
                  </a:moveTo>
                  <a:cubicBezTo>
                    <a:pt x="366" y="1"/>
                    <a:pt x="340" y="14"/>
                    <a:pt x="314" y="40"/>
                  </a:cubicBezTo>
                  <a:lnTo>
                    <a:pt x="261" y="40"/>
                  </a:lnTo>
                  <a:cubicBezTo>
                    <a:pt x="209" y="92"/>
                    <a:pt x="209" y="92"/>
                    <a:pt x="209" y="144"/>
                  </a:cubicBezTo>
                  <a:lnTo>
                    <a:pt x="209" y="196"/>
                  </a:lnTo>
                  <a:cubicBezTo>
                    <a:pt x="209" y="249"/>
                    <a:pt x="105" y="353"/>
                    <a:pt x="105" y="457"/>
                  </a:cubicBezTo>
                  <a:cubicBezTo>
                    <a:pt x="53" y="562"/>
                    <a:pt x="53" y="614"/>
                    <a:pt x="1" y="718"/>
                  </a:cubicBezTo>
                  <a:cubicBezTo>
                    <a:pt x="1" y="771"/>
                    <a:pt x="1" y="875"/>
                    <a:pt x="1" y="927"/>
                  </a:cubicBezTo>
                  <a:cubicBezTo>
                    <a:pt x="53" y="979"/>
                    <a:pt x="105" y="1032"/>
                    <a:pt x="157" y="1032"/>
                  </a:cubicBezTo>
                  <a:cubicBezTo>
                    <a:pt x="186" y="1041"/>
                    <a:pt x="213" y="1045"/>
                    <a:pt x="238" y="1045"/>
                  </a:cubicBezTo>
                  <a:cubicBezTo>
                    <a:pt x="350" y="1045"/>
                    <a:pt x="428" y="960"/>
                    <a:pt x="470" y="875"/>
                  </a:cubicBezTo>
                  <a:cubicBezTo>
                    <a:pt x="470" y="771"/>
                    <a:pt x="522" y="666"/>
                    <a:pt x="575" y="562"/>
                  </a:cubicBezTo>
                  <a:lnTo>
                    <a:pt x="627" y="301"/>
                  </a:lnTo>
                  <a:cubicBezTo>
                    <a:pt x="627" y="249"/>
                    <a:pt x="627" y="196"/>
                    <a:pt x="627" y="92"/>
                  </a:cubicBezTo>
                  <a:cubicBezTo>
                    <a:pt x="575" y="92"/>
                    <a:pt x="522" y="40"/>
                    <a:pt x="470" y="40"/>
                  </a:cubicBezTo>
                  <a:cubicBezTo>
                    <a:pt x="444" y="14"/>
                    <a:pt x="418" y="1"/>
                    <a:pt x="3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4"/>
            <p:cNvSpPr/>
            <p:nvPr/>
          </p:nvSpPr>
          <p:spPr>
            <a:xfrm>
              <a:off x="2291875" y="920525"/>
              <a:ext cx="41775" cy="15675"/>
            </a:xfrm>
            <a:custGeom>
              <a:avLst/>
              <a:gdLst/>
              <a:ahLst/>
              <a:cxnLst/>
              <a:rect l="l" t="t" r="r" b="b"/>
              <a:pathLst>
                <a:path w="1671" h="627" fill="none" extrusionOk="0">
                  <a:moveTo>
                    <a:pt x="1670" y="627"/>
                  </a:moveTo>
                  <a:cubicBezTo>
                    <a:pt x="1253" y="105"/>
                    <a:pt x="522" y="0"/>
                    <a:pt x="0" y="418"/>
                  </a:cubicBezTo>
                </a:path>
              </a:pathLst>
            </a:custGeom>
            <a:noFill/>
            <a:ln w="78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4"/>
            <p:cNvSpPr/>
            <p:nvPr/>
          </p:nvSpPr>
          <p:spPr>
            <a:xfrm>
              <a:off x="2434075" y="988025"/>
              <a:ext cx="14375" cy="26525"/>
            </a:xfrm>
            <a:custGeom>
              <a:avLst/>
              <a:gdLst/>
              <a:ahLst/>
              <a:cxnLst/>
              <a:rect l="l" t="t" r="r" b="b"/>
              <a:pathLst>
                <a:path w="575" h="1061" extrusionOk="0">
                  <a:moveTo>
                    <a:pt x="338" y="0"/>
                  </a:moveTo>
                  <a:cubicBezTo>
                    <a:pt x="227" y="0"/>
                    <a:pt x="157" y="86"/>
                    <a:pt x="157" y="171"/>
                  </a:cubicBezTo>
                  <a:cubicBezTo>
                    <a:pt x="157" y="275"/>
                    <a:pt x="105" y="327"/>
                    <a:pt x="105" y="432"/>
                  </a:cubicBezTo>
                  <a:cubicBezTo>
                    <a:pt x="53" y="536"/>
                    <a:pt x="1" y="641"/>
                    <a:pt x="1" y="745"/>
                  </a:cubicBezTo>
                  <a:cubicBezTo>
                    <a:pt x="1" y="797"/>
                    <a:pt x="1" y="849"/>
                    <a:pt x="1" y="902"/>
                  </a:cubicBezTo>
                  <a:cubicBezTo>
                    <a:pt x="35" y="1003"/>
                    <a:pt x="134" y="1060"/>
                    <a:pt x="228" y="1060"/>
                  </a:cubicBezTo>
                  <a:cubicBezTo>
                    <a:pt x="279" y="1060"/>
                    <a:pt x="329" y="1043"/>
                    <a:pt x="366" y="1006"/>
                  </a:cubicBezTo>
                  <a:cubicBezTo>
                    <a:pt x="418" y="954"/>
                    <a:pt x="471" y="902"/>
                    <a:pt x="471" y="849"/>
                  </a:cubicBezTo>
                  <a:cubicBezTo>
                    <a:pt x="471" y="745"/>
                    <a:pt x="523" y="641"/>
                    <a:pt x="523" y="588"/>
                  </a:cubicBezTo>
                  <a:cubicBezTo>
                    <a:pt x="575" y="484"/>
                    <a:pt x="523" y="327"/>
                    <a:pt x="575" y="223"/>
                  </a:cubicBezTo>
                  <a:cubicBezTo>
                    <a:pt x="575" y="171"/>
                    <a:pt x="575" y="119"/>
                    <a:pt x="523" y="66"/>
                  </a:cubicBezTo>
                  <a:cubicBezTo>
                    <a:pt x="471" y="14"/>
                    <a:pt x="418" y="14"/>
                    <a:pt x="418" y="14"/>
                  </a:cubicBezTo>
                  <a:cubicBezTo>
                    <a:pt x="390" y="5"/>
                    <a:pt x="363" y="0"/>
                    <a:pt x="3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34"/>
            <p:cNvSpPr/>
            <p:nvPr/>
          </p:nvSpPr>
          <p:spPr>
            <a:xfrm>
              <a:off x="2432775" y="940100"/>
              <a:ext cx="54825" cy="32625"/>
            </a:xfrm>
            <a:custGeom>
              <a:avLst/>
              <a:gdLst/>
              <a:ahLst/>
              <a:cxnLst/>
              <a:rect l="l" t="t" r="r" b="b"/>
              <a:pathLst>
                <a:path w="2193" h="1305" fill="none" extrusionOk="0">
                  <a:moveTo>
                    <a:pt x="1" y="366"/>
                  </a:moveTo>
                  <a:cubicBezTo>
                    <a:pt x="1" y="366"/>
                    <a:pt x="1097" y="0"/>
                    <a:pt x="2193" y="1305"/>
                  </a:cubicBezTo>
                </a:path>
              </a:pathLst>
            </a:custGeom>
            <a:noFill/>
            <a:ln w="78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34"/>
            <p:cNvSpPr/>
            <p:nvPr/>
          </p:nvSpPr>
          <p:spPr>
            <a:xfrm>
              <a:off x="2327100" y="1058825"/>
              <a:ext cx="340575" cy="407125"/>
            </a:xfrm>
            <a:custGeom>
              <a:avLst/>
              <a:gdLst/>
              <a:ahLst/>
              <a:cxnLst/>
              <a:rect l="l" t="t" r="r" b="b"/>
              <a:pathLst>
                <a:path w="13623" h="16285" extrusionOk="0">
                  <a:moveTo>
                    <a:pt x="11952" y="1"/>
                  </a:moveTo>
                  <a:lnTo>
                    <a:pt x="887" y="5585"/>
                  </a:lnTo>
                  <a:lnTo>
                    <a:pt x="0" y="12996"/>
                  </a:lnTo>
                  <a:cubicBezTo>
                    <a:pt x="0" y="12996"/>
                    <a:pt x="366" y="16284"/>
                    <a:pt x="5272" y="16284"/>
                  </a:cubicBezTo>
                  <a:cubicBezTo>
                    <a:pt x="10125" y="16284"/>
                    <a:pt x="13622" y="12788"/>
                    <a:pt x="13622" y="12788"/>
                  </a:cubicBezTo>
                  <a:lnTo>
                    <a:pt x="11952" y="1"/>
                  </a:lnTo>
                  <a:close/>
                </a:path>
              </a:pathLst>
            </a:custGeom>
            <a:solidFill>
              <a:srgbClr val="FFCB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34"/>
            <p:cNvSpPr/>
            <p:nvPr/>
          </p:nvSpPr>
          <p:spPr>
            <a:xfrm>
              <a:off x="2355800" y="1133200"/>
              <a:ext cx="206175" cy="112250"/>
            </a:xfrm>
            <a:custGeom>
              <a:avLst/>
              <a:gdLst/>
              <a:ahLst/>
              <a:cxnLst/>
              <a:rect l="l" t="t" r="r" b="b"/>
              <a:pathLst>
                <a:path w="8247" h="4490" fill="none" extrusionOk="0">
                  <a:moveTo>
                    <a:pt x="0" y="3811"/>
                  </a:moveTo>
                  <a:cubicBezTo>
                    <a:pt x="0" y="3811"/>
                    <a:pt x="3393" y="4489"/>
                    <a:pt x="5741" y="3236"/>
                  </a:cubicBezTo>
                  <a:cubicBezTo>
                    <a:pt x="7568" y="2245"/>
                    <a:pt x="8247" y="1"/>
                    <a:pt x="8247" y="1"/>
                  </a:cubicBezTo>
                </a:path>
              </a:pathLst>
            </a:custGeom>
            <a:noFill/>
            <a:ln w="16950" cap="flat" cmpd="sng">
              <a:solidFill>
                <a:srgbClr val="F7A794"/>
              </a:solidFill>
              <a:prstDash val="solid"/>
              <a:miter lim="521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34"/>
            <p:cNvSpPr/>
            <p:nvPr/>
          </p:nvSpPr>
          <p:spPr>
            <a:xfrm>
              <a:off x="2336225" y="976625"/>
              <a:ext cx="40475" cy="87450"/>
            </a:xfrm>
            <a:custGeom>
              <a:avLst/>
              <a:gdLst/>
              <a:ahLst/>
              <a:cxnLst/>
              <a:rect l="l" t="t" r="r" b="b"/>
              <a:pathLst>
                <a:path w="1619" h="3498" fill="none" extrusionOk="0">
                  <a:moveTo>
                    <a:pt x="1618" y="1"/>
                  </a:moveTo>
                  <a:cubicBezTo>
                    <a:pt x="1618" y="1"/>
                    <a:pt x="1" y="2245"/>
                    <a:pt x="157" y="2767"/>
                  </a:cubicBezTo>
                  <a:cubicBezTo>
                    <a:pt x="366" y="3497"/>
                    <a:pt x="1618" y="3341"/>
                    <a:pt x="1618" y="3341"/>
                  </a:cubicBezTo>
                </a:path>
              </a:pathLst>
            </a:custGeom>
            <a:noFill/>
            <a:ln w="7825" cap="flat" cmpd="sng">
              <a:solidFill>
                <a:srgbClr val="F7A7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4"/>
            <p:cNvSpPr/>
            <p:nvPr/>
          </p:nvSpPr>
          <p:spPr>
            <a:xfrm>
              <a:off x="2242275" y="747750"/>
              <a:ext cx="441050" cy="508625"/>
            </a:xfrm>
            <a:custGeom>
              <a:avLst/>
              <a:gdLst/>
              <a:ahLst/>
              <a:cxnLst/>
              <a:rect l="l" t="t" r="r" b="b"/>
              <a:pathLst>
                <a:path w="17642" h="20345" extrusionOk="0">
                  <a:moveTo>
                    <a:pt x="3322" y="0"/>
                  </a:moveTo>
                  <a:cubicBezTo>
                    <a:pt x="2819" y="0"/>
                    <a:pt x="2339" y="70"/>
                    <a:pt x="1932" y="283"/>
                  </a:cubicBezTo>
                  <a:cubicBezTo>
                    <a:pt x="1" y="1327"/>
                    <a:pt x="679" y="4615"/>
                    <a:pt x="2558" y="5241"/>
                  </a:cubicBezTo>
                  <a:cubicBezTo>
                    <a:pt x="3265" y="5453"/>
                    <a:pt x="4109" y="5516"/>
                    <a:pt x="5000" y="5516"/>
                  </a:cubicBezTo>
                  <a:cubicBezTo>
                    <a:pt x="6278" y="5516"/>
                    <a:pt x="7651" y="5387"/>
                    <a:pt x="8851" y="5387"/>
                  </a:cubicBezTo>
                  <a:cubicBezTo>
                    <a:pt x="9286" y="5387"/>
                    <a:pt x="9698" y="5404"/>
                    <a:pt x="10074" y="5450"/>
                  </a:cubicBezTo>
                  <a:cubicBezTo>
                    <a:pt x="11587" y="5659"/>
                    <a:pt x="11587" y="7799"/>
                    <a:pt x="11639" y="8060"/>
                  </a:cubicBezTo>
                  <a:cubicBezTo>
                    <a:pt x="11744" y="9417"/>
                    <a:pt x="11379" y="10773"/>
                    <a:pt x="10648" y="11922"/>
                  </a:cubicBezTo>
                  <a:cubicBezTo>
                    <a:pt x="10022" y="12809"/>
                    <a:pt x="8978" y="13331"/>
                    <a:pt x="7934" y="13383"/>
                  </a:cubicBezTo>
                  <a:cubicBezTo>
                    <a:pt x="7675" y="13414"/>
                    <a:pt x="7412" y="13427"/>
                    <a:pt x="7147" y="13427"/>
                  </a:cubicBezTo>
                  <a:cubicBezTo>
                    <a:pt x="5431" y="13427"/>
                    <a:pt x="3599" y="12869"/>
                    <a:pt x="1884" y="12869"/>
                  </a:cubicBezTo>
                  <a:cubicBezTo>
                    <a:pt x="1618" y="12869"/>
                    <a:pt x="1356" y="12883"/>
                    <a:pt x="1097" y="12913"/>
                  </a:cubicBezTo>
                  <a:cubicBezTo>
                    <a:pt x="575" y="12966"/>
                    <a:pt x="575" y="15210"/>
                    <a:pt x="575" y="15940"/>
                  </a:cubicBezTo>
                  <a:cubicBezTo>
                    <a:pt x="575" y="16828"/>
                    <a:pt x="784" y="17663"/>
                    <a:pt x="1201" y="18446"/>
                  </a:cubicBezTo>
                  <a:cubicBezTo>
                    <a:pt x="1671" y="19124"/>
                    <a:pt x="2402" y="19646"/>
                    <a:pt x="3237" y="19855"/>
                  </a:cubicBezTo>
                  <a:cubicBezTo>
                    <a:pt x="4280" y="20181"/>
                    <a:pt x="5365" y="20344"/>
                    <a:pt x="6452" y="20344"/>
                  </a:cubicBezTo>
                  <a:cubicBezTo>
                    <a:pt x="7104" y="20344"/>
                    <a:pt x="7758" y="20285"/>
                    <a:pt x="8404" y="20168"/>
                  </a:cubicBezTo>
                  <a:cubicBezTo>
                    <a:pt x="9186" y="20064"/>
                    <a:pt x="9969" y="19855"/>
                    <a:pt x="10700" y="19490"/>
                  </a:cubicBezTo>
                  <a:cubicBezTo>
                    <a:pt x="11431" y="19072"/>
                    <a:pt x="12057" y="18550"/>
                    <a:pt x="12631" y="17872"/>
                  </a:cubicBezTo>
                  <a:cubicBezTo>
                    <a:pt x="13310" y="17141"/>
                    <a:pt x="13779" y="16201"/>
                    <a:pt x="14614" y="15680"/>
                  </a:cubicBezTo>
                  <a:cubicBezTo>
                    <a:pt x="15554" y="15001"/>
                    <a:pt x="16598" y="15053"/>
                    <a:pt x="17172" y="13853"/>
                  </a:cubicBezTo>
                  <a:cubicBezTo>
                    <a:pt x="17433" y="13070"/>
                    <a:pt x="17589" y="12235"/>
                    <a:pt x="17589" y="11452"/>
                  </a:cubicBezTo>
                  <a:cubicBezTo>
                    <a:pt x="17642" y="9834"/>
                    <a:pt x="17642" y="8216"/>
                    <a:pt x="17537" y="6650"/>
                  </a:cubicBezTo>
                  <a:cubicBezTo>
                    <a:pt x="17276" y="2736"/>
                    <a:pt x="14092" y="909"/>
                    <a:pt x="10857" y="492"/>
                  </a:cubicBezTo>
                  <a:cubicBezTo>
                    <a:pt x="9395" y="335"/>
                    <a:pt x="7308" y="283"/>
                    <a:pt x="5846" y="231"/>
                  </a:cubicBezTo>
                  <a:cubicBezTo>
                    <a:pt x="5092" y="198"/>
                    <a:pt x="4173" y="0"/>
                    <a:pt x="33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4"/>
            <p:cNvSpPr/>
            <p:nvPr/>
          </p:nvSpPr>
          <p:spPr>
            <a:xfrm>
              <a:off x="2294475" y="1113625"/>
              <a:ext cx="95275" cy="62850"/>
            </a:xfrm>
            <a:custGeom>
              <a:avLst/>
              <a:gdLst/>
              <a:ahLst/>
              <a:cxnLst/>
              <a:rect l="l" t="t" r="r" b="b"/>
              <a:pathLst>
                <a:path w="3811" h="2514" extrusionOk="0">
                  <a:moveTo>
                    <a:pt x="522" y="1"/>
                  </a:moveTo>
                  <a:lnTo>
                    <a:pt x="522" y="1"/>
                  </a:lnTo>
                  <a:cubicBezTo>
                    <a:pt x="522" y="1"/>
                    <a:pt x="0" y="2349"/>
                    <a:pt x="1984" y="2506"/>
                  </a:cubicBezTo>
                  <a:cubicBezTo>
                    <a:pt x="2045" y="2511"/>
                    <a:pt x="2105" y="2514"/>
                    <a:pt x="2162" y="2514"/>
                  </a:cubicBezTo>
                  <a:cubicBezTo>
                    <a:pt x="3810" y="2514"/>
                    <a:pt x="3810" y="418"/>
                    <a:pt x="3810" y="418"/>
                  </a:cubicBezTo>
                  <a:lnTo>
                    <a:pt x="52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34"/>
            <p:cNvSpPr/>
            <p:nvPr/>
          </p:nvSpPr>
          <p:spPr>
            <a:xfrm>
              <a:off x="2526725" y="1016575"/>
              <a:ext cx="110525" cy="108775"/>
            </a:xfrm>
            <a:custGeom>
              <a:avLst/>
              <a:gdLst/>
              <a:ahLst/>
              <a:cxnLst/>
              <a:rect l="l" t="t" r="r" b="b"/>
              <a:pathLst>
                <a:path w="4421" h="4351" extrusionOk="0">
                  <a:moveTo>
                    <a:pt x="2410" y="1"/>
                  </a:moveTo>
                  <a:cubicBezTo>
                    <a:pt x="2098" y="1"/>
                    <a:pt x="1782" y="117"/>
                    <a:pt x="1566" y="334"/>
                  </a:cubicBezTo>
                  <a:cubicBezTo>
                    <a:pt x="209" y="2108"/>
                    <a:pt x="1" y="3883"/>
                    <a:pt x="679" y="4196"/>
                  </a:cubicBezTo>
                  <a:cubicBezTo>
                    <a:pt x="928" y="4302"/>
                    <a:pt x="1180" y="4351"/>
                    <a:pt x="1429" y="4351"/>
                  </a:cubicBezTo>
                  <a:cubicBezTo>
                    <a:pt x="3006" y="4351"/>
                    <a:pt x="4420" y="2396"/>
                    <a:pt x="3654" y="908"/>
                  </a:cubicBezTo>
                  <a:cubicBezTo>
                    <a:pt x="3497" y="542"/>
                    <a:pt x="3184" y="229"/>
                    <a:pt x="2819" y="73"/>
                  </a:cubicBezTo>
                  <a:cubicBezTo>
                    <a:pt x="2690" y="24"/>
                    <a:pt x="2550" y="1"/>
                    <a:pt x="2410" y="1"/>
                  </a:cubicBezTo>
                  <a:close/>
                </a:path>
              </a:pathLst>
            </a:custGeom>
            <a:solidFill>
              <a:srgbClr val="FFCB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34"/>
            <p:cNvSpPr/>
            <p:nvPr/>
          </p:nvSpPr>
          <p:spPr>
            <a:xfrm>
              <a:off x="2959925" y="1929125"/>
              <a:ext cx="782900" cy="832825"/>
            </a:xfrm>
            <a:custGeom>
              <a:avLst/>
              <a:gdLst/>
              <a:ahLst/>
              <a:cxnLst/>
              <a:rect l="l" t="t" r="r" b="b"/>
              <a:pathLst>
                <a:path w="31316" h="33313" extrusionOk="0">
                  <a:moveTo>
                    <a:pt x="13518" y="1"/>
                  </a:moveTo>
                  <a:lnTo>
                    <a:pt x="261" y="2819"/>
                  </a:lnTo>
                  <a:cubicBezTo>
                    <a:pt x="261" y="2819"/>
                    <a:pt x="0" y="19207"/>
                    <a:pt x="5585" y="28393"/>
                  </a:cubicBezTo>
                  <a:cubicBezTo>
                    <a:pt x="8079" y="32573"/>
                    <a:pt x="16625" y="33313"/>
                    <a:pt x="22366" y="33313"/>
                  </a:cubicBezTo>
                  <a:cubicBezTo>
                    <a:pt x="25514" y="33313"/>
                    <a:pt x="27818" y="33090"/>
                    <a:pt x="27818" y="33090"/>
                  </a:cubicBezTo>
                  <a:lnTo>
                    <a:pt x="31315" y="23487"/>
                  </a:lnTo>
                  <a:lnTo>
                    <a:pt x="31315" y="23487"/>
                  </a:lnTo>
                  <a:cubicBezTo>
                    <a:pt x="31315" y="23487"/>
                    <a:pt x="31024" y="23499"/>
                    <a:pt x="30528" y="23499"/>
                  </a:cubicBezTo>
                  <a:cubicBezTo>
                    <a:pt x="27965" y="23499"/>
                    <a:pt x="19929" y="23169"/>
                    <a:pt x="18267" y="19103"/>
                  </a:cubicBezTo>
                  <a:cubicBezTo>
                    <a:pt x="16232" y="14301"/>
                    <a:pt x="13518" y="1"/>
                    <a:pt x="13518" y="1"/>
                  </a:cubicBezTo>
                  <a:close/>
                </a:path>
              </a:pathLst>
            </a:custGeom>
            <a:solidFill>
              <a:srgbClr val="FFCB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34"/>
            <p:cNvSpPr/>
            <p:nvPr/>
          </p:nvSpPr>
          <p:spPr>
            <a:xfrm>
              <a:off x="3514450" y="2516400"/>
              <a:ext cx="521950" cy="247825"/>
            </a:xfrm>
            <a:custGeom>
              <a:avLst/>
              <a:gdLst/>
              <a:ahLst/>
              <a:cxnLst/>
              <a:rect l="l" t="t" r="r" b="b"/>
              <a:pathLst>
                <a:path w="20878" h="9913" extrusionOk="0">
                  <a:moveTo>
                    <a:pt x="10990" y="1"/>
                  </a:moveTo>
                  <a:cubicBezTo>
                    <a:pt x="6908" y="1"/>
                    <a:pt x="1566" y="205"/>
                    <a:pt x="1566" y="205"/>
                  </a:cubicBezTo>
                  <a:lnTo>
                    <a:pt x="1" y="9912"/>
                  </a:lnTo>
                  <a:cubicBezTo>
                    <a:pt x="7151" y="9390"/>
                    <a:pt x="18007" y="8555"/>
                    <a:pt x="18059" y="7981"/>
                  </a:cubicBezTo>
                  <a:cubicBezTo>
                    <a:pt x="18059" y="7407"/>
                    <a:pt x="15345" y="7251"/>
                    <a:pt x="13831" y="7251"/>
                  </a:cubicBezTo>
                  <a:cubicBezTo>
                    <a:pt x="16232" y="6990"/>
                    <a:pt x="19364" y="6885"/>
                    <a:pt x="19416" y="6259"/>
                  </a:cubicBezTo>
                  <a:cubicBezTo>
                    <a:pt x="19468" y="5633"/>
                    <a:pt x="16337" y="5319"/>
                    <a:pt x="14405" y="5319"/>
                  </a:cubicBezTo>
                  <a:cubicBezTo>
                    <a:pt x="16128" y="5058"/>
                    <a:pt x="20721" y="5006"/>
                    <a:pt x="20773" y="4380"/>
                  </a:cubicBezTo>
                  <a:cubicBezTo>
                    <a:pt x="20877" y="3545"/>
                    <a:pt x="14823" y="3336"/>
                    <a:pt x="14823" y="3336"/>
                  </a:cubicBezTo>
                  <a:cubicBezTo>
                    <a:pt x="14823" y="3336"/>
                    <a:pt x="20355" y="3232"/>
                    <a:pt x="20147" y="2292"/>
                  </a:cubicBezTo>
                  <a:cubicBezTo>
                    <a:pt x="19990" y="1614"/>
                    <a:pt x="13936" y="1875"/>
                    <a:pt x="13570" y="1405"/>
                  </a:cubicBezTo>
                  <a:cubicBezTo>
                    <a:pt x="13205" y="935"/>
                    <a:pt x="15815" y="883"/>
                    <a:pt x="15554" y="309"/>
                  </a:cubicBezTo>
                  <a:cubicBezTo>
                    <a:pt x="15436" y="74"/>
                    <a:pt x="13440" y="1"/>
                    <a:pt x="10990" y="1"/>
                  </a:cubicBezTo>
                  <a:close/>
                </a:path>
              </a:pathLst>
            </a:custGeom>
            <a:solidFill>
              <a:srgbClr val="FFCB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34"/>
            <p:cNvSpPr/>
            <p:nvPr/>
          </p:nvSpPr>
          <p:spPr>
            <a:xfrm>
              <a:off x="2665025" y="1328925"/>
              <a:ext cx="672000" cy="785500"/>
            </a:xfrm>
            <a:custGeom>
              <a:avLst/>
              <a:gdLst/>
              <a:ahLst/>
              <a:cxnLst/>
              <a:rect l="l" t="t" r="r" b="b"/>
              <a:pathLst>
                <a:path w="26880" h="31420" extrusionOk="0">
                  <a:moveTo>
                    <a:pt x="1" y="0"/>
                  </a:moveTo>
                  <a:lnTo>
                    <a:pt x="2924" y="9447"/>
                  </a:lnTo>
                  <a:lnTo>
                    <a:pt x="11483" y="31420"/>
                  </a:lnTo>
                  <a:lnTo>
                    <a:pt x="26880" y="26409"/>
                  </a:lnTo>
                  <a:cubicBezTo>
                    <a:pt x="26880" y="26409"/>
                    <a:pt x="21660" y="3810"/>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34"/>
            <p:cNvSpPr/>
            <p:nvPr/>
          </p:nvSpPr>
          <p:spPr>
            <a:xfrm>
              <a:off x="1651200" y="1328925"/>
              <a:ext cx="1501850" cy="1688600"/>
            </a:xfrm>
            <a:custGeom>
              <a:avLst/>
              <a:gdLst/>
              <a:ahLst/>
              <a:cxnLst/>
              <a:rect l="l" t="t" r="r" b="b"/>
              <a:pathLst>
                <a:path w="60074" h="67544" extrusionOk="0">
                  <a:moveTo>
                    <a:pt x="41545" y="0"/>
                  </a:moveTo>
                  <a:lnTo>
                    <a:pt x="34186" y="3654"/>
                  </a:lnTo>
                  <a:lnTo>
                    <a:pt x="26097" y="574"/>
                  </a:lnTo>
                  <a:cubicBezTo>
                    <a:pt x="26097" y="574"/>
                    <a:pt x="17172" y="3393"/>
                    <a:pt x="8613" y="15449"/>
                  </a:cubicBezTo>
                  <a:cubicBezTo>
                    <a:pt x="1" y="27505"/>
                    <a:pt x="1880" y="66754"/>
                    <a:pt x="1880" y="66754"/>
                  </a:cubicBezTo>
                  <a:cubicBezTo>
                    <a:pt x="1880" y="66754"/>
                    <a:pt x="12951" y="67543"/>
                    <a:pt x="27209" y="67543"/>
                  </a:cubicBezTo>
                  <a:cubicBezTo>
                    <a:pt x="36990" y="67543"/>
                    <a:pt x="48272" y="67172"/>
                    <a:pt x="58508" y="65919"/>
                  </a:cubicBezTo>
                  <a:cubicBezTo>
                    <a:pt x="60074" y="50418"/>
                    <a:pt x="59917" y="32620"/>
                    <a:pt x="56890" y="18476"/>
                  </a:cubicBezTo>
                  <a:cubicBezTo>
                    <a:pt x="55115" y="10178"/>
                    <a:pt x="49374" y="3288"/>
                    <a:pt x="4154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34"/>
            <p:cNvSpPr/>
            <p:nvPr/>
          </p:nvSpPr>
          <p:spPr>
            <a:xfrm>
              <a:off x="2240975" y="2734125"/>
              <a:ext cx="745050" cy="39225"/>
            </a:xfrm>
            <a:custGeom>
              <a:avLst/>
              <a:gdLst/>
              <a:ahLst/>
              <a:cxnLst/>
              <a:rect l="l" t="t" r="r" b="b"/>
              <a:pathLst>
                <a:path w="29802" h="1569" extrusionOk="0">
                  <a:moveTo>
                    <a:pt x="1477" y="0"/>
                  </a:moveTo>
                  <a:cubicBezTo>
                    <a:pt x="634" y="0"/>
                    <a:pt x="1" y="711"/>
                    <a:pt x="1" y="1569"/>
                  </a:cubicBezTo>
                  <a:lnTo>
                    <a:pt x="29802" y="1569"/>
                  </a:lnTo>
                  <a:lnTo>
                    <a:pt x="29802" y="3"/>
                  </a:lnTo>
                  <a:lnTo>
                    <a:pt x="1566" y="3"/>
                  </a:lnTo>
                  <a:cubicBezTo>
                    <a:pt x="1536" y="1"/>
                    <a:pt x="1507" y="0"/>
                    <a:pt x="1477" y="0"/>
                  </a:cubicBezTo>
                  <a:close/>
                </a:path>
              </a:pathLst>
            </a:custGeom>
            <a:solidFill>
              <a:srgbClr val="91A9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34"/>
            <p:cNvSpPr/>
            <p:nvPr/>
          </p:nvSpPr>
          <p:spPr>
            <a:xfrm>
              <a:off x="2854225" y="2111800"/>
              <a:ext cx="1190000" cy="661550"/>
            </a:xfrm>
            <a:custGeom>
              <a:avLst/>
              <a:gdLst/>
              <a:ahLst/>
              <a:cxnLst/>
              <a:rect l="l" t="t" r="r" b="b"/>
              <a:pathLst>
                <a:path w="47600" h="26462" extrusionOk="0">
                  <a:moveTo>
                    <a:pt x="10439" y="0"/>
                  </a:moveTo>
                  <a:cubicBezTo>
                    <a:pt x="9134" y="0"/>
                    <a:pt x="7934" y="888"/>
                    <a:pt x="7568" y="2088"/>
                  </a:cubicBezTo>
                  <a:lnTo>
                    <a:pt x="1" y="26462"/>
                  </a:lnTo>
                  <a:lnTo>
                    <a:pt x="39614" y="26462"/>
                  </a:lnTo>
                  <a:lnTo>
                    <a:pt x="47391" y="1566"/>
                  </a:lnTo>
                  <a:cubicBezTo>
                    <a:pt x="47599" y="783"/>
                    <a:pt x="47025" y="0"/>
                    <a:pt x="4624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34"/>
            <p:cNvSpPr/>
            <p:nvPr/>
          </p:nvSpPr>
          <p:spPr>
            <a:xfrm>
              <a:off x="2898600" y="2111800"/>
              <a:ext cx="1189975" cy="661550"/>
            </a:xfrm>
            <a:custGeom>
              <a:avLst/>
              <a:gdLst/>
              <a:ahLst/>
              <a:cxnLst/>
              <a:rect l="l" t="t" r="r" b="b"/>
              <a:pathLst>
                <a:path w="47599" h="26462" extrusionOk="0">
                  <a:moveTo>
                    <a:pt x="10438" y="0"/>
                  </a:moveTo>
                  <a:cubicBezTo>
                    <a:pt x="9134" y="0"/>
                    <a:pt x="7933" y="888"/>
                    <a:pt x="7568" y="2088"/>
                  </a:cubicBezTo>
                  <a:lnTo>
                    <a:pt x="0" y="26462"/>
                  </a:lnTo>
                  <a:lnTo>
                    <a:pt x="39614" y="26462"/>
                  </a:lnTo>
                  <a:lnTo>
                    <a:pt x="47390" y="1566"/>
                  </a:lnTo>
                  <a:cubicBezTo>
                    <a:pt x="47599" y="783"/>
                    <a:pt x="47025" y="0"/>
                    <a:pt x="462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34"/>
            <p:cNvSpPr/>
            <p:nvPr/>
          </p:nvSpPr>
          <p:spPr>
            <a:xfrm>
              <a:off x="3457050" y="2401175"/>
              <a:ext cx="146150" cy="102900"/>
            </a:xfrm>
            <a:custGeom>
              <a:avLst/>
              <a:gdLst/>
              <a:ahLst/>
              <a:cxnLst/>
              <a:rect l="l" t="t" r="r" b="b"/>
              <a:pathLst>
                <a:path w="5846" h="4116" extrusionOk="0">
                  <a:moveTo>
                    <a:pt x="3322" y="1"/>
                  </a:moveTo>
                  <a:cubicBezTo>
                    <a:pt x="3024" y="1"/>
                    <a:pt x="2714" y="38"/>
                    <a:pt x="2401" y="116"/>
                  </a:cubicBezTo>
                  <a:cubicBezTo>
                    <a:pt x="992" y="534"/>
                    <a:pt x="0" y="1682"/>
                    <a:pt x="313" y="2778"/>
                  </a:cubicBezTo>
                  <a:cubicBezTo>
                    <a:pt x="516" y="3588"/>
                    <a:pt x="1410" y="4116"/>
                    <a:pt x="2484" y="4116"/>
                  </a:cubicBezTo>
                  <a:cubicBezTo>
                    <a:pt x="2794" y="4116"/>
                    <a:pt x="3118" y="4072"/>
                    <a:pt x="3445" y="3979"/>
                  </a:cubicBezTo>
                  <a:cubicBezTo>
                    <a:pt x="4906" y="3613"/>
                    <a:pt x="5846" y="2413"/>
                    <a:pt x="5585" y="1369"/>
                  </a:cubicBezTo>
                  <a:cubicBezTo>
                    <a:pt x="5339" y="507"/>
                    <a:pt x="4415" y="1"/>
                    <a:pt x="332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34"/>
            <p:cNvSpPr/>
            <p:nvPr/>
          </p:nvSpPr>
          <p:spPr>
            <a:xfrm>
              <a:off x="1318500" y="1952625"/>
              <a:ext cx="1243475" cy="820725"/>
            </a:xfrm>
            <a:custGeom>
              <a:avLst/>
              <a:gdLst/>
              <a:ahLst/>
              <a:cxnLst/>
              <a:rect l="l" t="t" r="r" b="b"/>
              <a:pathLst>
                <a:path w="49739" h="32829" extrusionOk="0">
                  <a:moveTo>
                    <a:pt x="12630" y="0"/>
                  </a:moveTo>
                  <a:cubicBezTo>
                    <a:pt x="12630" y="0"/>
                    <a:pt x="0" y="32829"/>
                    <a:pt x="13622" y="32829"/>
                  </a:cubicBezTo>
                  <a:cubicBezTo>
                    <a:pt x="24321" y="32829"/>
                    <a:pt x="49008" y="32620"/>
                    <a:pt x="49008" y="32620"/>
                  </a:cubicBezTo>
                  <a:lnTo>
                    <a:pt x="49739" y="21764"/>
                  </a:lnTo>
                  <a:cubicBezTo>
                    <a:pt x="49739" y="21764"/>
                    <a:pt x="27609" y="20250"/>
                    <a:pt x="26774" y="18163"/>
                  </a:cubicBezTo>
                  <a:cubicBezTo>
                    <a:pt x="25939" y="16023"/>
                    <a:pt x="31106" y="4123"/>
                    <a:pt x="31106" y="4123"/>
                  </a:cubicBezTo>
                  <a:lnTo>
                    <a:pt x="12630" y="0"/>
                  </a:lnTo>
                  <a:close/>
                </a:path>
              </a:pathLst>
            </a:custGeom>
            <a:solidFill>
              <a:srgbClr val="FFCB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34"/>
            <p:cNvSpPr/>
            <p:nvPr/>
          </p:nvSpPr>
          <p:spPr>
            <a:xfrm>
              <a:off x="2314050" y="2482350"/>
              <a:ext cx="641975" cy="291825"/>
            </a:xfrm>
            <a:custGeom>
              <a:avLst/>
              <a:gdLst/>
              <a:ahLst/>
              <a:cxnLst/>
              <a:rect l="l" t="t" r="r" b="b"/>
              <a:pathLst>
                <a:path w="25679" h="11673" extrusionOk="0">
                  <a:moveTo>
                    <a:pt x="2975" y="1"/>
                  </a:moveTo>
                  <a:lnTo>
                    <a:pt x="0" y="11431"/>
                  </a:lnTo>
                  <a:cubicBezTo>
                    <a:pt x="4191" y="11558"/>
                    <a:pt x="9433" y="11673"/>
                    <a:pt x="13723" y="11673"/>
                  </a:cubicBezTo>
                  <a:cubicBezTo>
                    <a:pt x="18246" y="11673"/>
                    <a:pt x="21711" y="11545"/>
                    <a:pt x="21764" y="11170"/>
                  </a:cubicBezTo>
                  <a:cubicBezTo>
                    <a:pt x="21869" y="10439"/>
                    <a:pt x="18633" y="9969"/>
                    <a:pt x="16806" y="9813"/>
                  </a:cubicBezTo>
                  <a:cubicBezTo>
                    <a:pt x="17850" y="9813"/>
                    <a:pt x="19011" y="9841"/>
                    <a:pt x="20074" y="9841"/>
                  </a:cubicBezTo>
                  <a:cubicBezTo>
                    <a:pt x="21933" y="9841"/>
                    <a:pt x="23491" y="9756"/>
                    <a:pt x="23591" y="9291"/>
                  </a:cubicBezTo>
                  <a:cubicBezTo>
                    <a:pt x="23800" y="8508"/>
                    <a:pt x="20042" y="7777"/>
                    <a:pt x="17745" y="7621"/>
                  </a:cubicBezTo>
                  <a:cubicBezTo>
                    <a:pt x="18013" y="7608"/>
                    <a:pt x="18333" y="7603"/>
                    <a:pt x="18688" y="7603"/>
                  </a:cubicBezTo>
                  <a:cubicBezTo>
                    <a:pt x="19752" y="7603"/>
                    <a:pt x="21135" y="7647"/>
                    <a:pt x="22377" y="7647"/>
                  </a:cubicBezTo>
                  <a:cubicBezTo>
                    <a:pt x="24035" y="7647"/>
                    <a:pt x="25444" y="7569"/>
                    <a:pt x="25522" y="7203"/>
                  </a:cubicBezTo>
                  <a:cubicBezTo>
                    <a:pt x="25679" y="6160"/>
                    <a:pt x="18477" y="5220"/>
                    <a:pt x="18476" y="5220"/>
                  </a:cubicBezTo>
                  <a:lnTo>
                    <a:pt x="18476" y="5220"/>
                  </a:lnTo>
                  <a:cubicBezTo>
                    <a:pt x="18476" y="5220"/>
                    <a:pt x="19967" y="5338"/>
                    <a:pt x="21518" y="5338"/>
                  </a:cubicBezTo>
                  <a:cubicBezTo>
                    <a:pt x="23224" y="5338"/>
                    <a:pt x="25003" y="5195"/>
                    <a:pt x="24948" y="4594"/>
                  </a:cubicBezTo>
                  <a:cubicBezTo>
                    <a:pt x="24843" y="3759"/>
                    <a:pt x="17589" y="3393"/>
                    <a:pt x="17224" y="2819"/>
                  </a:cubicBezTo>
                  <a:cubicBezTo>
                    <a:pt x="16858" y="2193"/>
                    <a:pt x="19990" y="2454"/>
                    <a:pt x="19677" y="1671"/>
                  </a:cubicBezTo>
                  <a:cubicBezTo>
                    <a:pt x="19363" y="888"/>
                    <a:pt x="2975" y="1"/>
                    <a:pt x="2975" y="1"/>
                  </a:cubicBezTo>
                  <a:close/>
                </a:path>
              </a:pathLst>
            </a:custGeom>
            <a:solidFill>
              <a:srgbClr val="FFCB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34"/>
            <p:cNvSpPr/>
            <p:nvPr/>
          </p:nvSpPr>
          <p:spPr>
            <a:xfrm>
              <a:off x="1580750" y="1352325"/>
              <a:ext cx="733325" cy="762100"/>
            </a:xfrm>
            <a:custGeom>
              <a:avLst/>
              <a:gdLst/>
              <a:ahLst/>
              <a:cxnLst/>
              <a:rect l="l" t="t" r="r" b="b"/>
              <a:pathLst>
                <a:path w="29333" h="30484" extrusionOk="0">
                  <a:moveTo>
                    <a:pt x="27553" y="0"/>
                  </a:moveTo>
                  <a:cubicBezTo>
                    <a:pt x="5500" y="0"/>
                    <a:pt x="1" y="26308"/>
                    <a:pt x="1" y="26308"/>
                  </a:cubicBezTo>
                  <a:lnTo>
                    <a:pt x="21347" y="30484"/>
                  </a:lnTo>
                  <a:lnTo>
                    <a:pt x="24948" y="16131"/>
                  </a:lnTo>
                  <a:lnTo>
                    <a:pt x="29332" y="56"/>
                  </a:lnTo>
                  <a:cubicBezTo>
                    <a:pt x="28728" y="18"/>
                    <a:pt x="28135" y="0"/>
                    <a:pt x="2755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34"/>
            <p:cNvSpPr/>
            <p:nvPr/>
          </p:nvSpPr>
          <p:spPr>
            <a:xfrm>
              <a:off x="2254025" y="1300225"/>
              <a:ext cx="251850" cy="246625"/>
            </a:xfrm>
            <a:custGeom>
              <a:avLst/>
              <a:gdLst/>
              <a:ahLst/>
              <a:cxnLst/>
              <a:rect l="l" t="t" r="r" b="b"/>
              <a:pathLst>
                <a:path w="10074" h="9865" extrusionOk="0">
                  <a:moveTo>
                    <a:pt x="3289" y="0"/>
                  </a:moveTo>
                  <a:cubicBezTo>
                    <a:pt x="2192" y="626"/>
                    <a:pt x="1044" y="1305"/>
                    <a:pt x="0" y="2088"/>
                  </a:cubicBezTo>
                  <a:cubicBezTo>
                    <a:pt x="1932" y="5585"/>
                    <a:pt x="7307" y="9864"/>
                    <a:pt x="7307" y="9864"/>
                  </a:cubicBezTo>
                  <a:cubicBezTo>
                    <a:pt x="8716" y="7411"/>
                    <a:pt x="10073" y="4854"/>
                    <a:pt x="10073" y="4802"/>
                  </a:cubicBezTo>
                  <a:cubicBezTo>
                    <a:pt x="7620" y="3497"/>
                    <a:pt x="5324" y="1879"/>
                    <a:pt x="328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34"/>
            <p:cNvSpPr/>
            <p:nvPr/>
          </p:nvSpPr>
          <p:spPr>
            <a:xfrm>
              <a:off x="2505850" y="1280650"/>
              <a:ext cx="210100" cy="254450"/>
            </a:xfrm>
            <a:custGeom>
              <a:avLst/>
              <a:gdLst/>
              <a:ahLst/>
              <a:cxnLst/>
              <a:rect l="l" t="t" r="r" b="b"/>
              <a:pathLst>
                <a:path w="8404" h="10178" extrusionOk="0">
                  <a:moveTo>
                    <a:pt x="5950" y="0"/>
                  </a:moveTo>
                  <a:cubicBezTo>
                    <a:pt x="4489" y="1931"/>
                    <a:pt x="0" y="5585"/>
                    <a:pt x="0" y="5585"/>
                  </a:cubicBezTo>
                  <a:lnTo>
                    <a:pt x="3289" y="10178"/>
                  </a:lnTo>
                  <a:cubicBezTo>
                    <a:pt x="3289" y="10178"/>
                    <a:pt x="6211" y="8560"/>
                    <a:pt x="8403" y="2297"/>
                  </a:cubicBezTo>
                  <a:cubicBezTo>
                    <a:pt x="7725" y="1357"/>
                    <a:pt x="6890" y="574"/>
                    <a:pt x="59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34"/>
            <p:cNvSpPr/>
            <p:nvPr/>
          </p:nvSpPr>
          <p:spPr>
            <a:xfrm>
              <a:off x="2098750" y="1839100"/>
              <a:ext cx="103100" cy="272725"/>
            </a:xfrm>
            <a:custGeom>
              <a:avLst/>
              <a:gdLst/>
              <a:ahLst/>
              <a:cxnLst/>
              <a:rect l="l" t="t" r="r" b="b"/>
              <a:pathLst>
                <a:path w="4124" h="10909" fill="none" extrusionOk="0">
                  <a:moveTo>
                    <a:pt x="1" y="10908"/>
                  </a:moveTo>
                  <a:lnTo>
                    <a:pt x="4124" y="0"/>
                  </a:lnTo>
                </a:path>
              </a:pathLst>
            </a:custGeom>
            <a:noFill/>
            <a:ln w="16950" cap="flat" cmpd="sng">
              <a:solidFill>
                <a:schemeClr val="accent1"/>
              </a:solidFill>
              <a:prstDash val="solid"/>
              <a:miter lim="521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34"/>
            <p:cNvSpPr/>
            <p:nvPr/>
          </p:nvSpPr>
          <p:spPr>
            <a:xfrm>
              <a:off x="3014725" y="1686425"/>
              <a:ext cx="108325" cy="370600"/>
            </a:xfrm>
            <a:custGeom>
              <a:avLst/>
              <a:gdLst/>
              <a:ahLst/>
              <a:cxnLst/>
              <a:rect l="l" t="t" r="r" b="b"/>
              <a:pathLst>
                <a:path w="4333" h="14824" fill="none" extrusionOk="0">
                  <a:moveTo>
                    <a:pt x="4332" y="14823"/>
                  </a:moveTo>
                  <a:cubicBezTo>
                    <a:pt x="3497" y="9709"/>
                    <a:pt x="2088" y="4750"/>
                    <a:pt x="0" y="1"/>
                  </a:cubicBezTo>
                </a:path>
              </a:pathLst>
            </a:custGeom>
            <a:noFill/>
            <a:ln w="16950" cap="flat" cmpd="sng">
              <a:solidFill>
                <a:schemeClr val="accent1"/>
              </a:solidFill>
              <a:prstDash val="solid"/>
              <a:miter lim="521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34"/>
            <p:cNvSpPr/>
            <p:nvPr/>
          </p:nvSpPr>
          <p:spPr>
            <a:xfrm>
              <a:off x="5129775" y="2893375"/>
              <a:ext cx="25" cy="2524800"/>
            </a:xfrm>
            <a:custGeom>
              <a:avLst/>
              <a:gdLst/>
              <a:ahLst/>
              <a:cxnLst/>
              <a:rect l="l" t="t" r="r" b="b"/>
              <a:pathLst>
                <a:path w="1" h="100992" fill="none" extrusionOk="0">
                  <a:moveTo>
                    <a:pt x="1" y="0"/>
                  </a:moveTo>
                  <a:lnTo>
                    <a:pt x="1" y="100991"/>
                  </a:lnTo>
                </a:path>
              </a:pathLst>
            </a:custGeom>
            <a:noFill/>
            <a:ln w="16950" cap="flat" cmpd="sng">
              <a:solidFill>
                <a:schemeClr val="dk1"/>
              </a:solidFill>
              <a:prstDash val="solid"/>
              <a:miter lim="521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34"/>
            <p:cNvSpPr/>
            <p:nvPr/>
          </p:nvSpPr>
          <p:spPr>
            <a:xfrm>
              <a:off x="1062750" y="2893375"/>
              <a:ext cx="25" cy="2524800"/>
            </a:xfrm>
            <a:custGeom>
              <a:avLst/>
              <a:gdLst/>
              <a:ahLst/>
              <a:cxnLst/>
              <a:rect l="l" t="t" r="r" b="b"/>
              <a:pathLst>
                <a:path w="1" h="100992" fill="none" extrusionOk="0">
                  <a:moveTo>
                    <a:pt x="0" y="0"/>
                  </a:moveTo>
                  <a:lnTo>
                    <a:pt x="0" y="100991"/>
                  </a:lnTo>
                </a:path>
              </a:pathLst>
            </a:custGeom>
            <a:noFill/>
            <a:ln w="16950" cap="flat" cmpd="sng">
              <a:solidFill>
                <a:schemeClr val="dk1"/>
              </a:solidFill>
              <a:prstDash val="solid"/>
              <a:miter lim="521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34"/>
            <p:cNvSpPr/>
            <p:nvPr/>
          </p:nvSpPr>
          <p:spPr>
            <a:xfrm>
              <a:off x="4091175" y="2209650"/>
              <a:ext cx="354925" cy="305350"/>
            </a:xfrm>
            <a:custGeom>
              <a:avLst/>
              <a:gdLst/>
              <a:ahLst/>
              <a:cxnLst/>
              <a:rect l="l" t="t" r="r" b="b"/>
              <a:pathLst>
                <a:path w="14197" h="12214" extrusionOk="0">
                  <a:moveTo>
                    <a:pt x="1514" y="12214"/>
                  </a:moveTo>
                  <a:cubicBezTo>
                    <a:pt x="1723" y="12214"/>
                    <a:pt x="1879" y="12109"/>
                    <a:pt x="2036" y="11953"/>
                  </a:cubicBezTo>
                  <a:cubicBezTo>
                    <a:pt x="2349" y="11483"/>
                    <a:pt x="1827" y="11013"/>
                    <a:pt x="1462" y="10752"/>
                  </a:cubicBezTo>
                  <a:cubicBezTo>
                    <a:pt x="1096" y="10544"/>
                    <a:pt x="418" y="10387"/>
                    <a:pt x="157" y="9813"/>
                  </a:cubicBezTo>
                  <a:cubicBezTo>
                    <a:pt x="0" y="9187"/>
                    <a:pt x="261" y="8508"/>
                    <a:pt x="888" y="8143"/>
                  </a:cubicBezTo>
                  <a:cubicBezTo>
                    <a:pt x="1305" y="7882"/>
                    <a:pt x="1827" y="7673"/>
                    <a:pt x="2297" y="7516"/>
                  </a:cubicBezTo>
                  <a:cubicBezTo>
                    <a:pt x="2871" y="7360"/>
                    <a:pt x="3393" y="6994"/>
                    <a:pt x="3706" y="6473"/>
                  </a:cubicBezTo>
                  <a:cubicBezTo>
                    <a:pt x="4123" y="5846"/>
                    <a:pt x="4071" y="5011"/>
                    <a:pt x="4123" y="4281"/>
                  </a:cubicBezTo>
                  <a:cubicBezTo>
                    <a:pt x="4332" y="1462"/>
                    <a:pt x="7203" y="105"/>
                    <a:pt x="9604" y="1"/>
                  </a:cubicBezTo>
                  <a:cubicBezTo>
                    <a:pt x="10856" y="1"/>
                    <a:pt x="12683" y="418"/>
                    <a:pt x="13518" y="1358"/>
                  </a:cubicBezTo>
                  <a:cubicBezTo>
                    <a:pt x="13831" y="1671"/>
                    <a:pt x="13988" y="2088"/>
                    <a:pt x="14092" y="2454"/>
                  </a:cubicBezTo>
                  <a:cubicBezTo>
                    <a:pt x="14196" y="3080"/>
                    <a:pt x="13988" y="3706"/>
                    <a:pt x="13570" y="4176"/>
                  </a:cubicBezTo>
                  <a:cubicBezTo>
                    <a:pt x="13153" y="4646"/>
                    <a:pt x="12579" y="4959"/>
                    <a:pt x="12109" y="5377"/>
                  </a:cubicBezTo>
                  <a:cubicBezTo>
                    <a:pt x="11639" y="5794"/>
                    <a:pt x="11952" y="6264"/>
                    <a:pt x="11848" y="6786"/>
                  </a:cubicBezTo>
                  <a:cubicBezTo>
                    <a:pt x="11743" y="7360"/>
                    <a:pt x="11326" y="7621"/>
                    <a:pt x="10856" y="7934"/>
                  </a:cubicBezTo>
                  <a:cubicBezTo>
                    <a:pt x="9760" y="8508"/>
                    <a:pt x="8508" y="8665"/>
                    <a:pt x="7307" y="9030"/>
                  </a:cubicBezTo>
                  <a:cubicBezTo>
                    <a:pt x="6942" y="9082"/>
                    <a:pt x="6576" y="9239"/>
                    <a:pt x="6263" y="9500"/>
                  </a:cubicBezTo>
                  <a:cubicBezTo>
                    <a:pt x="5950" y="9813"/>
                    <a:pt x="5637" y="10230"/>
                    <a:pt x="5376" y="10648"/>
                  </a:cubicBezTo>
                  <a:cubicBezTo>
                    <a:pt x="4854" y="11379"/>
                    <a:pt x="4071" y="11848"/>
                    <a:pt x="3184" y="12057"/>
                  </a:cubicBez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34"/>
            <p:cNvSpPr/>
            <p:nvPr/>
          </p:nvSpPr>
          <p:spPr>
            <a:xfrm>
              <a:off x="4239925" y="2522800"/>
              <a:ext cx="118750" cy="170950"/>
            </a:xfrm>
            <a:custGeom>
              <a:avLst/>
              <a:gdLst/>
              <a:ahLst/>
              <a:cxnLst/>
              <a:rect l="l" t="t" r="r" b="b"/>
              <a:pathLst>
                <a:path w="4750" h="6838" extrusionOk="0">
                  <a:moveTo>
                    <a:pt x="0" y="1"/>
                  </a:moveTo>
                  <a:lnTo>
                    <a:pt x="0" y="1149"/>
                  </a:lnTo>
                  <a:lnTo>
                    <a:pt x="2297" y="1149"/>
                  </a:lnTo>
                  <a:cubicBezTo>
                    <a:pt x="2325" y="1147"/>
                    <a:pt x="2354" y="1146"/>
                    <a:pt x="2382" y="1146"/>
                  </a:cubicBezTo>
                  <a:cubicBezTo>
                    <a:pt x="3075" y="1146"/>
                    <a:pt x="3654" y="1752"/>
                    <a:pt x="3654" y="2454"/>
                  </a:cubicBezTo>
                  <a:lnTo>
                    <a:pt x="3654" y="4385"/>
                  </a:lnTo>
                  <a:cubicBezTo>
                    <a:pt x="3654" y="5116"/>
                    <a:pt x="3027" y="5690"/>
                    <a:pt x="2297" y="5690"/>
                  </a:cubicBezTo>
                  <a:lnTo>
                    <a:pt x="0" y="5690"/>
                  </a:lnTo>
                  <a:lnTo>
                    <a:pt x="0" y="6838"/>
                  </a:lnTo>
                  <a:lnTo>
                    <a:pt x="2297" y="6838"/>
                  </a:lnTo>
                  <a:cubicBezTo>
                    <a:pt x="3654" y="6838"/>
                    <a:pt x="4750" y="5742"/>
                    <a:pt x="4750" y="4385"/>
                  </a:cubicBezTo>
                  <a:lnTo>
                    <a:pt x="4750" y="2454"/>
                  </a:lnTo>
                  <a:cubicBezTo>
                    <a:pt x="4750" y="1097"/>
                    <a:pt x="3654" y="1"/>
                    <a:pt x="22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34"/>
            <p:cNvSpPr/>
            <p:nvPr/>
          </p:nvSpPr>
          <p:spPr>
            <a:xfrm>
              <a:off x="4050725" y="2484975"/>
              <a:ext cx="232275" cy="280550"/>
            </a:xfrm>
            <a:custGeom>
              <a:avLst/>
              <a:gdLst/>
              <a:ahLst/>
              <a:cxnLst/>
              <a:rect l="l" t="t" r="r" b="b"/>
              <a:pathLst>
                <a:path w="9291" h="11222" extrusionOk="0">
                  <a:moveTo>
                    <a:pt x="0" y="0"/>
                  </a:moveTo>
                  <a:lnTo>
                    <a:pt x="0" y="7203"/>
                  </a:lnTo>
                  <a:cubicBezTo>
                    <a:pt x="0" y="9447"/>
                    <a:pt x="1775" y="11221"/>
                    <a:pt x="3967" y="11221"/>
                  </a:cubicBezTo>
                  <a:lnTo>
                    <a:pt x="5272" y="11221"/>
                  </a:lnTo>
                  <a:cubicBezTo>
                    <a:pt x="7464" y="11221"/>
                    <a:pt x="9290" y="9447"/>
                    <a:pt x="9290" y="7203"/>
                  </a:cubicBezTo>
                  <a:lnTo>
                    <a:pt x="929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34"/>
            <p:cNvSpPr/>
            <p:nvPr/>
          </p:nvSpPr>
          <p:spPr>
            <a:xfrm>
              <a:off x="4012875" y="2726350"/>
              <a:ext cx="307975" cy="54825"/>
            </a:xfrm>
            <a:custGeom>
              <a:avLst/>
              <a:gdLst/>
              <a:ahLst/>
              <a:cxnLst/>
              <a:rect l="l" t="t" r="r" b="b"/>
              <a:pathLst>
                <a:path w="12319" h="2193" extrusionOk="0">
                  <a:moveTo>
                    <a:pt x="1" y="1"/>
                  </a:moveTo>
                  <a:cubicBezTo>
                    <a:pt x="1" y="1"/>
                    <a:pt x="53" y="2193"/>
                    <a:pt x="3498" y="2193"/>
                  </a:cubicBezTo>
                  <a:lnTo>
                    <a:pt x="8821" y="2193"/>
                  </a:lnTo>
                  <a:cubicBezTo>
                    <a:pt x="12214" y="2193"/>
                    <a:pt x="12318" y="1"/>
                    <a:pt x="1231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34"/>
            <p:cNvSpPr/>
            <p:nvPr/>
          </p:nvSpPr>
          <p:spPr>
            <a:xfrm>
              <a:off x="882700" y="2773325"/>
              <a:ext cx="4384100" cy="146175"/>
            </a:xfrm>
            <a:custGeom>
              <a:avLst/>
              <a:gdLst/>
              <a:ahLst/>
              <a:cxnLst/>
              <a:rect l="l" t="t" r="r" b="b"/>
              <a:pathLst>
                <a:path w="175364" h="5847" extrusionOk="0">
                  <a:moveTo>
                    <a:pt x="0" y="1"/>
                  </a:moveTo>
                  <a:lnTo>
                    <a:pt x="0" y="5846"/>
                  </a:lnTo>
                  <a:lnTo>
                    <a:pt x="175364" y="5846"/>
                  </a:lnTo>
                  <a:lnTo>
                    <a:pt x="17536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34"/>
            <p:cNvSpPr/>
            <p:nvPr/>
          </p:nvSpPr>
          <p:spPr>
            <a:xfrm>
              <a:off x="5200250" y="557775"/>
              <a:ext cx="310550" cy="368850"/>
            </a:xfrm>
            <a:custGeom>
              <a:avLst/>
              <a:gdLst/>
              <a:ahLst/>
              <a:cxnLst/>
              <a:rect l="l" t="t" r="r" b="b"/>
              <a:pathLst>
                <a:path w="12422" h="14754" extrusionOk="0">
                  <a:moveTo>
                    <a:pt x="8768" y="1"/>
                  </a:moveTo>
                  <a:lnTo>
                    <a:pt x="0" y="5951"/>
                  </a:lnTo>
                  <a:lnTo>
                    <a:pt x="887" y="11640"/>
                  </a:lnTo>
                  <a:cubicBezTo>
                    <a:pt x="887" y="11640"/>
                    <a:pt x="1027" y="14754"/>
                    <a:pt x="4332" y="14754"/>
                  </a:cubicBezTo>
                  <a:cubicBezTo>
                    <a:pt x="4529" y="14754"/>
                    <a:pt x="4738" y="14743"/>
                    <a:pt x="4958" y="14719"/>
                  </a:cubicBezTo>
                  <a:cubicBezTo>
                    <a:pt x="9082" y="14302"/>
                    <a:pt x="12422" y="10231"/>
                    <a:pt x="12422" y="10231"/>
                  </a:cubicBezTo>
                  <a:lnTo>
                    <a:pt x="8768" y="1"/>
                  </a:lnTo>
                  <a:close/>
                </a:path>
              </a:pathLst>
            </a:custGeom>
            <a:solidFill>
              <a:srgbClr val="AF57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34"/>
            <p:cNvSpPr/>
            <p:nvPr/>
          </p:nvSpPr>
          <p:spPr>
            <a:xfrm>
              <a:off x="5017575" y="297025"/>
              <a:ext cx="447550" cy="471050"/>
            </a:xfrm>
            <a:custGeom>
              <a:avLst/>
              <a:gdLst/>
              <a:ahLst/>
              <a:cxnLst/>
              <a:rect l="l" t="t" r="r" b="b"/>
              <a:pathLst>
                <a:path w="17902" h="18842" extrusionOk="0">
                  <a:moveTo>
                    <a:pt x="10592" y="1"/>
                  </a:moveTo>
                  <a:cubicBezTo>
                    <a:pt x="9154" y="1"/>
                    <a:pt x="7570" y="747"/>
                    <a:pt x="5950" y="2550"/>
                  </a:cubicBezTo>
                  <a:cubicBezTo>
                    <a:pt x="3445" y="5264"/>
                    <a:pt x="0" y="16329"/>
                    <a:pt x="4698" y="18208"/>
                  </a:cubicBezTo>
                  <a:cubicBezTo>
                    <a:pt x="5732" y="18624"/>
                    <a:pt x="6870" y="18842"/>
                    <a:pt x="8024" y="18842"/>
                  </a:cubicBezTo>
                  <a:cubicBezTo>
                    <a:pt x="11645" y="18842"/>
                    <a:pt x="15423" y="16695"/>
                    <a:pt x="16650" y="11788"/>
                  </a:cubicBezTo>
                  <a:cubicBezTo>
                    <a:pt x="17902" y="6701"/>
                    <a:pt x="14900" y="1"/>
                    <a:pt x="10592" y="1"/>
                  </a:cubicBezTo>
                  <a:close/>
                </a:path>
              </a:pathLst>
            </a:custGeom>
            <a:solidFill>
              <a:srgbClr val="AF57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34"/>
            <p:cNvSpPr/>
            <p:nvPr/>
          </p:nvSpPr>
          <p:spPr>
            <a:xfrm>
              <a:off x="5214600" y="711750"/>
              <a:ext cx="160500" cy="62650"/>
            </a:xfrm>
            <a:custGeom>
              <a:avLst/>
              <a:gdLst/>
              <a:ahLst/>
              <a:cxnLst/>
              <a:rect l="l" t="t" r="r" b="b"/>
              <a:pathLst>
                <a:path w="6420" h="2506" fill="none" extrusionOk="0">
                  <a:moveTo>
                    <a:pt x="0" y="2401"/>
                  </a:moveTo>
                  <a:cubicBezTo>
                    <a:pt x="2349" y="2506"/>
                    <a:pt x="4698" y="1619"/>
                    <a:pt x="6420" y="1"/>
                  </a:cubicBezTo>
                </a:path>
              </a:pathLst>
            </a:custGeom>
            <a:noFill/>
            <a:ln w="11750" cap="flat" cmpd="sng">
              <a:solidFill>
                <a:srgbClr val="752D21"/>
              </a:solidFill>
              <a:prstDash val="solid"/>
              <a:miter lim="521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34"/>
            <p:cNvSpPr/>
            <p:nvPr/>
          </p:nvSpPr>
          <p:spPr>
            <a:xfrm>
              <a:off x="5420750" y="573450"/>
              <a:ext cx="25" cy="25"/>
            </a:xfrm>
            <a:custGeom>
              <a:avLst/>
              <a:gdLst/>
              <a:ahLst/>
              <a:cxnLst/>
              <a:rect l="l" t="t" r="r" b="b"/>
              <a:pathLst>
                <a:path w="1" h="1" extrusionOk="0">
                  <a:moveTo>
                    <a:pt x="1" y="0"/>
                  </a:moveTo>
                  <a:close/>
                </a:path>
              </a:pathLst>
            </a:custGeom>
            <a:solidFill>
              <a:srgbClr val="FF85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34"/>
            <p:cNvSpPr/>
            <p:nvPr/>
          </p:nvSpPr>
          <p:spPr>
            <a:xfrm>
              <a:off x="5419450" y="572475"/>
              <a:ext cx="1325" cy="3600"/>
            </a:xfrm>
            <a:custGeom>
              <a:avLst/>
              <a:gdLst/>
              <a:ahLst/>
              <a:cxnLst/>
              <a:rect l="l" t="t" r="r" b="b"/>
              <a:pathLst>
                <a:path w="53" h="144" extrusionOk="0">
                  <a:moveTo>
                    <a:pt x="46" y="0"/>
                  </a:moveTo>
                  <a:cubicBezTo>
                    <a:pt x="40" y="0"/>
                    <a:pt x="27" y="13"/>
                    <a:pt x="0" y="39"/>
                  </a:cubicBezTo>
                  <a:lnTo>
                    <a:pt x="0" y="91"/>
                  </a:lnTo>
                  <a:lnTo>
                    <a:pt x="0" y="144"/>
                  </a:lnTo>
                  <a:lnTo>
                    <a:pt x="53" y="39"/>
                  </a:lnTo>
                  <a:cubicBezTo>
                    <a:pt x="53" y="13"/>
                    <a:pt x="53" y="0"/>
                    <a:pt x="46" y="0"/>
                  </a:cubicBezTo>
                  <a:close/>
                </a:path>
              </a:pathLst>
            </a:custGeom>
            <a:solidFill>
              <a:srgbClr val="FF85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34"/>
            <p:cNvSpPr/>
            <p:nvPr/>
          </p:nvSpPr>
          <p:spPr>
            <a:xfrm>
              <a:off x="5136300" y="527775"/>
              <a:ext cx="39175" cy="82225"/>
            </a:xfrm>
            <a:custGeom>
              <a:avLst/>
              <a:gdLst/>
              <a:ahLst/>
              <a:cxnLst/>
              <a:rect l="l" t="t" r="r" b="b"/>
              <a:pathLst>
                <a:path w="1567" h="3289" fill="none" extrusionOk="0">
                  <a:moveTo>
                    <a:pt x="1567" y="1"/>
                  </a:moveTo>
                  <a:cubicBezTo>
                    <a:pt x="1567" y="1"/>
                    <a:pt x="1" y="2140"/>
                    <a:pt x="157" y="2610"/>
                  </a:cubicBezTo>
                  <a:cubicBezTo>
                    <a:pt x="366" y="3289"/>
                    <a:pt x="1567" y="3132"/>
                    <a:pt x="1567" y="3132"/>
                  </a:cubicBezTo>
                </a:path>
              </a:pathLst>
            </a:custGeom>
            <a:noFill/>
            <a:ln w="11750" cap="flat" cmpd="sng">
              <a:solidFill>
                <a:srgbClr val="752D21"/>
              </a:solidFill>
              <a:prstDash val="solid"/>
              <a:miter lim="521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34"/>
            <p:cNvSpPr/>
            <p:nvPr/>
          </p:nvSpPr>
          <p:spPr>
            <a:xfrm>
              <a:off x="5240700" y="535350"/>
              <a:ext cx="19600" cy="21400"/>
            </a:xfrm>
            <a:custGeom>
              <a:avLst/>
              <a:gdLst/>
              <a:ahLst/>
              <a:cxnLst/>
              <a:rect l="l" t="t" r="r" b="b"/>
              <a:pathLst>
                <a:path w="784" h="856" extrusionOk="0">
                  <a:moveTo>
                    <a:pt x="407" y="1"/>
                  </a:moveTo>
                  <a:cubicBezTo>
                    <a:pt x="263" y="1"/>
                    <a:pt x="105" y="149"/>
                    <a:pt x="105" y="376"/>
                  </a:cubicBezTo>
                  <a:cubicBezTo>
                    <a:pt x="0" y="585"/>
                    <a:pt x="105" y="794"/>
                    <a:pt x="313" y="846"/>
                  </a:cubicBezTo>
                  <a:cubicBezTo>
                    <a:pt x="334" y="853"/>
                    <a:pt x="355" y="856"/>
                    <a:pt x="377" y="856"/>
                  </a:cubicBezTo>
                  <a:cubicBezTo>
                    <a:pt x="522" y="856"/>
                    <a:pt x="686" y="714"/>
                    <a:pt x="731" y="533"/>
                  </a:cubicBezTo>
                  <a:cubicBezTo>
                    <a:pt x="783" y="324"/>
                    <a:pt x="679" y="63"/>
                    <a:pt x="470" y="11"/>
                  </a:cubicBezTo>
                  <a:cubicBezTo>
                    <a:pt x="450" y="4"/>
                    <a:pt x="429" y="1"/>
                    <a:pt x="407" y="1"/>
                  </a:cubicBezTo>
                  <a:close/>
                </a:path>
              </a:pathLst>
            </a:custGeom>
            <a:solidFill>
              <a:srgbClr val="4A1A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34"/>
            <p:cNvSpPr/>
            <p:nvPr/>
          </p:nvSpPr>
          <p:spPr>
            <a:xfrm>
              <a:off x="5116725" y="493600"/>
              <a:ext cx="19600" cy="21400"/>
            </a:xfrm>
            <a:custGeom>
              <a:avLst/>
              <a:gdLst/>
              <a:ahLst/>
              <a:cxnLst/>
              <a:rect l="l" t="t" r="r" b="b"/>
              <a:pathLst>
                <a:path w="784" h="856" extrusionOk="0">
                  <a:moveTo>
                    <a:pt x="408" y="1"/>
                  </a:moveTo>
                  <a:cubicBezTo>
                    <a:pt x="263" y="1"/>
                    <a:pt x="99" y="149"/>
                    <a:pt x="53" y="376"/>
                  </a:cubicBezTo>
                  <a:cubicBezTo>
                    <a:pt x="1" y="585"/>
                    <a:pt x="105" y="793"/>
                    <a:pt x="314" y="846"/>
                  </a:cubicBezTo>
                  <a:cubicBezTo>
                    <a:pt x="334" y="852"/>
                    <a:pt x="355" y="856"/>
                    <a:pt x="377" y="856"/>
                  </a:cubicBezTo>
                  <a:cubicBezTo>
                    <a:pt x="522" y="856"/>
                    <a:pt x="686" y="708"/>
                    <a:pt x="732" y="480"/>
                  </a:cubicBezTo>
                  <a:cubicBezTo>
                    <a:pt x="784" y="324"/>
                    <a:pt x="679" y="63"/>
                    <a:pt x="471" y="11"/>
                  </a:cubicBezTo>
                  <a:cubicBezTo>
                    <a:pt x="450" y="4"/>
                    <a:pt x="429" y="1"/>
                    <a:pt x="408" y="1"/>
                  </a:cubicBezTo>
                  <a:close/>
                </a:path>
              </a:pathLst>
            </a:custGeom>
            <a:solidFill>
              <a:srgbClr val="4A1A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34"/>
            <p:cNvSpPr/>
            <p:nvPr/>
          </p:nvSpPr>
          <p:spPr>
            <a:xfrm>
              <a:off x="5105000" y="629550"/>
              <a:ext cx="84825" cy="65925"/>
            </a:xfrm>
            <a:custGeom>
              <a:avLst/>
              <a:gdLst/>
              <a:ahLst/>
              <a:cxnLst/>
              <a:rect l="l" t="t" r="r" b="b"/>
              <a:pathLst>
                <a:path w="3393" h="2637" extrusionOk="0">
                  <a:moveTo>
                    <a:pt x="366" y="1"/>
                  </a:moveTo>
                  <a:lnTo>
                    <a:pt x="366" y="1"/>
                  </a:lnTo>
                  <a:cubicBezTo>
                    <a:pt x="366" y="1"/>
                    <a:pt x="0" y="2140"/>
                    <a:pt x="1357" y="2558"/>
                  </a:cubicBezTo>
                  <a:cubicBezTo>
                    <a:pt x="1531" y="2612"/>
                    <a:pt x="1691" y="2637"/>
                    <a:pt x="1838" y="2637"/>
                  </a:cubicBezTo>
                  <a:cubicBezTo>
                    <a:pt x="3100" y="2637"/>
                    <a:pt x="3393" y="836"/>
                    <a:pt x="3393" y="836"/>
                  </a:cubicBezTo>
                  <a:lnTo>
                    <a:pt x="3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34"/>
            <p:cNvSpPr/>
            <p:nvPr/>
          </p:nvSpPr>
          <p:spPr>
            <a:xfrm>
              <a:off x="5056725" y="265125"/>
              <a:ext cx="524550" cy="397075"/>
            </a:xfrm>
            <a:custGeom>
              <a:avLst/>
              <a:gdLst/>
              <a:ahLst/>
              <a:cxnLst/>
              <a:rect l="l" t="t" r="r" b="b"/>
              <a:pathLst>
                <a:path w="20982" h="15883" extrusionOk="0">
                  <a:moveTo>
                    <a:pt x="10475" y="0"/>
                  </a:moveTo>
                  <a:cubicBezTo>
                    <a:pt x="9450" y="0"/>
                    <a:pt x="8466" y="205"/>
                    <a:pt x="7620" y="642"/>
                  </a:cubicBezTo>
                  <a:cubicBezTo>
                    <a:pt x="6743" y="262"/>
                    <a:pt x="5952" y="101"/>
                    <a:pt x="5242" y="101"/>
                  </a:cubicBezTo>
                  <a:cubicBezTo>
                    <a:pt x="1478" y="101"/>
                    <a:pt x="0" y="4609"/>
                    <a:pt x="0" y="4609"/>
                  </a:cubicBezTo>
                  <a:cubicBezTo>
                    <a:pt x="2871" y="7479"/>
                    <a:pt x="10752" y="7688"/>
                    <a:pt x="10752" y="7688"/>
                  </a:cubicBezTo>
                  <a:cubicBezTo>
                    <a:pt x="10752" y="7688"/>
                    <a:pt x="9499" y="10715"/>
                    <a:pt x="12996" y="14212"/>
                  </a:cubicBezTo>
                  <a:lnTo>
                    <a:pt x="15866" y="15882"/>
                  </a:lnTo>
                  <a:cubicBezTo>
                    <a:pt x="17745" y="14838"/>
                    <a:pt x="20981" y="9045"/>
                    <a:pt x="17798" y="3930"/>
                  </a:cubicBezTo>
                  <a:cubicBezTo>
                    <a:pt x="16312" y="1493"/>
                    <a:pt x="13243" y="0"/>
                    <a:pt x="104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34"/>
            <p:cNvSpPr/>
            <p:nvPr/>
          </p:nvSpPr>
          <p:spPr>
            <a:xfrm>
              <a:off x="5420750" y="238450"/>
              <a:ext cx="174875" cy="169875"/>
            </a:xfrm>
            <a:custGeom>
              <a:avLst/>
              <a:gdLst/>
              <a:ahLst/>
              <a:cxnLst/>
              <a:rect l="l" t="t" r="r" b="b"/>
              <a:pathLst>
                <a:path w="6995" h="6795" extrusionOk="0">
                  <a:moveTo>
                    <a:pt x="3537" y="0"/>
                  </a:moveTo>
                  <a:cubicBezTo>
                    <a:pt x="2552" y="0"/>
                    <a:pt x="1578" y="442"/>
                    <a:pt x="940" y="1292"/>
                  </a:cubicBezTo>
                  <a:cubicBezTo>
                    <a:pt x="470" y="1918"/>
                    <a:pt x="1" y="3379"/>
                    <a:pt x="523" y="4267"/>
                  </a:cubicBezTo>
                  <a:lnTo>
                    <a:pt x="1880" y="6093"/>
                  </a:lnTo>
                  <a:cubicBezTo>
                    <a:pt x="2192" y="6539"/>
                    <a:pt x="2656" y="6795"/>
                    <a:pt x="3142" y="6795"/>
                  </a:cubicBezTo>
                  <a:cubicBezTo>
                    <a:pt x="3226" y="6795"/>
                    <a:pt x="3309" y="6787"/>
                    <a:pt x="3393" y="6772"/>
                  </a:cubicBezTo>
                  <a:cubicBezTo>
                    <a:pt x="4959" y="6668"/>
                    <a:pt x="6264" y="5572"/>
                    <a:pt x="6681" y="4110"/>
                  </a:cubicBezTo>
                  <a:cubicBezTo>
                    <a:pt x="6994" y="2597"/>
                    <a:pt x="6316" y="1031"/>
                    <a:pt x="4907" y="300"/>
                  </a:cubicBezTo>
                  <a:cubicBezTo>
                    <a:pt x="4471" y="99"/>
                    <a:pt x="4003" y="0"/>
                    <a:pt x="35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34"/>
            <p:cNvSpPr/>
            <p:nvPr/>
          </p:nvSpPr>
          <p:spPr>
            <a:xfrm>
              <a:off x="5339850" y="544325"/>
              <a:ext cx="72800" cy="126225"/>
            </a:xfrm>
            <a:custGeom>
              <a:avLst/>
              <a:gdLst/>
              <a:ahLst/>
              <a:cxnLst/>
              <a:rect l="l" t="t" r="r" b="b"/>
              <a:pathLst>
                <a:path w="2912" h="5049" extrusionOk="0">
                  <a:moveTo>
                    <a:pt x="1430" y="0"/>
                  </a:moveTo>
                  <a:cubicBezTo>
                    <a:pt x="1309" y="0"/>
                    <a:pt x="1180" y="22"/>
                    <a:pt x="1045" y="69"/>
                  </a:cubicBezTo>
                  <a:cubicBezTo>
                    <a:pt x="575" y="278"/>
                    <a:pt x="210" y="696"/>
                    <a:pt x="105" y="1217"/>
                  </a:cubicBezTo>
                  <a:lnTo>
                    <a:pt x="1" y="4401"/>
                  </a:lnTo>
                  <a:cubicBezTo>
                    <a:pt x="225" y="4850"/>
                    <a:pt x="533" y="5048"/>
                    <a:pt x="867" y="5048"/>
                  </a:cubicBezTo>
                  <a:cubicBezTo>
                    <a:pt x="1232" y="5048"/>
                    <a:pt x="1629" y="4810"/>
                    <a:pt x="1984" y="4401"/>
                  </a:cubicBezTo>
                  <a:cubicBezTo>
                    <a:pt x="2454" y="3827"/>
                    <a:pt x="2715" y="3149"/>
                    <a:pt x="2819" y="2418"/>
                  </a:cubicBezTo>
                  <a:cubicBezTo>
                    <a:pt x="2912" y="1353"/>
                    <a:pt x="2388" y="0"/>
                    <a:pt x="1430" y="0"/>
                  </a:cubicBezTo>
                  <a:close/>
                </a:path>
              </a:pathLst>
            </a:custGeom>
            <a:solidFill>
              <a:srgbClr val="AF57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34"/>
            <p:cNvSpPr/>
            <p:nvPr/>
          </p:nvSpPr>
          <p:spPr>
            <a:xfrm>
              <a:off x="5242000" y="492550"/>
              <a:ext cx="56125" cy="44375"/>
            </a:xfrm>
            <a:custGeom>
              <a:avLst/>
              <a:gdLst/>
              <a:ahLst/>
              <a:cxnLst/>
              <a:rect l="l" t="t" r="r" b="b"/>
              <a:pathLst>
                <a:path w="2245" h="1775" fill="none" extrusionOk="0">
                  <a:moveTo>
                    <a:pt x="0" y="53"/>
                  </a:moveTo>
                  <a:cubicBezTo>
                    <a:pt x="1096" y="0"/>
                    <a:pt x="2036" y="731"/>
                    <a:pt x="2245" y="1775"/>
                  </a:cubicBezTo>
                </a:path>
              </a:pathLst>
            </a:custGeom>
            <a:noFill/>
            <a:ln w="7825" cap="rnd" cmpd="sng">
              <a:solidFill>
                <a:srgbClr val="4A1A1A"/>
              </a:solidFill>
              <a:prstDash val="solid"/>
              <a:miter lim="521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34"/>
            <p:cNvSpPr/>
            <p:nvPr/>
          </p:nvSpPr>
          <p:spPr>
            <a:xfrm>
              <a:off x="5116725" y="458625"/>
              <a:ext cx="52225" cy="14375"/>
            </a:xfrm>
            <a:custGeom>
              <a:avLst/>
              <a:gdLst/>
              <a:ahLst/>
              <a:cxnLst/>
              <a:rect l="l" t="t" r="r" b="b"/>
              <a:pathLst>
                <a:path w="2089" h="575" fill="none" extrusionOk="0">
                  <a:moveTo>
                    <a:pt x="1" y="261"/>
                  </a:moveTo>
                  <a:cubicBezTo>
                    <a:pt x="732" y="0"/>
                    <a:pt x="1462" y="157"/>
                    <a:pt x="2089" y="575"/>
                  </a:cubicBezTo>
                </a:path>
              </a:pathLst>
            </a:custGeom>
            <a:noFill/>
            <a:ln w="7825" cap="rnd" cmpd="sng">
              <a:solidFill>
                <a:srgbClr val="4A1A1A"/>
              </a:solidFill>
              <a:prstDash val="solid"/>
              <a:miter lim="521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34"/>
            <p:cNvSpPr/>
            <p:nvPr/>
          </p:nvSpPr>
          <p:spPr>
            <a:xfrm>
              <a:off x="5095850" y="2948175"/>
              <a:ext cx="927750" cy="2396925"/>
            </a:xfrm>
            <a:custGeom>
              <a:avLst/>
              <a:gdLst/>
              <a:ahLst/>
              <a:cxnLst/>
              <a:rect l="l" t="t" r="r" b="b"/>
              <a:pathLst>
                <a:path w="37110" h="95877" extrusionOk="0">
                  <a:moveTo>
                    <a:pt x="37109" y="0"/>
                  </a:moveTo>
                  <a:lnTo>
                    <a:pt x="14667" y="888"/>
                  </a:lnTo>
                  <a:lnTo>
                    <a:pt x="6368" y="88726"/>
                  </a:lnTo>
                  <a:lnTo>
                    <a:pt x="1" y="95877"/>
                  </a:lnTo>
                  <a:cubicBezTo>
                    <a:pt x="1" y="95877"/>
                    <a:pt x="21921" y="94937"/>
                    <a:pt x="22652" y="94207"/>
                  </a:cubicBezTo>
                  <a:cubicBezTo>
                    <a:pt x="23331" y="93476"/>
                    <a:pt x="22339" y="88465"/>
                    <a:pt x="22339" y="88465"/>
                  </a:cubicBezTo>
                  <a:lnTo>
                    <a:pt x="37109" y="0"/>
                  </a:lnTo>
                  <a:close/>
                </a:path>
              </a:pathLst>
            </a:custGeom>
            <a:solidFill>
              <a:srgbClr val="AF57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34"/>
            <p:cNvSpPr/>
            <p:nvPr/>
          </p:nvSpPr>
          <p:spPr>
            <a:xfrm>
              <a:off x="4913200" y="5179375"/>
              <a:ext cx="758100" cy="225750"/>
            </a:xfrm>
            <a:custGeom>
              <a:avLst/>
              <a:gdLst/>
              <a:ahLst/>
              <a:cxnLst/>
              <a:rect l="l" t="t" r="r" b="b"/>
              <a:pathLst>
                <a:path w="30324" h="9030" extrusionOk="0">
                  <a:moveTo>
                    <a:pt x="29854" y="0"/>
                  </a:moveTo>
                  <a:lnTo>
                    <a:pt x="24113" y="5011"/>
                  </a:lnTo>
                  <a:lnTo>
                    <a:pt x="21660" y="5011"/>
                  </a:lnTo>
                  <a:lnTo>
                    <a:pt x="11691" y="731"/>
                  </a:lnTo>
                  <a:lnTo>
                    <a:pt x="992" y="6629"/>
                  </a:lnTo>
                  <a:cubicBezTo>
                    <a:pt x="0" y="7359"/>
                    <a:pt x="470" y="8925"/>
                    <a:pt x="1670" y="9029"/>
                  </a:cubicBezTo>
                  <a:lnTo>
                    <a:pt x="16910" y="8925"/>
                  </a:lnTo>
                  <a:lnTo>
                    <a:pt x="20929" y="6107"/>
                  </a:lnTo>
                  <a:lnTo>
                    <a:pt x="22077" y="6107"/>
                  </a:lnTo>
                  <a:lnTo>
                    <a:pt x="22077" y="8925"/>
                  </a:lnTo>
                  <a:lnTo>
                    <a:pt x="30323" y="8821"/>
                  </a:lnTo>
                  <a:lnTo>
                    <a:pt x="30323" y="4906"/>
                  </a:lnTo>
                  <a:lnTo>
                    <a:pt x="26357" y="4959"/>
                  </a:lnTo>
                  <a:lnTo>
                    <a:pt x="30323" y="1670"/>
                  </a:lnTo>
                  <a:lnTo>
                    <a:pt x="2985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34"/>
            <p:cNvSpPr/>
            <p:nvPr/>
          </p:nvSpPr>
          <p:spPr>
            <a:xfrm>
              <a:off x="6037925" y="2948175"/>
              <a:ext cx="622400" cy="2396925"/>
            </a:xfrm>
            <a:custGeom>
              <a:avLst/>
              <a:gdLst/>
              <a:ahLst/>
              <a:cxnLst/>
              <a:rect l="l" t="t" r="r" b="b"/>
              <a:pathLst>
                <a:path w="24896" h="95877" extrusionOk="0">
                  <a:moveTo>
                    <a:pt x="24896" y="0"/>
                  </a:moveTo>
                  <a:lnTo>
                    <a:pt x="2453" y="888"/>
                  </a:lnTo>
                  <a:lnTo>
                    <a:pt x="6368" y="88726"/>
                  </a:lnTo>
                  <a:lnTo>
                    <a:pt x="0" y="95877"/>
                  </a:lnTo>
                  <a:cubicBezTo>
                    <a:pt x="0" y="95877"/>
                    <a:pt x="21921" y="94937"/>
                    <a:pt x="22651" y="94207"/>
                  </a:cubicBezTo>
                  <a:cubicBezTo>
                    <a:pt x="23330" y="93476"/>
                    <a:pt x="22338" y="88465"/>
                    <a:pt x="22338" y="88465"/>
                  </a:cubicBezTo>
                  <a:lnTo>
                    <a:pt x="24896" y="0"/>
                  </a:lnTo>
                  <a:close/>
                </a:path>
              </a:pathLst>
            </a:custGeom>
            <a:solidFill>
              <a:srgbClr val="AF57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34"/>
            <p:cNvSpPr/>
            <p:nvPr/>
          </p:nvSpPr>
          <p:spPr>
            <a:xfrm>
              <a:off x="5855250" y="5179375"/>
              <a:ext cx="759400" cy="225750"/>
            </a:xfrm>
            <a:custGeom>
              <a:avLst/>
              <a:gdLst/>
              <a:ahLst/>
              <a:cxnLst/>
              <a:rect l="l" t="t" r="r" b="b"/>
              <a:pathLst>
                <a:path w="30376" h="9030" extrusionOk="0">
                  <a:moveTo>
                    <a:pt x="29854" y="0"/>
                  </a:moveTo>
                  <a:lnTo>
                    <a:pt x="24113" y="5011"/>
                  </a:lnTo>
                  <a:lnTo>
                    <a:pt x="21660" y="5011"/>
                  </a:lnTo>
                  <a:lnTo>
                    <a:pt x="11691" y="731"/>
                  </a:lnTo>
                  <a:lnTo>
                    <a:pt x="992" y="6681"/>
                  </a:lnTo>
                  <a:cubicBezTo>
                    <a:pt x="0" y="7359"/>
                    <a:pt x="470" y="8925"/>
                    <a:pt x="1671" y="9029"/>
                  </a:cubicBezTo>
                  <a:lnTo>
                    <a:pt x="16911" y="8925"/>
                  </a:lnTo>
                  <a:lnTo>
                    <a:pt x="20929" y="6107"/>
                  </a:lnTo>
                  <a:lnTo>
                    <a:pt x="22078" y="6107"/>
                  </a:lnTo>
                  <a:lnTo>
                    <a:pt x="22078" y="8925"/>
                  </a:lnTo>
                  <a:lnTo>
                    <a:pt x="30324" y="8821"/>
                  </a:lnTo>
                  <a:lnTo>
                    <a:pt x="30324" y="4906"/>
                  </a:lnTo>
                  <a:lnTo>
                    <a:pt x="26409" y="4959"/>
                  </a:lnTo>
                  <a:lnTo>
                    <a:pt x="30376" y="1670"/>
                  </a:lnTo>
                  <a:lnTo>
                    <a:pt x="2985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34"/>
            <p:cNvSpPr/>
            <p:nvPr/>
          </p:nvSpPr>
          <p:spPr>
            <a:xfrm>
              <a:off x="5291575" y="1869100"/>
              <a:ext cx="1479650" cy="1484875"/>
            </a:xfrm>
            <a:custGeom>
              <a:avLst/>
              <a:gdLst/>
              <a:ahLst/>
              <a:cxnLst/>
              <a:rect l="l" t="t" r="r" b="b"/>
              <a:pathLst>
                <a:path w="59186" h="59395" extrusionOk="0">
                  <a:moveTo>
                    <a:pt x="41180" y="1"/>
                  </a:moveTo>
                  <a:lnTo>
                    <a:pt x="9030" y="4072"/>
                  </a:lnTo>
                  <a:cubicBezTo>
                    <a:pt x="5533" y="14197"/>
                    <a:pt x="1" y="59395"/>
                    <a:pt x="1" y="59395"/>
                  </a:cubicBezTo>
                  <a:lnTo>
                    <a:pt x="56681" y="59395"/>
                  </a:lnTo>
                  <a:cubicBezTo>
                    <a:pt x="56681" y="59395"/>
                    <a:pt x="59186" y="23957"/>
                    <a:pt x="49948" y="9291"/>
                  </a:cubicBezTo>
                  <a:cubicBezTo>
                    <a:pt x="47704" y="5585"/>
                    <a:pt x="44729" y="2454"/>
                    <a:pt x="4118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34"/>
            <p:cNvSpPr/>
            <p:nvPr/>
          </p:nvSpPr>
          <p:spPr>
            <a:xfrm>
              <a:off x="6037925" y="1737325"/>
              <a:ext cx="613275" cy="1616650"/>
            </a:xfrm>
            <a:custGeom>
              <a:avLst/>
              <a:gdLst/>
              <a:ahLst/>
              <a:cxnLst/>
              <a:rect l="l" t="t" r="r" b="b"/>
              <a:pathLst>
                <a:path w="24531" h="64666" fill="none" extrusionOk="0">
                  <a:moveTo>
                    <a:pt x="0" y="0"/>
                  </a:moveTo>
                  <a:cubicBezTo>
                    <a:pt x="0" y="0"/>
                    <a:pt x="10647" y="7934"/>
                    <a:pt x="17067" y="17850"/>
                  </a:cubicBezTo>
                  <a:cubicBezTo>
                    <a:pt x="24530" y="29489"/>
                    <a:pt x="23956" y="64666"/>
                    <a:pt x="23956" y="64666"/>
                  </a:cubicBezTo>
                </a:path>
              </a:pathLst>
            </a:custGeom>
            <a:noFill/>
            <a:ln w="11750" cap="flat" cmpd="sng">
              <a:solidFill>
                <a:schemeClr val="accent1"/>
              </a:solidFill>
              <a:prstDash val="solid"/>
              <a:miter lim="521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34"/>
            <p:cNvSpPr/>
            <p:nvPr/>
          </p:nvSpPr>
          <p:spPr>
            <a:xfrm>
              <a:off x="6004000" y="2017850"/>
              <a:ext cx="334050" cy="163125"/>
            </a:xfrm>
            <a:custGeom>
              <a:avLst/>
              <a:gdLst/>
              <a:ahLst/>
              <a:cxnLst/>
              <a:rect l="l" t="t" r="r" b="b"/>
              <a:pathLst>
                <a:path w="13362" h="6525" fill="none" extrusionOk="0">
                  <a:moveTo>
                    <a:pt x="0" y="1"/>
                  </a:moveTo>
                  <a:cubicBezTo>
                    <a:pt x="7359" y="6525"/>
                    <a:pt x="13361" y="1"/>
                    <a:pt x="13361" y="1"/>
                  </a:cubicBezTo>
                </a:path>
              </a:pathLst>
            </a:custGeom>
            <a:noFill/>
            <a:ln w="11750" cap="flat" cmpd="sng">
              <a:solidFill>
                <a:schemeClr val="accent1"/>
              </a:solidFill>
              <a:prstDash val="solid"/>
              <a:miter lim="521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34"/>
            <p:cNvSpPr/>
            <p:nvPr/>
          </p:nvSpPr>
          <p:spPr>
            <a:xfrm>
              <a:off x="4072900" y="1094050"/>
              <a:ext cx="983850" cy="765975"/>
            </a:xfrm>
            <a:custGeom>
              <a:avLst/>
              <a:gdLst/>
              <a:ahLst/>
              <a:cxnLst/>
              <a:rect l="l" t="t" r="r" b="b"/>
              <a:pathLst>
                <a:path w="39354" h="30639" extrusionOk="0">
                  <a:moveTo>
                    <a:pt x="8769" y="1"/>
                  </a:moveTo>
                  <a:lnTo>
                    <a:pt x="1" y="3811"/>
                  </a:lnTo>
                  <a:cubicBezTo>
                    <a:pt x="1" y="3811"/>
                    <a:pt x="11222" y="28550"/>
                    <a:pt x="18685" y="30481"/>
                  </a:cubicBezTo>
                  <a:cubicBezTo>
                    <a:pt x="19101" y="30588"/>
                    <a:pt x="19534" y="30639"/>
                    <a:pt x="19981" y="30639"/>
                  </a:cubicBezTo>
                  <a:cubicBezTo>
                    <a:pt x="27577" y="30639"/>
                    <a:pt x="39353" y="16024"/>
                    <a:pt x="39353" y="16024"/>
                  </a:cubicBezTo>
                  <a:lnTo>
                    <a:pt x="30846" y="2663"/>
                  </a:lnTo>
                  <a:cubicBezTo>
                    <a:pt x="30846" y="2663"/>
                    <a:pt x="21498" y="12997"/>
                    <a:pt x="20053" y="12997"/>
                  </a:cubicBezTo>
                  <a:cubicBezTo>
                    <a:pt x="20049" y="12997"/>
                    <a:pt x="20046" y="12997"/>
                    <a:pt x="20042" y="12997"/>
                  </a:cubicBezTo>
                  <a:cubicBezTo>
                    <a:pt x="18581" y="12892"/>
                    <a:pt x="8769" y="1"/>
                    <a:pt x="8769" y="1"/>
                  </a:cubicBezTo>
                  <a:close/>
                </a:path>
              </a:pathLst>
            </a:custGeom>
            <a:solidFill>
              <a:srgbClr val="AF57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34"/>
            <p:cNvSpPr/>
            <p:nvPr/>
          </p:nvSpPr>
          <p:spPr>
            <a:xfrm>
              <a:off x="3995925" y="834300"/>
              <a:ext cx="352325" cy="473775"/>
            </a:xfrm>
            <a:custGeom>
              <a:avLst/>
              <a:gdLst/>
              <a:ahLst/>
              <a:cxnLst/>
              <a:rect l="l" t="t" r="r" b="b"/>
              <a:pathLst>
                <a:path w="14093" h="18951" extrusionOk="0">
                  <a:moveTo>
                    <a:pt x="2749" y="1"/>
                  </a:moveTo>
                  <a:cubicBezTo>
                    <a:pt x="2737" y="1"/>
                    <a:pt x="2725" y="2"/>
                    <a:pt x="2714" y="5"/>
                  </a:cubicBezTo>
                  <a:cubicBezTo>
                    <a:pt x="1984" y="213"/>
                    <a:pt x="4071" y="4076"/>
                    <a:pt x="4071" y="4076"/>
                  </a:cubicBezTo>
                  <a:cubicBezTo>
                    <a:pt x="4071" y="4076"/>
                    <a:pt x="3670" y="3608"/>
                    <a:pt x="3216" y="3608"/>
                  </a:cubicBezTo>
                  <a:cubicBezTo>
                    <a:pt x="3103" y="3608"/>
                    <a:pt x="2986" y="3637"/>
                    <a:pt x="2871" y="3710"/>
                  </a:cubicBezTo>
                  <a:cubicBezTo>
                    <a:pt x="2401" y="3971"/>
                    <a:pt x="2766" y="5172"/>
                    <a:pt x="2766" y="5172"/>
                  </a:cubicBezTo>
                  <a:cubicBezTo>
                    <a:pt x="2766" y="5172"/>
                    <a:pt x="2383" y="4884"/>
                    <a:pt x="1991" y="4884"/>
                  </a:cubicBezTo>
                  <a:cubicBezTo>
                    <a:pt x="1882" y="4884"/>
                    <a:pt x="1773" y="4906"/>
                    <a:pt x="1670" y="4963"/>
                  </a:cubicBezTo>
                  <a:cubicBezTo>
                    <a:pt x="1253" y="5276"/>
                    <a:pt x="1566" y="6268"/>
                    <a:pt x="1566" y="6268"/>
                  </a:cubicBezTo>
                  <a:cubicBezTo>
                    <a:pt x="1566" y="6268"/>
                    <a:pt x="1262" y="5826"/>
                    <a:pt x="896" y="5826"/>
                  </a:cubicBezTo>
                  <a:cubicBezTo>
                    <a:pt x="759" y="5826"/>
                    <a:pt x="612" y="5888"/>
                    <a:pt x="470" y="6059"/>
                  </a:cubicBezTo>
                  <a:cubicBezTo>
                    <a:pt x="0" y="6685"/>
                    <a:pt x="1984" y="12478"/>
                    <a:pt x="5324" y="18950"/>
                  </a:cubicBezTo>
                  <a:lnTo>
                    <a:pt x="14092" y="13366"/>
                  </a:lnTo>
                  <a:cubicBezTo>
                    <a:pt x="14092" y="13366"/>
                    <a:pt x="6629" y="2458"/>
                    <a:pt x="6055" y="2458"/>
                  </a:cubicBezTo>
                  <a:cubicBezTo>
                    <a:pt x="5546" y="2458"/>
                    <a:pt x="6424" y="4288"/>
                    <a:pt x="6037" y="4288"/>
                  </a:cubicBezTo>
                  <a:cubicBezTo>
                    <a:pt x="6026" y="4288"/>
                    <a:pt x="6015" y="4287"/>
                    <a:pt x="6002" y="4284"/>
                  </a:cubicBezTo>
                  <a:cubicBezTo>
                    <a:pt x="5541" y="4233"/>
                    <a:pt x="3417" y="1"/>
                    <a:pt x="2749" y="1"/>
                  </a:cubicBezTo>
                  <a:close/>
                </a:path>
              </a:pathLst>
            </a:custGeom>
            <a:solidFill>
              <a:srgbClr val="AF57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34"/>
            <p:cNvSpPr/>
            <p:nvPr/>
          </p:nvSpPr>
          <p:spPr>
            <a:xfrm>
              <a:off x="4157725" y="966200"/>
              <a:ext cx="15675" cy="95275"/>
            </a:xfrm>
            <a:custGeom>
              <a:avLst/>
              <a:gdLst/>
              <a:ahLst/>
              <a:cxnLst/>
              <a:rect l="l" t="t" r="r" b="b"/>
              <a:pathLst>
                <a:path w="627" h="3811" fill="none" extrusionOk="0">
                  <a:moveTo>
                    <a:pt x="0" y="0"/>
                  </a:moveTo>
                  <a:cubicBezTo>
                    <a:pt x="104" y="1305"/>
                    <a:pt x="313" y="2557"/>
                    <a:pt x="626" y="3810"/>
                  </a:cubicBezTo>
                </a:path>
              </a:pathLst>
            </a:custGeom>
            <a:noFill/>
            <a:ln w="11750" cap="flat" cmpd="sng">
              <a:solidFill>
                <a:srgbClr val="752D21"/>
              </a:solidFill>
              <a:prstDash val="solid"/>
              <a:miter lim="521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34"/>
            <p:cNvSpPr/>
            <p:nvPr/>
          </p:nvSpPr>
          <p:spPr>
            <a:xfrm>
              <a:off x="4010275" y="947925"/>
              <a:ext cx="120075" cy="137875"/>
            </a:xfrm>
            <a:custGeom>
              <a:avLst/>
              <a:gdLst/>
              <a:ahLst/>
              <a:cxnLst/>
              <a:rect l="l" t="t" r="r" b="b"/>
              <a:pathLst>
                <a:path w="4803" h="5515" extrusionOk="0">
                  <a:moveTo>
                    <a:pt x="3654" y="0"/>
                  </a:moveTo>
                  <a:lnTo>
                    <a:pt x="3654" y="0"/>
                  </a:lnTo>
                  <a:cubicBezTo>
                    <a:pt x="3863" y="679"/>
                    <a:pt x="4019" y="1305"/>
                    <a:pt x="4228" y="1984"/>
                  </a:cubicBezTo>
                  <a:cubicBezTo>
                    <a:pt x="4280" y="2297"/>
                    <a:pt x="4332" y="2610"/>
                    <a:pt x="4437" y="2923"/>
                  </a:cubicBezTo>
                  <a:cubicBezTo>
                    <a:pt x="4489" y="3236"/>
                    <a:pt x="4489" y="3549"/>
                    <a:pt x="4489" y="3863"/>
                  </a:cubicBezTo>
                  <a:cubicBezTo>
                    <a:pt x="4489" y="3915"/>
                    <a:pt x="4489" y="3915"/>
                    <a:pt x="4489" y="3915"/>
                  </a:cubicBezTo>
                  <a:cubicBezTo>
                    <a:pt x="4489" y="3915"/>
                    <a:pt x="4437" y="3915"/>
                    <a:pt x="4385" y="3863"/>
                  </a:cubicBezTo>
                  <a:cubicBezTo>
                    <a:pt x="4228" y="3758"/>
                    <a:pt x="4176" y="3654"/>
                    <a:pt x="4071" y="3497"/>
                  </a:cubicBezTo>
                  <a:cubicBezTo>
                    <a:pt x="3863" y="3236"/>
                    <a:pt x="3706" y="2975"/>
                    <a:pt x="3549" y="2662"/>
                  </a:cubicBezTo>
                  <a:cubicBezTo>
                    <a:pt x="3236" y="2088"/>
                    <a:pt x="2975" y="1514"/>
                    <a:pt x="2714" y="888"/>
                  </a:cubicBezTo>
                  <a:lnTo>
                    <a:pt x="2669" y="905"/>
                  </a:lnTo>
                  <a:lnTo>
                    <a:pt x="2669" y="905"/>
                  </a:lnTo>
                  <a:cubicBezTo>
                    <a:pt x="2667" y="899"/>
                    <a:pt x="2665" y="893"/>
                    <a:pt x="2662" y="888"/>
                  </a:cubicBezTo>
                  <a:lnTo>
                    <a:pt x="2297" y="1044"/>
                  </a:lnTo>
                  <a:cubicBezTo>
                    <a:pt x="2558" y="1670"/>
                    <a:pt x="2767" y="2297"/>
                    <a:pt x="2923" y="2871"/>
                  </a:cubicBezTo>
                  <a:cubicBezTo>
                    <a:pt x="3028" y="3184"/>
                    <a:pt x="3132" y="3497"/>
                    <a:pt x="3184" y="3810"/>
                  </a:cubicBezTo>
                  <a:cubicBezTo>
                    <a:pt x="3289" y="4123"/>
                    <a:pt x="3289" y="4437"/>
                    <a:pt x="3289" y="4698"/>
                  </a:cubicBezTo>
                  <a:cubicBezTo>
                    <a:pt x="3184" y="4645"/>
                    <a:pt x="3080" y="4541"/>
                    <a:pt x="2975" y="4437"/>
                  </a:cubicBezTo>
                  <a:cubicBezTo>
                    <a:pt x="2819" y="4176"/>
                    <a:pt x="2610" y="3915"/>
                    <a:pt x="2453" y="3654"/>
                  </a:cubicBezTo>
                  <a:cubicBezTo>
                    <a:pt x="2088" y="3132"/>
                    <a:pt x="1775" y="2558"/>
                    <a:pt x="1462" y="1984"/>
                  </a:cubicBezTo>
                  <a:lnTo>
                    <a:pt x="1044" y="2140"/>
                  </a:lnTo>
                  <a:cubicBezTo>
                    <a:pt x="1119" y="2278"/>
                    <a:pt x="1194" y="2415"/>
                    <a:pt x="1270" y="2553"/>
                  </a:cubicBezTo>
                  <a:lnTo>
                    <a:pt x="1270" y="2553"/>
                  </a:lnTo>
                  <a:cubicBezTo>
                    <a:pt x="1439" y="2940"/>
                    <a:pt x="1621" y="3335"/>
                    <a:pt x="1775" y="3758"/>
                  </a:cubicBezTo>
                  <a:cubicBezTo>
                    <a:pt x="1879" y="4019"/>
                    <a:pt x="1932" y="4280"/>
                    <a:pt x="2036" y="4541"/>
                  </a:cubicBezTo>
                  <a:cubicBezTo>
                    <a:pt x="2036" y="4698"/>
                    <a:pt x="2088" y="4802"/>
                    <a:pt x="2140" y="4959"/>
                  </a:cubicBezTo>
                  <a:cubicBezTo>
                    <a:pt x="2140" y="5063"/>
                    <a:pt x="2140" y="5272"/>
                    <a:pt x="2140" y="5272"/>
                  </a:cubicBezTo>
                  <a:cubicBezTo>
                    <a:pt x="2036" y="5272"/>
                    <a:pt x="1932" y="5220"/>
                    <a:pt x="1879" y="5167"/>
                  </a:cubicBezTo>
                  <a:cubicBezTo>
                    <a:pt x="1775" y="5115"/>
                    <a:pt x="1671" y="5011"/>
                    <a:pt x="1566" y="4906"/>
                  </a:cubicBezTo>
                  <a:cubicBezTo>
                    <a:pt x="1410" y="4698"/>
                    <a:pt x="1201" y="4489"/>
                    <a:pt x="1044" y="4280"/>
                  </a:cubicBezTo>
                  <a:cubicBezTo>
                    <a:pt x="679" y="3810"/>
                    <a:pt x="366" y="3341"/>
                    <a:pt x="0" y="2871"/>
                  </a:cubicBezTo>
                  <a:lnTo>
                    <a:pt x="0" y="2871"/>
                  </a:lnTo>
                  <a:cubicBezTo>
                    <a:pt x="261" y="3341"/>
                    <a:pt x="575" y="3863"/>
                    <a:pt x="888" y="4332"/>
                  </a:cubicBezTo>
                  <a:cubicBezTo>
                    <a:pt x="1044" y="4593"/>
                    <a:pt x="1201" y="4802"/>
                    <a:pt x="1410" y="5011"/>
                  </a:cubicBezTo>
                  <a:cubicBezTo>
                    <a:pt x="1514" y="5167"/>
                    <a:pt x="1618" y="5272"/>
                    <a:pt x="1723" y="5376"/>
                  </a:cubicBezTo>
                  <a:cubicBezTo>
                    <a:pt x="1775" y="5428"/>
                    <a:pt x="1879" y="5480"/>
                    <a:pt x="1984" y="5480"/>
                  </a:cubicBezTo>
                  <a:cubicBezTo>
                    <a:pt x="2027" y="5502"/>
                    <a:pt x="2070" y="5515"/>
                    <a:pt x="2113" y="5515"/>
                  </a:cubicBezTo>
                  <a:cubicBezTo>
                    <a:pt x="2175" y="5515"/>
                    <a:pt x="2236" y="5489"/>
                    <a:pt x="2297" y="5428"/>
                  </a:cubicBezTo>
                  <a:cubicBezTo>
                    <a:pt x="2401" y="5272"/>
                    <a:pt x="2453" y="5063"/>
                    <a:pt x="2401" y="4906"/>
                  </a:cubicBezTo>
                  <a:cubicBezTo>
                    <a:pt x="2401" y="4750"/>
                    <a:pt x="2349" y="4593"/>
                    <a:pt x="2349" y="4437"/>
                  </a:cubicBezTo>
                  <a:cubicBezTo>
                    <a:pt x="2330" y="4389"/>
                    <a:pt x="2313" y="4341"/>
                    <a:pt x="2297" y="4291"/>
                  </a:cubicBezTo>
                  <a:lnTo>
                    <a:pt x="2297" y="4291"/>
                  </a:lnTo>
                  <a:cubicBezTo>
                    <a:pt x="2397" y="4431"/>
                    <a:pt x="2503" y="4564"/>
                    <a:pt x="2610" y="4698"/>
                  </a:cubicBezTo>
                  <a:cubicBezTo>
                    <a:pt x="2714" y="4854"/>
                    <a:pt x="2871" y="5011"/>
                    <a:pt x="3028" y="5115"/>
                  </a:cubicBezTo>
                  <a:cubicBezTo>
                    <a:pt x="3099" y="5172"/>
                    <a:pt x="3182" y="5198"/>
                    <a:pt x="3265" y="5198"/>
                  </a:cubicBezTo>
                  <a:cubicBezTo>
                    <a:pt x="3486" y="5198"/>
                    <a:pt x="3706" y="5015"/>
                    <a:pt x="3706" y="4750"/>
                  </a:cubicBezTo>
                  <a:cubicBezTo>
                    <a:pt x="3758" y="4384"/>
                    <a:pt x="3706" y="4019"/>
                    <a:pt x="3602" y="3706"/>
                  </a:cubicBezTo>
                  <a:cubicBezTo>
                    <a:pt x="3586" y="3610"/>
                    <a:pt x="3565" y="3514"/>
                    <a:pt x="3540" y="3416"/>
                  </a:cubicBezTo>
                  <a:lnTo>
                    <a:pt x="3540" y="3416"/>
                  </a:lnTo>
                  <a:cubicBezTo>
                    <a:pt x="3611" y="3516"/>
                    <a:pt x="3685" y="3614"/>
                    <a:pt x="3758" y="3706"/>
                  </a:cubicBezTo>
                  <a:cubicBezTo>
                    <a:pt x="3863" y="3863"/>
                    <a:pt x="4019" y="3967"/>
                    <a:pt x="4124" y="4123"/>
                  </a:cubicBezTo>
                  <a:cubicBezTo>
                    <a:pt x="4228" y="4176"/>
                    <a:pt x="4385" y="4228"/>
                    <a:pt x="4489" y="4228"/>
                  </a:cubicBezTo>
                  <a:cubicBezTo>
                    <a:pt x="4645" y="4176"/>
                    <a:pt x="4750" y="4071"/>
                    <a:pt x="4750" y="3915"/>
                  </a:cubicBezTo>
                  <a:cubicBezTo>
                    <a:pt x="4802" y="3549"/>
                    <a:pt x="4750" y="3184"/>
                    <a:pt x="4645" y="2871"/>
                  </a:cubicBezTo>
                  <a:cubicBezTo>
                    <a:pt x="4593" y="2558"/>
                    <a:pt x="4489" y="2192"/>
                    <a:pt x="4385" y="1879"/>
                  </a:cubicBezTo>
                  <a:cubicBezTo>
                    <a:pt x="4176" y="1253"/>
                    <a:pt x="3915" y="627"/>
                    <a:pt x="3654" y="0"/>
                  </a:cubicBezTo>
                  <a:close/>
                </a:path>
              </a:pathLst>
            </a:custGeom>
            <a:solidFill>
              <a:srgbClr val="752D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34"/>
            <p:cNvSpPr/>
            <p:nvPr/>
          </p:nvSpPr>
          <p:spPr>
            <a:xfrm>
              <a:off x="4727900" y="825275"/>
              <a:ext cx="814225" cy="734625"/>
            </a:xfrm>
            <a:custGeom>
              <a:avLst/>
              <a:gdLst/>
              <a:ahLst/>
              <a:cxnLst/>
              <a:rect l="l" t="t" r="r" b="b"/>
              <a:pathLst>
                <a:path w="32569" h="29385" extrusionOk="0">
                  <a:moveTo>
                    <a:pt x="19886" y="0"/>
                  </a:moveTo>
                  <a:cubicBezTo>
                    <a:pt x="10961" y="0"/>
                    <a:pt x="1" y="16702"/>
                    <a:pt x="1" y="16702"/>
                  </a:cubicBezTo>
                  <a:lnTo>
                    <a:pt x="13571" y="29384"/>
                  </a:lnTo>
                  <a:lnTo>
                    <a:pt x="32568" y="9343"/>
                  </a:lnTo>
                  <a:lnTo>
                    <a:pt x="1988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34"/>
            <p:cNvSpPr/>
            <p:nvPr/>
          </p:nvSpPr>
          <p:spPr>
            <a:xfrm>
              <a:off x="5004525" y="781950"/>
              <a:ext cx="1316550" cy="1426425"/>
            </a:xfrm>
            <a:custGeom>
              <a:avLst/>
              <a:gdLst/>
              <a:ahLst/>
              <a:cxnLst/>
              <a:rect l="l" t="t" r="r" b="b"/>
              <a:pathLst>
                <a:path w="52662" h="57057" extrusionOk="0">
                  <a:moveTo>
                    <a:pt x="22098" y="0"/>
                  </a:moveTo>
                  <a:cubicBezTo>
                    <a:pt x="21685" y="0"/>
                    <a:pt x="21451" y="11"/>
                    <a:pt x="21451" y="11"/>
                  </a:cubicBezTo>
                  <a:lnTo>
                    <a:pt x="2297" y="16399"/>
                  </a:lnTo>
                  <a:cubicBezTo>
                    <a:pt x="0" y="27620"/>
                    <a:pt x="1566" y="32892"/>
                    <a:pt x="7046" y="38372"/>
                  </a:cubicBezTo>
                  <a:cubicBezTo>
                    <a:pt x="12526" y="43852"/>
                    <a:pt x="19833" y="57057"/>
                    <a:pt x="19833" y="57057"/>
                  </a:cubicBezTo>
                  <a:cubicBezTo>
                    <a:pt x="19833" y="57057"/>
                    <a:pt x="43267" y="53299"/>
                    <a:pt x="52662" y="43539"/>
                  </a:cubicBezTo>
                  <a:cubicBezTo>
                    <a:pt x="52662" y="43539"/>
                    <a:pt x="43737" y="9666"/>
                    <a:pt x="34343" y="3142"/>
                  </a:cubicBezTo>
                  <a:cubicBezTo>
                    <a:pt x="30155" y="250"/>
                    <a:pt x="24075" y="0"/>
                    <a:pt x="220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34"/>
            <p:cNvSpPr/>
            <p:nvPr/>
          </p:nvSpPr>
          <p:spPr>
            <a:xfrm>
              <a:off x="5324200" y="719575"/>
              <a:ext cx="216625" cy="280550"/>
            </a:xfrm>
            <a:custGeom>
              <a:avLst/>
              <a:gdLst/>
              <a:ahLst/>
              <a:cxnLst/>
              <a:rect l="l" t="t" r="r" b="b"/>
              <a:pathLst>
                <a:path w="8665" h="11222" extrusionOk="0">
                  <a:moveTo>
                    <a:pt x="6159" y="1"/>
                  </a:moveTo>
                  <a:lnTo>
                    <a:pt x="0" y="7151"/>
                  </a:lnTo>
                  <a:lnTo>
                    <a:pt x="3810" y="11222"/>
                  </a:lnTo>
                  <a:cubicBezTo>
                    <a:pt x="3810" y="11222"/>
                    <a:pt x="6472" y="6681"/>
                    <a:pt x="8664" y="2506"/>
                  </a:cubicBezTo>
                  <a:lnTo>
                    <a:pt x="615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34"/>
            <p:cNvSpPr/>
            <p:nvPr/>
          </p:nvSpPr>
          <p:spPr>
            <a:xfrm>
              <a:off x="5175450" y="805700"/>
              <a:ext cx="147475" cy="194425"/>
            </a:xfrm>
            <a:custGeom>
              <a:avLst/>
              <a:gdLst/>
              <a:ahLst/>
              <a:cxnLst/>
              <a:rect l="l" t="t" r="r" b="b"/>
              <a:pathLst>
                <a:path w="5899" h="7777" extrusionOk="0">
                  <a:moveTo>
                    <a:pt x="1619" y="0"/>
                  </a:moveTo>
                  <a:lnTo>
                    <a:pt x="1" y="1044"/>
                  </a:lnTo>
                  <a:cubicBezTo>
                    <a:pt x="366" y="3393"/>
                    <a:pt x="1149" y="5689"/>
                    <a:pt x="2349" y="7777"/>
                  </a:cubicBezTo>
                  <a:lnTo>
                    <a:pt x="5898" y="3706"/>
                  </a:lnTo>
                  <a:lnTo>
                    <a:pt x="161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34"/>
            <p:cNvSpPr/>
            <p:nvPr/>
          </p:nvSpPr>
          <p:spPr>
            <a:xfrm>
              <a:off x="5017575" y="1198450"/>
              <a:ext cx="49600" cy="335350"/>
            </a:xfrm>
            <a:custGeom>
              <a:avLst/>
              <a:gdLst/>
              <a:ahLst/>
              <a:cxnLst/>
              <a:rect l="l" t="t" r="r" b="b"/>
              <a:pathLst>
                <a:path w="1984" h="13414" fill="none" extrusionOk="0">
                  <a:moveTo>
                    <a:pt x="1201" y="13413"/>
                  </a:moveTo>
                  <a:cubicBezTo>
                    <a:pt x="0" y="8507"/>
                    <a:pt x="1984" y="0"/>
                    <a:pt x="1984" y="0"/>
                  </a:cubicBezTo>
                </a:path>
              </a:pathLst>
            </a:custGeom>
            <a:noFill/>
            <a:ln w="11750" cap="flat" cmpd="sng">
              <a:solidFill>
                <a:schemeClr val="accent5"/>
              </a:solidFill>
              <a:prstDash val="solid"/>
              <a:miter lim="521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34"/>
            <p:cNvSpPr/>
            <p:nvPr/>
          </p:nvSpPr>
          <p:spPr>
            <a:xfrm>
              <a:off x="5178050" y="1421550"/>
              <a:ext cx="708550" cy="1303525"/>
            </a:xfrm>
            <a:custGeom>
              <a:avLst/>
              <a:gdLst/>
              <a:ahLst/>
              <a:cxnLst/>
              <a:rect l="l" t="t" r="r" b="b"/>
              <a:pathLst>
                <a:path w="28342" h="52141" extrusionOk="0">
                  <a:moveTo>
                    <a:pt x="12266" y="1"/>
                  </a:moveTo>
                  <a:cubicBezTo>
                    <a:pt x="12266" y="1"/>
                    <a:pt x="9656" y="17537"/>
                    <a:pt x="1" y="47913"/>
                  </a:cubicBezTo>
                  <a:lnTo>
                    <a:pt x="9552" y="52141"/>
                  </a:lnTo>
                  <a:cubicBezTo>
                    <a:pt x="9552" y="52141"/>
                    <a:pt x="20512" y="33560"/>
                    <a:pt x="28341" y="3968"/>
                  </a:cubicBezTo>
                  <a:lnTo>
                    <a:pt x="12266" y="1"/>
                  </a:lnTo>
                  <a:close/>
                </a:path>
              </a:pathLst>
            </a:custGeom>
            <a:solidFill>
              <a:srgbClr val="AF57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34"/>
            <p:cNvSpPr/>
            <p:nvPr/>
          </p:nvSpPr>
          <p:spPr>
            <a:xfrm>
              <a:off x="5427275" y="1094050"/>
              <a:ext cx="551950" cy="465850"/>
            </a:xfrm>
            <a:custGeom>
              <a:avLst/>
              <a:gdLst/>
              <a:ahLst/>
              <a:cxnLst/>
              <a:rect l="l" t="t" r="r" b="b"/>
              <a:pathLst>
                <a:path w="22078" h="18634" extrusionOk="0">
                  <a:moveTo>
                    <a:pt x="3236" y="1"/>
                  </a:moveTo>
                  <a:lnTo>
                    <a:pt x="1" y="15189"/>
                  </a:lnTo>
                  <a:lnTo>
                    <a:pt x="19259" y="18633"/>
                  </a:lnTo>
                  <a:cubicBezTo>
                    <a:pt x="20460" y="14301"/>
                    <a:pt x="21451" y="9969"/>
                    <a:pt x="22078" y="5585"/>
                  </a:cubicBezTo>
                  <a:lnTo>
                    <a:pt x="323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34"/>
            <p:cNvSpPr/>
            <p:nvPr/>
          </p:nvSpPr>
          <p:spPr>
            <a:xfrm>
              <a:off x="5898300" y="1322400"/>
              <a:ext cx="62650" cy="251850"/>
            </a:xfrm>
            <a:custGeom>
              <a:avLst/>
              <a:gdLst/>
              <a:ahLst/>
              <a:cxnLst/>
              <a:rect l="l" t="t" r="r" b="b"/>
              <a:pathLst>
                <a:path w="2506" h="10074" fill="none" extrusionOk="0">
                  <a:moveTo>
                    <a:pt x="1" y="10073"/>
                  </a:moveTo>
                  <a:lnTo>
                    <a:pt x="2506" y="0"/>
                  </a:lnTo>
                </a:path>
              </a:pathLst>
            </a:custGeom>
            <a:noFill/>
            <a:ln w="11750" cap="flat" cmpd="sng">
              <a:solidFill>
                <a:schemeClr val="accent5"/>
              </a:solidFill>
              <a:prstDash val="solid"/>
              <a:miter lim="521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34"/>
            <p:cNvSpPr/>
            <p:nvPr/>
          </p:nvSpPr>
          <p:spPr>
            <a:xfrm>
              <a:off x="5427275" y="1215400"/>
              <a:ext cx="52225" cy="258375"/>
            </a:xfrm>
            <a:custGeom>
              <a:avLst/>
              <a:gdLst/>
              <a:ahLst/>
              <a:cxnLst/>
              <a:rect l="l" t="t" r="r" b="b"/>
              <a:pathLst>
                <a:path w="2089" h="10335" fill="none" extrusionOk="0">
                  <a:moveTo>
                    <a:pt x="1" y="10335"/>
                  </a:moveTo>
                  <a:lnTo>
                    <a:pt x="2088" y="1"/>
                  </a:lnTo>
                </a:path>
              </a:pathLst>
            </a:custGeom>
            <a:noFill/>
            <a:ln w="11750" cap="flat" cmpd="sng">
              <a:solidFill>
                <a:schemeClr val="accent5"/>
              </a:solidFill>
              <a:prstDash val="solid"/>
              <a:miter lim="521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34"/>
            <p:cNvSpPr/>
            <p:nvPr/>
          </p:nvSpPr>
          <p:spPr>
            <a:xfrm>
              <a:off x="4764450" y="2316650"/>
              <a:ext cx="777675" cy="455400"/>
            </a:xfrm>
            <a:custGeom>
              <a:avLst/>
              <a:gdLst/>
              <a:ahLst/>
              <a:cxnLst/>
              <a:rect l="l" t="t" r="r" b="b"/>
              <a:pathLst>
                <a:path w="31107" h="18216" extrusionOk="0">
                  <a:moveTo>
                    <a:pt x="20251" y="1"/>
                  </a:moveTo>
                  <a:lnTo>
                    <a:pt x="16545" y="12161"/>
                  </a:lnTo>
                  <a:cubicBezTo>
                    <a:pt x="16545" y="12161"/>
                    <a:pt x="9917" y="13779"/>
                    <a:pt x="7777" y="14405"/>
                  </a:cubicBezTo>
                  <a:cubicBezTo>
                    <a:pt x="4280" y="15501"/>
                    <a:pt x="105" y="17328"/>
                    <a:pt x="0" y="18215"/>
                  </a:cubicBezTo>
                  <a:cubicBezTo>
                    <a:pt x="5011" y="18215"/>
                    <a:pt x="22443" y="18111"/>
                    <a:pt x="24426" y="18111"/>
                  </a:cubicBezTo>
                  <a:cubicBezTo>
                    <a:pt x="26409" y="18111"/>
                    <a:pt x="31106" y="6472"/>
                    <a:pt x="31106" y="6472"/>
                  </a:cubicBezTo>
                  <a:lnTo>
                    <a:pt x="20251" y="1"/>
                  </a:lnTo>
                  <a:close/>
                </a:path>
              </a:pathLst>
            </a:custGeom>
            <a:solidFill>
              <a:srgbClr val="AF57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915" name="Google Shape;915;p34"/>
          <p:cNvCxnSpPr/>
          <p:nvPr/>
        </p:nvCxnSpPr>
        <p:spPr>
          <a:xfrm>
            <a:off x="4043950" y="4603500"/>
            <a:ext cx="3614700" cy="0"/>
          </a:xfrm>
          <a:prstGeom prst="straightConnector1">
            <a:avLst/>
          </a:prstGeom>
          <a:noFill/>
          <a:ln w="9525" cap="flat" cmpd="sng">
            <a:solidFill>
              <a:schemeClr val="accent5"/>
            </a:solidFill>
            <a:prstDash val="solid"/>
            <a:round/>
            <a:headEnd type="none" w="med" len="med"/>
            <a:tailEnd type="none" w="med" len="med"/>
          </a:ln>
        </p:spPr>
      </p:cxnSp>
      <p:sp>
        <p:nvSpPr>
          <p:cNvPr id="916" name="Google Shape;916;p34"/>
          <p:cNvSpPr txBox="1">
            <a:spLocks noGrp="1"/>
          </p:cNvSpPr>
          <p:nvPr>
            <p:ph type="title"/>
          </p:nvPr>
        </p:nvSpPr>
        <p:spPr>
          <a:xfrm>
            <a:off x="1202650" y="649224"/>
            <a:ext cx="2469000" cy="53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VISION</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2"/>
          </p:nvPr>
        </p:nvSpPr>
        <p:spPr>
          <a:xfrm>
            <a:off x="2123728" y="1851670"/>
            <a:ext cx="5256584" cy="2232248"/>
          </a:xfrm>
        </p:spPr>
        <p:txBody>
          <a:bodyPr/>
          <a:lstStyle/>
          <a:p>
            <a:pPr algn="just">
              <a:lnSpc>
                <a:spcPct val="150000"/>
              </a:lnSpc>
            </a:pPr>
            <a:r>
              <a:rPr lang="en-GB" sz="1200" dirty="0">
                <a:solidFill>
                  <a:schemeClr val="tx1"/>
                </a:solidFill>
                <a:latin typeface="Segoe Print" panose="02000600000000000000" pitchFamily="2" charset="0"/>
              </a:rPr>
              <a:t>	Our missions are:</a:t>
            </a:r>
          </a:p>
          <a:p>
            <a:pPr algn="just">
              <a:lnSpc>
                <a:spcPct val="150000"/>
              </a:lnSpc>
              <a:buFont typeface="Arial" panose="020B0604020202020204" pitchFamily="34" charset="0"/>
              <a:buChar char="•"/>
            </a:pPr>
            <a:r>
              <a:rPr lang="en-GB" sz="1200" dirty="0">
                <a:solidFill>
                  <a:schemeClr val="tx1"/>
                </a:solidFill>
                <a:latin typeface="Segoe Print" panose="02000600000000000000" pitchFamily="2" charset="0"/>
              </a:rPr>
              <a:t>Provides wide employment opportunities for service providers by offering a wide selection of services</a:t>
            </a:r>
          </a:p>
          <a:p>
            <a:pPr algn="just">
              <a:lnSpc>
                <a:spcPct val="150000"/>
              </a:lnSpc>
              <a:buFont typeface="Arial" panose="020B0604020202020204" pitchFamily="34" charset="0"/>
              <a:buChar char="•"/>
            </a:pPr>
            <a:r>
              <a:rPr lang="en-GB" sz="1200" dirty="0">
                <a:solidFill>
                  <a:schemeClr val="tx1"/>
                </a:solidFill>
                <a:latin typeface="Segoe Print" panose="02000600000000000000" pitchFamily="2" charset="0"/>
              </a:rPr>
              <a:t>Provides a user friendly platform to increase convenience and ease service users</a:t>
            </a:r>
          </a:p>
          <a:p>
            <a:pPr algn="just">
              <a:lnSpc>
                <a:spcPct val="150000"/>
              </a:lnSpc>
              <a:buFont typeface="Arial" panose="020B0604020202020204" pitchFamily="34" charset="0"/>
              <a:buChar char="•"/>
            </a:pPr>
            <a:r>
              <a:rPr lang="en-GB" sz="1200" dirty="0">
                <a:solidFill>
                  <a:schemeClr val="tx1"/>
                </a:solidFill>
                <a:latin typeface="Segoe Print" panose="02000600000000000000" pitchFamily="2" charset="0"/>
              </a:rPr>
              <a:t>Offers a wide selection of services with a variety of prices to suit all people</a:t>
            </a:r>
          </a:p>
          <a:p>
            <a:endParaRPr lang="en-GB" dirty="0"/>
          </a:p>
        </p:txBody>
      </p:sp>
      <p:grpSp>
        <p:nvGrpSpPr>
          <p:cNvPr id="16" name="Google Shape;767;p31"/>
          <p:cNvGrpSpPr/>
          <p:nvPr/>
        </p:nvGrpSpPr>
        <p:grpSpPr>
          <a:xfrm>
            <a:off x="1116275" y="521925"/>
            <a:ext cx="6911400" cy="811182"/>
            <a:chOff x="1116275" y="521925"/>
            <a:chExt cx="6911400" cy="811182"/>
          </a:xfrm>
        </p:grpSpPr>
        <p:sp>
          <p:nvSpPr>
            <p:cNvPr id="17" name="Google Shape;768;p31"/>
            <p:cNvSpPr/>
            <p:nvPr/>
          </p:nvSpPr>
          <p:spPr>
            <a:xfrm>
              <a:off x="1116275" y="521925"/>
              <a:ext cx="6911400" cy="6636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769;p31"/>
            <p:cNvSpPr/>
            <p:nvPr/>
          </p:nvSpPr>
          <p:spPr>
            <a:xfrm rot="3597242">
              <a:off x="4457341" y="996652"/>
              <a:ext cx="311567" cy="268811"/>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 name="Google Shape;771;p31"/>
          <p:cNvSpPr txBox="1">
            <a:spLocks noGrp="1"/>
          </p:cNvSpPr>
          <p:nvPr>
            <p:ph type="title"/>
          </p:nvPr>
        </p:nvSpPr>
        <p:spPr>
          <a:xfrm>
            <a:off x="1246700" y="627535"/>
            <a:ext cx="6646800" cy="432048"/>
          </a:xfrm>
          <a:prstGeom prst="rect">
            <a:avLst/>
          </a:prstGeom>
        </p:spPr>
        <p:txBody>
          <a:bodyPr spcFirstLastPara="1" wrap="square" lIns="91425" tIns="91425" rIns="91425" bIns="91425" anchor="ctr" anchorCtr="0">
            <a:noAutofit/>
          </a:bodyPr>
          <a:lstStyle/>
          <a:p>
            <a:pPr lvl="0"/>
            <a:r>
              <a:rPr lang="en" sz="2400" dirty="0">
                <a:solidFill>
                  <a:schemeClr val="tx1"/>
                </a:solidFill>
              </a:rPr>
              <a:t>MISSION</a:t>
            </a:r>
            <a:endParaRPr sz="2400" dirty="0">
              <a:solidFill>
                <a:schemeClr val="tx1"/>
              </a:solidFill>
            </a:endParaRPr>
          </a:p>
        </p:txBody>
      </p:sp>
    </p:spTree>
    <p:extLst>
      <p:ext uri="{BB962C8B-B14F-4D97-AF65-F5344CB8AC3E}">
        <p14:creationId xmlns:p14="http://schemas.microsoft.com/office/powerpoint/2010/main" val="21531040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59"/>
        <p:cNvGrpSpPr/>
        <p:nvPr/>
      </p:nvGrpSpPr>
      <p:grpSpPr>
        <a:xfrm>
          <a:off x="0" y="0"/>
          <a:ext cx="0" cy="0"/>
          <a:chOff x="0" y="0"/>
          <a:chExt cx="0" cy="0"/>
        </a:xfrm>
      </p:grpSpPr>
      <p:grpSp>
        <p:nvGrpSpPr>
          <p:cNvPr id="1160" name="Google Shape;1160;p47"/>
          <p:cNvGrpSpPr/>
          <p:nvPr/>
        </p:nvGrpSpPr>
        <p:grpSpPr>
          <a:xfrm>
            <a:off x="2232675" y="540000"/>
            <a:ext cx="4678800" cy="894086"/>
            <a:chOff x="2232675" y="540000"/>
            <a:chExt cx="4678800" cy="894086"/>
          </a:xfrm>
        </p:grpSpPr>
        <p:sp>
          <p:nvSpPr>
            <p:cNvPr id="1161" name="Google Shape;1161;p47"/>
            <p:cNvSpPr/>
            <p:nvPr/>
          </p:nvSpPr>
          <p:spPr>
            <a:xfrm>
              <a:off x="2232675" y="540000"/>
              <a:ext cx="4678800" cy="744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1162" name="Google Shape;1162;p47"/>
            <p:cNvSpPr/>
            <p:nvPr/>
          </p:nvSpPr>
          <p:spPr>
            <a:xfrm rot="3597242">
              <a:off x="4456986" y="1097631"/>
              <a:ext cx="311567" cy="268811"/>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63" name="Google Shape;1163;p47"/>
          <p:cNvSpPr txBox="1">
            <a:spLocks noGrp="1"/>
          </p:cNvSpPr>
          <p:nvPr>
            <p:ph type="title"/>
          </p:nvPr>
        </p:nvSpPr>
        <p:spPr>
          <a:xfrm>
            <a:off x="2330850" y="649224"/>
            <a:ext cx="4480500" cy="53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t>SELF-AWARENESS AND SELF-EFFICACY</a:t>
            </a:r>
            <a:br>
              <a:rPr lang="en" sz="1400" dirty="0"/>
            </a:br>
            <a:r>
              <a:rPr lang="en" sz="1400" dirty="0"/>
              <a:t>(SWOT)</a:t>
            </a:r>
            <a:endParaRPr sz="1400" dirty="0"/>
          </a:p>
        </p:txBody>
      </p:sp>
      <p:sp>
        <p:nvSpPr>
          <p:cNvPr id="1177" name="Google Shape;1177;p47"/>
          <p:cNvSpPr txBox="1"/>
          <p:nvPr/>
        </p:nvSpPr>
        <p:spPr>
          <a:xfrm>
            <a:off x="823557" y="1536217"/>
            <a:ext cx="2332787" cy="1343883"/>
          </a:xfrm>
          <a:prstGeom prst="rect">
            <a:avLst/>
          </a:prstGeom>
          <a:noFill/>
          <a:ln>
            <a:noFill/>
          </a:ln>
        </p:spPr>
        <p:txBody>
          <a:bodyPr spcFirstLastPara="1" wrap="square" lIns="91425" tIns="91425" rIns="91425" bIns="91425" anchor="t" anchorCtr="0">
            <a:noAutofit/>
          </a:bodyPr>
          <a:lstStyle/>
          <a:p>
            <a:pPr marL="171450" indent="-171450" fontAlgn="base">
              <a:buFont typeface="Arial" panose="020B0604020202020204" pitchFamily="34" charset="0"/>
              <a:buChar char="•"/>
            </a:pPr>
            <a:r>
              <a:rPr lang="en-GB" sz="1200" dirty="0">
                <a:solidFill>
                  <a:schemeClr val="bg2"/>
                </a:solidFill>
                <a:latin typeface="Segoe Print" panose="02000600000000000000" pitchFamily="2" charset="0"/>
              </a:rPr>
              <a:t>Multi Platform</a:t>
            </a:r>
          </a:p>
          <a:p>
            <a:pPr marL="171450" indent="-171450" fontAlgn="base">
              <a:buFont typeface="Arial" panose="020B0604020202020204" pitchFamily="34" charset="0"/>
              <a:buChar char="•"/>
            </a:pPr>
            <a:r>
              <a:rPr lang="en-GB" sz="1200" dirty="0">
                <a:solidFill>
                  <a:schemeClr val="bg2"/>
                </a:solidFill>
                <a:latin typeface="Segoe Print" panose="02000600000000000000" pitchFamily="2" charset="0"/>
              </a:rPr>
              <a:t>Various service categories</a:t>
            </a:r>
          </a:p>
          <a:p>
            <a:pPr marL="171450" indent="-171450" fontAlgn="base">
              <a:buFont typeface="Arial" panose="020B0604020202020204" pitchFamily="34" charset="0"/>
              <a:buChar char="•"/>
            </a:pPr>
            <a:r>
              <a:rPr lang="en-GB" sz="1200" dirty="0">
                <a:solidFill>
                  <a:schemeClr val="bg2"/>
                </a:solidFill>
                <a:latin typeface="Segoe Print" panose="02000600000000000000" pitchFamily="2" charset="0"/>
              </a:rPr>
              <a:t>Various price</a:t>
            </a:r>
          </a:p>
          <a:p>
            <a:pPr marL="171450" indent="-171450" fontAlgn="base">
              <a:buFont typeface="Arial" panose="020B0604020202020204" pitchFamily="34" charset="0"/>
              <a:buChar char="•"/>
            </a:pPr>
            <a:r>
              <a:rPr lang="en-GB" sz="1200" dirty="0">
                <a:solidFill>
                  <a:schemeClr val="bg2"/>
                </a:solidFill>
                <a:latin typeface="Segoe Print" panose="02000600000000000000" pitchFamily="2" charset="0"/>
              </a:rPr>
              <a:t>Easy to access by all generations</a:t>
            </a:r>
          </a:p>
          <a:p>
            <a:pPr marL="171450" indent="-171450" fontAlgn="base">
              <a:buFont typeface="Arial" panose="020B0604020202020204" pitchFamily="34" charset="0"/>
              <a:buChar char="•"/>
            </a:pPr>
            <a:r>
              <a:rPr lang="en-GB" sz="1200" dirty="0">
                <a:solidFill>
                  <a:schemeClr val="bg2"/>
                </a:solidFill>
                <a:latin typeface="Segoe Print" panose="02000600000000000000" pitchFamily="2" charset="0"/>
              </a:rPr>
              <a:t>Easy and flexible payment system</a:t>
            </a:r>
          </a:p>
          <a:p>
            <a:pPr marL="0" lvl="0" indent="0" algn="r" rtl="0">
              <a:spcBef>
                <a:spcPts val="0"/>
              </a:spcBef>
              <a:spcAft>
                <a:spcPts val="0"/>
              </a:spcAft>
              <a:buNone/>
            </a:pPr>
            <a:endParaRPr dirty="0">
              <a:solidFill>
                <a:schemeClr val="dk2"/>
              </a:solidFill>
              <a:latin typeface="Barlow Semi Condensed"/>
              <a:ea typeface="Barlow Semi Condensed"/>
              <a:cs typeface="Barlow Semi Condensed"/>
              <a:sym typeface="Barlow Semi Condensed"/>
            </a:endParaRPr>
          </a:p>
        </p:txBody>
      </p:sp>
      <p:sp>
        <p:nvSpPr>
          <p:cNvPr id="1178" name="Google Shape;1178;p47"/>
          <p:cNvSpPr txBox="1"/>
          <p:nvPr/>
        </p:nvSpPr>
        <p:spPr>
          <a:xfrm>
            <a:off x="827582" y="3392255"/>
            <a:ext cx="2328762" cy="1234051"/>
          </a:xfrm>
          <a:prstGeom prst="rect">
            <a:avLst/>
          </a:prstGeom>
          <a:noFill/>
          <a:ln>
            <a:noFill/>
          </a:ln>
        </p:spPr>
        <p:txBody>
          <a:bodyPr spcFirstLastPara="1" wrap="square" lIns="91425" tIns="91425" rIns="91425" bIns="91425" anchor="t" anchorCtr="0">
            <a:noAutofit/>
          </a:bodyPr>
          <a:lstStyle/>
          <a:p>
            <a:pPr marL="171450" indent="-171450" fontAlgn="base">
              <a:buFont typeface="Arial" panose="020B0604020202020204" pitchFamily="34" charset="0"/>
              <a:buChar char="•"/>
            </a:pPr>
            <a:r>
              <a:rPr lang="en-GB" sz="1200" dirty="0">
                <a:solidFill>
                  <a:schemeClr val="bg2"/>
                </a:solidFill>
                <a:latin typeface="Segoe Print" panose="02000600000000000000" pitchFamily="2" charset="0"/>
              </a:rPr>
              <a:t>Can be accessed anytime and anywhere</a:t>
            </a:r>
          </a:p>
          <a:p>
            <a:pPr marL="171450" indent="-171450" fontAlgn="base">
              <a:buFont typeface="Arial" panose="020B0604020202020204" pitchFamily="34" charset="0"/>
              <a:buChar char="•"/>
            </a:pPr>
            <a:r>
              <a:rPr lang="en-GB" sz="1200" dirty="0">
                <a:solidFill>
                  <a:schemeClr val="bg2"/>
                </a:solidFill>
                <a:latin typeface="Segoe Print" panose="02000600000000000000" pitchFamily="2" charset="0"/>
              </a:rPr>
              <a:t>Service is something that is needed and always be needed</a:t>
            </a:r>
          </a:p>
        </p:txBody>
      </p:sp>
      <p:sp>
        <p:nvSpPr>
          <p:cNvPr id="1186" name="Google Shape;1186;p47"/>
          <p:cNvSpPr txBox="1"/>
          <p:nvPr/>
        </p:nvSpPr>
        <p:spPr>
          <a:xfrm>
            <a:off x="6156176" y="3416159"/>
            <a:ext cx="2376264" cy="481200"/>
          </a:xfrm>
          <a:prstGeom prst="rect">
            <a:avLst/>
          </a:prstGeom>
          <a:noFill/>
          <a:ln>
            <a:noFill/>
          </a:ln>
        </p:spPr>
        <p:txBody>
          <a:bodyPr spcFirstLastPara="1" wrap="square" lIns="91425" tIns="91425" rIns="91425" bIns="91425" anchor="t" anchorCtr="0">
            <a:noAutofit/>
          </a:bodyPr>
          <a:lstStyle/>
          <a:p>
            <a:pPr marL="171450" indent="-171450" fontAlgn="base">
              <a:buFont typeface="Arial" panose="020B0604020202020204" pitchFamily="34" charset="0"/>
              <a:buChar char="•"/>
            </a:pPr>
            <a:r>
              <a:rPr lang="en-GB" sz="1200" dirty="0">
                <a:solidFill>
                  <a:schemeClr val="bg2"/>
                </a:solidFill>
                <a:latin typeface="Segoe Print" panose="02000600000000000000" pitchFamily="2" charset="0"/>
              </a:rPr>
              <a:t>There is  a few of competitors</a:t>
            </a:r>
          </a:p>
          <a:p>
            <a:pPr marL="171450" indent="-171450" fontAlgn="base">
              <a:buFont typeface="Arial" panose="020B0604020202020204" pitchFamily="34" charset="0"/>
              <a:buChar char="•"/>
            </a:pPr>
            <a:r>
              <a:rPr lang="en-GB" sz="1200" dirty="0">
                <a:solidFill>
                  <a:schemeClr val="bg2"/>
                </a:solidFill>
                <a:latin typeface="Segoe Print" panose="02000600000000000000" pitchFamily="2" charset="0"/>
              </a:rPr>
              <a:t>Lower price, campaigns and massive promos  from competitors</a:t>
            </a:r>
          </a:p>
        </p:txBody>
      </p:sp>
      <p:sp>
        <p:nvSpPr>
          <p:cNvPr id="1191" name="Google Shape;1191;p47"/>
          <p:cNvSpPr txBox="1"/>
          <p:nvPr/>
        </p:nvSpPr>
        <p:spPr>
          <a:xfrm>
            <a:off x="6109997" y="1536218"/>
            <a:ext cx="2376264" cy="1074499"/>
          </a:xfrm>
          <a:prstGeom prst="rect">
            <a:avLst/>
          </a:prstGeom>
          <a:noFill/>
          <a:ln>
            <a:noFill/>
          </a:ln>
        </p:spPr>
        <p:txBody>
          <a:bodyPr spcFirstLastPara="1" wrap="square" lIns="91425" tIns="91425" rIns="91425" bIns="91425" anchor="t" anchorCtr="0">
            <a:noAutofit/>
          </a:bodyPr>
          <a:lstStyle/>
          <a:p>
            <a:pPr marL="171450" indent="-171450" fontAlgn="base">
              <a:buFont typeface="Arial" panose="020B0604020202020204" pitchFamily="34" charset="0"/>
              <a:buChar char="•"/>
            </a:pPr>
            <a:r>
              <a:rPr lang="en-GB" sz="1200" dirty="0">
                <a:solidFill>
                  <a:schemeClr val="bg2"/>
                </a:solidFill>
                <a:latin typeface="Segoe Print" panose="02000600000000000000" pitchFamily="2" charset="0"/>
              </a:rPr>
              <a:t>Human Resources</a:t>
            </a:r>
          </a:p>
          <a:p>
            <a:pPr marL="171450" indent="-171450" fontAlgn="base">
              <a:buFont typeface="Arial" panose="020B0604020202020204" pitchFamily="34" charset="0"/>
              <a:buChar char="•"/>
            </a:pPr>
            <a:r>
              <a:rPr lang="en-GB" sz="1200" dirty="0">
                <a:solidFill>
                  <a:schemeClr val="bg2"/>
                </a:solidFill>
                <a:latin typeface="Segoe Print" panose="02000600000000000000" pitchFamily="2" charset="0"/>
              </a:rPr>
              <a:t>Can’t predict errors</a:t>
            </a:r>
          </a:p>
          <a:p>
            <a:pPr marL="171450" indent="-171450" fontAlgn="base">
              <a:buFont typeface="Arial" panose="020B0604020202020204" pitchFamily="34" charset="0"/>
              <a:buChar char="•"/>
            </a:pPr>
            <a:r>
              <a:rPr lang="en-GB" sz="1200" dirty="0">
                <a:solidFill>
                  <a:schemeClr val="bg2"/>
                </a:solidFill>
                <a:latin typeface="Segoe Print" panose="02000600000000000000" pitchFamily="2" charset="0"/>
              </a:rPr>
              <a:t>Can’t control the vendors behaviour</a:t>
            </a:r>
          </a:p>
          <a:p>
            <a:pPr marL="171450" indent="-171450" fontAlgn="base">
              <a:buFont typeface="Arial" panose="020B0604020202020204" pitchFamily="34" charset="0"/>
              <a:buChar char="•"/>
            </a:pPr>
            <a:r>
              <a:rPr lang="en-GB" sz="1200" dirty="0">
                <a:solidFill>
                  <a:schemeClr val="bg2"/>
                </a:solidFill>
                <a:latin typeface="Segoe Print" panose="02000600000000000000" pitchFamily="2" charset="0"/>
              </a:rPr>
              <a:t>Lack of experiences in building apps and websites</a:t>
            </a:r>
          </a:p>
        </p:txBody>
      </p:sp>
      <p:sp>
        <p:nvSpPr>
          <p:cNvPr id="2" name="Flowchart: Connector 1"/>
          <p:cNvSpPr/>
          <p:nvPr/>
        </p:nvSpPr>
        <p:spPr>
          <a:xfrm>
            <a:off x="3242865" y="1793990"/>
            <a:ext cx="2658420" cy="2576681"/>
          </a:xfrm>
          <a:prstGeom prst="flowChartConnector">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09518" y="1821251"/>
            <a:ext cx="2325113" cy="2325113"/>
          </a:xfrm>
          <a:prstGeom prst="rect">
            <a:avLst/>
          </a:prstGeom>
        </p:spPr>
      </p:pic>
      <p:sp>
        <p:nvSpPr>
          <p:cNvPr id="6" name="Flowchart: Terminator 5"/>
          <p:cNvSpPr/>
          <p:nvPr/>
        </p:nvSpPr>
        <p:spPr>
          <a:xfrm>
            <a:off x="1181133" y="1232036"/>
            <a:ext cx="1172663" cy="258340"/>
          </a:xfrm>
          <a:prstGeom prst="flowChartTerminator">
            <a:avLst/>
          </a:prstGeom>
          <a:solidFill>
            <a:schemeClr val="bg1">
              <a:lumMod val="75000"/>
            </a:schemeClr>
          </a:solidFill>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dirty="0">
                <a:solidFill>
                  <a:schemeClr val="bg2"/>
                </a:solidFill>
              </a:rPr>
              <a:t>Strengths</a:t>
            </a:r>
          </a:p>
        </p:txBody>
      </p:sp>
      <p:sp>
        <p:nvSpPr>
          <p:cNvPr id="44" name="Flowchart: Terminator 43"/>
          <p:cNvSpPr/>
          <p:nvPr/>
        </p:nvSpPr>
        <p:spPr>
          <a:xfrm>
            <a:off x="6704975" y="1259611"/>
            <a:ext cx="1338614" cy="258340"/>
          </a:xfrm>
          <a:prstGeom prst="flowChartTerminator">
            <a:avLst/>
          </a:prstGeom>
          <a:solidFill>
            <a:schemeClr val="bg1">
              <a:lumMod val="75000"/>
            </a:schemeClr>
          </a:solidFill>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dirty="0">
                <a:solidFill>
                  <a:schemeClr val="bg2"/>
                </a:solidFill>
              </a:rPr>
              <a:t>Weaknesses</a:t>
            </a:r>
          </a:p>
        </p:txBody>
      </p:sp>
      <p:sp>
        <p:nvSpPr>
          <p:cNvPr id="45" name="Flowchart: Terminator 44"/>
          <p:cNvSpPr/>
          <p:nvPr/>
        </p:nvSpPr>
        <p:spPr>
          <a:xfrm>
            <a:off x="6734886" y="3082330"/>
            <a:ext cx="1172663" cy="258340"/>
          </a:xfrm>
          <a:prstGeom prst="flowChartTerminator">
            <a:avLst/>
          </a:prstGeom>
          <a:solidFill>
            <a:schemeClr val="bg1">
              <a:lumMod val="75000"/>
            </a:schemeClr>
          </a:solidFill>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dirty="0">
                <a:solidFill>
                  <a:schemeClr val="bg2"/>
                </a:solidFill>
              </a:rPr>
              <a:t>Threats</a:t>
            </a:r>
          </a:p>
        </p:txBody>
      </p:sp>
      <p:sp>
        <p:nvSpPr>
          <p:cNvPr id="46" name="Flowchart: Terminator 45"/>
          <p:cNvSpPr/>
          <p:nvPr/>
        </p:nvSpPr>
        <p:spPr>
          <a:xfrm>
            <a:off x="1072174" y="3082330"/>
            <a:ext cx="1390580" cy="258340"/>
          </a:xfrm>
          <a:prstGeom prst="flowChartTerminator">
            <a:avLst/>
          </a:prstGeom>
          <a:solidFill>
            <a:schemeClr val="bg1">
              <a:lumMod val="75000"/>
            </a:schemeClr>
          </a:solidFill>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dirty="0">
                <a:solidFill>
                  <a:schemeClr val="bg2"/>
                </a:solidFill>
              </a:rPr>
              <a:t>Opportunities</a:t>
            </a:r>
          </a:p>
        </p:txBody>
      </p:sp>
      <p:cxnSp>
        <p:nvCxnSpPr>
          <p:cNvPr id="8" name="Elbow Connector 7"/>
          <p:cNvCxnSpPr/>
          <p:nvPr/>
        </p:nvCxnSpPr>
        <p:spPr>
          <a:xfrm rot="10800000">
            <a:off x="2810818" y="1423789"/>
            <a:ext cx="969095" cy="684684"/>
          </a:xfrm>
          <a:prstGeom prst="bentConnector3">
            <a:avLst/>
          </a:prstGeom>
          <a:ln>
            <a:tailEnd type="arrow"/>
          </a:ln>
        </p:spPr>
        <p:style>
          <a:lnRef idx="1">
            <a:schemeClr val="dk1"/>
          </a:lnRef>
          <a:fillRef idx="0">
            <a:schemeClr val="dk1"/>
          </a:fillRef>
          <a:effectRef idx="0">
            <a:schemeClr val="dk1"/>
          </a:effectRef>
          <a:fontRef idx="minor">
            <a:schemeClr val="tx1"/>
          </a:fontRef>
        </p:style>
      </p:cxnSp>
      <p:cxnSp>
        <p:nvCxnSpPr>
          <p:cNvPr id="15" name="Elbow Connector 14"/>
          <p:cNvCxnSpPr/>
          <p:nvPr/>
        </p:nvCxnSpPr>
        <p:spPr>
          <a:xfrm flipV="1">
            <a:off x="5508104" y="1434183"/>
            <a:ext cx="936104" cy="921543"/>
          </a:xfrm>
          <a:prstGeom prst="bentConnector3">
            <a:avLst/>
          </a:prstGeom>
          <a:ln>
            <a:tailEnd type="arrow"/>
          </a:ln>
        </p:spPr>
        <p:style>
          <a:lnRef idx="1">
            <a:schemeClr val="dk1"/>
          </a:lnRef>
          <a:fillRef idx="0">
            <a:schemeClr val="dk1"/>
          </a:fillRef>
          <a:effectRef idx="0">
            <a:schemeClr val="dk1"/>
          </a:effectRef>
          <a:fontRef idx="minor">
            <a:schemeClr val="tx1"/>
          </a:fontRef>
        </p:style>
      </p:cxnSp>
      <p:cxnSp>
        <p:nvCxnSpPr>
          <p:cNvPr id="18" name="Elbow Connector 17"/>
          <p:cNvCxnSpPr/>
          <p:nvPr/>
        </p:nvCxnSpPr>
        <p:spPr>
          <a:xfrm rot="10800000">
            <a:off x="2699792" y="3211501"/>
            <a:ext cx="936104" cy="685859"/>
          </a:xfrm>
          <a:prstGeom prst="bentConnector3">
            <a:avLst/>
          </a:prstGeom>
          <a:ln>
            <a:tailEnd type="arrow"/>
          </a:ln>
        </p:spPr>
        <p:style>
          <a:lnRef idx="1">
            <a:schemeClr val="dk1"/>
          </a:lnRef>
          <a:fillRef idx="0">
            <a:schemeClr val="dk1"/>
          </a:fillRef>
          <a:effectRef idx="0">
            <a:schemeClr val="dk1"/>
          </a:effectRef>
          <a:fontRef idx="minor">
            <a:schemeClr val="tx1"/>
          </a:fontRef>
        </p:style>
      </p:cxnSp>
      <p:cxnSp>
        <p:nvCxnSpPr>
          <p:cNvPr id="20" name="Elbow Connector 19"/>
          <p:cNvCxnSpPr/>
          <p:nvPr/>
        </p:nvCxnSpPr>
        <p:spPr>
          <a:xfrm flipV="1">
            <a:off x="5580112" y="3211501"/>
            <a:ext cx="1008112" cy="445258"/>
          </a:xfrm>
          <a:prstGeom prst="bentConnector3">
            <a:avLst/>
          </a:prstGeom>
          <a:ln>
            <a:tailEnd type="arrow"/>
          </a:ln>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2"/>
          </p:nvPr>
        </p:nvSpPr>
        <p:spPr>
          <a:xfrm>
            <a:off x="1979712" y="1634580"/>
            <a:ext cx="3600400" cy="2521346"/>
          </a:xfrm>
          <a:ln>
            <a:noFill/>
          </a:ln>
        </p:spPr>
        <p:txBody>
          <a:bodyPr/>
          <a:lstStyle/>
          <a:p>
            <a:pPr>
              <a:lnSpc>
                <a:spcPct val="150000"/>
              </a:lnSpc>
            </a:pPr>
            <a:r>
              <a:rPr lang="en-GB" b="1" dirty="0">
                <a:solidFill>
                  <a:schemeClr val="tx1"/>
                </a:solidFill>
                <a:highlight>
                  <a:srgbClr val="00FFFF"/>
                </a:highlight>
              </a:rPr>
              <a:t>LEADER</a:t>
            </a:r>
            <a:r>
              <a:rPr lang="en-GB" dirty="0">
                <a:solidFill>
                  <a:schemeClr val="tx1"/>
                </a:solidFill>
              </a:rPr>
              <a:t> </a:t>
            </a:r>
          </a:p>
          <a:p>
            <a:pPr>
              <a:lnSpc>
                <a:spcPct val="150000"/>
              </a:lnSpc>
            </a:pPr>
            <a:r>
              <a:rPr lang="en-GB" sz="1200" dirty="0">
                <a:solidFill>
                  <a:schemeClr val="tx1"/>
                </a:solidFill>
                <a:latin typeface="Segoe Print" panose="02000600000000000000" pitchFamily="2" charset="0"/>
              </a:rPr>
              <a:t>Markus Raja </a:t>
            </a:r>
            <a:r>
              <a:rPr lang="en-GB" sz="1200" dirty="0" err="1">
                <a:solidFill>
                  <a:schemeClr val="tx1"/>
                </a:solidFill>
                <a:latin typeface="Segoe Print" panose="02000600000000000000" pitchFamily="2" charset="0"/>
              </a:rPr>
              <a:t>Sinabutar</a:t>
            </a:r>
            <a:endParaRPr lang="en-GB" sz="1200" dirty="0">
              <a:solidFill>
                <a:schemeClr val="tx1"/>
              </a:solidFill>
              <a:latin typeface="Segoe Print" panose="02000600000000000000" pitchFamily="2" charset="0"/>
            </a:endParaRPr>
          </a:p>
          <a:p>
            <a:pPr>
              <a:lnSpc>
                <a:spcPct val="150000"/>
              </a:lnSpc>
            </a:pPr>
            <a:r>
              <a:rPr lang="en-GB" b="1" dirty="0">
                <a:solidFill>
                  <a:schemeClr val="tx1"/>
                </a:solidFill>
                <a:highlight>
                  <a:srgbClr val="00FFFF"/>
                </a:highlight>
              </a:rPr>
              <a:t>TECHNICAL</a:t>
            </a:r>
          </a:p>
          <a:p>
            <a:pPr>
              <a:lnSpc>
                <a:spcPct val="150000"/>
              </a:lnSpc>
            </a:pPr>
            <a:r>
              <a:rPr lang="en-GB" sz="1200" dirty="0" err="1">
                <a:solidFill>
                  <a:schemeClr val="tx1"/>
                </a:solidFill>
                <a:latin typeface="Segoe Print" panose="02000600000000000000" pitchFamily="2" charset="0"/>
              </a:rPr>
              <a:t>Ervino</a:t>
            </a:r>
            <a:r>
              <a:rPr lang="en-GB" sz="1200" dirty="0">
                <a:solidFill>
                  <a:schemeClr val="tx1"/>
                </a:solidFill>
                <a:latin typeface="Segoe Print" panose="02000600000000000000" pitchFamily="2" charset="0"/>
              </a:rPr>
              <a:t> </a:t>
            </a:r>
            <a:r>
              <a:rPr lang="en-GB" sz="1200" dirty="0" err="1">
                <a:solidFill>
                  <a:schemeClr val="tx1"/>
                </a:solidFill>
                <a:latin typeface="Segoe Print" panose="02000600000000000000" pitchFamily="2" charset="0"/>
              </a:rPr>
              <a:t>Alifio</a:t>
            </a:r>
            <a:r>
              <a:rPr lang="en-GB" sz="1200" dirty="0">
                <a:solidFill>
                  <a:schemeClr val="tx1"/>
                </a:solidFill>
                <a:latin typeface="Segoe Print" panose="02000600000000000000" pitchFamily="2" charset="0"/>
              </a:rPr>
              <a:t> Ramadhan</a:t>
            </a:r>
          </a:p>
          <a:p>
            <a:pPr>
              <a:lnSpc>
                <a:spcPct val="150000"/>
              </a:lnSpc>
            </a:pPr>
            <a:r>
              <a:rPr lang="en-GB" b="1" dirty="0">
                <a:solidFill>
                  <a:schemeClr val="tx1"/>
                </a:solidFill>
                <a:highlight>
                  <a:srgbClr val="00FFFF"/>
                </a:highlight>
              </a:rPr>
              <a:t>MARKETING</a:t>
            </a:r>
          </a:p>
          <a:p>
            <a:pPr>
              <a:lnSpc>
                <a:spcPct val="150000"/>
              </a:lnSpc>
            </a:pPr>
            <a:r>
              <a:rPr lang="en-GB" sz="1200" dirty="0">
                <a:solidFill>
                  <a:schemeClr val="tx1"/>
                </a:solidFill>
                <a:latin typeface="Segoe Print" panose="02000600000000000000" pitchFamily="2" charset="0"/>
              </a:rPr>
              <a:t>Samuel </a:t>
            </a:r>
            <a:r>
              <a:rPr lang="en-GB" sz="1200" dirty="0" err="1">
                <a:solidFill>
                  <a:schemeClr val="tx1"/>
                </a:solidFill>
                <a:latin typeface="Segoe Print" panose="02000600000000000000" pitchFamily="2" charset="0"/>
              </a:rPr>
              <a:t>Pandohan</a:t>
            </a:r>
            <a:r>
              <a:rPr lang="en-GB" sz="1200" dirty="0">
                <a:solidFill>
                  <a:schemeClr val="tx1"/>
                </a:solidFill>
                <a:latin typeface="Segoe Print" panose="02000600000000000000" pitchFamily="2" charset="0"/>
              </a:rPr>
              <a:t> </a:t>
            </a:r>
            <a:r>
              <a:rPr lang="en-GB" sz="1200" dirty="0" err="1">
                <a:solidFill>
                  <a:schemeClr val="tx1"/>
                </a:solidFill>
                <a:latin typeface="Segoe Print" panose="02000600000000000000" pitchFamily="2" charset="0"/>
              </a:rPr>
              <a:t>Terampil</a:t>
            </a:r>
            <a:r>
              <a:rPr lang="en-GB" sz="1200" dirty="0">
                <a:solidFill>
                  <a:schemeClr val="tx1"/>
                </a:solidFill>
                <a:latin typeface="Segoe Print" panose="02000600000000000000" pitchFamily="2" charset="0"/>
              </a:rPr>
              <a:t> </a:t>
            </a:r>
            <a:r>
              <a:rPr lang="en-GB" sz="1200" dirty="0" err="1">
                <a:solidFill>
                  <a:schemeClr val="tx1"/>
                </a:solidFill>
                <a:latin typeface="Segoe Print" panose="02000600000000000000" pitchFamily="2" charset="0"/>
              </a:rPr>
              <a:t>Gultom</a:t>
            </a:r>
            <a:endParaRPr lang="en-GB" sz="1200" dirty="0">
              <a:solidFill>
                <a:schemeClr val="tx1"/>
              </a:solidFill>
              <a:latin typeface="Segoe Print" panose="02000600000000000000" pitchFamily="2" charset="0"/>
            </a:endParaRPr>
          </a:p>
          <a:p>
            <a:pPr>
              <a:lnSpc>
                <a:spcPct val="150000"/>
              </a:lnSpc>
            </a:pPr>
            <a:r>
              <a:rPr lang="en-GB" b="1" dirty="0">
                <a:solidFill>
                  <a:schemeClr val="tx1"/>
                </a:solidFill>
                <a:highlight>
                  <a:srgbClr val="00FFFF"/>
                </a:highlight>
              </a:rPr>
              <a:t>CUSTOMER SERVICE</a:t>
            </a:r>
          </a:p>
          <a:p>
            <a:pPr>
              <a:lnSpc>
                <a:spcPct val="150000"/>
              </a:lnSpc>
            </a:pPr>
            <a:r>
              <a:rPr lang="en-GB" sz="1200" dirty="0">
                <a:solidFill>
                  <a:schemeClr val="tx1"/>
                </a:solidFill>
                <a:latin typeface="Segoe Print" panose="02000600000000000000" pitchFamily="2" charset="0"/>
              </a:rPr>
              <a:t>Mulya Fajar Ningsih Alwi</a:t>
            </a:r>
          </a:p>
        </p:txBody>
      </p:sp>
      <p:grpSp>
        <p:nvGrpSpPr>
          <p:cNvPr id="16" name="Google Shape;767;p31"/>
          <p:cNvGrpSpPr/>
          <p:nvPr/>
        </p:nvGrpSpPr>
        <p:grpSpPr>
          <a:xfrm>
            <a:off x="1116275" y="521925"/>
            <a:ext cx="6911400" cy="811182"/>
            <a:chOff x="1116275" y="521925"/>
            <a:chExt cx="6911400" cy="811182"/>
          </a:xfrm>
        </p:grpSpPr>
        <p:sp>
          <p:nvSpPr>
            <p:cNvPr id="17" name="Google Shape;768;p31"/>
            <p:cNvSpPr/>
            <p:nvPr/>
          </p:nvSpPr>
          <p:spPr>
            <a:xfrm>
              <a:off x="1116275" y="521925"/>
              <a:ext cx="6911400" cy="6636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769;p31"/>
            <p:cNvSpPr/>
            <p:nvPr/>
          </p:nvSpPr>
          <p:spPr>
            <a:xfrm rot="3597242">
              <a:off x="4457341" y="996652"/>
              <a:ext cx="311567" cy="268811"/>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 name="Google Shape;771;p31"/>
          <p:cNvSpPr txBox="1">
            <a:spLocks noGrp="1"/>
          </p:cNvSpPr>
          <p:nvPr>
            <p:ph type="title"/>
          </p:nvPr>
        </p:nvSpPr>
        <p:spPr>
          <a:xfrm>
            <a:off x="1246700" y="627535"/>
            <a:ext cx="6646800" cy="432048"/>
          </a:xfrm>
          <a:prstGeom prst="rect">
            <a:avLst/>
          </a:prstGeom>
        </p:spPr>
        <p:txBody>
          <a:bodyPr spcFirstLastPara="1" wrap="square" lIns="91425" tIns="91425" rIns="91425" bIns="91425" anchor="ctr" anchorCtr="0">
            <a:noAutofit/>
          </a:bodyPr>
          <a:lstStyle/>
          <a:p>
            <a:pPr lvl="0"/>
            <a:r>
              <a:rPr lang="en" sz="2400" dirty="0">
                <a:solidFill>
                  <a:schemeClr val="tx1"/>
                </a:solidFill>
              </a:rPr>
              <a:t>BUSINESS DIVISION</a:t>
            </a:r>
            <a:endParaRPr sz="2400" dirty="0">
              <a:solidFill>
                <a:schemeClr val="tx1"/>
              </a:solidFill>
            </a:endParaRPr>
          </a:p>
        </p:txBody>
      </p:sp>
      <p:pic>
        <p:nvPicPr>
          <p:cNvPr id="3" name="Picture 2" descr="Icon&#10;&#10;Description automatically generated">
            <a:extLst>
              <a:ext uri="{FF2B5EF4-FFF2-40B4-BE49-F238E27FC236}">
                <a16:creationId xmlns:a16="http://schemas.microsoft.com/office/drawing/2014/main" id="{BEB5B642-C6F1-4361-88D2-627B0AFCE321}"/>
              </a:ext>
            </a:extLst>
          </p:cNvPr>
          <p:cNvPicPr>
            <a:picLocks noChangeAspect="1"/>
          </p:cNvPicPr>
          <p:nvPr/>
        </p:nvPicPr>
        <p:blipFill>
          <a:blip r:embed="rId2"/>
          <a:stretch>
            <a:fillRect/>
          </a:stretch>
        </p:blipFill>
        <p:spPr>
          <a:xfrm>
            <a:off x="5436096" y="1742592"/>
            <a:ext cx="2305322" cy="2305322"/>
          </a:xfrm>
          <a:prstGeom prst="rect">
            <a:avLst/>
          </a:prstGeom>
        </p:spPr>
      </p:pic>
    </p:spTree>
    <p:extLst>
      <p:ext uri="{BB962C8B-B14F-4D97-AF65-F5344CB8AC3E}">
        <p14:creationId xmlns:p14="http://schemas.microsoft.com/office/powerpoint/2010/main" val="10364169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oogle Shape;1418;p61">
            <a:extLst>
              <a:ext uri="{FF2B5EF4-FFF2-40B4-BE49-F238E27FC236}">
                <a16:creationId xmlns:a16="http://schemas.microsoft.com/office/drawing/2014/main" id="{7ECF29C6-ABB8-4D77-8D80-2CC0E2C37EE6}"/>
              </a:ext>
            </a:extLst>
          </p:cNvPr>
          <p:cNvGrpSpPr/>
          <p:nvPr/>
        </p:nvGrpSpPr>
        <p:grpSpPr>
          <a:xfrm>
            <a:off x="2713800" y="339502"/>
            <a:ext cx="3917247" cy="1059014"/>
            <a:chOff x="846758" y="513099"/>
            <a:chExt cx="2324700" cy="815253"/>
          </a:xfrm>
        </p:grpSpPr>
        <p:sp>
          <p:nvSpPr>
            <p:cNvPr id="6" name="Google Shape;1419;p61">
              <a:extLst>
                <a:ext uri="{FF2B5EF4-FFF2-40B4-BE49-F238E27FC236}">
                  <a16:creationId xmlns:a16="http://schemas.microsoft.com/office/drawing/2014/main" id="{AA82036C-DFCF-43D9-AA12-4653E8749661}"/>
                </a:ext>
              </a:extLst>
            </p:cNvPr>
            <p:cNvSpPr/>
            <p:nvPr/>
          </p:nvSpPr>
          <p:spPr>
            <a:xfrm>
              <a:off x="846758" y="513099"/>
              <a:ext cx="2324700" cy="5520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7" name="Google Shape;1420;p61">
              <a:extLst>
                <a:ext uri="{FF2B5EF4-FFF2-40B4-BE49-F238E27FC236}">
                  <a16:creationId xmlns:a16="http://schemas.microsoft.com/office/drawing/2014/main" id="{BB0C719A-2ADE-41DD-B476-C1B290860EF1}"/>
                </a:ext>
              </a:extLst>
            </p:cNvPr>
            <p:cNvSpPr/>
            <p:nvPr/>
          </p:nvSpPr>
          <p:spPr>
            <a:xfrm rot="3656724">
              <a:off x="1887484" y="972216"/>
              <a:ext cx="330490" cy="279371"/>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 name="Google Shape;1688;p80">
            <a:extLst>
              <a:ext uri="{FF2B5EF4-FFF2-40B4-BE49-F238E27FC236}">
                <a16:creationId xmlns:a16="http://schemas.microsoft.com/office/drawing/2014/main" id="{E865C471-21F8-4C37-8BBE-B657C1ABD968}"/>
              </a:ext>
            </a:extLst>
          </p:cNvPr>
          <p:cNvSpPr txBox="1">
            <a:spLocks noGrp="1"/>
          </p:cNvSpPr>
          <p:nvPr>
            <p:ph type="title"/>
          </p:nvPr>
        </p:nvSpPr>
        <p:spPr>
          <a:xfrm>
            <a:off x="2538700" y="386146"/>
            <a:ext cx="4239300" cy="679781"/>
          </a:xfrm>
          <a:prstGeom prst="rect">
            <a:avLst/>
          </a:prstGeom>
        </p:spPr>
        <p:txBody>
          <a:bodyPr spcFirstLastPara="1" wrap="square" lIns="91425" tIns="91425" rIns="91425" bIns="91425" anchor="ctr" anchorCtr="0">
            <a:noAutofit/>
          </a:bodyPr>
          <a:lstStyle/>
          <a:p>
            <a:pPr lvl="0"/>
            <a:r>
              <a:rPr lang="en" sz="2300" dirty="0"/>
              <a:t>CUSTOMER SEGMENTS</a:t>
            </a:r>
            <a:endParaRPr sz="2300" dirty="0"/>
          </a:p>
        </p:txBody>
      </p:sp>
      <p:sp>
        <p:nvSpPr>
          <p:cNvPr id="10" name="TextBox 9">
            <a:extLst>
              <a:ext uri="{FF2B5EF4-FFF2-40B4-BE49-F238E27FC236}">
                <a16:creationId xmlns:a16="http://schemas.microsoft.com/office/drawing/2014/main" id="{55D4C128-D600-453D-AF0E-4BCA7A833F93}"/>
              </a:ext>
            </a:extLst>
          </p:cNvPr>
          <p:cNvSpPr txBox="1"/>
          <p:nvPr/>
        </p:nvSpPr>
        <p:spPr>
          <a:xfrm>
            <a:off x="683568" y="1866535"/>
            <a:ext cx="2376264" cy="2285241"/>
          </a:xfrm>
          <a:prstGeom prst="rect">
            <a:avLst/>
          </a:prstGeom>
          <a:noFill/>
        </p:spPr>
        <p:txBody>
          <a:bodyPr wrap="square">
            <a:spAutoFit/>
          </a:bodyPr>
          <a:lstStyle/>
          <a:p>
            <a:pPr marL="171450" indent="-171450" algn="l">
              <a:lnSpc>
                <a:spcPct val="150000"/>
              </a:lnSpc>
              <a:buFont typeface="Wingdings" panose="05000000000000000000" pitchFamily="2" charset="2"/>
              <a:buChar char="ü"/>
            </a:pPr>
            <a:r>
              <a:rPr lang="en-US" sz="1200" b="0" i="0" dirty="0">
                <a:solidFill>
                  <a:srgbClr val="2A3348"/>
                </a:solidFill>
                <a:effectLst/>
                <a:latin typeface="Segoe Print" panose="02000600000000000000" pitchFamily="2" charset="0"/>
              </a:rPr>
              <a:t>Housewife</a:t>
            </a:r>
          </a:p>
          <a:p>
            <a:pPr marL="171450" indent="-171450" algn="l">
              <a:lnSpc>
                <a:spcPct val="150000"/>
              </a:lnSpc>
              <a:buFont typeface="Wingdings" panose="05000000000000000000" pitchFamily="2" charset="2"/>
              <a:buChar char="ü"/>
            </a:pPr>
            <a:r>
              <a:rPr lang="en-US" sz="1200" b="0" i="0" dirty="0">
                <a:solidFill>
                  <a:srgbClr val="2A3348"/>
                </a:solidFill>
                <a:effectLst/>
                <a:latin typeface="Segoe Print" panose="02000600000000000000" pitchFamily="2" charset="0"/>
              </a:rPr>
              <a:t>Employee</a:t>
            </a:r>
          </a:p>
          <a:p>
            <a:pPr marL="171450" indent="-171450" algn="l">
              <a:lnSpc>
                <a:spcPct val="150000"/>
              </a:lnSpc>
              <a:buFont typeface="Wingdings" panose="05000000000000000000" pitchFamily="2" charset="2"/>
              <a:buChar char="ü"/>
            </a:pPr>
            <a:r>
              <a:rPr lang="en-US" sz="1200" b="0" i="0" dirty="0">
                <a:solidFill>
                  <a:srgbClr val="2A3348"/>
                </a:solidFill>
                <a:effectLst/>
                <a:latin typeface="Segoe Print" panose="02000600000000000000" pitchFamily="2" charset="0"/>
              </a:rPr>
              <a:t>Company</a:t>
            </a:r>
          </a:p>
          <a:p>
            <a:pPr marL="171450" indent="-171450" algn="l">
              <a:lnSpc>
                <a:spcPct val="150000"/>
              </a:lnSpc>
              <a:buFont typeface="Wingdings" panose="05000000000000000000" pitchFamily="2" charset="2"/>
              <a:buChar char="ü"/>
            </a:pPr>
            <a:r>
              <a:rPr lang="en-US" sz="1200" b="0" i="0" dirty="0">
                <a:solidFill>
                  <a:srgbClr val="2A3348"/>
                </a:solidFill>
                <a:effectLst/>
                <a:latin typeface="Segoe Print" panose="02000600000000000000" pitchFamily="2" charset="0"/>
              </a:rPr>
              <a:t>Electronic stuff users</a:t>
            </a:r>
          </a:p>
          <a:p>
            <a:pPr marL="171450" indent="-171450" algn="l">
              <a:lnSpc>
                <a:spcPct val="150000"/>
              </a:lnSpc>
              <a:buFont typeface="Wingdings" panose="05000000000000000000" pitchFamily="2" charset="2"/>
              <a:buChar char="ü"/>
            </a:pPr>
            <a:r>
              <a:rPr lang="en-US" sz="1200" b="0" i="0" dirty="0">
                <a:solidFill>
                  <a:srgbClr val="2A3348"/>
                </a:solidFill>
                <a:effectLst/>
                <a:latin typeface="Segoe Print" panose="02000600000000000000" pitchFamily="2" charset="0"/>
              </a:rPr>
              <a:t>Old Generation (31-50 years old)</a:t>
            </a:r>
          </a:p>
          <a:p>
            <a:pPr marL="171450" indent="-171450" algn="l">
              <a:lnSpc>
                <a:spcPct val="150000"/>
              </a:lnSpc>
              <a:buFont typeface="Wingdings" panose="05000000000000000000" pitchFamily="2" charset="2"/>
              <a:buChar char="ü"/>
            </a:pPr>
            <a:r>
              <a:rPr lang="en-US" sz="1200" b="0" i="0" dirty="0">
                <a:solidFill>
                  <a:srgbClr val="2A3348"/>
                </a:solidFill>
                <a:effectLst/>
                <a:latin typeface="Segoe Print" panose="02000600000000000000" pitchFamily="2" charset="0"/>
              </a:rPr>
              <a:t>Youth Generation (12-30 years old)</a:t>
            </a:r>
          </a:p>
        </p:txBody>
      </p:sp>
      <p:sp>
        <p:nvSpPr>
          <p:cNvPr id="19" name="TextBox 18">
            <a:extLst>
              <a:ext uri="{FF2B5EF4-FFF2-40B4-BE49-F238E27FC236}">
                <a16:creationId xmlns:a16="http://schemas.microsoft.com/office/drawing/2014/main" id="{610D7089-B0F6-4383-9CBF-E2FF553230D0}"/>
              </a:ext>
            </a:extLst>
          </p:cNvPr>
          <p:cNvSpPr txBox="1"/>
          <p:nvPr/>
        </p:nvSpPr>
        <p:spPr>
          <a:xfrm>
            <a:off x="2286000" y="2201481"/>
            <a:ext cx="4572000" cy="738664"/>
          </a:xfrm>
          <a:prstGeom prst="rect">
            <a:avLst/>
          </a:prstGeom>
          <a:noFill/>
        </p:spPr>
        <p:txBody>
          <a:bodyPr wrap="square">
            <a:spAutoFit/>
          </a:bodyPr>
          <a:lstStyle/>
          <a:p>
            <a:br>
              <a:rPr lang="en-ID" b="0" dirty="0">
                <a:effectLst/>
              </a:rPr>
            </a:br>
            <a:br>
              <a:rPr lang="en-ID" b="0" dirty="0">
                <a:effectLst/>
              </a:rPr>
            </a:br>
            <a:endParaRPr lang="en-ID" dirty="0"/>
          </a:p>
        </p:txBody>
      </p:sp>
      <p:pic>
        <p:nvPicPr>
          <p:cNvPr id="21" name="Picture 20" descr="Table&#10;&#10;Description automatically generated">
            <a:extLst>
              <a:ext uri="{FF2B5EF4-FFF2-40B4-BE49-F238E27FC236}">
                <a16:creationId xmlns:a16="http://schemas.microsoft.com/office/drawing/2014/main" id="{DFFC80B9-FB1C-4BC9-B58A-4A4C648C7A69}"/>
              </a:ext>
            </a:extLst>
          </p:cNvPr>
          <p:cNvPicPr>
            <a:picLocks noChangeAspect="1"/>
          </p:cNvPicPr>
          <p:nvPr/>
        </p:nvPicPr>
        <p:blipFill>
          <a:blip r:embed="rId2"/>
          <a:stretch>
            <a:fillRect/>
          </a:stretch>
        </p:blipFill>
        <p:spPr>
          <a:xfrm>
            <a:off x="3347864" y="1495177"/>
            <a:ext cx="5112568" cy="3524845"/>
          </a:xfrm>
          <a:prstGeom prst="rect">
            <a:avLst/>
          </a:prstGeom>
        </p:spPr>
      </p:pic>
    </p:spTree>
    <p:extLst>
      <p:ext uri="{BB962C8B-B14F-4D97-AF65-F5344CB8AC3E}">
        <p14:creationId xmlns:p14="http://schemas.microsoft.com/office/powerpoint/2010/main" val="735148536"/>
      </p:ext>
    </p:extLst>
  </p:cSld>
  <p:clrMapOvr>
    <a:masterClrMapping/>
  </p:clrMapOvr>
</p:sld>
</file>

<file path=ppt/theme/theme1.xml><?xml version="1.0" encoding="utf-8"?>
<a:theme xmlns:a="http://schemas.openxmlformats.org/drawingml/2006/main" name="Employment Agency by Slidesgo">
  <a:themeElements>
    <a:clrScheme name="Simple Light">
      <a:dk1>
        <a:srgbClr val="2B3E55"/>
      </a:dk1>
      <a:lt1>
        <a:srgbClr val="8FE5E2"/>
      </a:lt1>
      <a:dk2>
        <a:srgbClr val="2B3E55"/>
      </a:dk2>
      <a:lt2>
        <a:srgbClr val="FFFFFF"/>
      </a:lt2>
      <a:accent1>
        <a:srgbClr val="FF8048"/>
      </a:accent1>
      <a:accent2>
        <a:srgbClr val="FFD47B"/>
      </a:accent2>
      <a:accent3>
        <a:srgbClr val="FFB548"/>
      </a:accent3>
      <a:accent4>
        <a:srgbClr val="BCF7F5"/>
      </a:accent4>
      <a:accent5>
        <a:srgbClr val="000000"/>
      </a:accent5>
      <a:accent6>
        <a:srgbClr val="D9D9D9"/>
      </a:accent6>
      <a:hlink>
        <a:srgbClr val="2B3E5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1370</TotalTime>
  <Words>1429</Words>
  <Application>Microsoft Office PowerPoint</Application>
  <PresentationFormat>On-screen Show (16:9)</PresentationFormat>
  <Paragraphs>155</Paragraphs>
  <Slides>28</Slides>
  <Notes>17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28</vt:i4>
      </vt:variant>
    </vt:vector>
  </HeadingPairs>
  <TitlesOfParts>
    <vt:vector size="37" baseType="lpstr">
      <vt:lpstr>Segoe Script</vt:lpstr>
      <vt:lpstr>Spartan</vt:lpstr>
      <vt:lpstr>Courier New</vt:lpstr>
      <vt:lpstr>Segoe Print</vt:lpstr>
      <vt:lpstr>Montserrat</vt:lpstr>
      <vt:lpstr>Wingdings</vt:lpstr>
      <vt:lpstr>Arial</vt:lpstr>
      <vt:lpstr>Barlow Semi Condensed</vt:lpstr>
      <vt:lpstr>Employment Agency by Slidesgo</vt:lpstr>
      <vt:lpstr>MYTEAM</vt:lpstr>
      <vt:lpstr>PowerPoint Presentation</vt:lpstr>
      <vt:lpstr>INTRODUCTION</vt:lpstr>
      <vt:lpstr>OUR SERVICES</vt:lpstr>
      <vt:lpstr>VISION</vt:lpstr>
      <vt:lpstr>MISSION</vt:lpstr>
      <vt:lpstr>SELF-AWARENESS AND SELF-EFFICACY (SWOT)</vt:lpstr>
      <vt:lpstr>BUSINESS DIVISION</vt:lpstr>
      <vt:lpstr>CUSTOMER SEGMENTS</vt:lpstr>
      <vt:lpstr>VALUE PROPOSITIONS</vt:lpstr>
      <vt:lpstr>VALUE PROPOSITION</vt:lpstr>
      <vt:lpstr>VALUE PROPOSITION CANVAS</vt:lpstr>
      <vt:lpstr>CHANNELS</vt:lpstr>
      <vt:lpstr>CUSTOMER RELATIONSHIPS</vt:lpstr>
      <vt:lpstr>KEY RESOURCES</vt:lpstr>
      <vt:lpstr>KEY PARTNERSHIPS</vt:lpstr>
      <vt:lpstr>KEY ACTIVITIES</vt:lpstr>
      <vt:lpstr>KEY ACTIVITIES</vt:lpstr>
      <vt:lpstr>TIMELINE </vt:lpstr>
      <vt:lpstr>TIMELINE </vt:lpstr>
      <vt:lpstr>PowerPoint Presentation</vt:lpstr>
      <vt:lpstr>PowerPoint Presentation</vt:lpstr>
      <vt:lpstr>PowerPoint Presentation</vt:lpstr>
      <vt:lpstr>COST STRUCTURE</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EMPLOYMENT AGENCY</dc:title>
  <cp:lastModifiedBy>Mulya Fajar Ningsih Alwi</cp:lastModifiedBy>
  <cp:revision>105</cp:revision>
  <dcterms:modified xsi:type="dcterms:W3CDTF">2021-04-28T15:25:10Z</dcterms:modified>
</cp:coreProperties>
</file>