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Gill Sans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="" roundtripDataSignature="AMtx7mjOwIBcCAE2Z/LwbvPq8jrDAnMtcQ==" r:id="rId12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Pinheiro Lim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94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customschemas.google.com/relationships/presentationmetadata" Target="meta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5266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013eff3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013eff3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dac5704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dac5704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argaming.net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729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PITCH CONCEPT</a:t>
            </a:r>
            <a:endParaRPr sz="4000" b="1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022600" y="105000"/>
            <a:ext cx="4121400" cy="36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1000" b="1" dirty="0">
                <a:latin typeface="Courier"/>
                <a:ea typeface="Courier"/>
                <a:cs typeface="Courier"/>
                <a:sym typeface="Courier"/>
              </a:rPr>
              <a:t>NOME DO JOGO: </a:t>
            </a:r>
            <a:r>
              <a:rPr lang="pt-BR" sz="1000" dirty="0">
                <a:latin typeface="Courier"/>
                <a:ea typeface="Courier"/>
                <a:cs typeface="Courier"/>
                <a:sym typeface="Courier"/>
              </a:rPr>
              <a:t>Tank Wrecks</a:t>
            </a:r>
            <a:endParaRPr sz="1000" b="1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96400" y="6462897"/>
            <a:ext cx="9000300" cy="367500"/>
          </a:xfrm>
          <a:prstGeom prst="roundRect">
            <a:avLst>
              <a:gd name="adj" fmla="val 117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latin typeface="Courier"/>
                <a:ea typeface="Courier"/>
                <a:cs typeface="Courier"/>
                <a:sym typeface="Courier"/>
              </a:rPr>
              <a:t>GRUPO(integrantes): Paulo Henrique de Oliveira Pires</a:t>
            </a:r>
            <a:endParaRPr sz="10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504799" y="545900"/>
            <a:ext cx="1639200" cy="36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latin typeface="Courier"/>
                <a:ea typeface="Courier"/>
                <a:cs typeface="Courier"/>
                <a:sym typeface="Courier"/>
              </a:rPr>
              <a:t>VERSÃO: </a:t>
            </a:r>
            <a:r>
              <a:rPr lang="pt-B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27-08-2020</a:t>
            </a:r>
            <a:r>
              <a:rPr lang="pt-BR" sz="1000" b="1" dirty="0">
                <a:highlight>
                  <a:srgbClr val="FFFF00"/>
                </a:highlight>
                <a:latin typeface="Courier"/>
                <a:ea typeface="Courier"/>
                <a:cs typeface="Courier"/>
                <a:sym typeface="Courier"/>
              </a:rPr>
              <a:t> </a:t>
            </a:r>
            <a:endParaRPr sz="1000" b="1" dirty="0">
              <a:highlight>
                <a:srgbClr val="FFFF00"/>
              </a:highlight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96400" y="1993847"/>
            <a:ext cx="3249900" cy="3133081"/>
          </a:xfrm>
          <a:prstGeom prst="roundRect">
            <a:avLst>
              <a:gd name="adj" fmla="val 723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latin typeface="Courier"/>
                <a:ea typeface="Courier"/>
                <a:cs typeface="Courier"/>
                <a:sym typeface="Courier"/>
              </a:rPr>
              <a:t>COMO JOGAR</a:t>
            </a:r>
          </a:p>
          <a:p>
            <a:pPr lvl="0"/>
            <a:r>
              <a:rPr lang="pt-BR" sz="1000" dirty="0">
                <a:latin typeface="Courier"/>
                <a:ea typeface="Courier"/>
                <a:cs typeface="Courier"/>
                <a:sym typeface="Courier"/>
              </a:rPr>
              <a:t>Em Tank Wrecks, você controla um tanque visto de uma perspectiva de terceira pessoa. Você deve controlar o movimento do tanque (WASD) e de seu canhão (</a:t>
            </a:r>
            <a:r>
              <a:rPr lang="en-US" sz="1000" dirty="0"/>
              <a:t>↑←</a:t>
            </a:r>
            <a:r>
              <a:rPr lang="en-US" sz="1000" b="1" dirty="0"/>
              <a:t>↓</a:t>
            </a:r>
            <a:r>
              <a:rPr lang="en-US" sz="1000" dirty="0"/>
              <a:t>→</a:t>
            </a:r>
            <a:r>
              <a:rPr lang="pt-BR" sz="1000" dirty="0">
                <a:latin typeface="Courier"/>
                <a:ea typeface="Courier"/>
                <a:cs typeface="Courier"/>
                <a:sym typeface="Courier"/>
              </a:rPr>
              <a:t>). O jogador deve exibir destreza e consciência estratégica de seu posicionamento e dos inimigos, além de um senso cinestésico preciso para estimar a trajetória balística de seus tiros.</a:t>
            </a:r>
          </a:p>
          <a:p>
            <a:pPr lvl="0"/>
            <a:r>
              <a:rPr lang="pt-BR" sz="1000" dirty="0">
                <a:latin typeface="Courier"/>
                <a:ea typeface="Courier"/>
                <a:cs typeface="Courier"/>
                <a:sym typeface="Courier"/>
              </a:rPr>
              <a:t>Através deste tanque, o jogador deve conseguir destruir ondas de inimigos cada vez mais numerosos, frequentemente reabastecendo sua saúde e munição com pick-ups. O jogador também deve utilizar dos powerups para ganhar vantagens temporárias sob os inimigos.</a:t>
            </a:r>
            <a:endParaRPr lang="pt-BR" sz="1000" dirty="0">
              <a:solidFill>
                <a:schemeClr val="dk1"/>
              </a:solidFill>
              <a:highlight>
                <a:srgbClr val="FFFF00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96400" y="5149101"/>
            <a:ext cx="3249900" cy="1291623"/>
          </a:xfrm>
          <a:prstGeom prst="roundRect">
            <a:avLst>
              <a:gd name="adj" fmla="val 1162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latin typeface="Courier"/>
                <a:ea typeface="Courier"/>
                <a:cs typeface="Courier"/>
                <a:sym typeface="Courier"/>
              </a:rPr>
              <a:t>DIFERENCIAIS</a:t>
            </a:r>
          </a:p>
          <a:p>
            <a:r>
              <a:rPr lang="pt-BR" sz="1000" dirty="0">
                <a:latin typeface="Courier"/>
                <a:sym typeface="Courier"/>
              </a:rPr>
              <a:t>Uma mecânica de tiro satisfatória através de game juices. A interface é construída para que seja intuitivo atirar em um ambiente acelerado.</a:t>
            </a:r>
            <a:endParaRPr sz="10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96400" y="837200"/>
            <a:ext cx="3249900" cy="1134475"/>
          </a:xfrm>
          <a:prstGeom prst="roundRect">
            <a:avLst>
              <a:gd name="adj" fmla="val 893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latin typeface="Courier"/>
                <a:ea typeface="Courier"/>
                <a:cs typeface="Courier"/>
                <a:sym typeface="Courier"/>
              </a:rPr>
              <a:t>SINOPSE</a:t>
            </a:r>
            <a:endParaRPr sz="1000" b="1" dirty="0">
              <a:latin typeface="Courier"/>
              <a:ea typeface="Courier"/>
              <a:cs typeface="Courier"/>
              <a:sym typeface="Courier"/>
            </a:endParaRPr>
          </a:p>
          <a:p>
            <a:pPr lvl="0"/>
            <a:r>
              <a:rPr lang="pt-B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Tank Wrecks é um jogo de batalha de tanques em ritmo acelerado, onde o jogador pode enfrentar ondas infinitas de inimigos enquanto coleta recursos e power-ups.</a:t>
            </a:r>
            <a:endParaRPr sz="1000" dirty="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812280" y="953191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ARTES CONCEITUAIS</a:t>
            </a:r>
            <a:endParaRPr sz="1000"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698CC-87C6-4B4B-9EBC-C2D3C708F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928" y="1246268"/>
            <a:ext cx="4066871" cy="2479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1E3372-EE04-410F-A828-239FCE461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822" y="3806375"/>
            <a:ext cx="4180114" cy="2351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CA187-5DCC-49B2-BDBE-2EAC21B6EBA6}"/>
              </a:ext>
            </a:extLst>
          </p:cNvPr>
          <p:cNvSpPr txBox="1"/>
          <p:nvPr/>
        </p:nvSpPr>
        <p:spPr>
          <a:xfrm>
            <a:off x="7649936" y="5742191"/>
            <a:ext cx="1118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ourier"/>
              </a:rPr>
              <a:t>© 2009–2020 </a:t>
            </a:r>
            <a:r>
              <a:rPr lang="en-US" sz="700" dirty="0">
                <a:latin typeface="Courier"/>
                <a:hlinkClick r:id="rId6"/>
              </a:rPr>
              <a:t>Wargaming.net</a:t>
            </a:r>
            <a:r>
              <a:rPr lang="en-US" sz="700" dirty="0">
                <a:latin typeface="Courier"/>
              </a:rPr>
              <a:t> All rights reserved.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5CBCE-02BB-49E8-A923-877D8F4CA63D}"/>
              </a:ext>
            </a:extLst>
          </p:cNvPr>
          <p:cNvSpPr txBox="1"/>
          <p:nvPr/>
        </p:nvSpPr>
        <p:spPr>
          <a:xfrm>
            <a:off x="7462940" y="3345816"/>
            <a:ext cx="1080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urier"/>
              </a:rPr>
              <a:t>©  2020 Panda </a:t>
            </a:r>
            <a:br>
              <a:rPr lang="en-US" sz="900" dirty="0">
                <a:latin typeface="Courier"/>
              </a:rPr>
            </a:br>
            <a:r>
              <a:rPr lang="en-US" sz="900" dirty="0">
                <a:latin typeface="Courier"/>
              </a:rPr>
              <a:t>Arcade.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693F1F-2DB4-40E3-9005-E03BA7794926}"/>
              </a:ext>
            </a:extLst>
          </p:cNvPr>
          <p:cNvSpPr txBox="1"/>
          <p:nvPr/>
        </p:nvSpPr>
        <p:spPr>
          <a:xfrm>
            <a:off x="7504799" y="2149102"/>
            <a:ext cx="9847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"/>
              </a:rPr>
              <a:t>Principal </a:t>
            </a:r>
            <a:r>
              <a:rPr lang="en-US" sz="1050" dirty="0" err="1">
                <a:latin typeface="Courier"/>
              </a:rPr>
              <a:t>referência</a:t>
            </a:r>
            <a:r>
              <a:rPr lang="en-US" sz="1050" dirty="0">
                <a:latin typeface="Courier"/>
              </a:rPr>
              <a:t> </a:t>
            </a:r>
            <a:r>
              <a:rPr lang="en-US" sz="1050" dirty="0" err="1">
                <a:latin typeface="Courier"/>
              </a:rPr>
              <a:t>temática</a:t>
            </a:r>
            <a:endParaRPr lang="en-US" sz="1050" dirty="0">
              <a:latin typeface="Couri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89E0ED-BEF5-48B9-BADD-39B546C25CB6}"/>
              </a:ext>
            </a:extLst>
          </p:cNvPr>
          <p:cNvSpPr txBox="1"/>
          <p:nvPr/>
        </p:nvSpPr>
        <p:spPr>
          <a:xfrm>
            <a:off x="7651046" y="4718215"/>
            <a:ext cx="10809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urier"/>
              </a:rPr>
              <a:t>Referência</a:t>
            </a:r>
            <a:r>
              <a:rPr lang="en-US" sz="1100" dirty="0">
                <a:latin typeface="Courier"/>
              </a:rPr>
              <a:t> de </a:t>
            </a:r>
            <a:r>
              <a:rPr lang="en-US" sz="1100" dirty="0" err="1">
                <a:latin typeface="Courier"/>
              </a:rPr>
              <a:t>câmera</a:t>
            </a:r>
            <a:endParaRPr lang="en-US" sz="1100" dirty="0">
              <a:latin typeface="Couri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0" y="-5900"/>
            <a:ext cx="9144000" cy="729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REFERÊNCIAS</a:t>
            </a:r>
            <a:endParaRPr sz="4000" b="1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794425" y="6307150"/>
            <a:ext cx="468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ourier"/>
                <a:ea typeface="Courier"/>
                <a:cs typeface="Courier"/>
                <a:sym typeface="Courier"/>
              </a:rPr>
              <a:t>02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441675" y="6307150"/>
            <a:ext cx="468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ourier"/>
                <a:ea typeface="Courier"/>
                <a:cs typeface="Courier"/>
                <a:sym typeface="Courier"/>
              </a:rPr>
              <a:t>02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251100" y="3043400"/>
            <a:ext cx="2641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Usado de base para um dos inimigos mais ágeis e fracos; menos ameaçador.</a:t>
            </a:r>
            <a:endParaRPr lang="pt-BR" sz="1100"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3189000" y="1050575"/>
            <a:ext cx="2766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COLOQUE A IMAGEM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 REFERÊNCIA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AQUI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966075" y="0"/>
            <a:ext cx="5178000" cy="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14"/>
          <p:cNvSpPr txBox="1"/>
          <p:nvPr/>
        </p:nvSpPr>
        <p:spPr>
          <a:xfrm>
            <a:off x="296200" y="3043400"/>
            <a:ext cx="2641800" cy="63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Tanque cartoon, simples e estilizado – remete à estética “soft” do jogo.</a:t>
            </a:r>
            <a:endParaRPr sz="1200" dirty="0"/>
          </a:p>
        </p:txBody>
      </p:sp>
      <p:sp>
        <p:nvSpPr>
          <p:cNvPr id="73" name="Google Shape;73;p14"/>
          <p:cNvSpPr txBox="1"/>
          <p:nvPr/>
        </p:nvSpPr>
        <p:spPr>
          <a:xfrm>
            <a:off x="234100" y="1050575"/>
            <a:ext cx="2766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COLOQUE A IMAGEM</a:t>
            </a:r>
            <a:endParaRPr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 REFERÊNCIA</a:t>
            </a:r>
            <a:endParaRPr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AQUI</a:t>
            </a:r>
            <a:endParaRPr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206000" y="3043400"/>
            <a:ext cx="2641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Tanque com claro poder destrutivo, paleta de cor distinta, porte ameaçador.</a:t>
            </a:r>
            <a:endParaRPr lang="pt-BR" sz="1100" dirty="0"/>
          </a:p>
        </p:txBody>
      </p:sp>
      <p:sp>
        <p:nvSpPr>
          <p:cNvPr id="75" name="Google Shape;75;p14"/>
          <p:cNvSpPr txBox="1"/>
          <p:nvPr/>
        </p:nvSpPr>
        <p:spPr>
          <a:xfrm>
            <a:off x="6143900" y="1050575"/>
            <a:ext cx="2766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COLOQUE A IMAGEM</a:t>
            </a:r>
            <a:endParaRPr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 REFERÊNCIA</a:t>
            </a:r>
            <a:endParaRPr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AQUI</a:t>
            </a:r>
            <a:endParaRPr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206000" y="5671688"/>
            <a:ext cx="2641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Ambiente metropolitano, completamente abandonado, invoca sentimento de desolação.</a:t>
            </a:r>
            <a:endParaRPr lang="pt-BR" sz="1050" dirty="0"/>
          </a:p>
        </p:txBody>
      </p:sp>
      <p:sp>
        <p:nvSpPr>
          <p:cNvPr id="77" name="Google Shape;77;p14"/>
          <p:cNvSpPr txBox="1"/>
          <p:nvPr/>
        </p:nvSpPr>
        <p:spPr>
          <a:xfrm>
            <a:off x="6143900" y="3678863"/>
            <a:ext cx="2766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COLOQUE A IMAGEM</a:t>
            </a:r>
            <a:endParaRPr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 REFERÊNCIA</a:t>
            </a:r>
            <a:endParaRPr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AQUI</a:t>
            </a:r>
            <a:endParaRPr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237000" y="5671688"/>
            <a:ext cx="2641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Ambiente urbano abandonado e parcialmente danificado por conflitos.</a:t>
            </a:r>
            <a:endParaRPr sz="1100" dirty="0"/>
          </a:p>
        </p:txBody>
      </p:sp>
      <p:sp>
        <p:nvSpPr>
          <p:cNvPr id="79" name="Google Shape;79;p14"/>
          <p:cNvSpPr txBox="1"/>
          <p:nvPr/>
        </p:nvSpPr>
        <p:spPr>
          <a:xfrm>
            <a:off x="3174900" y="3678863"/>
            <a:ext cx="2766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COLOQUE A IMAGEM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 REFERÊNCIA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AQUI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68000" y="5671688"/>
            <a:ext cx="2641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9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Ambiente</a:t>
            </a:r>
            <a:r>
              <a:rPr lang="en-US" altLang="ja-JP" sz="9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natural </a:t>
            </a:r>
            <a:r>
              <a:rPr lang="en-US" altLang="ja-JP" sz="9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devastado</a:t>
            </a:r>
            <a:r>
              <a:rPr lang="en-US" altLang="ja-JP" sz="9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por </a:t>
            </a:r>
            <a:r>
              <a:rPr lang="en-US" altLang="ja-JP" sz="9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guerras</a:t>
            </a:r>
            <a:r>
              <a:rPr lang="en-US" altLang="ja-JP" sz="9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que </a:t>
            </a:r>
            <a:r>
              <a:rPr lang="en-US" altLang="ja-JP" sz="9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ocorreram</a:t>
            </a:r>
            <a:r>
              <a:rPr lang="en-US" altLang="ja-JP" sz="9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no </a:t>
            </a:r>
            <a:r>
              <a:rPr lang="en-US" altLang="ja-JP" sz="9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passado</a:t>
            </a:r>
            <a:r>
              <a:rPr lang="en-US" altLang="ja-JP" sz="9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800" dirty="0"/>
          </a:p>
        </p:txBody>
      </p:sp>
      <p:sp>
        <p:nvSpPr>
          <p:cNvPr id="81" name="Google Shape;81;p14"/>
          <p:cNvSpPr txBox="1"/>
          <p:nvPr/>
        </p:nvSpPr>
        <p:spPr>
          <a:xfrm>
            <a:off x="205900" y="3678863"/>
            <a:ext cx="2766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COLOQUE A IMAGEM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 REFERÊNCIA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AQUI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0729A-DF2B-426E-8A72-EA8A80445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80" y="1122959"/>
            <a:ext cx="2432239" cy="18579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78BFAF-B686-4037-B4D1-69FC035AC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358" y="3929739"/>
            <a:ext cx="2700815" cy="15192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AFA704-8EAD-41D2-A9BE-0879FDA79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827" y="3774539"/>
            <a:ext cx="2703900" cy="1801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E50B3-2B45-4BC9-892F-D7D3B30B04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6358" y="3836493"/>
            <a:ext cx="2766000" cy="1705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D89781-7802-4538-BF8D-C5F2260387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0583" y="1116389"/>
            <a:ext cx="2370364" cy="1801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25E13B-F18A-4E1A-84DC-40FBB1F345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0867" y="1116389"/>
            <a:ext cx="2482266" cy="18579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317</Words>
  <Application>Microsoft Office PowerPoint</Application>
  <PresentationFormat>On-screen Show (4:3)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Courier New</vt:lpstr>
      <vt:lpstr>Gill Sans</vt:lpstr>
      <vt:lpstr>Courier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Lucena</dc:creator>
  <cp:lastModifiedBy>Paulo Henrique</cp:lastModifiedBy>
  <cp:revision>54</cp:revision>
  <dcterms:modified xsi:type="dcterms:W3CDTF">2020-08-28T21:22:25Z</dcterms:modified>
</cp:coreProperties>
</file>