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FD2A57-2DDB-4A2E-938E-053B3E646F0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1387-BE5A-49FC-A22F-2AC6DBA62F42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2A144-C26B-43B5-A53D-DF4464735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Rahul Biswas ( University of Calcutta)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nveersinghbedi/neet-rank-and-score-analysis-2015-2024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sz="7200" dirty="0"/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6617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RAHUL BISWAS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M.sc.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Computer Science (Sem – 4)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CALCUTTA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EC7A1CF-4CEC-40B2-A99B-E61985FF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4260"/>
            <a:ext cx="10058400" cy="8759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SET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79BB3-DF28-43F7-BDFF-1EFF38C6D0A9}"/>
              </a:ext>
            </a:extLst>
          </p:cNvPr>
          <p:cNvSpPr txBox="1"/>
          <p:nvPr/>
        </p:nvSpPr>
        <p:spPr>
          <a:xfrm>
            <a:off x="629478" y="1909874"/>
            <a:ext cx="109330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Name :</a:t>
            </a:r>
            <a:r>
              <a:rPr lang="en-US" sz="2400" b="1" dirty="0"/>
              <a:t>  </a:t>
            </a:r>
            <a:r>
              <a:rPr lang="en-US" dirty="0"/>
              <a:t>NEET Rank &amp; Score Analysis (2015-2024)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About :</a:t>
            </a:r>
            <a:r>
              <a:rPr lang="en-US" sz="2400" b="1" dirty="0"/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dataset contains 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NEET (National Eligibility cum Entrance Test) rank and score information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for students from 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2015 to 2024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. The data includes 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AIR (All India Rank), state ranks, category-wise cutoffs, percentile scores, and total marks obtained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Inter"/>
              </a:rPr>
              <a:t>Source &amp; Author :</a:t>
            </a:r>
            <a:r>
              <a:rPr lang="en-US" sz="2400" dirty="0">
                <a:latin typeface="Inter"/>
              </a:rPr>
              <a:t>  </a:t>
            </a:r>
            <a:r>
              <a:rPr lang="en-US" dirty="0">
                <a:latin typeface="Inter"/>
                <a:hlinkClick r:id="rId2"/>
              </a:rPr>
              <a:t>https://www.kaggle.com/datasets/tanveersinghbedi/neet-rank-and-score-analysis-2015-2024/</a:t>
            </a:r>
            <a:r>
              <a:rPr lang="en-US" dirty="0">
                <a:latin typeface="Inter"/>
              </a:rPr>
              <a:t>  ; Tanveer Singh</a:t>
            </a:r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4A2D5C6-DCD0-4E92-8F14-88A2750C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800" dirty="0"/>
              <a:t>13-Feb-25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F7670D-E425-4211-8A4A-68BE077B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330" y="6446837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z="2400" smtClean="0"/>
              <a:t>2</a:t>
            </a:fld>
            <a:endParaRPr lang="en-US" sz="24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EEC91B8-7092-47B0-BBF5-13455CB2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dirty="0"/>
              <a:t>Rahul Biswas ( University of Calcutta)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1FEFB-7369-4BA9-9D77-4C6CBEA8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800" dirty="0"/>
              <a:t>13-Feb-25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CEC3BD-39B7-4366-838E-A8ACFC95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/>
              <a:t>3</a:t>
            </a:fld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53A10F-B954-45B1-80C9-8C82C056208C}"/>
              </a:ext>
            </a:extLst>
          </p:cNvPr>
          <p:cNvCxnSpPr>
            <a:cxnSpLocks/>
          </p:cNvCxnSpPr>
          <p:nvPr/>
        </p:nvCxnSpPr>
        <p:spPr>
          <a:xfrm>
            <a:off x="742091" y="1391479"/>
            <a:ext cx="11031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EB162F-F05A-424C-9F4F-430AD0615DD1}"/>
              </a:ext>
            </a:extLst>
          </p:cNvPr>
          <p:cNvSpPr txBox="1"/>
          <p:nvPr/>
        </p:nvSpPr>
        <p:spPr>
          <a:xfrm>
            <a:off x="742091" y="424069"/>
            <a:ext cx="10641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DATA SET DESCRIPTION (Continued)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3DE76-585B-454A-AF06-9F9075BBCEEF}"/>
              </a:ext>
            </a:extLst>
          </p:cNvPr>
          <p:cNvSpPr txBox="1"/>
          <p:nvPr/>
        </p:nvSpPr>
        <p:spPr>
          <a:xfrm>
            <a:off x="742092" y="1703167"/>
            <a:ext cx="4585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Number of Rows :</a:t>
            </a:r>
            <a:r>
              <a:rPr lang="en-US" sz="2400" b="1" dirty="0"/>
              <a:t> </a:t>
            </a:r>
            <a:r>
              <a:rPr lang="en-US" dirty="0"/>
              <a:t>50000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Column details: 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C66A8-773B-4E05-BDA4-089688656393}"/>
              </a:ext>
            </a:extLst>
          </p:cNvPr>
          <p:cNvSpPr txBox="1"/>
          <p:nvPr/>
        </p:nvSpPr>
        <p:spPr>
          <a:xfrm>
            <a:off x="559406" y="3180631"/>
            <a:ext cx="5698435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Year</a:t>
            </a:r>
            <a:r>
              <a:rPr lang="en-US" sz="2000" dirty="0"/>
              <a:t> – Exam year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Candidate_ID</a:t>
            </a:r>
            <a:r>
              <a:rPr lang="en-US" sz="2000" b="1" dirty="0"/>
              <a:t> </a:t>
            </a:r>
            <a:r>
              <a:rPr lang="en-US" sz="2000" dirty="0"/>
              <a:t>– Unique candidate identifier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Name</a:t>
            </a:r>
            <a:r>
              <a:rPr lang="en-US" sz="2000" dirty="0"/>
              <a:t> – Candidate’s name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State</a:t>
            </a:r>
            <a:r>
              <a:rPr lang="en-US" sz="2000" dirty="0"/>
              <a:t> – State of domicile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Category</a:t>
            </a:r>
            <a:r>
              <a:rPr lang="en-US" sz="2000" dirty="0"/>
              <a:t> – General, OBC, SC, ST, 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Total_Score</a:t>
            </a:r>
            <a:r>
              <a:rPr lang="en-US" sz="2000" b="1" dirty="0"/>
              <a:t> </a:t>
            </a:r>
            <a:r>
              <a:rPr lang="en-US" sz="2000" dirty="0"/>
              <a:t>– Total marks obtained out of 720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52D045-DF07-479A-87B7-37F8284B8971}"/>
              </a:ext>
            </a:extLst>
          </p:cNvPr>
          <p:cNvSpPr txBox="1"/>
          <p:nvPr/>
        </p:nvSpPr>
        <p:spPr>
          <a:xfrm>
            <a:off x="6512479" y="3180631"/>
            <a:ext cx="5261113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b="1" dirty="0"/>
              <a:t>Percentile</a:t>
            </a:r>
            <a:r>
              <a:rPr lang="en-US" sz="2000" dirty="0"/>
              <a:t> – Percentile score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b="1" dirty="0"/>
              <a:t>AIR(All India Rank) </a:t>
            </a:r>
            <a:r>
              <a:rPr lang="en-US" sz="2000" dirty="0"/>
              <a:t>– Overall rank in India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b="1" dirty="0" err="1"/>
              <a:t>State_Rank</a:t>
            </a:r>
            <a:r>
              <a:rPr lang="en-US" sz="2000" b="1" dirty="0"/>
              <a:t> </a:t>
            </a:r>
            <a:r>
              <a:rPr lang="en-US" sz="2000" dirty="0"/>
              <a:t>– Rank within the state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b="1" dirty="0"/>
              <a:t> </a:t>
            </a:r>
            <a:r>
              <a:rPr lang="en-US" sz="2000" b="1" dirty="0" err="1"/>
              <a:t>Category_Rank</a:t>
            </a:r>
            <a:r>
              <a:rPr lang="en-US" sz="2000" b="1" dirty="0"/>
              <a:t> </a:t>
            </a:r>
            <a:r>
              <a:rPr lang="en-US" sz="2000" dirty="0"/>
              <a:t>– Rank within the category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b="1" dirty="0"/>
              <a:t> </a:t>
            </a:r>
            <a:r>
              <a:rPr lang="en-US" sz="2000" b="1" dirty="0" err="1"/>
              <a:t>Qualified_Status</a:t>
            </a:r>
            <a:r>
              <a:rPr lang="en-US" sz="2000" b="1" dirty="0"/>
              <a:t> </a:t>
            </a:r>
            <a:r>
              <a:rPr lang="en-US" sz="2000" dirty="0"/>
              <a:t>– Yes/No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2000" b="1" dirty="0"/>
              <a:t> </a:t>
            </a:r>
            <a:r>
              <a:rPr lang="en-US" sz="2000" b="1" dirty="0" err="1"/>
              <a:t>Cutoff_Score</a:t>
            </a:r>
            <a:r>
              <a:rPr lang="en-US" sz="2000" b="1" dirty="0"/>
              <a:t> </a:t>
            </a:r>
            <a:r>
              <a:rPr lang="en-US" sz="2000" dirty="0"/>
              <a:t>– minimum qualifying marks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9D63A1F-3A50-4D87-B05A-9CAB0821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dirty="0"/>
              <a:t>Rahul Biswas ( University of Calcutta)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E6D24-8B99-475D-9760-56B6B9DE4BD0}"/>
              </a:ext>
            </a:extLst>
          </p:cNvPr>
          <p:cNvSpPr txBox="1"/>
          <p:nvPr/>
        </p:nvSpPr>
        <p:spPr>
          <a:xfrm>
            <a:off x="5923722" y="1703167"/>
            <a:ext cx="5459865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Number of Column :</a:t>
            </a:r>
            <a:r>
              <a:rPr lang="en-US" sz="2400" b="1" dirty="0"/>
              <a:t> </a:t>
            </a:r>
            <a:r>
              <a:rPr lang="en-US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46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459A2-4D89-4E73-B3A5-08249449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800" dirty="0"/>
              <a:t>13-Feb-25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80B5A-3A12-4CB2-A612-52C6A07D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dirty="0"/>
              <a:t>Rahul Biswas ( University of Calcutta)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4C837-F2B2-45FB-A340-C38EA06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/>
              <a:t>4</a:t>
            </a:fld>
            <a:endParaRPr lang="en-US" sz="2800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DEFC9CC-7ABA-4D70-AFC7-9A0E0D60ABAF}"/>
              </a:ext>
            </a:extLst>
          </p:cNvPr>
          <p:cNvSpPr/>
          <p:nvPr/>
        </p:nvSpPr>
        <p:spPr>
          <a:xfrm>
            <a:off x="781878" y="954157"/>
            <a:ext cx="10787270" cy="384313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356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A174E-7BE8-4713-96D9-A0404873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800" dirty="0"/>
              <a:t>13-Feb-25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18EAF-4DFF-44BB-B135-66F93074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dirty="0"/>
              <a:t>Rahul Biswas ( University of Calcutta)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D13D2-719A-471C-8FD0-ED8DD80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/>
              <a:t>5</a:t>
            </a:fld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0B48AB-A08E-4340-BA20-618AB825E395}"/>
              </a:ext>
            </a:extLst>
          </p:cNvPr>
          <p:cNvCxnSpPr/>
          <p:nvPr/>
        </p:nvCxnSpPr>
        <p:spPr>
          <a:xfrm>
            <a:off x="437322" y="1272209"/>
            <a:ext cx="1143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8C257D-954A-4907-BB47-3130FF7C6769}"/>
              </a:ext>
            </a:extLst>
          </p:cNvPr>
          <p:cNvSpPr txBox="1"/>
          <p:nvPr/>
        </p:nvSpPr>
        <p:spPr>
          <a:xfrm>
            <a:off x="437322" y="211015"/>
            <a:ext cx="11436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Average Score &amp; Cutoff Score over the years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E61672-D8DC-4F7C-8066-E5D988422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92" y="1393787"/>
            <a:ext cx="9169972" cy="46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49190-2CA3-4E13-9B1D-911E3292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800" dirty="0"/>
              <a:t>13-Feb-25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05992-3B14-4BA7-B0F6-3A78A4FF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dirty="0"/>
              <a:t>Rahul Biswas ( University of Calcutta)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867BD-6C46-4EB6-BC1A-FCCECEC4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/>
              <a:t>6</a:t>
            </a:fld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7F8257-CE34-4E9E-8C89-8F69CF7A1DBE}"/>
              </a:ext>
            </a:extLst>
          </p:cNvPr>
          <p:cNvCxnSpPr>
            <a:cxnSpLocks/>
          </p:cNvCxnSpPr>
          <p:nvPr/>
        </p:nvCxnSpPr>
        <p:spPr>
          <a:xfrm flipV="1">
            <a:off x="577516" y="1046748"/>
            <a:ext cx="1103295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E0B167-BBEB-4AEC-82B5-D61017035C04}"/>
              </a:ext>
            </a:extLst>
          </p:cNvPr>
          <p:cNvSpPr txBox="1"/>
          <p:nvPr/>
        </p:nvSpPr>
        <p:spPr>
          <a:xfrm>
            <a:off x="579521" y="180474"/>
            <a:ext cx="1103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Average Score for Different Categories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3CA40B-C832-4EB6-B41D-A8D0C2D3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2" y="1205137"/>
            <a:ext cx="9107906" cy="52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B4FB-3182-4F8B-88DB-00FE9FDF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2800" dirty="0"/>
              <a:t>13-Feb-25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4641E-DFA7-4162-BDBB-3DB45DD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800" dirty="0"/>
              <a:t>Rahul Biswas ( University of Calcutta)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92F1-9BF0-45DA-8975-E3E56CE7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800" smtClean="0"/>
              <a:t>7</a:t>
            </a:fld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CF1A5D-9ACB-4F99-B6E6-B302AD5EA652}"/>
              </a:ext>
            </a:extLst>
          </p:cNvPr>
          <p:cNvCxnSpPr/>
          <p:nvPr/>
        </p:nvCxnSpPr>
        <p:spPr>
          <a:xfrm>
            <a:off x="599607" y="1049311"/>
            <a:ext cx="10987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C5C303-A28D-4D23-A5F3-83AB2ADA28F1}"/>
              </a:ext>
            </a:extLst>
          </p:cNvPr>
          <p:cNvSpPr txBox="1"/>
          <p:nvPr/>
        </p:nvSpPr>
        <p:spPr>
          <a:xfrm>
            <a:off x="599607" y="86674"/>
            <a:ext cx="10987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Number of Candidates Qualified vs Not Qualified Over Years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D38B0-94B4-442F-A0ED-1B3F38FE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12" y="1163892"/>
            <a:ext cx="9109179" cy="52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2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BB422-9336-480B-8787-F73086D5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13-Feb-25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36F5A-7934-4783-A47C-267604D8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Rahul Biswas ( University of Calcutta)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450F6-A3B2-4C58-9202-DAB6219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673B3-967E-4CB9-970E-7D6AC32ED8A3}"/>
              </a:ext>
            </a:extLst>
          </p:cNvPr>
          <p:cNvSpPr/>
          <p:nvPr/>
        </p:nvSpPr>
        <p:spPr>
          <a:xfrm>
            <a:off x="0" y="6148102"/>
            <a:ext cx="12192000" cy="68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404363-1932-4429-971E-BF82D4BF2065}"/>
              </a:ext>
            </a:extLst>
          </p:cNvPr>
          <p:cNvSpPr/>
          <p:nvPr/>
        </p:nvSpPr>
        <p:spPr>
          <a:xfrm>
            <a:off x="1916060" y="955623"/>
            <a:ext cx="8359879" cy="49467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8003327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{1D73A1F3-1321-4297-922E-1C385E1CA6A6}tf56160789_win32</Template>
  <TotalTime>611</TotalTime>
  <Words>296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Bookman Old Style</vt:lpstr>
      <vt:lpstr>Calibri</vt:lpstr>
      <vt:lpstr>Franklin Gothic Book</vt:lpstr>
      <vt:lpstr>Inter</vt:lpstr>
      <vt:lpstr>Custom</vt:lpstr>
      <vt:lpstr>Data Visualization</vt:lpstr>
      <vt:lpstr>DATA 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rahulbiswas1107@gmail.com</dc:creator>
  <cp:lastModifiedBy>rahulbiswas1107@gmail.com</cp:lastModifiedBy>
  <cp:revision>20</cp:revision>
  <dcterms:created xsi:type="dcterms:W3CDTF">2025-02-13T03:22:06Z</dcterms:created>
  <dcterms:modified xsi:type="dcterms:W3CDTF">2025-02-13T13:33:29Z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