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25613fe5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25613fe5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25613fe5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25613fe5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25613fe5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25613fe5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25613fe5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25613fe5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25613fe5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25613fe5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25613fe5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25613fe5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odejs.org/en/download/prebuilt-installer" TargetMode="External"/><Relationship Id="rId4" Type="http://schemas.openxmlformats.org/officeDocument/2006/relationships/hyperlink" Target="https://code.visualstudio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968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Started with Node JS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326726" y="4537050"/>
            <a:ext cx="1751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Rajdeep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800" y="562125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</a:t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subTitle"/>
          </p:nvPr>
        </p:nvSpPr>
        <p:spPr>
          <a:xfrm>
            <a:off x="874975" y="1516200"/>
            <a:ext cx="7610700" cy="24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arenR"/>
            </a:pPr>
            <a:r>
              <a:rPr b="1" lang="en-GB" sz="2000">
                <a:solidFill>
                  <a:schemeClr val="lt1"/>
                </a:solidFill>
              </a:rPr>
              <a:t>Node JS : </a:t>
            </a:r>
            <a:r>
              <a:rPr b="1" lang="en-GB" sz="2000" u="sng">
                <a:solidFill>
                  <a:schemeClr val="hlink"/>
                </a:solidFill>
                <a:hlinkClick r:id="rId3"/>
              </a:rPr>
              <a:t>https://nodejs.org/en/download/prebuilt-installer</a:t>
            </a:r>
            <a:endParaRPr b="1" sz="2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arenR"/>
            </a:pPr>
            <a:r>
              <a:rPr b="1" lang="en-GB" sz="2000">
                <a:solidFill>
                  <a:schemeClr val="lt1"/>
                </a:solidFill>
              </a:rPr>
              <a:t>VS CODE : </a:t>
            </a:r>
            <a:r>
              <a:rPr b="1" lang="en-GB" sz="2000" u="sng">
                <a:solidFill>
                  <a:schemeClr val="hlink"/>
                </a:solidFill>
                <a:hlinkClick r:id="rId4"/>
              </a:rPr>
              <a:t>https://code.visualstudio.com/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7800" y="297320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Directory</a:t>
            </a:r>
            <a:endParaRPr/>
          </a:p>
        </p:txBody>
      </p:sp>
      <p:cxnSp>
        <p:nvCxnSpPr>
          <p:cNvPr id="95" name="Google Shape;95;p14"/>
          <p:cNvCxnSpPr/>
          <p:nvPr/>
        </p:nvCxnSpPr>
        <p:spPr>
          <a:xfrm flipH="1" rot="10800000">
            <a:off x="880200" y="3730100"/>
            <a:ext cx="728700" cy="2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4"/>
          <p:cNvSpPr txBox="1"/>
          <p:nvPr/>
        </p:nvSpPr>
        <p:spPr>
          <a:xfrm>
            <a:off x="874975" y="3909400"/>
            <a:ext cx="72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Create a Directory named say “HelloWorld”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631725" y="68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Initiating package.json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79600" y="1352075"/>
            <a:ext cx="8397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/>
              <a:t>“</a:t>
            </a:r>
            <a:r>
              <a:rPr b="1" lang="en-GB" sz="1500"/>
              <a:t>package.json”</a:t>
            </a:r>
            <a:r>
              <a:rPr lang="en-GB" sz="1500"/>
              <a:t> is a crucial file in Node.js projects. It serves multiple purposes and includes various pieces of metadata about the project.</a:t>
            </a:r>
            <a:endParaRPr sz="1500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12416" l="8261" r="8119" t="12923"/>
          <a:stretch/>
        </p:blipFill>
        <p:spPr>
          <a:xfrm>
            <a:off x="333025" y="2064025"/>
            <a:ext cx="4237798" cy="253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29167" l="8467" r="7449" t="27512"/>
          <a:stretch/>
        </p:blipFill>
        <p:spPr>
          <a:xfrm>
            <a:off x="4633325" y="2921775"/>
            <a:ext cx="4444873" cy="6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631725" y="68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Installing packages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09625" y="1296175"/>
            <a:ext cx="8397300" cy="27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Express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The </a:t>
            </a:r>
            <a:r>
              <a:rPr b="1" lang="en-GB" sz="1600">
                <a:solidFill>
                  <a:schemeClr val="dk2"/>
                </a:solidFill>
              </a:rPr>
              <a:t>express package</a:t>
            </a:r>
            <a:r>
              <a:rPr b="1" lang="en-GB"/>
              <a:t> is a popular web framework for Node.js, designed for building web applications and APIs. It simplifies the process of handling HTTP requests and responses, providing a robust set of features for web and mobile applications.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/>
              <a:t>Nodemon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32">
                <a:solidFill>
                  <a:schemeClr val="dk2"/>
                </a:solidFill>
              </a:rPr>
              <a:t>Nodemon</a:t>
            </a:r>
            <a:r>
              <a:rPr b="1" lang="en-GB" sz="1200"/>
              <a:t> </a:t>
            </a:r>
            <a:r>
              <a:rPr b="1" lang="en-GB" sz="1308"/>
              <a:t>is a popular utility for Node.js applications that helps with development by automatically restarting the node application when file changes in the directory are detected.</a:t>
            </a:r>
            <a:endParaRPr b="1" sz="1308"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24417" l="6907" r="6098" t="22362"/>
          <a:stretch/>
        </p:blipFill>
        <p:spPr>
          <a:xfrm>
            <a:off x="915650" y="3907275"/>
            <a:ext cx="6895574" cy="11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31725" y="68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app.js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533425" y="1222325"/>
            <a:ext cx="8397300" cy="27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    </a:t>
            </a:r>
            <a:r>
              <a:rPr lang="en-GB" sz="1800"/>
              <a:t>Create a file named </a:t>
            </a:r>
            <a:r>
              <a:rPr b="1" lang="en-GB" sz="2000"/>
              <a:t>app.js</a:t>
            </a:r>
            <a:r>
              <a:rPr lang="en-GB" sz="1800"/>
              <a:t> which will contain the main API logic.</a:t>
            </a:r>
            <a:endParaRPr sz="608"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13998" l="8046" r="8046" t="13359"/>
          <a:stretch/>
        </p:blipFill>
        <p:spPr>
          <a:xfrm>
            <a:off x="1501426" y="1667875"/>
            <a:ext cx="6714549" cy="340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31725" y="68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package.json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541075" y="2156013"/>
            <a:ext cx="83973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Create </a:t>
            </a:r>
            <a:r>
              <a:rPr lang="en-GB" sz="2000"/>
              <a:t>the</a:t>
            </a:r>
            <a:r>
              <a:rPr lang="en-GB" sz="2000"/>
              <a:t> Entry point of the server as </a:t>
            </a:r>
            <a:r>
              <a:rPr lang="en-GB" sz="2000"/>
              <a:t>follows </a:t>
            </a:r>
            <a:endParaRPr sz="608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63" y="2695150"/>
            <a:ext cx="6831300" cy="1308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631725" y="68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Server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41075" y="1451588"/>
            <a:ext cx="8397300" cy="27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  Start Server as “</a:t>
            </a:r>
            <a:r>
              <a:rPr b="1" lang="en-GB" sz="2000"/>
              <a:t>npm start</a:t>
            </a:r>
            <a:r>
              <a:rPr lang="en-GB" sz="2000"/>
              <a:t>”</a:t>
            </a:r>
            <a:endParaRPr sz="608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50" y="1909781"/>
            <a:ext cx="6619200" cy="311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