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9" r:id="rId5"/>
    <p:sldId id="275" r:id="rId6"/>
    <p:sldId id="270" r:id="rId7"/>
    <p:sldId id="277" r:id="rId8"/>
    <p:sldId id="278" r:id="rId9"/>
    <p:sldId id="279" r:id="rId10"/>
    <p:sldId id="282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5124F-984E-80B0-B7B6-E58398B3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9A0847-5DE2-2231-C068-03A36023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9073A3-0910-3B7B-7F25-D5CC5B18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A67563-4415-A77F-ADCF-86384EC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10820E-52C7-30B5-3B54-600D87B9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6065F-AD4A-4FFF-FAFE-021F05D4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F5C2F0-802D-22C4-EEDA-28737569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FD7528-4464-AA97-D467-12DC9D41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E3DDAE-5567-E105-7FE1-76D1C6FB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CD71D6-E6ED-BF53-03FC-B26EFBA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FD1FB4-1B9A-CB7F-927C-BC3A9646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B155D1-4390-4B17-CAF3-CB5F757B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8E3DB1-241D-F631-73C8-0331C259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4D565-7B57-EA67-62C0-C9B7EE7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F6CBC5-0B61-24BD-B969-5B9668BC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487496-45AF-0349-CE75-93B8FD4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F0B4D3-006D-31B2-8156-373F67AD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820680-8BC8-D5BA-67FE-18C69B06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63A39C-D6C7-EF8D-ECBD-2E92AFA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D4E2E2-3D51-8378-F2FD-8845604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2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7495A-D655-5436-7DA1-86C123F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FDA4DF-26D3-5B22-639B-49739337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B0753-C789-9AD2-362B-A600DBC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3A9780-F330-C1AF-3CBB-BD117644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1AB7EF-96A6-BE77-DBB0-43DF6E9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BC4301-9894-DD50-7E59-691EB313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C305D5-7C9D-3F69-85AB-262E094F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6626CA-AB0A-44CA-3ECF-090362DB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10DAE-7DBD-C88F-40F6-82977397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95C630-03CB-D32E-65FB-936CD759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C9A558-B790-D234-4035-553B8EF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7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B9CA20-3DC6-4D98-ADB3-36B1C5DE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E37C1A-0ED1-009A-42C2-CB7C9C6B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423687-9663-730B-FBDE-5768662D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BB7037-DED9-41AC-7BC8-46A9AFE9D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0FF1CFD-6435-AA9C-C3E8-7B9F48FF3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7674C2F-C309-B43B-F7A3-6700B23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0688E2F-34C9-37BF-B8F5-A8E50B1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15BFA3-B03E-7949-597A-395E8323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9A0C3-517A-FAE2-376F-66CFDD0F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8E33823-DA5F-5858-C0AF-BE376E01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15FAC8-617D-7447-8085-DB569696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C4CA0E-5640-2C5B-64C2-2DBEBF34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718E94-CD38-9157-E3FD-DCE0B886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C1918D-DC39-91FB-6FA5-4D5BF77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B026A5-4E7D-8967-273D-F778717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2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5A165-9BC7-E210-DA0D-9FBC2DD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523213-D8BB-CF18-BA33-12B460B9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CB3898-7681-02E3-AB30-C567B348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24D954-091B-B6E5-530E-12AE815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421CB-1E1D-88FF-9EFC-303E814F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6DDE30-4092-DBEA-11EA-C19FC22A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9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19DB9-43E9-77A7-52B8-49DE6334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7C7CF8-55E0-817E-5D98-FCE04A89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C85D98-45BD-C420-930B-4A5224D8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B5273A-DCFD-33E8-9DD1-F2BF2547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6DF33D-D715-4A47-60E7-1AFE5A9F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80CE9D-ED0C-2255-C3FC-27FF269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E7489EC-082D-5F44-213C-690AA5D8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1C67C7-1EE0-AC1F-08C3-23DF426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9266AD-A785-B287-BBFA-268F93D60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47244-1925-4716-A29C-FFE7E50E587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5B3018-4257-5F3A-D2EB-B7D0C7D48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BEF37C-2E0E-6B7D-BF84-6A389809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2771D-704D-42EC-B8E1-4F3237F7D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4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62D9B-611F-BFAC-041E-306EB7794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Filters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26804B-4DE2-F39C-9F0F-7ACC72804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Prof. </a:t>
            </a:r>
            <a:r>
              <a:rPr lang="en-IN" sz="3600" dirty="0" err="1"/>
              <a:t>Amlan</a:t>
            </a:r>
            <a:r>
              <a:rPr lang="en-IN" sz="3600" dirty="0"/>
              <a:t> Chakrabarti</a:t>
            </a:r>
          </a:p>
        </p:txBody>
      </p:sp>
    </p:spTree>
    <p:extLst>
      <p:ext uri="{BB962C8B-B14F-4D97-AF65-F5344CB8AC3E}">
        <p14:creationId xmlns:p14="http://schemas.microsoft.com/office/powerpoint/2010/main" val="15756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8" y="1138988"/>
            <a:ext cx="10239164" cy="34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0" y="564119"/>
            <a:ext cx="3153215" cy="1590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301" y="314965"/>
            <a:ext cx="7206836" cy="62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14" cy="6464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43" y="0"/>
            <a:ext cx="4312529" cy="2483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14" y="2483798"/>
            <a:ext cx="5604697" cy="4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42" y="0"/>
            <a:ext cx="10515600" cy="1325563"/>
          </a:xfrm>
        </p:spPr>
        <p:txBody>
          <a:bodyPr/>
          <a:lstStyle/>
          <a:p>
            <a:r>
              <a:rPr lang="en-IN" dirty="0" smtClean="0"/>
              <a:t>IIR Filter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37" y="1325562"/>
            <a:ext cx="7186300" cy="53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933036"/>
            <a:ext cx="8454189" cy="47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1" y="1267326"/>
            <a:ext cx="10162231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69" y="1427747"/>
            <a:ext cx="9741447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IIR Filter Design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8" y="1449727"/>
            <a:ext cx="6826093" cy="52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4" y="352927"/>
            <a:ext cx="8666229" cy="3653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58" y="4327724"/>
            <a:ext cx="7733526" cy="21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4AA45B-00F7-A96D-C350-6EA57B8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3" y="221091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Introduction to </a:t>
            </a:r>
            <a:r>
              <a:rPr lang="en-US" sz="3600" dirty="0" smtClean="0"/>
              <a:t>Digital Filters</a:t>
            </a:r>
            <a:endParaRPr lang="en-US" sz="3600" kern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6" y="1669271"/>
            <a:ext cx="9742649" cy="1836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51" y="3752538"/>
            <a:ext cx="8058228" cy="27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Digital Filters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0" y="1797608"/>
            <a:ext cx="5046649" cy="429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76" y="1690687"/>
            <a:ext cx="6258798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4" y="338937"/>
            <a:ext cx="11521030" cy="1325563"/>
          </a:xfrm>
        </p:spPr>
        <p:txBody>
          <a:bodyPr/>
          <a:lstStyle/>
          <a:p>
            <a:r>
              <a:rPr lang="en-US" dirty="0" smtClean="0"/>
              <a:t>Types of Digital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7" y="2005533"/>
            <a:ext cx="8293247" cy="39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 </a:t>
            </a:r>
            <a:r>
              <a:rPr lang="en-IN" dirty="0" err="1" smtClean="0"/>
              <a:t>Chracteristics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94" y="1503283"/>
            <a:ext cx="8995906" cy="2695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94" y="4255412"/>
            <a:ext cx="9380917" cy="22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 Filter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38" y="1963404"/>
            <a:ext cx="6970926" cy="369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" y="1963404"/>
            <a:ext cx="11717069" cy="369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03" y="5662512"/>
            <a:ext cx="302937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16" y="1010653"/>
            <a:ext cx="10811161" cy="46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 Design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49" y="2059655"/>
            <a:ext cx="6006544" cy="2367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4" y="1351685"/>
            <a:ext cx="9316453" cy="53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1" y="144254"/>
            <a:ext cx="8298505" cy="6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Digital Filters</vt:lpstr>
      <vt:lpstr>Introduction to Digital Filters</vt:lpstr>
      <vt:lpstr>Applications of Digital Filters</vt:lpstr>
      <vt:lpstr>Types of Digital Filters</vt:lpstr>
      <vt:lpstr>Filter Chracteristics</vt:lpstr>
      <vt:lpstr>FIR Filter</vt:lpstr>
      <vt:lpstr>PowerPoint Presentation</vt:lpstr>
      <vt:lpstr>FIR Design Example</vt:lpstr>
      <vt:lpstr>PowerPoint Presentation</vt:lpstr>
      <vt:lpstr>PowerPoint Presentation</vt:lpstr>
      <vt:lpstr>PowerPoint Presentation</vt:lpstr>
      <vt:lpstr>PowerPoint Presentation</vt:lpstr>
      <vt:lpstr>IIR Filter</vt:lpstr>
      <vt:lpstr>PowerPoint Presentation</vt:lpstr>
      <vt:lpstr>PowerPoint Presentation</vt:lpstr>
      <vt:lpstr>PowerPoint Presentation</vt:lpstr>
      <vt:lpstr>IIR Filter Design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Z-Transofrm</dc:title>
  <dc:creator>Sarani Chakrabarti</dc:creator>
  <cp:lastModifiedBy>Microsoft account</cp:lastModifiedBy>
  <cp:revision>20</cp:revision>
  <dcterms:created xsi:type="dcterms:W3CDTF">2024-10-29T15:29:57Z</dcterms:created>
  <dcterms:modified xsi:type="dcterms:W3CDTF">2024-11-20T04:14:55Z</dcterms:modified>
</cp:coreProperties>
</file>