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63" d="100"/>
          <a:sy n="63" d="100"/>
        </p:scale>
        <p:origin x="6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8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59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3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50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8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3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9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01-Jun-20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68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762000"/>
            <a:ext cx="11666220" cy="34774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400" b="1" dirty="0">
                <a:solidFill>
                  <a:schemeClr val="tx1"/>
                </a:solidFill>
              </a:rPr>
              <a:t>IBM Data science -CAPSTONE PROJECT</a:t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2700" b="1" dirty="0">
                <a:solidFill>
                  <a:schemeClr val="tx1"/>
                </a:solidFill>
              </a:rPr>
              <a:t>Cluster Analysis of London Real Estate Market</a:t>
            </a:r>
            <a:endParaRPr lang="it-IT" sz="2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dirty="0"/>
              <a:t>London Housing Market is in a rut</a:t>
            </a:r>
            <a:r>
              <a:rPr lang="e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400" dirty="0"/>
              <a:t>How could we provide support to homebuyers clientele in to purchase a suitable real estate in London in this uncertain economic and financial scenario?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400" dirty="0"/>
              <a:t>Clustering London neighborhoods in order to recommend venues and the current average price of real estate where homebuyers can make a real estate investment. 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616542" cy="4049486"/>
          </a:xfrm>
        </p:spPr>
        <p:txBody>
          <a:bodyPr>
            <a:normAutofit/>
          </a:bodyPr>
          <a:lstStyle/>
          <a:p>
            <a:r>
              <a:rPr lang="it-IT" b="1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r>
              <a:rPr lang="en" b="1" dirty="0"/>
              <a:t>Me</a:t>
            </a:r>
            <a:r>
              <a:rPr lang="en-IN" b="1" dirty="0"/>
              <a:t>t</a:t>
            </a:r>
            <a:r>
              <a:rPr lang="en" b="1" dirty="0"/>
              <a:t>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D997-6DA8-4E0C-85F4-01F3B8F7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/>
              <a:t>CLUSTERING</a:t>
            </a:r>
            <a:endParaRPr lang="en-IN" sz="9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8DD0-95DE-4FCF-86CF-6D4FE9E9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1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402182"/>
            <a:ext cx="8833655" cy="618953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endParaRPr lang="en-US" sz="3700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87347"/>
            <a:ext cx="12191695" cy="66833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C3D4-F786-40BA-A0CA-900CDD20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02882-76AE-4937-A8E8-4DB703267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189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27</TotalTime>
  <Words>276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  IBM Data science -CAPSTONE PROJECT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CLUSTERING</vt:lpstr>
      <vt:lpstr>PowerPoint Presentation</vt:lpstr>
      <vt:lpstr>PowerPoint Presentation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Nagarajan Sankaran</cp:lastModifiedBy>
  <cp:revision>4</cp:revision>
  <dcterms:created xsi:type="dcterms:W3CDTF">2018-12-16T14:33:35Z</dcterms:created>
  <dcterms:modified xsi:type="dcterms:W3CDTF">2020-05-31T20:38:52Z</dcterms:modified>
</cp:coreProperties>
</file>