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71" r:id="rId10"/>
    <p:sldId id="266" r:id="rId11"/>
    <p:sldId id="267" r:id="rId12"/>
    <p:sldId id="270" r:id="rId13"/>
    <p:sldId id="268" r:id="rId14"/>
    <p:sldId id="269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2150"/>
            <a:ext cx="7772400" cy="110251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Shoot Aliens </a:t>
            </a:r>
            <a:r>
              <a:rPr lang="en-US" sz="7200" dirty="0" smtClean="0">
                <a:solidFill>
                  <a:srgbClr val="002060"/>
                </a:solidFill>
              </a:rPr>
              <a:t>Game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8981"/>
            <a:ext cx="6400800" cy="1314450"/>
          </a:xfrm>
        </p:spPr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Present by:</a:t>
            </a:r>
          </a:p>
          <a:p>
            <a:r>
              <a:rPr lang="en-US" sz="4000" b="1" dirty="0" smtClean="0">
                <a:solidFill>
                  <a:srgbClr val="7030A0"/>
                </a:solidFill>
              </a:rPr>
              <a:t>Sarvesh Mishra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4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9549"/>
            <a:ext cx="1504953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93518"/>
            <a:ext cx="573232" cy="5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sample-certificate-new -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" y="-1625"/>
            <a:ext cx="2892136" cy="7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Custom List View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\#Dream\IIT-K ICT_Academy\Shoot ALiens Game\Screenshot_2020-07-02-10-06-03-632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966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752158" y="1428750"/>
            <a:ext cx="2057842" cy="2057400"/>
          </a:xfrm>
          <a:prstGeom prst="wedgeRectCallout">
            <a:avLst>
              <a:gd name="adj1" fmla="val 60967"/>
              <a:gd name="adj2" fmla="val -211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158" y="1635026"/>
            <a:ext cx="2057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Array Adapter is used to populate the Custom List View. (Thus eliminating the need of View Holder used in Base Adapter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53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Material Design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#Dream\IIT-K ICT_Academy\Shoot ALiens Game\Screenshot_2020-07-02-10-06-03-632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79210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E:\#Dream\IIT-K ICT_Academy\Shoot ALiens Game\Screenshot_2020-07-02-10-06-07-732_com.example.shootalie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47750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048000" y="2767445"/>
            <a:ext cx="4267200" cy="17093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38800" y="2767445"/>
            <a:ext cx="1676400" cy="1676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6999" y="1893153"/>
            <a:ext cx="251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the color changing behavior of customized back buttons.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93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Play Time Duration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:\#Dream\IIT-K ICT_Academy\Shoot ALiens Game\photo_2020-07-02_15-35-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48831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8600" y="1856422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 time </a:t>
            </a:r>
            <a:r>
              <a:rPr lang="en-US" dirty="0" smtClean="0"/>
              <a:t>Duration is received by judicious use of </a:t>
            </a:r>
            <a:r>
              <a:rPr lang="en-US" i="1" dirty="0" smtClean="0"/>
              <a:t>System.currentTimeMillis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Play time Duration can also be received with the help of a Bound Service.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67000" y="2266950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Orientation Optimization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E:\#Dream\IIT-K ICT_Academy\Shoot ALiens Game\photo_2020-07-02_15-35-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84637"/>
            <a:ext cx="3886200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E:\#Dream\IIT-K ICT_Academy\Shoot ALiens Game\photo_2020-07-02_15-35-0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48831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Game Logic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\#Dream\IIT-K ICT_Academy\Shoot ALiens Game\Screenshot_2020-07-02-10-05-12-702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79067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E:\#Dream\IIT-K ICT_Academy\Shoot ALiens Game\Screenshot_2020-07-02-10-06-56-417_com.example.shootalie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79067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38800" y="1581150"/>
            <a:ext cx="2890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Game Over</a:t>
            </a:r>
            <a:r>
              <a:rPr lang="en-US" dirty="0" smtClean="0"/>
              <a:t> Page has been optimized to show </a:t>
            </a:r>
            <a:r>
              <a:rPr lang="en-US" b="1" dirty="0" smtClean="0"/>
              <a:t>High Score </a:t>
            </a:r>
            <a:r>
              <a:rPr lang="en-US" dirty="0" smtClean="0"/>
              <a:t>by setting the visibility of different view elements accordingly.</a:t>
            </a:r>
          </a:p>
          <a:p>
            <a:endParaRPr lang="en-US" dirty="0"/>
          </a:p>
          <a:p>
            <a:r>
              <a:rPr lang="en-US" sz="1200" dirty="0" smtClean="0"/>
              <a:t>The </a:t>
            </a:r>
            <a:r>
              <a:rPr lang="en-US" sz="1200" i="1" dirty="0" smtClean="0"/>
              <a:t>RETURN TO MENU </a:t>
            </a:r>
            <a:r>
              <a:rPr lang="en-US" sz="1200" dirty="0" smtClean="0"/>
              <a:t>button doesn’t saves the default value of Player Name and Score when pressed in High Score Page.</a:t>
            </a:r>
          </a:p>
        </p:txBody>
      </p:sp>
    </p:spTree>
    <p:extLst>
      <p:ext uri="{BB962C8B-B14F-4D97-AF65-F5344CB8AC3E}">
        <p14:creationId xmlns:p14="http://schemas.microsoft.com/office/powerpoint/2010/main" val="1496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2150"/>
            <a:ext cx="7772400" cy="110251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002060"/>
                </a:solidFill>
              </a:rPr>
              <a:t>Thank You!!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8981"/>
            <a:ext cx="6400800" cy="1314450"/>
          </a:xfrm>
        </p:spPr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Present by:</a:t>
            </a:r>
          </a:p>
          <a:p>
            <a:r>
              <a:rPr lang="en-US" sz="4000" b="1" dirty="0" smtClean="0">
                <a:solidFill>
                  <a:srgbClr val="7030A0"/>
                </a:solidFill>
              </a:rPr>
              <a:t>Sarvesh Mishra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4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9549"/>
            <a:ext cx="1504953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93518"/>
            <a:ext cx="573232" cy="5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sample-certificate-new -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" y="-1625"/>
            <a:ext cx="2892136" cy="7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Shoot Aliens Game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#Dream\IIT-K ICT_Academy\Shoot ALiens Game\Screenshot_2020-07-02-09-53-19-570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00150"/>
            <a:ext cx="20574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1123950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Salient Features: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Material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Navigation </a:t>
            </a:r>
            <a:r>
              <a:rPr lang="en-US" dirty="0"/>
              <a:t>Bar </a:t>
            </a:r>
            <a:r>
              <a:rPr lang="en-US" dirty="0" smtClean="0"/>
              <a:t>Style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Game is optimized for both Portrait and Landscape Mode.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 App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Toast 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Dialog 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Popup Window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</a:t>
            </a:r>
            <a:r>
              <a:rPr lang="en-US" dirty="0"/>
              <a:t>Screen Mode during Play </a:t>
            </a:r>
            <a:r>
              <a:rPr lang="en-US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Array Adapter is used to populate the Custom List View. (Thus eliminating the need of View Holder used in Base Adapter)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Motion Sensor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Material Design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#Dream\IIT-K ICT_Academy\Shoot ALiens Game\Screenshot_2020-07-02-10-07-21-299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70664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#Dream\IIT-K ICT_Academy\Shoot ALiens Game\Screenshot_2020-07-02-09-53-19-570_com.example.shootalie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75659"/>
            <a:ext cx="20574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67200" y="996041"/>
            <a:ext cx="2971800" cy="165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Note how the buttons adjust in different orientations.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They also change color on being touched.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Toast Message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#Dream\IIT-K ICT_Academy\Shoot ALiens Game\Screenshot_2020-07-02-09-53-26-382_com.example.shootalien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88"/>
          <a:stretch/>
        </p:blipFill>
        <p:spPr bwMode="auto">
          <a:xfrm>
            <a:off x="3774538" y="1504950"/>
            <a:ext cx="4150262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447800" y="2266949"/>
            <a:ext cx="2057400" cy="1600201"/>
          </a:xfrm>
          <a:prstGeom prst="wedgeRectCallout">
            <a:avLst>
              <a:gd name="adj1" fmla="val 57955"/>
              <a:gd name="adj2" fmla="val -21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234315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Toast Message when Back Button is pressed on Home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Dialog Box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#Dream\IIT-K ICT_Academy\Shoot ALiens Game\Screenshot_2020-07-02-10-05-03-041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14989"/>
            <a:ext cx="210883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219200" y="2419349"/>
            <a:ext cx="1905000" cy="1295401"/>
          </a:xfrm>
          <a:prstGeom prst="wedgeRectCallout">
            <a:avLst>
              <a:gd name="adj1" fmla="val 57955"/>
              <a:gd name="adj2" fmla="val -21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1600" y="26551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Dialog Box when the user presses the EXIT button.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Full Screen Mode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#Dream\IIT-K ICT_Academy\Shoot ALiens Game\Screenshot_2020-07-02-09-54-07-849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#Dream\IIT-K ICT_Academy\Shoot ALiens Game\Screenshot_2020-07-02-10-08-15-921_com.example.shootalie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6262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599" y="1552174"/>
            <a:ext cx="206779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Panel is hidden during play time for better user experience.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6705599" y="1581150"/>
            <a:ext cx="2057401" cy="1142377"/>
          </a:xfrm>
          <a:prstGeom prst="wedgeRectCallout">
            <a:avLst>
              <a:gd name="adj1" fmla="val -61742"/>
              <a:gd name="adj2" fmla="val -18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Motion Sensor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#Dream\IIT-K ICT_Academy\Shoot ALiens Game\Screenshot_2020-07-02-09-54-34-203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23950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#Dream\IIT-K ICT_Academy\Shoot ALiens Game\photo_2020-07-02_15-35-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23950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52400" y="1200150"/>
            <a:ext cx="2057400" cy="2209800"/>
          </a:xfrm>
          <a:prstGeom prst="wedgeRectCallout">
            <a:avLst>
              <a:gd name="adj1" fmla="val 57955"/>
              <a:gd name="adj2" fmla="val -21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427887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can score by targeting the alien by bringing the gun in front of alien with the help of motion sensor.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2647950"/>
            <a:ext cx="235152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8077" y="3790950"/>
            <a:ext cx="235152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0" y="2647950"/>
            <a:ext cx="0" cy="1143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280035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Alien is shot dead if it falls in this range.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5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Popup Window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#Dream\IIT-K ICT_Academy\Shoot ALiens Game\Screenshot_2020-07-02-10-06-34-286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32163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457200" y="1200150"/>
            <a:ext cx="2057842" cy="1447800"/>
          </a:xfrm>
          <a:prstGeom prst="wedgeRectCallout">
            <a:avLst>
              <a:gd name="adj1" fmla="val 59453"/>
              <a:gd name="adj2" fmla="val 223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29522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Popup Message is displayed if </a:t>
            </a:r>
            <a:r>
              <a:rPr lang="en-US" dirty="0"/>
              <a:t>p</a:t>
            </a:r>
            <a:r>
              <a:rPr lang="en-US" dirty="0" smtClean="0"/>
              <a:t>layer presses Back Button while playing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80772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Resume Game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E:\#Dream\IIT-K ICT_Academy\ic_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910"/>
            <a:ext cx="913516" cy="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ic_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23" y="89911"/>
            <a:ext cx="925078" cy="9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#Dream\IIT-K ICT_Academy\Shoot ALiens Game\Screenshot_2020-07-02-10-06-34-286_com.example.shootalie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32163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457200" y="1200150"/>
            <a:ext cx="2057842" cy="1447800"/>
          </a:xfrm>
          <a:prstGeom prst="wedgeRectCallout">
            <a:avLst>
              <a:gd name="adj1" fmla="val 59453"/>
              <a:gd name="adj2" fmla="val 223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20015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do not looses his data like the </a:t>
            </a:r>
            <a:r>
              <a:rPr lang="en-US" i="1" dirty="0" smtClean="0"/>
              <a:t>Time Elapsed, Score and Lose Score </a:t>
            </a:r>
            <a:r>
              <a:rPr lang="en-US" dirty="0" smtClean="0"/>
              <a:t>on resuming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326</Words>
  <Application>Microsoft Office PowerPoint</Application>
  <PresentationFormat>On-screen Show (16:9)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Shoot Aliens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Aliens Game</dc:title>
  <dc:creator/>
  <cp:lastModifiedBy>sarvesh mishra</cp:lastModifiedBy>
  <cp:revision>11</cp:revision>
  <dcterms:created xsi:type="dcterms:W3CDTF">2006-08-16T00:00:00Z</dcterms:created>
  <dcterms:modified xsi:type="dcterms:W3CDTF">2020-07-02T11:23:29Z</dcterms:modified>
</cp:coreProperties>
</file>