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6" r:id="rId4"/>
    <p:sldId id="302" r:id="rId5"/>
    <p:sldId id="257" r:id="rId6"/>
    <p:sldId id="282" r:id="rId7"/>
    <p:sldId id="283" r:id="rId8"/>
    <p:sldId id="284" r:id="rId9"/>
    <p:sldId id="285" r:id="rId10"/>
    <p:sldId id="287" r:id="rId11"/>
    <p:sldId id="288" r:id="rId12"/>
    <p:sldId id="290" r:id="rId13"/>
    <p:sldId id="291" r:id="rId14"/>
    <p:sldId id="295" r:id="rId15"/>
    <p:sldId id="294" r:id="rId16"/>
    <p:sldId id="293" r:id="rId17"/>
    <p:sldId id="303" r:id="rId18"/>
    <p:sldId id="312" r:id="rId19"/>
    <p:sldId id="313" r:id="rId20"/>
    <p:sldId id="316" r:id="rId21"/>
    <p:sldId id="314" r:id="rId22"/>
    <p:sldId id="315" r:id="rId23"/>
    <p:sldId id="317" r:id="rId24"/>
    <p:sldId id="311" r:id="rId25"/>
    <p:sldId id="318" r:id="rId26"/>
    <p:sldId id="304" r:id="rId27"/>
    <p:sldId id="307" r:id="rId28"/>
    <p:sldId id="308" r:id="rId29"/>
    <p:sldId id="309" r:id="rId30"/>
    <p:sldId id="305" r:id="rId31"/>
    <p:sldId id="310" r:id="rId32"/>
    <p:sldId id="26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E3956-4876-D703-E189-C43E3A9ADB47}" v="387" dt="2024-05-06T21:35:07.726"/>
    <p1510:client id="{448AE266-AA7B-4553-B43C-1ACEF3AB9C15}" v="396" dt="2024-05-06T14:01:28.180"/>
    <p1510:client id="{60E1A302-DCE5-D0CC-DF30-34D404A4CE4B}" v="959" dt="2024-05-06T17:55:56.916"/>
    <p1510:client id="{926CFDC6-4DA5-AD97-E288-958A92EFE1B0}" v="1" dt="2024-05-06T05:37:17.352"/>
    <p1510:client id="{DF9BCD4C-ECAD-451C-4B0E-A92A852DBECF}" v="11" dt="2024-05-06T22:26:44.059"/>
    <p1510:client id="{F79AB9D2-C813-5BDF-50ED-D43D09F417E0}" v="395" dt="2024-05-06T20:30:24.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ana Anil" userId="71a7262a-04c6-494d-91ca-f0d09e7b625f" providerId="ADAL" clId="{448AE266-AA7B-4553-B43C-1ACEF3AB9C15}"/>
    <pc:docChg chg="undo custSel addSld modSld">
      <pc:chgData name="Kavana Anil" userId="71a7262a-04c6-494d-91ca-f0d09e7b625f" providerId="ADAL" clId="{448AE266-AA7B-4553-B43C-1ACEF3AB9C15}" dt="2024-05-06T14:01:28.180" v="753" actId="1076"/>
      <pc:docMkLst>
        <pc:docMk/>
      </pc:docMkLst>
      <pc:sldChg chg="modSp mod">
        <pc:chgData name="Kavana Anil" userId="71a7262a-04c6-494d-91ca-f0d09e7b625f" providerId="ADAL" clId="{448AE266-AA7B-4553-B43C-1ACEF3AB9C15}" dt="2024-05-06T05:38:55.814" v="1" actId="20577"/>
        <pc:sldMkLst>
          <pc:docMk/>
          <pc:sldMk cId="0" sldId="256"/>
        </pc:sldMkLst>
        <pc:spChg chg="mod">
          <ac:chgData name="Kavana Anil" userId="71a7262a-04c6-494d-91ca-f0d09e7b625f" providerId="ADAL" clId="{448AE266-AA7B-4553-B43C-1ACEF3AB9C15}" dt="2024-05-06T05:38:55.814" v="1" actId="20577"/>
          <ac:spMkLst>
            <pc:docMk/>
            <pc:sldMk cId="0" sldId="256"/>
            <ac:spMk id="3" creationId="{00000000-0000-0000-0000-000000000000}"/>
          </ac:spMkLst>
        </pc:spChg>
      </pc:sldChg>
      <pc:sldChg chg="modSp mod">
        <pc:chgData name="Kavana Anil" userId="71a7262a-04c6-494d-91ca-f0d09e7b625f" providerId="ADAL" clId="{448AE266-AA7B-4553-B43C-1ACEF3AB9C15}" dt="2024-05-06T13:37:13.594" v="305" actId="2711"/>
        <pc:sldMkLst>
          <pc:docMk/>
          <pc:sldMk cId="2179424768" sldId="283"/>
        </pc:sldMkLst>
        <pc:spChg chg="mod">
          <ac:chgData name="Kavana Anil" userId="71a7262a-04c6-494d-91ca-f0d09e7b625f" providerId="ADAL" clId="{448AE266-AA7B-4553-B43C-1ACEF3AB9C15}" dt="2024-05-06T13:37:13.594" v="305" actId="2711"/>
          <ac:spMkLst>
            <pc:docMk/>
            <pc:sldMk cId="2179424768" sldId="283"/>
            <ac:spMk id="3" creationId="{3A44004C-628A-6A52-1881-D885906F4890}"/>
          </ac:spMkLst>
        </pc:spChg>
      </pc:sldChg>
      <pc:sldChg chg="modSp mod">
        <pc:chgData name="Kavana Anil" userId="71a7262a-04c6-494d-91ca-f0d09e7b625f" providerId="ADAL" clId="{448AE266-AA7B-4553-B43C-1ACEF3AB9C15}" dt="2024-05-06T13:37:00.090" v="304" actId="2711"/>
        <pc:sldMkLst>
          <pc:docMk/>
          <pc:sldMk cId="414063311" sldId="288"/>
        </pc:sldMkLst>
        <pc:spChg chg="mod">
          <ac:chgData name="Kavana Anil" userId="71a7262a-04c6-494d-91ca-f0d09e7b625f" providerId="ADAL" clId="{448AE266-AA7B-4553-B43C-1ACEF3AB9C15}" dt="2024-05-06T13:37:00.090" v="304" actId="2711"/>
          <ac:spMkLst>
            <pc:docMk/>
            <pc:sldMk cId="414063311" sldId="288"/>
            <ac:spMk id="3" creationId="{80202ACD-EF09-F889-29AC-63DAFF1EFDFB}"/>
          </ac:spMkLst>
        </pc:spChg>
      </pc:sldChg>
      <pc:sldChg chg="addSp delSp modSp mod">
        <pc:chgData name="Kavana Anil" userId="71a7262a-04c6-494d-91ca-f0d09e7b625f" providerId="ADAL" clId="{448AE266-AA7B-4553-B43C-1ACEF3AB9C15}" dt="2024-05-06T13:36:51.860" v="303" actId="2711"/>
        <pc:sldMkLst>
          <pc:docMk/>
          <pc:sldMk cId="1692907755" sldId="291"/>
        </pc:sldMkLst>
        <pc:spChg chg="mod">
          <ac:chgData name="Kavana Anil" userId="71a7262a-04c6-494d-91ca-f0d09e7b625f" providerId="ADAL" clId="{448AE266-AA7B-4553-B43C-1ACEF3AB9C15}" dt="2024-05-06T13:36:51.860" v="303" actId="2711"/>
          <ac:spMkLst>
            <pc:docMk/>
            <pc:sldMk cId="1692907755" sldId="291"/>
            <ac:spMk id="3" creationId="{295B6E0B-E73C-AD76-0C65-92F4149DAF59}"/>
          </ac:spMkLst>
        </pc:spChg>
        <pc:spChg chg="add del mod">
          <ac:chgData name="Kavana Anil" userId="71a7262a-04c6-494d-91ca-f0d09e7b625f" providerId="ADAL" clId="{448AE266-AA7B-4553-B43C-1ACEF3AB9C15}" dt="2024-05-06T13:30:13.260" v="226" actId="22"/>
          <ac:spMkLst>
            <pc:docMk/>
            <pc:sldMk cId="1692907755" sldId="291"/>
            <ac:spMk id="7" creationId="{614EAE63-5EFA-EB5C-E066-EFFDFCA0A72A}"/>
          </ac:spMkLst>
        </pc:spChg>
        <pc:picChg chg="del">
          <ac:chgData name="Kavana Anil" userId="71a7262a-04c6-494d-91ca-f0d09e7b625f" providerId="ADAL" clId="{448AE266-AA7B-4553-B43C-1ACEF3AB9C15}" dt="2024-05-06T13:29:28.868" v="225" actId="478"/>
          <ac:picMkLst>
            <pc:docMk/>
            <pc:sldMk cId="1692907755" sldId="291"/>
            <ac:picMk id="4" creationId="{618508DD-E396-79AD-B3F2-3882BAD4F57C}"/>
          </ac:picMkLst>
        </pc:picChg>
        <pc:picChg chg="mod">
          <ac:chgData name="Kavana Anil" userId="71a7262a-04c6-494d-91ca-f0d09e7b625f" providerId="ADAL" clId="{448AE266-AA7B-4553-B43C-1ACEF3AB9C15}" dt="2024-05-06T13:30:58.737" v="240" actId="1076"/>
          <ac:picMkLst>
            <pc:docMk/>
            <pc:sldMk cId="1692907755" sldId="291"/>
            <ac:picMk id="5" creationId="{73013C83-4260-7786-778C-B9E80E633F01}"/>
          </ac:picMkLst>
        </pc:picChg>
        <pc:picChg chg="mod">
          <ac:chgData name="Kavana Anil" userId="71a7262a-04c6-494d-91ca-f0d09e7b625f" providerId="ADAL" clId="{448AE266-AA7B-4553-B43C-1ACEF3AB9C15}" dt="2024-05-06T13:30:33.958" v="233" actId="14100"/>
          <ac:picMkLst>
            <pc:docMk/>
            <pc:sldMk cId="1692907755" sldId="291"/>
            <ac:picMk id="6" creationId="{010EEB80-E152-0301-9C8E-FDFE98F78623}"/>
          </ac:picMkLst>
        </pc:picChg>
        <pc:picChg chg="mod">
          <ac:chgData name="Kavana Anil" userId="71a7262a-04c6-494d-91ca-f0d09e7b625f" providerId="ADAL" clId="{448AE266-AA7B-4553-B43C-1ACEF3AB9C15}" dt="2024-05-06T13:30:53.407" v="238" actId="14100"/>
          <ac:picMkLst>
            <pc:docMk/>
            <pc:sldMk cId="1692907755" sldId="291"/>
            <ac:picMk id="8" creationId="{0987997A-A28B-2B69-E531-96C3ABB78F14}"/>
          </ac:picMkLst>
        </pc:picChg>
        <pc:picChg chg="add mod ord">
          <ac:chgData name="Kavana Anil" userId="71a7262a-04c6-494d-91ca-f0d09e7b625f" providerId="ADAL" clId="{448AE266-AA7B-4553-B43C-1ACEF3AB9C15}" dt="2024-05-06T13:30:23.595" v="230" actId="14100"/>
          <ac:picMkLst>
            <pc:docMk/>
            <pc:sldMk cId="1692907755" sldId="291"/>
            <ac:picMk id="10" creationId="{F48A1BF0-DC76-35E2-71E9-14A7D7C03A05}"/>
          </ac:picMkLst>
        </pc:picChg>
      </pc:sldChg>
      <pc:sldChg chg="addSp modSp mod">
        <pc:chgData name="Kavana Anil" userId="71a7262a-04c6-494d-91ca-f0d09e7b625f" providerId="ADAL" clId="{448AE266-AA7B-4553-B43C-1ACEF3AB9C15}" dt="2024-05-06T13:36:17.776" v="298" actId="2711"/>
        <pc:sldMkLst>
          <pc:docMk/>
          <pc:sldMk cId="3581933374" sldId="293"/>
        </pc:sldMkLst>
        <pc:spChg chg="mod">
          <ac:chgData name="Kavana Anil" userId="71a7262a-04c6-494d-91ca-f0d09e7b625f" providerId="ADAL" clId="{448AE266-AA7B-4553-B43C-1ACEF3AB9C15}" dt="2024-05-06T13:27:14.741" v="127" actId="14100"/>
          <ac:spMkLst>
            <pc:docMk/>
            <pc:sldMk cId="3581933374" sldId="293"/>
            <ac:spMk id="2" creationId="{C6FA2B02-9DDC-B6EF-764D-596563B40260}"/>
          </ac:spMkLst>
        </pc:spChg>
        <pc:spChg chg="mod">
          <ac:chgData name="Kavana Anil" userId="71a7262a-04c6-494d-91ca-f0d09e7b625f" providerId="ADAL" clId="{448AE266-AA7B-4553-B43C-1ACEF3AB9C15}" dt="2024-05-06T13:36:17.776" v="298" actId="2711"/>
          <ac:spMkLst>
            <pc:docMk/>
            <pc:sldMk cId="3581933374" sldId="293"/>
            <ac:spMk id="3" creationId="{546FB04B-BB27-59A3-A3CA-8750848D548A}"/>
          </ac:spMkLst>
        </pc:spChg>
        <pc:picChg chg="add mod">
          <ac:chgData name="Kavana Anil" userId="71a7262a-04c6-494d-91ca-f0d09e7b625f" providerId="ADAL" clId="{448AE266-AA7B-4553-B43C-1ACEF3AB9C15}" dt="2024-05-06T13:27:26.735" v="129" actId="14100"/>
          <ac:picMkLst>
            <pc:docMk/>
            <pc:sldMk cId="3581933374" sldId="293"/>
            <ac:picMk id="4" creationId="{240BC61B-5770-4DE4-E2AB-AC23EFFB046F}"/>
          </ac:picMkLst>
        </pc:picChg>
      </pc:sldChg>
      <pc:sldChg chg="modSp mod">
        <pc:chgData name="Kavana Anil" userId="71a7262a-04c6-494d-91ca-f0d09e7b625f" providerId="ADAL" clId="{448AE266-AA7B-4553-B43C-1ACEF3AB9C15}" dt="2024-05-06T13:36:25.971" v="299" actId="2711"/>
        <pc:sldMkLst>
          <pc:docMk/>
          <pc:sldMk cId="2877857093" sldId="294"/>
        </pc:sldMkLst>
        <pc:spChg chg="mod">
          <ac:chgData name="Kavana Anil" userId="71a7262a-04c6-494d-91ca-f0d09e7b625f" providerId="ADAL" clId="{448AE266-AA7B-4553-B43C-1ACEF3AB9C15}" dt="2024-05-06T13:36:25.971" v="299" actId="2711"/>
          <ac:spMkLst>
            <pc:docMk/>
            <pc:sldMk cId="2877857093" sldId="294"/>
            <ac:spMk id="3" creationId="{4D0DFD46-6029-E73E-8B17-40453A4FBD49}"/>
          </ac:spMkLst>
        </pc:spChg>
      </pc:sldChg>
      <pc:sldChg chg="modSp mod">
        <pc:chgData name="Kavana Anil" userId="71a7262a-04c6-494d-91ca-f0d09e7b625f" providerId="ADAL" clId="{448AE266-AA7B-4553-B43C-1ACEF3AB9C15}" dt="2024-05-06T13:36:42.757" v="302" actId="27636"/>
        <pc:sldMkLst>
          <pc:docMk/>
          <pc:sldMk cId="1622257723" sldId="296"/>
        </pc:sldMkLst>
        <pc:spChg chg="mod">
          <ac:chgData name="Kavana Anil" userId="71a7262a-04c6-494d-91ca-f0d09e7b625f" providerId="ADAL" clId="{448AE266-AA7B-4553-B43C-1ACEF3AB9C15}" dt="2024-05-06T13:36:42.757" v="302" actId="27636"/>
          <ac:spMkLst>
            <pc:docMk/>
            <pc:sldMk cId="1622257723" sldId="296"/>
            <ac:spMk id="3" creationId="{AA7379C5-0B33-489C-FF8D-C7276954EC44}"/>
          </ac:spMkLst>
        </pc:spChg>
      </pc:sldChg>
      <pc:sldChg chg="modSp mod">
        <pc:chgData name="Kavana Anil" userId="71a7262a-04c6-494d-91ca-f0d09e7b625f" providerId="ADAL" clId="{448AE266-AA7B-4553-B43C-1ACEF3AB9C15}" dt="2024-05-06T13:36:33.843" v="300" actId="2711"/>
        <pc:sldMkLst>
          <pc:docMk/>
          <pc:sldMk cId="945089939" sldId="299"/>
        </pc:sldMkLst>
        <pc:spChg chg="mod">
          <ac:chgData name="Kavana Anil" userId="71a7262a-04c6-494d-91ca-f0d09e7b625f" providerId="ADAL" clId="{448AE266-AA7B-4553-B43C-1ACEF3AB9C15}" dt="2024-05-06T13:36:33.843" v="300" actId="2711"/>
          <ac:spMkLst>
            <pc:docMk/>
            <pc:sldMk cId="945089939" sldId="299"/>
            <ac:spMk id="3" creationId="{AE9FDDA7-2436-C843-0E04-9C9F87A6586A}"/>
          </ac:spMkLst>
        </pc:spChg>
      </pc:sldChg>
      <pc:sldChg chg="modSp mod">
        <pc:chgData name="Kavana Anil" userId="71a7262a-04c6-494d-91ca-f0d09e7b625f" providerId="ADAL" clId="{448AE266-AA7B-4553-B43C-1ACEF3AB9C15}" dt="2024-05-06T13:37:47.300" v="309" actId="2711"/>
        <pc:sldMkLst>
          <pc:docMk/>
          <pc:sldMk cId="47146949" sldId="300"/>
        </pc:sldMkLst>
        <pc:spChg chg="mod">
          <ac:chgData name="Kavana Anil" userId="71a7262a-04c6-494d-91ca-f0d09e7b625f" providerId="ADAL" clId="{448AE266-AA7B-4553-B43C-1ACEF3AB9C15}" dt="2024-05-06T13:37:47.300" v="309" actId="2711"/>
          <ac:spMkLst>
            <pc:docMk/>
            <pc:sldMk cId="47146949" sldId="300"/>
            <ac:spMk id="3" creationId="{7B824D7F-5CA4-0C1E-BF60-5BBD92FC8E6D}"/>
          </ac:spMkLst>
        </pc:spChg>
      </pc:sldChg>
      <pc:sldChg chg="modSp new mod">
        <pc:chgData name="Kavana Anil" userId="71a7262a-04c6-494d-91ca-f0d09e7b625f" providerId="ADAL" clId="{448AE266-AA7B-4553-B43C-1ACEF3AB9C15}" dt="2024-05-06T13:37:35.899" v="308" actId="20577"/>
        <pc:sldMkLst>
          <pc:docMk/>
          <pc:sldMk cId="2863999650" sldId="301"/>
        </pc:sldMkLst>
        <pc:spChg chg="mod">
          <ac:chgData name="Kavana Anil" userId="71a7262a-04c6-494d-91ca-f0d09e7b625f" providerId="ADAL" clId="{448AE266-AA7B-4553-B43C-1ACEF3AB9C15}" dt="2024-05-06T13:37:35.899" v="308" actId="20577"/>
          <ac:spMkLst>
            <pc:docMk/>
            <pc:sldMk cId="2863999650" sldId="301"/>
            <ac:spMk id="2" creationId="{CA2270FD-AE4F-DEEC-8611-631387686C20}"/>
          </ac:spMkLst>
        </pc:spChg>
        <pc:spChg chg="mod">
          <ac:chgData name="Kavana Anil" userId="71a7262a-04c6-494d-91ca-f0d09e7b625f" providerId="ADAL" clId="{448AE266-AA7B-4553-B43C-1ACEF3AB9C15}" dt="2024-05-06T13:37:32.026" v="307" actId="2711"/>
          <ac:spMkLst>
            <pc:docMk/>
            <pc:sldMk cId="2863999650" sldId="301"/>
            <ac:spMk id="3" creationId="{FA71614C-D87C-EA6D-75E6-3DAB86A791A3}"/>
          </ac:spMkLst>
        </pc:spChg>
      </pc:sldChg>
      <pc:sldChg chg="modSp new mod">
        <pc:chgData name="Kavana Anil" userId="71a7262a-04c6-494d-91ca-f0d09e7b625f" providerId="ADAL" clId="{448AE266-AA7B-4553-B43C-1ACEF3AB9C15}" dt="2024-05-06T13:47:23.965" v="520" actId="255"/>
        <pc:sldMkLst>
          <pc:docMk/>
          <pc:sldMk cId="3146771923" sldId="302"/>
        </pc:sldMkLst>
        <pc:spChg chg="mod">
          <ac:chgData name="Kavana Anil" userId="71a7262a-04c6-494d-91ca-f0d09e7b625f" providerId="ADAL" clId="{448AE266-AA7B-4553-B43C-1ACEF3AB9C15}" dt="2024-05-06T13:47:23.965" v="520" actId="255"/>
          <ac:spMkLst>
            <pc:docMk/>
            <pc:sldMk cId="3146771923" sldId="302"/>
            <ac:spMk id="3" creationId="{EE844089-D9BA-61A2-75F3-CFB3DA4A6ED9}"/>
          </ac:spMkLst>
        </pc:spChg>
      </pc:sldChg>
      <pc:sldChg chg="modSp new mod">
        <pc:chgData name="Kavana Anil" userId="71a7262a-04c6-494d-91ca-f0d09e7b625f" providerId="ADAL" clId="{448AE266-AA7B-4553-B43C-1ACEF3AB9C15}" dt="2024-05-06T13:40:17.741" v="438" actId="20577"/>
        <pc:sldMkLst>
          <pc:docMk/>
          <pc:sldMk cId="327627558" sldId="303"/>
        </pc:sldMkLst>
        <pc:spChg chg="mod">
          <ac:chgData name="Kavana Anil" userId="71a7262a-04c6-494d-91ca-f0d09e7b625f" providerId="ADAL" clId="{448AE266-AA7B-4553-B43C-1ACEF3AB9C15}" dt="2024-05-06T13:40:17.741" v="438" actId="20577"/>
          <ac:spMkLst>
            <pc:docMk/>
            <pc:sldMk cId="327627558" sldId="303"/>
            <ac:spMk id="2" creationId="{F3355372-270A-501C-F760-2184015E6D2C}"/>
          </ac:spMkLst>
        </pc:spChg>
        <pc:spChg chg="mod">
          <ac:chgData name="Kavana Anil" userId="71a7262a-04c6-494d-91ca-f0d09e7b625f" providerId="ADAL" clId="{448AE266-AA7B-4553-B43C-1ACEF3AB9C15}" dt="2024-05-06T13:38:47.943" v="312" actId="14100"/>
          <ac:spMkLst>
            <pc:docMk/>
            <pc:sldMk cId="327627558" sldId="303"/>
            <ac:spMk id="3" creationId="{9D8184BD-50C0-FA53-821B-27E39D6A09A9}"/>
          </ac:spMkLst>
        </pc:spChg>
      </pc:sldChg>
      <pc:sldChg chg="addSp delSp modSp new mod">
        <pc:chgData name="Kavana Anil" userId="71a7262a-04c6-494d-91ca-f0d09e7b625f" providerId="ADAL" clId="{448AE266-AA7B-4553-B43C-1ACEF3AB9C15}" dt="2024-05-06T13:57:00.211" v="645" actId="14100"/>
        <pc:sldMkLst>
          <pc:docMk/>
          <pc:sldMk cId="2004740254" sldId="304"/>
        </pc:sldMkLst>
        <pc:spChg chg="mod">
          <ac:chgData name="Kavana Anil" userId="71a7262a-04c6-494d-91ca-f0d09e7b625f" providerId="ADAL" clId="{448AE266-AA7B-4553-B43C-1ACEF3AB9C15}" dt="2024-05-06T13:56:51.350" v="643" actId="20577"/>
          <ac:spMkLst>
            <pc:docMk/>
            <pc:sldMk cId="2004740254" sldId="304"/>
            <ac:spMk id="2" creationId="{7898F97C-1CB0-0DBE-A2A8-DDD100E5DEFF}"/>
          </ac:spMkLst>
        </pc:spChg>
        <pc:spChg chg="mod">
          <ac:chgData name="Kavana Anil" userId="71a7262a-04c6-494d-91ca-f0d09e7b625f" providerId="ADAL" clId="{448AE266-AA7B-4553-B43C-1ACEF3AB9C15}" dt="2024-05-06T13:53:27.365" v="607" actId="1076"/>
          <ac:spMkLst>
            <pc:docMk/>
            <pc:sldMk cId="2004740254" sldId="304"/>
            <ac:spMk id="3" creationId="{32CFE5CC-623C-E765-2B61-A088B0E00F3F}"/>
          </ac:spMkLst>
        </pc:spChg>
        <pc:picChg chg="add mod">
          <ac:chgData name="Kavana Anil" userId="71a7262a-04c6-494d-91ca-f0d09e7b625f" providerId="ADAL" clId="{448AE266-AA7B-4553-B43C-1ACEF3AB9C15}" dt="2024-05-06T13:56:44.035" v="640" actId="14100"/>
          <ac:picMkLst>
            <pc:docMk/>
            <pc:sldMk cId="2004740254" sldId="304"/>
            <ac:picMk id="4" creationId="{CEDBF16E-91FF-15CD-9326-98A714202DC8}"/>
          </ac:picMkLst>
        </pc:picChg>
        <pc:picChg chg="add mod">
          <ac:chgData name="Kavana Anil" userId="71a7262a-04c6-494d-91ca-f0d09e7b625f" providerId="ADAL" clId="{448AE266-AA7B-4553-B43C-1ACEF3AB9C15}" dt="2024-05-06T13:57:00.211" v="645" actId="14100"/>
          <ac:picMkLst>
            <pc:docMk/>
            <pc:sldMk cId="2004740254" sldId="304"/>
            <ac:picMk id="5" creationId="{F09B1B75-6547-5373-BB05-1ADE9CE129C1}"/>
          </ac:picMkLst>
        </pc:picChg>
        <pc:picChg chg="add mod">
          <ac:chgData name="Kavana Anil" userId="71a7262a-04c6-494d-91ca-f0d09e7b625f" providerId="ADAL" clId="{448AE266-AA7B-4553-B43C-1ACEF3AB9C15}" dt="2024-05-06T13:56:56.135" v="644" actId="1076"/>
          <ac:picMkLst>
            <pc:docMk/>
            <pc:sldMk cId="2004740254" sldId="304"/>
            <ac:picMk id="6" creationId="{2F998025-C14D-5E8C-F27C-C1CC9DB1E073}"/>
          </ac:picMkLst>
        </pc:picChg>
        <pc:picChg chg="add del mod">
          <ac:chgData name="Kavana Anil" userId="71a7262a-04c6-494d-91ca-f0d09e7b625f" providerId="ADAL" clId="{448AE266-AA7B-4553-B43C-1ACEF3AB9C15}" dt="2024-05-06T13:56:27.227" v="631" actId="478"/>
          <ac:picMkLst>
            <pc:docMk/>
            <pc:sldMk cId="2004740254" sldId="304"/>
            <ac:picMk id="7" creationId="{C46FFD61-B8E0-CB8A-B09D-51FA639D8C9C}"/>
          </ac:picMkLst>
        </pc:picChg>
      </pc:sldChg>
      <pc:sldChg chg="modSp mod">
        <pc:chgData name="Kavana Anil" userId="71a7262a-04c6-494d-91ca-f0d09e7b625f" providerId="ADAL" clId="{448AE266-AA7B-4553-B43C-1ACEF3AB9C15}" dt="2024-05-06T13:55:03.577" v="627" actId="14100"/>
        <pc:sldMkLst>
          <pc:docMk/>
          <pc:sldMk cId="1424792060" sldId="305"/>
        </pc:sldMkLst>
        <pc:picChg chg="mod">
          <ac:chgData name="Kavana Anil" userId="71a7262a-04c6-494d-91ca-f0d09e7b625f" providerId="ADAL" clId="{448AE266-AA7B-4553-B43C-1ACEF3AB9C15}" dt="2024-05-06T13:55:01.173" v="626" actId="1076"/>
          <ac:picMkLst>
            <pc:docMk/>
            <pc:sldMk cId="1424792060" sldId="305"/>
            <ac:picMk id="5" creationId="{C3045E6A-AA46-1F6A-B364-238C4A4F9829}"/>
          </ac:picMkLst>
        </pc:picChg>
        <pc:picChg chg="mod">
          <ac:chgData name="Kavana Anil" userId="71a7262a-04c6-494d-91ca-f0d09e7b625f" providerId="ADAL" clId="{448AE266-AA7B-4553-B43C-1ACEF3AB9C15}" dt="2024-05-06T13:55:03.577" v="627" actId="14100"/>
          <ac:picMkLst>
            <pc:docMk/>
            <pc:sldMk cId="1424792060" sldId="305"/>
            <ac:picMk id="6" creationId="{389AFE4A-E269-25E0-4D99-70FB0F39DD3C}"/>
          </ac:picMkLst>
        </pc:picChg>
      </pc:sldChg>
      <pc:sldChg chg="addSp delSp modSp new mod">
        <pc:chgData name="Kavana Anil" userId="71a7262a-04c6-494d-91ca-f0d09e7b625f" providerId="ADAL" clId="{448AE266-AA7B-4553-B43C-1ACEF3AB9C15}" dt="2024-05-06T13:48:57.833" v="561" actId="1076"/>
        <pc:sldMkLst>
          <pc:docMk/>
          <pc:sldMk cId="3243075106" sldId="306"/>
        </pc:sldMkLst>
        <pc:spChg chg="del mod">
          <ac:chgData name="Kavana Anil" userId="71a7262a-04c6-494d-91ca-f0d09e7b625f" providerId="ADAL" clId="{448AE266-AA7B-4553-B43C-1ACEF3AB9C15}" dt="2024-05-06T13:48:40.306" v="558"/>
          <ac:spMkLst>
            <pc:docMk/>
            <pc:sldMk cId="3243075106" sldId="306"/>
            <ac:spMk id="2" creationId="{9980D842-E7C3-D57B-B82F-37156C8834A7}"/>
          </ac:spMkLst>
        </pc:spChg>
        <pc:spChg chg="mod">
          <ac:chgData name="Kavana Anil" userId="71a7262a-04c6-494d-91ca-f0d09e7b625f" providerId="ADAL" clId="{448AE266-AA7B-4553-B43C-1ACEF3AB9C15}" dt="2024-05-06T13:48:01.671" v="556" actId="14100"/>
          <ac:spMkLst>
            <pc:docMk/>
            <pc:sldMk cId="3243075106" sldId="306"/>
            <ac:spMk id="3" creationId="{282CF0F6-D35D-ED40-4474-410F78179117}"/>
          </ac:spMkLst>
        </pc:spChg>
        <pc:picChg chg="add mod">
          <ac:chgData name="Kavana Anil" userId="71a7262a-04c6-494d-91ca-f0d09e7b625f" providerId="ADAL" clId="{448AE266-AA7B-4553-B43C-1ACEF3AB9C15}" dt="2024-05-06T13:48:57.833" v="561" actId="1076"/>
          <ac:picMkLst>
            <pc:docMk/>
            <pc:sldMk cId="3243075106" sldId="306"/>
            <ac:picMk id="4" creationId="{B59CA6EB-F5DD-E3C8-6D9F-C74E3897150E}"/>
          </ac:picMkLst>
        </pc:picChg>
      </pc:sldChg>
      <pc:sldChg chg="addSp delSp modSp mod">
        <pc:chgData name="Kavana Anil" userId="71a7262a-04c6-494d-91ca-f0d09e7b625f" providerId="ADAL" clId="{448AE266-AA7B-4553-B43C-1ACEF3AB9C15}" dt="2024-05-06T14:01:14.333" v="751" actId="2711"/>
        <pc:sldMkLst>
          <pc:docMk/>
          <pc:sldMk cId="3999890456" sldId="307"/>
        </pc:sldMkLst>
        <pc:spChg chg="mod">
          <ac:chgData name="Kavana Anil" userId="71a7262a-04c6-494d-91ca-f0d09e7b625f" providerId="ADAL" clId="{448AE266-AA7B-4553-B43C-1ACEF3AB9C15}" dt="2024-05-06T14:01:14.333" v="751" actId="2711"/>
          <ac:spMkLst>
            <pc:docMk/>
            <pc:sldMk cId="3999890456" sldId="307"/>
            <ac:spMk id="3" creationId="{AFF033D8-B8AD-4FAC-8F50-69265BF38BA7}"/>
          </ac:spMkLst>
        </pc:spChg>
        <pc:picChg chg="mod">
          <ac:chgData name="Kavana Anil" userId="71a7262a-04c6-494d-91ca-f0d09e7b625f" providerId="ADAL" clId="{448AE266-AA7B-4553-B43C-1ACEF3AB9C15}" dt="2024-05-06T13:56:18.645" v="629" actId="1076"/>
          <ac:picMkLst>
            <pc:docMk/>
            <pc:sldMk cId="3999890456" sldId="307"/>
            <ac:picMk id="4" creationId="{5EEBC2D1-E5B9-D434-014A-E6736A8AEE7A}"/>
          </ac:picMkLst>
        </pc:picChg>
        <pc:picChg chg="mod">
          <ac:chgData name="Kavana Anil" userId="71a7262a-04c6-494d-91ca-f0d09e7b625f" providerId="ADAL" clId="{448AE266-AA7B-4553-B43C-1ACEF3AB9C15}" dt="2024-05-06T13:56:20.464" v="630" actId="1076"/>
          <ac:picMkLst>
            <pc:docMk/>
            <pc:sldMk cId="3999890456" sldId="307"/>
            <ac:picMk id="5" creationId="{279AAAC7-1659-BCF3-9D78-AF1AF1D96D29}"/>
          </ac:picMkLst>
        </pc:picChg>
        <pc:picChg chg="add del mod">
          <ac:chgData name="Kavana Anil" userId="71a7262a-04c6-494d-91ca-f0d09e7b625f" providerId="ADAL" clId="{448AE266-AA7B-4553-B43C-1ACEF3AB9C15}" dt="2024-05-06T13:56:15.348" v="628" actId="478"/>
          <ac:picMkLst>
            <pc:docMk/>
            <pc:sldMk cId="3999890456" sldId="307"/>
            <ac:picMk id="6" creationId="{AB86C19B-08BF-2A04-CBF8-C95AB0F45818}"/>
          </ac:picMkLst>
        </pc:picChg>
      </pc:sldChg>
      <pc:sldChg chg="modSp mod">
        <pc:chgData name="Kavana Anil" userId="71a7262a-04c6-494d-91ca-f0d09e7b625f" providerId="ADAL" clId="{448AE266-AA7B-4553-B43C-1ACEF3AB9C15}" dt="2024-05-06T14:01:20.623" v="752" actId="2711"/>
        <pc:sldMkLst>
          <pc:docMk/>
          <pc:sldMk cId="1590046483" sldId="308"/>
        </pc:sldMkLst>
        <pc:spChg chg="mod">
          <ac:chgData name="Kavana Anil" userId="71a7262a-04c6-494d-91ca-f0d09e7b625f" providerId="ADAL" clId="{448AE266-AA7B-4553-B43C-1ACEF3AB9C15}" dt="2024-05-06T14:01:20.623" v="752" actId="2711"/>
          <ac:spMkLst>
            <pc:docMk/>
            <pc:sldMk cId="1590046483" sldId="308"/>
            <ac:spMk id="3" creationId="{1CB2E256-4F9E-2C55-39BA-9F9AE5B5A852}"/>
          </ac:spMkLst>
        </pc:spChg>
      </pc:sldChg>
      <pc:sldChg chg="addSp modSp new mod">
        <pc:chgData name="Kavana Anil" userId="71a7262a-04c6-494d-91ca-f0d09e7b625f" providerId="ADAL" clId="{448AE266-AA7B-4553-B43C-1ACEF3AB9C15}" dt="2024-05-06T14:01:28.180" v="753" actId="1076"/>
        <pc:sldMkLst>
          <pc:docMk/>
          <pc:sldMk cId="2818220076" sldId="309"/>
        </pc:sldMkLst>
        <pc:spChg chg="mod">
          <ac:chgData name="Kavana Anil" userId="71a7262a-04c6-494d-91ca-f0d09e7b625f" providerId="ADAL" clId="{448AE266-AA7B-4553-B43C-1ACEF3AB9C15}" dt="2024-05-06T14:00:15.704" v="744" actId="20577"/>
          <ac:spMkLst>
            <pc:docMk/>
            <pc:sldMk cId="2818220076" sldId="309"/>
            <ac:spMk id="2" creationId="{57C9611A-4804-AA04-9C3A-DA3F73A24488}"/>
          </ac:spMkLst>
        </pc:spChg>
        <pc:spChg chg="mod">
          <ac:chgData name="Kavana Anil" userId="71a7262a-04c6-494d-91ca-f0d09e7b625f" providerId="ADAL" clId="{448AE266-AA7B-4553-B43C-1ACEF3AB9C15}" dt="2024-05-06T14:01:28.180" v="753" actId="1076"/>
          <ac:spMkLst>
            <pc:docMk/>
            <pc:sldMk cId="2818220076" sldId="309"/>
            <ac:spMk id="3" creationId="{3E411B98-16F1-E62A-5B4C-E403C4B2BB58}"/>
          </ac:spMkLst>
        </pc:spChg>
        <pc:picChg chg="add mod">
          <ac:chgData name="Kavana Anil" userId="71a7262a-04c6-494d-91ca-f0d09e7b625f" providerId="ADAL" clId="{448AE266-AA7B-4553-B43C-1ACEF3AB9C15}" dt="2024-05-06T13:59:44.870" v="716" actId="1076"/>
          <ac:picMkLst>
            <pc:docMk/>
            <pc:sldMk cId="2818220076" sldId="309"/>
            <ac:picMk id="4" creationId="{456AAFA5-C375-2F53-E0EE-7B4E79C97E5D}"/>
          </ac:picMkLst>
        </pc:picChg>
        <pc:picChg chg="add mod">
          <ac:chgData name="Kavana Anil" userId="71a7262a-04c6-494d-91ca-f0d09e7b625f" providerId="ADAL" clId="{448AE266-AA7B-4553-B43C-1ACEF3AB9C15}" dt="2024-05-06T13:59:48.250" v="717" actId="1076"/>
          <ac:picMkLst>
            <pc:docMk/>
            <pc:sldMk cId="2818220076" sldId="309"/>
            <ac:picMk id="5" creationId="{C88F4D6F-E8F6-4488-FD1D-EDD8D8C695D0}"/>
          </ac:picMkLst>
        </pc:picChg>
        <pc:picChg chg="add mod">
          <ac:chgData name="Kavana Anil" userId="71a7262a-04c6-494d-91ca-f0d09e7b625f" providerId="ADAL" clId="{448AE266-AA7B-4553-B43C-1ACEF3AB9C15}" dt="2024-05-06T14:00:19.342" v="745" actId="1076"/>
          <ac:picMkLst>
            <pc:docMk/>
            <pc:sldMk cId="2818220076" sldId="309"/>
            <ac:picMk id="6" creationId="{F9CE85E8-95A4-E973-451A-9B734905E8FC}"/>
          </ac:picMkLst>
        </pc:picChg>
        <pc:picChg chg="add mod">
          <ac:chgData name="Kavana Anil" userId="71a7262a-04c6-494d-91ca-f0d09e7b625f" providerId="ADAL" clId="{448AE266-AA7B-4553-B43C-1ACEF3AB9C15}" dt="2024-05-06T14:00:22.040" v="746" actId="1076"/>
          <ac:picMkLst>
            <pc:docMk/>
            <pc:sldMk cId="2818220076" sldId="309"/>
            <ac:picMk id="7" creationId="{0FE21B22-6E31-3CCF-AFC0-6A4F1BED9A12}"/>
          </ac:picMkLst>
        </pc:picChg>
      </pc:sldChg>
    </pc:docChg>
  </pc:docChgLst>
  <pc:docChgLst>
    <pc:chgData name="Nivedita Venkatachalam" userId="S::nivedita.venkatachalam@sjsu.edu::39ab1d6f-88c7-4cd2-b492-43ccf1af3af3" providerId="AD" clId="Web-{926CFDC6-4DA5-AD97-E288-958A92EFE1B0}"/>
    <pc:docChg chg="addSld">
      <pc:chgData name="Nivedita Venkatachalam" userId="S::nivedita.venkatachalam@sjsu.edu::39ab1d6f-88c7-4cd2-b492-43ccf1af3af3" providerId="AD" clId="Web-{926CFDC6-4DA5-AD97-E288-958A92EFE1B0}" dt="2024-05-06T05:37:17.352" v="0"/>
      <pc:docMkLst>
        <pc:docMk/>
      </pc:docMkLst>
      <pc:sldChg chg="new">
        <pc:chgData name="Nivedita Venkatachalam" userId="S::nivedita.venkatachalam@sjsu.edu::39ab1d6f-88c7-4cd2-b492-43ccf1af3af3" providerId="AD" clId="Web-{926CFDC6-4DA5-AD97-E288-958A92EFE1B0}" dt="2024-05-06T05:37:17.352" v="0"/>
        <pc:sldMkLst>
          <pc:docMk/>
          <pc:sldMk cId="47146949" sldId="300"/>
        </pc:sldMkLst>
      </pc:sldChg>
    </pc:docChg>
  </pc:docChgLst>
  <pc:docChgLst>
    <pc:chgData name="Ganaprathyusha Puluputhuri Muni" userId="S::ganaprathyusha.puluputhurimuni@sjsu.edu::b8a390a6-55c3-4f2c-9eaa-3305b5fd1d56" providerId="AD" clId="Web-{332E3956-4876-D703-E189-C43E3A9ADB47}"/>
    <pc:docChg chg="addSld modSld">
      <pc:chgData name="Ganaprathyusha Puluputhuri Muni" userId="S::ganaprathyusha.puluputhurimuni@sjsu.edu::b8a390a6-55c3-4f2c-9eaa-3305b5fd1d56" providerId="AD" clId="Web-{332E3956-4876-D703-E189-C43E3A9ADB47}" dt="2024-05-06T21:35:05.367" v="382" actId="20577"/>
      <pc:docMkLst>
        <pc:docMk/>
      </pc:docMkLst>
      <pc:sldChg chg="modSp">
        <pc:chgData name="Ganaprathyusha Puluputhuri Muni" userId="S::ganaprathyusha.puluputhurimuni@sjsu.edu::b8a390a6-55c3-4f2c-9eaa-3305b5fd1d56" providerId="AD" clId="Web-{332E3956-4876-D703-E189-C43E3A9ADB47}" dt="2024-05-06T21:35:05.367" v="382" actId="20577"/>
        <pc:sldMkLst>
          <pc:docMk/>
          <pc:sldMk cId="2004740254" sldId="304"/>
        </pc:sldMkLst>
        <pc:spChg chg="mod">
          <ac:chgData name="Ganaprathyusha Puluputhuri Muni" userId="S::ganaprathyusha.puluputhurimuni@sjsu.edu::b8a390a6-55c3-4f2c-9eaa-3305b5fd1d56" providerId="AD" clId="Web-{332E3956-4876-D703-E189-C43E3A9ADB47}" dt="2024-05-06T21:35:05.367" v="382" actId="20577"/>
          <ac:spMkLst>
            <pc:docMk/>
            <pc:sldMk cId="2004740254" sldId="304"/>
            <ac:spMk id="3" creationId="{32CFE5CC-623C-E765-2B61-A088B0E00F3F}"/>
          </ac:spMkLst>
        </pc:spChg>
      </pc:sldChg>
      <pc:sldChg chg="modSp">
        <pc:chgData name="Ganaprathyusha Puluputhuri Muni" userId="S::ganaprathyusha.puluputhurimuni@sjsu.edu::b8a390a6-55c3-4f2c-9eaa-3305b5fd1d56" providerId="AD" clId="Web-{332E3956-4876-D703-E189-C43E3A9ADB47}" dt="2024-05-06T21:26:26.042" v="3" actId="20577"/>
        <pc:sldMkLst>
          <pc:docMk/>
          <pc:sldMk cId="4174201039" sldId="311"/>
        </pc:sldMkLst>
        <pc:spChg chg="mod">
          <ac:chgData name="Ganaprathyusha Puluputhuri Muni" userId="S::ganaprathyusha.puluputhurimuni@sjsu.edu::b8a390a6-55c3-4f2c-9eaa-3305b5fd1d56" providerId="AD" clId="Web-{332E3956-4876-D703-E189-C43E3A9ADB47}" dt="2024-05-06T21:26:26.042" v="3" actId="20577"/>
          <ac:spMkLst>
            <pc:docMk/>
            <pc:sldMk cId="4174201039" sldId="311"/>
            <ac:spMk id="3" creationId="{90093E48-9FB0-BAD5-85A9-940263FD5530}"/>
          </ac:spMkLst>
        </pc:spChg>
      </pc:sldChg>
      <pc:sldChg chg="modSp new">
        <pc:chgData name="Ganaprathyusha Puluputhuri Muni" userId="S::ganaprathyusha.puluputhurimuni@sjsu.edu::b8a390a6-55c3-4f2c-9eaa-3305b5fd1d56" providerId="AD" clId="Web-{332E3956-4876-D703-E189-C43E3A9ADB47}" dt="2024-05-06T21:34:38.179" v="372" actId="20577"/>
        <pc:sldMkLst>
          <pc:docMk/>
          <pc:sldMk cId="2323701200" sldId="318"/>
        </pc:sldMkLst>
        <pc:spChg chg="mod">
          <ac:chgData name="Ganaprathyusha Puluputhuri Muni" userId="S::ganaprathyusha.puluputhurimuni@sjsu.edu::b8a390a6-55c3-4f2c-9eaa-3305b5fd1d56" providerId="AD" clId="Web-{332E3956-4876-D703-E189-C43E3A9ADB47}" dt="2024-05-06T21:34:38.179" v="372" actId="20577"/>
          <ac:spMkLst>
            <pc:docMk/>
            <pc:sldMk cId="2323701200" sldId="318"/>
            <ac:spMk id="2" creationId="{FACCF275-8EDF-43AC-AA83-34BB42F9347D}"/>
          </ac:spMkLst>
        </pc:spChg>
        <pc:spChg chg="mod">
          <ac:chgData name="Ganaprathyusha Puluputhuri Muni" userId="S::ganaprathyusha.puluputhurimuni@sjsu.edu::b8a390a6-55c3-4f2c-9eaa-3305b5fd1d56" providerId="AD" clId="Web-{332E3956-4876-D703-E189-C43E3A9ADB47}" dt="2024-05-06T21:26:41.917" v="20" actId="20577"/>
          <ac:spMkLst>
            <pc:docMk/>
            <pc:sldMk cId="2323701200" sldId="318"/>
            <ac:spMk id="3" creationId="{BE1078CC-A16B-9E84-DE24-F840F3862C78}"/>
          </ac:spMkLst>
        </pc:spChg>
      </pc:sldChg>
    </pc:docChg>
  </pc:docChgLst>
  <pc:docChgLst>
    <pc:chgData name="Nivedita Venkatachalam" userId="S::nivedita.venkatachalam@sjsu.edu::39ab1d6f-88c7-4cd2-b492-43ccf1af3af3" providerId="AD" clId="Web-{DF9BCD4C-ECAD-451C-4B0E-A92A852DBECF}"/>
    <pc:docChg chg="modSld">
      <pc:chgData name="Nivedita Venkatachalam" userId="S::nivedita.venkatachalam@sjsu.edu::39ab1d6f-88c7-4cd2-b492-43ccf1af3af3" providerId="AD" clId="Web-{DF9BCD4C-ECAD-451C-4B0E-A92A852DBECF}" dt="2024-05-06T22:26:44.059" v="9" actId="1076"/>
      <pc:docMkLst>
        <pc:docMk/>
      </pc:docMkLst>
      <pc:sldChg chg="addSp delSp modSp">
        <pc:chgData name="Nivedita Venkatachalam" userId="S::nivedita.venkatachalam@sjsu.edu::39ab1d6f-88c7-4cd2-b492-43ccf1af3af3" providerId="AD" clId="Web-{DF9BCD4C-ECAD-451C-4B0E-A92A852DBECF}" dt="2024-05-06T22:26:44.059" v="9" actId="1076"/>
        <pc:sldMkLst>
          <pc:docMk/>
          <pc:sldMk cId="1424792060" sldId="305"/>
        </pc:sldMkLst>
        <pc:picChg chg="add mod">
          <ac:chgData name="Nivedita Venkatachalam" userId="S::nivedita.venkatachalam@sjsu.edu::39ab1d6f-88c7-4cd2-b492-43ccf1af3af3" providerId="AD" clId="Web-{DF9BCD4C-ECAD-451C-4B0E-A92A852DBECF}" dt="2024-05-06T22:26:14.917" v="3" actId="14100"/>
          <ac:picMkLst>
            <pc:docMk/>
            <pc:sldMk cId="1424792060" sldId="305"/>
            <ac:picMk id="4" creationId="{95A0B0BB-44EB-454F-F543-B6C1EF3155B4}"/>
          </ac:picMkLst>
        </pc:picChg>
        <pc:picChg chg="add mod">
          <ac:chgData name="Nivedita Venkatachalam" userId="S::nivedita.venkatachalam@sjsu.edu::39ab1d6f-88c7-4cd2-b492-43ccf1af3af3" providerId="AD" clId="Web-{DF9BCD4C-ECAD-451C-4B0E-A92A852DBECF}" dt="2024-05-06T22:26:44.059" v="9" actId="1076"/>
          <ac:picMkLst>
            <pc:docMk/>
            <pc:sldMk cId="1424792060" sldId="305"/>
            <ac:picMk id="5" creationId="{182C5862-2395-C3A2-D829-AD7A6D5F170D}"/>
          </ac:picMkLst>
        </pc:picChg>
        <pc:picChg chg="del">
          <ac:chgData name="Nivedita Venkatachalam" userId="S::nivedita.venkatachalam@sjsu.edu::39ab1d6f-88c7-4cd2-b492-43ccf1af3af3" providerId="AD" clId="Web-{DF9BCD4C-ECAD-451C-4B0E-A92A852DBECF}" dt="2024-05-06T22:26:16.777" v="4"/>
          <ac:picMkLst>
            <pc:docMk/>
            <pc:sldMk cId="1424792060" sldId="305"/>
            <ac:picMk id="7" creationId="{2AFBCF18-E894-CB88-2365-4487BF53986C}"/>
          </ac:picMkLst>
        </pc:picChg>
        <pc:picChg chg="del">
          <ac:chgData name="Nivedita Venkatachalam" userId="S::nivedita.venkatachalam@sjsu.edu::39ab1d6f-88c7-4cd2-b492-43ccf1af3af3" providerId="AD" clId="Web-{DF9BCD4C-ECAD-451C-4B0E-A92A852DBECF}" dt="2024-05-06T22:26:00.042" v="0"/>
          <ac:picMkLst>
            <pc:docMk/>
            <pc:sldMk cId="1424792060" sldId="305"/>
            <ac:picMk id="8" creationId="{08F79A7B-579B-6FC7-A20F-62171CE1990E}"/>
          </ac:picMkLst>
        </pc:picChg>
      </pc:sldChg>
    </pc:docChg>
  </pc:docChgLst>
  <pc:docChgLst>
    <pc:chgData name="Ganaprathyusha Puluputhuri Muni" userId="S::ganaprathyusha.puluputhurimuni@sjsu.edu::b8a390a6-55c3-4f2c-9eaa-3305b5fd1d56" providerId="AD" clId="Web-{F79AB9D2-C813-5BDF-50ED-D43D09F417E0}"/>
    <pc:docChg chg="addSld delSld modSld sldOrd">
      <pc:chgData name="Ganaprathyusha Puluputhuri Muni" userId="S::ganaprathyusha.puluputhurimuni@sjsu.edu::b8a390a6-55c3-4f2c-9eaa-3305b5fd1d56" providerId="AD" clId="Web-{F79AB9D2-C813-5BDF-50ED-D43D09F417E0}" dt="2024-05-06T20:30:24.148" v="378"/>
      <pc:docMkLst>
        <pc:docMk/>
      </pc:docMkLst>
      <pc:sldChg chg="del">
        <pc:chgData name="Ganaprathyusha Puluputhuri Muni" userId="S::ganaprathyusha.puluputhurimuni@sjsu.edu::b8a390a6-55c3-4f2c-9eaa-3305b5fd1d56" providerId="AD" clId="Web-{F79AB9D2-C813-5BDF-50ED-D43D09F417E0}" dt="2024-05-06T18:57:06.950" v="94"/>
        <pc:sldMkLst>
          <pc:docMk/>
          <pc:sldMk cId="3817340895" sldId="286"/>
        </pc:sldMkLst>
      </pc:sldChg>
      <pc:sldChg chg="del">
        <pc:chgData name="Ganaprathyusha Puluputhuri Muni" userId="S::ganaprathyusha.puluputhurimuni@sjsu.edu::b8a390a6-55c3-4f2c-9eaa-3305b5fd1d56" providerId="AD" clId="Web-{F79AB9D2-C813-5BDF-50ED-D43D09F417E0}" dt="2024-05-06T18:57:20.826" v="95"/>
        <pc:sldMkLst>
          <pc:docMk/>
          <pc:sldMk cId="1397395455" sldId="289"/>
        </pc:sldMkLst>
      </pc:sldChg>
      <pc:sldChg chg="del">
        <pc:chgData name="Ganaprathyusha Puluputhuri Muni" userId="S::ganaprathyusha.puluputhurimuni@sjsu.edu::b8a390a6-55c3-4f2c-9eaa-3305b5fd1d56" providerId="AD" clId="Web-{F79AB9D2-C813-5BDF-50ED-D43D09F417E0}" dt="2024-05-06T19:07:34.861" v="258"/>
        <pc:sldMkLst>
          <pc:docMk/>
          <pc:sldMk cId="1622257723" sldId="296"/>
        </pc:sldMkLst>
      </pc:sldChg>
      <pc:sldChg chg="del">
        <pc:chgData name="Ganaprathyusha Puluputhuri Muni" userId="S::ganaprathyusha.puluputhurimuni@sjsu.edu::b8a390a6-55c3-4f2c-9eaa-3305b5fd1d56" providerId="AD" clId="Web-{F79AB9D2-C813-5BDF-50ED-D43D09F417E0}" dt="2024-05-06T19:07:24.267" v="257"/>
        <pc:sldMkLst>
          <pc:docMk/>
          <pc:sldMk cId="3469217015" sldId="298"/>
        </pc:sldMkLst>
      </pc:sldChg>
      <pc:sldChg chg="del">
        <pc:chgData name="Ganaprathyusha Puluputhuri Muni" userId="S::ganaprathyusha.puluputhurimuni@sjsu.edu::b8a390a6-55c3-4f2c-9eaa-3305b5fd1d56" providerId="AD" clId="Web-{F79AB9D2-C813-5BDF-50ED-D43D09F417E0}" dt="2024-05-06T19:07:35.752" v="259"/>
        <pc:sldMkLst>
          <pc:docMk/>
          <pc:sldMk cId="945089939" sldId="299"/>
        </pc:sldMkLst>
      </pc:sldChg>
      <pc:sldChg chg="del">
        <pc:chgData name="Ganaprathyusha Puluputhuri Muni" userId="S::ganaprathyusha.puluputhurimuni@sjsu.edu::b8a390a6-55c3-4f2c-9eaa-3305b5fd1d56" providerId="AD" clId="Web-{F79AB9D2-C813-5BDF-50ED-D43D09F417E0}" dt="2024-05-06T18:54:50.130" v="93"/>
        <pc:sldMkLst>
          <pc:docMk/>
          <pc:sldMk cId="2863999650" sldId="301"/>
        </pc:sldMkLst>
      </pc:sldChg>
      <pc:sldChg chg="addSp delSp modSp new">
        <pc:chgData name="Ganaprathyusha Puluputhuri Muni" userId="S::ganaprathyusha.puluputhurimuni@sjsu.edu::b8a390a6-55c3-4f2c-9eaa-3305b5fd1d56" providerId="AD" clId="Web-{F79AB9D2-C813-5BDF-50ED-D43D09F417E0}" dt="2024-05-06T16:59:00.102" v="19" actId="14100"/>
        <pc:sldMkLst>
          <pc:docMk/>
          <pc:sldMk cId="4174201039" sldId="311"/>
        </pc:sldMkLst>
        <pc:spChg chg="del">
          <ac:chgData name="Ganaprathyusha Puluputhuri Muni" userId="S::ganaprathyusha.puluputhurimuni@sjsu.edu::b8a390a6-55c3-4f2c-9eaa-3305b5fd1d56" providerId="AD" clId="Web-{F79AB9D2-C813-5BDF-50ED-D43D09F417E0}" dt="2024-05-06T16:57:19.442" v="1"/>
          <ac:spMkLst>
            <pc:docMk/>
            <pc:sldMk cId="4174201039" sldId="311"/>
            <ac:spMk id="2" creationId="{7B808C54-2A3C-2479-A885-46DDE12C226F}"/>
          </ac:spMkLst>
        </pc:spChg>
        <pc:spChg chg="mod">
          <ac:chgData name="Ganaprathyusha Puluputhuri Muni" userId="S::ganaprathyusha.puluputhurimuni@sjsu.edu::b8a390a6-55c3-4f2c-9eaa-3305b5fd1d56" providerId="AD" clId="Web-{F79AB9D2-C813-5BDF-50ED-D43D09F417E0}" dt="2024-05-06T16:57:53.271" v="17" actId="14100"/>
          <ac:spMkLst>
            <pc:docMk/>
            <pc:sldMk cId="4174201039" sldId="311"/>
            <ac:spMk id="3" creationId="{90093E48-9FB0-BAD5-85A9-940263FD5530}"/>
          </ac:spMkLst>
        </pc:spChg>
        <pc:picChg chg="add mod ord">
          <ac:chgData name="Ganaprathyusha Puluputhuri Muni" userId="S::ganaprathyusha.puluputhurimuni@sjsu.edu::b8a390a6-55c3-4f2c-9eaa-3305b5fd1d56" providerId="AD" clId="Web-{F79AB9D2-C813-5BDF-50ED-D43D09F417E0}" dt="2024-05-06T16:59:00.102" v="19" actId="14100"/>
          <ac:picMkLst>
            <pc:docMk/>
            <pc:sldMk cId="4174201039" sldId="311"/>
            <ac:picMk id="4" creationId="{69944ABE-BF98-60C4-6C7D-2DD0F4C49BA5}"/>
          </ac:picMkLst>
        </pc:picChg>
      </pc:sldChg>
      <pc:sldChg chg="addSp delSp modSp new">
        <pc:chgData name="Ganaprathyusha Puluputhuri Muni" userId="S::ganaprathyusha.puluputhurimuni@sjsu.edu::b8a390a6-55c3-4f2c-9eaa-3305b5fd1d56" providerId="AD" clId="Web-{F79AB9D2-C813-5BDF-50ED-D43D09F417E0}" dt="2024-05-06T17:03:00.908" v="44" actId="20577"/>
        <pc:sldMkLst>
          <pc:docMk/>
          <pc:sldMk cId="182859562" sldId="312"/>
        </pc:sldMkLst>
        <pc:spChg chg="del">
          <ac:chgData name="Ganaprathyusha Puluputhuri Muni" userId="S::ganaprathyusha.puluputhurimuni@sjsu.edu::b8a390a6-55c3-4f2c-9eaa-3305b5fd1d56" providerId="AD" clId="Web-{F79AB9D2-C813-5BDF-50ED-D43D09F417E0}" dt="2024-05-06T17:01:59.374" v="21"/>
          <ac:spMkLst>
            <pc:docMk/>
            <pc:sldMk cId="182859562" sldId="312"/>
            <ac:spMk id="2" creationId="{4DD5E539-AA19-AE8A-BFC1-E02AF5BB8E47}"/>
          </ac:spMkLst>
        </pc:spChg>
        <pc:spChg chg="mod">
          <ac:chgData name="Ganaprathyusha Puluputhuri Muni" userId="S::ganaprathyusha.puluputhurimuni@sjsu.edu::b8a390a6-55c3-4f2c-9eaa-3305b5fd1d56" providerId="AD" clId="Web-{F79AB9D2-C813-5BDF-50ED-D43D09F417E0}" dt="2024-05-06T17:03:00.908" v="44" actId="20577"/>
          <ac:spMkLst>
            <pc:docMk/>
            <pc:sldMk cId="182859562" sldId="312"/>
            <ac:spMk id="3" creationId="{A51AC17D-EE53-07E6-D966-9C6912463B36}"/>
          </ac:spMkLst>
        </pc:spChg>
        <pc:picChg chg="add mod ord">
          <ac:chgData name="Ganaprathyusha Puluputhuri Muni" userId="S::ganaprathyusha.puluputhurimuni@sjsu.edu::b8a390a6-55c3-4f2c-9eaa-3305b5fd1d56" providerId="AD" clId="Web-{F79AB9D2-C813-5BDF-50ED-D43D09F417E0}" dt="2024-05-06T17:02:32.969" v="27" actId="14100"/>
          <ac:picMkLst>
            <pc:docMk/>
            <pc:sldMk cId="182859562" sldId="312"/>
            <ac:picMk id="4" creationId="{D59C5E88-EF20-8A8E-F202-7A9462A3947C}"/>
          </ac:picMkLst>
        </pc:picChg>
      </pc:sldChg>
      <pc:sldChg chg="addSp delSp modSp new ord">
        <pc:chgData name="Ganaprathyusha Puluputhuri Muni" userId="S::ganaprathyusha.puluputhurimuni@sjsu.edu::b8a390a6-55c3-4f2c-9eaa-3305b5fd1d56" providerId="AD" clId="Web-{F79AB9D2-C813-5BDF-50ED-D43D09F417E0}" dt="2024-05-06T19:01:27.950" v="112" actId="20577"/>
        <pc:sldMkLst>
          <pc:docMk/>
          <pc:sldMk cId="293693776" sldId="313"/>
        </pc:sldMkLst>
        <pc:spChg chg="del">
          <ac:chgData name="Ganaprathyusha Puluputhuri Muni" userId="S::ganaprathyusha.puluputhurimuni@sjsu.edu::b8a390a6-55c3-4f2c-9eaa-3305b5fd1d56" providerId="AD" clId="Web-{F79AB9D2-C813-5BDF-50ED-D43D09F417E0}" dt="2024-05-06T18:09:51.700" v="46"/>
          <ac:spMkLst>
            <pc:docMk/>
            <pc:sldMk cId="293693776" sldId="313"/>
            <ac:spMk id="2" creationId="{7799F9C9-9148-FC1C-581C-D761C9DD5EB9}"/>
          </ac:spMkLst>
        </pc:spChg>
        <pc:spChg chg="add del mod">
          <ac:chgData name="Ganaprathyusha Puluputhuri Muni" userId="S::ganaprathyusha.puluputhurimuni@sjsu.edu::b8a390a6-55c3-4f2c-9eaa-3305b5fd1d56" providerId="AD" clId="Web-{F79AB9D2-C813-5BDF-50ED-D43D09F417E0}" dt="2024-05-06T19:01:27.950" v="112" actId="20577"/>
          <ac:spMkLst>
            <pc:docMk/>
            <pc:sldMk cId="293693776" sldId="313"/>
            <ac:spMk id="3" creationId="{55928FB3-8ACE-7721-D6EC-A0C79862A027}"/>
          </ac:spMkLst>
        </pc:spChg>
        <pc:spChg chg="add del mod">
          <ac:chgData name="Ganaprathyusha Puluputhuri Muni" userId="S::ganaprathyusha.puluputhurimuni@sjsu.edu::b8a390a6-55c3-4f2c-9eaa-3305b5fd1d56" providerId="AD" clId="Web-{F79AB9D2-C813-5BDF-50ED-D43D09F417E0}" dt="2024-05-06T19:01:04.854" v="97"/>
          <ac:spMkLst>
            <pc:docMk/>
            <pc:sldMk cId="293693776" sldId="313"/>
            <ac:spMk id="5" creationId="{FD7A6128-3ECC-B0E8-4AD4-7F47EF06AFAD}"/>
          </ac:spMkLst>
        </pc:spChg>
        <pc:picChg chg="add mod ord">
          <ac:chgData name="Ganaprathyusha Puluputhuri Muni" userId="S::ganaprathyusha.puluputhurimuni@sjsu.edu::b8a390a6-55c3-4f2c-9eaa-3305b5fd1d56" providerId="AD" clId="Web-{F79AB9D2-C813-5BDF-50ED-D43D09F417E0}" dt="2024-05-06T18:09:51.700" v="46"/>
          <ac:picMkLst>
            <pc:docMk/>
            <pc:sldMk cId="293693776" sldId="313"/>
            <ac:picMk id="4" creationId="{7CAEFCDF-168F-9442-B69B-5AF2120C540E}"/>
          </ac:picMkLst>
        </pc:picChg>
      </pc:sldChg>
      <pc:sldChg chg="addSp delSp modSp new">
        <pc:chgData name="Ganaprathyusha Puluputhuri Muni" userId="S::ganaprathyusha.puluputhurimuni@sjsu.edu::b8a390a6-55c3-4f2c-9eaa-3305b5fd1d56" providerId="AD" clId="Web-{F79AB9D2-C813-5BDF-50ED-D43D09F417E0}" dt="2024-05-06T19:06:35.295" v="254" actId="20577"/>
        <pc:sldMkLst>
          <pc:docMk/>
          <pc:sldMk cId="2024899577" sldId="314"/>
        </pc:sldMkLst>
        <pc:spChg chg="del">
          <ac:chgData name="Ganaprathyusha Puluputhuri Muni" userId="S::ganaprathyusha.puluputhurimuni@sjsu.edu::b8a390a6-55c3-4f2c-9eaa-3305b5fd1d56" providerId="AD" clId="Web-{F79AB9D2-C813-5BDF-50ED-D43D09F417E0}" dt="2024-05-06T19:02:19.140" v="114"/>
          <ac:spMkLst>
            <pc:docMk/>
            <pc:sldMk cId="2024899577" sldId="314"/>
            <ac:spMk id="2" creationId="{08CB838F-BDDA-0303-F1C5-F0560FF2C979}"/>
          </ac:spMkLst>
        </pc:spChg>
        <pc:spChg chg="mod">
          <ac:chgData name="Ganaprathyusha Puluputhuri Muni" userId="S::ganaprathyusha.puluputhurimuni@sjsu.edu::b8a390a6-55c3-4f2c-9eaa-3305b5fd1d56" providerId="AD" clId="Web-{F79AB9D2-C813-5BDF-50ED-D43D09F417E0}" dt="2024-05-06T19:06:35.295" v="254" actId="20577"/>
          <ac:spMkLst>
            <pc:docMk/>
            <pc:sldMk cId="2024899577" sldId="314"/>
            <ac:spMk id="3" creationId="{D9ADB156-293B-8DE9-17C1-E8C5811705E1}"/>
          </ac:spMkLst>
        </pc:spChg>
        <pc:picChg chg="add mod ord">
          <ac:chgData name="Ganaprathyusha Puluputhuri Muni" userId="S::ganaprathyusha.puluputhurimuni@sjsu.edu::b8a390a6-55c3-4f2c-9eaa-3305b5fd1d56" providerId="AD" clId="Web-{F79AB9D2-C813-5BDF-50ED-D43D09F417E0}" dt="2024-05-06T19:03:00.095" v="123" actId="14100"/>
          <ac:picMkLst>
            <pc:docMk/>
            <pc:sldMk cId="2024899577" sldId="314"/>
            <ac:picMk id="4" creationId="{B964DAF1-A175-0735-EC5E-5DA6FF8004F5}"/>
          </ac:picMkLst>
        </pc:picChg>
        <pc:picChg chg="add del mod">
          <ac:chgData name="Ganaprathyusha Puluputhuri Muni" userId="S::ganaprathyusha.puluputhurimuni@sjsu.edu::b8a390a6-55c3-4f2c-9eaa-3305b5fd1d56" providerId="AD" clId="Web-{F79AB9D2-C813-5BDF-50ED-D43D09F417E0}" dt="2024-05-06T19:02:56.814" v="122"/>
          <ac:picMkLst>
            <pc:docMk/>
            <pc:sldMk cId="2024899577" sldId="314"/>
            <ac:picMk id="5" creationId="{4949055D-DB46-F296-8751-66C26F9CE505}"/>
          </ac:picMkLst>
        </pc:picChg>
      </pc:sldChg>
      <pc:sldChg chg="addSp delSp modSp new">
        <pc:chgData name="Ganaprathyusha Puluputhuri Muni" userId="S::ganaprathyusha.puluputhurimuni@sjsu.edu::b8a390a6-55c3-4f2c-9eaa-3305b5fd1d56" providerId="AD" clId="Web-{F79AB9D2-C813-5BDF-50ED-D43D09F417E0}" dt="2024-05-06T19:06:32.061" v="251" actId="20577"/>
        <pc:sldMkLst>
          <pc:docMk/>
          <pc:sldMk cId="194220538" sldId="315"/>
        </pc:sldMkLst>
        <pc:spChg chg="del">
          <ac:chgData name="Ganaprathyusha Puluputhuri Muni" userId="S::ganaprathyusha.puluputhurimuni@sjsu.edu::b8a390a6-55c3-4f2c-9eaa-3305b5fd1d56" providerId="AD" clId="Web-{F79AB9D2-C813-5BDF-50ED-D43D09F417E0}" dt="2024-05-06T19:03:06.768" v="125"/>
          <ac:spMkLst>
            <pc:docMk/>
            <pc:sldMk cId="194220538" sldId="315"/>
            <ac:spMk id="2" creationId="{164B6BEA-AD00-4603-001E-9D375339BC78}"/>
          </ac:spMkLst>
        </pc:spChg>
        <pc:spChg chg="mod">
          <ac:chgData name="Ganaprathyusha Puluputhuri Muni" userId="S::ganaprathyusha.puluputhurimuni@sjsu.edu::b8a390a6-55c3-4f2c-9eaa-3305b5fd1d56" providerId="AD" clId="Web-{F79AB9D2-C813-5BDF-50ED-D43D09F417E0}" dt="2024-05-06T19:06:32.061" v="251" actId="20577"/>
          <ac:spMkLst>
            <pc:docMk/>
            <pc:sldMk cId="194220538" sldId="315"/>
            <ac:spMk id="3" creationId="{3E4EE620-0BE9-E796-2D67-12BC0B067D54}"/>
          </ac:spMkLst>
        </pc:spChg>
        <pc:picChg chg="add mod ord">
          <ac:chgData name="Ganaprathyusha Puluputhuri Muni" userId="S::ganaprathyusha.puluputhurimuni@sjsu.edu::b8a390a6-55c3-4f2c-9eaa-3305b5fd1d56" providerId="AD" clId="Web-{F79AB9D2-C813-5BDF-50ED-D43D09F417E0}" dt="2024-05-06T19:03:06.768" v="125"/>
          <ac:picMkLst>
            <pc:docMk/>
            <pc:sldMk cId="194220538" sldId="315"/>
            <ac:picMk id="4" creationId="{8D7C0CBD-1027-4757-38D8-C697430DB833}"/>
          </ac:picMkLst>
        </pc:picChg>
      </pc:sldChg>
      <pc:sldChg chg="addSp delSp modSp new">
        <pc:chgData name="Ganaprathyusha Puluputhuri Muni" userId="S::ganaprathyusha.puluputhurimuni@sjsu.edu::b8a390a6-55c3-4f2c-9eaa-3305b5fd1d56" providerId="AD" clId="Web-{F79AB9D2-C813-5BDF-50ED-D43D09F417E0}" dt="2024-05-06T19:06:44.936" v="256" actId="20577"/>
        <pc:sldMkLst>
          <pc:docMk/>
          <pc:sldMk cId="3891023034" sldId="316"/>
        </pc:sldMkLst>
        <pc:spChg chg="del">
          <ac:chgData name="Ganaprathyusha Puluputhuri Muni" userId="S::ganaprathyusha.puluputhurimuni@sjsu.edu::b8a390a6-55c3-4f2c-9eaa-3305b5fd1d56" providerId="AD" clId="Web-{F79AB9D2-C813-5BDF-50ED-D43D09F417E0}" dt="2024-05-06T19:03:55.864" v="146"/>
          <ac:spMkLst>
            <pc:docMk/>
            <pc:sldMk cId="3891023034" sldId="316"/>
            <ac:spMk id="2" creationId="{6BC20C28-4A48-94C9-1BAC-AB73C229FCEA}"/>
          </ac:spMkLst>
        </pc:spChg>
        <pc:spChg chg="mod">
          <ac:chgData name="Ganaprathyusha Puluputhuri Muni" userId="S::ganaprathyusha.puluputhurimuni@sjsu.edu::b8a390a6-55c3-4f2c-9eaa-3305b5fd1d56" providerId="AD" clId="Web-{F79AB9D2-C813-5BDF-50ED-D43D09F417E0}" dt="2024-05-06T19:06:44.936" v="256" actId="20577"/>
          <ac:spMkLst>
            <pc:docMk/>
            <pc:sldMk cId="3891023034" sldId="316"/>
            <ac:spMk id="3" creationId="{B58EF118-D3CB-8FDF-6F9A-A586E183EFC0}"/>
          </ac:spMkLst>
        </pc:spChg>
        <pc:picChg chg="add mod ord">
          <ac:chgData name="Ganaprathyusha Puluputhuri Muni" userId="S::ganaprathyusha.puluputhurimuni@sjsu.edu::b8a390a6-55c3-4f2c-9eaa-3305b5fd1d56" providerId="AD" clId="Web-{F79AB9D2-C813-5BDF-50ED-D43D09F417E0}" dt="2024-05-06T19:04:12.693" v="154" actId="14100"/>
          <ac:picMkLst>
            <pc:docMk/>
            <pc:sldMk cId="3891023034" sldId="316"/>
            <ac:picMk id="4" creationId="{15773AE2-7F28-C2D7-5017-986DD804685C}"/>
          </ac:picMkLst>
        </pc:picChg>
      </pc:sldChg>
      <pc:sldChg chg="addSp delSp modSp new">
        <pc:chgData name="Ganaprathyusha Puluputhuri Muni" userId="S::ganaprathyusha.puluputhurimuni@sjsu.edu::b8a390a6-55c3-4f2c-9eaa-3305b5fd1d56" providerId="AD" clId="Web-{F79AB9D2-C813-5BDF-50ED-D43D09F417E0}" dt="2024-05-06T19:06:20.716" v="247" actId="14100"/>
        <pc:sldMkLst>
          <pc:docMk/>
          <pc:sldMk cId="2997938755" sldId="317"/>
        </pc:sldMkLst>
        <pc:spChg chg="del">
          <ac:chgData name="Ganaprathyusha Puluputhuri Muni" userId="S::ganaprathyusha.puluputhurimuni@sjsu.edu::b8a390a6-55c3-4f2c-9eaa-3305b5fd1d56" providerId="AD" clId="Web-{F79AB9D2-C813-5BDF-50ED-D43D09F417E0}" dt="2024-05-06T19:05:47.089" v="204"/>
          <ac:spMkLst>
            <pc:docMk/>
            <pc:sldMk cId="2997938755" sldId="317"/>
            <ac:spMk id="2" creationId="{FF0F738D-985A-0B77-DDF3-208466F0528F}"/>
          </ac:spMkLst>
        </pc:spChg>
        <pc:spChg chg="mod">
          <ac:chgData name="Ganaprathyusha Puluputhuri Muni" userId="S::ganaprathyusha.puluputhurimuni@sjsu.edu::b8a390a6-55c3-4f2c-9eaa-3305b5fd1d56" providerId="AD" clId="Web-{F79AB9D2-C813-5BDF-50ED-D43D09F417E0}" dt="2024-05-06T19:06:20.716" v="247" actId="14100"/>
          <ac:spMkLst>
            <pc:docMk/>
            <pc:sldMk cId="2997938755" sldId="317"/>
            <ac:spMk id="3" creationId="{D93DE05E-E49F-AB4C-6CEE-2961E35E8A75}"/>
          </ac:spMkLst>
        </pc:spChg>
        <pc:picChg chg="add mod ord">
          <ac:chgData name="Ganaprathyusha Puluputhuri Muni" userId="S::ganaprathyusha.puluputhurimuni@sjsu.edu::b8a390a6-55c3-4f2c-9eaa-3305b5fd1d56" providerId="AD" clId="Web-{F79AB9D2-C813-5BDF-50ED-D43D09F417E0}" dt="2024-05-06T19:05:47.089" v="204"/>
          <ac:picMkLst>
            <pc:docMk/>
            <pc:sldMk cId="2997938755" sldId="317"/>
            <ac:picMk id="4" creationId="{41DDBB32-06B9-38B2-A4A5-5CB1C644F5F4}"/>
          </ac:picMkLst>
        </pc:picChg>
      </pc:sldChg>
      <pc:sldChg chg="modSp new del">
        <pc:chgData name="Ganaprathyusha Puluputhuri Muni" userId="S::ganaprathyusha.puluputhurimuni@sjsu.edu::b8a390a6-55c3-4f2c-9eaa-3305b5fd1d56" providerId="AD" clId="Web-{F79AB9D2-C813-5BDF-50ED-D43D09F417E0}" dt="2024-05-06T20:30:24.148" v="378"/>
        <pc:sldMkLst>
          <pc:docMk/>
          <pc:sldMk cId="3964498584" sldId="318"/>
        </pc:sldMkLst>
        <pc:spChg chg="mod">
          <ac:chgData name="Ganaprathyusha Puluputhuri Muni" userId="S::ganaprathyusha.puluputhurimuni@sjsu.edu::b8a390a6-55c3-4f2c-9eaa-3305b5fd1d56" providerId="AD" clId="Web-{F79AB9D2-C813-5BDF-50ED-D43D09F417E0}" dt="2024-05-06T20:30:01.554" v="375" actId="20577"/>
          <ac:spMkLst>
            <pc:docMk/>
            <pc:sldMk cId="3964498584" sldId="318"/>
            <ac:spMk id="2" creationId="{840C1028-A5F7-9F58-0545-F8F52BE99FE4}"/>
          </ac:spMkLst>
        </pc:spChg>
        <pc:spChg chg="mod">
          <ac:chgData name="Ganaprathyusha Puluputhuri Muni" userId="S::ganaprathyusha.puluputhurimuni@sjsu.edu::b8a390a6-55c3-4f2c-9eaa-3305b5fd1d56" providerId="AD" clId="Web-{F79AB9D2-C813-5BDF-50ED-D43D09F417E0}" dt="2024-05-06T20:30:06.335" v="377" actId="20577"/>
          <ac:spMkLst>
            <pc:docMk/>
            <pc:sldMk cId="3964498584" sldId="318"/>
            <ac:spMk id="3" creationId="{AF2E0B06-54F8-739F-03B9-51CC65A80E52}"/>
          </ac:spMkLst>
        </pc:spChg>
      </pc:sldChg>
    </pc:docChg>
  </pc:docChgLst>
  <pc:docChgLst>
    <pc:chgData name="Nivedita Venkatachalam" userId="S::nivedita.venkatachalam@sjsu.edu::39ab1d6f-88c7-4cd2-b492-43ccf1af3af3" providerId="AD" clId="Web-{60E1A302-DCE5-D0CC-DF30-34D404A4CE4B}"/>
    <pc:docChg chg="addSld modSld">
      <pc:chgData name="Nivedita Venkatachalam" userId="S::nivedita.venkatachalam@sjsu.edu::39ab1d6f-88c7-4cd2-b492-43ccf1af3af3" providerId="AD" clId="Web-{60E1A302-DCE5-D0CC-DF30-34D404A4CE4B}" dt="2024-05-06T17:55:55.103" v="813"/>
      <pc:docMkLst>
        <pc:docMk/>
      </pc:docMkLst>
      <pc:sldChg chg="modSp">
        <pc:chgData name="Nivedita Venkatachalam" userId="S::nivedita.venkatachalam@sjsu.edu::39ab1d6f-88c7-4cd2-b492-43ccf1af3af3" providerId="AD" clId="Web-{60E1A302-DCE5-D0CC-DF30-34D404A4CE4B}" dt="2024-05-06T06:21:28.192" v="19"/>
        <pc:sldMkLst>
          <pc:docMk/>
          <pc:sldMk cId="0" sldId="256"/>
        </pc:sldMkLst>
        <pc:spChg chg="mod">
          <ac:chgData name="Nivedita Venkatachalam" userId="S::nivedita.venkatachalam@sjsu.edu::39ab1d6f-88c7-4cd2-b492-43ccf1af3af3" providerId="AD" clId="Web-{60E1A302-DCE5-D0CC-DF30-34D404A4CE4B}" dt="2024-05-06T06:21:28.192" v="19"/>
          <ac:spMkLst>
            <pc:docMk/>
            <pc:sldMk cId="0" sldId="256"/>
            <ac:spMk id="2" creationId="{00000000-0000-0000-0000-000000000000}"/>
          </ac:spMkLst>
        </pc:spChg>
      </pc:sldChg>
      <pc:sldChg chg="modSp">
        <pc:chgData name="Nivedita Venkatachalam" userId="S::nivedita.venkatachalam@sjsu.edu::39ab1d6f-88c7-4cd2-b492-43ccf1af3af3" providerId="AD" clId="Web-{60E1A302-DCE5-D0CC-DF30-34D404A4CE4B}" dt="2024-05-06T06:21:28.192" v="19"/>
        <pc:sldMkLst>
          <pc:docMk/>
          <pc:sldMk cId="414063311" sldId="288"/>
        </pc:sldMkLst>
        <pc:spChg chg="mod">
          <ac:chgData name="Nivedita Venkatachalam" userId="S::nivedita.venkatachalam@sjsu.edu::39ab1d6f-88c7-4cd2-b492-43ccf1af3af3" providerId="AD" clId="Web-{60E1A302-DCE5-D0CC-DF30-34D404A4CE4B}" dt="2024-05-06T06:21:28.192" v="19"/>
          <ac:spMkLst>
            <pc:docMk/>
            <pc:sldMk cId="414063311" sldId="288"/>
            <ac:spMk id="2" creationId="{805530FB-6112-A946-3741-927F46278D0A}"/>
          </ac:spMkLst>
        </pc:spChg>
      </pc:sldChg>
      <pc:sldChg chg="modSp">
        <pc:chgData name="Nivedita Venkatachalam" userId="S::nivedita.venkatachalam@sjsu.edu::39ab1d6f-88c7-4cd2-b492-43ccf1af3af3" providerId="AD" clId="Web-{60E1A302-DCE5-D0CC-DF30-34D404A4CE4B}" dt="2024-05-06T06:21:28.192" v="19"/>
        <pc:sldMkLst>
          <pc:docMk/>
          <pc:sldMk cId="3633051377" sldId="295"/>
        </pc:sldMkLst>
        <pc:spChg chg="mod">
          <ac:chgData name="Nivedita Venkatachalam" userId="S::nivedita.venkatachalam@sjsu.edu::39ab1d6f-88c7-4cd2-b492-43ccf1af3af3" providerId="AD" clId="Web-{60E1A302-DCE5-D0CC-DF30-34D404A4CE4B}" dt="2024-05-06T06:21:28.192" v="19"/>
          <ac:spMkLst>
            <pc:docMk/>
            <pc:sldMk cId="3633051377" sldId="295"/>
            <ac:spMk id="2" creationId="{68ADF13A-45E7-0044-C25F-384B1EC0F714}"/>
          </ac:spMkLst>
        </pc:spChg>
      </pc:sldChg>
      <pc:sldChg chg="modSp">
        <pc:chgData name="Nivedita Venkatachalam" userId="S::nivedita.venkatachalam@sjsu.edu::39ab1d6f-88c7-4cd2-b492-43ccf1af3af3" providerId="AD" clId="Web-{60E1A302-DCE5-D0CC-DF30-34D404A4CE4B}" dt="2024-05-06T06:21:28.192" v="19"/>
        <pc:sldMkLst>
          <pc:docMk/>
          <pc:sldMk cId="1622257723" sldId="296"/>
        </pc:sldMkLst>
        <pc:spChg chg="mod">
          <ac:chgData name="Nivedita Venkatachalam" userId="S::nivedita.venkatachalam@sjsu.edu::39ab1d6f-88c7-4cd2-b492-43ccf1af3af3" providerId="AD" clId="Web-{60E1A302-DCE5-D0CC-DF30-34D404A4CE4B}" dt="2024-05-06T06:21:28.192" v="19"/>
          <ac:spMkLst>
            <pc:docMk/>
            <pc:sldMk cId="1622257723" sldId="296"/>
            <ac:spMk id="2" creationId="{F7CAE3F0-3460-8072-AC5C-75AD726B8DFE}"/>
          </ac:spMkLst>
        </pc:spChg>
      </pc:sldChg>
      <pc:sldChg chg="modSp">
        <pc:chgData name="Nivedita Venkatachalam" userId="S::nivedita.venkatachalam@sjsu.edu::39ab1d6f-88c7-4cd2-b492-43ccf1af3af3" providerId="AD" clId="Web-{60E1A302-DCE5-D0CC-DF30-34D404A4CE4B}" dt="2024-05-06T06:21:28.192" v="19"/>
        <pc:sldMkLst>
          <pc:docMk/>
          <pc:sldMk cId="3469217015" sldId="298"/>
        </pc:sldMkLst>
        <pc:spChg chg="mod">
          <ac:chgData name="Nivedita Venkatachalam" userId="S::nivedita.venkatachalam@sjsu.edu::39ab1d6f-88c7-4cd2-b492-43ccf1af3af3" providerId="AD" clId="Web-{60E1A302-DCE5-D0CC-DF30-34D404A4CE4B}" dt="2024-05-06T06:21:28.192" v="19"/>
          <ac:spMkLst>
            <pc:docMk/>
            <pc:sldMk cId="3469217015" sldId="298"/>
            <ac:spMk id="3" creationId="{27137FD2-18CC-CD29-2C69-388D6252D47E}"/>
          </ac:spMkLst>
        </pc:spChg>
      </pc:sldChg>
      <pc:sldChg chg="modSp">
        <pc:chgData name="Nivedita Venkatachalam" userId="S::nivedita.venkatachalam@sjsu.edu::39ab1d6f-88c7-4cd2-b492-43ccf1af3af3" providerId="AD" clId="Web-{60E1A302-DCE5-D0CC-DF30-34D404A4CE4B}" dt="2024-05-06T07:55:56.227" v="70"/>
        <pc:sldMkLst>
          <pc:docMk/>
          <pc:sldMk cId="47146949" sldId="300"/>
        </pc:sldMkLst>
        <pc:spChg chg="mod">
          <ac:chgData name="Nivedita Venkatachalam" userId="S::nivedita.venkatachalam@sjsu.edu::39ab1d6f-88c7-4cd2-b492-43ccf1af3af3" providerId="AD" clId="Web-{60E1A302-DCE5-D0CC-DF30-34D404A4CE4B}" dt="2024-05-06T07:55:56.227" v="70"/>
          <ac:spMkLst>
            <pc:docMk/>
            <pc:sldMk cId="47146949" sldId="300"/>
            <ac:spMk id="2" creationId="{FD689264-0E4F-04E1-5D0E-178780039CCB}"/>
          </ac:spMkLst>
        </pc:spChg>
      </pc:sldChg>
      <pc:sldChg chg="modSp">
        <pc:chgData name="Nivedita Venkatachalam" userId="S::nivedita.venkatachalam@sjsu.edu::39ab1d6f-88c7-4cd2-b492-43ccf1af3af3" providerId="AD" clId="Web-{60E1A302-DCE5-D0CC-DF30-34D404A4CE4B}" dt="2024-05-06T06:21:28.192" v="19"/>
        <pc:sldMkLst>
          <pc:docMk/>
          <pc:sldMk cId="2863999650" sldId="301"/>
        </pc:sldMkLst>
        <pc:spChg chg="mod">
          <ac:chgData name="Nivedita Venkatachalam" userId="S::nivedita.venkatachalam@sjsu.edu::39ab1d6f-88c7-4cd2-b492-43ccf1af3af3" providerId="AD" clId="Web-{60E1A302-DCE5-D0CC-DF30-34D404A4CE4B}" dt="2024-05-06T06:21:28.192" v="19"/>
          <ac:spMkLst>
            <pc:docMk/>
            <pc:sldMk cId="2863999650" sldId="301"/>
            <ac:spMk id="2" creationId="{CA2270FD-AE4F-DEEC-8611-631387686C20}"/>
          </ac:spMkLst>
        </pc:spChg>
      </pc:sldChg>
      <pc:sldChg chg="modSp">
        <pc:chgData name="Nivedita Venkatachalam" userId="S::nivedita.venkatachalam@sjsu.edu::39ab1d6f-88c7-4cd2-b492-43ccf1af3af3" providerId="AD" clId="Web-{60E1A302-DCE5-D0CC-DF30-34D404A4CE4B}" dt="2024-05-06T08:00:09.155" v="88" actId="20577"/>
        <pc:sldMkLst>
          <pc:docMk/>
          <pc:sldMk cId="3146771923" sldId="302"/>
        </pc:sldMkLst>
        <pc:spChg chg="mod">
          <ac:chgData name="Nivedita Venkatachalam" userId="S::nivedita.venkatachalam@sjsu.edu::39ab1d6f-88c7-4cd2-b492-43ccf1af3af3" providerId="AD" clId="Web-{60E1A302-DCE5-D0CC-DF30-34D404A4CE4B}" dt="2024-05-06T08:00:09.155" v="88" actId="20577"/>
          <ac:spMkLst>
            <pc:docMk/>
            <pc:sldMk cId="3146771923" sldId="302"/>
            <ac:spMk id="2" creationId="{955A8976-9854-073D-A926-DB6F3151827C}"/>
          </ac:spMkLst>
        </pc:spChg>
        <pc:spChg chg="mod">
          <ac:chgData name="Nivedita Venkatachalam" userId="S::nivedita.venkatachalam@sjsu.edu::39ab1d6f-88c7-4cd2-b492-43ccf1af3af3" providerId="AD" clId="Web-{60E1A302-DCE5-D0CC-DF30-34D404A4CE4B}" dt="2024-05-06T07:49:58.391" v="64" actId="20577"/>
          <ac:spMkLst>
            <pc:docMk/>
            <pc:sldMk cId="3146771923" sldId="302"/>
            <ac:spMk id="3" creationId="{EE844089-D9BA-61A2-75F3-CFB3DA4A6ED9}"/>
          </ac:spMkLst>
        </pc:spChg>
      </pc:sldChg>
      <pc:sldChg chg="addSp delSp modSp new">
        <pc:chgData name="Nivedita Venkatachalam" userId="S::nivedita.venkatachalam@sjsu.edu::39ab1d6f-88c7-4cd2-b492-43ccf1af3af3" providerId="AD" clId="Web-{60E1A302-DCE5-D0CC-DF30-34D404A4CE4B}" dt="2024-05-06T15:21:40.138" v="779" actId="1076"/>
        <pc:sldMkLst>
          <pc:docMk/>
          <pc:sldMk cId="1424792060" sldId="305"/>
        </pc:sldMkLst>
        <pc:spChg chg="mod">
          <ac:chgData name="Nivedita Venkatachalam" userId="S::nivedita.venkatachalam@sjsu.edu::39ab1d6f-88c7-4cd2-b492-43ccf1af3af3" providerId="AD" clId="Web-{60E1A302-DCE5-D0CC-DF30-34D404A4CE4B}" dt="2024-05-06T13:47:40.332" v="157" actId="20577"/>
          <ac:spMkLst>
            <pc:docMk/>
            <pc:sldMk cId="1424792060" sldId="305"/>
            <ac:spMk id="2" creationId="{6AA84C1C-519F-91B3-0DE7-EE5674E417B3}"/>
          </ac:spMkLst>
        </pc:spChg>
        <pc:spChg chg="mod">
          <ac:chgData name="Nivedita Venkatachalam" userId="S::nivedita.venkatachalam@sjsu.edu::39ab1d6f-88c7-4cd2-b492-43ccf1af3af3" providerId="AD" clId="Web-{60E1A302-DCE5-D0CC-DF30-34D404A4CE4B}" dt="2024-05-06T13:43:22.760" v="95" actId="20577"/>
          <ac:spMkLst>
            <pc:docMk/>
            <pc:sldMk cId="1424792060" sldId="305"/>
            <ac:spMk id="3" creationId="{89053841-BE8E-CEA6-3391-5A47A0CDA3AF}"/>
          </ac:spMkLst>
        </pc:spChg>
        <pc:picChg chg="add del mod">
          <ac:chgData name="Nivedita Venkatachalam" userId="S::nivedita.venkatachalam@sjsu.edu::39ab1d6f-88c7-4cd2-b492-43ccf1af3af3" providerId="AD" clId="Web-{60E1A302-DCE5-D0CC-DF30-34D404A4CE4B}" dt="2024-05-06T13:45:42" v="121"/>
          <ac:picMkLst>
            <pc:docMk/>
            <pc:sldMk cId="1424792060" sldId="305"/>
            <ac:picMk id="4" creationId="{AE233106-6F32-B445-A395-C51BB9CF7476}"/>
          </ac:picMkLst>
        </pc:picChg>
        <pc:picChg chg="add del mod">
          <ac:chgData name="Nivedita Venkatachalam" userId="S::nivedita.venkatachalam@sjsu.edu::39ab1d6f-88c7-4cd2-b492-43ccf1af3af3" providerId="AD" clId="Web-{60E1A302-DCE5-D0CC-DF30-34D404A4CE4B}" dt="2024-05-06T15:20:46.745" v="773"/>
          <ac:picMkLst>
            <pc:docMk/>
            <pc:sldMk cId="1424792060" sldId="305"/>
            <ac:picMk id="4" creationId="{CFE94702-6282-AC17-FC04-72B449D1FA0B}"/>
          </ac:picMkLst>
        </pc:picChg>
        <pc:picChg chg="add del mod">
          <ac:chgData name="Nivedita Venkatachalam" userId="S::nivedita.venkatachalam@sjsu.edu::39ab1d6f-88c7-4cd2-b492-43ccf1af3af3" providerId="AD" clId="Web-{60E1A302-DCE5-D0CC-DF30-34D404A4CE4B}" dt="2024-05-06T15:21:36.184" v="778"/>
          <ac:picMkLst>
            <pc:docMk/>
            <pc:sldMk cId="1424792060" sldId="305"/>
            <ac:picMk id="5" creationId="{C3045E6A-AA46-1F6A-B364-238C4A4F9829}"/>
          </ac:picMkLst>
        </pc:picChg>
        <pc:picChg chg="add del mod">
          <ac:chgData name="Nivedita Venkatachalam" userId="S::nivedita.venkatachalam@sjsu.edu::39ab1d6f-88c7-4cd2-b492-43ccf1af3af3" providerId="AD" clId="Web-{60E1A302-DCE5-D0CC-DF30-34D404A4CE4B}" dt="2024-05-06T15:20:55.777" v="775"/>
          <ac:picMkLst>
            <pc:docMk/>
            <pc:sldMk cId="1424792060" sldId="305"/>
            <ac:picMk id="6" creationId="{389AFE4A-E269-25E0-4D99-70FB0F39DD3C}"/>
          </ac:picMkLst>
        </pc:picChg>
        <pc:picChg chg="add mod">
          <ac:chgData name="Nivedita Venkatachalam" userId="S::nivedita.venkatachalam@sjsu.edu::39ab1d6f-88c7-4cd2-b492-43ccf1af3af3" providerId="AD" clId="Web-{60E1A302-DCE5-D0CC-DF30-34D404A4CE4B}" dt="2024-05-06T15:20:59.371" v="776" actId="1076"/>
          <ac:picMkLst>
            <pc:docMk/>
            <pc:sldMk cId="1424792060" sldId="305"/>
            <ac:picMk id="7" creationId="{2AFBCF18-E894-CB88-2365-4487BF53986C}"/>
          </ac:picMkLst>
        </pc:picChg>
        <pc:picChg chg="add mod">
          <ac:chgData name="Nivedita Venkatachalam" userId="S::nivedita.venkatachalam@sjsu.edu::39ab1d6f-88c7-4cd2-b492-43ccf1af3af3" providerId="AD" clId="Web-{60E1A302-DCE5-D0CC-DF30-34D404A4CE4B}" dt="2024-05-06T15:21:40.138" v="779" actId="1076"/>
          <ac:picMkLst>
            <pc:docMk/>
            <pc:sldMk cId="1424792060" sldId="305"/>
            <ac:picMk id="8" creationId="{08F79A7B-579B-6FC7-A20F-62171CE1990E}"/>
          </ac:picMkLst>
        </pc:picChg>
      </pc:sldChg>
      <pc:sldChg chg="addSp delSp modSp new">
        <pc:chgData name="Nivedita Venkatachalam" userId="S::nivedita.venkatachalam@sjsu.edu::39ab1d6f-88c7-4cd2-b492-43ccf1af3af3" providerId="AD" clId="Web-{60E1A302-DCE5-D0CC-DF30-34D404A4CE4B}" dt="2024-05-06T13:55:53.271" v="196" actId="14100"/>
        <pc:sldMkLst>
          <pc:docMk/>
          <pc:sldMk cId="3999890456" sldId="307"/>
        </pc:sldMkLst>
        <pc:spChg chg="del">
          <ac:chgData name="Nivedita Venkatachalam" userId="S::nivedita.venkatachalam@sjsu.edu::39ab1d6f-88c7-4cd2-b492-43ccf1af3af3" providerId="AD" clId="Web-{60E1A302-DCE5-D0CC-DF30-34D404A4CE4B}" dt="2024-05-06T13:52:42.405" v="175"/>
          <ac:spMkLst>
            <pc:docMk/>
            <pc:sldMk cId="3999890456" sldId="307"/>
            <ac:spMk id="2" creationId="{9C48CE96-A09C-CDA2-2053-8023222B496A}"/>
          </ac:spMkLst>
        </pc:spChg>
        <pc:spChg chg="mod">
          <ac:chgData name="Nivedita Venkatachalam" userId="S::nivedita.venkatachalam@sjsu.edu::39ab1d6f-88c7-4cd2-b492-43ccf1af3af3" providerId="AD" clId="Web-{60E1A302-DCE5-D0CC-DF30-34D404A4CE4B}" dt="2024-05-06T13:48:15.083" v="174" actId="20577"/>
          <ac:spMkLst>
            <pc:docMk/>
            <pc:sldMk cId="3999890456" sldId="307"/>
            <ac:spMk id="3" creationId="{AFF033D8-B8AD-4FAC-8F50-69265BF38BA7}"/>
          </ac:spMkLst>
        </pc:spChg>
        <pc:spChg chg="add del">
          <ac:chgData name="Nivedita Venkatachalam" userId="S::nivedita.venkatachalam@sjsu.edu::39ab1d6f-88c7-4cd2-b492-43ccf1af3af3" providerId="AD" clId="Web-{60E1A302-DCE5-D0CC-DF30-34D404A4CE4B}" dt="2024-05-06T13:55:36.818" v="193"/>
          <ac:spMkLst>
            <pc:docMk/>
            <pc:sldMk cId="3999890456" sldId="307"/>
            <ac:spMk id="7" creationId="{ADF06984-2555-D66E-7EF8-32FEAA992A02}"/>
          </ac:spMkLst>
        </pc:spChg>
        <pc:picChg chg="add mod ord">
          <ac:chgData name="Nivedita Venkatachalam" userId="S::nivedita.venkatachalam@sjsu.edu::39ab1d6f-88c7-4cd2-b492-43ccf1af3af3" providerId="AD" clId="Web-{60E1A302-DCE5-D0CC-DF30-34D404A4CE4B}" dt="2024-05-06T13:55:08.676" v="191" actId="14100"/>
          <ac:picMkLst>
            <pc:docMk/>
            <pc:sldMk cId="3999890456" sldId="307"/>
            <ac:picMk id="4" creationId="{5EEBC2D1-E5B9-D434-014A-E6736A8AEE7A}"/>
          </ac:picMkLst>
        </pc:picChg>
        <pc:picChg chg="add mod">
          <ac:chgData name="Nivedita Venkatachalam" userId="S::nivedita.venkatachalam@sjsu.edu::39ab1d6f-88c7-4cd2-b492-43ccf1af3af3" providerId="AD" clId="Web-{60E1A302-DCE5-D0CC-DF30-34D404A4CE4B}" dt="2024-05-06T13:53:26.110" v="183" actId="1076"/>
          <ac:picMkLst>
            <pc:docMk/>
            <pc:sldMk cId="3999890456" sldId="307"/>
            <ac:picMk id="5" creationId="{279AAAC7-1659-BCF3-9D78-AF1AF1D96D29}"/>
          </ac:picMkLst>
        </pc:picChg>
        <pc:picChg chg="mod">
          <ac:chgData name="Nivedita Venkatachalam" userId="S::nivedita.venkatachalam@sjsu.edu::39ab1d6f-88c7-4cd2-b492-43ccf1af3af3" providerId="AD" clId="Web-{60E1A302-DCE5-D0CC-DF30-34D404A4CE4B}" dt="2024-05-06T13:55:53.271" v="196" actId="14100"/>
          <ac:picMkLst>
            <pc:docMk/>
            <pc:sldMk cId="3999890456" sldId="307"/>
            <ac:picMk id="6" creationId="{AB86C19B-08BF-2A04-CBF8-C95AB0F45818}"/>
          </ac:picMkLst>
        </pc:picChg>
      </pc:sldChg>
      <pc:sldChg chg="addSp delSp modSp new">
        <pc:chgData name="Nivedita Venkatachalam" userId="S::nivedita.venkatachalam@sjsu.edu::39ab1d6f-88c7-4cd2-b492-43ccf1af3af3" providerId="AD" clId="Web-{60E1A302-DCE5-D0CC-DF30-34D404A4CE4B}" dt="2024-05-06T14:00:40.016" v="214" actId="14100"/>
        <pc:sldMkLst>
          <pc:docMk/>
          <pc:sldMk cId="1590046483" sldId="308"/>
        </pc:sldMkLst>
        <pc:spChg chg="del">
          <ac:chgData name="Nivedita Venkatachalam" userId="S::nivedita.venkatachalam@sjsu.edu::39ab1d6f-88c7-4cd2-b492-43ccf1af3af3" providerId="AD" clId="Web-{60E1A302-DCE5-D0CC-DF30-34D404A4CE4B}" dt="2024-05-06T13:59:09.560" v="209"/>
          <ac:spMkLst>
            <pc:docMk/>
            <pc:sldMk cId="1590046483" sldId="308"/>
            <ac:spMk id="2" creationId="{02ADF76D-61E2-763A-1F48-9F47BEF8FA4F}"/>
          </ac:spMkLst>
        </pc:spChg>
        <pc:spChg chg="mod">
          <ac:chgData name="Nivedita Venkatachalam" userId="S::nivedita.venkatachalam@sjsu.edu::39ab1d6f-88c7-4cd2-b492-43ccf1af3af3" providerId="AD" clId="Web-{60E1A302-DCE5-D0CC-DF30-34D404A4CE4B}" dt="2024-05-06T13:57:38.666" v="208" actId="20577"/>
          <ac:spMkLst>
            <pc:docMk/>
            <pc:sldMk cId="1590046483" sldId="308"/>
            <ac:spMk id="3" creationId="{1CB2E256-4F9E-2C55-39BA-9F9AE5B5A852}"/>
          </ac:spMkLst>
        </pc:spChg>
        <pc:picChg chg="add mod ord modCrop">
          <ac:chgData name="Nivedita Venkatachalam" userId="S::nivedita.venkatachalam@sjsu.edu::39ab1d6f-88c7-4cd2-b492-43ccf1af3af3" providerId="AD" clId="Web-{60E1A302-DCE5-D0CC-DF30-34D404A4CE4B}" dt="2024-05-06T14:00:40.016" v="214" actId="14100"/>
          <ac:picMkLst>
            <pc:docMk/>
            <pc:sldMk cId="1590046483" sldId="308"/>
            <ac:picMk id="4" creationId="{93F0BC80-D652-36FA-0A86-3F330C044BD3}"/>
          </ac:picMkLst>
        </pc:picChg>
      </pc:sldChg>
      <pc:sldChg chg="modSp">
        <pc:chgData name="Nivedita Venkatachalam" userId="S::nivedita.venkatachalam@sjsu.edu::39ab1d6f-88c7-4cd2-b492-43ccf1af3af3" providerId="AD" clId="Web-{60E1A302-DCE5-D0CC-DF30-34D404A4CE4B}" dt="2024-05-06T14:01:30.018" v="215" actId="1076"/>
        <pc:sldMkLst>
          <pc:docMk/>
          <pc:sldMk cId="2818220076" sldId="309"/>
        </pc:sldMkLst>
        <pc:spChg chg="mod">
          <ac:chgData name="Nivedita Venkatachalam" userId="S::nivedita.venkatachalam@sjsu.edu::39ab1d6f-88c7-4cd2-b492-43ccf1af3af3" providerId="AD" clId="Web-{60E1A302-DCE5-D0CC-DF30-34D404A4CE4B}" dt="2024-05-06T14:01:30.018" v="215" actId="1076"/>
          <ac:spMkLst>
            <pc:docMk/>
            <pc:sldMk cId="2818220076" sldId="309"/>
            <ac:spMk id="3" creationId="{3E411B98-16F1-E62A-5B4C-E403C4B2BB58}"/>
          </ac:spMkLst>
        </pc:spChg>
      </pc:sldChg>
      <pc:sldChg chg="addSp delSp modSp new">
        <pc:chgData name="Nivedita Venkatachalam" userId="S::nivedita.venkatachalam@sjsu.edu::39ab1d6f-88c7-4cd2-b492-43ccf1af3af3" providerId="AD" clId="Web-{60E1A302-DCE5-D0CC-DF30-34D404A4CE4B}" dt="2024-05-06T17:55:55.103" v="813"/>
        <pc:sldMkLst>
          <pc:docMk/>
          <pc:sldMk cId="222881963" sldId="310"/>
        </pc:sldMkLst>
        <pc:spChg chg="del">
          <ac:chgData name="Nivedita Venkatachalam" userId="S::nivedita.venkatachalam@sjsu.edu::39ab1d6f-88c7-4cd2-b492-43ccf1af3af3" providerId="AD" clId="Web-{60E1A302-DCE5-D0CC-DF30-34D404A4CE4B}" dt="2024-05-06T14:03:31.819" v="217"/>
          <ac:spMkLst>
            <pc:docMk/>
            <pc:sldMk cId="222881963" sldId="310"/>
            <ac:spMk id="2" creationId="{06D4D906-01D1-C220-7078-8486A5304080}"/>
          </ac:spMkLst>
        </pc:spChg>
        <pc:spChg chg="mod">
          <ac:chgData name="Nivedita Venkatachalam" userId="S::nivedita.venkatachalam@sjsu.edu::39ab1d6f-88c7-4cd2-b492-43ccf1af3af3" providerId="AD" clId="Web-{60E1A302-DCE5-D0CC-DF30-34D404A4CE4B}" dt="2024-05-06T15:20:07.557" v="767" actId="20577"/>
          <ac:spMkLst>
            <pc:docMk/>
            <pc:sldMk cId="222881963" sldId="310"/>
            <ac:spMk id="3" creationId="{60836B9F-D104-F639-B4D8-81C9C4DB124F}"/>
          </ac:spMkLst>
        </pc:spChg>
        <pc:graphicFrameChg chg="add mod ord modGraphic">
          <ac:chgData name="Nivedita Venkatachalam" userId="S::nivedita.venkatachalam@sjsu.edu::39ab1d6f-88c7-4cd2-b492-43ccf1af3af3" providerId="AD" clId="Web-{60E1A302-DCE5-D0CC-DF30-34D404A4CE4B}" dt="2024-05-06T17:55:55.103" v="813"/>
          <ac:graphicFrameMkLst>
            <pc:docMk/>
            <pc:sldMk cId="222881963" sldId="310"/>
            <ac:graphicFrameMk id="4" creationId="{6B5E4F57-2937-E3F0-9F35-88F3128F4475}"/>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5/6/2024</a:t>
            </a:fld>
            <a:endParaRPr lang="en-US">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5/6/2024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5/6/2024</a:t>
            </a:fld>
            <a:endParaRPr lang="en-US" sz="100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1829761"/>
          </a:xfrm>
        </p:spPr>
        <p:txBody>
          <a:bodyPr>
            <a:normAutofit/>
          </a:bodyPr>
          <a:lstStyle/>
          <a:p>
            <a:r>
              <a:rPr lang="en-US" sz="3200"/>
              <a:t>HPredict: A Machine LearningBased Model for Treatment Cost Estimation</a:t>
            </a:r>
          </a:p>
        </p:txBody>
      </p:sp>
      <p:sp>
        <p:nvSpPr>
          <p:cNvPr id="3" name="Subtitle 2"/>
          <p:cNvSpPr>
            <a:spLocks noGrp="1"/>
          </p:cNvSpPr>
          <p:nvPr>
            <p:ph type="subTitle" idx="1"/>
          </p:nvPr>
        </p:nvSpPr>
        <p:spPr/>
        <p:txBody>
          <a:bodyPr>
            <a:normAutofit/>
          </a:bodyPr>
          <a:lstStyle/>
          <a:p>
            <a:r>
              <a:rPr lang="en-US" sz="2400"/>
              <a:t>Bridging Technology and Healthcare Economics</a:t>
            </a:r>
            <a:br>
              <a:rPr lang="en-US"/>
            </a:br>
            <a:r>
              <a:rPr lang="en-US" sz="1050"/>
              <a:t>By: </a:t>
            </a:r>
            <a:r>
              <a:rPr lang="en-US" sz="1050" err="1"/>
              <a:t>Ganaprathyusha</a:t>
            </a:r>
            <a:r>
              <a:rPr lang="en-US" sz="1050"/>
              <a:t> </a:t>
            </a:r>
            <a:r>
              <a:rPr lang="en-US" sz="1050" err="1"/>
              <a:t>Puluputhuri</a:t>
            </a:r>
            <a:r>
              <a:rPr lang="en-US" sz="1050"/>
              <a:t> Muni, Kavana Anil, Neha Sharma, Nivedita Venkatachalam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background with black text&#10;&#10;Description automatically generated">
            <a:extLst>
              <a:ext uri="{FF2B5EF4-FFF2-40B4-BE49-F238E27FC236}">
                <a16:creationId xmlns:a16="http://schemas.microsoft.com/office/drawing/2014/main" id="{9D0A2E1C-8505-58D6-E86C-68739A065B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543" y="433549"/>
            <a:ext cx="4337236" cy="1805401"/>
          </a:xfrm>
          <a:prstGeom prst="rect">
            <a:avLst/>
          </a:prstGeom>
        </p:spPr>
      </p:pic>
      <p:pic>
        <p:nvPicPr>
          <p:cNvPr id="5" name="Picture 4">
            <a:extLst>
              <a:ext uri="{FF2B5EF4-FFF2-40B4-BE49-F238E27FC236}">
                <a16:creationId xmlns:a16="http://schemas.microsoft.com/office/drawing/2014/main" id="{68B0F5A6-E265-5572-F4F1-56061C61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6436" y="274638"/>
            <a:ext cx="3719830" cy="3217545"/>
          </a:xfrm>
          <a:prstGeom prst="rect">
            <a:avLst/>
          </a:prstGeom>
        </p:spPr>
      </p:pic>
      <p:pic>
        <p:nvPicPr>
          <p:cNvPr id="6" name="Picture 5" descr="A graph with different colored squares&#10;&#10;Description automatically generated">
            <a:extLst>
              <a:ext uri="{FF2B5EF4-FFF2-40B4-BE49-F238E27FC236}">
                <a16:creationId xmlns:a16="http://schemas.microsoft.com/office/drawing/2014/main" id="{3964E54E-A0BA-EED6-F34D-BBFAAD4CAC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300" y="2604537"/>
            <a:ext cx="4858385" cy="3300095"/>
          </a:xfrm>
          <a:prstGeom prst="rect">
            <a:avLst/>
          </a:prstGeom>
        </p:spPr>
      </p:pic>
      <p:pic>
        <p:nvPicPr>
          <p:cNvPr id="7" name="Picture 6">
            <a:extLst>
              <a:ext uri="{FF2B5EF4-FFF2-40B4-BE49-F238E27FC236}">
                <a16:creationId xmlns:a16="http://schemas.microsoft.com/office/drawing/2014/main" id="{315A0939-BB73-8016-7B06-B384A55D87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8616" y="3724650"/>
            <a:ext cx="3887650" cy="2545569"/>
          </a:xfrm>
          <a:prstGeom prst="rect">
            <a:avLst/>
          </a:prstGeom>
        </p:spPr>
      </p:pic>
    </p:spTree>
    <p:extLst>
      <p:ext uri="{BB962C8B-B14F-4D97-AF65-F5344CB8AC3E}">
        <p14:creationId xmlns:p14="http://schemas.microsoft.com/office/powerpoint/2010/main" val="226681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530FB-6112-A946-3741-927F46278D0A}"/>
              </a:ext>
            </a:extLst>
          </p:cNvPr>
          <p:cNvSpPr>
            <a:spLocks noGrp="1"/>
          </p:cNvSpPr>
          <p:nvPr>
            <p:ph idx="1"/>
          </p:nvPr>
        </p:nvSpPr>
        <p:spPr/>
        <p:txBody>
          <a:bodyPr vert="horz" lIns="91440" tIns="45720" rIns="91440" bIns="45720" anchor="t">
            <a:normAutofit fontScale="92500"/>
          </a:bodyPr>
          <a:lstStyle/>
          <a:p>
            <a:pPr indent="-255905"/>
            <a:r>
              <a:rPr lang="en-US">
                <a:cs typeface="Lucida Sans Unicode"/>
              </a:rPr>
              <a:t>Data transformation is the process of converting data from one format or structure into another.  </a:t>
            </a:r>
          </a:p>
          <a:p>
            <a:pPr indent="-255905"/>
            <a:r>
              <a:rPr lang="en-US">
                <a:cs typeface="Lucida Sans Unicode"/>
              </a:rPr>
              <a:t>Tools used : python, pandas, NumPy and Scikitlearn.</a:t>
            </a:r>
          </a:p>
          <a:p>
            <a:pPr indent="-255905"/>
            <a:r>
              <a:rPr lang="en-US">
                <a:cs typeface="Lucida Sans Unicode"/>
              </a:rPr>
              <a:t>In preparing data for machine learning models, we have to ensure that data is properly formatted by using several transformation techniques. </a:t>
            </a:r>
          </a:p>
          <a:p>
            <a:pPr indent="-255905"/>
            <a:r>
              <a:rPr lang="en-US">
                <a:cs typeface="Lucida Sans Unicode"/>
              </a:rPr>
              <a:t>Core techniques in Data Transformation : Normalization, standardization, Encoding, Dimension Reduction. </a:t>
            </a:r>
          </a:p>
        </p:txBody>
      </p:sp>
      <p:sp>
        <p:nvSpPr>
          <p:cNvPr id="3" name="Title 2">
            <a:extLst>
              <a:ext uri="{FF2B5EF4-FFF2-40B4-BE49-F238E27FC236}">
                <a16:creationId xmlns:a16="http://schemas.microsoft.com/office/drawing/2014/main" id="{80202ACD-EF09-F889-29AC-63DAFF1EFDFB}"/>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latin typeface="Times New Roman" panose="02020603050405020304" pitchFamily="18" charset="0"/>
                <a:cs typeface="Times New Roman" panose="02020603050405020304" pitchFamily="18" charset="0"/>
              </a:rPr>
              <a:t>Data Transformation  </a:t>
            </a:r>
          </a:p>
        </p:txBody>
      </p:sp>
    </p:spTree>
    <p:extLst>
      <p:ext uri="{BB962C8B-B14F-4D97-AF65-F5344CB8AC3E}">
        <p14:creationId xmlns:p14="http://schemas.microsoft.com/office/powerpoint/2010/main" val="41406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3736C36-3545-329C-4737-243ADAFFF2E4}"/>
              </a:ext>
            </a:extLst>
          </p:cNvPr>
          <p:cNvSpPr>
            <a:spLocks noGrp="1"/>
          </p:cNvSpPr>
          <p:nvPr>
            <p:ph idx="1"/>
          </p:nvPr>
        </p:nvSpPr>
        <p:spPr>
          <a:xfrm>
            <a:off x="457200" y="1553215"/>
            <a:ext cx="8229600" cy="4454076"/>
          </a:xfrm>
        </p:spPr>
        <p:txBody>
          <a:bodyPr vert="horz" lIns="91440" tIns="45720" rIns="91440" bIns="45720" anchor="t">
            <a:normAutofit/>
          </a:bodyPr>
          <a:lstStyle/>
          <a:p>
            <a:pPr indent="-255905"/>
            <a:r>
              <a:rPr lang="en-US">
                <a:cs typeface="Lucida Sans Unicode"/>
              </a:rPr>
              <a:t>Handling Missing values.</a:t>
            </a:r>
          </a:p>
          <a:p>
            <a:pPr indent="-255905"/>
            <a:r>
              <a:rPr lang="en-US">
                <a:cs typeface="Lucida Sans Unicode"/>
              </a:rPr>
              <a:t>Encoding Age Group, Emergency Department Indicator, APR Risk of Mortality, Gender.</a:t>
            </a:r>
          </a:p>
          <a:p>
            <a:pPr indent="-255905"/>
            <a:r>
              <a:rPr lang="en-US">
                <a:cs typeface="Lucida Sans Unicode"/>
              </a:rPr>
              <a:t>Data type transformations have been performed to ensure that numerical columns are formatted properly for modeling. </a:t>
            </a:r>
          </a:p>
        </p:txBody>
      </p:sp>
    </p:spTree>
    <p:extLst>
      <p:ext uri="{BB962C8B-B14F-4D97-AF65-F5344CB8AC3E}">
        <p14:creationId xmlns:p14="http://schemas.microsoft.com/office/powerpoint/2010/main" val="278812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5B6E0B-E73C-AD76-0C65-92F4149DAF59}"/>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latin typeface="Times New Roman" panose="02020603050405020304" pitchFamily="18" charset="0"/>
                <a:cs typeface="Times New Roman" panose="02020603050405020304" pitchFamily="18" charset="0"/>
              </a:rPr>
              <a:t>EDA after Data Transformation</a:t>
            </a:r>
          </a:p>
        </p:txBody>
      </p:sp>
      <p:pic>
        <p:nvPicPr>
          <p:cNvPr id="5" name="Picture 4" descr="A graph of a comparison of payment typology&#10;&#10;Description automatically generated">
            <a:extLst>
              <a:ext uri="{FF2B5EF4-FFF2-40B4-BE49-F238E27FC236}">
                <a16:creationId xmlns:a16="http://schemas.microsoft.com/office/drawing/2014/main" id="{73013C83-4260-7786-778C-B9E80E633F01}"/>
              </a:ext>
            </a:extLst>
          </p:cNvPr>
          <p:cNvPicPr>
            <a:picLocks noChangeAspect="1"/>
          </p:cNvPicPr>
          <p:nvPr/>
        </p:nvPicPr>
        <p:blipFill>
          <a:blip r:embed="rId2" cstate="print"/>
          <a:stretch>
            <a:fillRect/>
          </a:stretch>
        </p:blipFill>
        <p:spPr>
          <a:xfrm>
            <a:off x="4153496" y="1054877"/>
            <a:ext cx="4292920" cy="2602723"/>
          </a:xfrm>
          <a:prstGeom prst="rect">
            <a:avLst/>
          </a:prstGeom>
        </p:spPr>
      </p:pic>
      <p:pic>
        <p:nvPicPr>
          <p:cNvPr id="6" name="Picture 5" descr="A graph of different colored rectangles&#10;&#10;Description automatically generated">
            <a:extLst>
              <a:ext uri="{FF2B5EF4-FFF2-40B4-BE49-F238E27FC236}">
                <a16:creationId xmlns:a16="http://schemas.microsoft.com/office/drawing/2014/main" id="{010EEB80-E152-0301-9C8E-FDFE98F78623}"/>
              </a:ext>
            </a:extLst>
          </p:cNvPr>
          <p:cNvPicPr>
            <a:picLocks noChangeAspect="1"/>
          </p:cNvPicPr>
          <p:nvPr/>
        </p:nvPicPr>
        <p:blipFill>
          <a:blip r:embed="rId3" cstate="print"/>
          <a:stretch>
            <a:fillRect/>
          </a:stretch>
        </p:blipFill>
        <p:spPr>
          <a:xfrm>
            <a:off x="480678" y="3570016"/>
            <a:ext cx="3742975" cy="2695755"/>
          </a:xfrm>
          <a:prstGeom prst="rect">
            <a:avLst/>
          </a:prstGeom>
        </p:spPr>
      </p:pic>
      <p:pic>
        <p:nvPicPr>
          <p:cNvPr id="8" name="Picture 7">
            <a:extLst>
              <a:ext uri="{FF2B5EF4-FFF2-40B4-BE49-F238E27FC236}">
                <a16:creationId xmlns:a16="http://schemas.microsoft.com/office/drawing/2014/main" id="{0987997A-A28B-2B69-E531-96C3ABB78F14}"/>
              </a:ext>
            </a:extLst>
          </p:cNvPr>
          <p:cNvPicPr>
            <a:picLocks noChangeAspect="1"/>
          </p:cNvPicPr>
          <p:nvPr/>
        </p:nvPicPr>
        <p:blipFill>
          <a:blip r:embed="rId4" cstate="print"/>
          <a:stretch>
            <a:fillRect/>
          </a:stretch>
        </p:blipFill>
        <p:spPr>
          <a:xfrm>
            <a:off x="4223653" y="3657600"/>
            <a:ext cx="4222763" cy="2841094"/>
          </a:xfrm>
          <a:prstGeom prst="rect">
            <a:avLst/>
          </a:prstGeom>
        </p:spPr>
      </p:pic>
      <p:pic>
        <p:nvPicPr>
          <p:cNvPr id="10" name="Content Placeholder 9">
            <a:extLst>
              <a:ext uri="{FF2B5EF4-FFF2-40B4-BE49-F238E27FC236}">
                <a16:creationId xmlns:a16="http://schemas.microsoft.com/office/drawing/2014/main" id="{F48A1BF0-DC76-35E2-71E9-14A7D7C03A05}"/>
              </a:ext>
            </a:extLst>
          </p:cNvPr>
          <p:cNvPicPr>
            <a:picLocks noGrp="1" noChangeAspect="1"/>
          </p:cNvPicPr>
          <p:nvPr>
            <p:ph idx="1"/>
          </p:nvPr>
        </p:nvPicPr>
        <p:blipFill>
          <a:blip r:embed="rId5"/>
          <a:stretch>
            <a:fillRect/>
          </a:stretch>
        </p:blipFill>
        <p:spPr>
          <a:xfrm>
            <a:off x="482822" y="1129084"/>
            <a:ext cx="3883294" cy="2440932"/>
          </a:xfrm>
        </p:spPr>
      </p:pic>
    </p:spTree>
    <p:extLst>
      <p:ext uri="{BB962C8B-B14F-4D97-AF65-F5344CB8AC3E}">
        <p14:creationId xmlns:p14="http://schemas.microsoft.com/office/powerpoint/2010/main" val="169290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DF13A-45E7-0044-C25F-384B1EC0F714}"/>
              </a:ext>
            </a:extLst>
          </p:cNvPr>
          <p:cNvSpPr>
            <a:spLocks noGrp="1"/>
          </p:cNvSpPr>
          <p:nvPr>
            <p:ph idx="1"/>
          </p:nvPr>
        </p:nvSpPr>
        <p:spPr/>
        <p:txBody>
          <a:bodyPr vert="horz" lIns="91440" tIns="45720" rIns="91440" bIns="45720" anchor="t">
            <a:normAutofit/>
          </a:bodyPr>
          <a:lstStyle/>
          <a:p>
            <a:pPr indent="-255905"/>
            <a:r>
              <a:rPr lang="en-US" sz="1800">
                <a:solidFill>
                  <a:srgbClr val="0D0D0D"/>
                </a:solidFill>
                <a:ea typeface="+mn-lt"/>
                <a:cs typeface="+mn-lt"/>
              </a:rPr>
              <a:t>After preprocessing, we split our data for model training, testing and validation to ensure unbiased, representative subsets.</a:t>
            </a:r>
            <a:endParaRPr lang="en-US" sz="1800">
              <a:cs typeface="Lucida Sans Unicode"/>
            </a:endParaRPr>
          </a:p>
          <a:p>
            <a:pPr indent="-255905"/>
            <a:r>
              <a:rPr lang="en-US" sz="1800" b="1">
                <a:ea typeface="+mn-lt"/>
                <a:cs typeface="+mn-lt"/>
              </a:rPr>
              <a:t>Purpose of Splitting</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Training (60%): To comprehensively train the regression model predicting hospital costs.</a:t>
            </a:r>
            <a:endParaRPr lang="en-US" sz="1800">
              <a:cs typeface="Lucida Sans Unicode"/>
            </a:endParaRPr>
          </a:p>
          <a:p>
            <a:pPr marL="621665" lvl="1"/>
            <a:r>
              <a:rPr lang="en-US" sz="1800">
                <a:solidFill>
                  <a:srgbClr val="0D0D0D"/>
                </a:solidFill>
                <a:ea typeface="+mn-lt"/>
                <a:cs typeface="+mn-lt"/>
              </a:rPr>
              <a:t>Testing (20%): To evaluate model performance on unseen data.</a:t>
            </a:r>
            <a:endParaRPr lang="en-US" sz="1800">
              <a:cs typeface="Lucida Sans Unicode"/>
            </a:endParaRPr>
          </a:p>
          <a:p>
            <a:pPr marL="621665" lvl="1"/>
            <a:r>
              <a:rPr lang="en-US" sz="1800">
                <a:solidFill>
                  <a:srgbClr val="0D0D0D"/>
                </a:solidFill>
                <a:ea typeface="+mn-lt"/>
                <a:cs typeface="+mn-lt"/>
              </a:rPr>
              <a:t>Validation (20%): To finetune model hyperparameters and prevent overfitting.</a:t>
            </a:r>
            <a:endParaRPr lang="en-US" sz="1800">
              <a:cs typeface="Lucida Sans Unicode"/>
            </a:endParaRPr>
          </a:p>
          <a:p>
            <a:pPr indent="-255905"/>
            <a:r>
              <a:rPr lang="en-US" sz="1800" b="1">
                <a:ea typeface="+mn-lt"/>
                <a:cs typeface="+mn-lt"/>
              </a:rPr>
              <a:t>Significance</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Ensures models are trained and tested on diverse and ample data.</a:t>
            </a:r>
            <a:endParaRPr lang="en-US" sz="1800">
              <a:cs typeface="Lucida Sans Unicode"/>
            </a:endParaRPr>
          </a:p>
          <a:p>
            <a:pPr marL="621665" lvl="1"/>
            <a:r>
              <a:rPr lang="en-US" sz="1800">
                <a:solidFill>
                  <a:srgbClr val="0D0D0D"/>
                </a:solidFill>
                <a:ea typeface="+mn-lt"/>
                <a:cs typeface="+mn-lt"/>
              </a:rPr>
              <a:t>Helps achieve more accurate and reliable predictions of hospital costs.</a:t>
            </a:r>
            <a:endParaRPr lang="en-US" sz="1800">
              <a:cs typeface="Lucida Sans Unicode"/>
            </a:endParaRPr>
          </a:p>
        </p:txBody>
      </p:sp>
      <p:sp>
        <p:nvSpPr>
          <p:cNvPr id="3" name="Title 2">
            <a:extLst>
              <a:ext uri="{FF2B5EF4-FFF2-40B4-BE49-F238E27FC236}">
                <a16:creationId xmlns:a16="http://schemas.microsoft.com/office/drawing/2014/main" id="{E68D8EF4-81F0-DA62-3883-AF6E5E6D3752}"/>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cs typeface="Lucida Sans Unicode"/>
              </a:rPr>
              <a:t>Data Preparation</a:t>
            </a:r>
            <a:endParaRPr lang="en-US" b="0">
              <a:solidFill>
                <a:srgbClr val="000000"/>
              </a:solidFill>
              <a:cs typeface="Lucida Sans Unicode"/>
            </a:endParaRPr>
          </a:p>
        </p:txBody>
      </p:sp>
    </p:spTree>
    <p:extLst>
      <p:ext uri="{BB962C8B-B14F-4D97-AF65-F5344CB8AC3E}">
        <p14:creationId xmlns:p14="http://schemas.microsoft.com/office/powerpoint/2010/main" val="363305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A64DF4-03B1-57CD-A616-F61CBA83C84D}"/>
              </a:ext>
            </a:extLst>
          </p:cNvPr>
          <p:cNvSpPr>
            <a:spLocks noGrp="1"/>
          </p:cNvSpPr>
          <p:nvPr>
            <p:ph idx="1"/>
          </p:nvPr>
        </p:nvSpPr>
        <p:spPr/>
        <p:txBody>
          <a:bodyPr vert="horz" lIns="91440" tIns="45720" rIns="91440" bIns="45720" anchor="t">
            <a:normAutofit/>
          </a:bodyPr>
          <a:lstStyle/>
          <a:p>
            <a:pPr indent="-255905"/>
            <a:r>
              <a:rPr lang="en-US" sz="1800" b="1">
                <a:ea typeface="+mn-lt"/>
                <a:cs typeface="+mn-lt"/>
              </a:rPr>
              <a:t>Data Collection</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Hospital Inpatient Discharges: 2,061,634 rows × 33 columns.</a:t>
            </a:r>
            <a:endParaRPr lang="en-US" sz="1800">
              <a:cs typeface="Lucida Sans Unicode"/>
            </a:endParaRPr>
          </a:p>
          <a:p>
            <a:pPr marL="621665" lvl="1"/>
            <a:r>
              <a:rPr lang="en-US" sz="1800">
                <a:solidFill>
                  <a:srgbClr val="0D0D0D"/>
                </a:solidFill>
                <a:ea typeface="+mn-lt"/>
                <a:cs typeface="+mn-lt"/>
              </a:rPr>
              <a:t>CCS Procedure Codes: 329 rows × 7 columns.</a:t>
            </a:r>
            <a:endParaRPr lang="en-US" sz="1800">
              <a:cs typeface="Lucida Sans Unicode"/>
            </a:endParaRPr>
          </a:p>
          <a:p>
            <a:pPr marL="621665" lvl="1"/>
            <a:r>
              <a:rPr lang="en-US" sz="1800">
                <a:solidFill>
                  <a:srgbClr val="0D0D0D"/>
                </a:solidFill>
                <a:ea typeface="+mn-lt"/>
                <a:cs typeface="+mn-lt"/>
              </a:rPr>
              <a:t>CCS Diagnostic Codes: 1,295 rows × 2 columns.</a:t>
            </a:r>
            <a:endParaRPr lang="en-US" sz="1800">
              <a:cs typeface="Lucida Sans Unicode"/>
            </a:endParaRPr>
          </a:p>
          <a:p>
            <a:pPr indent="-255905"/>
            <a:r>
              <a:rPr lang="en-US" sz="1800" b="1">
                <a:ea typeface="+mn-lt"/>
                <a:cs typeface="+mn-lt"/>
              </a:rPr>
              <a:t>Data Preprocessing Steps</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Merging data sources: Resulted in 5,826,425 rows.</a:t>
            </a:r>
            <a:endParaRPr lang="en-US" sz="1800">
              <a:cs typeface="Lucida Sans Unicode"/>
            </a:endParaRPr>
          </a:p>
          <a:p>
            <a:pPr marL="621665" lvl="1"/>
            <a:r>
              <a:rPr lang="en-US" sz="1800">
                <a:solidFill>
                  <a:srgbClr val="0D0D0D"/>
                </a:solidFill>
                <a:ea typeface="+mn-lt"/>
                <a:cs typeface="+mn-lt"/>
              </a:rPr>
              <a:t>Removing redundant data, columns with high missing values.</a:t>
            </a:r>
            <a:endParaRPr lang="en-US" sz="1800">
              <a:cs typeface="Lucida Sans Unicode"/>
            </a:endParaRPr>
          </a:p>
          <a:p>
            <a:pPr marL="621665" lvl="1"/>
            <a:r>
              <a:rPr lang="en-US" sz="1800">
                <a:solidFill>
                  <a:srgbClr val="0D0D0D"/>
                </a:solidFill>
                <a:ea typeface="+mn-lt"/>
                <a:cs typeface="+mn-lt"/>
              </a:rPr>
              <a:t>Replacing missing values in specific columns.</a:t>
            </a:r>
            <a:endParaRPr lang="en-US" sz="1800">
              <a:cs typeface="Lucida Sans Unicode"/>
            </a:endParaRPr>
          </a:p>
          <a:p>
            <a:pPr marL="621665" lvl="1"/>
            <a:r>
              <a:rPr lang="en-US" sz="1800">
                <a:solidFill>
                  <a:srgbClr val="0D0D0D"/>
                </a:solidFill>
                <a:ea typeface="+mn-lt"/>
                <a:cs typeface="+mn-lt"/>
              </a:rPr>
              <a:t>Outlier handling and data reduction to 1,931,761 rows × 20 columns.</a:t>
            </a:r>
            <a:endParaRPr lang="en-US" sz="1800">
              <a:cs typeface="Lucida Sans Unicode"/>
            </a:endParaRPr>
          </a:p>
          <a:p>
            <a:pPr indent="-255905"/>
            <a:r>
              <a:rPr lang="en-US" sz="1800" b="1">
                <a:ea typeface="+mn-lt"/>
                <a:cs typeface="+mn-lt"/>
              </a:rPr>
              <a:t>Data Transformation</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Encoding categorical variables into numerical categories.</a:t>
            </a:r>
            <a:endParaRPr lang="en-US" sz="1800">
              <a:cs typeface="Lucida Sans Unicode"/>
            </a:endParaRPr>
          </a:p>
          <a:p>
            <a:pPr marL="621665" lvl="1"/>
            <a:r>
              <a:rPr lang="en-US" sz="1800">
                <a:solidFill>
                  <a:srgbClr val="0D0D0D"/>
                </a:solidFill>
                <a:ea typeface="+mn-lt"/>
                <a:cs typeface="+mn-lt"/>
              </a:rPr>
              <a:t>Dummy encoding and data type changes.</a:t>
            </a:r>
            <a:endParaRPr lang="en-US" sz="1800">
              <a:cs typeface="Lucida Sans Unicode"/>
            </a:endParaRPr>
          </a:p>
          <a:p>
            <a:pPr indent="-255905"/>
            <a:endParaRPr lang="en-US" sz="1800">
              <a:cs typeface="Lucida Sans Unicode"/>
            </a:endParaRPr>
          </a:p>
          <a:p>
            <a:pPr indent="-255905"/>
            <a:endParaRPr lang="en-US" sz="1800">
              <a:cs typeface="Lucida Sans Unicode"/>
            </a:endParaRPr>
          </a:p>
        </p:txBody>
      </p:sp>
      <p:sp>
        <p:nvSpPr>
          <p:cNvPr id="3" name="Title 2">
            <a:extLst>
              <a:ext uri="{FF2B5EF4-FFF2-40B4-BE49-F238E27FC236}">
                <a16:creationId xmlns:a16="http://schemas.microsoft.com/office/drawing/2014/main" id="{4D0DFD46-6029-E73E-8B17-40453A4FBD49}"/>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solidFill>
                  <a:srgbClr val="464646"/>
                </a:solidFill>
                <a:latin typeface="Times New Roman" panose="02020603050405020304" pitchFamily="18" charset="0"/>
                <a:ea typeface="+mj-lt"/>
                <a:cs typeface="Times New Roman" panose="02020603050405020304" pitchFamily="18" charset="0"/>
              </a:rPr>
              <a:t>Data Statistics </a:t>
            </a:r>
            <a:endParaRPr lang="en-US">
              <a:latin typeface="Times New Roman" panose="02020603050405020304" pitchFamily="18" charset="0"/>
              <a:ea typeface="+mj-lt"/>
              <a:cs typeface="Times New Roman" panose="02020603050405020304" pitchFamily="18" charset="0"/>
            </a:endParaRPr>
          </a:p>
        </p:txBody>
      </p:sp>
    </p:spTree>
    <p:extLst>
      <p:ext uri="{BB962C8B-B14F-4D97-AF65-F5344CB8AC3E}">
        <p14:creationId xmlns:p14="http://schemas.microsoft.com/office/powerpoint/2010/main" val="2877857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FA2B02-9DDC-B6EF-764D-596563B40260}"/>
              </a:ext>
            </a:extLst>
          </p:cNvPr>
          <p:cNvSpPr>
            <a:spLocks noGrp="1"/>
          </p:cNvSpPr>
          <p:nvPr>
            <p:ph idx="1"/>
          </p:nvPr>
        </p:nvSpPr>
        <p:spPr>
          <a:xfrm>
            <a:off x="457200" y="989814"/>
            <a:ext cx="8229600" cy="5017477"/>
          </a:xfrm>
        </p:spPr>
        <p:txBody>
          <a:bodyPr vert="horz" lIns="91440" tIns="45720" rIns="91440" bIns="45720" anchor="t">
            <a:normAutofit/>
          </a:bodyPr>
          <a:lstStyle/>
          <a:p>
            <a:pPr indent="-255905"/>
            <a:r>
              <a:rPr lang="en-US" sz="1800" b="1">
                <a:ea typeface="+mn-lt"/>
                <a:cs typeface="+mn-lt"/>
              </a:rPr>
              <a:t>Data Transformation Continued</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Comprehensive transformation techniques led to a final dataset of 1,931,761 rows × 170 columns.</a:t>
            </a:r>
            <a:endParaRPr lang="en-US" sz="1800">
              <a:cs typeface="Lucida Sans Unicode"/>
            </a:endParaRPr>
          </a:p>
          <a:p>
            <a:pPr indent="-255905"/>
            <a:r>
              <a:rPr lang="en-US" sz="1800" b="1">
                <a:ea typeface="+mn-lt"/>
                <a:cs typeface="+mn-lt"/>
              </a:rPr>
              <a:t>Data Preparation</a:t>
            </a:r>
            <a:r>
              <a:rPr lang="en-US" sz="1800">
                <a:solidFill>
                  <a:srgbClr val="0D0D0D"/>
                </a:solidFill>
                <a:ea typeface="+mn-lt"/>
                <a:cs typeface="+mn-lt"/>
              </a:rPr>
              <a:t>:</a:t>
            </a:r>
            <a:endParaRPr lang="en-US" sz="1800">
              <a:cs typeface="Lucida Sans Unicode"/>
            </a:endParaRPr>
          </a:p>
          <a:p>
            <a:pPr marL="621665" lvl="1"/>
            <a:r>
              <a:rPr lang="en-US" sz="1800">
                <a:solidFill>
                  <a:srgbClr val="0D0D0D"/>
                </a:solidFill>
                <a:ea typeface="+mn-lt"/>
                <a:cs typeface="+mn-lt"/>
              </a:rPr>
              <a:t>Data split into training (60%), testing (20%), and validation (20%).</a:t>
            </a:r>
            <a:endParaRPr lang="en-US" sz="1800">
              <a:cs typeface="Lucida Sans Unicode"/>
            </a:endParaRPr>
          </a:p>
          <a:p>
            <a:pPr marL="621665" lvl="1"/>
            <a:r>
              <a:rPr lang="en-US" sz="1800">
                <a:solidFill>
                  <a:srgbClr val="0D0D0D"/>
                </a:solidFill>
                <a:ea typeface="+mn-lt"/>
                <a:cs typeface="+mn-lt"/>
              </a:rPr>
              <a:t>Resulting in:</a:t>
            </a:r>
            <a:endParaRPr lang="en-US" sz="1800">
              <a:cs typeface="Lucida Sans Unicode"/>
            </a:endParaRPr>
          </a:p>
          <a:p>
            <a:pPr marL="859155" lvl="2">
              <a:buClr>
                <a:srgbClr val="DA1F28"/>
              </a:buClr>
            </a:pPr>
            <a:r>
              <a:rPr lang="en-US" sz="1800">
                <a:solidFill>
                  <a:srgbClr val="0D0D0D"/>
                </a:solidFill>
                <a:ea typeface="+mn-lt"/>
                <a:cs typeface="+mn-lt"/>
              </a:rPr>
              <a:t>Training: 1,159,056 rows × 170 features.</a:t>
            </a:r>
            <a:endParaRPr lang="en-US" sz="1800">
              <a:cs typeface="Lucida Sans Unicode"/>
            </a:endParaRPr>
          </a:p>
          <a:p>
            <a:pPr marL="859155" lvl="2">
              <a:buClr>
                <a:srgbClr val="DA1F28"/>
              </a:buClr>
            </a:pPr>
            <a:r>
              <a:rPr lang="en-US" sz="1800">
                <a:solidFill>
                  <a:srgbClr val="0D0D0D"/>
                </a:solidFill>
                <a:ea typeface="+mn-lt"/>
                <a:cs typeface="+mn-lt"/>
              </a:rPr>
              <a:t>Validation: 386,352 rows × 170 features.</a:t>
            </a:r>
            <a:endParaRPr lang="en-US" sz="1800">
              <a:cs typeface="Lucida Sans Unicode"/>
            </a:endParaRPr>
          </a:p>
          <a:p>
            <a:pPr marL="859155" lvl="2">
              <a:buClr>
                <a:srgbClr val="DA1F28"/>
              </a:buClr>
            </a:pPr>
            <a:r>
              <a:rPr lang="en-US" sz="1800">
                <a:solidFill>
                  <a:srgbClr val="0D0D0D"/>
                </a:solidFill>
                <a:ea typeface="+mn-lt"/>
                <a:cs typeface="+mn-lt"/>
              </a:rPr>
              <a:t>Testing: 386,353 rows × 170 features.</a:t>
            </a:r>
            <a:endParaRPr lang="en-US" sz="1800">
              <a:cs typeface="Lucida Sans Unicode"/>
            </a:endParaRPr>
          </a:p>
        </p:txBody>
      </p:sp>
      <p:sp>
        <p:nvSpPr>
          <p:cNvPr id="3" name="Title 2">
            <a:extLst>
              <a:ext uri="{FF2B5EF4-FFF2-40B4-BE49-F238E27FC236}">
                <a16:creationId xmlns:a16="http://schemas.microsoft.com/office/drawing/2014/main" id="{546FB04B-BB27-59A3-A3CA-8750848D548A}"/>
              </a:ext>
            </a:extLst>
          </p:cNvPr>
          <p:cNvSpPr>
            <a:spLocks noGrp="1"/>
          </p:cNvSpPr>
          <p:nvPr>
            <p:ph type="title"/>
          </p:nvPr>
        </p:nvSpPr>
        <p:spPr>
          <a:xfrm>
            <a:off x="457200" y="279209"/>
            <a:ext cx="8229600" cy="777475"/>
          </a:xfrm>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latin typeface="Times New Roman" panose="02020603050405020304" pitchFamily="18" charset="0"/>
                <a:cs typeface="Times New Roman" panose="02020603050405020304" pitchFamily="18" charset="0"/>
              </a:rPr>
              <a:t>Data Transformation &amp; Preparation</a:t>
            </a:r>
          </a:p>
        </p:txBody>
      </p:sp>
      <p:pic>
        <p:nvPicPr>
          <p:cNvPr id="4" name="Picture 3">
            <a:extLst>
              <a:ext uri="{FF2B5EF4-FFF2-40B4-BE49-F238E27FC236}">
                <a16:creationId xmlns:a16="http://schemas.microsoft.com/office/drawing/2014/main" id="{240BC61B-5770-4DE4-E2AB-AC23EFFB0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010" y="4017678"/>
            <a:ext cx="5939790" cy="2213440"/>
          </a:xfrm>
          <a:prstGeom prst="rect">
            <a:avLst/>
          </a:prstGeom>
          <a:ln w="3175">
            <a:solidFill>
              <a:schemeClr val="tx1"/>
            </a:solidFill>
            <a:prstDash val="solid"/>
          </a:ln>
        </p:spPr>
      </p:pic>
    </p:spTree>
    <p:extLst>
      <p:ext uri="{BB962C8B-B14F-4D97-AF65-F5344CB8AC3E}">
        <p14:creationId xmlns:p14="http://schemas.microsoft.com/office/powerpoint/2010/main" val="358193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355372-270A-501C-F760-2184015E6D2C}"/>
              </a:ext>
            </a:extLst>
          </p:cNvPr>
          <p:cNvSpPr>
            <a:spLocks noGrp="1"/>
          </p:cNvSpPr>
          <p:nvPr>
            <p:ph idx="1"/>
          </p:nvPr>
        </p:nvSpPr>
        <p:spPr>
          <a:xfrm>
            <a:off x="367645" y="989814"/>
            <a:ext cx="8319155" cy="5017477"/>
          </a:xfrm>
        </p:spPr>
        <p:txBody>
          <a:bodyPr>
            <a:normAutofit/>
          </a:bodyPr>
          <a:lstStyle/>
          <a:p>
            <a:r>
              <a:rPr lang="en-US" sz="2000"/>
              <a:t>Models</a:t>
            </a:r>
          </a:p>
          <a:p>
            <a:pPr marL="566928" indent="-457200">
              <a:buFont typeface="+mj-lt"/>
              <a:buAutoNum type="arabicPeriod"/>
            </a:pPr>
            <a:r>
              <a:rPr lang="en-US" sz="2000"/>
              <a:t>Linear Regression</a:t>
            </a:r>
          </a:p>
          <a:p>
            <a:pPr marL="566928" indent="-457200">
              <a:buFont typeface="+mj-lt"/>
              <a:buAutoNum type="arabicPeriod"/>
            </a:pPr>
            <a:r>
              <a:rPr lang="en-US" sz="2000"/>
              <a:t>Polynomial Regression</a:t>
            </a:r>
          </a:p>
          <a:p>
            <a:pPr marL="566928" indent="-457200">
              <a:buFont typeface="+mj-lt"/>
              <a:buAutoNum type="arabicPeriod"/>
            </a:pPr>
            <a:r>
              <a:rPr lang="en-US" sz="2000"/>
              <a:t>Random Forest</a:t>
            </a:r>
          </a:p>
          <a:p>
            <a:pPr marL="566928" indent="-457200">
              <a:buFont typeface="+mj-lt"/>
              <a:buAutoNum type="arabicPeriod"/>
            </a:pPr>
            <a:r>
              <a:rPr lang="en-US" sz="2000"/>
              <a:t>XG Boost</a:t>
            </a:r>
          </a:p>
          <a:p>
            <a:pPr marL="566928" indent="-457200">
              <a:buFont typeface="+mj-lt"/>
              <a:buAutoNum type="arabicPeriod"/>
            </a:pPr>
            <a:r>
              <a:rPr lang="en-US" sz="2000"/>
              <a:t>Gradient Boost</a:t>
            </a:r>
          </a:p>
          <a:p>
            <a:r>
              <a:rPr lang="en-US" sz="2000"/>
              <a:t>Evaluation Metrix</a:t>
            </a:r>
          </a:p>
          <a:p>
            <a:pPr marL="566928" indent="-457200">
              <a:buFont typeface="+mj-lt"/>
              <a:buAutoNum type="arabicPeriod"/>
            </a:pPr>
            <a:r>
              <a:rPr lang="en-US" sz="2000"/>
              <a:t>MSE</a:t>
            </a:r>
          </a:p>
          <a:p>
            <a:pPr marL="566928" indent="-457200">
              <a:buFont typeface="+mj-lt"/>
              <a:buAutoNum type="arabicPeriod"/>
            </a:pPr>
            <a:r>
              <a:rPr lang="en-US" sz="2000"/>
              <a:t>RMSE</a:t>
            </a:r>
          </a:p>
          <a:p>
            <a:pPr marL="566928" indent="-457200">
              <a:buFont typeface="+mj-lt"/>
              <a:buAutoNum type="arabicPeriod"/>
            </a:pPr>
            <a:r>
              <a:rPr lang="en-US" sz="2000"/>
              <a:t>R^2</a:t>
            </a:r>
          </a:p>
          <a:p>
            <a:pPr marL="566928" indent="-457200">
              <a:buFont typeface="+mj-lt"/>
              <a:buAutoNum type="arabicPeriod"/>
            </a:pPr>
            <a:r>
              <a:rPr lang="en-US" sz="2000"/>
              <a:t>MAE</a:t>
            </a:r>
          </a:p>
        </p:txBody>
      </p:sp>
      <p:sp>
        <p:nvSpPr>
          <p:cNvPr id="3" name="Title 2">
            <a:extLst>
              <a:ext uri="{FF2B5EF4-FFF2-40B4-BE49-F238E27FC236}">
                <a16:creationId xmlns:a16="http://schemas.microsoft.com/office/drawing/2014/main" id="{9D8184BD-50C0-FA53-821B-27E39D6A09A9}"/>
              </a:ext>
            </a:extLst>
          </p:cNvPr>
          <p:cNvSpPr>
            <a:spLocks noGrp="1"/>
          </p:cNvSpPr>
          <p:nvPr>
            <p:ph type="title"/>
          </p:nvPr>
        </p:nvSpPr>
        <p:spPr>
          <a:xfrm>
            <a:off x="457200" y="274638"/>
            <a:ext cx="8229600" cy="894286"/>
          </a:xfrm>
        </p:spPr>
        <p:txBody>
          <a:bodyPr>
            <a:normAutofit/>
          </a:bodyPr>
          <a:lstStyle/>
          <a:p>
            <a:r>
              <a:rPr lang="en-US" sz="3400">
                <a:latin typeface="Times New Roman" panose="02020603050405020304" pitchFamily="18" charset="0"/>
                <a:cs typeface="Times New Roman" panose="02020603050405020304" pitchFamily="18" charset="0"/>
              </a:rPr>
              <a:t>Model Development and Evaluation Metrix</a:t>
            </a:r>
          </a:p>
        </p:txBody>
      </p:sp>
    </p:spTree>
    <p:extLst>
      <p:ext uri="{BB962C8B-B14F-4D97-AF65-F5344CB8AC3E}">
        <p14:creationId xmlns:p14="http://schemas.microsoft.com/office/powerpoint/2010/main" val="32762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D59C5E88-EF20-8A8E-F202-7A9462A3947C}"/>
              </a:ext>
            </a:extLst>
          </p:cNvPr>
          <p:cNvPicPr>
            <a:picLocks noGrp="1" noChangeAspect="1"/>
          </p:cNvPicPr>
          <p:nvPr>
            <p:ph idx="1"/>
          </p:nvPr>
        </p:nvPicPr>
        <p:blipFill>
          <a:blip r:embed="rId2"/>
          <a:stretch>
            <a:fillRect/>
          </a:stretch>
        </p:blipFill>
        <p:spPr>
          <a:xfrm>
            <a:off x="1720519" y="1256389"/>
            <a:ext cx="5403747" cy="5097991"/>
          </a:xfrm>
        </p:spPr>
      </p:pic>
      <p:sp>
        <p:nvSpPr>
          <p:cNvPr id="3" name="Title 2">
            <a:extLst>
              <a:ext uri="{FF2B5EF4-FFF2-40B4-BE49-F238E27FC236}">
                <a16:creationId xmlns:a16="http://schemas.microsoft.com/office/drawing/2014/main" id="{A51AC17D-EE53-07E6-D966-9C6912463B36}"/>
              </a:ext>
            </a:extLst>
          </p:cNvPr>
          <p:cNvSpPr>
            <a:spLocks noGrp="1"/>
          </p:cNvSpPr>
          <p:nvPr>
            <p:ph type="title"/>
          </p:nvPr>
        </p:nvSpPr>
        <p:spPr>
          <a:xfrm>
            <a:off x="457200" y="274638"/>
            <a:ext cx="8229600" cy="803929"/>
          </a:xfrm>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List of libraries used for model development </a:t>
            </a:r>
            <a:endParaRPr lang="en-US"/>
          </a:p>
        </p:txBody>
      </p:sp>
    </p:spTree>
    <p:extLst>
      <p:ext uri="{BB962C8B-B14F-4D97-AF65-F5344CB8AC3E}">
        <p14:creationId xmlns:p14="http://schemas.microsoft.com/office/powerpoint/2010/main" val="18285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software system&#10;&#10;Description automatically generated">
            <a:extLst>
              <a:ext uri="{FF2B5EF4-FFF2-40B4-BE49-F238E27FC236}">
                <a16:creationId xmlns:a16="http://schemas.microsoft.com/office/drawing/2014/main" id="{7CAEFCDF-168F-9442-B69B-5AF2120C540E}"/>
              </a:ext>
            </a:extLst>
          </p:cNvPr>
          <p:cNvPicPr>
            <a:picLocks noGrp="1" noChangeAspect="1"/>
          </p:cNvPicPr>
          <p:nvPr>
            <p:ph idx="1"/>
          </p:nvPr>
        </p:nvPicPr>
        <p:blipFill>
          <a:blip r:embed="rId2"/>
          <a:stretch>
            <a:fillRect/>
          </a:stretch>
        </p:blipFill>
        <p:spPr>
          <a:xfrm>
            <a:off x="711903" y="1481328"/>
            <a:ext cx="7720193" cy="4525963"/>
          </a:xfrm>
        </p:spPr>
      </p:pic>
      <p:sp>
        <p:nvSpPr>
          <p:cNvPr id="3" name="Title 2">
            <a:extLst>
              <a:ext uri="{FF2B5EF4-FFF2-40B4-BE49-F238E27FC236}">
                <a16:creationId xmlns:a16="http://schemas.microsoft.com/office/drawing/2014/main" id="{55928FB3-8ACE-7721-D6EC-A0C79862A027}"/>
              </a:ext>
            </a:extLst>
          </p:cNvPr>
          <p:cNvSpPr>
            <a:spLocks noGrp="1"/>
          </p:cNvSpPr>
          <p:nvPr>
            <p:ph type="title"/>
          </p:nvPr>
        </p:nvSpPr>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Systematic architecture for Linear regression model with hyperparameter tuning</a:t>
            </a:r>
            <a:endParaRPr lang="en-US"/>
          </a:p>
        </p:txBody>
      </p:sp>
    </p:spTree>
    <p:extLst>
      <p:ext uri="{BB962C8B-B14F-4D97-AF65-F5344CB8AC3E}">
        <p14:creationId xmlns:p14="http://schemas.microsoft.com/office/powerpoint/2010/main" val="29369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689264-0E4F-04E1-5D0E-178780039CCB}"/>
              </a:ext>
            </a:extLst>
          </p:cNvPr>
          <p:cNvSpPr>
            <a:spLocks noGrp="1"/>
          </p:cNvSpPr>
          <p:nvPr>
            <p:ph idx="1"/>
          </p:nvPr>
        </p:nvSpPr>
        <p:spPr/>
        <p:txBody>
          <a:bodyPr vert="horz" lIns="91440" tIns="45720" rIns="91440" bIns="45720" anchor="t">
            <a:normAutofit fontScale="47500" lnSpcReduction="20000"/>
          </a:bodyPr>
          <a:lstStyle/>
          <a:p>
            <a:pPr indent="-255905"/>
            <a:r>
              <a:rPr lang="en-US" b="1">
                <a:ea typeface="+mn-lt"/>
                <a:cs typeface="+mn-lt"/>
              </a:rPr>
              <a:t>Background: </a:t>
            </a:r>
            <a:r>
              <a:rPr lang="en-US">
                <a:ea typeface="+mn-lt"/>
                <a:cs typeface="+mn-lt"/>
              </a:rPr>
              <a:t>Healthcare costs in the USA account for around 25% of an average household's annual income, with individuals spending approximately $13,000 annually on medical expenses.</a:t>
            </a:r>
            <a:endParaRPr lang="en-US"/>
          </a:p>
          <a:p>
            <a:pPr indent="-255905"/>
            <a:endParaRPr lang="en-US">
              <a:ea typeface="+mn-lt"/>
              <a:cs typeface="+mn-lt"/>
            </a:endParaRPr>
          </a:p>
          <a:p>
            <a:pPr indent="-255905"/>
            <a:r>
              <a:rPr lang="en-US" b="1">
                <a:ea typeface="+mn-lt"/>
                <a:cs typeface="+mn-lt"/>
              </a:rPr>
              <a:t>Challenge:</a:t>
            </a:r>
            <a:r>
              <a:rPr lang="en-US">
                <a:ea typeface="+mn-lt"/>
                <a:cs typeface="+mn-lt"/>
              </a:rPr>
              <a:t> Lack of visibility into healthcare costs and the factors influencing them leads to financial strain on patients and inefficiencies in insurance and healthcare operations.</a:t>
            </a:r>
            <a:endParaRPr lang="en-US"/>
          </a:p>
          <a:p>
            <a:pPr indent="-255905"/>
            <a:endParaRPr lang="en-US"/>
          </a:p>
          <a:p>
            <a:pPr indent="-255905"/>
            <a:r>
              <a:rPr lang="en-US" b="1">
                <a:ea typeface="+mn-lt"/>
                <a:cs typeface="+mn-lt"/>
              </a:rPr>
              <a:t>Objective:</a:t>
            </a:r>
            <a:r>
              <a:rPr lang="en-US">
                <a:ea typeface="+mn-lt"/>
                <a:cs typeface="+mn-lt"/>
              </a:rPr>
              <a:t> Develop "HPredict" model for transparently estimating healthcare costs based on factors like age, disease type, medical history, and length of stay, aiding financial planning for patients and families.</a:t>
            </a:r>
            <a:endParaRPr lang="en-US"/>
          </a:p>
          <a:p>
            <a:pPr indent="-255905"/>
            <a:endParaRPr lang="en-US" b="1">
              <a:cs typeface="Lucida Sans Unicode"/>
            </a:endParaRPr>
          </a:p>
          <a:p>
            <a:pPr indent="-255905"/>
            <a:r>
              <a:rPr lang="en-US" b="1">
                <a:ea typeface="+mn-lt"/>
                <a:cs typeface="+mn-lt"/>
              </a:rPr>
              <a:t>Approach:</a:t>
            </a:r>
            <a:r>
              <a:rPr lang="en-US">
                <a:ea typeface="+mn-lt"/>
                <a:cs typeface="+mn-lt"/>
              </a:rPr>
              <a:t> Use statistical techniques for data preparation and apply advanced machine learning methods such as </a:t>
            </a:r>
            <a:r>
              <a:rPr lang="en-US" err="1">
                <a:ea typeface="+mn-lt"/>
                <a:cs typeface="+mn-lt"/>
              </a:rPr>
              <a:t>XGBoost</a:t>
            </a:r>
            <a:r>
              <a:rPr lang="en-US">
                <a:ea typeface="+mn-lt"/>
                <a:cs typeface="+mn-lt"/>
              </a:rPr>
              <a:t>, Random Forest, GB Regressor and regression models.</a:t>
            </a:r>
            <a:endParaRPr lang="en-US"/>
          </a:p>
          <a:p>
            <a:pPr indent="-255905"/>
            <a:endParaRPr lang="en-US"/>
          </a:p>
          <a:p>
            <a:pPr indent="-255905"/>
            <a:r>
              <a:rPr lang="en-US" b="1">
                <a:ea typeface="+mn-lt"/>
                <a:cs typeface="+mn-lt"/>
              </a:rPr>
              <a:t>Goal: </a:t>
            </a:r>
            <a:r>
              <a:rPr lang="en-US">
                <a:ea typeface="+mn-lt"/>
                <a:cs typeface="+mn-lt"/>
              </a:rPr>
              <a:t>Improve predictability and transparency of healthcare costs, aiding patients in financial planning and enhancing claim management for insurers and healthcare facilities.</a:t>
            </a:r>
            <a:endParaRPr lang="en-US"/>
          </a:p>
          <a:p>
            <a:pPr indent="-255905"/>
            <a:endParaRPr lang="en-US"/>
          </a:p>
          <a:p>
            <a:pPr indent="-255905"/>
            <a:r>
              <a:rPr lang="en-US" b="1">
                <a:ea typeface="+mn-lt"/>
                <a:cs typeface="+mn-lt"/>
              </a:rPr>
              <a:t>Evaluation Metrics:</a:t>
            </a:r>
            <a:r>
              <a:rPr lang="en-US">
                <a:ea typeface="+mn-lt"/>
                <a:cs typeface="+mn-lt"/>
              </a:rPr>
              <a:t> Assess model performance using MSE, MAE, RMSE, and Rsquared.</a:t>
            </a:r>
            <a:endParaRPr lang="en-US"/>
          </a:p>
        </p:txBody>
      </p:sp>
      <p:sp>
        <p:nvSpPr>
          <p:cNvPr id="3" name="Title 2">
            <a:extLst>
              <a:ext uri="{FF2B5EF4-FFF2-40B4-BE49-F238E27FC236}">
                <a16:creationId xmlns:a16="http://schemas.microsoft.com/office/drawing/2014/main" id="{7B824D7F-5CA4-0C1E-BF60-5BBD92FC8E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4714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model&#10;&#10;Description automatically generated">
            <a:extLst>
              <a:ext uri="{FF2B5EF4-FFF2-40B4-BE49-F238E27FC236}">
                <a16:creationId xmlns:a16="http://schemas.microsoft.com/office/drawing/2014/main" id="{15773AE2-7F28-C2D7-5017-986DD804685C}"/>
              </a:ext>
            </a:extLst>
          </p:cNvPr>
          <p:cNvPicPr>
            <a:picLocks noGrp="1" noChangeAspect="1"/>
          </p:cNvPicPr>
          <p:nvPr>
            <p:ph idx="1"/>
          </p:nvPr>
        </p:nvPicPr>
        <p:blipFill>
          <a:blip r:embed="rId2"/>
          <a:stretch>
            <a:fillRect/>
          </a:stretch>
        </p:blipFill>
        <p:spPr>
          <a:xfrm>
            <a:off x="754647" y="1481328"/>
            <a:ext cx="7634705" cy="4525963"/>
          </a:xfrm>
        </p:spPr>
      </p:pic>
      <p:sp>
        <p:nvSpPr>
          <p:cNvPr id="3" name="Title 2">
            <a:extLst>
              <a:ext uri="{FF2B5EF4-FFF2-40B4-BE49-F238E27FC236}">
                <a16:creationId xmlns:a16="http://schemas.microsoft.com/office/drawing/2014/main" id="{B58EF118-D3CB-8FDF-6F9A-A586E183EFC0}"/>
              </a:ext>
            </a:extLst>
          </p:cNvPr>
          <p:cNvSpPr>
            <a:spLocks noGrp="1"/>
          </p:cNvSpPr>
          <p:nvPr>
            <p:ph type="title"/>
          </p:nvPr>
        </p:nvSpPr>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Architecture and dataflow for polynomial regression</a:t>
            </a:r>
            <a:endParaRPr lang="en-US"/>
          </a:p>
        </p:txBody>
      </p:sp>
    </p:spTree>
    <p:extLst>
      <p:ext uri="{BB962C8B-B14F-4D97-AF65-F5344CB8AC3E}">
        <p14:creationId xmlns:p14="http://schemas.microsoft.com/office/powerpoint/2010/main" val="389102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model&#10;&#10;Description automatically generated">
            <a:extLst>
              <a:ext uri="{FF2B5EF4-FFF2-40B4-BE49-F238E27FC236}">
                <a16:creationId xmlns:a16="http://schemas.microsoft.com/office/drawing/2014/main" id="{B964DAF1-A175-0735-EC5E-5DA6FF8004F5}"/>
              </a:ext>
            </a:extLst>
          </p:cNvPr>
          <p:cNvPicPr>
            <a:picLocks noGrp="1" noChangeAspect="1"/>
          </p:cNvPicPr>
          <p:nvPr>
            <p:ph idx="1"/>
          </p:nvPr>
        </p:nvPicPr>
        <p:blipFill>
          <a:blip r:embed="rId2"/>
          <a:stretch>
            <a:fillRect/>
          </a:stretch>
        </p:blipFill>
        <p:spPr>
          <a:xfrm>
            <a:off x="579274" y="1711022"/>
            <a:ext cx="6804169" cy="4405648"/>
          </a:xfrm>
        </p:spPr>
      </p:pic>
      <p:sp>
        <p:nvSpPr>
          <p:cNvPr id="3" name="Title 2">
            <a:extLst>
              <a:ext uri="{FF2B5EF4-FFF2-40B4-BE49-F238E27FC236}">
                <a16:creationId xmlns:a16="http://schemas.microsoft.com/office/drawing/2014/main" id="{D9ADB156-293B-8DE9-17C1-E8C5811705E1}"/>
              </a:ext>
            </a:extLst>
          </p:cNvPr>
          <p:cNvSpPr>
            <a:spLocks noGrp="1"/>
          </p:cNvSpPr>
          <p:nvPr>
            <p:ph type="title"/>
          </p:nvPr>
        </p:nvSpPr>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Architecture </a:t>
            </a:r>
            <a:r>
              <a:rPr lang="en-US" sz="3700">
                <a:cs typeface="Lucida Sans Unicode"/>
              </a:rPr>
              <a:t>and dataflow </a:t>
            </a:r>
            <a:r>
              <a:rPr lang="en-US">
                <a:cs typeface="Lucida Sans Unicode"/>
              </a:rPr>
              <a:t>for XG Boost</a:t>
            </a:r>
            <a:endParaRPr lang="en-US"/>
          </a:p>
        </p:txBody>
      </p:sp>
    </p:spTree>
    <p:extLst>
      <p:ext uri="{BB962C8B-B14F-4D97-AF65-F5344CB8AC3E}">
        <p14:creationId xmlns:p14="http://schemas.microsoft.com/office/powerpoint/2010/main" val="202489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model&#10;&#10;Description automatically generated">
            <a:extLst>
              <a:ext uri="{FF2B5EF4-FFF2-40B4-BE49-F238E27FC236}">
                <a16:creationId xmlns:a16="http://schemas.microsoft.com/office/drawing/2014/main" id="{8D7C0CBD-1027-4757-38D8-C697430DB833}"/>
              </a:ext>
            </a:extLst>
          </p:cNvPr>
          <p:cNvPicPr>
            <a:picLocks noGrp="1" noChangeAspect="1"/>
          </p:cNvPicPr>
          <p:nvPr>
            <p:ph idx="1"/>
          </p:nvPr>
        </p:nvPicPr>
        <p:blipFill>
          <a:blip r:embed="rId2"/>
          <a:stretch>
            <a:fillRect/>
          </a:stretch>
        </p:blipFill>
        <p:spPr>
          <a:xfrm>
            <a:off x="711903" y="1481328"/>
            <a:ext cx="7720193" cy="4525963"/>
          </a:xfrm>
        </p:spPr>
      </p:pic>
      <p:sp>
        <p:nvSpPr>
          <p:cNvPr id="3" name="Title 2">
            <a:extLst>
              <a:ext uri="{FF2B5EF4-FFF2-40B4-BE49-F238E27FC236}">
                <a16:creationId xmlns:a16="http://schemas.microsoft.com/office/drawing/2014/main" id="{3E4EE620-0BE9-E796-2D67-12BC0B067D54}"/>
              </a:ext>
            </a:extLst>
          </p:cNvPr>
          <p:cNvSpPr>
            <a:spLocks noGrp="1"/>
          </p:cNvSpPr>
          <p:nvPr>
            <p:ph type="title"/>
          </p:nvPr>
        </p:nvSpPr>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Architecture and dataflow for Random Forest</a:t>
            </a:r>
            <a:endParaRPr lang="en-US"/>
          </a:p>
        </p:txBody>
      </p:sp>
    </p:spTree>
    <p:extLst>
      <p:ext uri="{BB962C8B-B14F-4D97-AF65-F5344CB8AC3E}">
        <p14:creationId xmlns:p14="http://schemas.microsoft.com/office/powerpoint/2010/main" val="19422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model&#10;&#10;Description automatically generated">
            <a:extLst>
              <a:ext uri="{FF2B5EF4-FFF2-40B4-BE49-F238E27FC236}">
                <a16:creationId xmlns:a16="http://schemas.microsoft.com/office/drawing/2014/main" id="{41DDBB32-06B9-38B2-A4A5-5CB1C644F5F4}"/>
              </a:ext>
            </a:extLst>
          </p:cNvPr>
          <p:cNvPicPr>
            <a:picLocks noGrp="1" noChangeAspect="1"/>
          </p:cNvPicPr>
          <p:nvPr>
            <p:ph idx="1"/>
          </p:nvPr>
        </p:nvPicPr>
        <p:blipFill>
          <a:blip r:embed="rId2"/>
          <a:stretch>
            <a:fillRect/>
          </a:stretch>
        </p:blipFill>
        <p:spPr>
          <a:xfrm>
            <a:off x="749311" y="1481328"/>
            <a:ext cx="7645377" cy="4525963"/>
          </a:xfrm>
        </p:spPr>
      </p:pic>
      <p:sp>
        <p:nvSpPr>
          <p:cNvPr id="3" name="Title 2">
            <a:extLst>
              <a:ext uri="{FF2B5EF4-FFF2-40B4-BE49-F238E27FC236}">
                <a16:creationId xmlns:a16="http://schemas.microsoft.com/office/drawing/2014/main" id="{D93DE05E-E49F-AB4C-6CEE-2961E35E8A75}"/>
              </a:ext>
            </a:extLst>
          </p:cNvPr>
          <p:cNvSpPr>
            <a:spLocks noGrp="1"/>
          </p:cNvSpPr>
          <p:nvPr>
            <p:ph type="title"/>
          </p:nvPr>
        </p:nvSpPr>
        <p:spPr>
          <a:xfrm>
            <a:off x="457200" y="274638"/>
            <a:ext cx="8229600" cy="650800"/>
          </a:xfrm>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cs typeface="Lucida Sans Unicode"/>
              </a:rPr>
              <a:t>Architecture and dataflow for gradient boosting regressor </a:t>
            </a:r>
            <a:endParaRPr lang="en-US"/>
          </a:p>
        </p:txBody>
      </p:sp>
    </p:spTree>
    <p:extLst>
      <p:ext uri="{BB962C8B-B14F-4D97-AF65-F5344CB8AC3E}">
        <p14:creationId xmlns:p14="http://schemas.microsoft.com/office/powerpoint/2010/main" val="2997938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table with text on it&#10;&#10;Description automatically generated">
            <a:extLst>
              <a:ext uri="{FF2B5EF4-FFF2-40B4-BE49-F238E27FC236}">
                <a16:creationId xmlns:a16="http://schemas.microsoft.com/office/drawing/2014/main" id="{69944ABE-BF98-60C4-6C7D-2DD0F4C49BA5}"/>
              </a:ext>
            </a:extLst>
          </p:cNvPr>
          <p:cNvPicPr>
            <a:picLocks noGrp="1" noChangeAspect="1"/>
          </p:cNvPicPr>
          <p:nvPr>
            <p:ph idx="1"/>
          </p:nvPr>
        </p:nvPicPr>
        <p:blipFill>
          <a:blip r:embed="rId2"/>
          <a:stretch>
            <a:fillRect/>
          </a:stretch>
        </p:blipFill>
        <p:spPr>
          <a:xfrm>
            <a:off x="1396144" y="1002584"/>
            <a:ext cx="6100372" cy="5315890"/>
          </a:xfrm>
        </p:spPr>
      </p:pic>
      <p:sp>
        <p:nvSpPr>
          <p:cNvPr id="3" name="Title 2">
            <a:extLst>
              <a:ext uri="{FF2B5EF4-FFF2-40B4-BE49-F238E27FC236}">
                <a16:creationId xmlns:a16="http://schemas.microsoft.com/office/drawing/2014/main" id="{90093E48-9FB0-BAD5-85A9-940263FD5530}"/>
              </a:ext>
            </a:extLst>
          </p:cNvPr>
          <p:cNvSpPr>
            <a:spLocks noGrp="1"/>
          </p:cNvSpPr>
          <p:nvPr>
            <p:ph type="title"/>
          </p:nvPr>
        </p:nvSpPr>
        <p:spPr>
          <a:xfrm>
            <a:off x="457200" y="274638"/>
            <a:ext cx="8229600" cy="736069"/>
          </a:xfrm>
        </p:spPr>
        <p:txBody>
          <a:bodyPr vert="horz" lIns="91440" tIns="45720" rIns="91440" bIns="45720" rtlCol="0" anchor="ctr">
            <a:normAutofit/>
            <a:scene3d>
              <a:camera prst="orthographicFront"/>
              <a:lightRig rig="soft" dir="t"/>
            </a:scene3d>
            <a:sp3d prstMaterial="softEdge">
              <a:bevelT w="25400" h="25400"/>
            </a:sp3d>
          </a:bodyPr>
          <a:lstStyle/>
          <a:p>
            <a:r>
              <a:rPr lang="en-US">
                <a:cs typeface="Lucida Sans Unicode"/>
              </a:rPr>
              <a:t>Models comparative analysis</a:t>
            </a:r>
            <a:endParaRPr lang="en-US"/>
          </a:p>
        </p:txBody>
      </p:sp>
    </p:spTree>
    <p:extLst>
      <p:ext uri="{BB962C8B-B14F-4D97-AF65-F5344CB8AC3E}">
        <p14:creationId xmlns:p14="http://schemas.microsoft.com/office/powerpoint/2010/main" val="417420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CCF275-8EDF-43AC-AA83-34BB42F9347D}"/>
              </a:ext>
            </a:extLst>
          </p:cNvPr>
          <p:cNvSpPr>
            <a:spLocks noGrp="1"/>
          </p:cNvSpPr>
          <p:nvPr>
            <p:ph idx="1"/>
          </p:nvPr>
        </p:nvSpPr>
        <p:spPr/>
        <p:txBody>
          <a:bodyPr vert="horz" lIns="91440" tIns="45720" rIns="91440" bIns="45720" anchor="t">
            <a:normAutofit/>
          </a:bodyPr>
          <a:lstStyle/>
          <a:p>
            <a:pPr indent="-255905"/>
            <a:r>
              <a:rPr lang="en-US">
                <a:cs typeface="Lucida Sans Unicode"/>
              </a:rPr>
              <a:t>Linear Regression : Ideal for linear relationships, simple and interpretable </a:t>
            </a:r>
          </a:p>
          <a:p>
            <a:pPr indent="-255905"/>
            <a:r>
              <a:rPr lang="en-US">
                <a:cs typeface="Lucida Sans Unicode"/>
              </a:rPr>
              <a:t>Polynomial regression : for non-linear relationships.</a:t>
            </a:r>
          </a:p>
          <a:p>
            <a:pPr indent="-255905"/>
            <a:r>
              <a:rPr lang="en-US">
                <a:cs typeface="Lucida Sans Unicode"/>
              </a:rPr>
              <a:t>Random Forest : For large datasets, Reduce overfitting.</a:t>
            </a:r>
            <a:endParaRPr lang="en-US"/>
          </a:p>
          <a:p>
            <a:pPr indent="-255905"/>
            <a:r>
              <a:rPr lang="en-US">
                <a:cs typeface="Lucida Sans Unicode"/>
              </a:rPr>
              <a:t>XGBoost : handles large datasets and efficient for its speed and performance. </a:t>
            </a:r>
          </a:p>
          <a:p>
            <a:pPr indent="-255905"/>
            <a:r>
              <a:rPr lang="en-US">
                <a:cs typeface="Lucida Sans Unicode"/>
              </a:rPr>
              <a:t>Gradient Boosting : Efficient in handling large datasets by reducing the loss function. </a:t>
            </a:r>
          </a:p>
          <a:p>
            <a:pPr indent="-255905"/>
            <a:endParaRPr lang="en-US">
              <a:cs typeface="Lucida Sans Unicode"/>
            </a:endParaRPr>
          </a:p>
        </p:txBody>
      </p:sp>
      <p:sp>
        <p:nvSpPr>
          <p:cNvPr id="3" name="Title 2">
            <a:extLst>
              <a:ext uri="{FF2B5EF4-FFF2-40B4-BE49-F238E27FC236}">
                <a16:creationId xmlns:a16="http://schemas.microsoft.com/office/drawing/2014/main" id="{BE1078CC-A16B-9E84-DE24-F840F3862C78}"/>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cs typeface="Lucida Sans Unicode"/>
              </a:rPr>
              <a:t>Justifications for models </a:t>
            </a:r>
            <a:endParaRPr lang="en-US"/>
          </a:p>
        </p:txBody>
      </p:sp>
    </p:spTree>
    <p:extLst>
      <p:ext uri="{BB962C8B-B14F-4D97-AF65-F5344CB8AC3E}">
        <p14:creationId xmlns:p14="http://schemas.microsoft.com/office/powerpoint/2010/main" val="232370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8F97C-1CB0-0DBE-A2A8-DDD100E5DEFF}"/>
              </a:ext>
            </a:extLst>
          </p:cNvPr>
          <p:cNvSpPr>
            <a:spLocks noGrp="1"/>
          </p:cNvSpPr>
          <p:nvPr>
            <p:ph idx="1"/>
          </p:nvPr>
        </p:nvSpPr>
        <p:spPr>
          <a:xfrm>
            <a:off x="306371" y="1253330"/>
            <a:ext cx="8229600" cy="4951489"/>
          </a:xfrm>
        </p:spPr>
        <p:txBody>
          <a:bodyPr>
            <a:normAutofit/>
          </a:bodyPr>
          <a:lstStyle/>
          <a:p>
            <a:pPr marL="109728" indent="0">
              <a:buNone/>
            </a:pPr>
            <a:endParaRPr lang="en-US" sz="2000"/>
          </a:p>
          <a:p>
            <a:r>
              <a:rPr lang="en-US" sz="2000"/>
              <a:t>Baseline Model</a:t>
            </a:r>
          </a:p>
          <a:p>
            <a:endParaRPr lang="en-US" sz="2000"/>
          </a:p>
          <a:p>
            <a:endParaRPr lang="en-US" sz="2000"/>
          </a:p>
          <a:p>
            <a:endParaRPr lang="en-US" sz="2000"/>
          </a:p>
          <a:p>
            <a:endParaRPr lang="en-US" sz="2000"/>
          </a:p>
          <a:p>
            <a:pPr marL="109728" indent="0">
              <a:buNone/>
            </a:pPr>
            <a:endParaRPr lang="en-US" sz="2000"/>
          </a:p>
          <a:p>
            <a:endParaRPr lang="en-US" sz="2000"/>
          </a:p>
          <a:p>
            <a:endParaRPr lang="en-US" sz="2000"/>
          </a:p>
          <a:p>
            <a:r>
              <a:rPr lang="en-US" sz="2000"/>
              <a:t>Hyperparameter tuned model</a:t>
            </a:r>
          </a:p>
        </p:txBody>
      </p:sp>
      <p:sp>
        <p:nvSpPr>
          <p:cNvPr id="3" name="Title 2">
            <a:extLst>
              <a:ext uri="{FF2B5EF4-FFF2-40B4-BE49-F238E27FC236}">
                <a16:creationId xmlns:a16="http://schemas.microsoft.com/office/drawing/2014/main" id="{32CFE5CC-623C-E765-2B61-A088B0E00F3F}"/>
              </a:ext>
            </a:extLst>
          </p:cNvPr>
          <p:cNvSpPr>
            <a:spLocks noGrp="1"/>
          </p:cNvSpPr>
          <p:nvPr>
            <p:ph type="title"/>
          </p:nvPr>
        </p:nvSpPr>
        <p:spPr>
          <a:xfrm>
            <a:off x="457200" y="191269"/>
            <a:ext cx="8229600" cy="707010"/>
          </a:xfrm>
        </p:spPr>
        <p:txBody>
          <a:bodyPr vert="horz" lIns="91440" tIns="45720" rIns="91440" bIns="45720" rtlCol="0" anchor="ctr">
            <a:normAutofit fontScale="90000"/>
            <a:scene3d>
              <a:camera prst="orthographicFront"/>
              <a:lightRig rig="soft" dir="t"/>
            </a:scene3d>
            <a:sp3d prstMaterial="softEdge">
              <a:bevelT w="25400" h="25400"/>
            </a:sp3d>
          </a:bodyPr>
          <a:lstStyle/>
          <a:p>
            <a:r>
              <a:rPr lang="en-US"/>
              <a:t>Evaluations </a:t>
            </a:r>
            <a:br>
              <a:rPr lang="en-US"/>
            </a:br>
            <a:r>
              <a:rPr lang="en-US"/>
              <a:t>Linear Regression</a:t>
            </a:r>
          </a:p>
        </p:txBody>
      </p:sp>
      <p:pic>
        <p:nvPicPr>
          <p:cNvPr id="4" name="Picture 3">
            <a:extLst>
              <a:ext uri="{FF2B5EF4-FFF2-40B4-BE49-F238E27FC236}">
                <a16:creationId xmlns:a16="http://schemas.microsoft.com/office/drawing/2014/main" id="{CEDBF16E-91FF-15CD-9326-98A714202D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029" y="1947264"/>
            <a:ext cx="3042920" cy="1991484"/>
          </a:xfrm>
          <a:prstGeom prst="rect">
            <a:avLst/>
          </a:prstGeom>
        </p:spPr>
      </p:pic>
      <p:pic>
        <p:nvPicPr>
          <p:cNvPr id="5" name="Picture 4">
            <a:extLst>
              <a:ext uri="{FF2B5EF4-FFF2-40B4-BE49-F238E27FC236}">
                <a16:creationId xmlns:a16="http://schemas.microsoft.com/office/drawing/2014/main" id="{F09B1B75-6547-5373-BB05-1ADE9CE129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2318" y="1737589"/>
            <a:ext cx="3582185" cy="2723717"/>
          </a:xfrm>
          <a:prstGeom prst="rect">
            <a:avLst/>
          </a:prstGeom>
        </p:spPr>
      </p:pic>
      <p:pic>
        <p:nvPicPr>
          <p:cNvPr id="6" name="Picture 5">
            <a:extLst>
              <a:ext uri="{FF2B5EF4-FFF2-40B4-BE49-F238E27FC236}">
                <a16:creationId xmlns:a16="http://schemas.microsoft.com/office/drawing/2014/main" id="{2F998025-C14D-5E8C-F27C-C1CC9DB1E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029" y="4973810"/>
            <a:ext cx="3577590" cy="771525"/>
          </a:xfrm>
          <a:prstGeom prst="rect">
            <a:avLst/>
          </a:prstGeom>
        </p:spPr>
      </p:pic>
    </p:spTree>
    <p:extLst>
      <p:ext uri="{BB962C8B-B14F-4D97-AF65-F5344CB8AC3E}">
        <p14:creationId xmlns:p14="http://schemas.microsoft.com/office/powerpoint/2010/main" val="200474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text with black text&#10;&#10;Description automatically generated">
            <a:extLst>
              <a:ext uri="{FF2B5EF4-FFF2-40B4-BE49-F238E27FC236}">
                <a16:creationId xmlns:a16="http://schemas.microsoft.com/office/drawing/2014/main" id="{5EEBC2D1-E5B9-D434-014A-E6736A8AEE7A}"/>
              </a:ext>
            </a:extLst>
          </p:cNvPr>
          <p:cNvPicPr>
            <a:picLocks noGrp="1" noChangeAspect="1"/>
          </p:cNvPicPr>
          <p:nvPr>
            <p:ph idx="1"/>
          </p:nvPr>
        </p:nvPicPr>
        <p:blipFill>
          <a:blip r:embed="rId2"/>
          <a:stretch>
            <a:fillRect/>
          </a:stretch>
        </p:blipFill>
        <p:spPr>
          <a:xfrm>
            <a:off x="505419" y="1386951"/>
            <a:ext cx="3496081" cy="2776530"/>
          </a:xfrm>
        </p:spPr>
      </p:pic>
      <p:sp>
        <p:nvSpPr>
          <p:cNvPr id="3" name="Title 2">
            <a:extLst>
              <a:ext uri="{FF2B5EF4-FFF2-40B4-BE49-F238E27FC236}">
                <a16:creationId xmlns:a16="http://schemas.microsoft.com/office/drawing/2014/main" id="{AFF033D8-B8AD-4FAC-8F50-69265BF38BA7}"/>
              </a:ext>
            </a:extLst>
          </p:cNvPr>
          <p:cNvSpPr>
            <a:spLocks noGrp="1"/>
          </p:cNvSpPr>
          <p:nvPr>
            <p:ph type="title"/>
          </p:nvPr>
        </p:nvSpPr>
        <p:spPr>
          <a:xfrm>
            <a:off x="344078" y="122548"/>
            <a:ext cx="8229600" cy="786042"/>
          </a:xfrm>
        </p:spPr>
        <p:txBody>
          <a:bodyPr vert="horz" lIns="91440" tIns="45720" rIns="91440" bIns="45720" rtlCol="0" anchor="ctr">
            <a:normAutofit/>
            <a:scene3d>
              <a:camera prst="orthographicFront"/>
              <a:lightRig rig="soft" dir="t"/>
            </a:scene3d>
            <a:sp3d prstMaterial="softEdge">
              <a:bevelT w="25400" h="25400"/>
            </a:sp3d>
          </a:bodyPr>
          <a:lstStyle/>
          <a:p>
            <a:r>
              <a:rPr lang="en-US" sz="3600">
                <a:latin typeface="Times New Roman" panose="02020603050405020304" pitchFamily="18" charset="0"/>
                <a:cs typeface="Times New Roman" panose="02020603050405020304" pitchFamily="18" charset="0"/>
              </a:rPr>
              <a:t>Polynomial Regression</a:t>
            </a:r>
          </a:p>
        </p:txBody>
      </p:sp>
      <p:pic>
        <p:nvPicPr>
          <p:cNvPr id="5" name="Picture 4" descr="A green and orange dotted line&#10;&#10;Description automatically generated">
            <a:extLst>
              <a:ext uri="{FF2B5EF4-FFF2-40B4-BE49-F238E27FC236}">
                <a16:creationId xmlns:a16="http://schemas.microsoft.com/office/drawing/2014/main" id="{279AAAC7-1659-BCF3-9D78-AF1AF1D96D29}"/>
              </a:ext>
            </a:extLst>
          </p:cNvPr>
          <p:cNvPicPr>
            <a:picLocks noChangeAspect="1"/>
          </p:cNvPicPr>
          <p:nvPr/>
        </p:nvPicPr>
        <p:blipFill>
          <a:blip r:embed="rId3"/>
          <a:stretch>
            <a:fillRect/>
          </a:stretch>
        </p:blipFill>
        <p:spPr>
          <a:xfrm>
            <a:off x="3869664" y="1386951"/>
            <a:ext cx="5071544" cy="2961773"/>
          </a:xfrm>
          <a:prstGeom prst="rect">
            <a:avLst/>
          </a:prstGeom>
        </p:spPr>
      </p:pic>
    </p:spTree>
    <p:extLst>
      <p:ext uri="{BB962C8B-B14F-4D97-AF65-F5344CB8AC3E}">
        <p14:creationId xmlns:p14="http://schemas.microsoft.com/office/powerpoint/2010/main" val="3999890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93F0BC80-D652-36FA-0A86-3F330C044BD3}"/>
              </a:ext>
            </a:extLst>
          </p:cNvPr>
          <p:cNvPicPr>
            <a:picLocks noGrp="1" noChangeAspect="1"/>
          </p:cNvPicPr>
          <p:nvPr>
            <p:ph idx="1"/>
          </p:nvPr>
        </p:nvPicPr>
        <p:blipFill rotWithShape="1">
          <a:blip r:embed="rId2"/>
          <a:srcRect l="5424" t="74263" r="36949" b="233"/>
          <a:stretch/>
        </p:blipFill>
        <p:spPr>
          <a:xfrm>
            <a:off x="608454" y="1716600"/>
            <a:ext cx="4389783" cy="2850367"/>
          </a:xfrm>
        </p:spPr>
      </p:pic>
      <p:sp>
        <p:nvSpPr>
          <p:cNvPr id="3" name="Title 2">
            <a:extLst>
              <a:ext uri="{FF2B5EF4-FFF2-40B4-BE49-F238E27FC236}">
                <a16:creationId xmlns:a16="http://schemas.microsoft.com/office/drawing/2014/main" id="{1CB2E256-4F9E-2C55-39BA-9F9AE5B5A852}"/>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latin typeface="Times New Roman" panose="02020603050405020304" pitchFamily="18" charset="0"/>
                <a:cs typeface="Times New Roman" panose="02020603050405020304" pitchFamily="18" charset="0"/>
              </a:rPr>
              <a:t>Gradient Boosting</a:t>
            </a:r>
          </a:p>
        </p:txBody>
      </p:sp>
    </p:spTree>
    <p:extLst>
      <p:ext uri="{BB962C8B-B14F-4D97-AF65-F5344CB8AC3E}">
        <p14:creationId xmlns:p14="http://schemas.microsoft.com/office/powerpoint/2010/main" val="159004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C9611A-4804-AA04-9C3A-DA3F73A24488}"/>
              </a:ext>
            </a:extLst>
          </p:cNvPr>
          <p:cNvSpPr>
            <a:spLocks noGrp="1"/>
          </p:cNvSpPr>
          <p:nvPr>
            <p:ph idx="1"/>
          </p:nvPr>
        </p:nvSpPr>
        <p:spPr>
          <a:xfrm>
            <a:off x="457200" y="923828"/>
            <a:ext cx="8229600" cy="5083464"/>
          </a:xfrm>
        </p:spPr>
        <p:txBody>
          <a:bodyPr/>
          <a:lstStyle/>
          <a:p>
            <a:r>
              <a:rPr lang="en-US"/>
              <a:t>Baseline Model</a:t>
            </a:r>
          </a:p>
          <a:p>
            <a:endParaRPr lang="en-US"/>
          </a:p>
          <a:p>
            <a:endParaRPr lang="en-US"/>
          </a:p>
          <a:p>
            <a:endParaRPr lang="en-US"/>
          </a:p>
          <a:p>
            <a:endParaRPr lang="en-US"/>
          </a:p>
          <a:p>
            <a:r>
              <a:rPr lang="en-US"/>
              <a:t>Hyperparameter tuned model</a:t>
            </a:r>
          </a:p>
          <a:p>
            <a:r>
              <a:rPr lang="en-US" sz="1400"/>
              <a:t>CV=5							CV=3							</a:t>
            </a:r>
          </a:p>
        </p:txBody>
      </p:sp>
      <p:sp>
        <p:nvSpPr>
          <p:cNvPr id="3" name="Title 2">
            <a:extLst>
              <a:ext uri="{FF2B5EF4-FFF2-40B4-BE49-F238E27FC236}">
                <a16:creationId xmlns:a16="http://schemas.microsoft.com/office/drawing/2014/main" id="{3E411B98-16F1-E62A-5B4C-E403C4B2BB58}"/>
              </a:ext>
            </a:extLst>
          </p:cNvPr>
          <p:cNvSpPr>
            <a:spLocks noGrp="1"/>
          </p:cNvSpPr>
          <p:nvPr>
            <p:ph type="title"/>
          </p:nvPr>
        </p:nvSpPr>
        <p:spPr>
          <a:xfrm>
            <a:off x="351854" y="150983"/>
            <a:ext cx="8229600" cy="762310"/>
          </a:xfrm>
        </p:spPr>
        <p:txBody>
          <a:bodyPr/>
          <a:lstStyle/>
          <a:p>
            <a:r>
              <a:rPr lang="en-US">
                <a:effectLst/>
                <a:latin typeface="Times New Roman" panose="02020603050405020304" pitchFamily="18" charset="0"/>
                <a:cs typeface="Times New Roman" panose="02020603050405020304" pitchFamily="18" charset="0"/>
              </a:rPr>
              <a:t>Random Forest</a:t>
            </a:r>
          </a:p>
        </p:txBody>
      </p:sp>
      <p:pic>
        <p:nvPicPr>
          <p:cNvPr id="4" name="Picture 3">
            <a:extLst>
              <a:ext uri="{FF2B5EF4-FFF2-40B4-BE49-F238E27FC236}">
                <a16:creationId xmlns:a16="http://schemas.microsoft.com/office/drawing/2014/main" id="{456AAFA5-C375-2F53-E0EE-7B4E79C97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443" y="1433027"/>
            <a:ext cx="3790950" cy="1705610"/>
          </a:xfrm>
          <a:prstGeom prst="rect">
            <a:avLst/>
          </a:prstGeom>
        </p:spPr>
      </p:pic>
      <p:pic>
        <p:nvPicPr>
          <p:cNvPr id="5" name="Picture 4">
            <a:extLst>
              <a:ext uri="{FF2B5EF4-FFF2-40B4-BE49-F238E27FC236}">
                <a16:creationId xmlns:a16="http://schemas.microsoft.com/office/drawing/2014/main" id="{C88F4D6F-E8F6-4488-FD1D-EDD8D8C69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9609" y="1368569"/>
            <a:ext cx="3663315" cy="1714500"/>
          </a:xfrm>
          <a:prstGeom prst="rect">
            <a:avLst/>
          </a:prstGeom>
        </p:spPr>
      </p:pic>
      <p:pic>
        <p:nvPicPr>
          <p:cNvPr id="6" name="Picture 5">
            <a:extLst>
              <a:ext uri="{FF2B5EF4-FFF2-40B4-BE49-F238E27FC236}">
                <a16:creationId xmlns:a16="http://schemas.microsoft.com/office/drawing/2014/main" id="{F9CE85E8-95A4-E973-451A-9B734905E8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380" y="4035522"/>
            <a:ext cx="3773805" cy="1898650"/>
          </a:xfrm>
          <a:prstGeom prst="rect">
            <a:avLst/>
          </a:prstGeom>
        </p:spPr>
      </p:pic>
      <p:pic>
        <p:nvPicPr>
          <p:cNvPr id="7" name="Picture 6">
            <a:extLst>
              <a:ext uri="{FF2B5EF4-FFF2-40B4-BE49-F238E27FC236}">
                <a16:creationId xmlns:a16="http://schemas.microsoft.com/office/drawing/2014/main" id="{0FE21B22-6E31-3CCF-AFC0-6A4F1BED9A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3525" y="4018059"/>
            <a:ext cx="3893185" cy="1933575"/>
          </a:xfrm>
          <a:prstGeom prst="rect">
            <a:avLst/>
          </a:prstGeom>
        </p:spPr>
      </p:pic>
    </p:spTree>
    <p:extLst>
      <p:ext uri="{BB962C8B-B14F-4D97-AF65-F5344CB8AC3E}">
        <p14:creationId xmlns:p14="http://schemas.microsoft.com/office/powerpoint/2010/main" val="281822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2CF0F6-D35D-ED40-4474-410F78179117}"/>
              </a:ext>
            </a:extLst>
          </p:cNvPr>
          <p:cNvSpPr>
            <a:spLocks noGrp="1"/>
          </p:cNvSpPr>
          <p:nvPr>
            <p:ph type="title"/>
          </p:nvPr>
        </p:nvSpPr>
        <p:spPr>
          <a:xfrm>
            <a:off x="457200" y="274638"/>
            <a:ext cx="8229600" cy="790591"/>
          </a:xfrm>
        </p:spPr>
        <p:txBody>
          <a:bodyPr/>
          <a:lstStyle/>
          <a:p>
            <a:r>
              <a:rPr lang="en-US"/>
              <a:t>Project Methodology and Flow</a:t>
            </a:r>
          </a:p>
        </p:txBody>
      </p:sp>
      <p:pic>
        <p:nvPicPr>
          <p:cNvPr id="4" name="Content Placeholder 3" descr="A diagram of a process&#10;&#10;Description automatically generated">
            <a:extLst>
              <a:ext uri="{FF2B5EF4-FFF2-40B4-BE49-F238E27FC236}">
                <a16:creationId xmlns:a16="http://schemas.microsoft.com/office/drawing/2014/main" id="{B59CA6EB-F5DD-E3C8-6D9F-C74E3897150E}"/>
              </a:ext>
            </a:extLst>
          </p:cNvPr>
          <p:cNvPicPr>
            <a:picLocks noGrp="1" noChangeAspect="1"/>
          </p:cNvPicPr>
          <p:nvPr>
            <p:ph idx="1"/>
          </p:nvPr>
        </p:nvPicPr>
        <p:blipFill>
          <a:blip r:embed="rId2" cstate="print"/>
          <a:stretch>
            <a:fillRect/>
          </a:stretch>
        </p:blipFill>
        <p:spPr>
          <a:xfrm>
            <a:off x="944709" y="1583703"/>
            <a:ext cx="7513782" cy="4100659"/>
          </a:xfrm>
          <a:prstGeom prst="rect">
            <a:avLst/>
          </a:prstGeom>
        </p:spPr>
      </p:pic>
    </p:spTree>
    <p:extLst>
      <p:ext uri="{BB962C8B-B14F-4D97-AF65-F5344CB8AC3E}">
        <p14:creationId xmlns:p14="http://schemas.microsoft.com/office/powerpoint/2010/main" val="3243075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84C1C-519F-91B3-0DE7-EE5674E417B3}"/>
              </a:ext>
            </a:extLst>
          </p:cNvPr>
          <p:cNvSpPr>
            <a:spLocks noGrp="1"/>
          </p:cNvSpPr>
          <p:nvPr>
            <p:ph idx="1"/>
          </p:nvPr>
        </p:nvSpPr>
        <p:spPr/>
        <p:txBody>
          <a:bodyPr vert="horz" lIns="91440" tIns="45720" rIns="91440" bIns="45720" anchor="t">
            <a:normAutofit/>
          </a:bodyPr>
          <a:lstStyle/>
          <a:p>
            <a:pPr indent="-255905"/>
            <a:r>
              <a:rPr lang="en-US">
                <a:cs typeface="Lucida Sans Unicode"/>
              </a:rPr>
              <a:t>Baseline Model:</a:t>
            </a:r>
          </a:p>
          <a:p>
            <a:pPr indent="-255905"/>
            <a:endParaRPr lang="en-US">
              <a:cs typeface="Lucida Sans Unicode"/>
            </a:endParaRPr>
          </a:p>
          <a:p>
            <a:pPr indent="-255905"/>
            <a:endParaRPr lang="en-US">
              <a:cs typeface="Lucida Sans Unicode"/>
            </a:endParaRPr>
          </a:p>
          <a:p>
            <a:pPr indent="-255905"/>
            <a:endParaRPr lang="en-US">
              <a:cs typeface="Lucida Sans Unicode"/>
            </a:endParaRPr>
          </a:p>
          <a:p>
            <a:pPr indent="-255905"/>
            <a:endParaRPr lang="en-US">
              <a:cs typeface="Lucida Sans Unicode"/>
            </a:endParaRPr>
          </a:p>
          <a:p>
            <a:pPr indent="-255905"/>
            <a:r>
              <a:rPr lang="en-US">
                <a:cs typeface="Lucida Sans Unicode"/>
              </a:rPr>
              <a:t>Hyperparameter Tunned Model:</a:t>
            </a:r>
            <a:br>
              <a:rPr lang="en-US">
                <a:cs typeface="Lucida Sans Unicode"/>
              </a:rPr>
            </a:br>
            <a:endParaRPr lang="en-US">
              <a:cs typeface="Lucida Sans Unicode"/>
            </a:endParaRPr>
          </a:p>
        </p:txBody>
      </p:sp>
      <p:sp>
        <p:nvSpPr>
          <p:cNvPr id="3" name="Title 2">
            <a:extLst>
              <a:ext uri="{FF2B5EF4-FFF2-40B4-BE49-F238E27FC236}">
                <a16:creationId xmlns:a16="http://schemas.microsoft.com/office/drawing/2014/main" id="{89053841-BE8E-CEA6-3391-5A47A0CDA3AF}"/>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err="1">
                <a:cs typeface="Lucida Sans Unicode"/>
              </a:rPr>
              <a:t>XGBoost</a:t>
            </a:r>
            <a:endParaRPr lang="en-US" err="1"/>
          </a:p>
        </p:txBody>
      </p:sp>
      <p:pic>
        <p:nvPicPr>
          <p:cNvPr id="4" name="Picture 3" descr="A computer code with numbers and symbols&#10;&#10;Description automatically generated">
            <a:extLst>
              <a:ext uri="{FF2B5EF4-FFF2-40B4-BE49-F238E27FC236}">
                <a16:creationId xmlns:a16="http://schemas.microsoft.com/office/drawing/2014/main" id="{95A0B0BB-44EB-454F-F543-B6C1EF3155B4}"/>
              </a:ext>
            </a:extLst>
          </p:cNvPr>
          <p:cNvPicPr>
            <a:picLocks noChangeAspect="1"/>
          </p:cNvPicPr>
          <p:nvPr/>
        </p:nvPicPr>
        <p:blipFill>
          <a:blip r:embed="rId2"/>
          <a:stretch>
            <a:fillRect/>
          </a:stretch>
        </p:blipFill>
        <p:spPr>
          <a:xfrm>
            <a:off x="854392" y="1822133"/>
            <a:ext cx="4585335" cy="1994535"/>
          </a:xfrm>
          <a:prstGeom prst="rect">
            <a:avLst/>
          </a:prstGeom>
        </p:spPr>
      </p:pic>
      <p:pic>
        <p:nvPicPr>
          <p:cNvPr id="5" name="Picture 4">
            <a:extLst>
              <a:ext uri="{FF2B5EF4-FFF2-40B4-BE49-F238E27FC236}">
                <a16:creationId xmlns:a16="http://schemas.microsoft.com/office/drawing/2014/main" id="{182C5862-2395-C3A2-D829-AD7A6D5F170D}"/>
              </a:ext>
            </a:extLst>
          </p:cNvPr>
          <p:cNvPicPr>
            <a:picLocks noChangeAspect="1"/>
          </p:cNvPicPr>
          <p:nvPr/>
        </p:nvPicPr>
        <p:blipFill>
          <a:blip r:embed="rId3"/>
          <a:stretch>
            <a:fillRect/>
          </a:stretch>
        </p:blipFill>
        <p:spPr>
          <a:xfrm>
            <a:off x="855345" y="4358640"/>
            <a:ext cx="4331970" cy="2072640"/>
          </a:xfrm>
          <a:prstGeom prst="rect">
            <a:avLst/>
          </a:prstGeom>
        </p:spPr>
      </p:pic>
    </p:spTree>
    <p:extLst>
      <p:ext uri="{BB962C8B-B14F-4D97-AF65-F5344CB8AC3E}">
        <p14:creationId xmlns:p14="http://schemas.microsoft.com/office/powerpoint/2010/main" val="142479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B5E4F57-2937-E3F0-9F35-88F3128F4475}"/>
              </a:ext>
            </a:extLst>
          </p:cNvPr>
          <p:cNvGraphicFramePr>
            <a:graphicFrameLocks noGrp="1"/>
          </p:cNvGraphicFramePr>
          <p:nvPr>
            <p:ph idx="1"/>
            <p:extLst>
              <p:ext uri="{D42A27DB-BD31-4B8C-83A1-F6EECF244321}">
                <p14:modId xmlns:p14="http://schemas.microsoft.com/office/powerpoint/2010/main" val="3929459730"/>
              </p:ext>
            </p:extLst>
          </p:nvPr>
        </p:nvGraphicFramePr>
        <p:xfrm>
          <a:off x="457200" y="1481138"/>
          <a:ext cx="8229589" cy="2646679"/>
        </p:xfrm>
        <a:graphic>
          <a:graphicData uri="http://schemas.openxmlformats.org/drawingml/2006/table">
            <a:tbl>
              <a:tblPr firstRow="1" bandRow="1">
                <a:tableStyleId>{5C22544A-7EE6-4342-B048-85BDC9FD1C3A}</a:tableStyleId>
              </a:tblPr>
              <a:tblGrid>
                <a:gridCol w="1493273">
                  <a:extLst>
                    <a:ext uri="{9D8B030D-6E8A-4147-A177-3AD203B41FA5}">
                      <a16:colId xmlns:a16="http://schemas.microsoft.com/office/drawing/2014/main" val="3259110592"/>
                    </a:ext>
                  </a:extLst>
                </a:gridCol>
                <a:gridCol w="1007367">
                  <a:extLst>
                    <a:ext uri="{9D8B030D-6E8A-4147-A177-3AD203B41FA5}">
                      <a16:colId xmlns:a16="http://schemas.microsoft.com/office/drawing/2014/main" val="328596708"/>
                    </a:ext>
                  </a:extLst>
                </a:gridCol>
                <a:gridCol w="1026325">
                  <a:extLst>
                    <a:ext uri="{9D8B030D-6E8A-4147-A177-3AD203B41FA5}">
                      <a16:colId xmlns:a16="http://schemas.microsoft.com/office/drawing/2014/main" val="1423842354"/>
                    </a:ext>
                  </a:extLst>
                </a:gridCol>
                <a:gridCol w="1175656">
                  <a:extLst>
                    <a:ext uri="{9D8B030D-6E8A-4147-A177-3AD203B41FA5}">
                      <a16:colId xmlns:a16="http://schemas.microsoft.com/office/drawing/2014/main" val="4010292869"/>
                    </a:ext>
                  </a:extLst>
                </a:gridCol>
                <a:gridCol w="1175656">
                  <a:extLst>
                    <a:ext uri="{9D8B030D-6E8A-4147-A177-3AD203B41FA5}">
                      <a16:colId xmlns:a16="http://schemas.microsoft.com/office/drawing/2014/main" val="4255926432"/>
                    </a:ext>
                  </a:extLst>
                </a:gridCol>
                <a:gridCol w="1175656">
                  <a:extLst>
                    <a:ext uri="{9D8B030D-6E8A-4147-A177-3AD203B41FA5}">
                      <a16:colId xmlns:a16="http://schemas.microsoft.com/office/drawing/2014/main" val="1449472274"/>
                    </a:ext>
                  </a:extLst>
                </a:gridCol>
                <a:gridCol w="1175656">
                  <a:extLst>
                    <a:ext uri="{9D8B030D-6E8A-4147-A177-3AD203B41FA5}">
                      <a16:colId xmlns:a16="http://schemas.microsoft.com/office/drawing/2014/main" val="2778502954"/>
                    </a:ext>
                  </a:extLst>
                </a:gridCol>
              </a:tblGrid>
              <a:tr h="370839">
                <a:tc rowSpan="2">
                  <a:txBody>
                    <a:bodyPr/>
                    <a:lstStyle/>
                    <a:p>
                      <a:pPr lvl="0" algn="ctr">
                        <a:buNone/>
                      </a:pPr>
                      <a:r>
                        <a:rPr lang="en-US" sz="1000" b="1"/>
                        <a:t>Model</a:t>
                      </a:r>
                    </a:p>
                  </a:txBody>
                  <a:tcPr anchor="ctr"/>
                </a:tc>
                <a:tc gridSpan="3">
                  <a:txBody>
                    <a:bodyPr/>
                    <a:lstStyle/>
                    <a:p>
                      <a:pPr lvl="0" algn="ctr">
                        <a:buNone/>
                      </a:pPr>
                      <a:r>
                        <a:rPr lang="en-US" sz="1000" b="1"/>
                        <a:t>Train</a:t>
                      </a:r>
                    </a:p>
                  </a:txBody>
                  <a:tcPr/>
                </a:tc>
                <a:tc hMerge="1">
                  <a:txBody>
                    <a:bodyPr/>
                    <a:lstStyle/>
                    <a:p>
                      <a:endParaRPr lang="en-US"/>
                    </a:p>
                  </a:txBody>
                  <a:tcPr/>
                </a:tc>
                <a:tc hMerge="1">
                  <a:txBody>
                    <a:bodyPr/>
                    <a:lstStyle/>
                    <a:p>
                      <a:endParaRPr lang="en-US"/>
                    </a:p>
                  </a:txBody>
                  <a:tcPr/>
                </a:tc>
                <a:tc gridSpan="3">
                  <a:txBody>
                    <a:bodyPr/>
                    <a:lstStyle/>
                    <a:p>
                      <a:pPr lvl="0" algn="ctr">
                        <a:buNone/>
                      </a:pPr>
                      <a:r>
                        <a:rPr lang="en-US" sz="1000" b="1"/>
                        <a:t>Test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5350281"/>
                  </a:ext>
                </a:extLst>
              </a:tr>
              <a:tr h="370839">
                <a:tc vMerge="1">
                  <a:txBody>
                    <a:bodyPr/>
                    <a:lstStyle/>
                    <a:p>
                      <a:endParaRPr lang="en-US"/>
                    </a:p>
                  </a:txBody>
                  <a:tcPr>
                    <a:solidFill>
                      <a:schemeClr val="bg2">
                        <a:lumMod val="75000"/>
                      </a:schemeClr>
                    </a:solidFill>
                  </a:tcPr>
                </a:tc>
                <a:tc>
                  <a:txBody>
                    <a:bodyPr/>
                    <a:lstStyle/>
                    <a:p>
                      <a:pPr lvl="0" algn="ctr">
                        <a:buNone/>
                      </a:pPr>
                      <a:r>
                        <a:rPr lang="en-US" sz="1100" b="1" i="0" u="none" strike="noStrike" noProof="0">
                          <a:solidFill>
                            <a:srgbClr val="212121"/>
                          </a:solidFill>
                          <a:latin typeface="Lucida Sans Unicode"/>
                        </a:rPr>
                        <a:t>MSE</a:t>
                      </a:r>
                    </a:p>
                  </a:txBody>
                  <a:tcPr>
                    <a:solidFill>
                      <a:schemeClr val="bg2">
                        <a:lumMod val="75000"/>
                      </a:schemeClr>
                    </a:solidFill>
                  </a:tcPr>
                </a:tc>
                <a:tc>
                  <a:txBody>
                    <a:bodyPr/>
                    <a:lstStyle/>
                    <a:p>
                      <a:pPr lvl="0" algn="ctr">
                        <a:buNone/>
                      </a:pPr>
                      <a:r>
                        <a:rPr lang="en-US" sz="1000" b="1"/>
                        <a:t>RMSE</a:t>
                      </a:r>
                    </a:p>
                  </a:txBody>
                  <a:tcPr>
                    <a:solidFill>
                      <a:schemeClr val="bg2">
                        <a:lumMod val="75000"/>
                      </a:schemeClr>
                    </a:solidFill>
                  </a:tcPr>
                </a:tc>
                <a:tc>
                  <a:txBody>
                    <a:bodyPr/>
                    <a:lstStyle/>
                    <a:p>
                      <a:pPr lvl="0" algn="ctr">
                        <a:buNone/>
                      </a:pPr>
                      <a:r>
                        <a:rPr lang="en-US" sz="1000" b="1"/>
                        <a:t>R Squared</a:t>
                      </a:r>
                    </a:p>
                  </a:txBody>
                  <a:tcPr>
                    <a:solidFill>
                      <a:schemeClr val="bg2">
                        <a:lumMod val="75000"/>
                      </a:schemeClr>
                    </a:solidFill>
                  </a:tcPr>
                </a:tc>
                <a:tc>
                  <a:txBody>
                    <a:bodyPr/>
                    <a:lstStyle/>
                    <a:p>
                      <a:pPr lvl="0" algn="ctr">
                        <a:buNone/>
                      </a:pPr>
                      <a:r>
                        <a:rPr lang="en-US" sz="1100" b="1" i="0" u="none" strike="noStrike" noProof="0">
                          <a:solidFill>
                            <a:srgbClr val="212121"/>
                          </a:solidFill>
                          <a:latin typeface="Lucida Sans Unicode"/>
                        </a:rPr>
                        <a:t>MSE</a:t>
                      </a:r>
                      <a:endParaRPr lang="en-US" b="1"/>
                    </a:p>
                  </a:txBody>
                  <a:tcPr>
                    <a:solidFill>
                      <a:schemeClr val="bg2">
                        <a:lumMod val="75000"/>
                      </a:schemeClr>
                    </a:solidFill>
                  </a:tcPr>
                </a:tc>
                <a:tc>
                  <a:txBody>
                    <a:bodyPr/>
                    <a:lstStyle/>
                    <a:p>
                      <a:pPr lvl="0" algn="ctr">
                        <a:buNone/>
                      </a:pPr>
                      <a:r>
                        <a:rPr lang="en-US" sz="1000" b="1" i="0" u="none" strike="noStrike" noProof="0">
                          <a:solidFill>
                            <a:srgbClr val="000000"/>
                          </a:solidFill>
                          <a:latin typeface="Lucida Sans Unicode"/>
                        </a:rPr>
                        <a:t>RMSE</a:t>
                      </a:r>
                      <a:endParaRPr lang="en-US" b="1"/>
                    </a:p>
                  </a:txBody>
                  <a:tcPr>
                    <a:solidFill>
                      <a:schemeClr val="bg2">
                        <a:lumMod val="75000"/>
                      </a:schemeClr>
                    </a:solidFill>
                  </a:tcPr>
                </a:tc>
                <a:tc>
                  <a:txBody>
                    <a:bodyPr/>
                    <a:lstStyle/>
                    <a:p>
                      <a:pPr lvl="0" algn="ctr">
                        <a:lnSpc>
                          <a:spcPct val="100000"/>
                        </a:lnSpc>
                        <a:spcBef>
                          <a:spcPts val="0"/>
                        </a:spcBef>
                        <a:spcAft>
                          <a:spcPts val="0"/>
                        </a:spcAft>
                        <a:buNone/>
                      </a:pPr>
                      <a:r>
                        <a:rPr lang="en-US" sz="1000" b="1" i="0" u="none" strike="noStrike" noProof="0">
                          <a:solidFill>
                            <a:srgbClr val="000000"/>
                          </a:solidFill>
                          <a:latin typeface="Lucida Sans Unicode"/>
                        </a:rPr>
                        <a:t>R Squared</a:t>
                      </a:r>
                    </a:p>
                    <a:p>
                      <a:pPr lvl="0" algn="ctr">
                        <a:buNone/>
                      </a:pPr>
                      <a:endParaRPr lang="en-US" sz="1000" b="1"/>
                    </a:p>
                  </a:txBody>
                  <a:tcPr>
                    <a:solidFill>
                      <a:schemeClr val="bg2">
                        <a:lumMod val="75000"/>
                      </a:schemeClr>
                    </a:solidFill>
                  </a:tcPr>
                </a:tc>
                <a:extLst>
                  <a:ext uri="{0D108BD9-81ED-4DB2-BD59-A6C34878D82A}">
                    <a16:rowId xmlns:a16="http://schemas.microsoft.com/office/drawing/2014/main" val="510939824"/>
                  </a:ext>
                </a:extLst>
              </a:tr>
              <a:tr h="370840">
                <a:tc>
                  <a:txBody>
                    <a:bodyPr/>
                    <a:lstStyle/>
                    <a:p>
                      <a:pPr lvl="0" algn="l">
                        <a:buNone/>
                      </a:pPr>
                      <a:r>
                        <a:rPr lang="en-US" sz="1000" b="1"/>
                        <a:t>Linear Regression</a:t>
                      </a:r>
                    </a:p>
                  </a:txBody>
                  <a:tcPr>
                    <a:solidFill>
                      <a:srgbClr val="E8F0F4"/>
                    </a:solidFill>
                  </a:tcPr>
                </a:tc>
                <a:tc>
                  <a:txBody>
                    <a:bodyPr/>
                    <a:lstStyle/>
                    <a:p>
                      <a:pPr lvl="0" algn="ctr">
                        <a:buNone/>
                      </a:pPr>
                      <a:r>
                        <a:rPr lang="en-US" sz="1100" b="0" i="0" u="none" strike="noStrike" noProof="0">
                          <a:solidFill>
                            <a:srgbClr val="212121"/>
                          </a:solidFill>
                          <a:latin typeface="Lucida Sans Unicode"/>
                        </a:rPr>
                        <a:t>1616.05</a:t>
                      </a:r>
                      <a:endParaRPr lang="en-US"/>
                    </a:p>
                  </a:txBody>
                  <a:tcPr>
                    <a:solidFill>
                      <a:srgbClr val="E8F0F4"/>
                    </a:solidFill>
                  </a:tcPr>
                </a:tc>
                <a:tc>
                  <a:txBody>
                    <a:bodyPr/>
                    <a:lstStyle/>
                    <a:p>
                      <a:pPr lvl="0" algn="ctr">
                        <a:buNone/>
                      </a:pPr>
                      <a:r>
                        <a:rPr lang="en-US" sz="1100" b="0" i="0" u="none" strike="noStrike" noProof="0">
                          <a:solidFill>
                            <a:srgbClr val="212121"/>
                          </a:solidFill>
                          <a:latin typeface="Lucida Sans Unicode"/>
                        </a:rPr>
                        <a:t>40.20</a:t>
                      </a:r>
                      <a:endParaRPr lang="en-US"/>
                    </a:p>
                  </a:txBody>
                  <a:tcPr>
                    <a:solidFill>
                      <a:srgbClr val="E8F0F4"/>
                    </a:solidFill>
                  </a:tcPr>
                </a:tc>
                <a:tc>
                  <a:txBody>
                    <a:bodyPr/>
                    <a:lstStyle/>
                    <a:p>
                      <a:pPr lvl="0" algn="ctr">
                        <a:buNone/>
                      </a:pPr>
                      <a:r>
                        <a:rPr lang="en-US" sz="1100" b="0" i="0" u="none" strike="noStrike" noProof="0">
                          <a:solidFill>
                            <a:srgbClr val="212121"/>
                          </a:solidFill>
                          <a:latin typeface="Lucida Sans Unicode"/>
                        </a:rPr>
                        <a:t>0.759</a:t>
                      </a:r>
                      <a:endParaRPr lang="en-US"/>
                    </a:p>
                  </a:txBody>
                  <a:tcPr>
                    <a:solidFill>
                      <a:srgbClr val="E8F0F4"/>
                    </a:solidFill>
                  </a:tcPr>
                </a:tc>
                <a:tc>
                  <a:txBody>
                    <a:bodyPr/>
                    <a:lstStyle/>
                    <a:p>
                      <a:pPr lvl="0" algn="ctr">
                        <a:buNone/>
                      </a:pPr>
                      <a:r>
                        <a:rPr lang="en-US" sz="1100" b="0" i="0" u="none" strike="noStrike" noProof="0">
                          <a:solidFill>
                            <a:srgbClr val="212121"/>
                          </a:solidFill>
                          <a:latin typeface="Lucida Sans Unicode"/>
                        </a:rPr>
                        <a:t>1621.52</a:t>
                      </a:r>
                      <a:endParaRPr lang="en-US"/>
                    </a:p>
                  </a:txBody>
                  <a:tcPr>
                    <a:solidFill>
                      <a:srgbClr val="E8F0F4"/>
                    </a:solidFill>
                  </a:tcPr>
                </a:tc>
                <a:tc>
                  <a:txBody>
                    <a:bodyPr/>
                    <a:lstStyle/>
                    <a:p>
                      <a:pPr lvl="0" algn="ctr">
                        <a:buNone/>
                      </a:pPr>
                      <a:r>
                        <a:rPr lang="en-US" sz="1100" b="0" i="0" u="none" strike="noStrike" noProof="0">
                          <a:solidFill>
                            <a:srgbClr val="212121"/>
                          </a:solidFill>
                          <a:latin typeface="Lucida Sans Unicode"/>
                        </a:rPr>
                        <a:t>40.27</a:t>
                      </a:r>
                      <a:endParaRPr lang="en-US"/>
                    </a:p>
                  </a:txBody>
                  <a:tcPr>
                    <a:solidFill>
                      <a:srgbClr val="E8F0F4"/>
                    </a:solidFill>
                  </a:tcPr>
                </a:tc>
                <a:tc>
                  <a:txBody>
                    <a:bodyPr/>
                    <a:lstStyle/>
                    <a:p>
                      <a:pPr lvl="0" algn="ctr">
                        <a:buNone/>
                      </a:pPr>
                      <a:r>
                        <a:rPr lang="en-US" sz="1100" b="0" i="0" u="none" strike="noStrike" noProof="0">
                          <a:solidFill>
                            <a:srgbClr val="212121"/>
                          </a:solidFill>
                          <a:latin typeface="Lucida Sans Unicode"/>
                        </a:rPr>
                        <a:t>0.758</a:t>
                      </a:r>
                      <a:endParaRPr lang="en-US"/>
                    </a:p>
                  </a:txBody>
                  <a:tcPr>
                    <a:solidFill>
                      <a:srgbClr val="E8F0F4"/>
                    </a:solidFill>
                  </a:tcPr>
                </a:tc>
                <a:extLst>
                  <a:ext uri="{0D108BD9-81ED-4DB2-BD59-A6C34878D82A}">
                    <a16:rowId xmlns:a16="http://schemas.microsoft.com/office/drawing/2014/main" val="2989686387"/>
                  </a:ext>
                </a:extLst>
              </a:tr>
              <a:tr h="370840">
                <a:tc>
                  <a:txBody>
                    <a:bodyPr/>
                    <a:lstStyle/>
                    <a:p>
                      <a:pPr lvl="0" algn="l">
                        <a:buNone/>
                      </a:pPr>
                      <a:r>
                        <a:rPr lang="en-US" sz="1000" b="1"/>
                        <a:t>Polynomial Regression</a:t>
                      </a:r>
                    </a:p>
                  </a:txBody>
                  <a:tcPr/>
                </a:tc>
                <a:tc>
                  <a:txBody>
                    <a:bodyPr/>
                    <a:lstStyle/>
                    <a:p>
                      <a:pPr lvl="0" algn="ctr">
                        <a:buNone/>
                      </a:pPr>
                      <a:r>
                        <a:rPr lang="en-US" sz="1100" b="0" i="0" u="none" strike="noStrike" noProof="0">
                          <a:solidFill>
                            <a:srgbClr val="212121"/>
                          </a:solidFill>
                          <a:latin typeface="Lucida Sans Unicode"/>
                        </a:rPr>
                        <a:t>1086.82</a:t>
                      </a:r>
                      <a:endParaRPr lang="en-US"/>
                    </a:p>
                  </a:txBody>
                  <a:tcPr/>
                </a:tc>
                <a:tc>
                  <a:txBody>
                    <a:bodyPr/>
                    <a:lstStyle/>
                    <a:p>
                      <a:pPr algn="ctr"/>
                      <a:r>
                        <a:rPr lang="en-US" sz="1000"/>
                        <a:t>32.96</a:t>
                      </a:r>
                    </a:p>
                  </a:txBody>
                  <a:tcPr/>
                </a:tc>
                <a:tc>
                  <a:txBody>
                    <a:bodyPr/>
                    <a:lstStyle/>
                    <a:p>
                      <a:pPr lvl="0" algn="ctr">
                        <a:buNone/>
                      </a:pPr>
                      <a:r>
                        <a:rPr lang="en-US" sz="1100" b="0" i="0" u="none" strike="noStrike" noProof="0">
                          <a:solidFill>
                            <a:srgbClr val="212121"/>
                          </a:solidFill>
                          <a:latin typeface="Lucida Sans Unicode"/>
                        </a:rPr>
                        <a:t>0.837</a:t>
                      </a:r>
                      <a:endParaRPr lang="en-US"/>
                    </a:p>
                  </a:txBody>
                  <a:tcPr/>
                </a:tc>
                <a:tc>
                  <a:txBody>
                    <a:bodyPr/>
                    <a:lstStyle/>
                    <a:p>
                      <a:pPr lvl="0" algn="ctr">
                        <a:buNone/>
                      </a:pPr>
                      <a:r>
                        <a:rPr lang="en-US" sz="1100" b="0" i="0" u="none" strike="noStrike" noProof="0">
                          <a:solidFill>
                            <a:srgbClr val="212121"/>
                          </a:solidFill>
                          <a:latin typeface="Lucida Sans Unicode"/>
                        </a:rPr>
                        <a:t>1100.22</a:t>
                      </a:r>
                      <a:endParaRPr lang="en-US"/>
                    </a:p>
                  </a:txBody>
                  <a:tcPr/>
                </a:tc>
                <a:tc>
                  <a:txBody>
                    <a:bodyPr/>
                    <a:lstStyle/>
                    <a:p>
                      <a:pPr lvl="0" algn="ctr">
                        <a:buNone/>
                      </a:pPr>
                      <a:r>
                        <a:rPr lang="en-US" sz="1000"/>
                        <a:t>33.16</a:t>
                      </a:r>
                    </a:p>
                  </a:txBody>
                  <a:tcPr/>
                </a:tc>
                <a:tc>
                  <a:txBody>
                    <a:bodyPr/>
                    <a:lstStyle/>
                    <a:p>
                      <a:pPr lvl="0" algn="ctr">
                        <a:buNone/>
                      </a:pPr>
                      <a:r>
                        <a:rPr lang="en-US" sz="1100" b="0" i="0" u="none" strike="noStrike" noProof="0">
                          <a:solidFill>
                            <a:srgbClr val="212121"/>
                          </a:solidFill>
                          <a:latin typeface="Lucida Sans Unicode"/>
                        </a:rPr>
                        <a:t>0.836</a:t>
                      </a:r>
                      <a:endParaRPr lang="en-US"/>
                    </a:p>
                  </a:txBody>
                  <a:tcPr/>
                </a:tc>
                <a:extLst>
                  <a:ext uri="{0D108BD9-81ED-4DB2-BD59-A6C34878D82A}">
                    <a16:rowId xmlns:a16="http://schemas.microsoft.com/office/drawing/2014/main" val="2576636378"/>
                  </a:ext>
                </a:extLst>
              </a:tr>
              <a:tr h="370840">
                <a:tc>
                  <a:txBody>
                    <a:bodyPr/>
                    <a:lstStyle/>
                    <a:p>
                      <a:pPr lvl="0" algn="l">
                        <a:buNone/>
                      </a:pPr>
                      <a:r>
                        <a:rPr lang="en-US" sz="1000" b="1"/>
                        <a:t>Random Forest</a:t>
                      </a:r>
                    </a:p>
                  </a:txBody>
                  <a:tcPr>
                    <a:solidFill>
                      <a:srgbClr val="E8F0F4"/>
                    </a:solidFill>
                  </a:tcPr>
                </a:tc>
                <a:tc>
                  <a:txBody>
                    <a:bodyPr/>
                    <a:lstStyle/>
                    <a:p>
                      <a:pPr lvl="0" algn="ctr">
                        <a:buNone/>
                      </a:pPr>
                      <a:r>
                        <a:rPr lang="en-US" sz="1100" b="0" i="0" u="none" strike="noStrike" noProof="0">
                          <a:solidFill>
                            <a:srgbClr val="212121"/>
                          </a:solidFill>
                          <a:latin typeface="Lucida Sans Unicode"/>
                        </a:rPr>
                        <a:t>83.94</a:t>
                      </a:r>
                      <a:endParaRPr lang="en-US"/>
                    </a:p>
                  </a:txBody>
                  <a:tcPr/>
                </a:tc>
                <a:tc>
                  <a:txBody>
                    <a:bodyPr/>
                    <a:lstStyle/>
                    <a:p>
                      <a:pPr lvl="0" algn="ctr">
                        <a:buNone/>
                      </a:pPr>
                      <a:r>
                        <a:rPr lang="en-US" sz="1100" b="0" i="0" u="none" strike="noStrike" noProof="0">
                          <a:solidFill>
                            <a:srgbClr val="212121"/>
                          </a:solidFill>
                          <a:latin typeface="Lucida Sans Unicode"/>
                        </a:rPr>
                        <a:t>9.16</a:t>
                      </a:r>
                      <a:endParaRPr lang="en-US"/>
                    </a:p>
                  </a:txBody>
                  <a:tcPr/>
                </a:tc>
                <a:tc>
                  <a:txBody>
                    <a:bodyPr/>
                    <a:lstStyle/>
                    <a:p>
                      <a:pPr lvl="0" algn="ctr">
                        <a:buNone/>
                      </a:pPr>
                      <a:r>
                        <a:rPr lang="en-US" sz="1100" b="0" i="0" u="none" strike="noStrike" noProof="0">
                          <a:solidFill>
                            <a:srgbClr val="212121"/>
                          </a:solidFill>
                          <a:latin typeface="Lucida Sans Unicode"/>
                        </a:rPr>
                        <a:t>0.987</a:t>
                      </a:r>
                      <a:endParaRPr lang="en-US"/>
                    </a:p>
                  </a:txBody>
                  <a:tcPr/>
                </a:tc>
                <a:tc>
                  <a:txBody>
                    <a:bodyPr/>
                    <a:lstStyle/>
                    <a:p>
                      <a:pPr lvl="0" algn="ctr">
                        <a:buNone/>
                      </a:pPr>
                      <a:r>
                        <a:rPr lang="en-US" sz="1100" b="0" i="0" u="none" strike="noStrike" noProof="0">
                          <a:solidFill>
                            <a:srgbClr val="212121"/>
                          </a:solidFill>
                          <a:latin typeface="Lucida Sans Unicode"/>
                        </a:rPr>
                        <a:t>597.51</a:t>
                      </a:r>
                      <a:endParaRPr lang="en-US"/>
                    </a:p>
                  </a:txBody>
                  <a:tcPr/>
                </a:tc>
                <a:tc>
                  <a:txBody>
                    <a:bodyPr/>
                    <a:lstStyle/>
                    <a:p>
                      <a:pPr lvl="0" algn="ctr">
                        <a:buNone/>
                      </a:pPr>
                      <a:r>
                        <a:rPr lang="en-US" sz="1100" b="0" i="0" u="none" strike="noStrike" noProof="0">
                          <a:solidFill>
                            <a:srgbClr val="212121"/>
                          </a:solidFill>
                          <a:latin typeface="Lucida Sans Unicode"/>
                        </a:rPr>
                        <a:t>24.44</a:t>
                      </a:r>
                      <a:endParaRPr lang="en-US"/>
                    </a:p>
                  </a:txBody>
                  <a:tcPr/>
                </a:tc>
                <a:tc>
                  <a:txBody>
                    <a:bodyPr/>
                    <a:lstStyle/>
                    <a:p>
                      <a:pPr lvl="0" algn="ctr">
                        <a:buNone/>
                      </a:pPr>
                      <a:r>
                        <a:rPr lang="en-US" sz="1100" b="0" i="0" u="none" strike="noStrike" noProof="0">
                          <a:solidFill>
                            <a:srgbClr val="212121"/>
                          </a:solidFill>
                          <a:latin typeface="Lucida Sans Unicode"/>
                        </a:rPr>
                        <a:t>0.911</a:t>
                      </a:r>
                      <a:endParaRPr lang="en-US"/>
                    </a:p>
                  </a:txBody>
                  <a:tcPr/>
                </a:tc>
                <a:extLst>
                  <a:ext uri="{0D108BD9-81ED-4DB2-BD59-A6C34878D82A}">
                    <a16:rowId xmlns:a16="http://schemas.microsoft.com/office/drawing/2014/main" val="448510455"/>
                  </a:ext>
                </a:extLst>
              </a:tr>
              <a:tr h="370840">
                <a:tc>
                  <a:txBody>
                    <a:bodyPr/>
                    <a:lstStyle/>
                    <a:p>
                      <a:pPr lvl="0" algn="l">
                        <a:buNone/>
                      </a:pPr>
                      <a:r>
                        <a:rPr lang="en-US" sz="1000" b="1"/>
                        <a:t>Gradient Boosting</a:t>
                      </a:r>
                    </a:p>
                  </a:txBody>
                  <a:tcPr/>
                </a:tc>
                <a:tc>
                  <a:txBody>
                    <a:bodyPr/>
                    <a:lstStyle/>
                    <a:p>
                      <a:pPr algn="ctr"/>
                      <a:r>
                        <a:rPr lang="en-US" sz="1000"/>
                        <a:t>1228.29</a:t>
                      </a:r>
                    </a:p>
                  </a:txBody>
                  <a:tcPr/>
                </a:tc>
                <a:tc>
                  <a:txBody>
                    <a:bodyPr/>
                    <a:lstStyle/>
                    <a:p>
                      <a:pPr algn="ctr"/>
                      <a:r>
                        <a:rPr lang="en-US" sz="1000"/>
                        <a:t>35.04</a:t>
                      </a:r>
                    </a:p>
                  </a:txBody>
                  <a:tcPr/>
                </a:tc>
                <a:tc>
                  <a:txBody>
                    <a:bodyPr/>
                    <a:lstStyle/>
                    <a:p>
                      <a:pPr algn="ctr"/>
                      <a:r>
                        <a:rPr lang="en-US" sz="1000"/>
                        <a:t>0.816</a:t>
                      </a:r>
                    </a:p>
                  </a:txBody>
                  <a:tcPr/>
                </a:tc>
                <a:tc>
                  <a:txBody>
                    <a:bodyPr/>
                    <a:lstStyle/>
                    <a:p>
                      <a:pPr lvl="0" algn="ctr">
                        <a:buNone/>
                      </a:pPr>
                      <a:r>
                        <a:rPr lang="en-US" sz="1000"/>
                        <a:t>1234.47</a:t>
                      </a:r>
                    </a:p>
                  </a:txBody>
                  <a:tcPr/>
                </a:tc>
                <a:tc>
                  <a:txBody>
                    <a:bodyPr/>
                    <a:lstStyle/>
                    <a:p>
                      <a:pPr lvl="0" algn="ctr">
                        <a:buNone/>
                      </a:pPr>
                      <a:r>
                        <a:rPr lang="en-US" sz="1000"/>
                        <a:t>35.13</a:t>
                      </a:r>
                    </a:p>
                  </a:txBody>
                  <a:tcPr/>
                </a:tc>
                <a:tc>
                  <a:txBody>
                    <a:bodyPr/>
                    <a:lstStyle/>
                    <a:p>
                      <a:pPr lvl="0" algn="ctr">
                        <a:buNone/>
                      </a:pPr>
                      <a:r>
                        <a:rPr lang="en-US" sz="1000"/>
                        <a:t>0.8164</a:t>
                      </a:r>
                    </a:p>
                  </a:txBody>
                  <a:tcPr/>
                </a:tc>
                <a:extLst>
                  <a:ext uri="{0D108BD9-81ED-4DB2-BD59-A6C34878D82A}">
                    <a16:rowId xmlns:a16="http://schemas.microsoft.com/office/drawing/2014/main" val="1279140486"/>
                  </a:ext>
                </a:extLst>
              </a:tr>
              <a:tr h="370840">
                <a:tc>
                  <a:txBody>
                    <a:bodyPr/>
                    <a:lstStyle/>
                    <a:p>
                      <a:pPr lvl="0" algn="l">
                        <a:buNone/>
                      </a:pPr>
                      <a:r>
                        <a:rPr lang="en-US" sz="1000" b="1" err="1"/>
                        <a:t>XGBoost</a:t>
                      </a:r>
                    </a:p>
                  </a:txBody>
                  <a:tcPr/>
                </a:tc>
                <a:tc>
                  <a:txBody>
                    <a:bodyPr/>
                    <a:lstStyle/>
                    <a:p>
                      <a:pPr lvl="0" algn="ctr">
                        <a:buNone/>
                      </a:pPr>
                      <a:r>
                        <a:rPr lang="en-US" sz="1100" b="0" i="0" u="none" strike="noStrike" noProof="0">
                          <a:solidFill>
                            <a:srgbClr val="212121"/>
                          </a:solidFill>
                          <a:latin typeface="Lucida Sans Unicode"/>
                        </a:rPr>
                        <a:t>670.27</a:t>
                      </a:r>
                      <a:endParaRPr lang="en-US"/>
                    </a:p>
                  </a:txBody>
                  <a:tcPr/>
                </a:tc>
                <a:tc>
                  <a:txBody>
                    <a:bodyPr/>
                    <a:lstStyle/>
                    <a:p>
                      <a:pPr lvl="0" algn="ctr">
                        <a:buNone/>
                      </a:pPr>
                      <a:r>
                        <a:rPr lang="en-US" sz="1100" b="0" i="0" u="none" strike="noStrike" noProof="0">
                          <a:solidFill>
                            <a:srgbClr val="212121"/>
                          </a:solidFill>
                          <a:latin typeface="Lucida Sans Unicode"/>
                        </a:rPr>
                        <a:t>25.88</a:t>
                      </a:r>
                      <a:endParaRPr lang="en-US"/>
                    </a:p>
                  </a:txBody>
                  <a:tcPr/>
                </a:tc>
                <a:tc>
                  <a:txBody>
                    <a:bodyPr/>
                    <a:lstStyle/>
                    <a:p>
                      <a:pPr lvl="0" algn="ctr">
                        <a:buNone/>
                      </a:pPr>
                      <a:r>
                        <a:rPr lang="en-US" sz="1100" b="0" i="0" u="none" strike="noStrike" noProof="0">
                          <a:solidFill>
                            <a:srgbClr val="212121"/>
                          </a:solidFill>
                        </a:rPr>
                        <a:t>0.900</a:t>
                      </a:r>
                      <a:endParaRPr lang="en-US"/>
                    </a:p>
                  </a:txBody>
                  <a:tcPr/>
                </a:tc>
                <a:tc>
                  <a:txBody>
                    <a:bodyPr/>
                    <a:lstStyle/>
                    <a:p>
                      <a:pPr lvl="0" algn="ctr">
                        <a:buNone/>
                      </a:pPr>
                      <a:r>
                        <a:rPr lang="en-US" sz="1100" b="0" i="0" u="none" strike="noStrike" noProof="0">
                          <a:solidFill>
                            <a:srgbClr val="212121"/>
                          </a:solidFill>
                        </a:rPr>
                        <a:t>689.47</a:t>
                      </a:r>
                      <a:endParaRPr lang="en-US"/>
                    </a:p>
                  </a:txBody>
                  <a:tcPr/>
                </a:tc>
                <a:tc>
                  <a:txBody>
                    <a:bodyPr/>
                    <a:lstStyle/>
                    <a:p>
                      <a:pPr lvl="0" algn="ctr">
                        <a:buNone/>
                      </a:pPr>
                      <a:r>
                        <a:rPr lang="en-US" sz="1100" b="0" i="0" u="none" strike="noStrike" noProof="0">
                          <a:solidFill>
                            <a:srgbClr val="212121"/>
                          </a:solidFill>
                        </a:rPr>
                        <a:t>26.25</a:t>
                      </a:r>
                      <a:endParaRPr lang="en-US"/>
                    </a:p>
                  </a:txBody>
                  <a:tcPr/>
                </a:tc>
                <a:tc>
                  <a:txBody>
                    <a:bodyPr/>
                    <a:lstStyle/>
                    <a:p>
                      <a:pPr lvl="0" algn="ctr">
                        <a:buNone/>
                      </a:pPr>
                      <a:r>
                        <a:rPr lang="en-US" sz="1100" b="0" i="0" u="none" strike="noStrike" noProof="0">
                          <a:solidFill>
                            <a:srgbClr val="212121"/>
                          </a:solidFill>
                        </a:rPr>
                        <a:t>0.897</a:t>
                      </a:r>
                      <a:endParaRPr lang="en-US"/>
                    </a:p>
                  </a:txBody>
                  <a:tcPr/>
                </a:tc>
                <a:extLst>
                  <a:ext uri="{0D108BD9-81ED-4DB2-BD59-A6C34878D82A}">
                    <a16:rowId xmlns:a16="http://schemas.microsoft.com/office/drawing/2014/main" val="3759206029"/>
                  </a:ext>
                </a:extLst>
              </a:tr>
            </a:tbl>
          </a:graphicData>
        </a:graphic>
      </p:graphicFrame>
      <p:sp>
        <p:nvSpPr>
          <p:cNvPr id="3" name="Title 2">
            <a:extLst>
              <a:ext uri="{FF2B5EF4-FFF2-40B4-BE49-F238E27FC236}">
                <a16:creationId xmlns:a16="http://schemas.microsoft.com/office/drawing/2014/main" id="{60836B9F-D104-F639-B4D8-81C9C4DB124F}"/>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sz="2800">
                <a:solidFill>
                  <a:srgbClr val="464646"/>
                </a:solidFill>
                <a:ea typeface="+mj-lt"/>
                <a:cs typeface="+mj-lt"/>
              </a:rPr>
              <a:t>Results and Comparison of Model performance</a:t>
            </a:r>
            <a:endParaRPr lang="en-US">
              <a:solidFill>
                <a:srgbClr val="464646"/>
              </a:solidFill>
              <a:ea typeface="+mj-lt"/>
              <a:cs typeface="+mj-lt"/>
            </a:endParaRPr>
          </a:p>
        </p:txBody>
      </p:sp>
    </p:spTree>
    <p:extLst>
      <p:ext uri="{BB962C8B-B14F-4D97-AF65-F5344CB8AC3E}">
        <p14:creationId xmlns:p14="http://schemas.microsoft.com/office/powerpoint/2010/main" val="222881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72898"/>
            <a:ext cx="8229600" cy="187187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en-US"/>
              <a:t>Thank You</a:t>
            </a:r>
            <a:br>
              <a:rPr lang="en-US"/>
            </a:br>
            <a:endParaRPr lang="en-US">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5A8976-9854-073D-A926-DB6F3151827C}"/>
              </a:ext>
            </a:extLst>
          </p:cNvPr>
          <p:cNvSpPr>
            <a:spLocks noGrp="1"/>
          </p:cNvSpPr>
          <p:nvPr>
            <p:ph idx="1"/>
          </p:nvPr>
        </p:nvSpPr>
        <p:spPr/>
        <p:txBody>
          <a:bodyPr vert="horz" lIns="91440" tIns="45720" rIns="91440" bIns="45720" anchor="t">
            <a:normAutofit fontScale="40000" lnSpcReduction="20000"/>
          </a:bodyPr>
          <a:lstStyle/>
          <a:p>
            <a:pPr marL="109855" indent="0">
              <a:buNone/>
            </a:pPr>
            <a:r>
              <a:rPr lang="en-US" b="1">
                <a:ea typeface="+mn-lt"/>
                <a:cs typeface="+mn-lt"/>
              </a:rPr>
              <a:t>Functional Requirements</a:t>
            </a:r>
            <a:endParaRPr lang="en-US" b="1">
              <a:cs typeface="Lucida Sans Unicode"/>
            </a:endParaRPr>
          </a:p>
          <a:p>
            <a:pPr indent="-255905"/>
            <a:r>
              <a:rPr lang="en-US">
                <a:ea typeface="+mn-lt"/>
                <a:cs typeface="+mn-lt"/>
              </a:rPr>
              <a:t>   Scaling: Standardize and normalize data for uniform model contributions.</a:t>
            </a:r>
            <a:endParaRPr lang="en-US"/>
          </a:p>
          <a:p>
            <a:pPr indent="-255905"/>
            <a:r>
              <a:rPr lang="en-US">
                <a:ea typeface="+mn-lt"/>
                <a:cs typeface="+mn-lt"/>
              </a:rPr>
              <a:t>   Encoding: Convert categorical data to numerical values for model processing.</a:t>
            </a:r>
            <a:endParaRPr lang="en-US"/>
          </a:p>
          <a:p>
            <a:pPr indent="-255905"/>
            <a:r>
              <a:rPr lang="en-US">
                <a:ea typeface="+mn-lt"/>
                <a:cs typeface="+mn-lt"/>
              </a:rPr>
              <a:t>   Feature Engineering: Identify and utilize significant features for improved model performance.</a:t>
            </a:r>
            <a:endParaRPr lang="en-US"/>
          </a:p>
          <a:p>
            <a:pPr indent="-255905"/>
            <a:endParaRPr lang="en-US"/>
          </a:p>
          <a:p>
            <a:pPr marL="109855" indent="0">
              <a:buNone/>
            </a:pPr>
            <a:r>
              <a:rPr lang="en-US" b="1">
                <a:ea typeface="+mn-lt"/>
                <a:cs typeface="+mn-lt"/>
              </a:rPr>
              <a:t>ML Requirements</a:t>
            </a:r>
            <a:endParaRPr lang="en-US" b="1">
              <a:cs typeface="Lucida Sans Unicode"/>
            </a:endParaRPr>
          </a:p>
          <a:p>
            <a:pPr indent="-255905"/>
            <a:r>
              <a:rPr lang="en-US">
                <a:ea typeface="+mn-lt"/>
                <a:cs typeface="+mn-lt"/>
              </a:rPr>
              <a:t>   Machine Learning Models: Implement Linear Regression, Polynomial Regression, Random Forest, </a:t>
            </a:r>
            <a:r>
              <a:rPr lang="en-US" err="1">
                <a:ea typeface="+mn-lt"/>
                <a:cs typeface="+mn-lt"/>
              </a:rPr>
              <a:t>XGBoost</a:t>
            </a:r>
            <a:r>
              <a:rPr lang="en-US">
                <a:ea typeface="+mn-lt"/>
                <a:cs typeface="+mn-lt"/>
              </a:rPr>
              <a:t>, and SGD Regressor.</a:t>
            </a:r>
            <a:endParaRPr lang="en-US"/>
          </a:p>
          <a:p>
            <a:pPr indent="-255905"/>
            <a:r>
              <a:rPr lang="en-US">
                <a:ea typeface="+mn-lt"/>
                <a:cs typeface="+mn-lt"/>
              </a:rPr>
              <a:t>   Evaluation Metrics: Assess model accuracy using MAE, MSE, RMSE, and </a:t>
            </a:r>
            <a:r>
              <a:rPr lang="en-US" err="1">
                <a:ea typeface="+mn-lt"/>
                <a:cs typeface="+mn-lt"/>
              </a:rPr>
              <a:t>Rsquared</a:t>
            </a:r>
            <a:r>
              <a:rPr lang="en-US">
                <a:ea typeface="+mn-lt"/>
                <a:cs typeface="+mn-lt"/>
              </a:rPr>
              <a:t>.</a:t>
            </a:r>
            <a:endParaRPr lang="en-US"/>
          </a:p>
          <a:p>
            <a:pPr indent="-255905"/>
            <a:endParaRPr lang="en-US"/>
          </a:p>
          <a:p>
            <a:pPr marL="109855" indent="0">
              <a:buNone/>
            </a:pPr>
            <a:r>
              <a:rPr lang="en-US" b="1">
                <a:ea typeface="+mn-lt"/>
                <a:cs typeface="+mn-lt"/>
              </a:rPr>
              <a:t>Data Requirements</a:t>
            </a:r>
            <a:endParaRPr lang="en-US" b="1">
              <a:cs typeface="Lucida Sans Unicode"/>
            </a:endParaRPr>
          </a:p>
          <a:p>
            <a:pPr indent="-255905"/>
            <a:r>
              <a:rPr lang="en-US">
                <a:ea typeface="+mn-lt"/>
                <a:cs typeface="+mn-lt"/>
              </a:rPr>
              <a:t>   Data Sources: Utilize comprehensive datasets from relevant sources.</a:t>
            </a:r>
            <a:endParaRPr lang="en-US"/>
          </a:p>
          <a:p>
            <a:pPr indent="-255905"/>
            <a:r>
              <a:rPr lang="en-US">
                <a:ea typeface="+mn-lt"/>
                <a:cs typeface="+mn-lt"/>
              </a:rPr>
              <a:t>   Data Volume: Manage large datasets, expecting approximately 1 million records </a:t>
            </a:r>
            <a:r>
              <a:rPr lang="en-US" err="1">
                <a:ea typeface="+mn-lt"/>
                <a:cs typeface="+mn-lt"/>
              </a:rPr>
              <a:t>postpreprocessing</a:t>
            </a:r>
            <a:r>
              <a:rPr lang="en-US">
                <a:ea typeface="+mn-lt"/>
                <a:cs typeface="+mn-lt"/>
              </a:rPr>
              <a:t>.</a:t>
            </a:r>
            <a:endParaRPr lang="en-US"/>
          </a:p>
          <a:p>
            <a:pPr indent="-255905"/>
            <a:endParaRPr lang="en-US"/>
          </a:p>
          <a:p>
            <a:pPr marL="109855" indent="0">
              <a:buNone/>
            </a:pPr>
            <a:r>
              <a:rPr lang="en-US" b="1">
                <a:ea typeface="+mn-lt"/>
                <a:cs typeface="+mn-lt"/>
              </a:rPr>
              <a:t>Target Outcomes</a:t>
            </a:r>
            <a:endParaRPr lang="en-US" b="1">
              <a:cs typeface="Lucida Sans Unicode"/>
            </a:endParaRPr>
          </a:p>
          <a:p>
            <a:pPr indent="-255905"/>
            <a:r>
              <a:rPr lang="en-US">
                <a:ea typeface="+mn-lt"/>
                <a:cs typeface="+mn-lt"/>
              </a:rPr>
              <a:t>   Reliable Cost Estimates: Provide accurate healthcare cost predictions.</a:t>
            </a:r>
            <a:endParaRPr lang="en-US"/>
          </a:p>
          <a:p>
            <a:pPr indent="-255905"/>
            <a:r>
              <a:rPr lang="en-US">
                <a:ea typeface="+mn-lt"/>
                <a:cs typeface="+mn-lt"/>
              </a:rPr>
              <a:t>   Decision Support: Aid in insurance claims management and healthcare service provisioning.</a:t>
            </a:r>
            <a:endParaRPr lang="en-US"/>
          </a:p>
          <a:p>
            <a:pPr indent="-255905"/>
            <a:endParaRPr lang="en-US"/>
          </a:p>
          <a:p>
            <a:pPr marL="109855" indent="0">
              <a:buNone/>
            </a:pPr>
            <a:r>
              <a:rPr lang="en-US" b="1">
                <a:ea typeface="+mn-lt"/>
                <a:cs typeface="+mn-lt"/>
              </a:rPr>
              <a:t>Technological Tools and Integration</a:t>
            </a:r>
            <a:endParaRPr lang="en-US" b="1">
              <a:cs typeface="Lucida Sans Unicode"/>
            </a:endParaRPr>
          </a:p>
          <a:p>
            <a:pPr indent="-255905"/>
            <a:r>
              <a:rPr lang="en-US">
                <a:ea typeface="+mn-lt"/>
                <a:cs typeface="+mn-lt"/>
              </a:rPr>
              <a:t>   Advanced Analytics: Leverage </a:t>
            </a:r>
            <a:r>
              <a:rPr lang="en-US" err="1">
                <a:ea typeface="+mn-lt"/>
                <a:cs typeface="+mn-lt"/>
              </a:rPr>
              <a:t>cuttingedge</a:t>
            </a:r>
            <a:r>
              <a:rPr lang="en-US">
                <a:ea typeface="+mn-lt"/>
                <a:cs typeface="+mn-lt"/>
              </a:rPr>
              <a:t> tools for data processing and model development.</a:t>
            </a:r>
            <a:endParaRPr lang="en-US"/>
          </a:p>
          <a:p>
            <a:pPr indent="-255905"/>
            <a:r>
              <a:rPr lang="en-US">
                <a:ea typeface="+mn-lt"/>
                <a:cs typeface="+mn-lt"/>
              </a:rPr>
              <a:t>   Integration: Ensure seamless integration with existing healthcare IT infrastructures.</a:t>
            </a:r>
            <a:endParaRPr lang="en-US"/>
          </a:p>
        </p:txBody>
      </p:sp>
      <p:sp>
        <p:nvSpPr>
          <p:cNvPr id="3" name="Title 2">
            <a:extLst>
              <a:ext uri="{FF2B5EF4-FFF2-40B4-BE49-F238E27FC236}">
                <a16:creationId xmlns:a16="http://schemas.microsoft.com/office/drawing/2014/main" id="{EE844089-D9BA-61A2-75F3-CFB3DA4A6ED9}"/>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sz="3600">
                <a:latin typeface="Times New Roman" panose="02020603050405020304" pitchFamily="18" charset="0"/>
                <a:cs typeface="Times New Roman" panose="02020603050405020304" pitchFamily="18" charset="0"/>
              </a:rPr>
              <a:t>Project Requirements</a:t>
            </a:r>
          </a:p>
        </p:txBody>
      </p:sp>
    </p:spTree>
    <p:extLst>
      <p:ext uri="{BB962C8B-B14F-4D97-AF65-F5344CB8AC3E}">
        <p14:creationId xmlns:p14="http://schemas.microsoft.com/office/powerpoint/2010/main" val="31467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113" y="1381936"/>
            <a:ext cx="7964557" cy="4095268"/>
          </a:xfrm>
        </p:spPr>
        <p:txBody>
          <a:bodyPr vert="horz" lIns="91440" tIns="45720" rIns="91440" bIns="45720" anchor="ctr">
            <a:noAutofit/>
          </a:bodyPr>
          <a:lstStyle/>
          <a:p>
            <a:r>
              <a:rPr lang="en-US" sz="1800" b="1" i="0">
                <a:solidFill>
                  <a:srgbClr val="0D0D0D"/>
                </a:solidFill>
                <a:effectLst/>
                <a:highlight>
                  <a:srgbClr val="FFFFFF"/>
                </a:highlight>
                <a:latin typeface="Times New Roman" panose="02020603050405020304" pitchFamily="18" charset="0"/>
                <a:cs typeface="Times New Roman" panose="02020603050405020304" pitchFamily="18" charset="0"/>
              </a:rPr>
              <a:t>Data Gathering</a:t>
            </a:r>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Collect healthcare data from hospitals and government surveys.</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Capture patient demographics, medical histories, and treatment costs.</a:t>
            </a:r>
          </a:p>
          <a:p>
            <a:r>
              <a:rPr lang="en-US" sz="1800" b="1" i="0">
                <a:solidFill>
                  <a:srgbClr val="0D0D0D"/>
                </a:solidFill>
                <a:effectLst/>
                <a:highlight>
                  <a:srgbClr val="FFFFFF"/>
                </a:highlight>
                <a:latin typeface="Times New Roman" panose="02020603050405020304" pitchFamily="18" charset="0"/>
                <a:cs typeface="Times New Roman" panose="02020603050405020304" pitchFamily="18" charset="0"/>
              </a:rPr>
              <a:t>Data Cleaning</a:t>
            </a:r>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Remove outliers and duplicates.</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Handle missing values and inconsistencies.</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Ensure dataset reliability through strict procedures.</a:t>
            </a:r>
          </a:p>
          <a:p>
            <a:r>
              <a:rPr lang="en-US" sz="1800" b="1" i="0">
                <a:solidFill>
                  <a:srgbClr val="0D0D0D"/>
                </a:solidFill>
                <a:effectLst/>
                <a:highlight>
                  <a:srgbClr val="FFFFFF"/>
                </a:highlight>
                <a:latin typeface="Times New Roman" panose="02020603050405020304" pitchFamily="18" charset="0"/>
                <a:cs typeface="Times New Roman" panose="02020603050405020304" pitchFamily="18" charset="0"/>
              </a:rPr>
              <a:t>Data Integration</a:t>
            </a:r>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Merge and harmonize data from both sources.</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Standardize data formats.</a:t>
            </a:r>
          </a:p>
          <a:p>
            <a:r>
              <a:rPr lang="en-US" sz="1800" b="1" i="0">
                <a:solidFill>
                  <a:srgbClr val="0D0D0D"/>
                </a:solidFill>
                <a:effectLst/>
                <a:highlight>
                  <a:srgbClr val="FFFFFF"/>
                </a:highlight>
                <a:latin typeface="Times New Roman" panose="02020603050405020304" pitchFamily="18" charset="0"/>
                <a:cs typeface="Times New Roman" panose="02020603050405020304" pitchFamily="18" charset="0"/>
              </a:rPr>
              <a:t>Feature Engineering</a:t>
            </a:r>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Extract insights and enhance predictions.</a:t>
            </a:r>
          </a:p>
          <a:p>
            <a:pPr marL="800100" lvl="1" indent="-342900"/>
            <a:r>
              <a:rPr lang="en-US" sz="1800" b="0" i="0">
                <a:solidFill>
                  <a:srgbClr val="0D0D0D"/>
                </a:solidFill>
                <a:effectLst/>
                <a:highlight>
                  <a:srgbClr val="FFFFFF"/>
                </a:highlight>
                <a:latin typeface="Times New Roman" panose="02020603050405020304" pitchFamily="18" charset="0"/>
                <a:cs typeface="Times New Roman" panose="02020603050405020304" pitchFamily="18" charset="0"/>
              </a:rPr>
              <a:t>Standardize numeric features and encode categorical variables.</a:t>
            </a:r>
          </a:p>
          <a:p>
            <a:pPr indent="-255905"/>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23460" y="683246"/>
            <a:ext cx="8163340" cy="542239"/>
          </a:xfrm>
        </p:spPr>
        <p:txBody>
          <a:bodyPr vert="horz" lIns="91440" tIns="45720" rIns="91440" bIns="45720" rtlCol="0" anchor="ctr">
            <a:noAutofit/>
            <a:scene3d>
              <a:camera prst="orthographicFront"/>
              <a:lightRig rig="soft" dir="t"/>
            </a:scene3d>
            <a:sp3d prstMaterial="softEdge">
              <a:bevelT w="25400" h="25400"/>
            </a:sp3d>
          </a:bodyPr>
          <a:lstStyle/>
          <a:p>
            <a:r>
              <a:rPr lang="en-US" sz="2800">
                <a:solidFill>
                  <a:schemeClr val="tx1"/>
                </a:solidFill>
                <a:latin typeface="Times New Roman"/>
                <a:cs typeface="Times New Roman"/>
              </a:rPr>
              <a:t>Data Process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3AA7F-6DF7-0544-6670-639F691EE657}"/>
              </a:ext>
            </a:extLst>
          </p:cNvPr>
          <p:cNvSpPr>
            <a:spLocks noGrp="1"/>
          </p:cNvSpPr>
          <p:nvPr>
            <p:ph idx="1"/>
          </p:nvPr>
        </p:nvSpPr>
        <p:spPr>
          <a:xfrm>
            <a:off x="457200" y="754146"/>
            <a:ext cx="8229600" cy="3082564"/>
          </a:xfrm>
        </p:spPr>
        <p:txBody>
          <a:bodyPr>
            <a:normAutofit fontScale="70000" lnSpcReduction="20000"/>
          </a:bodyPr>
          <a:lstStyle/>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Train ML algorithms to identify patterns.</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Select the most effective model for deployment.</a:t>
            </a:r>
          </a:p>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Model Evaluation</a:t>
            </a:r>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Assess model performance using metrics like RMSE.</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Iterate and improve model accuracy.</a:t>
            </a:r>
          </a:p>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Model Maintenance</a:t>
            </a:r>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Monitor and update the model regularly.</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Retrain with fresh data to remain relevant.</a:t>
            </a:r>
          </a:p>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Outcome</a:t>
            </a:r>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Guide resource allocation and healthcare planning.</a:t>
            </a:r>
          </a:p>
          <a:p>
            <a:pPr marL="800100" lvl="1" indent="-342900"/>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Improve patient outcomes and operational efficiency.</a:t>
            </a:r>
          </a:p>
        </p:txBody>
      </p:sp>
      <p:pic>
        <p:nvPicPr>
          <p:cNvPr id="4" name="Picture 3" descr="A diagram of data processing flow&#10;&#10;Description automatically generated">
            <a:extLst>
              <a:ext uri="{FF2B5EF4-FFF2-40B4-BE49-F238E27FC236}">
                <a16:creationId xmlns:a16="http://schemas.microsoft.com/office/drawing/2014/main" id="{69234BAC-5CDD-3DF5-BDBF-E8D6118366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761295"/>
            <a:ext cx="5943600" cy="1981671"/>
          </a:xfrm>
          <a:prstGeom prst="rect">
            <a:avLst/>
          </a:prstGeom>
        </p:spPr>
      </p:pic>
    </p:spTree>
    <p:extLst>
      <p:ext uri="{BB962C8B-B14F-4D97-AF65-F5344CB8AC3E}">
        <p14:creationId xmlns:p14="http://schemas.microsoft.com/office/powerpoint/2010/main" val="88784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604408-68D1-D7B3-0CF5-1B7F87CF5FEB}"/>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Collecting data from 2 sources and merging them to consider all possible contributing features for healthcare cost.</a:t>
            </a:r>
          </a:p>
          <a:p>
            <a:r>
              <a:rPr lang="en-US" sz="2000">
                <a:latin typeface="Times New Roman" panose="02020603050405020304" pitchFamily="18" charset="0"/>
                <a:cs typeface="Times New Roman" panose="02020603050405020304" pitchFamily="18" charset="0"/>
              </a:rPr>
              <a:t>Data From Federal Survey</a:t>
            </a:r>
          </a:p>
          <a:p>
            <a:endParaRPr lang="en-US" sz="20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44004C-628A-6A52-1881-D885906F48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 Collection</a:t>
            </a:r>
          </a:p>
        </p:txBody>
      </p:sp>
      <p:graphicFrame>
        <p:nvGraphicFramePr>
          <p:cNvPr id="6" name="Table 5">
            <a:extLst>
              <a:ext uri="{FF2B5EF4-FFF2-40B4-BE49-F238E27FC236}">
                <a16:creationId xmlns:a16="http://schemas.microsoft.com/office/drawing/2014/main" id="{DD673400-142D-664D-F919-3784B86938DD}"/>
              </a:ext>
            </a:extLst>
          </p:cNvPr>
          <p:cNvGraphicFramePr>
            <a:graphicFrameLocks noGrp="1"/>
          </p:cNvGraphicFramePr>
          <p:nvPr>
            <p:extLst>
              <p:ext uri="{D42A27DB-BD31-4B8C-83A1-F6EECF244321}">
                <p14:modId xmlns:p14="http://schemas.microsoft.com/office/powerpoint/2010/main" val="1274579231"/>
              </p:ext>
            </p:extLst>
          </p:nvPr>
        </p:nvGraphicFramePr>
        <p:xfrm>
          <a:off x="881405" y="2589384"/>
          <a:ext cx="7894949" cy="3479167"/>
        </p:xfrm>
        <a:graphic>
          <a:graphicData uri="http://schemas.openxmlformats.org/drawingml/2006/table">
            <a:tbl>
              <a:tblPr firstRow="1" firstCol="1" bandRow="1">
                <a:tableStyleId>{5C22544A-7EE6-4342-B048-85BDC9FD1C3A}</a:tableStyleId>
              </a:tblPr>
              <a:tblGrid>
                <a:gridCol w="1734456">
                  <a:extLst>
                    <a:ext uri="{9D8B030D-6E8A-4147-A177-3AD203B41FA5}">
                      <a16:colId xmlns:a16="http://schemas.microsoft.com/office/drawing/2014/main" val="2129929789"/>
                    </a:ext>
                  </a:extLst>
                </a:gridCol>
                <a:gridCol w="6160493">
                  <a:extLst>
                    <a:ext uri="{9D8B030D-6E8A-4147-A177-3AD203B41FA5}">
                      <a16:colId xmlns:a16="http://schemas.microsoft.com/office/drawing/2014/main" val="3007447839"/>
                    </a:ext>
                  </a:extLst>
                </a:gridCol>
              </a:tblGrid>
              <a:tr h="1025371">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Purpose of data collection?</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gn="l" rtl="0" eaLnBrk="1" latinLnBrk="0" hangingPunct="1">
                        <a:lnSpc>
                          <a:spcPct val="200000"/>
                        </a:lnSpc>
                        <a:spcBef>
                          <a:spcPts val="0"/>
                        </a:spcBef>
                        <a:spcAft>
                          <a:spcPts val="0"/>
                        </a:spcAft>
                        <a:tabLst>
                          <a:tab pos="457200" algn="l"/>
                        </a:tabLst>
                      </a:pPr>
                      <a:r>
                        <a:rPr kumimoji="0" lang="en-US" sz="1000" b="0" kern="100">
                          <a:solidFill>
                            <a:schemeClr val="dk1"/>
                          </a:solidFill>
                          <a:effectLst/>
                          <a:latin typeface="+mn-lt"/>
                          <a:ea typeface="+mn-ea"/>
                          <a:cs typeface="+mn-cs"/>
                        </a:rPr>
                        <a:t>The objective of gathering information through surveys administered by federal agencies is to acquire a good understanding of various factors affecting the cost of healthcare, encompassing patient demographics, medical background, lifestyle preferences etc.</a:t>
                      </a:r>
                    </a:p>
                  </a:txBody>
                  <a:tcPr marL="59928" marR="59928" marT="0" marB="0"/>
                </a:tc>
                <a:extLst>
                  <a:ext uri="{0D108BD9-81ED-4DB2-BD59-A6C34878D82A}">
                    <a16:rowId xmlns:a16="http://schemas.microsoft.com/office/drawing/2014/main" val="52142093"/>
                  </a:ext>
                </a:extLst>
              </a:tr>
              <a:tr h="815039">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Utilization of Data</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nSpc>
                          <a:spcPct val="200000"/>
                        </a:lnSpc>
                        <a:spcBef>
                          <a:spcPts val="0"/>
                        </a:spcBef>
                        <a:spcAft>
                          <a:spcPts val="0"/>
                        </a:spcAft>
                        <a:tabLst>
                          <a:tab pos="457200" algn="l"/>
                        </a:tabLst>
                      </a:pPr>
                      <a:r>
                        <a:rPr lang="en-US" sz="1000" kern="100">
                          <a:effectLst/>
                        </a:rPr>
                        <a:t>The information gathered will be utilized to create prediction models that will enable the healthcare industry to more easily allocate resources and manage finances by providing an accurate estimate of healthcare expenditures.</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59928" marR="59928" marT="0" marB="0"/>
                </a:tc>
                <a:extLst>
                  <a:ext uri="{0D108BD9-81ED-4DB2-BD59-A6C34878D82A}">
                    <a16:rowId xmlns:a16="http://schemas.microsoft.com/office/drawing/2014/main" val="2026621856"/>
                  </a:ext>
                </a:extLst>
              </a:tr>
              <a:tr h="394374">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Units of measurement</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nSpc>
                          <a:spcPct val="200000"/>
                        </a:lnSpc>
                        <a:spcBef>
                          <a:spcPts val="0"/>
                        </a:spcBef>
                        <a:spcAft>
                          <a:spcPts val="0"/>
                        </a:spcAft>
                        <a:tabLst>
                          <a:tab pos="457200" algn="l"/>
                        </a:tabLst>
                      </a:pPr>
                      <a:r>
                        <a:rPr lang="en-US" sz="1000" kern="100">
                          <a:effectLst/>
                        </a:rPr>
                        <a:t>Rows of Data Collected</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59928" marR="59928" marT="0" marB="0"/>
                </a:tc>
                <a:extLst>
                  <a:ext uri="{0D108BD9-81ED-4DB2-BD59-A6C34878D82A}">
                    <a16:rowId xmlns:a16="http://schemas.microsoft.com/office/drawing/2014/main" val="1121669315"/>
                  </a:ext>
                </a:extLst>
              </a:tr>
              <a:tr h="394374">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Variables</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nSpc>
                          <a:spcPct val="200000"/>
                        </a:lnSpc>
                        <a:spcBef>
                          <a:spcPts val="0"/>
                        </a:spcBef>
                        <a:spcAft>
                          <a:spcPts val="0"/>
                        </a:spcAft>
                        <a:tabLst>
                          <a:tab pos="457200" algn="l"/>
                        </a:tabLst>
                      </a:pPr>
                      <a:r>
                        <a:rPr lang="en-US" sz="1000" kern="100">
                          <a:effectLst/>
                        </a:rPr>
                        <a:t>Various features such as gender, age, reason for hospitalization etc.</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59928" marR="59928" marT="0" marB="0"/>
                </a:tc>
                <a:extLst>
                  <a:ext uri="{0D108BD9-81ED-4DB2-BD59-A6C34878D82A}">
                    <a16:rowId xmlns:a16="http://schemas.microsoft.com/office/drawing/2014/main" val="2286413916"/>
                  </a:ext>
                </a:extLst>
              </a:tr>
              <a:tr h="394374">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Datatype of variables</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nSpc>
                          <a:spcPct val="200000"/>
                        </a:lnSpc>
                        <a:spcBef>
                          <a:spcPts val="0"/>
                        </a:spcBef>
                        <a:spcAft>
                          <a:spcPts val="0"/>
                        </a:spcAft>
                        <a:tabLst>
                          <a:tab pos="457200" algn="l"/>
                        </a:tabLst>
                      </a:pPr>
                      <a:r>
                        <a:rPr lang="en-US" sz="1000" kern="100">
                          <a:effectLst/>
                        </a:rPr>
                        <a:t>Text and numeric</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59928" marR="59928" marT="0" marB="0"/>
                </a:tc>
                <a:extLst>
                  <a:ext uri="{0D108BD9-81ED-4DB2-BD59-A6C34878D82A}">
                    <a16:rowId xmlns:a16="http://schemas.microsoft.com/office/drawing/2014/main" val="1757213207"/>
                  </a:ext>
                </a:extLst>
              </a:tr>
              <a:tr h="394374">
                <a:tc>
                  <a:txBody>
                    <a:bodyPr/>
                    <a:lstStyle/>
                    <a:p>
                      <a:pPr marL="0" marR="0">
                        <a:lnSpc>
                          <a:spcPct val="200000"/>
                        </a:lnSpc>
                        <a:spcBef>
                          <a:spcPts val="0"/>
                        </a:spcBef>
                        <a:spcAft>
                          <a:spcPts val="0"/>
                        </a:spcAft>
                        <a:tabLst>
                          <a:tab pos="457200" algn="l"/>
                        </a:tabLst>
                      </a:pPr>
                      <a:r>
                        <a:rPr lang="en-US" sz="1000" b="0" kern="100">
                          <a:solidFill>
                            <a:schemeClr val="tx1"/>
                          </a:solidFill>
                          <a:effectLst/>
                          <a:highlight>
                            <a:srgbClr val="DBDBDB"/>
                          </a:highlight>
                        </a:rPr>
                        <a:t>Collection Method</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59928" marR="59928" marT="0" marB="0"/>
                </a:tc>
                <a:tc>
                  <a:txBody>
                    <a:bodyPr/>
                    <a:lstStyle/>
                    <a:p>
                      <a:pPr marL="0" marR="0">
                        <a:lnSpc>
                          <a:spcPct val="200000"/>
                        </a:lnSpc>
                        <a:spcBef>
                          <a:spcPts val="0"/>
                        </a:spcBef>
                        <a:spcAft>
                          <a:spcPts val="0"/>
                        </a:spcAft>
                        <a:tabLst>
                          <a:tab pos="457200" algn="l"/>
                        </a:tabLst>
                      </a:pPr>
                      <a:r>
                        <a:rPr lang="en-US" sz="1000" kern="100">
                          <a:effectLst/>
                        </a:rPr>
                        <a:t>Download from the federal site and merge the data from all years </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59928" marR="59928" marT="0" marB="0"/>
                </a:tc>
                <a:extLst>
                  <a:ext uri="{0D108BD9-81ED-4DB2-BD59-A6C34878D82A}">
                    <a16:rowId xmlns:a16="http://schemas.microsoft.com/office/drawing/2014/main" val="3605492139"/>
                  </a:ext>
                </a:extLst>
              </a:tr>
            </a:tbl>
          </a:graphicData>
        </a:graphic>
      </p:graphicFrame>
    </p:spTree>
    <p:extLst>
      <p:ext uri="{BB962C8B-B14F-4D97-AF65-F5344CB8AC3E}">
        <p14:creationId xmlns:p14="http://schemas.microsoft.com/office/powerpoint/2010/main" val="217942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C0ABD6-63A6-5BC1-D989-15FDCF731E59}"/>
              </a:ext>
            </a:extLst>
          </p:cNvPr>
          <p:cNvSpPr>
            <a:spLocks noGrp="1"/>
          </p:cNvSpPr>
          <p:nvPr>
            <p:ph idx="1"/>
          </p:nvPr>
        </p:nvSpPr>
        <p:spPr>
          <a:xfrm>
            <a:off x="457200" y="377072"/>
            <a:ext cx="8229600" cy="5630219"/>
          </a:xfrm>
        </p:spPr>
        <p:txBody>
          <a:bodyPr/>
          <a:lstStyle/>
          <a:p>
            <a:r>
              <a:rPr lang="en-US" sz="2000">
                <a:latin typeface="Times New Roman" panose="02020603050405020304" pitchFamily="18" charset="0"/>
                <a:cs typeface="Times New Roman" panose="02020603050405020304" pitchFamily="18" charset="0"/>
              </a:rPr>
              <a:t>Data From Inpatient Discharge</a:t>
            </a:r>
          </a:p>
          <a:p>
            <a:endParaRPr lang="en-US"/>
          </a:p>
        </p:txBody>
      </p:sp>
      <p:graphicFrame>
        <p:nvGraphicFramePr>
          <p:cNvPr id="4" name="Table 3">
            <a:extLst>
              <a:ext uri="{FF2B5EF4-FFF2-40B4-BE49-F238E27FC236}">
                <a16:creationId xmlns:a16="http://schemas.microsoft.com/office/drawing/2014/main" id="{9C6356C1-D3B2-A6F4-A02B-DE830C347926}"/>
              </a:ext>
            </a:extLst>
          </p:cNvPr>
          <p:cNvGraphicFramePr>
            <a:graphicFrameLocks noGrp="1"/>
          </p:cNvGraphicFramePr>
          <p:nvPr>
            <p:extLst>
              <p:ext uri="{D42A27DB-BD31-4B8C-83A1-F6EECF244321}">
                <p14:modId xmlns:p14="http://schemas.microsoft.com/office/powerpoint/2010/main" val="4124109653"/>
              </p:ext>
            </p:extLst>
          </p:nvPr>
        </p:nvGraphicFramePr>
        <p:xfrm>
          <a:off x="838573" y="923828"/>
          <a:ext cx="7739815" cy="4524865"/>
        </p:xfrm>
        <a:graphic>
          <a:graphicData uri="http://schemas.openxmlformats.org/drawingml/2006/table">
            <a:tbl>
              <a:tblPr firstRow="1" firstCol="1" bandRow="1">
                <a:tableStyleId>{5C22544A-7EE6-4342-B048-85BDC9FD1C3A}</a:tableStyleId>
              </a:tblPr>
              <a:tblGrid>
                <a:gridCol w="1866916">
                  <a:extLst>
                    <a:ext uri="{9D8B030D-6E8A-4147-A177-3AD203B41FA5}">
                      <a16:colId xmlns:a16="http://schemas.microsoft.com/office/drawing/2014/main" val="3090700988"/>
                    </a:ext>
                  </a:extLst>
                </a:gridCol>
                <a:gridCol w="5872899">
                  <a:extLst>
                    <a:ext uri="{9D8B030D-6E8A-4147-A177-3AD203B41FA5}">
                      <a16:colId xmlns:a16="http://schemas.microsoft.com/office/drawing/2014/main" val="1762223670"/>
                    </a:ext>
                  </a:extLst>
                </a:gridCol>
              </a:tblGrid>
              <a:tr h="1162415">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Purpose of data collection?</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b="0" kern="100">
                          <a:solidFill>
                            <a:schemeClr val="tx1"/>
                          </a:solidFill>
                          <a:effectLst/>
                        </a:rPr>
                        <a:t>The objective of gathering information through inpatient admission and their medical expense in each state is to understand how various factors have impacted the cost of healthcare.</a:t>
                      </a:r>
                      <a:endParaRPr lang="en-US" sz="1000" b="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1179901795"/>
                  </a:ext>
                </a:extLst>
              </a:tr>
              <a:tr h="1317107">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Utilization of Data</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kern="100">
                          <a:effectLst/>
                        </a:rPr>
                        <a:t>The information gathered will be utilized to create prediction models that will enable the healthcare industry to more easily allocate resources and manage finances by providing an accurate estimate of healthcare expenditures.</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2022900853"/>
                  </a:ext>
                </a:extLst>
              </a:tr>
              <a:tr h="512921">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Units of measurement</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kern="100">
                          <a:effectLst/>
                        </a:rPr>
                        <a:t>Rows of Data Collected</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4218525915"/>
                  </a:ext>
                </a:extLst>
              </a:tr>
              <a:tr h="506580">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Variables</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kern="100">
                          <a:effectLst/>
                        </a:rPr>
                        <a:t>Various features such as gender, age, reason for hospitalization etc.</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211295082"/>
                  </a:ext>
                </a:extLst>
              </a:tr>
              <a:tr h="512921">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Datatype of variables</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kern="100">
                          <a:effectLst/>
                        </a:rPr>
                        <a:t>Text and numeric</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2131877378"/>
                  </a:ext>
                </a:extLst>
              </a:tr>
              <a:tr h="512921">
                <a:tc>
                  <a:txBody>
                    <a:bodyPr/>
                    <a:lstStyle/>
                    <a:p>
                      <a:pPr marL="0" marR="0">
                        <a:lnSpc>
                          <a:spcPct val="200000"/>
                        </a:lnSpc>
                        <a:spcBef>
                          <a:spcPts val="0"/>
                        </a:spcBef>
                        <a:spcAft>
                          <a:spcPts val="0"/>
                        </a:spcAft>
                        <a:tabLst>
                          <a:tab pos="457200" algn="l"/>
                        </a:tabLst>
                      </a:pPr>
                      <a:r>
                        <a:rPr lang="en-US" sz="1100" b="0" kern="100">
                          <a:solidFill>
                            <a:schemeClr val="tx1"/>
                          </a:solidFill>
                          <a:effectLst/>
                          <a:highlight>
                            <a:srgbClr val="DBDBDB"/>
                          </a:highlight>
                        </a:rPr>
                        <a:t>Collection Method</a:t>
                      </a:r>
                      <a:endParaRPr lang="en-US" sz="1000" b="0" kern="100">
                        <a:solidFill>
                          <a:schemeClr val="tx1"/>
                        </a:solidFill>
                        <a:effectLst/>
                        <a:highlight>
                          <a:srgbClr val="DBDBDB"/>
                        </a:highlight>
                        <a:latin typeface="Calibri" panose="020F0502020204030204" pitchFamily="34" charset="0"/>
                        <a:ea typeface="Calibri" panose="020F0502020204030204" pitchFamily="34" charset="0"/>
                        <a:cs typeface="Arial" panose="020B0604020202020204" pitchFamily="34" charset="0"/>
                      </a:endParaRPr>
                    </a:p>
                  </a:txBody>
                  <a:tcPr marL="64253" marR="64253" marT="0" marB="0"/>
                </a:tc>
                <a:tc>
                  <a:txBody>
                    <a:bodyPr/>
                    <a:lstStyle/>
                    <a:p>
                      <a:pPr marL="0" marR="0">
                        <a:lnSpc>
                          <a:spcPct val="200000"/>
                        </a:lnSpc>
                        <a:spcBef>
                          <a:spcPts val="0"/>
                        </a:spcBef>
                        <a:spcAft>
                          <a:spcPts val="0"/>
                        </a:spcAft>
                        <a:tabLst>
                          <a:tab pos="457200" algn="l"/>
                        </a:tabLst>
                      </a:pPr>
                      <a:r>
                        <a:rPr lang="en-US" sz="1100" kern="100">
                          <a:effectLst/>
                        </a:rPr>
                        <a:t>Download from the federal site and merge the data from all years </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4253" marR="64253" marT="0" marB="0"/>
                </a:tc>
                <a:extLst>
                  <a:ext uri="{0D108BD9-81ED-4DB2-BD59-A6C34878D82A}">
                    <a16:rowId xmlns:a16="http://schemas.microsoft.com/office/drawing/2014/main" val="2087192480"/>
                  </a:ext>
                </a:extLst>
              </a:tr>
            </a:tbl>
          </a:graphicData>
        </a:graphic>
      </p:graphicFrame>
    </p:spTree>
    <p:extLst>
      <p:ext uri="{BB962C8B-B14F-4D97-AF65-F5344CB8AC3E}">
        <p14:creationId xmlns:p14="http://schemas.microsoft.com/office/powerpoint/2010/main" val="163550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833CA-7A0A-2DE0-06E1-5967860C749E}"/>
              </a:ext>
            </a:extLst>
          </p:cNvPr>
          <p:cNvSpPr>
            <a:spLocks noGrp="1"/>
          </p:cNvSpPr>
          <p:nvPr>
            <p:ph idx="1"/>
          </p:nvPr>
        </p:nvSpPr>
        <p:spPr/>
        <p:txBody>
          <a:bodyPr/>
          <a:lstStyle/>
          <a:p>
            <a:r>
              <a:rPr lang="en-US" b="0" i="0">
                <a:solidFill>
                  <a:srgbClr val="0D0D0D"/>
                </a:solidFill>
                <a:effectLst/>
                <a:highlight>
                  <a:srgbClr val="FFFFFF"/>
                </a:highlight>
                <a:latin typeface="Söhne"/>
              </a:rPr>
              <a:t>Address differences in patterns, column numbers, and features in the final dataset.</a:t>
            </a:r>
          </a:p>
          <a:p>
            <a:r>
              <a:rPr lang="en-US" b="0" i="0">
                <a:solidFill>
                  <a:srgbClr val="0D0D0D"/>
                </a:solidFill>
                <a:effectLst/>
                <a:highlight>
                  <a:srgbClr val="FFFFFF"/>
                </a:highlight>
                <a:latin typeface="Söhne"/>
              </a:rPr>
              <a:t>Identify and analyze null values</a:t>
            </a:r>
            <a:endParaRPr lang="en-US">
              <a:solidFill>
                <a:srgbClr val="0D0D0D"/>
              </a:solidFill>
              <a:highlight>
                <a:srgbClr val="FFFFFF"/>
              </a:highlight>
              <a:latin typeface="Söhne"/>
            </a:endParaRPr>
          </a:p>
          <a:p>
            <a:r>
              <a:rPr lang="en-US" b="0" i="0">
                <a:solidFill>
                  <a:srgbClr val="0D0D0D"/>
                </a:solidFill>
                <a:effectLst/>
                <a:highlight>
                  <a:srgbClr val="FFFFFF"/>
                </a:highlight>
                <a:latin typeface="Söhne"/>
              </a:rPr>
              <a:t>Handle Outliers</a:t>
            </a:r>
          </a:p>
          <a:p>
            <a:r>
              <a:rPr lang="en-US">
                <a:solidFill>
                  <a:srgbClr val="0D0D0D"/>
                </a:solidFill>
                <a:highlight>
                  <a:srgbClr val="FFFFFF"/>
                </a:highlight>
                <a:latin typeface="Söhne"/>
              </a:rPr>
              <a:t>Analyzing the datatype and information of each column</a:t>
            </a:r>
          </a:p>
          <a:p>
            <a:r>
              <a:rPr lang="en-US" b="0" i="0">
                <a:solidFill>
                  <a:srgbClr val="0D0D0D"/>
                </a:solidFill>
                <a:effectLst/>
                <a:highlight>
                  <a:srgbClr val="FFFFFF"/>
                </a:highlight>
                <a:latin typeface="Söhne"/>
              </a:rPr>
              <a:t>Understanding the </a:t>
            </a:r>
            <a:r>
              <a:rPr lang="en-US">
                <a:solidFill>
                  <a:srgbClr val="0D0D0D"/>
                </a:solidFill>
                <a:highlight>
                  <a:srgbClr val="FFFFFF"/>
                </a:highlight>
                <a:latin typeface="Söhne"/>
              </a:rPr>
              <a:t>distribution of each column in the dataset.</a:t>
            </a:r>
            <a:endParaRPr lang="en-US" b="0" i="0">
              <a:solidFill>
                <a:srgbClr val="0D0D0D"/>
              </a:solidFill>
              <a:effectLst/>
              <a:highlight>
                <a:srgbClr val="FFFFFF"/>
              </a:highlight>
              <a:latin typeface="Söhne"/>
            </a:endParaRPr>
          </a:p>
          <a:p>
            <a:endParaRPr lang="en-US"/>
          </a:p>
        </p:txBody>
      </p:sp>
      <p:sp>
        <p:nvSpPr>
          <p:cNvPr id="3" name="Title 2">
            <a:extLst>
              <a:ext uri="{FF2B5EF4-FFF2-40B4-BE49-F238E27FC236}">
                <a16:creationId xmlns:a16="http://schemas.microsoft.com/office/drawing/2014/main" id="{E7431482-C519-E02F-808D-BE3B26B9DCF8}"/>
              </a:ext>
            </a:extLst>
          </p:cNvPr>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r>
              <a:rPr lang="en-US">
                <a:latin typeface="Times New Roman"/>
                <a:cs typeface="Times New Roman"/>
              </a:rPr>
              <a:t>Data Preprocessing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74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HPredict: A Machine LearningBased Model for Treatment Cost Estimation</vt:lpstr>
      <vt:lpstr>Problem Statement</vt:lpstr>
      <vt:lpstr>Project Methodology and Flow</vt:lpstr>
      <vt:lpstr>Project Requirements</vt:lpstr>
      <vt:lpstr>Data Process</vt:lpstr>
      <vt:lpstr>PowerPoint Presentation</vt:lpstr>
      <vt:lpstr>Data Collection</vt:lpstr>
      <vt:lpstr>PowerPoint Presentation</vt:lpstr>
      <vt:lpstr>Data Preprocessing</vt:lpstr>
      <vt:lpstr>PowerPoint Presentation</vt:lpstr>
      <vt:lpstr>Data Transformation  </vt:lpstr>
      <vt:lpstr>PowerPoint Presentation</vt:lpstr>
      <vt:lpstr>EDA after Data Transformation</vt:lpstr>
      <vt:lpstr>Data Preparation</vt:lpstr>
      <vt:lpstr>Data Statistics </vt:lpstr>
      <vt:lpstr>Data Transformation &amp; Preparation</vt:lpstr>
      <vt:lpstr>Model Development and Evaluation Metrix</vt:lpstr>
      <vt:lpstr>List of libraries used for model development </vt:lpstr>
      <vt:lpstr>Systematic architecture for Linear regression model with hyperparameter tuning</vt:lpstr>
      <vt:lpstr>Architecture and dataflow for polynomial regression</vt:lpstr>
      <vt:lpstr>Architecture and dataflow for XG Boost</vt:lpstr>
      <vt:lpstr>Architecture and dataflow for Random Forest</vt:lpstr>
      <vt:lpstr>Architecture and dataflow for gradient boosting regressor </vt:lpstr>
      <vt:lpstr>Models comparative analysis</vt:lpstr>
      <vt:lpstr>Justifications for models </vt:lpstr>
      <vt:lpstr>Evaluations  Linear Regression</vt:lpstr>
      <vt:lpstr>Polynomial Regression</vt:lpstr>
      <vt:lpstr>Gradient Boosting</vt:lpstr>
      <vt:lpstr>Random Forest</vt:lpstr>
      <vt:lpstr>XGBoost</vt:lpstr>
      <vt:lpstr>Results and Comparison of Model performance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H-Predict: A Machine Learning-Based Model for Treatment Cost Estimation</dc:title>
  <dc:creator>VENKATACHALAM N</dc:creator>
  <cp:revision>1</cp:revision>
  <dcterms:created xsi:type="dcterms:W3CDTF">2024-03-11T04:04:25Z</dcterms:created>
  <dcterms:modified xsi:type="dcterms:W3CDTF">2024-05-06T22:27:02Z</dcterms:modified>
</cp:coreProperties>
</file>