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4415" r:id="rId2"/>
    <p:sldMasterId id="2147484403" r:id="rId3"/>
    <p:sldMasterId id="2147484391" r:id="rId4"/>
    <p:sldMasterId id="2147483913" r:id="rId5"/>
    <p:sldMasterId id="2147483648" r:id="rId6"/>
  </p:sldMasterIdLst>
  <p:notesMasterIdLst>
    <p:notesMasterId r:id="rId19"/>
  </p:notesMasterIdLst>
  <p:sldIdLst>
    <p:sldId id="666" r:id="rId7"/>
    <p:sldId id="658" r:id="rId8"/>
    <p:sldId id="659" r:id="rId9"/>
    <p:sldId id="675" r:id="rId10"/>
    <p:sldId id="275" r:id="rId11"/>
    <p:sldId id="667" r:id="rId12"/>
    <p:sldId id="677" r:id="rId13"/>
    <p:sldId id="672" r:id="rId14"/>
    <p:sldId id="670" r:id="rId15"/>
    <p:sldId id="678" r:id="rId16"/>
    <p:sldId id="674" r:id="rId17"/>
    <p:sldId id="676"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260">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2800"/>
    <a:srgbClr val="CC33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9C7E4-0387-45CE-9D55-574000B80450}" v="320" dt="2022-02-09T05:25:12.458"/>
    <p1510:client id="{93FDE83E-66AD-461E-B420-2DE9D221CE85}" v="15" dt="2021-10-27T02:39:27.149"/>
    <p1510:client id="{C808E19F-E152-4984-9752-B8BF0FBAEE9D}" v="728" dt="2021-10-27T02:23:24.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21" autoAdjust="0"/>
    <p:restoredTop sz="94660"/>
  </p:normalViewPr>
  <p:slideViewPr>
    <p:cSldViewPr>
      <p:cViewPr varScale="1">
        <p:scale>
          <a:sx n="59" d="100"/>
          <a:sy n="59" d="100"/>
        </p:scale>
        <p:origin x="1284" y="32"/>
      </p:cViewPr>
      <p:guideLst>
        <p:guide orient="horz" pos="2160"/>
        <p:guide orient="horz" pos="2260"/>
        <p:guide pos="2880"/>
      </p:guideLst>
    </p:cSldViewPr>
  </p:slideViewPr>
  <p:notesTextViewPr>
    <p:cViewPr>
      <p:scale>
        <a:sx n="100" d="100"/>
        <a:sy n="100" d="100"/>
      </p:scale>
      <p:origin x="0" y="0"/>
    </p:cViewPr>
  </p:notesTextViewPr>
  <p:sorterViewPr>
    <p:cViewPr>
      <p:scale>
        <a:sx n="100" d="100"/>
        <a:sy n="100" d="100"/>
      </p:scale>
      <p:origin x="0" y="-2580"/>
    </p:cViewPr>
  </p:sorterViewPr>
  <p:gridSpacing cx="68400" cy="684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B6DB00-19F4-4D76-85E7-3FF3DD084B5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B413B514-E871-4BEC-B85C-760FCF22EB0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CC9F4D83-B64A-4E47-93CA-9E89A2AA4B71}" type="datetimeFigureOut">
              <a:rPr lang="en-US"/>
              <a:pPr>
                <a:defRPr/>
              </a:pPr>
              <a:t>7/19/2023</a:t>
            </a:fld>
            <a:endParaRPr lang="en-US"/>
          </a:p>
        </p:txBody>
      </p:sp>
      <p:sp>
        <p:nvSpPr>
          <p:cNvPr id="4" name="Slide Image Placeholder 3">
            <a:extLst>
              <a:ext uri="{FF2B5EF4-FFF2-40B4-BE49-F238E27FC236}">
                <a16:creationId xmlns:a16="http://schemas.microsoft.com/office/drawing/2014/main" id="{20770651-4CED-4713-A37D-E0AFA89C262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9669E8C-6933-4DFF-BBA5-9BD40EDBF69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20CA9D-0E3A-45BC-B2A2-4ACE77DD0FA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14CFFBE-D243-4C51-BDE5-6595F0FA55D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E8D8D92-4A9B-4CAA-AA2E-FB71FCAA049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9EB7C8B4-A571-4EB9-906C-0C710808473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02BE5BFF-ED0A-49B6-B767-01A50BD9A95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508" name="Slide Number Placeholder 3">
            <a:extLst>
              <a:ext uri="{FF2B5EF4-FFF2-40B4-BE49-F238E27FC236}">
                <a16:creationId xmlns:a16="http://schemas.microsoft.com/office/drawing/2014/main" id="{6A992FD5-F14F-4061-BD65-A54EB5589BF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D194B7-A4CF-4FD1-8FD5-269F57A29437}" type="slidenum">
              <a:rPr lang="en-US" altLang="en-US"/>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345D1C-CA4C-4D65-8915-9BF83D388A73}"/>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AC8FB2B3-6A66-4C66-BF74-1730C9DFE0F7}"/>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CB6CBB8A-4A41-4810-9329-117913CE6FF5}"/>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48BF332-3094-4D4C-BB86-C014C981FF93}" type="slidenum">
              <a:rPr lang="en-US" altLang="en-US"/>
              <a:pPr/>
              <a:t>‹#›</a:t>
            </a:fld>
            <a:endParaRPr lang="en-US" altLang="en-US"/>
          </a:p>
        </p:txBody>
      </p:sp>
    </p:spTree>
    <p:extLst>
      <p:ext uri="{BB962C8B-B14F-4D97-AF65-F5344CB8AC3E}">
        <p14:creationId xmlns:p14="http://schemas.microsoft.com/office/powerpoint/2010/main" val="147730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943A65-F0EA-4192-BED8-F3F895F8A5DA}"/>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1302B5FE-4314-4FB6-BFB9-FFAF71EE9635}"/>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386C79C7-F13D-4D22-B798-B123F8B4107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B6855EE-F866-480A-B788-5566657C216E}" type="slidenum">
              <a:rPr lang="en-US" altLang="en-US"/>
              <a:pPr/>
              <a:t>‹#›</a:t>
            </a:fld>
            <a:endParaRPr lang="en-US" altLang="en-US"/>
          </a:p>
        </p:txBody>
      </p:sp>
    </p:spTree>
    <p:extLst>
      <p:ext uri="{BB962C8B-B14F-4D97-AF65-F5344CB8AC3E}">
        <p14:creationId xmlns:p14="http://schemas.microsoft.com/office/powerpoint/2010/main" val="2055277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FCDE79-A017-4BFF-BDF4-E40940F70471}"/>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90B3C54F-0AA0-4C64-9699-F459CE299C92}"/>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92F82D43-0D34-4F6D-B593-451F3F672E2B}"/>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EAD38096-6210-4EC9-B61A-ADCDB6D8005E}" type="slidenum">
              <a:rPr lang="en-US" altLang="en-US"/>
              <a:pPr/>
              <a:t>‹#›</a:t>
            </a:fld>
            <a:endParaRPr lang="en-US" altLang="en-US"/>
          </a:p>
        </p:txBody>
      </p:sp>
    </p:spTree>
    <p:extLst>
      <p:ext uri="{BB962C8B-B14F-4D97-AF65-F5344CB8AC3E}">
        <p14:creationId xmlns:p14="http://schemas.microsoft.com/office/powerpoint/2010/main" val="1313586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4FB3E4-415C-4B4D-BAE0-07917C00A285}"/>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59B50547-3F4F-49CA-AFB4-6BC70E5FF1DA}"/>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CB32B298-E145-4414-B325-69035ABFAD8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53C2AF64-C874-433A-9E39-D56AB0261599}" type="slidenum">
              <a:rPr lang="en-US" altLang="en-US"/>
              <a:pPr/>
              <a:t>‹#›</a:t>
            </a:fld>
            <a:endParaRPr lang="en-US" altLang="en-US"/>
          </a:p>
        </p:txBody>
      </p:sp>
    </p:spTree>
    <p:extLst>
      <p:ext uri="{BB962C8B-B14F-4D97-AF65-F5344CB8AC3E}">
        <p14:creationId xmlns:p14="http://schemas.microsoft.com/office/powerpoint/2010/main" val="1719415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GMCET_IT">
    <p:spTree>
      <p:nvGrpSpPr>
        <p:cNvPr id="1" name=""/>
        <p:cNvGrpSpPr/>
        <p:nvPr/>
      </p:nvGrpSpPr>
      <p:grpSpPr>
        <a:xfrm>
          <a:off x="0" y="0"/>
          <a:ext cx="0" cy="0"/>
          <a:chOff x="0" y="0"/>
          <a:chExt cx="0" cy="0"/>
        </a:xfrm>
      </p:grpSpPr>
      <p:sp>
        <p:nvSpPr>
          <p:cNvPr id="2" name="Title 1"/>
          <p:cNvSpPr>
            <a:spLocks noGrp="1"/>
          </p:cNvSpPr>
          <p:nvPr>
            <p:ph type="title"/>
          </p:nvPr>
        </p:nvSpPr>
        <p:spPr>
          <a:xfrm>
            <a:off x="-14743" y="0"/>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1060912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688258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1530973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573601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1439559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4028846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A8153E-33DB-4CD8-8A21-A8D88DE14E88}"/>
              </a:ext>
            </a:extLst>
          </p:cNvPr>
          <p:cNvSpPr>
            <a:spLocks noGrp="1"/>
          </p:cNvSpPr>
          <p:nvPr>
            <p:ph type="dt" sz="half" idx="10"/>
          </p:nvPr>
        </p:nvSpPr>
        <p:spPr/>
        <p:txBody>
          <a:bodyPr/>
          <a:lstStyle>
            <a:lvl1pPr>
              <a:defRPr/>
            </a:lvl1pPr>
          </a:lstStyle>
          <a:p>
            <a:pPr>
              <a:defRPr/>
            </a:pPr>
            <a:fld id="{3B2B8710-FED7-496A-8382-BE4A322FA19C}" type="datetimeFigureOut">
              <a:rPr lang="en-US"/>
              <a:pPr>
                <a:defRPr/>
              </a:pPr>
              <a:t>7/19/2023</a:t>
            </a:fld>
            <a:endParaRPr lang="en-US"/>
          </a:p>
        </p:txBody>
      </p:sp>
      <p:sp>
        <p:nvSpPr>
          <p:cNvPr id="5" name="Footer Placeholder 4">
            <a:extLst>
              <a:ext uri="{FF2B5EF4-FFF2-40B4-BE49-F238E27FC236}">
                <a16:creationId xmlns:a16="http://schemas.microsoft.com/office/drawing/2014/main" id="{D5546380-57BE-4C97-BEDB-615C0868F26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35B0E4A-F2B6-43B1-A9B3-1853A565DEB9}"/>
              </a:ext>
            </a:extLst>
          </p:cNvPr>
          <p:cNvSpPr>
            <a:spLocks noGrp="1"/>
          </p:cNvSpPr>
          <p:nvPr>
            <p:ph type="sldNum" sz="quarter" idx="12"/>
          </p:nvPr>
        </p:nvSpPr>
        <p:spPr/>
        <p:txBody>
          <a:bodyPr/>
          <a:lstStyle>
            <a:lvl1pPr>
              <a:defRPr/>
            </a:lvl1pPr>
          </a:lstStyle>
          <a:p>
            <a:fld id="{AB56C261-F291-4E1C-8C73-4AB0C92F223E}" type="slidenum">
              <a:rPr lang="en-US" altLang="vi-VN"/>
              <a:pPr/>
              <a:t>‹#›</a:t>
            </a:fld>
            <a:endParaRPr lang="en-US" altLang="vi-VN"/>
          </a:p>
        </p:txBody>
      </p:sp>
    </p:spTree>
    <p:extLst>
      <p:ext uri="{BB962C8B-B14F-4D97-AF65-F5344CB8AC3E}">
        <p14:creationId xmlns:p14="http://schemas.microsoft.com/office/powerpoint/2010/main" val="3185300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3BB98C-DB6C-4140-B366-E88D3E9C5FD8}"/>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1FFFB5BE-A78C-4830-ABC8-B55EA1F62C23}"/>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70E00663-A082-441A-A045-281D06E5A73E}"/>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EAA068A4-1422-43EF-8F7A-E18A0282013A}" type="slidenum">
              <a:rPr lang="en-US" altLang="en-US"/>
              <a:pPr/>
              <a:t>‹#›</a:t>
            </a:fld>
            <a:endParaRPr lang="en-US" altLang="en-US"/>
          </a:p>
        </p:txBody>
      </p:sp>
    </p:spTree>
    <p:extLst>
      <p:ext uri="{BB962C8B-B14F-4D97-AF65-F5344CB8AC3E}">
        <p14:creationId xmlns:p14="http://schemas.microsoft.com/office/powerpoint/2010/main" val="3014389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A1C0-9AB5-45B3-B4DD-94BF5C875D51}"/>
              </a:ext>
            </a:extLst>
          </p:cNvPr>
          <p:cNvSpPr>
            <a:spLocks noGrp="1"/>
          </p:cNvSpPr>
          <p:nvPr>
            <p:ph type="dt" sz="half" idx="10"/>
          </p:nvPr>
        </p:nvSpPr>
        <p:spPr/>
        <p:txBody>
          <a:bodyPr/>
          <a:lstStyle>
            <a:lvl1pPr>
              <a:defRPr/>
            </a:lvl1pPr>
          </a:lstStyle>
          <a:p>
            <a:pPr>
              <a:defRPr/>
            </a:pPr>
            <a:fld id="{735D95C8-76FC-4BAC-B374-32AFC4900BFF}" type="datetimeFigureOut">
              <a:rPr lang="en-US"/>
              <a:pPr>
                <a:defRPr/>
              </a:pPr>
              <a:t>7/19/2023</a:t>
            </a:fld>
            <a:endParaRPr lang="en-US"/>
          </a:p>
        </p:txBody>
      </p:sp>
      <p:sp>
        <p:nvSpPr>
          <p:cNvPr id="5" name="Footer Placeholder 4">
            <a:extLst>
              <a:ext uri="{FF2B5EF4-FFF2-40B4-BE49-F238E27FC236}">
                <a16:creationId xmlns:a16="http://schemas.microsoft.com/office/drawing/2014/main" id="{EC643063-58BF-45F4-8AD9-A045FE0EE82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449F142-A92F-48C8-A340-3E80BF693B59}"/>
              </a:ext>
            </a:extLst>
          </p:cNvPr>
          <p:cNvSpPr>
            <a:spLocks noGrp="1"/>
          </p:cNvSpPr>
          <p:nvPr>
            <p:ph type="sldNum" sz="quarter" idx="12"/>
          </p:nvPr>
        </p:nvSpPr>
        <p:spPr/>
        <p:txBody>
          <a:bodyPr/>
          <a:lstStyle>
            <a:lvl1pPr>
              <a:defRPr/>
            </a:lvl1pPr>
          </a:lstStyle>
          <a:p>
            <a:fld id="{08F3F9BC-F07D-4F83-B2F3-E0E165869F7B}" type="slidenum">
              <a:rPr lang="en-US" altLang="vi-VN"/>
              <a:pPr/>
              <a:t>‹#›</a:t>
            </a:fld>
            <a:endParaRPr lang="en-US" altLang="vi-VN"/>
          </a:p>
        </p:txBody>
      </p:sp>
    </p:spTree>
    <p:extLst>
      <p:ext uri="{BB962C8B-B14F-4D97-AF65-F5344CB8AC3E}">
        <p14:creationId xmlns:p14="http://schemas.microsoft.com/office/powerpoint/2010/main" val="34898362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E708D5-E230-4388-B4AD-EF873C0DF34D}"/>
              </a:ext>
            </a:extLst>
          </p:cNvPr>
          <p:cNvSpPr>
            <a:spLocks noGrp="1"/>
          </p:cNvSpPr>
          <p:nvPr>
            <p:ph type="dt" sz="half" idx="10"/>
          </p:nvPr>
        </p:nvSpPr>
        <p:spPr/>
        <p:txBody>
          <a:bodyPr/>
          <a:lstStyle>
            <a:lvl1pPr>
              <a:defRPr/>
            </a:lvl1pPr>
          </a:lstStyle>
          <a:p>
            <a:pPr>
              <a:defRPr/>
            </a:pPr>
            <a:fld id="{98D65EFE-B4F3-4A32-A2F7-CDC3DC56BEC4}" type="datetimeFigureOut">
              <a:rPr lang="en-US"/>
              <a:pPr>
                <a:defRPr/>
              </a:pPr>
              <a:t>7/19/2023</a:t>
            </a:fld>
            <a:endParaRPr lang="en-US"/>
          </a:p>
        </p:txBody>
      </p:sp>
      <p:sp>
        <p:nvSpPr>
          <p:cNvPr id="5" name="Footer Placeholder 4">
            <a:extLst>
              <a:ext uri="{FF2B5EF4-FFF2-40B4-BE49-F238E27FC236}">
                <a16:creationId xmlns:a16="http://schemas.microsoft.com/office/drawing/2014/main" id="{318E06D3-CC4F-4A2E-A5DB-97C6000B25D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8D3AC49-FBFF-4BB7-88AC-34D5FC6F43E8}"/>
              </a:ext>
            </a:extLst>
          </p:cNvPr>
          <p:cNvSpPr>
            <a:spLocks noGrp="1"/>
          </p:cNvSpPr>
          <p:nvPr>
            <p:ph type="sldNum" sz="quarter" idx="12"/>
          </p:nvPr>
        </p:nvSpPr>
        <p:spPr/>
        <p:txBody>
          <a:bodyPr/>
          <a:lstStyle>
            <a:lvl1pPr>
              <a:defRPr/>
            </a:lvl1pPr>
          </a:lstStyle>
          <a:p>
            <a:fld id="{BF0B1B4A-A26B-4FEB-A97A-A37B4BFBDB9D}" type="slidenum">
              <a:rPr lang="en-US" altLang="vi-VN"/>
              <a:pPr/>
              <a:t>‹#›</a:t>
            </a:fld>
            <a:endParaRPr lang="en-US" altLang="vi-VN"/>
          </a:p>
        </p:txBody>
      </p:sp>
    </p:spTree>
    <p:extLst>
      <p:ext uri="{BB962C8B-B14F-4D97-AF65-F5344CB8AC3E}">
        <p14:creationId xmlns:p14="http://schemas.microsoft.com/office/powerpoint/2010/main" val="748937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D8179EE-17CF-417F-B4B6-BF97B53F9E23}"/>
              </a:ext>
            </a:extLst>
          </p:cNvPr>
          <p:cNvSpPr>
            <a:spLocks noGrp="1"/>
          </p:cNvSpPr>
          <p:nvPr>
            <p:ph type="dt" sz="half" idx="10"/>
          </p:nvPr>
        </p:nvSpPr>
        <p:spPr/>
        <p:txBody>
          <a:bodyPr/>
          <a:lstStyle>
            <a:lvl1pPr>
              <a:defRPr/>
            </a:lvl1pPr>
          </a:lstStyle>
          <a:p>
            <a:pPr>
              <a:defRPr/>
            </a:pPr>
            <a:fld id="{D0F97E89-3145-449E-B04E-26896F876D28}" type="datetimeFigureOut">
              <a:rPr lang="en-US"/>
              <a:pPr>
                <a:defRPr/>
              </a:pPr>
              <a:t>7/19/2023</a:t>
            </a:fld>
            <a:endParaRPr lang="en-US"/>
          </a:p>
        </p:txBody>
      </p:sp>
      <p:sp>
        <p:nvSpPr>
          <p:cNvPr id="6" name="Footer Placeholder 4">
            <a:extLst>
              <a:ext uri="{FF2B5EF4-FFF2-40B4-BE49-F238E27FC236}">
                <a16:creationId xmlns:a16="http://schemas.microsoft.com/office/drawing/2014/main" id="{A388BDAE-C9BF-4B26-8439-4EDD7B34A4D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FB29B3E-C924-4438-8097-7FAD6D03C2F8}"/>
              </a:ext>
            </a:extLst>
          </p:cNvPr>
          <p:cNvSpPr>
            <a:spLocks noGrp="1"/>
          </p:cNvSpPr>
          <p:nvPr>
            <p:ph type="sldNum" sz="quarter" idx="12"/>
          </p:nvPr>
        </p:nvSpPr>
        <p:spPr/>
        <p:txBody>
          <a:bodyPr/>
          <a:lstStyle>
            <a:lvl1pPr>
              <a:defRPr/>
            </a:lvl1pPr>
          </a:lstStyle>
          <a:p>
            <a:fld id="{A00DBE05-EEC4-44E9-9C8B-8BA174D553C0}" type="slidenum">
              <a:rPr lang="en-US" altLang="vi-VN"/>
              <a:pPr/>
              <a:t>‹#›</a:t>
            </a:fld>
            <a:endParaRPr lang="en-US" altLang="vi-VN"/>
          </a:p>
        </p:txBody>
      </p:sp>
    </p:spTree>
    <p:extLst>
      <p:ext uri="{BB962C8B-B14F-4D97-AF65-F5344CB8AC3E}">
        <p14:creationId xmlns:p14="http://schemas.microsoft.com/office/powerpoint/2010/main" val="153666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C05A74F-BB53-476B-A311-4DD0FF2D7251}"/>
              </a:ext>
            </a:extLst>
          </p:cNvPr>
          <p:cNvSpPr>
            <a:spLocks noGrp="1"/>
          </p:cNvSpPr>
          <p:nvPr>
            <p:ph type="dt" sz="half" idx="10"/>
          </p:nvPr>
        </p:nvSpPr>
        <p:spPr/>
        <p:txBody>
          <a:bodyPr/>
          <a:lstStyle>
            <a:lvl1pPr>
              <a:defRPr/>
            </a:lvl1pPr>
          </a:lstStyle>
          <a:p>
            <a:pPr>
              <a:defRPr/>
            </a:pPr>
            <a:fld id="{744F0CBE-E8E0-48C2-85A6-886F6FAD798D}" type="datetimeFigureOut">
              <a:rPr lang="en-US"/>
              <a:pPr>
                <a:defRPr/>
              </a:pPr>
              <a:t>7/19/2023</a:t>
            </a:fld>
            <a:endParaRPr lang="en-US"/>
          </a:p>
        </p:txBody>
      </p:sp>
      <p:sp>
        <p:nvSpPr>
          <p:cNvPr id="8" name="Footer Placeholder 4">
            <a:extLst>
              <a:ext uri="{FF2B5EF4-FFF2-40B4-BE49-F238E27FC236}">
                <a16:creationId xmlns:a16="http://schemas.microsoft.com/office/drawing/2014/main" id="{F710F7E7-3C1F-4809-BF4C-0AC4BC3C348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13B0859-7F4B-4BE3-B19D-466C04BDABB2}"/>
              </a:ext>
            </a:extLst>
          </p:cNvPr>
          <p:cNvSpPr>
            <a:spLocks noGrp="1"/>
          </p:cNvSpPr>
          <p:nvPr>
            <p:ph type="sldNum" sz="quarter" idx="12"/>
          </p:nvPr>
        </p:nvSpPr>
        <p:spPr/>
        <p:txBody>
          <a:bodyPr/>
          <a:lstStyle>
            <a:lvl1pPr>
              <a:defRPr/>
            </a:lvl1pPr>
          </a:lstStyle>
          <a:p>
            <a:fld id="{071F9D05-821B-4F20-A7C9-76A6A28904F6}" type="slidenum">
              <a:rPr lang="en-US" altLang="vi-VN"/>
              <a:pPr/>
              <a:t>‹#›</a:t>
            </a:fld>
            <a:endParaRPr lang="en-US" altLang="vi-VN"/>
          </a:p>
        </p:txBody>
      </p:sp>
    </p:spTree>
    <p:extLst>
      <p:ext uri="{BB962C8B-B14F-4D97-AF65-F5344CB8AC3E}">
        <p14:creationId xmlns:p14="http://schemas.microsoft.com/office/powerpoint/2010/main" val="366372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30DC522-D97A-4734-A9F4-69AB275D074D}"/>
              </a:ext>
            </a:extLst>
          </p:cNvPr>
          <p:cNvSpPr>
            <a:spLocks noGrp="1"/>
          </p:cNvSpPr>
          <p:nvPr>
            <p:ph type="dt" sz="half" idx="10"/>
          </p:nvPr>
        </p:nvSpPr>
        <p:spPr/>
        <p:txBody>
          <a:bodyPr/>
          <a:lstStyle>
            <a:lvl1pPr>
              <a:defRPr/>
            </a:lvl1pPr>
          </a:lstStyle>
          <a:p>
            <a:pPr>
              <a:defRPr/>
            </a:pPr>
            <a:fld id="{01FFBB53-8719-4D95-BE04-E5CCE6EF00AF}" type="datetimeFigureOut">
              <a:rPr lang="en-US"/>
              <a:pPr>
                <a:defRPr/>
              </a:pPr>
              <a:t>7/19/2023</a:t>
            </a:fld>
            <a:endParaRPr lang="en-US"/>
          </a:p>
        </p:txBody>
      </p:sp>
      <p:sp>
        <p:nvSpPr>
          <p:cNvPr id="4" name="Footer Placeholder 4">
            <a:extLst>
              <a:ext uri="{FF2B5EF4-FFF2-40B4-BE49-F238E27FC236}">
                <a16:creationId xmlns:a16="http://schemas.microsoft.com/office/drawing/2014/main" id="{D11EF59C-A2FE-4F72-A24C-10B3CD98BC9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71D2604-BDCE-4359-A10C-72A85248D858}"/>
              </a:ext>
            </a:extLst>
          </p:cNvPr>
          <p:cNvSpPr>
            <a:spLocks noGrp="1"/>
          </p:cNvSpPr>
          <p:nvPr>
            <p:ph type="sldNum" sz="quarter" idx="12"/>
          </p:nvPr>
        </p:nvSpPr>
        <p:spPr/>
        <p:txBody>
          <a:bodyPr/>
          <a:lstStyle>
            <a:lvl1pPr>
              <a:defRPr/>
            </a:lvl1pPr>
          </a:lstStyle>
          <a:p>
            <a:fld id="{6570A98A-741D-4171-8C3E-084C69E68F32}" type="slidenum">
              <a:rPr lang="en-US" altLang="vi-VN"/>
              <a:pPr/>
              <a:t>‹#›</a:t>
            </a:fld>
            <a:endParaRPr lang="en-US" altLang="vi-VN"/>
          </a:p>
        </p:txBody>
      </p:sp>
    </p:spTree>
    <p:extLst>
      <p:ext uri="{BB962C8B-B14F-4D97-AF65-F5344CB8AC3E}">
        <p14:creationId xmlns:p14="http://schemas.microsoft.com/office/powerpoint/2010/main" val="40469022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DDE9192-78DF-4847-B54F-03B78106DC53}"/>
              </a:ext>
            </a:extLst>
          </p:cNvPr>
          <p:cNvSpPr>
            <a:spLocks noGrp="1"/>
          </p:cNvSpPr>
          <p:nvPr>
            <p:ph type="dt" sz="half" idx="10"/>
          </p:nvPr>
        </p:nvSpPr>
        <p:spPr/>
        <p:txBody>
          <a:bodyPr/>
          <a:lstStyle>
            <a:lvl1pPr>
              <a:defRPr/>
            </a:lvl1pPr>
          </a:lstStyle>
          <a:p>
            <a:pPr>
              <a:defRPr/>
            </a:pPr>
            <a:fld id="{0EDC0284-4CE1-40A0-AB72-FD2A04B919C4}" type="datetimeFigureOut">
              <a:rPr lang="en-US"/>
              <a:pPr>
                <a:defRPr/>
              </a:pPr>
              <a:t>7/19/2023</a:t>
            </a:fld>
            <a:endParaRPr lang="en-US"/>
          </a:p>
        </p:txBody>
      </p:sp>
      <p:sp>
        <p:nvSpPr>
          <p:cNvPr id="3" name="Footer Placeholder 4">
            <a:extLst>
              <a:ext uri="{FF2B5EF4-FFF2-40B4-BE49-F238E27FC236}">
                <a16:creationId xmlns:a16="http://schemas.microsoft.com/office/drawing/2014/main" id="{45C8F5C0-6D63-4BD4-8550-44B973896EF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B491DC6-8053-4ECC-98E8-23DBF831FA1E}"/>
              </a:ext>
            </a:extLst>
          </p:cNvPr>
          <p:cNvSpPr>
            <a:spLocks noGrp="1"/>
          </p:cNvSpPr>
          <p:nvPr>
            <p:ph type="sldNum" sz="quarter" idx="12"/>
          </p:nvPr>
        </p:nvSpPr>
        <p:spPr/>
        <p:txBody>
          <a:bodyPr/>
          <a:lstStyle>
            <a:lvl1pPr>
              <a:defRPr/>
            </a:lvl1pPr>
          </a:lstStyle>
          <a:p>
            <a:fld id="{AA6F2BF7-D839-4673-9D4D-08CFABBE1974}" type="slidenum">
              <a:rPr lang="en-US" altLang="vi-VN"/>
              <a:pPr/>
              <a:t>‹#›</a:t>
            </a:fld>
            <a:endParaRPr lang="en-US" altLang="vi-VN"/>
          </a:p>
        </p:txBody>
      </p:sp>
    </p:spTree>
    <p:extLst>
      <p:ext uri="{BB962C8B-B14F-4D97-AF65-F5344CB8AC3E}">
        <p14:creationId xmlns:p14="http://schemas.microsoft.com/office/powerpoint/2010/main" val="864292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2B6A690-46E9-441C-8FF6-2D8B85C8CF03}"/>
              </a:ext>
            </a:extLst>
          </p:cNvPr>
          <p:cNvSpPr>
            <a:spLocks noGrp="1"/>
          </p:cNvSpPr>
          <p:nvPr>
            <p:ph type="dt" sz="half" idx="10"/>
          </p:nvPr>
        </p:nvSpPr>
        <p:spPr/>
        <p:txBody>
          <a:bodyPr/>
          <a:lstStyle>
            <a:lvl1pPr>
              <a:defRPr/>
            </a:lvl1pPr>
          </a:lstStyle>
          <a:p>
            <a:pPr>
              <a:defRPr/>
            </a:pPr>
            <a:fld id="{EA587E5C-A2DC-4EB4-8034-004DFAE2DCD2}" type="datetimeFigureOut">
              <a:rPr lang="en-US"/>
              <a:pPr>
                <a:defRPr/>
              </a:pPr>
              <a:t>7/19/2023</a:t>
            </a:fld>
            <a:endParaRPr lang="en-US"/>
          </a:p>
        </p:txBody>
      </p:sp>
      <p:sp>
        <p:nvSpPr>
          <p:cNvPr id="6" name="Footer Placeholder 4">
            <a:extLst>
              <a:ext uri="{FF2B5EF4-FFF2-40B4-BE49-F238E27FC236}">
                <a16:creationId xmlns:a16="http://schemas.microsoft.com/office/drawing/2014/main" id="{1C970048-0D58-47AB-9E16-10AA61E8721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311149A-EC03-49F3-876D-C9CB30240BB9}"/>
              </a:ext>
            </a:extLst>
          </p:cNvPr>
          <p:cNvSpPr>
            <a:spLocks noGrp="1"/>
          </p:cNvSpPr>
          <p:nvPr>
            <p:ph type="sldNum" sz="quarter" idx="12"/>
          </p:nvPr>
        </p:nvSpPr>
        <p:spPr/>
        <p:txBody>
          <a:bodyPr/>
          <a:lstStyle>
            <a:lvl1pPr>
              <a:defRPr/>
            </a:lvl1pPr>
          </a:lstStyle>
          <a:p>
            <a:fld id="{1E82869C-256A-4AAE-B059-3A2A09D8093E}" type="slidenum">
              <a:rPr lang="en-US" altLang="vi-VN"/>
              <a:pPr/>
              <a:t>‹#›</a:t>
            </a:fld>
            <a:endParaRPr lang="en-US" altLang="vi-VN"/>
          </a:p>
        </p:txBody>
      </p:sp>
    </p:spTree>
    <p:extLst>
      <p:ext uri="{BB962C8B-B14F-4D97-AF65-F5344CB8AC3E}">
        <p14:creationId xmlns:p14="http://schemas.microsoft.com/office/powerpoint/2010/main" val="32234768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59ABEC0-F779-4ACD-A5F8-18DF84CF3E60}"/>
              </a:ext>
            </a:extLst>
          </p:cNvPr>
          <p:cNvSpPr>
            <a:spLocks noGrp="1"/>
          </p:cNvSpPr>
          <p:nvPr>
            <p:ph type="dt" sz="half" idx="10"/>
          </p:nvPr>
        </p:nvSpPr>
        <p:spPr/>
        <p:txBody>
          <a:bodyPr/>
          <a:lstStyle>
            <a:lvl1pPr>
              <a:defRPr/>
            </a:lvl1pPr>
          </a:lstStyle>
          <a:p>
            <a:pPr>
              <a:defRPr/>
            </a:pPr>
            <a:fld id="{88EE5DE9-F546-4D4F-BB26-F61B9464B388}" type="datetimeFigureOut">
              <a:rPr lang="en-US"/>
              <a:pPr>
                <a:defRPr/>
              </a:pPr>
              <a:t>7/19/2023</a:t>
            </a:fld>
            <a:endParaRPr lang="en-US"/>
          </a:p>
        </p:txBody>
      </p:sp>
      <p:sp>
        <p:nvSpPr>
          <p:cNvPr id="6" name="Footer Placeholder 4">
            <a:extLst>
              <a:ext uri="{FF2B5EF4-FFF2-40B4-BE49-F238E27FC236}">
                <a16:creationId xmlns:a16="http://schemas.microsoft.com/office/drawing/2014/main" id="{2731D91F-62CE-4902-AE64-260E46F63F0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5469FF8-573B-4AD9-8B3B-3D91BACD409A}"/>
              </a:ext>
            </a:extLst>
          </p:cNvPr>
          <p:cNvSpPr>
            <a:spLocks noGrp="1"/>
          </p:cNvSpPr>
          <p:nvPr>
            <p:ph type="sldNum" sz="quarter" idx="12"/>
          </p:nvPr>
        </p:nvSpPr>
        <p:spPr/>
        <p:txBody>
          <a:bodyPr/>
          <a:lstStyle>
            <a:lvl1pPr>
              <a:defRPr/>
            </a:lvl1pPr>
          </a:lstStyle>
          <a:p>
            <a:fld id="{FC59807E-E993-4379-B537-B173DC88A787}" type="slidenum">
              <a:rPr lang="en-US" altLang="vi-VN"/>
              <a:pPr/>
              <a:t>‹#›</a:t>
            </a:fld>
            <a:endParaRPr lang="en-US" altLang="vi-VN"/>
          </a:p>
        </p:txBody>
      </p:sp>
    </p:spTree>
    <p:extLst>
      <p:ext uri="{BB962C8B-B14F-4D97-AF65-F5344CB8AC3E}">
        <p14:creationId xmlns:p14="http://schemas.microsoft.com/office/powerpoint/2010/main" val="33278369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61095-019D-4CCE-9A88-5DB15EAFB784}"/>
              </a:ext>
            </a:extLst>
          </p:cNvPr>
          <p:cNvSpPr>
            <a:spLocks noGrp="1"/>
          </p:cNvSpPr>
          <p:nvPr>
            <p:ph type="dt" sz="half" idx="10"/>
          </p:nvPr>
        </p:nvSpPr>
        <p:spPr/>
        <p:txBody>
          <a:bodyPr/>
          <a:lstStyle>
            <a:lvl1pPr>
              <a:defRPr/>
            </a:lvl1pPr>
          </a:lstStyle>
          <a:p>
            <a:pPr>
              <a:defRPr/>
            </a:pPr>
            <a:fld id="{CBA03C4A-B28C-4345-9276-201359AA10D0}" type="datetimeFigureOut">
              <a:rPr lang="en-US"/>
              <a:pPr>
                <a:defRPr/>
              </a:pPr>
              <a:t>7/19/2023</a:t>
            </a:fld>
            <a:endParaRPr lang="en-US"/>
          </a:p>
        </p:txBody>
      </p:sp>
      <p:sp>
        <p:nvSpPr>
          <p:cNvPr id="5" name="Footer Placeholder 4">
            <a:extLst>
              <a:ext uri="{FF2B5EF4-FFF2-40B4-BE49-F238E27FC236}">
                <a16:creationId xmlns:a16="http://schemas.microsoft.com/office/drawing/2014/main" id="{450A5A26-0E0A-4AA9-832D-B4D6726E20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437124A-9D19-453A-BCEA-D4FDBAC286E5}"/>
              </a:ext>
            </a:extLst>
          </p:cNvPr>
          <p:cNvSpPr>
            <a:spLocks noGrp="1"/>
          </p:cNvSpPr>
          <p:nvPr>
            <p:ph type="sldNum" sz="quarter" idx="12"/>
          </p:nvPr>
        </p:nvSpPr>
        <p:spPr/>
        <p:txBody>
          <a:bodyPr/>
          <a:lstStyle>
            <a:lvl1pPr>
              <a:defRPr/>
            </a:lvl1pPr>
          </a:lstStyle>
          <a:p>
            <a:fld id="{E61DDBEB-F651-42E0-B6EF-64FB25FB78BC}" type="slidenum">
              <a:rPr lang="en-US" altLang="vi-VN"/>
              <a:pPr/>
              <a:t>‹#›</a:t>
            </a:fld>
            <a:endParaRPr lang="en-US" altLang="vi-VN"/>
          </a:p>
        </p:txBody>
      </p:sp>
    </p:spTree>
    <p:extLst>
      <p:ext uri="{BB962C8B-B14F-4D97-AF65-F5344CB8AC3E}">
        <p14:creationId xmlns:p14="http://schemas.microsoft.com/office/powerpoint/2010/main" val="29658084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090FA-CCDE-4BF9-AC00-3AA758639DE1}"/>
              </a:ext>
            </a:extLst>
          </p:cNvPr>
          <p:cNvSpPr>
            <a:spLocks noGrp="1"/>
          </p:cNvSpPr>
          <p:nvPr>
            <p:ph type="dt" sz="half" idx="10"/>
          </p:nvPr>
        </p:nvSpPr>
        <p:spPr/>
        <p:txBody>
          <a:bodyPr/>
          <a:lstStyle>
            <a:lvl1pPr>
              <a:defRPr/>
            </a:lvl1pPr>
          </a:lstStyle>
          <a:p>
            <a:pPr>
              <a:defRPr/>
            </a:pPr>
            <a:fld id="{B042791F-130D-4F0C-9882-4AE1ECEC0C6C}" type="datetimeFigureOut">
              <a:rPr lang="en-US"/>
              <a:pPr>
                <a:defRPr/>
              </a:pPr>
              <a:t>7/19/2023</a:t>
            </a:fld>
            <a:endParaRPr lang="en-US"/>
          </a:p>
        </p:txBody>
      </p:sp>
      <p:sp>
        <p:nvSpPr>
          <p:cNvPr id="5" name="Footer Placeholder 4">
            <a:extLst>
              <a:ext uri="{FF2B5EF4-FFF2-40B4-BE49-F238E27FC236}">
                <a16:creationId xmlns:a16="http://schemas.microsoft.com/office/drawing/2014/main" id="{8CAB9017-BB6E-4A8C-82E7-3E623989A17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A2D8FB4-B92E-48F6-BDE7-701E830A5DDE}"/>
              </a:ext>
            </a:extLst>
          </p:cNvPr>
          <p:cNvSpPr>
            <a:spLocks noGrp="1"/>
          </p:cNvSpPr>
          <p:nvPr>
            <p:ph type="sldNum" sz="quarter" idx="12"/>
          </p:nvPr>
        </p:nvSpPr>
        <p:spPr/>
        <p:txBody>
          <a:bodyPr/>
          <a:lstStyle>
            <a:lvl1pPr>
              <a:defRPr/>
            </a:lvl1pPr>
          </a:lstStyle>
          <a:p>
            <a:fld id="{A65114D9-C202-48F6-9986-D4B13A1136AC}" type="slidenum">
              <a:rPr lang="en-US" altLang="vi-VN"/>
              <a:pPr/>
              <a:t>‹#›</a:t>
            </a:fld>
            <a:endParaRPr lang="en-US" altLang="vi-VN"/>
          </a:p>
        </p:txBody>
      </p:sp>
    </p:spTree>
    <p:extLst>
      <p:ext uri="{BB962C8B-B14F-4D97-AF65-F5344CB8AC3E}">
        <p14:creationId xmlns:p14="http://schemas.microsoft.com/office/powerpoint/2010/main" val="190141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03FD26-DC95-446A-9675-DE9825F489F4}"/>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676B37C4-1C65-4E97-A63C-742F9294046B}"/>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C27908EB-AC06-4507-9632-AD0E9914FC47}"/>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183302A-0134-4A67-81B3-7CBD1B625847}" type="slidenum">
              <a:rPr lang="en-US" altLang="en-US"/>
              <a:pPr/>
              <a:t>‹#›</a:t>
            </a:fld>
            <a:endParaRPr lang="en-US" altLang="en-US"/>
          </a:p>
        </p:txBody>
      </p:sp>
    </p:spTree>
    <p:extLst>
      <p:ext uri="{BB962C8B-B14F-4D97-AF65-F5344CB8AC3E}">
        <p14:creationId xmlns:p14="http://schemas.microsoft.com/office/powerpoint/2010/main" val="26951426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79B6EE-8C38-403B-B1C9-368062870ADC}"/>
              </a:ext>
            </a:extLst>
          </p:cNvPr>
          <p:cNvSpPr>
            <a:spLocks noGrp="1"/>
          </p:cNvSpPr>
          <p:nvPr>
            <p:ph type="dt" sz="half" idx="10"/>
          </p:nvPr>
        </p:nvSpPr>
        <p:spPr/>
        <p:txBody>
          <a:bodyPr/>
          <a:lstStyle>
            <a:lvl1pPr>
              <a:defRPr/>
            </a:lvl1pPr>
          </a:lstStyle>
          <a:p>
            <a:pPr>
              <a:defRPr/>
            </a:pPr>
            <a:fld id="{A173FDCF-93C5-499B-B716-66E7F09AA015}" type="datetimeFigureOut">
              <a:rPr lang="en-US"/>
              <a:pPr>
                <a:defRPr/>
              </a:pPr>
              <a:t>7/19/2023</a:t>
            </a:fld>
            <a:endParaRPr lang="en-US"/>
          </a:p>
        </p:txBody>
      </p:sp>
      <p:sp>
        <p:nvSpPr>
          <p:cNvPr id="5" name="Footer Placeholder 4">
            <a:extLst>
              <a:ext uri="{FF2B5EF4-FFF2-40B4-BE49-F238E27FC236}">
                <a16:creationId xmlns:a16="http://schemas.microsoft.com/office/drawing/2014/main" id="{2B823D0A-A8D8-4F19-BD88-276A50748BF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A65B68C-319D-4F1C-90C2-7F824CAD889A}"/>
              </a:ext>
            </a:extLst>
          </p:cNvPr>
          <p:cNvSpPr>
            <a:spLocks noGrp="1"/>
          </p:cNvSpPr>
          <p:nvPr>
            <p:ph type="sldNum" sz="quarter" idx="12"/>
          </p:nvPr>
        </p:nvSpPr>
        <p:spPr/>
        <p:txBody>
          <a:bodyPr/>
          <a:lstStyle>
            <a:lvl1pPr>
              <a:defRPr/>
            </a:lvl1pPr>
          </a:lstStyle>
          <a:p>
            <a:fld id="{D71D883D-12FD-47EF-ABA3-1E9E2638E02A}" type="slidenum">
              <a:rPr lang="en-US" altLang="vi-VN"/>
              <a:pPr/>
              <a:t>‹#›</a:t>
            </a:fld>
            <a:endParaRPr lang="en-US" altLang="vi-VN"/>
          </a:p>
        </p:txBody>
      </p:sp>
    </p:spTree>
    <p:extLst>
      <p:ext uri="{BB962C8B-B14F-4D97-AF65-F5344CB8AC3E}">
        <p14:creationId xmlns:p14="http://schemas.microsoft.com/office/powerpoint/2010/main" val="35370384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776C4-6597-4F2C-925D-E9ACBDABA76B}"/>
              </a:ext>
            </a:extLst>
          </p:cNvPr>
          <p:cNvSpPr>
            <a:spLocks noGrp="1"/>
          </p:cNvSpPr>
          <p:nvPr>
            <p:ph type="dt" sz="half" idx="10"/>
          </p:nvPr>
        </p:nvSpPr>
        <p:spPr/>
        <p:txBody>
          <a:bodyPr/>
          <a:lstStyle>
            <a:lvl1pPr>
              <a:defRPr/>
            </a:lvl1pPr>
          </a:lstStyle>
          <a:p>
            <a:pPr>
              <a:defRPr/>
            </a:pPr>
            <a:fld id="{BC6A97D8-235C-455F-8A33-373E7A48C619}" type="datetimeFigureOut">
              <a:rPr lang="en-US"/>
              <a:pPr>
                <a:defRPr/>
              </a:pPr>
              <a:t>7/19/2023</a:t>
            </a:fld>
            <a:endParaRPr lang="en-US"/>
          </a:p>
        </p:txBody>
      </p:sp>
      <p:sp>
        <p:nvSpPr>
          <p:cNvPr id="5" name="Footer Placeholder 4">
            <a:extLst>
              <a:ext uri="{FF2B5EF4-FFF2-40B4-BE49-F238E27FC236}">
                <a16:creationId xmlns:a16="http://schemas.microsoft.com/office/drawing/2014/main" id="{9FC5B1B7-A0B3-4808-B635-2A7A265B337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7B99C5-0F26-4298-B334-D3D9A6E715B0}"/>
              </a:ext>
            </a:extLst>
          </p:cNvPr>
          <p:cNvSpPr>
            <a:spLocks noGrp="1"/>
          </p:cNvSpPr>
          <p:nvPr>
            <p:ph type="sldNum" sz="quarter" idx="12"/>
          </p:nvPr>
        </p:nvSpPr>
        <p:spPr/>
        <p:txBody>
          <a:bodyPr/>
          <a:lstStyle>
            <a:lvl1pPr>
              <a:defRPr/>
            </a:lvl1pPr>
          </a:lstStyle>
          <a:p>
            <a:fld id="{98F3B70A-5140-4292-8FB6-1F42835DC2CB}" type="slidenum">
              <a:rPr lang="en-US" altLang="vi-VN"/>
              <a:pPr/>
              <a:t>‹#›</a:t>
            </a:fld>
            <a:endParaRPr lang="en-US" altLang="vi-VN"/>
          </a:p>
        </p:txBody>
      </p:sp>
    </p:spTree>
    <p:extLst>
      <p:ext uri="{BB962C8B-B14F-4D97-AF65-F5344CB8AC3E}">
        <p14:creationId xmlns:p14="http://schemas.microsoft.com/office/powerpoint/2010/main" val="10495272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24796D-FC00-41D5-A192-7AD7F76132E5}"/>
              </a:ext>
            </a:extLst>
          </p:cNvPr>
          <p:cNvSpPr>
            <a:spLocks noGrp="1"/>
          </p:cNvSpPr>
          <p:nvPr>
            <p:ph type="dt" sz="half" idx="10"/>
          </p:nvPr>
        </p:nvSpPr>
        <p:spPr/>
        <p:txBody>
          <a:bodyPr/>
          <a:lstStyle>
            <a:lvl1pPr>
              <a:defRPr/>
            </a:lvl1pPr>
          </a:lstStyle>
          <a:p>
            <a:pPr>
              <a:defRPr/>
            </a:pPr>
            <a:fld id="{B8516ACB-5234-46A7-826E-ED89A22700F8}" type="datetimeFigureOut">
              <a:rPr lang="en-US"/>
              <a:pPr>
                <a:defRPr/>
              </a:pPr>
              <a:t>7/19/2023</a:t>
            </a:fld>
            <a:endParaRPr lang="en-US"/>
          </a:p>
        </p:txBody>
      </p:sp>
      <p:sp>
        <p:nvSpPr>
          <p:cNvPr id="5" name="Footer Placeholder 4">
            <a:extLst>
              <a:ext uri="{FF2B5EF4-FFF2-40B4-BE49-F238E27FC236}">
                <a16:creationId xmlns:a16="http://schemas.microsoft.com/office/drawing/2014/main" id="{FBE358A0-CB54-4071-A592-CB194F45A28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7F6D2E0-21DC-4169-A999-E1EAEA8B0386}"/>
              </a:ext>
            </a:extLst>
          </p:cNvPr>
          <p:cNvSpPr>
            <a:spLocks noGrp="1"/>
          </p:cNvSpPr>
          <p:nvPr>
            <p:ph type="sldNum" sz="quarter" idx="12"/>
          </p:nvPr>
        </p:nvSpPr>
        <p:spPr/>
        <p:txBody>
          <a:bodyPr/>
          <a:lstStyle>
            <a:lvl1pPr>
              <a:defRPr/>
            </a:lvl1pPr>
          </a:lstStyle>
          <a:p>
            <a:fld id="{18429696-C245-43FE-9DE2-73A3A76D7E6F}" type="slidenum">
              <a:rPr lang="en-US" altLang="vi-VN"/>
              <a:pPr/>
              <a:t>‹#›</a:t>
            </a:fld>
            <a:endParaRPr lang="en-US" altLang="vi-VN"/>
          </a:p>
        </p:txBody>
      </p:sp>
    </p:spTree>
    <p:extLst>
      <p:ext uri="{BB962C8B-B14F-4D97-AF65-F5344CB8AC3E}">
        <p14:creationId xmlns:p14="http://schemas.microsoft.com/office/powerpoint/2010/main" val="40353150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C300DEE-1744-4DF5-89C6-A19B4CEC7CAA}"/>
              </a:ext>
            </a:extLst>
          </p:cNvPr>
          <p:cNvSpPr>
            <a:spLocks noGrp="1"/>
          </p:cNvSpPr>
          <p:nvPr>
            <p:ph type="dt" sz="half" idx="10"/>
          </p:nvPr>
        </p:nvSpPr>
        <p:spPr/>
        <p:txBody>
          <a:bodyPr/>
          <a:lstStyle>
            <a:lvl1pPr>
              <a:defRPr/>
            </a:lvl1pPr>
          </a:lstStyle>
          <a:p>
            <a:pPr>
              <a:defRPr/>
            </a:pPr>
            <a:fld id="{0EBF5502-C43F-40AB-A0B8-352D47CB2C26}" type="datetimeFigureOut">
              <a:rPr lang="en-US"/>
              <a:pPr>
                <a:defRPr/>
              </a:pPr>
              <a:t>7/19/2023</a:t>
            </a:fld>
            <a:endParaRPr lang="en-US"/>
          </a:p>
        </p:txBody>
      </p:sp>
      <p:sp>
        <p:nvSpPr>
          <p:cNvPr id="6" name="Footer Placeholder 4">
            <a:extLst>
              <a:ext uri="{FF2B5EF4-FFF2-40B4-BE49-F238E27FC236}">
                <a16:creationId xmlns:a16="http://schemas.microsoft.com/office/drawing/2014/main" id="{05C432F6-56E4-4D15-A31F-9F21236C2F5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ECDCD3F-E500-40DA-AE6C-DCFD5AFF420E}"/>
              </a:ext>
            </a:extLst>
          </p:cNvPr>
          <p:cNvSpPr>
            <a:spLocks noGrp="1"/>
          </p:cNvSpPr>
          <p:nvPr>
            <p:ph type="sldNum" sz="quarter" idx="12"/>
          </p:nvPr>
        </p:nvSpPr>
        <p:spPr/>
        <p:txBody>
          <a:bodyPr/>
          <a:lstStyle>
            <a:lvl1pPr>
              <a:defRPr/>
            </a:lvl1pPr>
          </a:lstStyle>
          <a:p>
            <a:fld id="{158264B7-7997-48E3-813E-DACFD503ECB9}" type="slidenum">
              <a:rPr lang="en-US" altLang="vi-VN"/>
              <a:pPr/>
              <a:t>‹#›</a:t>
            </a:fld>
            <a:endParaRPr lang="en-US" altLang="vi-VN"/>
          </a:p>
        </p:txBody>
      </p:sp>
    </p:spTree>
    <p:extLst>
      <p:ext uri="{BB962C8B-B14F-4D97-AF65-F5344CB8AC3E}">
        <p14:creationId xmlns:p14="http://schemas.microsoft.com/office/powerpoint/2010/main" val="196203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6A84FD1-6745-4B0C-8861-225F5FB98430}"/>
              </a:ext>
            </a:extLst>
          </p:cNvPr>
          <p:cNvSpPr>
            <a:spLocks noGrp="1"/>
          </p:cNvSpPr>
          <p:nvPr>
            <p:ph type="dt" sz="half" idx="10"/>
          </p:nvPr>
        </p:nvSpPr>
        <p:spPr/>
        <p:txBody>
          <a:bodyPr/>
          <a:lstStyle>
            <a:lvl1pPr>
              <a:defRPr/>
            </a:lvl1pPr>
          </a:lstStyle>
          <a:p>
            <a:pPr>
              <a:defRPr/>
            </a:pPr>
            <a:fld id="{D88E7B57-F359-4F8D-8428-96B6C9A3452A}" type="datetimeFigureOut">
              <a:rPr lang="en-US"/>
              <a:pPr>
                <a:defRPr/>
              </a:pPr>
              <a:t>7/19/2023</a:t>
            </a:fld>
            <a:endParaRPr lang="en-US"/>
          </a:p>
        </p:txBody>
      </p:sp>
      <p:sp>
        <p:nvSpPr>
          <p:cNvPr id="8" name="Footer Placeholder 4">
            <a:extLst>
              <a:ext uri="{FF2B5EF4-FFF2-40B4-BE49-F238E27FC236}">
                <a16:creationId xmlns:a16="http://schemas.microsoft.com/office/drawing/2014/main" id="{0D1E9A3F-55B0-41E1-B2DB-C32DF1F4F1D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983B93-5A2A-44BE-8197-140972496308}"/>
              </a:ext>
            </a:extLst>
          </p:cNvPr>
          <p:cNvSpPr>
            <a:spLocks noGrp="1"/>
          </p:cNvSpPr>
          <p:nvPr>
            <p:ph type="sldNum" sz="quarter" idx="12"/>
          </p:nvPr>
        </p:nvSpPr>
        <p:spPr/>
        <p:txBody>
          <a:bodyPr/>
          <a:lstStyle>
            <a:lvl1pPr>
              <a:defRPr/>
            </a:lvl1pPr>
          </a:lstStyle>
          <a:p>
            <a:fld id="{DABEF7D7-A063-4E52-B13E-44576FE3BB23}" type="slidenum">
              <a:rPr lang="en-US" altLang="vi-VN"/>
              <a:pPr/>
              <a:t>‹#›</a:t>
            </a:fld>
            <a:endParaRPr lang="en-US" altLang="vi-VN"/>
          </a:p>
        </p:txBody>
      </p:sp>
    </p:spTree>
    <p:extLst>
      <p:ext uri="{BB962C8B-B14F-4D97-AF65-F5344CB8AC3E}">
        <p14:creationId xmlns:p14="http://schemas.microsoft.com/office/powerpoint/2010/main" val="376072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3AE06D4-EFE3-40EB-B5D0-9EA657E68E6B}"/>
              </a:ext>
            </a:extLst>
          </p:cNvPr>
          <p:cNvSpPr>
            <a:spLocks noGrp="1"/>
          </p:cNvSpPr>
          <p:nvPr>
            <p:ph type="dt" sz="half" idx="10"/>
          </p:nvPr>
        </p:nvSpPr>
        <p:spPr/>
        <p:txBody>
          <a:bodyPr/>
          <a:lstStyle>
            <a:lvl1pPr>
              <a:defRPr/>
            </a:lvl1pPr>
          </a:lstStyle>
          <a:p>
            <a:pPr>
              <a:defRPr/>
            </a:pPr>
            <a:fld id="{DF400BBB-7AF3-4B70-AFA0-A28FE50A7947}" type="datetimeFigureOut">
              <a:rPr lang="en-US"/>
              <a:pPr>
                <a:defRPr/>
              </a:pPr>
              <a:t>7/19/2023</a:t>
            </a:fld>
            <a:endParaRPr lang="en-US"/>
          </a:p>
        </p:txBody>
      </p:sp>
      <p:sp>
        <p:nvSpPr>
          <p:cNvPr id="4" name="Footer Placeholder 4">
            <a:extLst>
              <a:ext uri="{FF2B5EF4-FFF2-40B4-BE49-F238E27FC236}">
                <a16:creationId xmlns:a16="http://schemas.microsoft.com/office/drawing/2014/main" id="{2584C163-F63F-4A7E-93C6-69717F5B776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F5A80BE-A61C-4E07-8260-37A0B5B8281A}"/>
              </a:ext>
            </a:extLst>
          </p:cNvPr>
          <p:cNvSpPr>
            <a:spLocks noGrp="1"/>
          </p:cNvSpPr>
          <p:nvPr>
            <p:ph type="sldNum" sz="quarter" idx="12"/>
          </p:nvPr>
        </p:nvSpPr>
        <p:spPr/>
        <p:txBody>
          <a:bodyPr/>
          <a:lstStyle>
            <a:lvl1pPr>
              <a:defRPr/>
            </a:lvl1pPr>
          </a:lstStyle>
          <a:p>
            <a:fld id="{DFBBB67E-DA4D-4C2F-A383-DF835BB6A4AA}" type="slidenum">
              <a:rPr lang="en-US" altLang="vi-VN"/>
              <a:pPr/>
              <a:t>‹#›</a:t>
            </a:fld>
            <a:endParaRPr lang="en-US" altLang="vi-VN"/>
          </a:p>
        </p:txBody>
      </p:sp>
    </p:spTree>
    <p:extLst>
      <p:ext uri="{BB962C8B-B14F-4D97-AF65-F5344CB8AC3E}">
        <p14:creationId xmlns:p14="http://schemas.microsoft.com/office/powerpoint/2010/main" val="33171887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177B2ED-D3DB-4F8D-9FB9-86C23192CD17}"/>
              </a:ext>
            </a:extLst>
          </p:cNvPr>
          <p:cNvSpPr>
            <a:spLocks noGrp="1"/>
          </p:cNvSpPr>
          <p:nvPr>
            <p:ph type="dt" sz="half" idx="10"/>
          </p:nvPr>
        </p:nvSpPr>
        <p:spPr/>
        <p:txBody>
          <a:bodyPr/>
          <a:lstStyle>
            <a:lvl1pPr>
              <a:defRPr/>
            </a:lvl1pPr>
          </a:lstStyle>
          <a:p>
            <a:pPr>
              <a:defRPr/>
            </a:pPr>
            <a:fld id="{FFAD7514-027F-47CB-9A87-9E90650FF881}" type="datetimeFigureOut">
              <a:rPr lang="en-US"/>
              <a:pPr>
                <a:defRPr/>
              </a:pPr>
              <a:t>7/19/2023</a:t>
            </a:fld>
            <a:endParaRPr lang="en-US"/>
          </a:p>
        </p:txBody>
      </p:sp>
      <p:sp>
        <p:nvSpPr>
          <p:cNvPr id="3" name="Footer Placeholder 4">
            <a:extLst>
              <a:ext uri="{FF2B5EF4-FFF2-40B4-BE49-F238E27FC236}">
                <a16:creationId xmlns:a16="http://schemas.microsoft.com/office/drawing/2014/main" id="{ACBA0183-95D3-43B5-9080-8847364B963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D62250B-BB81-458A-9177-31ED83EFF7E3}"/>
              </a:ext>
            </a:extLst>
          </p:cNvPr>
          <p:cNvSpPr>
            <a:spLocks noGrp="1"/>
          </p:cNvSpPr>
          <p:nvPr>
            <p:ph type="sldNum" sz="quarter" idx="12"/>
          </p:nvPr>
        </p:nvSpPr>
        <p:spPr/>
        <p:txBody>
          <a:bodyPr/>
          <a:lstStyle>
            <a:lvl1pPr>
              <a:defRPr/>
            </a:lvl1pPr>
          </a:lstStyle>
          <a:p>
            <a:fld id="{0F7DC498-2E14-4AFF-8A98-BBD4C93A7B37}" type="slidenum">
              <a:rPr lang="en-US" altLang="vi-VN"/>
              <a:pPr/>
              <a:t>‹#›</a:t>
            </a:fld>
            <a:endParaRPr lang="en-US" altLang="vi-VN"/>
          </a:p>
        </p:txBody>
      </p:sp>
    </p:spTree>
    <p:extLst>
      <p:ext uri="{BB962C8B-B14F-4D97-AF65-F5344CB8AC3E}">
        <p14:creationId xmlns:p14="http://schemas.microsoft.com/office/powerpoint/2010/main" val="4362930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658698E8-C797-4832-A184-08FC85FBA653}"/>
              </a:ext>
            </a:extLst>
          </p:cNvPr>
          <p:cNvSpPr>
            <a:spLocks noGrp="1"/>
          </p:cNvSpPr>
          <p:nvPr>
            <p:ph type="dt" sz="half" idx="10"/>
          </p:nvPr>
        </p:nvSpPr>
        <p:spPr/>
        <p:txBody>
          <a:bodyPr/>
          <a:lstStyle>
            <a:lvl1pPr>
              <a:defRPr/>
            </a:lvl1pPr>
          </a:lstStyle>
          <a:p>
            <a:pPr>
              <a:defRPr/>
            </a:pPr>
            <a:fld id="{91B2EC8F-23DF-44AE-BC21-47068273FEFF}" type="datetimeFigureOut">
              <a:rPr lang="en-US"/>
              <a:pPr>
                <a:defRPr/>
              </a:pPr>
              <a:t>7/19/2023</a:t>
            </a:fld>
            <a:endParaRPr lang="en-US"/>
          </a:p>
        </p:txBody>
      </p:sp>
      <p:sp>
        <p:nvSpPr>
          <p:cNvPr id="6" name="Footer Placeholder 4">
            <a:extLst>
              <a:ext uri="{FF2B5EF4-FFF2-40B4-BE49-F238E27FC236}">
                <a16:creationId xmlns:a16="http://schemas.microsoft.com/office/drawing/2014/main" id="{2E4844FF-502E-4616-97D3-A9CF551F577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6F61057-7989-4D8C-902D-70C0D364EE15}"/>
              </a:ext>
            </a:extLst>
          </p:cNvPr>
          <p:cNvSpPr>
            <a:spLocks noGrp="1"/>
          </p:cNvSpPr>
          <p:nvPr>
            <p:ph type="sldNum" sz="quarter" idx="12"/>
          </p:nvPr>
        </p:nvSpPr>
        <p:spPr/>
        <p:txBody>
          <a:bodyPr/>
          <a:lstStyle>
            <a:lvl1pPr>
              <a:defRPr/>
            </a:lvl1pPr>
          </a:lstStyle>
          <a:p>
            <a:fld id="{D4A36F5B-DB08-4959-AAE6-0C90B3A0D3F4}" type="slidenum">
              <a:rPr lang="en-US" altLang="vi-VN"/>
              <a:pPr/>
              <a:t>‹#›</a:t>
            </a:fld>
            <a:endParaRPr lang="en-US" altLang="vi-VN"/>
          </a:p>
        </p:txBody>
      </p:sp>
    </p:spTree>
    <p:extLst>
      <p:ext uri="{BB962C8B-B14F-4D97-AF65-F5344CB8AC3E}">
        <p14:creationId xmlns:p14="http://schemas.microsoft.com/office/powerpoint/2010/main" val="26046336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FEA3B4B1-C610-472A-A92F-6092B6B9F5ED}"/>
              </a:ext>
            </a:extLst>
          </p:cNvPr>
          <p:cNvSpPr>
            <a:spLocks noGrp="1"/>
          </p:cNvSpPr>
          <p:nvPr>
            <p:ph type="dt" sz="half" idx="10"/>
          </p:nvPr>
        </p:nvSpPr>
        <p:spPr/>
        <p:txBody>
          <a:bodyPr/>
          <a:lstStyle>
            <a:lvl1pPr>
              <a:defRPr/>
            </a:lvl1pPr>
          </a:lstStyle>
          <a:p>
            <a:pPr>
              <a:defRPr/>
            </a:pPr>
            <a:fld id="{CDB5530B-D9F2-4E07-9074-FBB1336502AD}" type="datetimeFigureOut">
              <a:rPr lang="en-US"/>
              <a:pPr>
                <a:defRPr/>
              </a:pPr>
              <a:t>7/19/2023</a:t>
            </a:fld>
            <a:endParaRPr lang="en-US"/>
          </a:p>
        </p:txBody>
      </p:sp>
      <p:sp>
        <p:nvSpPr>
          <p:cNvPr id="6" name="Footer Placeholder 4">
            <a:extLst>
              <a:ext uri="{FF2B5EF4-FFF2-40B4-BE49-F238E27FC236}">
                <a16:creationId xmlns:a16="http://schemas.microsoft.com/office/drawing/2014/main" id="{3DA4DF94-A757-4252-A866-B38A53A46F0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8DF224F-A7C1-41C5-B4F6-E823D1B1BAB1}"/>
              </a:ext>
            </a:extLst>
          </p:cNvPr>
          <p:cNvSpPr>
            <a:spLocks noGrp="1"/>
          </p:cNvSpPr>
          <p:nvPr>
            <p:ph type="sldNum" sz="quarter" idx="12"/>
          </p:nvPr>
        </p:nvSpPr>
        <p:spPr/>
        <p:txBody>
          <a:bodyPr/>
          <a:lstStyle>
            <a:lvl1pPr>
              <a:defRPr/>
            </a:lvl1pPr>
          </a:lstStyle>
          <a:p>
            <a:fld id="{74980EE4-E6EE-4D38-8580-931C01C8FADE}" type="slidenum">
              <a:rPr lang="en-US" altLang="vi-VN"/>
              <a:pPr/>
              <a:t>‹#›</a:t>
            </a:fld>
            <a:endParaRPr lang="en-US" altLang="vi-VN"/>
          </a:p>
        </p:txBody>
      </p:sp>
    </p:spTree>
    <p:extLst>
      <p:ext uri="{BB962C8B-B14F-4D97-AF65-F5344CB8AC3E}">
        <p14:creationId xmlns:p14="http://schemas.microsoft.com/office/powerpoint/2010/main" val="40765346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23B7F-D41D-4192-9703-3D8FFDFF7149}"/>
              </a:ext>
            </a:extLst>
          </p:cNvPr>
          <p:cNvSpPr>
            <a:spLocks noGrp="1"/>
          </p:cNvSpPr>
          <p:nvPr>
            <p:ph type="dt" sz="half" idx="10"/>
          </p:nvPr>
        </p:nvSpPr>
        <p:spPr/>
        <p:txBody>
          <a:bodyPr/>
          <a:lstStyle>
            <a:lvl1pPr>
              <a:defRPr/>
            </a:lvl1pPr>
          </a:lstStyle>
          <a:p>
            <a:pPr>
              <a:defRPr/>
            </a:pPr>
            <a:fld id="{48CB96EF-FB90-4639-9A3D-F9761733E2A8}" type="datetimeFigureOut">
              <a:rPr lang="en-US"/>
              <a:pPr>
                <a:defRPr/>
              </a:pPr>
              <a:t>7/19/2023</a:t>
            </a:fld>
            <a:endParaRPr lang="en-US"/>
          </a:p>
        </p:txBody>
      </p:sp>
      <p:sp>
        <p:nvSpPr>
          <p:cNvPr id="5" name="Footer Placeholder 4">
            <a:extLst>
              <a:ext uri="{FF2B5EF4-FFF2-40B4-BE49-F238E27FC236}">
                <a16:creationId xmlns:a16="http://schemas.microsoft.com/office/drawing/2014/main" id="{4952E9E5-81AF-4212-90BB-CF83D38EB77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986063C-8A30-4BE7-A523-83AD63EACE90}"/>
              </a:ext>
            </a:extLst>
          </p:cNvPr>
          <p:cNvSpPr>
            <a:spLocks noGrp="1"/>
          </p:cNvSpPr>
          <p:nvPr>
            <p:ph type="sldNum" sz="quarter" idx="12"/>
          </p:nvPr>
        </p:nvSpPr>
        <p:spPr/>
        <p:txBody>
          <a:bodyPr/>
          <a:lstStyle>
            <a:lvl1pPr>
              <a:defRPr/>
            </a:lvl1pPr>
          </a:lstStyle>
          <a:p>
            <a:fld id="{449ADF43-E665-4B03-A156-983A44F09BE1}" type="slidenum">
              <a:rPr lang="en-US" altLang="vi-VN"/>
              <a:pPr/>
              <a:t>‹#›</a:t>
            </a:fld>
            <a:endParaRPr lang="en-US" altLang="vi-VN"/>
          </a:p>
        </p:txBody>
      </p:sp>
    </p:spTree>
    <p:extLst>
      <p:ext uri="{BB962C8B-B14F-4D97-AF65-F5344CB8AC3E}">
        <p14:creationId xmlns:p14="http://schemas.microsoft.com/office/powerpoint/2010/main" val="1968358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00A04EA3-022A-454E-B044-2772E4F85168}"/>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Footer Placeholder 4">
            <a:extLst>
              <a:ext uri="{FF2B5EF4-FFF2-40B4-BE49-F238E27FC236}">
                <a16:creationId xmlns:a16="http://schemas.microsoft.com/office/drawing/2014/main" id="{ABC9D687-C37C-4088-8A95-5E9F6CE557A4}"/>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7" name="Slide Number Placeholder 5">
            <a:extLst>
              <a:ext uri="{FF2B5EF4-FFF2-40B4-BE49-F238E27FC236}">
                <a16:creationId xmlns:a16="http://schemas.microsoft.com/office/drawing/2014/main" id="{9E0936CE-434E-42D1-AE8E-F93CBB8B92D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F3515B75-A810-4E3D-8007-ECE151A1FD43}" type="slidenum">
              <a:rPr lang="en-US" altLang="en-US"/>
              <a:pPr/>
              <a:t>‹#›</a:t>
            </a:fld>
            <a:endParaRPr lang="en-US" altLang="en-US"/>
          </a:p>
        </p:txBody>
      </p:sp>
    </p:spTree>
    <p:extLst>
      <p:ext uri="{BB962C8B-B14F-4D97-AF65-F5344CB8AC3E}">
        <p14:creationId xmlns:p14="http://schemas.microsoft.com/office/powerpoint/2010/main" val="1148606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80593-F618-445A-AB0A-1814AF47DE4F}"/>
              </a:ext>
            </a:extLst>
          </p:cNvPr>
          <p:cNvSpPr>
            <a:spLocks noGrp="1"/>
          </p:cNvSpPr>
          <p:nvPr>
            <p:ph type="dt" sz="half" idx="10"/>
          </p:nvPr>
        </p:nvSpPr>
        <p:spPr/>
        <p:txBody>
          <a:bodyPr/>
          <a:lstStyle>
            <a:lvl1pPr>
              <a:defRPr/>
            </a:lvl1pPr>
          </a:lstStyle>
          <a:p>
            <a:pPr>
              <a:defRPr/>
            </a:pPr>
            <a:fld id="{737D410D-ABCF-4996-BC61-82E0FC130895}" type="datetimeFigureOut">
              <a:rPr lang="en-US"/>
              <a:pPr>
                <a:defRPr/>
              </a:pPr>
              <a:t>7/19/2023</a:t>
            </a:fld>
            <a:endParaRPr lang="en-US"/>
          </a:p>
        </p:txBody>
      </p:sp>
      <p:sp>
        <p:nvSpPr>
          <p:cNvPr id="5" name="Footer Placeholder 4">
            <a:extLst>
              <a:ext uri="{FF2B5EF4-FFF2-40B4-BE49-F238E27FC236}">
                <a16:creationId xmlns:a16="http://schemas.microsoft.com/office/drawing/2014/main" id="{36B36266-C4BF-4569-931F-F927BE5D8F2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F312CD0-7140-4784-9D40-9EE7827A26B2}"/>
              </a:ext>
            </a:extLst>
          </p:cNvPr>
          <p:cNvSpPr>
            <a:spLocks noGrp="1"/>
          </p:cNvSpPr>
          <p:nvPr>
            <p:ph type="sldNum" sz="quarter" idx="12"/>
          </p:nvPr>
        </p:nvSpPr>
        <p:spPr/>
        <p:txBody>
          <a:bodyPr/>
          <a:lstStyle>
            <a:lvl1pPr>
              <a:defRPr/>
            </a:lvl1pPr>
          </a:lstStyle>
          <a:p>
            <a:fld id="{28C3D6B4-5DF5-4D4F-9007-D3D4A3E15C9B}" type="slidenum">
              <a:rPr lang="en-US" altLang="vi-VN"/>
              <a:pPr/>
              <a:t>‹#›</a:t>
            </a:fld>
            <a:endParaRPr lang="en-US" altLang="vi-VN"/>
          </a:p>
        </p:txBody>
      </p:sp>
    </p:spTree>
    <p:extLst>
      <p:ext uri="{BB962C8B-B14F-4D97-AF65-F5344CB8AC3E}">
        <p14:creationId xmlns:p14="http://schemas.microsoft.com/office/powerpoint/2010/main" val="28911632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3206B0-CE9A-48D0-A03B-1558A7C79451}"/>
              </a:ext>
            </a:extLst>
          </p:cNvPr>
          <p:cNvSpPr>
            <a:spLocks noGrp="1"/>
          </p:cNvSpPr>
          <p:nvPr>
            <p:ph type="dt" sz="half" idx="10"/>
          </p:nvPr>
        </p:nvSpPr>
        <p:spPr/>
        <p:txBody>
          <a:bodyPr/>
          <a:lstStyle>
            <a:lvl1pPr>
              <a:defRPr/>
            </a:lvl1pPr>
          </a:lstStyle>
          <a:p>
            <a:pPr>
              <a:defRPr/>
            </a:pPr>
            <a:fld id="{8FAC98DD-07A3-4531-ADDD-720FDCCEEC7E}" type="datetimeFigureOut">
              <a:rPr lang="en-US"/>
              <a:pPr>
                <a:defRPr/>
              </a:pPr>
              <a:t>7/19/2023</a:t>
            </a:fld>
            <a:endParaRPr lang="en-US"/>
          </a:p>
        </p:txBody>
      </p:sp>
      <p:sp>
        <p:nvSpPr>
          <p:cNvPr id="5" name="Footer Placeholder 4">
            <a:extLst>
              <a:ext uri="{FF2B5EF4-FFF2-40B4-BE49-F238E27FC236}">
                <a16:creationId xmlns:a16="http://schemas.microsoft.com/office/drawing/2014/main" id="{F6FBEA69-840D-4340-A2D9-4974FAB3C54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83A6478-8790-4D9C-A57A-6DCE0B3F5757}"/>
              </a:ext>
            </a:extLst>
          </p:cNvPr>
          <p:cNvSpPr>
            <a:spLocks noGrp="1"/>
          </p:cNvSpPr>
          <p:nvPr>
            <p:ph type="sldNum" sz="quarter" idx="12"/>
          </p:nvPr>
        </p:nvSpPr>
        <p:spPr/>
        <p:txBody>
          <a:bodyPr/>
          <a:lstStyle>
            <a:lvl1pPr>
              <a:defRPr/>
            </a:lvl1pPr>
          </a:lstStyle>
          <a:p>
            <a:fld id="{EE31D37C-515A-4920-AFDA-550537B0710E}" type="slidenum">
              <a:rPr lang="en-US" altLang="vi-VN"/>
              <a:pPr/>
              <a:t>‹#›</a:t>
            </a:fld>
            <a:endParaRPr lang="en-US" altLang="vi-VN"/>
          </a:p>
        </p:txBody>
      </p:sp>
    </p:spTree>
    <p:extLst>
      <p:ext uri="{BB962C8B-B14F-4D97-AF65-F5344CB8AC3E}">
        <p14:creationId xmlns:p14="http://schemas.microsoft.com/office/powerpoint/2010/main" val="25617006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B7DBA-9F21-434D-9194-3EE34C55F801}"/>
              </a:ext>
            </a:extLst>
          </p:cNvPr>
          <p:cNvSpPr>
            <a:spLocks noGrp="1"/>
          </p:cNvSpPr>
          <p:nvPr>
            <p:ph type="dt" sz="half" idx="10"/>
          </p:nvPr>
        </p:nvSpPr>
        <p:spPr/>
        <p:txBody>
          <a:bodyPr/>
          <a:lstStyle>
            <a:lvl1pPr>
              <a:defRPr/>
            </a:lvl1pPr>
          </a:lstStyle>
          <a:p>
            <a:pPr>
              <a:defRPr/>
            </a:pPr>
            <a:fld id="{852BE9F8-6A25-4779-8F49-E695B547CB0C}" type="datetimeFigureOut">
              <a:rPr lang="en-US"/>
              <a:pPr>
                <a:defRPr/>
              </a:pPr>
              <a:t>7/19/2023</a:t>
            </a:fld>
            <a:endParaRPr lang="en-US"/>
          </a:p>
        </p:txBody>
      </p:sp>
      <p:sp>
        <p:nvSpPr>
          <p:cNvPr id="5" name="Footer Placeholder 4">
            <a:extLst>
              <a:ext uri="{FF2B5EF4-FFF2-40B4-BE49-F238E27FC236}">
                <a16:creationId xmlns:a16="http://schemas.microsoft.com/office/drawing/2014/main" id="{FD5E8E3E-FD37-493D-99B6-55FDDAE777B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E35E7F9-86B1-4487-86D3-5AB1D4E4F30C}"/>
              </a:ext>
            </a:extLst>
          </p:cNvPr>
          <p:cNvSpPr>
            <a:spLocks noGrp="1"/>
          </p:cNvSpPr>
          <p:nvPr>
            <p:ph type="sldNum" sz="quarter" idx="12"/>
          </p:nvPr>
        </p:nvSpPr>
        <p:spPr/>
        <p:txBody>
          <a:bodyPr/>
          <a:lstStyle>
            <a:lvl1pPr>
              <a:defRPr/>
            </a:lvl1pPr>
          </a:lstStyle>
          <a:p>
            <a:fld id="{95A24F85-3E28-4053-8201-F8E242CDDC82}" type="slidenum">
              <a:rPr lang="en-US" altLang="vi-VN"/>
              <a:pPr/>
              <a:t>‹#›</a:t>
            </a:fld>
            <a:endParaRPr lang="en-US" altLang="vi-VN"/>
          </a:p>
        </p:txBody>
      </p:sp>
    </p:spTree>
    <p:extLst>
      <p:ext uri="{BB962C8B-B14F-4D97-AF65-F5344CB8AC3E}">
        <p14:creationId xmlns:p14="http://schemas.microsoft.com/office/powerpoint/2010/main" val="11187165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66A05E-A3F7-49CB-B59B-313389428870}"/>
              </a:ext>
            </a:extLst>
          </p:cNvPr>
          <p:cNvSpPr>
            <a:spLocks noGrp="1"/>
          </p:cNvSpPr>
          <p:nvPr>
            <p:ph type="dt" sz="half" idx="10"/>
          </p:nvPr>
        </p:nvSpPr>
        <p:spPr/>
        <p:txBody>
          <a:bodyPr/>
          <a:lstStyle>
            <a:lvl1pPr>
              <a:defRPr/>
            </a:lvl1pPr>
          </a:lstStyle>
          <a:p>
            <a:pPr>
              <a:defRPr/>
            </a:pPr>
            <a:fld id="{5C9C3DF8-27FE-48DF-BA91-DC76C974ADCE}" type="datetimeFigureOut">
              <a:rPr lang="en-US"/>
              <a:pPr>
                <a:defRPr/>
              </a:pPr>
              <a:t>7/19/2023</a:t>
            </a:fld>
            <a:endParaRPr lang="en-US"/>
          </a:p>
        </p:txBody>
      </p:sp>
      <p:sp>
        <p:nvSpPr>
          <p:cNvPr id="5" name="Footer Placeholder 4">
            <a:extLst>
              <a:ext uri="{FF2B5EF4-FFF2-40B4-BE49-F238E27FC236}">
                <a16:creationId xmlns:a16="http://schemas.microsoft.com/office/drawing/2014/main" id="{85053BEF-DB3B-4071-9262-78148FC3875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DCA84B5-EE8C-4193-A523-FB2AE6D1C62F}"/>
              </a:ext>
            </a:extLst>
          </p:cNvPr>
          <p:cNvSpPr>
            <a:spLocks noGrp="1"/>
          </p:cNvSpPr>
          <p:nvPr>
            <p:ph type="sldNum" sz="quarter" idx="12"/>
          </p:nvPr>
        </p:nvSpPr>
        <p:spPr/>
        <p:txBody>
          <a:bodyPr/>
          <a:lstStyle>
            <a:lvl1pPr>
              <a:defRPr/>
            </a:lvl1pPr>
          </a:lstStyle>
          <a:p>
            <a:fld id="{9FF8B480-8489-4513-AA95-91EE2148EB7F}" type="slidenum">
              <a:rPr lang="en-US" altLang="vi-VN"/>
              <a:pPr/>
              <a:t>‹#›</a:t>
            </a:fld>
            <a:endParaRPr lang="en-US" altLang="vi-VN"/>
          </a:p>
        </p:txBody>
      </p:sp>
    </p:spTree>
    <p:extLst>
      <p:ext uri="{BB962C8B-B14F-4D97-AF65-F5344CB8AC3E}">
        <p14:creationId xmlns:p14="http://schemas.microsoft.com/office/powerpoint/2010/main" val="29530195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487284B-89F7-4C9B-8772-AAC84C224EFA}"/>
              </a:ext>
            </a:extLst>
          </p:cNvPr>
          <p:cNvSpPr>
            <a:spLocks noGrp="1"/>
          </p:cNvSpPr>
          <p:nvPr>
            <p:ph type="dt" sz="half" idx="10"/>
          </p:nvPr>
        </p:nvSpPr>
        <p:spPr/>
        <p:txBody>
          <a:bodyPr/>
          <a:lstStyle>
            <a:lvl1pPr>
              <a:defRPr/>
            </a:lvl1pPr>
          </a:lstStyle>
          <a:p>
            <a:pPr>
              <a:defRPr/>
            </a:pPr>
            <a:fld id="{2A2DE3D9-A351-4C5F-9616-7793823927B8}" type="datetimeFigureOut">
              <a:rPr lang="en-US"/>
              <a:pPr>
                <a:defRPr/>
              </a:pPr>
              <a:t>7/19/2023</a:t>
            </a:fld>
            <a:endParaRPr lang="en-US"/>
          </a:p>
        </p:txBody>
      </p:sp>
      <p:sp>
        <p:nvSpPr>
          <p:cNvPr id="6" name="Footer Placeholder 4">
            <a:extLst>
              <a:ext uri="{FF2B5EF4-FFF2-40B4-BE49-F238E27FC236}">
                <a16:creationId xmlns:a16="http://schemas.microsoft.com/office/drawing/2014/main" id="{16E7EF78-1272-4401-BC4F-0FF2BF2F37B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3B8A732-9EB3-4832-8E30-03487E01BD7A}"/>
              </a:ext>
            </a:extLst>
          </p:cNvPr>
          <p:cNvSpPr>
            <a:spLocks noGrp="1"/>
          </p:cNvSpPr>
          <p:nvPr>
            <p:ph type="sldNum" sz="quarter" idx="12"/>
          </p:nvPr>
        </p:nvSpPr>
        <p:spPr/>
        <p:txBody>
          <a:bodyPr/>
          <a:lstStyle>
            <a:lvl1pPr>
              <a:defRPr/>
            </a:lvl1pPr>
          </a:lstStyle>
          <a:p>
            <a:fld id="{05165E78-15CD-493D-893B-0839E89CBA66}" type="slidenum">
              <a:rPr lang="en-US" altLang="vi-VN"/>
              <a:pPr/>
              <a:t>‹#›</a:t>
            </a:fld>
            <a:endParaRPr lang="en-US" altLang="vi-VN"/>
          </a:p>
        </p:txBody>
      </p:sp>
    </p:spTree>
    <p:extLst>
      <p:ext uri="{BB962C8B-B14F-4D97-AF65-F5344CB8AC3E}">
        <p14:creationId xmlns:p14="http://schemas.microsoft.com/office/powerpoint/2010/main" val="1596101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AAB747B-702A-4084-B9C0-4588645C97A8}"/>
              </a:ext>
            </a:extLst>
          </p:cNvPr>
          <p:cNvSpPr>
            <a:spLocks noGrp="1"/>
          </p:cNvSpPr>
          <p:nvPr>
            <p:ph type="dt" sz="half" idx="10"/>
          </p:nvPr>
        </p:nvSpPr>
        <p:spPr/>
        <p:txBody>
          <a:bodyPr/>
          <a:lstStyle>
            <a:lvl1pPr>
              <a:defRPr/>
            </a:lvl1pPr>
          </a:lstStyle>
          <a:p>
            <a:pPr>
              <a:defRPr/>
            </a:pPr>
            <a:fld id="{8DC5C9FE-6F0F-4A64-9C6B-760930097014}" type="datetimeFigureOut">
              <a:rPr lang="en-US"/>
              <a:pPr>
                <a:defRPr/>
              </a:pPr>
              <a:t>7/19/2023</a:t>
            </a:fld>
            <a:endParaRPr lang="en-US"/>
          </a:p>
        </p:txBody>
      </p:sp>
      <p:sp>
        <p:nvSpPr>
          <p:cNvPr id="8" name="Footer Placeholder 4">
            <a:extLst>
              <a:ext uri="{FF2B5EF4-FFF2-40B4-BE49-F238E27FC236}">
                <a16:creationId xmlns:a16="http://schemas.microsoft.com/office/drawing/2014/main" id="{41F4F782-B670-4296-8FDB-CD1388442F4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4BEF59E-23A7-43F7-BC82-B4891926D11F}"/>
              </a:ext>
            </a:extLst>
          </p:cNvPr>
          <p:cNvSpPr>
            <a:spLocks noGrp="1"/>
          </p:cNvSpPr>
          <p:nvPr>
            <p:ph type="sldNum" sz="quarter" idx="12"/>
          </p:nvPr>
        </p:nvSpPr>
        <p:spPr/>
        <p:txBody>
          <a:bodyPr/>
          <a:lstStyle>
            <a:lvl1pPr>
              <a:defRPr/>
            </a:lvl1pPr>
          </a:lstStyle>
          <a:p>
            <a:fld id="{DD147DFC-1A5D-41D0-8C80-1AFA29385C38}" type="slidenum">
              <a:rPr lang="en-US" altLang="vi-VN"/>
              <a:pPr/>
              <a:t>‹#›</a:t>
            </a:fld>
            <a:endParaRPr lang="en-US" altLang="vi-VN"/>
          </a:p>
        </p:txBody>
      </p:sp>
    </p:spTree>
    <p:extLst>
      <p:ext uri="{BB962C8B-B14F-4D97-AF65-F5344CB8AC3E}">
        <p14:creationId xmlns:p14="http://schemas.microsoft.com/office/powerpoint/2010/main" val="3660447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6BAA96B-84C2-48F6-8EB3-8A39F056D3AD}"/>
              </a:ext>
            </a:extLst>
          </p:cNvPr>
          <p:cNvSpPr>
            <a:spLocks noGrp="1"/>
          </p:cNvSpPr>
          <p:nvPr>
            <p:ph type="dt" sz="half" idx="10"/>
          </p:nvPr>
        </p:nvSpPr>
        <p:spPr/>
        <p:txBody>
          <a:bodyPr/>
          <a:lstStyle>
            <a:lvl1pPr>
              <a:defRPr/>
            </a:lvl1pPr>
          </a:lstStyle>
          <a:p>
            <a:pPr>
              <a:defRPr/>
            </a:pPr>
            <a:fld id="{4D75BFE6-5216-42A7-AE4A-94A955278EF3}" type="datetimeFigureOut">
              <a:rPr lang="en-US"/>
              <a:pPr>
                <a:defRPr/>
              </a:pPr>
              <a:t>7/19/2023</a:t>
            </a:fld>
            <a:endParaRPr lang="en-US"/>
          </a:p>
        </p:txBody>
      </p:sp>
      <p:sp>
        <p:nvSpPr>
          <p:cNvPr id="4" name="Footer Placeholder 4">
            <a:extLst>
              <a:ext uri="{FF2B5EF4-FFF2-40B4-BE49-F238E27FC236}">
                <a16:creationId xmlns:a16="http://schemas.microsoft.com/office/drawing/2014/main" id="{33FE2DDA-9F5A-4D1E-9607-51F7E1E5052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C5C92FB-A841-4F39-8BC0-DD5D78558BDA}"/>
              </a:ext>
            </a:extLst>
          </p:cNvPr>
          <p:cNvSpPr>
            <a:spLocks noGrp="1"/>
          </p:cNvSpPr>
          <p:nvPr>
            <p:ph type="sldNum" sz="quarter" idx="12"/>
          </p:nvPr>
        </p:nvSpPr>
        <p:spPr/>
        <p:txBody>
          <a:bodyPr/>
          <a:lstStyle>
            <a:lvl1pPr>
              <a:defRPr/>
            </a:lvl1pPr>
          </a:lstStyle>
          <a:p>
            <a:fld id="{794A4701-5785-4F97-BDF5-564CF7DB3363}" type="slidenum">
              <a:rPr lang="en-US" altLang="vi-VN"/>
              <a:pPr/>
              <a:t>‹#›</a:t>
            </a:fld>
            <a:endParaRPr lang="en-US" altLang="vi-VN"/>
          </a:p>
        </p:txBody>
      </p:sp>
    </p:spTree>
    <p:extLst>
      <p:ext uri="{BB962C8B-B14F-4D97-AF65-F5344CB8AC3E}">
        <p14:creationId xmlns:p14="http://schemas.microsoft.com/office/powerpoint/2010/main" val="123705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63B690F-0B38-4DCE-A824-9121DE71FBB9}"/>
              </a:ext>
            </a:extLst>
          </p:cNvPr>
          <p:cNvSpPr>
            <a:spLocks noGrp="1"/>
          </p:cNvSpPr>
          <p:nvPr>
            <p:ph type="dt" sz="half" idx="10"/>
          </p:nvPr>
        </p:nvSpPr>
        <p:spPr/>
        <p:txBody>
          <a:bodyPr/>
          <a:lstStyle>
            <a:lvl1pPr>
              <a:defRPr/>
            </a:lvl1pPr>
          </a:lstStyle>
          <a:p>
            <a:pPr>
              <a:defRPr/>
            </a:pPr>
            <a:fld id="{D6709BBA-F890-4F31-B666-8A057705A5FF}" type="datetimeFigureOut">
              <a:rPr lang="en-US"/>
              <a:pPr>
                <a:defRPr/>
              </a:pPr>
              <a:t>7/19/2023</a:t>
            </a:fld>
            <a:endParaRPr lang="en-US"/>
          </a:p>
        </p:txBody>
      </p:sp>
      <p:sp>
        <p:nvSpPr>
          <p:cNvPr id="3" name="Footer Placeholder 4">
            <a:extLst>
              <a:ext uri="{FF2B5EF4-FFF2-40B4-BE49-F238E27FC236}">
                <a16:creationId xmlns:a16="http://schemas.microsoft.com/office/drawing/2014/main" id="{219279F7-21EC-4168-9ECF-05DC52D3454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2001609-4396-4450-9C50-55BD6865DE46}"/>
              </a:ext>
            </a:extLst>
          </p:cNvPr>
          <p:cNvSpPr>
            <a:spLocks noGrp="1"/>
          </p:cNvSpPr>
          <p:nvPr>
            <p:ph type="sldNum" sz="quarter" idx="12"/>
          </p:nvPr>
        </p:nvSpPr>
        <p:spPr/>
        <p:txBody>
          <a:bodyPr/>
          <a:lstStyle>
            <a:lvl1pPr>
              <a:defRPr/>
            </a:lvl1pPr>
          </a:lstStyle>
          <a:p>
            <a:fld id="{5723A57D-B334-42AD-9A79-37311D3D589E}" type="slidenum">
              <a:rPr lang="en-US" altLang="vi-VN"/>
              <a:pPr/>
              <a:t>‹#›</a:t>
            </a:fld>
            <a:endParaRPr lang="en-US" altLang="vi-VN"/>
          </a:p>
        </p:txBody>
      </p:sp>
    </p:spTree>
    <p:extLst>
      <p:ext uri="{BB962C8B-B14F-4D97-AF65-F5344CB8AC3E}">
        <p14:creationId xmlns:p14="http://schemas.microsoft.com/office/powerpoint/2010/main" val="39679960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E07B1DB1-1185-4E12-B56A-9FC2293CB8FC}"/>
              </a:ext>
            </a:extLst>
          </p:cNvPr>
          <p:cNvSpPr>
            <a:spLocks noGrp="1"/>
          </p:cNvSpPr>
          <p:nvPr>
            <p:ph type="dt" sz="half" idx="10"/>
          </p:nvPr>
        </p:nvSpPr>
        <p:spPr/>
        <p:txBody>
          <a:bodyPr/>
          <a:lstStyle>
            <a:lvl1pPr>
              <a:defRPr/>
            </a:lvl1pPr>
          </a:lstStyle>
          <a:p>
            <a:pPr>
              <a:defRPr/>
            </a:pPr>
            <a:fld id="{555B77B5-9C3A-49C8-B20D-AE262A67D8BB}" type="datetimeFigureOut">
              <a:rPr lang="en-US"/>
              <a:pPr>
                <a:defRPr/>
              </a:pPr>
              <a:t>7/19/2023</a:t>
            </a:fld>
            <a:endParaRPr lang="en-US"/>
          </a:p>
        </p:txBody>
      </p:sp>
      <p:sp>
        <p:nvSpPr>
          <p:cNvPr id="6" name="Footer Placeholder 4">
            <a:extLst>
              <a:ext uri="{FF2B5EF4-FFF2-40B4-BE49-F238E27FC236}">
                <a16:creationId xmlns:a16="http://schemas.microsoft.com/office/drawing/2014/main" id="{489E13CC-7476-47FD-A7E1-69F518CAB58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1E45477-964E-41AC-B157-23EC5FD90BD8}"/>
              </a:ext>
            </a:extLst>
          </p:cNvPr>
          <p:cNvSpPr>
            <a:spLocks noGrp="1"/>
          </p:cNvSpPr>
          <p:nvPr>
            <p:ph type="sldNum" sz="quarter" idx="12"/>
          </p:nvPr>
        </p:nvSpPr>
        <p:spPr/>
        <p:txBody>
          <a:bodyPr/>
          <a:lstStyle>
            <a:lvl1pPr>
              <a:defRPr/>
            </a:lvl1pPr>
          </a:lstStyle>
          <a:p>
            <a:fld id="{F3D695EB-FB61-4CB5-A5F8-0D1850EC863A}" type="slidenum">
              <a:rPr lang="en-US" altLang="vi-VN"/>
              <a:pPr/>
              <a:t>‹#›</a:t>
            </a:fld>
            <a:endParaRPr lang="en-US" altLang="vi-VN"/>
          </a:p>
        </p:txBody>
      </p:sp>
    </p:spTree>
    <p:extLst>
      <p:ext uri="{BB962C8B-B14F-4D97-AF65-F5344CB8AC3E}">
        <p14:creationId xmlns:p14="http://schemas.microsoft.com/office/powerpoint/2010/main" val="5587461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FA37D3D0-667B-4AA7-BA47-D26511693BF1}"/>
              </a:ext>
            </a:extLst>
          </p:cNvPr>
          <p:cNvSpPr>
            <a:spLocks noGrp="1"/>
          </p:cNvSpPr>
          <p:nvPr>
            <p:ph type="dt" sz="half" idx="10"/>
          </p:nvPr>
        </p:nvSpPr>
        <p:spPr/>
        <p:txBody>
          <a:bodyPr/>
          <a:lstStyle>
            <a:lvl1pPr>
              <a:defRPr/>
            </a:lvl1pPr>
          </a:lstStyle>
          <a:p>
            <a:pPr>
              <a:defRPr/>
            </a:pPr>
            <a:fld id="{03972B2F-2A25-4BAC-A6A6-E743221A8658}" type="datetimeFigureOut">
              <a:rPr lang="en-US"/>
              <a:pPr>
                <a:defRPr/>
              </a:pPr>
              <a:t>7/19/2023</a:t>
            </a:fld>
            <a:endParaRPr lang="en-US"/>
          </a:p>
        </p:txBody>
      </p:sp>
      <p:sp>
        <p:nvSpPr>
          <p:cNvPr id="6" name="Footer Placeholder 4">
            <a:extLst>
              <a:ext uri="{FF2B5EF4-FFF2-40B4-BE49-F238E27FC236}">
                <a16:creationId xmlns:a16="http://schemas.microsoft.com/office/drawing/2014/main" id="{910039CD-77C4-4C38-A25F-8CCAF87FB4D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0E01BD8-BE22-47E1-9ADD-FD4A2EFD1FC1}"/>
              </a:ext>
            </a:extLst>
          </p:cNvPr>
          <p:cNvSpPr>
            <a:spLocks noGrp="1"/>
          </p:cNvSpPr>
          <p:nvPr>
            <p:ph type="sldNum" sz="quarter" idx="12"/>
          </p:nvPr>
        </p:nvSpPr>
        <p:spPr/>
        <p:txBody>
          <a:bodyPr/>
          <a:lstStyle>
            <a:lvl1pPr>
              <a:defRPr/>
            </a:lvl1pPr>
          </a:lstStyle>
          <a:p>
            <a:fld id="{D68DF4C1-01CE-45C0-A870-E1317E6448F4}" type="slidenum">
              <a:rPr lang="en-US" altLang="vi-VN"/>
              <a:pPr/>
              <a:t>‹#›</a:t>
            </a:fld>
            <a:endParaRPr lang="en-US" altLang="vi-VN"/>
          </a:p>
        </p:txBody>
      </p:sp>
    </p:spTree>
    <p:extLst>
      <p:ext uri="{BB962C8B-B14F-4D97-AF65-F5344CB8AC3E}">
        <p14:creationId xmlns:p14="http://schemas.microsoft.com/office/powerpoint/2010/main" val="235746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76940DF5-37F3-4739-9B52-C2CC2F048B79}"/>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8" name="Footer Placeholder 4">
            <a:extLst>
              <a:ext uri="{FF2B5EF4-FFF2-40B4-BE49-F238E27FC236}">
                <a16:creationId xmlns:a16="http://schemas.microsoft.com/office/drawing/2014/main" id="{594BFA34-9395-4FDA-88F2-37F194D0B9FF}"/>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9" name="Slide Number Placeholder 5">
            <a:extLst>
              <a:ext uri="{FF2B5EF4-FFF2-40B4-BE49-F238E27FC236}">
                <a16:creationId xmlns:a16="http://schemas.microsoft.com/office/drawing/2014/main" id="{07FF213D-A62E-460A-BD23-E76754BB389B}"/>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B676F8A-D65C-43EF-8317-1A329203609A}" type="slidenum">
              <a:rPr lang="en-US" altLang="en-US"/>
              <a:pPr/>
              <a:t>‹#›</a:t>
            </a:fld>
            <a:endParaRPr lang="en-US" altLang="en-US"/>
          </a:p>
        </p:txBody>
      </p:sp>
    </p:spTree>
    <p:extLst>
      <p:ext uri="{BB962C8B-B14F-4D97-AF65-F5344CB8AC3E}">
        <p14:creationId xmlns:p14="http://schemas.microsoft.com/office/powerpoint/2010/main" val="33098530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AF000-7D76-47AB-8AC0-D7998255DD5D}"/>
              </a:ext>
            </a:extLst>
          </p:cNvPr>
          <p:cNvSpPr>
            <a:spLocks noGrp="1"/>
          </p:cNvSpPr>
          <p:nvPr>
            <p:ph type="dt" sz="half" idx="10"/>
          </p:nvPr>
        </p:nvSpPr>
        <p:spPr/>
        <p:txBody>
          <a:bodyPr/>
          <a:lstStyle>
            <a:lvl1pPr>
              <a:defRPr/>
            </a:lvl1pPr>
          </a:lstStyle>
          <a:p>
            <a:pPr>
              <a:defRPr/>
            </a:pPr>
            <a:fld id="{E797B083-6CA1-45F6-B164-D1B9E11F66BD}" type="datetimeFigureOut">
              <a:rPr lang="en-US"/>
              <a:pPr>
                <a:defRPr/>
              </a:pPr>
              <a:t>7/19/2023</a:t>
            </a:fld>
            <a:endParaRPr lang="en-US"/>
          </a:p>
        </p:txBody>
      </p:sp>
      <p:sp>
        <p:nvSpPr>
          <p:cNvPr id="5" name="Footer Placeholder 4">
            <a:extLst>
              <a:ext uri="{FF2B5EF4-FFF2-40B4-BE49-F238E27FC236}">
                <a16:creationId xmlns:a16="http://schemas.microsoft.com/office/drawing/2014/main" id="{14574807-0B6F-4494-B23C-8B5C2D226DE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E48345B-F589-4F3A-A513-AFBD7101D4BD}"/>
              </a:ext>
            </a:extLst>
          </p:cNvPr>
          <p:cNvSpPr>
            <a:spLocks noGrp="1"/>
          </p:cNvSpPr>
          <p:nvPr>
            <p:ph type="sldNum" sz="quarter" idx="12"/>
          </p:nvPr>
        </p:nvSpPr>
        <p:spPr/>
        <p:txBody>
          <a:bodyPr/>
          <a:lstStyle>
            <a:lvl1pPr>
              <a:defRPr/>
            </a:lvl1pPr>
          </a:lstStyle>
          <a:p>
            <a:fld id="{496D7FC0-5C63-48CF-B19E-E62771DAE1AF}" type="slidenum">
              <a:rPr lang="en-US" altLang="vi-VN"/>
              <a:pPr/>
              <a:t>‹#›</a:t>
            </a:fld>
            <a:endParaRPr lang="en-US" altLang="vi-VN"/>
          </a:p>
        </p:txBody>
      </p:sp>
    </p:spTree>
    <p:extLst>
      <p:ext uri="{BB962C8B-B14F-4D97-AF65-F5344CB8AC3E}">
        <p14:creationId xmlns:p14="http://schemas.microsoft.com/office/powerpoint/2010/main" val="1305149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0523E-11E6-4F9B-BCDC-59432A70F126}"/>
              </a:ext>
            </a:extLst>
          </p:cNvPr>
          <p:cNvSpPr>
            <a:spLocks noGrp="1"/>
          </p:cNvSpPr>
          <p:nvPr>
            <p:ph type="dt" sz="half" idx="10"/>
          </p:nvPr>
        </p:nvSpPr>
        <p:spPr/>
        <p:txBody>
          <a:bodyPr/>
          <a:lstStyle>
            <a:lvl1pPr>
              <a:defRPr/>
            </a:lvl1pPr>
          </a:lstStyle>
          <a:p>
            <a:pPr>
              <a:defRPr/>
            </a:pPr>
            <a:fld id="{5F70B62E-681F-4097-9C04-EC33A95FE60A}" type="datetimeFigureOut">
              <a:rPr lang="en-US"/>
              <a:pPr>
                <a:defRPr/>
              </a:pPr>
              <a:t>7/19/2023</a:t>
            </a:fld>
            <a:endParaRPr lang="en-US"/>
          </a:p>
        </p:txBody>
      </p:sp>
      <p:sp>
        <p:nvSpPr>
          <p:cNvPr id="5" name="Footer Placeholder 4">
            <a:extLst>
              <a:ext uri="{FF2B5EF4-FFF2-40B4-BE49-F238E27FC236}">
                <a16:creationId xmlns:a16="http://schemas.microsoft.com/office/drawing/2014/main" id="{F1EBF573-6ACC-4D0E-8C2B-B0D9922BD28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68222F2-2837-48D7-A70C-3D8BF71A98F2}"/>
              </a:ext>
            </a:extLst>
          </p:cNvPr>
          <p:cNvSpPr>
            <a:spLocks noGrp="1"/>
          </p:cNvSpPr>
          <p:nvPr>
            <p:ph type="sldNum" sz="quarter" idx="12"/>
          </p:nvPr>
        </p:nvSpPr>
        <p:spPr/>
        <p:txBody>
          <a:bodyPr/>
          <a:lstStyle>
            <a:lvl1pPr>
              <a:defRPr/>
            </a:lvl1pPr>
          </a:lstStyle>
          <a:p>
            <a:fld id="{B067C072-9B61-470D-B2D8-BE15F5D7BBFB}" type="slidenum">
              <a:rPr lang="en-US" altLang="vi-VN"/>
              <a:pPr/>
              <a:t>‹#›</a:t>
            </a:fld>
            <a:endParaRPr lang="en-US" altLang="vi-VN"/>
          </a:p>
        </p:txBody>
      </p:sp>
    </p:spTree>
    <p:extLst>
      <p:ext uri="{BB962C8B-B14F-4D97-AF65-F5344CB8AC3E}">
        <p14:creationId xmlns:p14="http://schemas.microsoft.com/office/powerpoint/2010/main" val="9669567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F1B9F0-E55E-4917-805B-A47E305BFDC9}"/>
              </a:ext>
            </a:extLst>
          </p:cNvPr>
          <p:cNvSpPr>
            <a:spLocks noGrp="1"/>
          </p:cNvSpPr>
          <p:nvPr>
            <p:ph type="dt" sz="half" idx="10"/>
          </p:nvPr>
        </p:nvSpPr>
        <p:spPr/>
        <p:txBody>
          <a:bodyPr/>
          <a:lstStyle>
            <a:lvl1pPr>
              <a:defRPr/>
            </a:lvl1pPr>
          </a:lstStyle>
          <a:p>
            <a:pPr>
              <a:defRPr/>
            </a:pPr>
            <a:fld id="{5ECA2EC3-B1C6-4D54-981F-A56AA1561456}" type="datetimeFigureOut">
              <a:rPr lang="en-IN"/>
              <a:pPr>
                <a:defRPr/>
              </a:pPr>
              <a:t>19-07-2023</a:t>
            </a:fld>
            <a:endParaRPr lang="en-IN"/>
          </a:p>
        </p:txBody>
      </p:sp>
      <p:sp>
        <p:nvSpPr>
          <p:cNvPr id="5" name="Footer Placeholder 4">
            <a:extLst>
              <a:ext uri="{FF2B5EF4-FFF2-40B4-BE49-F238E27FC236}">
                <a16:creationId xmlns:a16="http://schemas.microsoft.com/office/drawing/2014/main" id="{14FEA042-DE9A-43C6-B295-A9EDDC6E8535}"/>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F1D58336-BCE8-4E8C-A303-4C22FADB5AE2}"/>
              </a:ext>
            </a:extLst>
          </p:cNvPr>
          <p:cNvSpPr>
            <a:spLocks noGrp="1"/>
          </p:cNvSpPr>
          <p:nvPr>
            <p:ph type="sldNum" sz="quarter" idx="12"/>
          </p:nvPr>
        </p:nvSpPr>
        <p:spPr/>
        <p:txBody>
          <a:bodyPr/>
          <a:lstStyle>
            <a:lvl1pPr>
              <a:defRPr/>
            </a:lvl1pPr>
          </a:lstStyle>
          <a:p>
            <a:fld id="{9DFA6F03-382E-4CE4-925B-E05D4F5640F1}" type="slidenum">
              <a:rPr lang="en-IN" altLang="en-US"/>
              <a:pPr/>
              <a:t>‹#›</a:t>
            </a:fld>
            <a:endParaRPr lang="en-IN" altLang="en-US"/>
          </a:p>
        </p:txBody>
      </p:sp>
    </p:spTree>
    <p:extLst>
      <p:ext uri="{BB962C8B-B14F-4D97-AF65-F5344CB8AC3E}">
        <p14:creationId xmlns:p14="http://schemas.microsoft.com/office/powerpoint/2010/main" val="42066583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41DD74-D2BE-4EBD-8078-FDDF7C493C0B}"/>
              </a:ext>
            </a:extLst>
          </p:cNvPr>
          <p:cNvSpPr>
            <a:spLocks noGrp="1"/>
          </p:cNvSpPr>
          <p:nvPr>
            <p:ph type="dt" sz="half" idx="10"/>
          </p:nvPr>
        </p:nvSpPr>
        <p:spPr/>
        <p:txBody>
          <a:bodyPr/>
          <a:lstStyle>
            <a:lvl1pPr>
              <a:defRPr/>
            </a:lvl1pPr>
          </a:lstStyle>
          <a:p>
            <a:pPr>
              <a:defRPr/>
            </a:pPr>
            <a:fld id="{F268F8C0-AF56-4594-8A6E-2316B269C4F0}" type="datetimeFigureOut">
              <a:rPr lang="en-IN"/>
              <a:pPr>
                <a:defRPr/>
              </a:pPr>
              <a:t>19-07-2023</a:t>
            </a:fld>
            <a:endParaRPr lang="en-IN"/>
          </a:p>
        </p:txBody>
      </p:sp>
      <p:sp>
        <p:nvSpPr>
          <p:cNvPr id="5" name="Footer Placeholder 4">
            <a:extLst>
              <a:ext uri="{FF2B5EF4-FFF2-40B4-BE49-F238E27FC236}">
                <a16:creationId xmlns:a16="http://schemas.microsoft.com/office/drawing/2014/main" id="{05899B48-DDB9-4996-B6E8-E2E9897190C6}"/>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76F32D01-23D7-4A81-BA39-676585FD9DD6}"/>
              </a:ext>
            </a:extLst>
          </p:cNvPr>
          <p:cNvSpPr>
            <a:spLocks noGrp="1"/>
          </p:cNvSpPr>
          <p:nvPr>
            <p:ph type="sldNum" sz="quarter" idx="12"/>
          </p:nvPr>
        </p:nvSpPr>
        <p:spPr/>
        <p:txBody>
          <a:bodyPr/>
          <a:lstStyle>
            <a:lvl1pPr>
              <a:defRPr/>
            </a:lvl1pPr>
          </a:lstStyle>
          <a:p>
            <a:fld id="{7A9CDC24-8E5C-4E59-AA7C-3441FEA95CA8}" type="slidenum">
              <a:rPr lang="en-IN" altLang="en-US"/>
              <a:pPr/>
              <a:t>‹#›</a:t>
            </a:fld>
            <a:endParaRPr lang="en-IN" altLang="en-US"/>
          </a:p>
        </p:txBody>
      </p:sp>
    </p:spTree>
    <p:extLst>
      <p:ext uri="{BB962C8B-B14F-4D97-AF65-F5344CB8AC3E}">
        <p14:creationId xmlns:p14="http://schemas.microsoft.com/office/powerpoint/2010/main" val="3973915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41ACEB-9EB0-4757-9D1B-25AC9A8C59C0}"/>
              </a:ext>
            </a:extLst>
          </p:cNvPr>
          <p:cNvSpPr>
            <a:spLocks noGrp="1"/>
          </p:cNvSpPr>
          <p:nvPr>
            <p:ph type="dt" sz="half" idx="10"/>
          </p:nvPr>
        </p:nvSpPr>
        <p:spPr/>
        <p:txBody>
          <a:bodyPr/>
          <a:lstStyle>
            <a:lvl1pPr>
              <a:defRPr/>
            </a:lvl1pPr>
          </a:lstStyle>
          <a:p>
            <a:pPr>
              <a:defRPr/>
            </a:pPr>
            <a:fld id="{D936F47B-4869-4658-B7ED-67ABD1C39F19}" type="datetimeFigureOut">
              <a:rPr lang="en-IN"/>
              <a:pPr>
                <a:defRPr/>
              </a:pPr>
              <a:t>19-07-2023</a:t>
            </a:fld>
            <a:endParaRPr lang="en-IN"/>
          </a:p>
        </p:txBody>
      </p:sp>
      <p:sp>
        <p:nvSpPr>
          <p:cNvPr id="5" name="Footer Placeholder 4">
            <a:extLst>
              <a:ext uri="{FF2B5EF4-FFF2-40B4-BE49-F238E27FC236}">
                <a16:creationId xmlns:a16="http://schemas.microsoft.com/office/drawing/2014/main" id="{F87F19CE-088B-442F-8B59-0837F3B8333D}"/>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232FBF88-BAC2-479E-B785-E4884C8F5233}"/>
              </a:ext>
            </a:extLst>
          </p:cNvPr>
          <p:cNvSpPr>
            <a:spLocks noGrp="1"/>
          </p:cNvSpPr>
          <p:nvPr>
            <p:ph type="sldNum" sz="quarter" idx="12"/>
          </p:nvPr>
        </p:nvSpPr>
        <p:spPr/>
        <p:txBody>
          <a:bodyPr/>
          <a:lstStyle>
            <a:lvl1pPr>
              <a:defRPr/>
            </a:lvl1pPr>
          </a:lstStyle>
          <a:p>
            <a:fld id="{155C86A3-F077-4F3E-90FD-11FF143435EF}" type="slidenum">
              <a:rPr lang="en-IN" altLang="en-US"/>
              <a:pPr/>
              <a:t>‹#›</a:t>
            </a:fld>
            <a:endParaRPr lang="en-IN" altLang="en-US"/>
          </a:p>
        </p:txBody>
      </p:sp>
    </p:spTree>
    <p:extLst>
      <p:ext uri="{BB962C8B-B14F-4D97-AF65-F5344CB8AC3E}">
        <p14:creationId xmlns:p14="http://schemas.microsoft.com/office/powerpoint/2010/main" val="9719496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E3CBCCD-AF7B-48E2-81AC-BA9EFF7D972A}"/>
              </a:ext>
            </a:extLst>
          </p:cNvPr>
          <p:cNvSpPr>
            <a:spLocks noGrp="1"/>
          </p:cNvSpPr>
          <p:nvPr>
            <p:ph type="dt" sz="half" idx="10"/>
          </p:nvPr>
        </p:nvSpPr>
        <p:spPr/>
        <p:txBody>
          <a:bodyPr/>
          <a:lstStyle>
            <a:lvl1pPr>
              <a:defRPr/>
            </a:lvl1pPr>
          </a:lstStyle>
          <a:p>
            <a:pPr>
              <a:defRPr/>
            </a:pPr>
            <a:fld id="{5A5269C2-EC8A-4701-B1F4-7C37D50A145F}" type="datetimeFigureOut">
              <a:rPr lang="en-IN"/>
              <a:pPr>
                <a:defRPr/>
              </a:pPr>
              <a:t>19-07-2023</a:t>
            </a:fld>
            <a:endParaRPr lang="en-IN"/>
          </a:p>
        </p:txBody>
      </p:sp>
      <p:sp>
        <p:nvSpPr>
          <p:cNvPr id="6" name="Footer Placeholder 4">
            <a:extLst>
              <a:ext uri="{FF2B5EF4-FFF2-40B4-BE49-F238E27FC236}">
                <a16:creationId xmlns:a16="http://schemas.microsoft.com/office/drawing/2014/main" id="{0FB12C97-5208-4381-AA69-CC52BF314C1D}"/>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7EB8924D-B0AE-49C8-A9B0-01195360AB74}"/>
              </a:ext>
            </a:extLst>
          </p:cNvPr>
          <p:cNvSpPr>
            <a:spLocks noGrp="1"/>
          </p:cNvSpPr>
          <p:nvPr>
            <p:ph type="sldNum" sz="quarter" idx="12"/>
          </p:nvPr>
        </p:nvSpPr>
        <p:spPr/>
        <p:txBody>
          <a:bodyPr/>
          <a:lstStyle>
            <a:lvl1pPr>
              <a:defRPr/>
            </a:lvl1pPr>
          </a:lstStyle>
          <a:p>
            <a:fld id="{30FEE37D-3DE5-4323-AD93-683CFB2F62BC}" type="slidenum">
              <a:rPr lang="en-IN" altLang="en-US"/>
              <a:pPr/>
              <a:t>‹#›</a:t>
            </a:fld>
            <a:endParaRPr lang="en-IN" altLang="en-US"/>
          </a:p>
        </p:txBody>
      </p:sp>
    </p:spTree>
    <p:extLst>
      <p:ext uri="{BB962C8B-B14F-4D97-AF65-F5344CB8AC3E}">
        <p14:creationId xmlns:p14="http://schemas.microsoft.com/office/powerpoint/2010/main" val="2821339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8262A9F5-57D2-43C2-9005-BABB0BE8CB5F}"/>
              </a:ext>
            </a:extLst>
          </p:cNvPr>
          <p:cNvSpPr>
            <a:spLocks noGrp="1"/>
          </p:cNvSpPr>
          <p:nvPr>
            <p:ph type="dt" sz="half" idx="10"/>
          </p:nvPr>
        </p:nvSpPr>
        <p:spPr/>
        <p:txBody>
          <a:bodyPr/>
          <a:lstStyle>
            <a:lvl1pPr>
              <a:defRPr/>
            </a:lvl1pPr>
          </a:lstStyle>
          <a:p>
            <a:pPr>
              <a:defRPr/>
            </a:pPr>
            <a:fld id="{89B95BC5-EE6D-45CC-AA93-04B55C04F2B2}" type="datetimeFigureOut">
              <a:rPr lang="en-IN"/>
              <a:pPr>
                <a:defRPr/>
              </a:pPr>
              <a:t>19-07-2023</a:t>
            </a:fld>
            <a:endParaRPr lang="en-IN"/>
          </a:p>
        </p:txBody>
      </p:sp>
      <p:sp>
        <p:nvSpPr>
          <p:cNvPr id="8" name="Footer Placeholder 4">
            <a:extLst>
              <a:ext uri="{FF2B5EF4-FFF2-40B4-BE49-F238E27FC236}">
                <a16:creationId xmlns:a16="http://schemas.microsoft.com/office/drawing/2014/main" id="{DFD06370-2E72-4DAC-B937-E7A92AA855A6}"/>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8490892E-ABA7-41F1-ACF2-2ADCD879DF69}"/>
              </a:ext>
            </a:extLst>
          </p:cNvPr>
          <p:cNvSpPr>
            <a:spLocks noGrp="1"/>
          </p:cNvSpPr>
          <p:nvPr>
            <p:ph type="sldNum" sz="quarter" idx="12"/>
          </p:nvPr>
        </p:nvSpPr>
        <p:spPr/>
        <p:txBody>
          <a:bodyPr/>
          <a:lstStyle>
            <a:lvl1pPr>
              <a:defRPr/>
            </a:lvl1pPr>
          </a:lstStyle>
          <a:p>
            <a:fld id="{4D5BBC87-AA80-43FB-B10A-8B72595E189D}" type="slidenum">
              <a:rPr lang="en-IN" altLang="en-US"/>
              <a:pPr/>
              <a:t>‹#›</a:t>
            </a:fld>
            <a:endParaRPr lang="en-IN" altLang="en-US"/>
          </a:p>
        </p:txBody>
      </p:sp>
    </p:spTree>
    <p:extLst>
      <p:ext uri="{BB962C8B-B14F-4D97-AF65-F5344CB8AC3E}">
        <p14:creationId xmlns:p14="http://schemas.microsoft.com/office/powerpoint/2010/main" val="40449904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FCD3C870-1EF0-47E7-A92A-838C91E2C90F}"/>
              </a:ext>
            </a:extLst>
          </p:cNvPr>
          <p:cNvSpPr>
            <a:spLocks noGrp="1"/>
          </p:cNvSpPr>
          <p:nvPr>
            <p:ph type="dt" sz="half" idx="10"/>
          </p:nvPr>
        </p:nvSpPr>
        <p:spPr/>
        <p:txBody>
          <a:bodyPr/>
          <a:lstStyle>
            <a:lvl1pPr>
              <a:defRPr/>
            </a:lvl1pPr>
          </a:lstStyle>
          <a:p>
            <a:pPr>
              <a:defRPr/>
            </a:pPr>
            <a:fld id="{9A5D6FDE-FE96-4DDA-91DF-45577E576D8D}" type="datetimeFigureOut">
              <a:rPr lang="en-IN"/>
              <a:pPr>
                <a:defRPr/>
              </a:pPr>
              <a:t>19-07-2023</a:t>
            </a:fld>
            <a:endParaRPr lang="en-IN"/>
          </a:p>
        </p:txBody>
      </p:sp>
      <p:sp>
        <p:nvSpPr>
          <p:cNvPr id="4" name="Footer Placeholder 4">
            <a:extLst>
              <a:ext uri="{FF2B5EF4-FFF2-40B4-BE49-F238E27FC236}">
                <a16:creationId xmlns:a16="http://schemas.microsoft.com/office/drawing/2014/main" id="{13F321EE-2C54-416E-960D-CF4F4925D91E}"/>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0AC777AB-C071-4390-8FC2-6E5D284218B9}"/>
              </a:ext>
            </a:extLst>
          </p:cNvPr>
          <p:cNvSpPr>
            <a:spLocks noGrp="1"/>
          </p:cNvSpPr>
          <p:nvPr>
            <p:ph type="sldNum" sz="quarter" idx="12"/>
          </p:nvPr>
        </p:nvSpPr>
        <p:spPr/>
        <p:txBody>
          <a:bodyPr/>
          <a:lstStyle>
            <a:lvl1pPr>
              <a:defRPr/>
            </a:lvl1pPr>
          </a:lstStyle>
          <a:p>
            <a:fld id="{627A06B9-70E8-49D3-9016-FE985B347915}" type="slidenum">
              <a:rPr lang="en-IN" altLang="en-US"/>
              <a:pPr/>
              <a:t>‹#›</a:t>
            </a:fld>
            <a:endParaRPr lang="en-IN" altLang="en-US"/>
          </a:p>
        </p:txBody>
      </p:sp>
    </p:spTree>
    <p:extLst>
      <p:ext uri="{BB962C8B-B14F-4D97-AF65-F5344CB8AC3E}">
        <p14:creationId xmlns:p14="http://schemas.microsoft.com/office/powerpoint/2010/main" val="28676374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2E456D8-9000-474D-93D4-9DC16449C5CC}"/>
              </a:ext>
            </a:extLst>
          </p:cNvPr>
          <p:cNvSpPr>
            <a:spLocks noGrp="1"/>
          </p:cNvSpPr>
          <p:nvPr>
            <p:ph type="dt" sz="half" idx="10"/>
          </p:nvPr>
        </p:nvSpPr>
        <p:spPr/>
        <p:txBody>
          <a:bodyPr/>
          <a:lstStyle>
            <a:lvl1pPr>
              <a:defRPr/>
            </a:lvl1pPr>
          </a:lstStyle>
          <a:p>
            <a:pPr>
              <a:defRPr/>
            </a:pPr>
            <a:fld id="{067F2FE3-3632-4238-8B79-A6C2CCC91940}" type="datetimeFigureOut">
              <a:rPr lang="en-IN"/>
              <a:pPr>
                <a:defRPr/>
              </a:pPr>
              <a:t>19-07-2023</a:t>
            </a:fld>
            <a:endParaRPr lang="en-IN"/>
          </a:p>
        </p:txBody>
      </p:sp>
      <p:sp>
        <p:nvSpPr>
          <p:cNvPr id="3" name="Footer Placeholder 4">
            <a:extLst>
              <a:ext uri="{FF2B5EF4-FFF2-40B4-BE49-F238E27FC236}">
                <a16:creationId xmlns:a16="http://schemas.microsoft.com/office/drawing/2014/main" id="{44D5B9F7-587B-4BF9-B478-F24D35BE9EA5}"/>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449B0481-6883-4C34-A744-FCC1355B0B42}"/>
              </a:ext>
            </a:extLst>
          </p:cNvPr>
          <p:cNvSpPr>
            <a:spLocks noGrp="1"/>
          </p:cNvSpPr>
          <p:nvPr>
            <p:ph type="sldNum" sz="quarter" idx="12"/>
          </p:nvPr>
        </p:nvSpPr>
        <p:spPr/>
        <p:txBody>
          <a:bodyPr/>
          <a:lstStyle>
            <a:lvl1pPr>
              <a:defRPr/>
            </a:lvl1pPr>
          </a:lstStyle>
          <a:p>
            <a:fld id="{B9A12850-70AF-4726-8AAF-D717A10D3601}" type="slidenum">
              <a:rPr lang="en-IN" altLang="en-US"/>
              <a:pPr/>
              <a:t>‹#›</a:t>
            </a:fld>
            <a:endParaRPr lang="en-IN" altLang="en-US"/>
          </a:p>
        </p:txBody>
      </p:sp>
    </p:spTree>
    <p:extLst>
      <p:ext uri="{BB962C8B-B14F-4D97-AF65-F5344CB8AC3E}">
        <p14:creationId xmlns:p14="http://schemas.microsoft.com/office/powerpoint/2010/main" val="30196540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F09E50F-85E3-4193-A8E4-4C0FFEAD2EA0}"/>
              </a:ext>
            </a:extLst>
          </p:cNvPr>
          <p:cNvSpPr>
            <a:spLocks noGrp="1"/>
          </p:cNvSpPr>
          <p:nvPr>
            <p:ph type="dt" sz="half" idx="10"/>
          </p:nvPr>
        </p:nvSpPr>
        <p:spPr/>
        <p:txBody>
          <a:bodyPr/>
          <a:lstStyle>
            <a:lvl1pPr>
              <a:defRPr/>
            </a:lvl1pPr>
          </a:lstStyle>
          <a:p>
            <a:pPr>
              <a:defRPr/>
            </a:pPr>
            <a:fld id="{86024997-8359-498F-947A-0DC81BADAEE4}" type="datetimeFigureOut">
              <a:rPr lang="en-IN"/>
              <a:pPr>
                <a:defRPr/>
              </a:pPr>
              <a:t>19-07-2023</a:t>
            </a:fld>
            <a:endParaRPr lang="en-IN"/>
          </a:p>
        </p:txBody>
      </p:sp>
      <p:sp>
        <p:nvSpPr>
          <p:cNvPr id="6" name="Footer Placeholder 4">
            <a:extLst>
              <a:ext uri="{FF2B5EF4-FFF2-40B4-BE49-F238E27FC236}">
                <a16:creationId xmlns:a16="http://schemas.microsoft.com/office/drawing/2014/main" id="{37C81202-9CDF-45D3-B886-1BC7BBAA76AA}"/>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A70B7825-6567-46C8-861B-17E71DA2E090}"/>
              </a:ext>
            </a:extLst>
          </p:cNvPr>
          <p:cNvSpPr>
            <a:spLocks noGrp="1"/>
          </p:cNvSpPr>
          <p:nvPr>
            <p:ph type="sldNum" sz="quarter" idx="12"/>
          </p:nvPr>
        </p:nvSpPr>
        <p:spPr/>
        <p:txBody>
          <a:bodyPr/>
          <a:lstStyle>
            <a:lvl1pPr>
              <a:defRPr/>
            </a:lvl1pPr>
          </a:lstStyle>
          <a:p>
            <a:fld id="{083AA213-B282-48D0-B3E3-B71C95CB6032}" type="slidenum">
              <a:rPr lang="en-IN" altLang="en-US"/>
              <a:pPr/>
              <a:t>‹#›</a:t>
            </a:fld>
            <a:endParaRPr lang="en-IN" altLang="en-US"/>
          </a:p>
        </p:txBody>
      </p:sp>
    </p:spTree>
    <p:extLst>
      <p:ext uri="{BB962C8B-B14F-4D97-AF65-F5344CB8AC3E}">
        <p14:creationId xmlns:p14="http://schemas.microsoft.com/office/powerpoint/2010/main" val="221245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0EA5DFF7-7B85-499E-B979-EFFFF1B13D99}"/>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4" name="Footer Placeholder 4">
            <a:extLst>
              <a:ext uri="{FF2B5EF4-FFF2-40B4-BE49-F238E27FC236}">
                <a16:creationId xmlns:a16="http://schemas.microsoft.com/office/drawing/2014/main" id="{6EFCBD51-B5E6-4FB3-8ED4-C941F79C609D}"/>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Slide Number Placeholder 5">
            <a:extLst>
              <a:ext uri="{FF2B5EF4-FFF2-40B4-BE49-F238E27FC236}">
                <a16:creationId xmlns:a16="http://schemas.microsoft.com/office/drawing/2014/main" id="{D6596D62-3D51-4A67-80A5-B9BFC7E77DAB}"/>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FE3E8B34-1F53-4DB6-8792-2E7259799D38}" type="slidenum">
              <a:rPr lang="en-US" altLang="en-US"/>
              <a:pPr/>
              <a:t>‹#›</a:t>
            </a:fld>
            <a:endParaRPr lang="en-US" altLang="en-US"/>
          </a:p>
        </p:txBody>
      </p:sp>
    </p:spTree>
    <p:extLst>
      <p:ext uri="{BB962C8B-B14F-4D97-AF65-F5344CB8AC3E}">
        <p14:creationId xmlns:p14="http://schemas.microsoft.com/office/powerpoint/2010/main" val="19029412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3F74A9A5-5080-4074-9ADA-BB6B3D0057DD}"/>
              </a:ext>
            </a:extLst>
          </p:cNvPr>
          <p:cNvSpPr>
            <a:spLocks noGrp="1"/>
          </p:cNvSpPr>
          <p:nvPr>
            <p:ph type="dt" sz="half" idx="10"/>
          </p:nvPr>
        </p:nvSpPr>
        <p:spPr/>
        <p:txBody>
          <a:bodyPr/>
          <a:lstStyle>
            <a:lvl1pPr>
              <a:defRPr/>
            </a:lvl1pPr>
          </a:lstStyle>
          <a:p>
            <a:pPr>
              <a:defRPr/>
            </a:pPr>
            <a:fld id="{3B3AB6F4-4579-41D8-9742-B217EF742E77}" type="datetimeFigureOut">
              <a:rPr lang="en-IN"/>
              <a:pPr>
                <a:defRPr/>
              </a:pPr>
              <a:t>19-07-2023</a:t>
            </a:fld>
            <a:endParaRPr lang="en-IN"/>
          </a:p>
        </p:txBody>
      </p:sp>
      <p:sp>
        <p:nvSpPr>
          <p:cNvPr id="6" name="Footer Placeholder 4">
            <a:extLst>
              <a:ext uri="{FF2B5EF4-FFF2-40B4-BE49-F238E27FC236}">
                <a16:creationId xmlns:a16="http://schemas.microsoft.com/office/drawing/2014/main" id="{A89CAD42-1644-4A06-ABC4-D6B8E7D911AE}"/>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D323D0A6-FD61-43B5-9A51-0F2F7CA701E8}"/>
              </a:ext>
            </a:extLst>
          </p:cNvPr>
          <p:cNvSpPr>
            <a:spLocks noGrp="1"/>
          </p:cNvSpPr>
          <p:nvPr>
            <p:ph type="sldNum" sz="quarter" idx="12"/>
          </p:nvPr>
        </p:nvSpPr>
        <p:spPr/>
        <p:txBody>
          <a:bodyPr/>
          <a:lstStyle>
            <a:lvl1pPr>
              <a:defRPr/>
            </a:lvl1pPr>
          </a:lstStyle>
          <a:p>
            <a:fld id="{78488043-565B-4689-B833-997554324173}" type="slidenum">
              <a:rPr lang="en-IN" altLang="en-US"/>
              <a:pPr/>
              <a:t>‹#›</a:t>
            </a:fld>
            <a:endParaRPr lang="en-IN" altLang="en-US"/>
          </a:p>
        </p:txBody>
      </p:sp>
    </p:spTree>
    <p:extLst>
      <p:ext uri="{BB962C8B-B14F-4D97-AF65-F5344CB8AC3E}">
        <p14:creationId xmlns:p14="http://schemas.microsoft.com/office/powerpoint/2010/main" val="3806299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526C1F-6678-4185-BABE-0A4B60E8282F}"/>
              </a:ext>
            </a:extLst>
          </p:cNvPr>
          <p:cNvSpPr>
            <a:spLocks noGrp="1"/>
          </p:cNvSpPr>
          <p:nvPr>
            <p:ph type="dt" sz="half" idx="10"/>
          </p:nvPr>
        </p:nvSpPr>
        <p:spPr/>
        <p:txBody>
          <a:bodyPr/>
          <a:lstStyle>
            <a:lvl1pPr>
              <a:defRPr/>
            </a:lvl1pPr>
          </a:lstStyle>
          <a:p>
            <a:pPr>
              <a:defRPr/>
            </a:pPr>
            <a:fld id="{35961D97-9BF6-450E-85C0-4AA0006E5FC4}" type="datetimeFigureOut">
              <a:rPr lang="en-IN"/>
              <a:pPr>
                <a:defRPr/>
              </a:pPr>
              <a:t>19-07-2023</a:t>
            </a:fld>
            <a:endParaRPr lang="en-IN"/>
          </a:p>
        </p:txBody>
      </p:sp>
      <p:sp>
        <p:nvSpPr>
          <p:cNvPr id="5" name="Footer Placeholder 4">
            <a:extLst>
              <a:ext uri="{FF2B5EF4-FFF2-40B4-BE49-F238E27FC236}">
                <a16:creationId xmlns:a16="http://schemas.microsoft.com/office/drawing/2014/main" id="{787F7EEB-D314-4CED-BC74-8967CB2AC36B}"/>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55D2DEE0-3C11-4C80-88EA-78F888D6AFBA}"/>
              </a:ext>
            </a:extLst>
          </p:cNvPr>
          <p:cNvSpPr>
            <a:spLocks noGrp="1"/>
          </p:cNvSpPr>
          <p:nvPr>
            <p:ph type="sldNum" sz="quarter" idx="12"/>
          </p:nvPr>
        </p:nvSpPr>
        <p:spPr/>
        <p:txBody>
          <a:bodyPr/>
          <a:lstStyle>
            <a:lvl1pPr>
              <a:defRPr/>
            </a:lvl1pPr>
          </a:lstStyle>
          <a:p>
            <a:fld id="{9CD650ED-B67A-46DF-A366-5A0EC3A6A045}" type="slidenum">
              <a:rPr lang="en-IN" altLang="en-US"/>
              <a:pPr/>
              <a:t>‹#›</a:t>
            </a:fld>
            <a:endParaRPr lang="en-IN" altLang="en-US"/>
          </a:p>
        </p:txBody>
      </p:sp>
    </p:spTree>
    <p:extLst>
      <p:ext uri="{BB962C8B-B14F-4D97-AF65-F5344CB8AC3E}">
        <p14:creationId xmlns:p14="http://schemas.microsoft.com/office/powerpoint/2010/main" val="18512880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45C17A-7DB7-4464-8295-DFC42B264BE1}"/>
              </a:ext>
            </a:extLst>
          </p:cNvPr>
          <p:cNvSpPr>
            <a:spLocks noGrp="1"/>
          </p:cNvSpPr>
          <p:nvPr>
            <p:ph type="dt" sz="half" idx="10"/>
          </p:nvPr>
        </p:nvSpPr>
        <p:spPr/>
        <p:txBody>
          <a:bodyPr/>
          <a:lstStyle>
            <a:lvl1pPr>
              <a:defRPr/>
            </a:lvl1pPr>
          </a:lstStyle>
          <a:p>
            <a:pPr>
              <a:defRPr/>
            </a:pPr>
            <a:fld id="{6D0C4130-3FBE-48BF-AEB0-6A4AB7CCFAB4}" type="datetimeFigureOut">
              <a:rPr lang="en-IN"/>
              <a:pPr>
                <a:defRPr/>
              </a:pPr>
              <a:t>19-07-2023</a:t>
            </a:fld>
            <a:endParaRPr lang="en-IN"/>
          </a:p>
        </p:txBody>
      </p:sp>
      <p:sp>
        <p:nvSpPr>
          <p:cNvPr id="5" name="Footer Placeholder 4">
            <a:extLst>
              <a:ext uri="{FF2B5EF4-FFF2-40B4-BE49-F238E27FC236}">
                <a16:creationId xmlns:a16="http://schemas.microsoft.com/office/drawing/2014/main" id="{DD030676-D0A3-4677-8726-7DCAFE63CDC2}"/>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23FCA8B7-BE24-41AE-8DA0-1EEBF5038A1C}"/>
              </a:ext>
            </a:extLst>
          </p:cNvPr>
          <p:cNvSpPr>
            <a:spLocks noGrp="1"/>
          </p:cNvSpPr>
          <p:nvPr>
            <p:ph type="sldNum" sz="quarter" idx="12"/>
          </p:nvPr>
        </p:nvSpPr>
        <p:spPr/>
        <p:txBody>
          <a:bodyPr/>
          <a:lstStyle>
            <a:lvl1pPr>
              <a:defRPr/>
            </a:lvl1pPr>
          </a:lstStyle>
          <a:p>
            <a:fld id="{AAC1D46A-95ED-41BE-B7F8-E291E1DC5DBE}" type="slidenum">
              <a:rPr lang="en-IN" altLang="en-US"/>
              <a:pPr/>
              <a:t>‹#›</a:t>
            </a:fld>
            <a:endParaRPr lang="en-IN" altLang="en-US"/>
          </a:p>
        </p:txBody>
      </p:sp>
    </p:spTree>
    <p:extLst>
      <p:ext uri="{BB962C8B-B14F-4D97-AF65-F5344CB8AC3E}">
        <p14:creationId xmlns:p14="http://schemas.microsoft.com/office/powerpoint/2010/main" val="32497569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46303" y="945913"/>
            <a:ext cx="6477805" cy="2618554"/>
          </a:xfrm>
        </p:spPr>
        <p:txBody>
          <a:bodyPr bIns="0" anchor="b">
            <a:normAutofit/>
          </a:bodyPr>
          <a:lstStyle>
            <a:lvl1pPr algn="l">
              <a:defRPr sz="5000"/>
            </a:lvl1pPr>
          </a:lstStyle>
          <a:p>
            <a:r>
              <a:rPr lang="en-US"/>
              <a:t>Click to edit Master title style</a:t>
            </a:r>
            <a:endParaRPr lang="en-US" dirty="0"/>
          </a:p>
        </p:txBody>
      </p:sp>
      <p:sp>
        <p:nvSpPr>
          <p:cNvPr id="3" name="Subtitle 2"/>
          <p:cNvSpPr>
            <a:spLocks noGrp="1"/>
          </p:cNvSpPr>
          <p:nvPr>
            <p:ph type="subTitle" idx="1"/>
          </p:nvPr>
        </p:nvSpPr>
        <p:spPr>
          <a:xfrm>
            <a:off x="846303" y="3564468"/>
            <a:ext cx="6477804" cy="1071095"/>
          </a:xfrm>
        </p:spPr>
        <p:txBody>
          <a:bodyPr tIns="91440" bIns="91440">
            <a:normAutofit/>
          </a:bodyPr>
          <a:lstStyle>
            <a:lvl1pPr marL="0" indent="0" algn="l">
              <a:buNone/>
              <a:defRPr sz="1400" b="0">
                <a:solidFill>
                  <a:schemeClr val="tx1"/>
                </a:solidFill>
              </a:defRPr>
            </a:lvl1pPr>
            <a:lvl2pPr marL="342900" indent="0" algn="ctr">
              <a:buNone/>
              <a:defRPr sz="14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889FB3-23B3-4CCC-B66C-6E2CDB55F2B1}" type="datetimeFigureOut">
              <a:rPr lang="en-IN" smtClean="0"/>
              <a:pPr/>
              <a:t>19-07-2023</a:t>
            </a:fld>
            <a:endParaRPr lang="en-IN"/>
          </a:p>
        </p:txBody>
      </p:sp>
      <p:sp>
        <p:nvSpPr>
          <p:cNvPr id="5" name="Footer Placeholder 4"/>
          <p:cNvSpPr>
            <a:spLocks noGrp="1"/>
          </p:cNvSpPr>
          <p:nvPr>
            <p:ph type="ftr" sz="quarter" idx="11"/>
          </p:nvPr>
        </p:nvSpPr>
        <p:spPr>
          <a:xfrm>
            <a:off x="845343" y="329308"/>
            <a:ext cx="4457751" cy="309201"/>
          </a:xfrm>
        </p:spPr>
        <p:txBody>
          <a:bodyPr/>
          <a:lstStyle/>
          <a:p>
            <a:endParaRPr lang="en-IN"/>
          </a:p>
        </p:txBody>
      </p:sp>
      <p:sp>
        <p:nvSpPr>
          <p:cNvPr id="6" name="Slide Number Placeholder 5"/>
          <p:cNvSpPr>
            <a:spLocks noGrp="1"/>
          </p:cNvSpPr>
          <p:nvPr>
            <p:ph type="sldNum" sz="quarter" idx="12"/>
          </p:nvPr>
        </p:nvSpPr>
        <p:spPr>
          <a:xfrm>
            <a:off x="7443295" y="134930"/>
            <a:ext cx="608264" cy="503578"/>
          </a:xfrm>
        </p:spPr>
        <p:txBody>
          <a:bodyPr/>
          <a:lstStyle/>
          <a:p>
            <a:fld id="{AA74851E-0DAD-4499-9F60-F671D95E702D}"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643464"/>
            <a:ext cx="7207758" cy="155448"/>
          </a:xfrm>
          <a:prstGeom prst="rect">
            <a:avLst/>
          </a:prstGeom>
          <a:noFill/>
          <a:ln>
            <a:noFill/>
          </a:ln>
        </p:spPr>
      </p:pic>
    </p:spTree>
    <p:extLst>
      <p:ext uri="{BB962C8B-B14F-4D97-AF65-F5344CB8AC3E}">
        <p14:creationId xmlns:p14="http://schemas.microsoft.com/office/powerpoint/2010/main" val="3844863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900"/>
            </a:lvl1pPr>
          </a:lstStyle>
          <a:p>
            <a:fld id="{D8889FB3-23B3-4CCC-B66C-6E2CDB55F2B1}" type="datetimeFigureOut">
              <a:rPr lang="en-IN" smtClean="0"/>
              <a:pPr/>
              <a:t>19-07-2023</a:t>
            </a:fld>
            <a:endParaRPr lang="en-IN"/>
          </a:p>
        </p:txBody>
      </p:sp>
      <p:sp>
        <p:nvSpPr>
          <p:cNvPr id="5" name="Footer Placeholder 4"/>
          <p:cNvSpPr>
            <a:spLocks noGrp="1"/>
          </p:cNvSpPr>
          <p:nvPr>
            <p:ph type="ftr" sz="quarter" idx="11"/>
          </p:nvPr>
        </p:nvSpPr>
        <p:spPr/>
        <p:txBody>
          <a:bodyPr/>
          <a:lstStyle>
            <a:lvl1pPr>
              <a:defRPr sz="900"/>
            </a:lvl1pPr>
          </a:lstStyle>
          <a:p>
            <a:endParaRPr lang="en-IN"/>
          </a:p>
        </p:txBody>
      </p:sp>
      <p:sp>
        <p:nvSpPr>
          <p:cNvPr id="6" name="Slide Number Placeholder 5"/>
          <p:cNvSpPr>
            <a:spLocks noGrp="1"/>
          </p:cNvSpPr>
          <p:nvPr>
            <p:ph type="sldNum" sz="quarter" idx="12"/>
          </p:nvPr>
        </p:nvSpPr>
        <p:spPr/>
        <p:txBody>
          <a:bodyPr/>
          <a:lstStyle/>
          <a:p>
            <a:fld id="{AA74851E-0DAD-4499-9F60-F671D95E702D}" type="slidenum">
              <a:rPr lang="en-IN" smtClean="0"/>
              <a:pPr/>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643464"/>
            <a:ext cx="7207758" cy="155448"/>
          </a:xfrm>
          <a:prstGeom prst="rect">
            <a:avLst/>
          </a:prstGeom>
          <a:noFill/>
          <a:ln>
            <a:noFill/>
          </a:ln>
        </p:spPr>
      </p:pic>
    </p:spTree>
    <p:extLst>
      <p:ext uri="{BB962C8B-B14F-4D97-AF65-F5344CB8AC3E}">
        <p14:creationId xmlns:p14="http://schemas.microsoft.com/office/powerpoint/2010/main" val="39647933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6875" y="1756130"/>
            <a:ext cx="6464295" cy="2050065"/>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846875" y="3806196"/>
            <a:ext cx="6464295" cy="1012929"/>
          </a:xfrm>
        </p:spPr>
        <p:txBody>
          <a:bodyPr tIns="91440">
            <a:normAutofit/>
          </a:bodyPr>
          <a:lstStyle>
            <a:lvl1pPr marL="0" indent="0" algn="l">
              <a:buNone/>
              <a:defRPr sz="1400">
                <a:solidFill>
                  <a:schemeClr val="tx1"/>
                </a:solidFill>
              </a:defRPr>
            </a:lvl1pPr>
            <a:lvl2pPr marL="342900" indent="0">
              <a:buNone/>
              <a:defRPr sz="14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89FB3-23B3-4CCC-B66C-6E2CDB55F2B1}" type="datetimeFigureOut">
              <a:rPr lang="en-IN" smtClean="0"/>
              <a:pPr/>
              <a:t>19-07-2023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4851E-0DAD-4499-9F60-F671D95E702D}"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643464"/>
            <a:ext cx="7207758" cy="155448"/>
          </a:xfrm>
          <a:prstGeom prst="rect">
            <a:avLst/>
          </a:prstGeom>
          <a:noFill/>
          <a:ln>
            <a:noFill/>
          </a:ln>
        </p:spPr>
      </p:pic>
    </p:spTree>
    <p:extLst>
      <p:ext uri="{BB962C8B-B14F-4D97-AF65-F5344CB8AC3E}">
        <p14:creationId xmlns:p14="http://schemas.microsoft.com/office/powerpoint/2010/main" val="12656464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48290" y="958038"/>
            <a:ext cx="7204226"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6875" y="2165621"/>
            <a:ext cx="3483864"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1705" y="2171769"/>
            <a:ext cx="3483864"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889FB3-23B3-4CCC-B66C-6E2CDB55F2B1}" type="datetimeFigureOut">
              <a:rPr lang="en-IN" smtClean="0"/>
              <a:pPr/>
              <a:t>19-07-2023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4851E-0DAD-4499-9F60-F671D95E702D}"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643464"/>
            <a:ext cx="7207758" cy="155448"/>
          </a:xfrm>
          <a:prstGeom prst="rect">
            <a:avLst/>
          </a:prstGeom>
          <a:noFill/>
          <a:ln>
            <a:noFill/>
          </a:ln>
        </p:spPr>
      </p:pic>
    </p:spTree>
    <p:extLst>
      <p:ext uri="{BB962C8B-B14F-4D97-AF65-F5344CB8AC3E}">
        <p14:creationId xmlns:p14="http://schemas.microsoft.com/office/powerpoint/2010/main" val="41628855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6875" y="953337"/>
            <a:ext cx="7205746"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6875" y="2169728"/>
            <a:ext cx="3483864" cy="801943"/>
          </a:xfrm>
        </p:spPr>
        <p:txBody>
          <a:bodyPr anchor="b">
            <a:normAutofit/>
          </a:bodyPr>
          <a:lstStyle>
            <a:lvl1pPr marL="0" indent="0">
              <a:lnSpc>
                <a:spcPct val="100000"/>
              </a:lnSpc>
              <a:buNone/>
              <a:defRPr sz="2100" b="0" cap="none"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6875" y="2974448"/>
            <a:ext cx="3483864"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0753" y="2173182"/>
            <a:ext cx="3483864" cy="802237"/>
          </a:xfrm>
        </p:spPr>
        <p:txBody>
          <a:bodyPr anchor="b">
            <a:normAutofit/>
          </a:bodyPr>
          <a:lstStyle>
            <a:lvl1pPr marL="0" indent="0">
              <a:lnSpc>
                <a:spcPct val="100000"/>
              </a:lnSpc>
              <a:buNone/>
              <a:defRPr sz="2100" b="0" cap="none"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70753" y="2971670"/>
            <a:ext cx="3483864"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889FB3-23B3-4CCC-B66C-6E2CDB55F2B1}" type="datetimeFigureOut">
              <a:rPr lang="en-IN" smtClean="0"/>
              <a:pPr/>
              <a:t>19-07-2023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74851E-0DAD-4499-9F60-F671D95E702D}" type="slidenum">
              <a:rPr lang="en-IN" smtClean="0"/>
              <a:pPr/>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643464"/>
            <a:ext cx="7207758" cy="155448"/>
          </a:xfrm>
          <a:prstGeom prst="rect">
            <a:avLst/>
          </a:prstGeom>
          <a:noFill/>
          <a:ln>
            <a:noFill/>
          </a:ln>
        </p:spPr>
      </p:pic>
    </p:spTree>
    <p:extLst>
      <p:ext uri="{BB962C8B-B14F-4D97-AF65-F5344CB8AC3E}">
        <p14:creationId xmlns:p14="http://schemas.microsoft.com/office/powerpoint/2010/main" val="36212384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889FB3-23B3-4CCC-B66C-6E2CDB55F2B1}" type="datetimeFigureOut">
              <a:rPr lang="en-IN" smtClean="0"/>
              <a:pPr/>
              <a:t>19-07-2023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74851E-0DAD-4499-9F60-F671D95E702D}" type="slidenum">
              <a:rPr lang="en-IN" smtClean="0"/>
              <a:pPr/>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643464"/>
            <a:ext cx="7207758" cy="155448"/>
          </a:xfrm>
          <a:prstGeom prst="rect">
            <a:avLst/>
          </a:prstGeom>
          <a:noFill/>
          <a:ln>
            <a:noFill/>
          </a:ln>
        </p:spPr>
      </p:pic>
    </p:spTree>
    <p:extLst>
      <p:ext uri="{BB962C8B-B14F-4D97-AF65-F5344CB8AC3E}">
        <p14:creationId xmlns:p14="http://schemas.microsoft.com/office/powerpoint/2010/main" val="18465217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89FB3-23B3-4CCC-B66C-6E2CDB55F2B1}" type="datetimeFigureOut">
              <a:rPr lang="en-IN" smtClean="0"/>
              <a:pPr/>
              <a:t>19-07-2023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74851E-0DAD-4499-9F60-F671D95E702D}" type="slidenum">
              <a:rPr lang="en-IN" smtClean="0"/>
              <a:pPr/>
              <a:t>‹#›</a:t>
            </a:fld>
            <a:endParaRPr lang="en-IN"/>
          </a:p>
        </p:txBody>
      </p:sp>
    </p:spTree>
    <p:extLst>
      <p:ext uri="{BB962C8B-B14F-4D97-AF65-F5344CB8AC3E}">
        <p14:creationId xmlns:p14="http://schemas.microsoft.com/office/powerpoint/2010/main" val="1676484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3865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19" y="952578"/>
            <a:ext cx="2456260" cy="2322176"/>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542500" y="952579"/>
            <a:ext cx="4509353"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3219" y="3274754"/>
            <a:ext cx="2456260" cy="2178918"/>
          </a:xfrm>
        </p:spPr>
        <p:txBody>
          <a:bodyPr/>
          <a:lstStyle>
            <a:lvl1pPr marL="0" indent="0" algn="l">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D8889FB3-23B3-4CCC-B66C-6E2CDB55F2B1}" type="datetimeFigureOut">
              <a:rPr lang="en-IN" smtClean="0"/>
              <a:pPr/>
              <a:t>19-07-2023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4851E-0DAD-4499-9F60-F671D95E702D}"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643464"/>
            <a:ext cx="7207758" cy="155448"/>
          </a:xfrm>
          <a:prstGeom prst="rect">
            <a:avLst/>
          </a:prstGeom>
          <a:noFill/>
          <a:ln>
            <a:noFill/>
          </a:ln>
        </p:spPr>
      </p:pic>
    </p:spTree>
    <p:extLst>
      <p:ext uri="{BB962C8B-B14F-4D97-AF65-F5344CB8AC3E}">
        <p14:creationId xmlns:p14="http://schemas.microsoft.com/office/powerpoint/2010/main" val="331524290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482171"/>
            <a:ext cx="3055900"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846843" y="1129513"/>
            <a:ext cx="4391154" cy="192420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1122543"/>
            <a:ext cx="209337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6185" y="3053722"/>
            <a:ext cx="4384865" cy="2096013"/>
          </a:xfrm>
        </p:spPr>
        <p:txBody>
          <a:bodyPr>
            <a:normAutofit/>
          </a:bodyPr>
          <a:lstStyle>
            <a:lvl1pPr marL="0" indent="0" algn="l">
              <a:buNone/>
              <a:defRPr sz="14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a:xfrm>
            <a:off x="843975" y="5469857"/>
            <a:ext cx="4387204" cy="320123"/>
          </a:xfrm>
        </p:spPr>
        <p:txBody>
          <a:bodyPr/>
          <a:lstStyle>
            <a:lvl1pPr algn="l">
              <a:defRPr/>
            </a:lvl1pPr>
          </a:lstStyle>
          <a:p>
            <a:fld id="{D8889FB3-23B3-4CCC-B66C-6E2CDB55F2B1}" type="datetimeFigureOut">
              <a:rPr lang="en-IN" smtClean="0"/>
              <a:pPr/>
              <a:t>19-07-2023</a:t>
            </a:fld>
            <a:endParaRPr lang="en-IN"/>
          </a:p>
        </p:txBody>
      </p:sp>
      <p:sp>
        <p:nvSpPr>
          <p:cNvPr id="6" name="Footer Placeholder 5"/>
          <p:cNvSpPr>
            <a:spLocks noGrp="1"/>
          </p:cNvSpPr>
          <p:nvPr>
            <p:ph type="ftr" sz="quarter" idx="11"/>
          </p:nvPr>
        </p:nvSpPr>
        <p:spPr>
          <a:xfrm>
            <a:off x="843975" y="318641"/>
            <a:ext cx="3658364" cy="320931"/>
          </a:xfrm>
        </p:spPr>
        <p:txBody>
          <a:bodyPr/>
          <a:lstStyle/>
          <a:p>
            <a:endParaRPr lang="en-IN"/>
          </a:p>
        </p:txBody>
      </p:sp>
      <p:sp>
        <p:nvSpPr>
          <p:cNvPr id="7" name="Slide Number Placeholder 6"/>
          <p:cNvSpPr>
            <a:spLocks noGrp="1"/>
          </p:cNvSpPr>
          <p:nvPr>
            <p:ph type="sldNum" sz="quarter" idx="12"/>
          </p:nvPr>
        </p:nvSpPr>
        <p:spPr>
          <a:xfrm>
            <a:off x="4632596" y="137408"/>
            <a:ext cx="608264" cy="503578"/>
          </a:xfrm>
        </p:spPr>
        <p:txBody>
          <a:bodyPr/>
          <a:lstStyle/>
          <a:p>
            <a:fld id="{AA74851E-0DAD-4499-9F60-F671D95E702D}" type="slidenum">
              <a:rPr lang="en-IN" smtClean="0"/>
              <a:pPr/>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844095" y="643464"/>
            <a:ext cx="4409694" cy="155448"/>
          </a:xfrm>
          <a:prstGeom prst="rect">
            <a:avLst/>
          </a:prstGeom>
          <a:noFill/>
          <a:ln>
            <a:noFill/>
          </a:ln>
        </p:spPr>
      </p:pic>
    </p:spTree>
    <p:extLst>
      <p:ext uri="{BB962C8B-B14F-4D97-AF65-F5344CB8AC3E}">
        <p14:creationId xmlns:p14="http://schemas.microsoft.com/office/powerpoint/2010/main" val="36135858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89FB3-23B3-4CCC-B66C-6E2CDB55F2B1}" type="datetimeFigureOut">
              <a:rPr lang="en-IN" smtClean="0"/>
              <a:pPr/>
              <a:t>19-07-2023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4851E-0DAD-4499-9F60-F671D95E702D}" type="slidenum">
              <a:rPr lang="en-IN" smtClean="0"/>
              <a:pPr/>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643464"/>
            <a:ext cx="7207758" cy="155448"/>
          </a:xfrm>
          <a:prstGeom prst="rect">
            <a:avLst/>
          </a:prstGeom>
          <a:noFill/>
          <a:ln>
            <a:noFill/>
          </a:ln>
        </p:spPr>
      </p:pic>
    </p:spTree>
    <p:extLst>
      <p:ext uri="{BB962C8B-B14F-4D97-AF65-F5344CB8AC3E}">
        <p14:creationId xmlns:p14="http://schemas.microsoft.com/office/powerpoint/2010/main" val="17701914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3532" y="798974"/>
            <a:ext cx="121180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47702" y="798974"/>
            <a:ext cx="5871623"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89FB3-23B3-4CCC-B66C-6E2CDB55F2B1}" type="datetimeFigureOut">
              <a:rPr lang="en-IN" smtClean="0"/>
              <a:pPr/>
              <a:t>19-07-2023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4851E-0DAD-4499-9F60-F671D95E702D}" type="slidenum">
              <a:rPr lang="en-IN" smtClean="0"/>
              <a:pPr/>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5898779" y="3066347"/>
            <a:ext cx="4663440" cy="116586"/>
          </a:xfrm>
          <a:prstGeom prst="rect">
            <a:avLst/>
          </a:prstGeom>
          <a:noFill/>
          <a:ln>
            <a:noFill/>
          </a:ln>
        </p:spPr>
      </p:pic>
    </p:spTree>
    <p:extLst>
      <p:ext uri="{BB962C8B-B14F-4D97-AF65-F5344CB8AC3E}">
        <p14:creationId xmlns:p14="http://schemas.microsoft.com/office/powerpoint/2010/main" val="99323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3">
            <a:extLst>
              <a:ext uri="{FF2B5EF4-FFF2-40B4-BE49-F238E27FC236}">
                <a16:creationId xmlns:a16="http://schemas.microsoft.com/office/drawing/2014/main" id="{3DDE3959-A62B-4970-ADCE-21DB04E6D9F6}"/>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E8DD81FD-6BF2-45D7-8EC5-0BD3E364FDDE}"/>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9E86439B-7C76-4E80-840F-4E3DE62AAA0B}"/>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990325DA-4D49-413A-8ECE-7883E350F619}" type="slidenum">
              <a:rPr lang="en-US" altLang="en-US"/>
              <a:pPr/>
              <a:t>‹#›</a:t>
            </a:fld>
            <a:endParaRPr lang="en-US" altLang="en-US"/>
          </a:p>
        </p:txBody>
      </p:sp>
    </p:spTree>
    <p:extLst>
      <p:ext uri="{BB962C8B-B14F-4D97-AF65-F5344CB8AC3E}">
        <p14:creationId xmlns:p14="http://schemas.microsoft.com/office/powerpoint/2010/main" val="334583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97B492E-F93D-4ADF-B720-76DBB5116016}"/>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Footer Placeholder 4">
            <a:extLst>
              <a:ext uri="{FF2B5EF4-FFF2-40B4-BE49-F238E27FC236}">
                <a16:creationId xmlns:a16="http://schemas.microsoft.com/office/drawing/2014/main" id="{9A177161-DBDC-455D-9CFE-EF4DF88F3B0E}"/>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7" name="Slide Number Placeholder 5">
            <a:extLst>
              <a:ext uri="{FF2B5EF4-FFF2-40B4-BE49-F238E27FC236}">
                <a16:creationId xmlns:a16="http://schemas.microsoft.com/office/drawing/2014/main" id="{FCF4313E-49E9-4717-A5C8-D6BA62709FCA}"/>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C4548727-6688-421A-BD0B-5EA882E96E6F}" type="slidenum">
              <a:rPr lang="en-US" altLang="en-US"/>
              <a:pPr/>
              <a:t>‹#›</a:t>
            </a:fld>
            <a:endParaRPr lang="en-US" altLang="en-US"/>
          </a:p>
        </p:txBody>
      </p:sp>
    </p:spTree>
    <p:extLst>
      <p:ext uri="{BB962C8B-B14F-4D97-AF65-F5344CB8AC3E}">
        <p14:creationId xmlns:p14="http://schemas.microsoft.com/office/powerpoint/2010/main" val="135221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2.jpe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6.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3B2A9D-1C2E-4AA0-B183-D0252E6E276E}"/>
              </a:ext>
            </a:extLst>
          </p:cNvPr>
          <p:cNvSpPr/>
          <p:nvPr/>
        </p:nvSpPr>
        <p:spPr>
          <a:xfrm>
            <a:off x="1152525" y="146050"/>
            <a:ext cx="7783513" cy="1019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sz="2000" b="1" dirty="0">
              <a:solidFill>
                <a:schemeClr val="bg1"/>
              </a:solidFill>
            </a:endParaRPr>
          </a:p>
        </p:txBody>
      </p:sp>
      <p:sp>
        <p:nvSpPr>
          <p:cNvPr id="2" name="Rectangle 1">
            <a:extLst>
              <a:ext uri="{FF2B5EF4-FFF2-40B4-BE49-F238E27FC236}">
                <a16:creationId xmlns:a16="http://schemas.microsoft.com/office/drawing/2014/main" id="{C257CA4E-BD51-47BA-8CB5-1D74AEA68BA2}"/>
              </a:ext>
            </a:extLst>
          </p:cNvPr>
          <p:cNvSpPr/>
          <p:nvPr userDrawn="1"/>
        </p:nvSpPr>
        <p:spPr>
          <a:xfrm>
            <a:off x="-17463" y="6705600"/>
            <a:ext cx="9161463" cy="152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200" dirty="0"/>
              <a:t>MGMCET</a:t>
            </a:r>
          </a:p>
        </p:txBody>
      </p:sp>
      <p:pic>
        <p:nvPicPr>
          <p:cNvPr id="1028" name="Picture 5" descr="C:\Users\SANJAY\Desktop\MGMLOGO2.jpg">
            <a:extLst>
              <a:ext uri="{FF2B5EF4-FFF2-40B4-BE49-F238E27FC236}">
                <a16:creationId xmlns:a16="http://schemas.microsoft.com/office/drawing/2014/main" id="{478AAB59-589E-4396-A56D-A180733697EB}"/>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0" y="146050"/>
            <a:ext cx="109537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00" r:id="rId1"/>
    <p:sldLayoutId id="2147485301" r:id="rId2"/>
    <p:sldLayoutId id="2147485302" r:id="rId3"/>
    <p:sldLayoutId id="2147485303" r:id="rId4"/>
    <p:sldLayoutId id="2147485304" r:id="rId5"/>
    <p:sldLayoutId id="2147485305" r:id="rId6"/>
    <p:sldLayoutId id="2147485249" r:id="rId7"/>
    <p:sldLayoutId id="2147485306" r:id="rId8"/>
    <p:sldLayoutId id="2147485307" r:id="rId9"/>
    <p:sldLayoutId id="2147485308" r:id="rId10"/>
    <p:sldLayoutId id="2147485309" r:id="rId11"/>
    <p:sldLayoutId id="2147485310" r:id="rId12"/>
    <p:sldLayoutId id="2147485250" r:id="rId13"/>
    <p:sldLayoutId id="2147485251" r:id="rId14"/>
    <p:sldLayoutId id="2147485252" r:id="rId15"/>
    <p:sldLayoutId id="2147485253" r:id="rId16"/>
    <p:sldLayoutId id="2147485254" r:id="rId17"/>
    <p:sldLayoutId id="2147485255" r:id="rId18"/>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423AC965-D704-45DC-B0F9-254C0AB8A431}"/>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F49DAAAC-6BE9-48E5-9298-11A90CCD842E}"/>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B5E91B4-591B-434D-83E4-B7679232C27B}"/>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ACCC5A77-F5C5-469E-89E9-FFBFCC1A6A6C}" type="datetimeFigureOut">
              <a:rPr lang="en-US"/>
              <a:pPr>
                <a:defRPr/>
              </a:pPr>
              <a:t>7/19/2023</a:t>
            </a:fld>
            <a:endParaRPr lang="en-US"/>
          </a:p>
        </p:txBody>
      </p:sp>
      <p:sp>
        <p:nvSpPr>
          <p:cNvPr id="5" name="Footer Placeholder 4">
            <a:extLst>
              <a:ext uri="{FF2B5EF4-FFF2-40B4-BE49-F238E27FC236}">
                <a16:creationId xmlns:a16="http://schemas.microsoft.com/office/drawing/2014/main" id="{DAB0ABE2-FB78-4B6D-9437-6F9AAF5E1EF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628D4025-4C91-4428-AA6D-B0188B7C1B8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754964D-96B2-4D18-96BF-CD68F2783AB3}" type="slidenum">
              <a:rPr lang="en-US" altLang="vi-VN"/>
              <a:pPr/>
              <a:t>‹#›</a:t>
            </a:fld>
            <a:endParaRPr lang="en-US" altLang="vi-VN"/>
          </a:p>
        </p:txBody>
      </p:sp>
    </p:spTree>
  </p:cSld>
  <p:clrMap bg1="lt1" tx1="dk1" bg2="lt2" tx2="dk2" accent1="accent1" accent2="accent2" accent3="accent3" accent4="accent4" accent5="accent5" accent6="accent6" hlink="hlink" folHlink="folHlink"/>
  <p:sldLayoutIdLst>
    <p:sldLayoutId id="2147485256" r:id="rId1"/>
    <p:sldLayoutId id="2147485257" r:id="rId2"/>
    <p:sldLayoutId id="2147485258" r:id="rId3"/>
    <p:sldLayoutId id="2147485259" r:id="rId4"/>
    <p:sldLayoutId id="2147485260" r:id="rId5"/>
    <p:sldLayoutId id="2147485261" r:id="rId6"/>
    <p:sldLayoutId id="2147485262" r:id="rId7"/>
    <p:sldLayoutId id="2147485263" r:id="rId8"/>
    <p:sldLayoutId id="2147485264" r:id="rId9"/>
    <p:sldLayoutId id="2147485265" r:id="rId10"/>
    <p:sldLayoutId id="2147485266"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E2EA8C0A-E388-48FC-B24B-1ADF2AB47D49}"/>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F16503BC-14F0-4D8E-9C62-80DD91FCAB14}"/>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44DCE78-69C6-4E86-8677-76B011CDAF60}"/>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1567398A-EA2F-4B23-BDD2-350401054C59}" type="datetimeFigureOut">
              <a:rPr lang="en-US"/>
              <a:pPr>
                <a:defRPr/>
              </a:pPr>
              <a:t>7/19/2023</a:t>
            </a:fld>
            <a:endParaRPr lang="en-US"/>
          </a:p>
        </p:txBody>
      </p:sp>
      <p:sp>
        <p:nvSpPr>
          <p:cNvPr id="5" name="Footer Placeholder 4">
            <a:extLst>
              <a:ext uri="{FF2B5EF4-FFF2-40B4-BE49-F238E27FC236}">
                <a16:creationId xmlns:a16="http://schemas.microsoft.com/office/drawing/2014/main" id="{023D93ED-0B27-44F9-A121-901535E151E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DA88A6A1-0358-4BA1-B511-DBAA22CD2641}"/>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43474C-210A-49CD-B75A-52D1C795A76B}" type="slidenum">
              <a:rPr lang="en-US" altLang="vi-VN"/>
              <a:pPr/>
              <a:t>‹#›</a:t>
            </a:fld>
            <a:endParaRPr lang="en-US" altLang="vi-VN"/>
          </a:p>
        </p:txBody>
      </p:sp>
    </p:spTree>
  </p:cSld>
  <p:clrMap bg1="lt1" tx1="dk1" bg2="lt2" tx2="dk2" accent1="accent1" accent2="accent2" accent3="accent3" accent4="accent4" accent5="accent5" accent6="accent6" hlink="hlink" folHlink="folHlink"/>
  <p:sldLayoutIdLst>
    <p:sldLayoutId id="2147485267" r:id="rId1"/>
    <p:sldLayoutId id="2147485268" r:id="rId2"/>
    <p:sldLayoutId id="2147485269" r:id="rId3"/>
    <p:sldLayoutId id="2147485270" r:id="rId4"/>
    <p:sldLayoutId id="2147485271" r:id="rId5"/>
    <p:sldLayoutId id="2147485272" r:id="rId6"/>
    <p:sldLayoutId id="2147485273" r:id="rId7"/>
    <p:sldLayoutId id="2147485274" r:id="rId8"/>
    <p:sldLayoutId id="2147485275" r:id="rId9"/>
    <p:sldLayoutId id="2147485276" r:id="rId10"/>
    <p:sldLayoutId id="2147485277"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0E4006DF-EED7-4148-B910-A37D2B3F4532}"/>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a:extLst>
              <a:ext uri="{FF2B5EF4-FFF2-40B4-BE49-F238E27FC236}">
                <a16:creationId xmlns:a16="http://schemas.microsoft.com/office/drawing/2014/main" id="{7F4F5A05-7132-48F7-A8BC-E0575D6FA361}"/>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D790688-064B-491D-B636-57E305C183E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E37349DA-8CDE-425E-9C9A-D3D1CD51B57B}" type="datetimeFigureOut">
              <a:rPr lang="en-US"/>
              <a:pPr>
                <a:defRPr/>
              </a:pPr>
              <a:t>7/19/2023</a:t>
            </a:fld>
            <a:endParaRPr lang="en-US"/>
          </a:p>
        </p:txBody>
      </p:sp>
      <p:sp>
        <p:nvSpPr>
          <p:cNvPr id="5" name="Footer Placeholder 4">
            <a:extLst>
              <a:ext uri="{FF2B5EF4-FFF2-40B4-BE49-F238E27FC236}">
                <a16:creationId xmlns:a16="http://schemas.microsoft.com/office/drawing/2014/main" id="{BA1168CD-C34A-494C-8F90-E80C1FC4F0F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DDD4EDFB-1C42-47D7-B16C-00FFB3708A8C}"/>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75C9AAE-B1A1-45D9-9856-80AF99B5B7D2}" type="slidenum">
              <a:rPr lang="en-US" altLang="vi-VN"/>
              <a:pPr/>
              <a:t>‹#›</a:t>
            </a:fld>
            <a:endParaRPr lang="en-US" altLang="vi-VN"/>
          </a:p>
        </p:txBody>
      </p:sp>
    </p:spTree>
  </p:cSld>
  <p:clrMap bg1="lt1" tx1="dk1" bg2="lt2" tx2="dk2" accent1="accent1" accent2="accent2" accent3="accent3" accent4="accent4" accent5="accent5" accent6="accent6" hlink="hlink" folHlink="folHlink"/>
  <p:sldLayoutIdLst>
    <p:sldLayoutId id="2147485278" r:id="rId1"/>
    <p:sldLayoutId id="2147485279" r:id="rId2"/>
    <p:sldLayoutId id="2147485280" r:id="rId3"/>
    <p:sldLayoutId id="2147485281" r:id="rId4"/>
    <p:sldLayoutId id="2147485282" r:id="rId5"/>
    <p:sldLayoutId id="2147485283" r:id="rId6"/>
    <p:sldLayoutId id="2147485284" r:id="rId7"/>
    <p:sldLayoutId id="2147485285" r:id="rId8"/>
    <p:sldLayoutId id="2147485286" r:id="rId9"/>
    <p:sldLayoutId id="2147485287" r:id="rId10"/>
    <p:sldLayoutId id="2147485288"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81DDBBF-3A1A-4D6C-8167-35289721AECE}"/>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EA04529B-DEAE-4AFB-9811-D1D45938DF10}" type="datetimeFigureOut">
              <a:rPr lang="en-IN"/>
              <a:pPr>
                <a:defRPr/>
              </a:pPr>
              <a:t>19-07-2023</a:t>
            </a:fld>
            <a:endParaRPr lang="en-IN"/>
          </a:p>
        </p:txBody>
      </p:sp>
      <p:sp>
        <p:nvSpPr>
          <p:cNvPr id="5" name="Footer Placeholder 4">
            <a:extLst>
              <a:ext uri="{FF2B5EF4-FFF2-40B4-BE49-F238E27FC236}">
                <a16:creationId xmlns:a16="http://schemas.microsoft.com/office/drawing/2014/main" id="{0C89668B-4132-409E-834F-A134D06D5B4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IN"/>
          </a:p>
        </p:txBody>
      </p:sp>
      <p:sp>
        <p:nvSpPr>
          <p:cNvPr id="6" name="Slide Number Placeholder 5">
            <a:extLst>
              <a:ext uri="{FF2B5EF4-FFF2-40B4-BE49-F238E27FC236}">
                <a16:creationId xmlns:a16="http://schemas.microsoft.com/office/drawing/2014/main" id="{73CD0936-BC8A-4AD7-BED2-366F2FAF5805}"/>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279C6DF-5E73-4AAA-BC2E-D115D1951ED1}"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5289" r:id="rId1"/>
    <p:sldLayoutId id="2147485290" r:id="rId2"/>
    <p:sldLayoutId id="2147485291" r:id="rId3"/>
    <p:sldLayoutId id="2147485292" r:id="rId4"/>
    <p:sldLayoutId id="2147485293" r:id="rId5"/>
    <p:sldLayoutId id="2147485294" r:id="rId6"/>
    <p:sldLayoutId id="2147485295" r:id="rId7"/>
    <p:sldLayoutId id="2147485296" r:id="rId8"/>
    <p:sldLayoutId id="2147485297" r:id="rId9"/>
    <p:sldLayoutId id="2147485298" r:id="rId10"/>
    <p:sldLayoutId id="214748529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9144000" cy="742950"/>
          </a:xfrm>
          <a:prstGeom prst="rect">
            <a:avLst/>
          </a:prstGeom>
        </p:spPr>
      </p:pic>
      <p:sp>
        <p:nvSpPr>
          <p:cNvPr id="13" name="Rectangle 12"/>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847703" y="953325"/>
            <a:ext cx="7202456"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47703" y="2171769"/>
            <a:ext cx="7202456"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24623" y="330370"/>
            <a:ext cx="1886547" cy="309201"/>
          </a:xfrm>
          <a:prstGeom prst="rect">
            <a:avLst/>
          </a:prstGeom>
        </p:spPr>
        <p:txBody>
          <a:bodyPr vert="horz" lIns="91440" tIns="45720" rIns="91440" bIns="45720" rtlCol="0" anchor="ctr"/>
          <a:lstStyle>
            <a:lvl1pPr algn="r">
              <a:defRPr sz="800">
                <a:solidFill>
                  <a:schemeClr val="tx1">
                    <a:tint val="75000"/>
                  </a:schemeClr>
                </a:solidFill>
              </a:defRPr>
            </a:lvl1pPr>
          </a:lstStyle>
          <a:p>
            <a:fld id="{D8889FB3-23B3-4CCC-B66C-6E2CDB55F2B1}" type="datetimeFigureOut">
              <a:rPr lang="en-IN" smtClean="0"/>
              <a:pPr/>
              <a:t>19-07-2023</a:t>
            </a:fld>
            <a:endParaRPr lang="en-IN"/>
          </a:p>
        </p:txBody>
      </p:sp>
      <p:sp>
        <p:nvSpPr>
          <p:cNvPr id="5" name="Footer Placeholder 4"/>
          <p:cNvSpPr>
            <a:spLocks noGrp="1"/>
          </p:cNvSpPr>
          <p:nvPr>
            <p:ph type="ftr" sz="quarter" idx="3"/>
          </p:nvPr>
        </p:nvSpPr>
        <p:spPr>
          <a:xfrm>
            <a:off x="847703" y="329308"/>
            <a:ext cx="4454127" cy="309201"/>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438558" y="137408"/>
            <a:ext cx="608264" cy="503578"/>
          </a:xfrm>
          <a:prstGeom prst="rect">
            <a:avLst/>
          </a:prstGeom>
        </p:spPr>
        <p:txBody>
          <a:bodyPr vert="horz" lIns="91440" tIns="45720" rIns="91440" bIns="45720" rtlCol="0" anchor="t"/>
          <a:lstStyle>
            <a:lvl1pPr algn="r">
              <a:defRPr sz="2100">
                <a:solidFill>
                  <a:schemeClr val="accent1"/>
                </a:solidFill>
              </a:defRPr>
            </a:lvl1pPr>
          </a:lstStyle>
          <a:p>
            <a:fld id="{AA74851E-0DAD-4499-9F60-F671D95E702D}" type="slidenum">
              <a:rPr lang="en-IN" smtClean="0"/>
              <a:pPr/>
              <a:t>‹#›</a:t>
            </a:fld>
            <a:endParaRPr lang="en-IN"/>
          </a:p>
        </p:txBody>
      </p:sp>
    </p:spTree>
    <p:extLst>
      <p:ext uri="{BB962C8B-B14F-4D97-AF65-F5344CB8AC3E}">
        <p14:creationId xmlns:p14="http://schemas.microsoft.com/office/powerpoint/2010/main" val="4117527337"/>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685800" rtl="0" eaLnBrk="1" latinLnBrk="0" hangingPunct="1">
        <a:lnSpc>
          <a:spcPct val="90000"/>
        </a:lnSpc>
        <a:spcBef>
          <a:spcPct val="0"/>
        </a:spcBef>
        <a:buNone/>
        <a:defRPr sz="2400" b="0" i="0" kern="1200" cap="none">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10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309417537" TargetMode="External"/><Relationship Id="rId2" Type="http://schemas.openxmlformats.org/officeDocument/2006/relationships/hyperlink" Target="http://en.wikipedia.org/w/index.php?title=Nongovernm" TargetMode="External"/><Relationship Id="rId1" Type="http://schemas.openxmlformats.org/officeDocument/2006/relationships/slideLayout" Target="../slideLayouts/slideLayout2.xml"/><Relationship Id="rId4" Type="http://schemas.openxmlformats.org/officeDocument/2006/relationships/hyperlink" Target="http://www.gilderlehrman.org/history-by-era/slavery-and-anti-slavery/resources/facts-about-slave-trade-and-slaver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C9EAF81-24F6-4AA1-B3C0-F5B083B2E91D}"/>
              </a:ext>
            </a:extLst>
          </p:cNvPr>
          <p:cNvSpPr>
            <a:spLocks noGrp="1" noChangeArrowheads="1"/>
          </p:cNvSpPr>
          <p:nvPr>
            <p:ph idx="1"/>
          </p:nvPr>
        </p:nvSpPr>
        <p:spPr bwMode="auto">
          <a:ln>
            <a:miter lim="800000"/>
            <a:headEnd/>
            <a:tailEnd/>
          </a:ln>
          <a:effectLst>
            <a:outerShdw dist="35921" dir="2700000" algn="ctr" rotWithShape="0">
              <a:schemeClr val="bg2"/>
            </a:outerShdw>
          </a:effectLst>
        </p:spPr>
        <p:txBody>
          <a:bodyPr vert="horz" wrap="square" lIns="91440" tIns="45720" rIns="91440" bIns="45720" numCol="1" anchor="t" anchorCtr="0" compatLnSpc="1">
            <a:prstTxWarp prst="textNoShape">
              <a:avLst/>
            </a:prstTxWarp>
          </a:bodyPr>
          <a:lstStyle/>
          <a:p>
            <a:pPr marL="0" indent="0" algn="ctr" eaLnBrk="1" hangingPunct="1">
              <a:spcBef>
                <a:spcPct val="0"/>
              </a:spcBef>
              <a:buClr>
                <a:srgbClr val="FF0066"/>
              </a:buClr>
              <a:buNone/>
              <a:defRPr/>
            </a:pPr>
            <a:r>
              <a:rPr lang="en-US" altLang="en-US" dirty="0">
                <a:solidFill>
                  <a:schemeClr val="accent2">
                    <a:lumMod val="75000"/>
                  </a:schemeClr>
                </a:solidFill>
                <a:latin typeface="Georgia"/>
              </a:rPr>
              <a:t>Crime Prediction and Reporting System</a:t>
            </a:r>
          </a:p>
        </p:txBody>
      </p:sp>
      <p:sp>
        <p:nvSpPr>
          <p:cNvPr id="17411" name="Slide Number Placeholder 4">
            <a:extLst>
              <a:ext uri="{FF2B5EF4-FFF2-40B4-BE49-F238E27FC236}">
                <a16:creationId xmlns:a16="http://schemas.microsoft.com/office/drawing/2014/main" id="{F64862F4-B1AF-4E3C-B3BF-A00970D4C11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67B7F89-DC37-46A4-85CB-85823046AAD6}" type="slidenum">
              <a:rPr lang="en-IN" altLang="en-US" sz="1200">
                <a:solidFill>
                  <a:srgbClr val="FFFFFF"/>
                </a:solidFill>
                <a:latin typeface="Franklin Gothic Book" panose="020B0503020102020204" pitchFamily="34" charset="0"/>
              </a:rPr>
              <a:pPr/>
              <a:t>1</a:t>
            </a:fld>
            <a:endParaRPr lang="en-IN" altLang="en-US" sz="1200">
              <a:solidFill>
                <a:srgbClr val="FFFFFF"/>
              </a:solidFill>
              <a:latin typeface="Franklin Gothic Book" panose="020B0503020102020204" pitchFamily="34" charset="0"/>
            </a:endParaRPr>
          </a:p>
        </p:txBody>
      </p:sp>
      <p:sp>
        <p:nvSpPr>
          <p:cNvPr id="8" name="Rectangle 5">
            <a:extLst>
              <a:ext uri="{FF2B5EF4-FFF2-40B4-BE49-F238E27FC236}">
                <a16:creationId xmlns:a16="http://schemas.microsoft.com/office/drawing/2014/main" id="{E8F21359-500B-49C6-BAA8-4EEDE6ED64F3}"/>
              </a:ext>
            </a:extLst>
          </p:cNvPr>
          <p:cNvSpPr txBox="1">
            <a:spLocks noChangeArrowheads="1"/>
          </p:cNvSpPr>
          <p:nvPr/>
        </p:nvSpPr>
        <p:spPr bwMode="auto">
          <a:xfrm>
            <a:off x="263525" y="2540000"/>
            <a:ext cx="8616950" cy="3898900"/>
          </a:xfrm>
          <a:prstGeom prst="rect">
            <a:avLst/>
          </a:prstGeom>
          <a:noFill/>
          <a:ln w="9525">
            <a:solidFill>
              <a:schemeClr val="accent1"/>
            </a:solidFill>
            <a:miter lim="800000"/>
            <a:headEnd/>
            <a:tailEnd/>
          </a:ln>
          <a:effectLst>
            <a:outerShdw dist="35921" dir="2700000" algn="ctr" rotWithShape="0">
              <a:schemeClr val="bg2"/>
            </a:outerShdw>
          </a:effectLst>
        </p:spPr>
        <p:txBody>
          <a:bodyPr lIns="91440" tIns="45720" rIns="91440" bIns="45720" anchor="t"/>
          <a:lstStyle/>
          <a:p>
            <a:pPr algn="ctr" eaLnBrk="1" hangingPunct="1">
              <a:lnSpc>
                <a:spcPct val="150000"/>
              </a:lnSpc>
              <a:spcBef>
                <a:spcPts val="0"/>
              </a:spcBef>
              <a:buClr>
                <a:srgbClr val="FF0066"/>
              </a:buClr>
              <a:defRPr/>
            </a:pPr>
            <a:r>
              <a:rPr lang="en-US" sz="2400" kern="0" dirty="0">
                <a:solidFill>
                  <a:srgbClr val="C00000"/>
                </a:solidFill>
                <a:latin typeface="Georgia"/>
              </a:rPr>
              <a:t>Group Members </a:t>
            </a:r>
            <a:endParaRPr lang="en-US" dirty="0">
              <a:solidFill>
                <a:srgbClr val="000000"/>
              </a:solidFill>
              <a:cs typeface="Arial" panose="020B0604020202020204" pitchFamily="34" charset="0"/>
            </a:endParaRPr>
          </a:p>
          <a:p>
            <a:pPr algn="ctr">
              <a:lnSpc>
                <a:spcPct val="150000"/>
              </a:lnSpc>
              <a:spcBef>
                <a:spcPts val="0"/>
              </a:spcBef>
              <a:defRPr/>
            </a:pPr>
            <a:r>
              <a:rPr lang="en-US" sz="2400" kern="0" dirty="0">
                <a:solidFill>
                  <a:srgbClr val="C00000"/>
                </a:solidFill>
                <a:latin typeface="Georgia"/>
              </a:rPr>
              <a:t>1. Mahesh Kate (32)</a:t>
            </a:r>
            <a:endParaRPr lang="en-US" dirty="0">
              <a:solidFill>
                <a:srgbClr val="000000"/>
              </a:solidFill>
              <a:cs typeface="Arial" panose="020B0604020202020204" pitchFamily="34" charset="0"/>
            </a:endParaRPr>
          </a:p>
          <a:p>
            <a:pPr algn="ctr">
              <a:lnSpc>
                <a:spcPct val="150000"/>
              </a:lnSpc>
              <a:spcBef>
                <a:spcPts val="0"/>
              </a:spcBef>
              <a:defRPr/>
            </a:pPr>
            <a:r>
              <a:rPr lang="en-US" sz="2400" kern="0" dirty="0">
                <a:solidFill>
                  <a:srgbClr val="C00000"/>
                </a:solidFill>
                <a:latin typeface="Georgia"/>
              </a:rPr>
              <a:t>2. Suyash Mhatre (41)</a:t>
            </a:r>
          </a:p>
          <a:p>
            <a:pPr algn="ctr" eaLnBrk="1" hangingPunct="1">
              <a:lnSpc>
                <a:spcPct val="150000"/>
              </a:lnSpc>
              <a:spcBef>
                <a:spcPts val="0"/>
              </a:spcBef>
              <a:buClr>
                <a:srgbClr val="FF0066"/>
              </a:buClr>
              <a:defRPr/>
            </a:pPr>
            <a:r>
              <a:rPr lang="en-US" sz="2400" kern="0" dirty="0">
                <a:solidFill>
                  <a:srgbClr val="C00000"/>
                </a:solidFill>
                <a:latin typeface="Georgia"/>
              </a:rPr>
              <a:t>3. Nitin Jadhav (25)</a:t>
            </a:r>
            <a:endParaRPr lang="en-US" sz="2400" kern="0" dirty="0">
              <a:solidFill>
                <a:srgbClr val="C00000"/>
              </a:solidFill>
              <a:latin typeface="Georgia" pitchFamily="18" charset="0"/>
            </a:endParaRPr>
          </a:p>
        </p:txBody>
      </p:sp>
      <p:sp>
        <p:nvSpPr>
          <p:cNvPr id="3" name="TextBox 2">
            <a:extLst>
              <a:ext uri="{FF2B5EF4-FFF2-40B4-BE49-F238E27FC236}">
                <a16:creationId xmlns:a16="http://schemas.microsoft.com/office/drawing/2014/main" id="{2C878049-98E9-7EC1-1338-4F0C191CC1DD}"/>
              </a:ext>
            </a:extLst>
          </p:cNvPr>
          <p:cNvSpPr txBox="1"/>
          <p:nvPr/>
        </p:nvSpPr>
        <p:spPr>
          <a:xfrm>
            <a:off x="1220400" y="214200"/>
            <a:ext cx="7660075" cy="830997"/>
          </a:xfrm>
          <a:prstGeom prst="rect">
            <a:avLst/>
          </a:prstGeom>
          <a:noFill/>
        </p:spPr>
        <p:txBody>
          <a:bodyPr wrap="square" rtlCol="0">
            <a:spAutoFit/>
          </a:bodyPr>
          <a:lstStyle/>
          <a:p>
            <a:pPr marL="0" indent="0" algn="ctr" eaLnBrk="1" hangingPunct="1">
              <a:spcBef>
                <a:spcPct val="0"/>
              </a:spcBef>
              <a:buClr>
                <a:srgbClr val="FF0066"/>
              </a:buClr>
              <a:buNone/>
              <a:defRPr/>
            </a:pPr>
            <a:r>
              <a:rPr lang="en-US" altLang="en-US" sz="2400" dirty="0">
                <a:solidFill>
                  <a:schemeClr val="accent2">
                    <a:lumMod val="75000"/>
                  </a:schemeClr>
                </a:solidFill>
                <a:latin typeface="Georgia"/>
              </a:rPr>
              <a:t>MGM’s College Of Engineering and Technology, </a:t>
            </a:r>
          </a:p>
          <a:p>
            <a:pPr marL="0" indent="0" algn="ctr" eaLnBrk="1" hangingPunct="1">
              <a:spcBef>
                <a:spcPct val="0"/>
              </a:spcBef>
              <a:buClr>
                <a:srgbClr val="FF0066"/>
              </a:buClr>
              <a:buNone/>
              <a:defRPr/>
            </a:pPr>
            <a:r>
              <a:rPr lang="en-US" altLang="en-US" sz="2400" dirty="0">
                <a:solidFill>
                  <a:schemeClr val="accent2">
                    <a:lumMod val="75000"/>
                  </a:schemeClr>
                </a:solidFill>
                <a:latin typeface="Georgia"/>
              </a:rPr>
              <a:t>Navi Mumbai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afterEffect">
                                  <p:stCondLst>
                                    <p:cond delay="0"/>
                                  </p:stCondLst>
                                  <p:iterate type="lt">
                                    <p:tmPct val="10000"/>
                                  </p:iterate>
                                  <p:childTnLst>
                                    <p:set>
                                      <p:cBhvr>
                                        <p:cTn id="6"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7" dur="100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100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9" dur="1000"/>
                                        <p:tgtEl>
                                          <p:spTgt spid="7">
                                            <p:txEl>
                                              <p:pRg st="0" end="0"/>
                                            </p:txEl>
                                          </p:spTgt>
                                        </p:tgtEl>
                                        <p:attrNameLst>
                                          <p:attrName>fill.type</p:attrName>
                                        </p:attrNameLst>
                                      </p:cBhvr>
                                      <p:to>
                                        <p:strVal val="solid"/>
                                      </p:to>
                                    </p:set>
                                  </p:childTnLst>
                                </p:cTn>
                              </p:par>
                            </p:childTnLst>
                          </p:cTn>
                        </p:par>
                        <p:par>
                          <p:cTn id="10" fill="hold" nodeType="afterGroup">
                            <p:stCondLst>
                              <p:cond delay="4200"/>
                            </p:stCondLst>
                            <p:childTnLst>
                              <p:par>
                                <p:cTn id="11" presetID="27" presetClass="entr" presetSubtype="0" fill="hold" nodeType="afterEffect">
                                  <p:stCondLst>
                                    <p:cond delay="0"/>
                                  </p:stCondLst>
                                  <p:iterate type="lt">
                                    <p:tmPct val="10000"/>
                                  </p:iterate>
                                  <p:childTnLst>
                                    <p:set>
                                      <p:cBhvr>
                                        <p:cTn id="12" dur="1" fill="hold">
                                          <p:stCondLst>
                                            <p:cond delay="0"/>
                                          </p:stCondLst>
                                        </p:cTn>
                                        <p:tgtEl>
                                          <p:spTgt spid="8">
                                            <p:txEl>
                                              <p:pRg st="0" end="0"/>
                                            </p:txEl>
                                          </p:spTgt>
                                        </p:tgtEl>
                                        <p:attrNameLst>
                                          <p:attrName>style.visibility</p:attrName>
                                        </p:attrNameLst>
                                      </p:cBhvr>
                                      <p:to>
                                        <p:strVal val="visible"/>
                                      </p:to>
                                    </p:set>
                                    <p:anim calcmode="discrete" valueType="clr">
                                      <p:cBhvr override="childStyle">
                                        <p:cTn id="13" dur="1000"/>
                                        <p:tgtEl>
                                          <p:spTgt spid="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1000"/>
                                        <p:tgtEl>
                                          <p:spTgt spid="8">
                                            <p:txEl>
                                              <p:pRg st="0" end="0"/>
                                            </p:txEl>
                                          </p:spTgt>
                                        </p:tgtEl>
                                        <p:attrNameLst>
                                          <p:attrName>fillcolor</p:attrName>
                                        </p:attrNameLst>
                                      </p:cBhvr>
                                      <p:tavLst>
                                        <p:tav tm="0">
                                          <p:val>
                                            <p:clrVal>
                                              <a:schemeClr val="accent2"/>
                                            </p:clrVal>
                                          </p:val>
                                        </p:tav>
                                        <p:tav tm="50000">
                                          <p:val>
                                            <p:clrVal>
                                              <a:schemeClr val="hlink"/>
                                            </p:clrVal>
                                          </p:val>
                                        </p:tav>
                                      </p:tavLst>
                                    </p:anim>
                                    <p:set>
                                      <p:cBhvr>
                                        <p:cTn id="15" dur="1000"/>
                                        <p:tgtEl>
                                          <p:spTgt spid="8">
                                            <p:txEl>
                                              <p:pRg st="0" end="0"/>
                                            </p:txEl>
                                          </p:spTgt>
                                        </p:tgtEl>
                                        <p:attrNameLst>
                                          <p:attrName>fill.type</p:attrName>
                                        </p:attrNameLst>
                                      </p:cBhvr>
                                      <p:to>
                                        <p:strVal val="solid"/>
                                      </p:to>
                                    </p:set>
                                  </p:childTnLst>
                                </p:cTn>
                              </p:par>
                            </p:childTnLst>
                          </p:cTn>
                        </p:par>
                        <p:par>
                          <p:cTn id="16" fill="hold">
                            <p:stCondLst>
                              <p:cond delay="6300"/>
                            </p:stCondLst>
                            <p:childTnLst>
                              <p:par>
                                <p:cTn id="17" presetID="27" presetClass="entr" presetSubtype="0" fill="hold" nodeType="afterEffect">
                                  <p:stCondLst>
                                    <p:cond delay="0"/>
                                  </p:stCondLst>
                                  <p:iterate type="lt">
                                    <p:tmPct val="10000"/>
                                  </p:iterate>
                                  <p:childTnLst>
                                    <p:set>
                                      <p:cBhvr>
                                        <p:cTn id="18" dur="1" fill="hold">
                                          <p:stCondLst>
                                            <p:cond delay="0"/>
                                          </p:stCondLst>
                                        </p:cTn>
                                        <p:tgtEl>
                                          <p:spTgt spid="8">
                                            <p:txEl>
                                              <p:pRg st="1" end="1"/>
                                            </p:txEl>
                                          </p:spTgt>
                                        </p:tgtEl>
                                        <p:attrNameLst>
                                          <p:attrName>style.visibility</p:attrName>
                                        </p:attrNameLst>
                                      </p:cBhvr>
                                      <p:to>
                                        <p:strVal val="visible"/>
                                      </p:to>
                                    </p:set>
                                    <p:anim calcmode="discrete" valueType="clr">
                                      <p:cBhvr override="childStyle">
                                        <p:cTn id="19" dur="1000"/>
                                        <p:tgtEl>
                                          <p:spTgt spid="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1000"/>
                                        <p:tgtEl>
                                          <p:spTgt spid="8">
                                            <p:txEl>
                                              <p:pRg st="1" end="1"/>
                                            </p:txEl>
                                          </p:spTgt>
                                        </p:tgtEl>
                                        <p:attrNameLst>
                                          <p:attrName>fillcolor</p:attrName>
                                        </p:attrNameLst>
                                      </p:cBhvr>
                                      <p:tavLst>
                                        <p:tav tm="0">
                                          <p:val>
                                            <p:clrVal>
                                              <a:schemeClr val="accent2"/>
                                            </p:clrVal>
                                          </p:val>
                                        </p:tav>
                                        <p:tav tm="50000">
                                          <p:val>
                                            <p:clrVal>
                                              <a:schemeClr val="hlink"/>
                                            </p:clrVal>
                                          </p:val>
                                        </p:tav>
                                      </p:tavLst>
                                    </p:anim>
                                    <p:set>
                                      <p:cBhvr>
                                        <p:cTn id="21" dur="1000"/>
                                        <p:tgtEl>
                                          <p:spTgt spid="8">
                                            <p:txEl>
                                              <p:pRg st="1" end="1"/>
                                            </p:txEl>
                                          </p:spTgt>
                                        </p:tgtEl>
                                        <p:attrNameLst>
                                          <p:attrName>fill.type</p:attrName>
                                        </p:attrNameLst>
                                      </p:cBhvr>
                                      <p:to>
                                        <p:strVal val="solid"/>
                                      </p:to>
                                    </p:set>
                                  </p:childTnLst>
                                </p:cTn>
                              </p:par>
                            </p:childTnLst>
                          </p:cTn>
                        </p:par>
                        <p:par>
                          <p:cTn id="22" fill="hold">
                            <p:stCondLst>
                              <p:cond delay="8800"/>
                            </p:stCondLst>
                            <p:childTnLst>
                              <p:par>
                                <p:cTn id="23" presetID="27" presetClass="entr" presetSubtype="0" fill="hold" nodeType="afterEffect">
                                  <p:stCondLst>
                                    <p:cond delay="0"/>
                                  </p:stCondLst>
                                  <p:iterate type="lt">
                                    <p:tmPct val="10000"/>
                                  </p:iterate>
                                  <p:childTnLst>
                                    <p:set>
                                      <p:cBhvr>
                                        <p:cTn id="24" dur="1" fill="hold">
                                          <p:stCondLst>
                                            <p:cond delay="0"/>
                                          </p:stCondLst>
                                        </p:cTn>
                                        <p:tgtEl>
                                          <p:spTgt spid="8">
                                            <p:txEl>
                                              <p:pRg st="2" end="2"/>
                                            </p:txEl>
                                          </p:spTgt>
                                        </p:tgtEl>
                                        <p:attrNameLst>
                                          <p:attrName>style.visibility</p:attrName>
                                        </p:attrNameLst>
                                      </p:cBhvr>
                                      <p:to>
                                        <p:strVal val="visible"/>
                                      </p:to>
                                    </p:set>
                                    <p:anim calcmode="discrete" valueType="clr">
                                      <p:cBhvr override="childStyle">
                                        <p:cTn id="25" dur="1000"/>
                                        <p:tgtEl>
                                          <p:spTgt spid="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1000"/>
                                        <p:tgtEl>
                                          <p:spTgt spid="8">
                                            <p:txEl>
                                              <p:pRg st="2" end="2"/>
                                            </p:txEl>
                                          </p:spTgt>
                                        </p:tgtEl>
                                        <p:attrNameLst>
                                          <p:attrName>fillcolor</p:attrName>
                                        </p:attrNameLst>
                                      </p:cBhvr>
                                      <p:tavLst>
                                        <p:tav tm="0">
                                          <p:val>
                                            <p:clrVal>
                                              <a:schemeClr val="accent2"/>
                                            </p:clrVal>
                                          </p:val>
                                        </p:tav>
                                        <p:tav tm="50000">
                                          <p:val>
                                            <p:clrVal>
                                              <a:schemeClr val="hlink"/>
                                            </p:clrVal>
                                          </p:val>
                                        </p:tav>
                                      </p:tavLst>
                                    </p:anim>
                                    <p:set>
                                      <p:cBhvr>
                                        <p:cTn id="27" dur="1000"/>
                                        <p:tgtEl>
                                          <p:spTgt spid="8">
                                            <p:txEl>
                                              <p:pRg st="2" end="2"/>
                                            </p:txEl>
                                          </p:spTgt>
                                        </p:tgtEl>
                                        <p:attrNameLst>
                                          <p:attrName>fill.type</p:attrName>
                                        </p:attrNameLst>
                                      </p:cBhvr>
                                      <p:to>
                                        <p:strVal val="solid"/>
                                      </p:to>
                                    </p:set>
                                  </p:childTnLst>
                                </p:cTn>
                              </p:par>
                            </p:childTnLst>
                          </p:cTn>
                        </p:par>
                        <p:par>
                          <p:cTn id="28" fill="hold" nodeType="afterGroup">
                            <p:stCondLst>
                              <p:cond delay="11500"/>
                            </p:stCondLst>
                            <p:childTnLst>
                              <p:par>
                                <p:cTn id="29" presetID="27" presetClass="entr" presetSubtype="0" fill="hold" nodeType="afterEffect">
                                  <p:stCondLst>
                                    <p:cond delay="0"/>
                                  </p:stCondLst>
                                  <p:iterate type="lt">
                                    <p:tmPct val="10000"/>
                                  </p:iterate>
                                  <p:childTnLst>
                                    <p:set>
                                      <p:cBhvr>
                                        <p:cTn id="30" dur="1" fill="hold">
                                          <p:stCondLst>
                                            <p:cond delay="0"/>
                                          </p:stCondLst>
                                        </p:cTn>
                                        <p:tgtEl>
                                          <p:spTgt spid="8">
                                            <p:txEl>
                                              <p:pRg st="3" end="3"/>
                                            </p:txEl>
                                          </p:spTgt>
                                        </p:tgtEl>
                                        <p:attrNameLst>
                                          <p:attrName>style.visibility</p:attrName>
                                        </p:attrNameLst>
                                      </p:cBhvr>
                                      <p:to>
                                        <p:strVal val="visible"/>
                                      </p:to>
                                    </p:set>
                                    <p:anim calcmode="discrete" valueType="clr">
                                      <p:cBhvr override="childStyle">
                                        <p:cTn id="31" dur="1000"/>
                                        <p:tgtEl>
                                          <p:spTgt spid="8">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1000"/>
                                        <p:tgtEl>
                                          <p:spTgt spid="8">
                                            <p:txEl>
                                              <p:pRg st="3" end="3"/>
                                            </p:txEl>
                                          </p:spTgt>
                                        </p:tgtEl>
                                        <p:attrNameLst>
                                          <p:attrName>fillcolor</p:attrName>
                                        </p:attrNameLst>
                                      </p:cBhvr>
                                      <p:tavLst>
                                        <p:tav tm="0">
                                          <p:val>
                                            <p:clrVal>
                                              <a:schemeClr val="accent2"/>
                                            </p:clrVal>
                                          </p:val>
                                        </p:tav>
                                        <p:tav tm="50000">
                                          <p:val>
                                            <p:clrVal>
                                              <a:schemeClr val="hlink"/>
                                            </p:clrVal>
                                          </p:val>
                                        </p:tav>
                                      </p:tavLst>
                                    </p:anim>
                                    <p:set>
                                      <p:cBhvr>
                                        <p:cTn id="33" dur="1000"/>
                                        <p:tgtEl>
                                          <p:spTgt spid="8">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0CE13B-141B-4913-B3D8-4C0C94F3C962}"/>
              </a:ext>
            </a:extLst>
          </p:cNvPr>
          <p:cNvSpPr>
            <a:spLocks noGrp="1"/>
          </p:cNvSpPr>
          <p:nvPr>
            <p:ph idx="1"/>
          </p:nvPr>
        </p:nvSpPr>
        <p:spPr/>
        <p:txBody>
          <a:bodyPr lIns="91440" tIns="45720" rIns="91440" bIns="45720" anchor="t"/>
          <a:lstStyle/>
          <a:p>
            <a:pPr>
              <a:spcBef>
                <a:spcPts val="1000"/>
              </a:spcBef>
              <a:spcAft>
                <a:spcPts val="0"/>
              </a:spcAft>
              <a:buFont typeface="Wingdings" panose="020B0604020202020204" pitchFamily="34" charset="0"/>
              <a:buChar char="v"/>
            </a:pPr>
            <a:r>
              <a:rPr lang="en-IN" sz="2400" b="1" dirty="0">
                <a:ea typeface="+mn-lt"/>
                <a:cs typeface="+mn-lt"/>
              </a:rPr>
              <a:t>SOFTWARE REQUIREMENTS</a:t>
            </a:r>
          </a:p>
          <a:p>
            <a:pPr>
              <a:spcBef>
                <a:spcPts val="1000"/>
              </a:spcBef>
              <a:spcAft>
                <a:spcPts val="0"/>
              </a:spcAft>
            </a:pPr>
            <a:r>
              <a:rPr lang="en-IN" sz="2000" dirty="0">
                <a:ea typeface="+mn-lt"/>
                <a:cs typeface="+mn-lt"/>
              </a:rPr>
              <a:t>PYTHON3.8</a:t>
            </a:r>
            <a:endParaRPr lang="en-US" sz="2000" dirty="0">
              <a:ea typeface="+mn-lt"/>
              <a:cs typeface="+mn-lt"/>
            </a:endParaRPr>
          </a:p>
          <a:p>
            <a:pPr>
              <a:spcBef>
                <a:spcPts val="1000"/>
              </a:spcBef>
              <a:spcAft>
                <a:spcPts val="0"/>
              </a:spcAft>
            </a:pPr>
            <a:r>
              <a:rPr lang="en-IN" sz="2000" dirty="0">
                <a:ea typeface="+mn-lt"/>
                <a:cs typeface="+mn-lt"/>
              </a:rPr>
              <a:t>WAMPSERVER FOR MYSQL</a:t>
            </a:r>
          </a:p>
          <a:p>
            <a:pPr>
              <a:spcBef>
                <a:spcPts val="1000"/>
              </a:spcBef>
              <a:spcAft>
                <a:spcPts val="0"/>
              </a:spcAft>
            </a:pPr>
            <a:r>
              <a:rPr lang="en-IN" sz="2000" dirty="0">
                <a:ea typeface="+mn-lt"/>
                <a:cs typeface="+mn-lt"/>
              </a:rPr>
              <a:t>PLATFORM:</a:t>
            </a:r>
          </a:p>
          <a:p>
            <a:pPr lvl="1">
              <a:spcBef>
                <a:spcPts val="1000"/>
              </a:spcBef>
              <a:spcAft>
                <a:spcPts val="0"/>
              </a:spcAft>
            </a:pPr>
            <a:r>
              <a:rPr lang="en-IN" sz="2000" dirty="0">
                <a:ea typeface="+mn-lt"/>
                <a:cs typeface="+mn-lt"/>
              </a:rPr>
              <a:t>FLASK, JUPYTER NOTEBOOK, FOLIUM, etc</a:t>
            </a:r>
          </a:p>
          <a:p>
            <a:pPr lvl="1">
              <a:spcBef>
                <a:spcPts val="1000"/>
              </a:spcBef>
              <a:spcAft>
                <a:spcPts val="0"/>
              </a:spcAft>
            </a:pPr>
            <a:endParaRPr lang="en-US" sz="2000" dirty="0">
              <a:ea typeface="+mn-lt"/>
              <a:cs typeface="+mn-lt"/>
            </a:endParaRPr>
          </a:p>
          <a:p>
            <a:pPr>
              <a:spcBef>
                <a:spcPts val="1000"/>
              </a:spcBef>
              <a:spcAft>
                <a:spcPts val="0"/>
              </a:spcAft>
            </a:pPr>
            <a:r>
              <a:rPr lang="en-IN" sz="2000" dirty="0">
                <a:ea typeface="+mn-lt"/>
                <a:cs typeface="+mn-lt"/>
              </a:rPr>
              <a:t>IDE: VISUAL STUDIO</a:t>
            </a:r>
          </a:p>
          <a:p>
            <a:pPr>
              <a:spcBef>
                <a:spcPts val="1000"/>
              </a:spcBef>
              <a:spcAft>
                <a:spcPts val="0"/>
              </a:spcAft>
            </a:pPr>
            <a:r>
              <a:rPr lang="en-IN" sz="2000" dirty="0">
                <a:ea typeface="+mn-lt"/>
                <a:cs typeface="+mn-lt"/>
              </a:rPr>
              <a:t>PROGRAMMING LANGUAGES:</a:t>
            </a:r>
          </a:p>
          <a:p>
            <a:pPr lvl="1">
              <a:spcBef>
                <a:spcPts val="1000"/>
              </a:spcBef>
              <a:spcAft>
                <a:spcPts val="0"/>
              </a:spcAft>
            </a:pPr>
            <a:r>
              <a:rPr lang="en-IN" sz="2000" dirty="0">
                <a:ea typeface="+mn-lt"/>
                <a:cs typeface="+mn-lt"/>
              </a:rPr>
              <a:t>PYTHON, HTML, CSS, JAVASCRIPT, PHP</a:t>
            </a:r>
          </a:p>
          <a:p>
            <a:endParaRPr lang="en-US" sz="2000" dirty="0">
              <a:cs typeface="Calibri"/>
            </a:endParaRPr>
          </a:p>
        </p:txBody>
      </p:sp>
    </p:spTree>
    <p:extLst>
      <p:ext uri="{BB962C8B-B14F-4D97-AF65-F5344CB8AC3E}">
        <p14:creationId xmlns:p14="http://schemas.microsoft.com/office/powerpoint/2010/main" val="2553157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2A869F37-0F3D-46DE-86FD-27FD29A16129}"/>
              </a:ext>
            </a:extLst>
          </p:cNvPr>
          <p:cNvSpPr>
            <a:spLocks noGrp="1"/>
          </p:cNvSpPr>
          <p:nvPr>
            <p:ph idx="1"/>
          </p:nvPr>
        </p:nvSpPr>
        <p:spPr/>
        <p:txBody>
          <a:bodyPr lIns="91440" tIns="45720" rIns="91440" bIns="45720" anchor="t"/>
          <a:lstStyle/>
          <a:p>
            <a:r>
              <a:rPr lang="en-IN" sz="2400" dirty="0">
                <a:ea typeface="+mn-lt"/>
                <a:cs typeface="+mn-lt"/>
              </a:rPr>
              <a:t>The proposed system is a new approach with a view to eradicate increasing crime rate in India. The crime is reported, predicted  and can be analysed immediately.</a:t>
            </a:r>
            <a:endParaRPr lang="en-US" sz="2400" dirty="0">
              <a:ea typeface="+mn-lt"/>
              <a:cs typeface="+mn-lt"/>
            </a:endParaRPr>
          </a:p>
          <a:p>
            <a:endParaRPr lang="en-US" sz="2400" dirty="0">
              <a:cs typeface="Calibri"/>
            </a:endParaRPr>
          </a:p>
        </p:txBody>
      </p:sp>
      <p:sp>
        <p:nvSpPr>
          <p:cNvPr id="20" name="TextBox 19">
            <a:extLst>
              <a:ext uri="{FF2B5EF4-FFF2-40B4-BE49-F238E27FC236}">
                <a16:creationId xmlns:a16="http://schemas.microsoft.com/office/drawing/2014/main" id="{E2F72BF7-56BE-40D5-9320-2FFAD041918E}"/>
              </a:ext>
            </a:extLst>
          </p:cNvPr>
          <p:cNvSpPr txBox="1"/>
          <p:nvPr/>
        </p:nvSpPr>
        <p:spPr>
          <a:xfrm>
            <a:off x="2337761" y="267421"/>
            <a:ext cx="56186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0000"/>
                </a:solidFill>
                <a:latin typeface="Calibri"/>
                <a:cs typeface="Arial"/>
              </a:rPr>
              <a:t>Conclusion</a:t>
            </a:r>
            <a:endParaRPr lang="en-US" sz="2800" b="1">
              <a:solidFill>
                <a:srgbClr val="FF0000"/>
              </a:solidFill>
              <a:latin typeface="Calibri"/>
              <a:cs typeface="Arial"/>
            </a:endParaRPr>
          </a:p>
        </p:txBody>
      </p:sp>
    </p:spTree>
    <p:extLst>
      <p:ext uri="{BB962C8B-B14F-4D97-AF65-F5344CB8AC3E}">
        <p14:creationId xmlns:p14="http://schemas.microsoft.com/office/powerpoint/2010/main" val="1422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2A869F37-0F3D-46DE-86FD-27FD29A16129}"/>
              </a:ext>
            </a:extLst>
          </p:cNvPr>
          <p:cNvSpPr>
            <a:spLocks noGrp="1"/>
          </p:cNvSpPr>
          <p:nvPr>
            <p:ph idx="1"/>
          </p:nvPr>
        </p:nvSpPr>
        <p:spPr/>
        <p:txBody>
          <a:bodyPr lIns="91440" tIns="45720" rIns="91440" bIns="45720" anchor="t"/>
          <a:lstStyle/>
          <a:p>
            <a:pPr>
              <a:spcBef>
                <a:spcPts val="1000"/>
              </a:spcBef>
              <a:spcAft>
                <a:spcPts val="0"/>
              </a:spcAft>
            </a:pPr>
            <a:r>
              <a:rPr lang="en-US" sz="1600" dirty="0">
                <a:ea typeface="+mn-lt"/>
                <a:cs typeface="+mn-lt"/>
              </a:rPr>
              <a:t>Aksel I, Baran M (2006). “Organizational Problems of </a:t>
            </a:r>
            <a:r>
              <a:rPr lang="en-US" sz="1600" dirty="0" err="1">
                <a:ea typeface="+mn-lt"/>
                <a:cs typeface="+mn-lt"/>
              </a:rPr>
              <a:t>NonGovernmental</a:t>
            </a:r>
            <a:r>
              <a:rPr lang="en-US" sz="1600" dirty="0">
                <a:ea typeface="+mn-lt"/>
                <a:cs typeface="+mn-lt"/>
              </a:rPr>
              <a:t> Organizations (NGOS),”the 3rd International NGO's Congress, December 9-10, </a:t>
            </a:r>
            <a:r>
              <a:rPr lang="en-US" sz="1600" dirty="0" err="1">
                <a:ea typeface="+mn-lt"/>
                <a:cs typeface="+mn-lt"/>
              </a:rPr>
              <a:t>Canakkale</a:t>
            </a:r>
            <a:r>
              <a:rPr lang="en-US" sz="1600" dirty="0">
                <a:ea typeface="+mn-lt"/>
                <a:cs typeface="+mn-lt"/>
              </a:rPr>
              <a:t>, Turkey, ss. (Retrieved on 07 Jun 2011,http://www.turkishweekly.net/article/159/organizationalproblems-of-non-governmental-organizations-ngos-.html). Pp. 67-71</a:t>
            </a:r>
            <a:endParaRPr lang="en-IN" sz="1600" dirty="0">
              <a:ea typeface="+mn-lt"/>
              <a:cs typeface="+mn-lt"/>
            </a:endParaRPr>
          </a:p>
          <a:p>
            <a:pPr>
              <a:spcBef>
                <a:spcPts val="1000"/>
              </a:spcBef>
              <a:spcAft>
                <a:spcPts val="0"/>
              </a:spcAft>
            </a:pPr>
            <a:r>
              <a:rPr lang="en-US" sz="1600" dirty="0">
                <a:ea typeface="+mn-lt"/>
                <a:cs typeface="+mn-lt"/>
              </a:rPr>
              <a:t>Wikipedia (2011), "Non-governmental organization," The Free Encyclopedia, </a:t>
            </a:r>
            <a:r>
              <a:rPr lang="en-US" sz="1600" dirty="0">
                <a:ea typeface="+mn-lt"/>
                <a:cs typeface="+mn-lt"/>
                <a:hlinkClick r:id="rId2"/>
              </a:rPr>
              <a:t>http://en.wikipedia.org/w/index.php?title=Nongovernm</a:t>
            </a:r>
            <a:r>
              <a:rPr lang="en-US" sz="1600" dirty="0">
                <a:ea typeface="+mn-lt"/>
                <a:cs typeface="+mn-lt"/>
              </a:rPr>
              <a:t>     </a:t>
            </a:r>
            <a:r>
              <a:rPr lang="en-US" sz="1600" dirty="0" err="1">
                <a:ea typeface="+mn-lt"/>
                <a:cs typeface="+mn-lt"/>
              </a:rPr>
              <a:t>ental_organization&amp;oldid</a:t>
            </a:r>
            <a:r>
              <a:rPr lang="en-US" sz="1600" dirty="0">
                <a:ea typeface="+mn-lt"/>
                <a:cs typeface="+mn-lt"/>
              </a:rPr>
              <a:t>=188347074).</a:t>
            </a:r>
            <a:endParaRPr lang="en-IN" sz="1600" dirty="0">
              <a:ea typeface="+mn-lt"/>
              <a:cs typeface="+mn-lt"/>
            </a:endParaRPr>
          </a:p>
          <a:p>
            <a:pPr>
              <a:spcBef>
                <a:spcPts val="1000"/>
              </a:spcBef>
              <a:spcAft>
                <a:spcPts val="0"/>
              </a:spcAft>
            </a:pPr>
            <a:r>
              <a:rPr lang="en-US" sz="1600" dirty="0">
                <a:ea typeface="+mn-lt"/>
                <a:cs typeface="+mn-lt"/>
              </a:rPr>
              <a:t>Batti, R. C. (2012). Challenges facing local NGOs in resource mobilization. Humanities and Social Sciences 2(3), 57-64. </a:t>
            </a:r>
            <a:r>
              <a:rPr lang="en-US" sz="1600" dirty="0" err="1">
                <a:ea typeface="+mn-lt"/>
                <a:cs typeface="+mn-lt"/>
              </a:rPr>
              <a:t>doi</a:t>
            </a:r>
            <a:r>
              <a:rPr lang="en-US" sz="1600" dirty="0">
                <a:ea typeface="+mn-lt"/>
                <a:cs typeface="+mn-lt"/>
              </a:rPr>
              <a:t>: 10.11648/j.hss.20140203.12</a:t>
            </a:r>
            <a:endParaRPr lang="en-IN" sz="1600" dirty="0">
              <a:ea typeface="+mn-lt"/>
              <a:cs typeface="+mn-lt"/>
            </a:endParaRPr>
          </a:p>
          <a:p>
            <a:pPr>
              <a:spcBef>
                <a:spcPts val="1000"/>
              </a:spcBef>
              <a:spcAft>
                <a:spcPts val="0"/>
              </a:spcAft>
            </a:pPr>
            <a:r>
              <a:rPr lang="en-IN" sz="1600" dirty="0">
                <a:ea typeface="+mn-lt"/>
                <a:cs typeface="+mn-lt"/>
              </a:rPr>
              <a:t>[4]Laura Skillen: Lessons Learned By NGOs In The Fight Against Human           Trafficking :   </a:t>
            </a:r>
            <a:r>
              <a:rPr lang="en-IN" sz="1600" dirty="0">
                <a:ea typeface="+mn-lt"/>
                <a:cs typeface="+mn-lt"/>
                <a:hlinkClick r:id="rId3"/>
              </a:rPr>
              <a:t>https://www.researchgate.net/publication/309417537</a:t>
            </a:r>
            <a:r>
              <a:rPr lang="en-IN" sz="1600" dirty="0">
                <a:ea typeface="+mn-lt"/>
                <a:cs typeface="+mn-lt"/>
              </a:rPr>
              <a:t>  October  2016, </a:t>
            </a:r>
            <a:r>
              <a:rPr lang="en-IN" sz="1600" dirty="0" err="1">
                <a:ea typeface="+mn-lt"/>
                <a:cs typeface="+mn-lt"/>
              </a:rPr>
              <a:t>Reasearch</a:t>
            </a:r>
            <a:r>
              <a:rPr lang="en-IN" sz="1600" dirty="0">
                <a:ea typeface="+mn-lt"/>
                <a:cs typeface="+mn-lt"/>
              </a:rPr>
              <a:t> gate(2016)</a:t>
            </a:r>
            <a:endParaRPr lang="en-US" sz="1600" dirty="0">
              <a:ea typeface="+mn-lt"/>
              <a:cs typeface="+mn-lt"/>
            </a:endParaRPr>
          </a:p>
          <a:p>
            <a:pPr>
              <a:spcBef>
                <a:spcPts val="1000"/>
              </a:spcBef>
              <a:spcAft>
                <a:spcPts val="0"/>
              </a:spcAft>
            </a:pPr>
            <a:r>
              <a:rPr lang="en-US" sz="1600" dirty="0">
                <a:ea typeface="+mn-lt"/>
                <a:cs typeface="+mn-lt"/>
              </a:rPr>
              <a:t>[5] Gilder Lehrman. (2014, July 30). Facts about the Slave Trade and Slavery.  Retrieved 16 July 2016, from </a:t>
            </a:r>
            <a:r>
              <a:rPr lang="en-US" sz="1600" dirty="0">
                <a:ea typeface="+mn-lt"/>
                <a:cs typeface="+mn-lt"/>
                <a:hlinkClick r:id="rId4"/>
              </a:rPr>
              <a:t>http://www.gilderlehrman.org/history-by-era/slavery-and-anti-slavery/resources/facts-about-slave-trade-and-slavery</a:t>
            </a:r>
            <a:endParaRPr lang="en-IN" sz="1600" dirty="0">
              <a:ea typeface="+mn-lt"/>
              <a:cs typeface="+mn-lt"/>
            </a:endParaRPr>
          </a:p>
          <a:p>
            <a:pPr>
              <a:spcBef>
                <a:spcPts val="1000"/>
              </a:spcBef>
              <a:spcAft>
                <a:spcPts val="0"/>
              </a:spcAft>
            </a:pPr>
            <a:endParaRPr lang="en-IN" sz="1600" dirty="0">
              <a:ea typeface="+mn-lt"/>
              <a:cs typeface="+mn-lt"/>
            </a:endParaRPr>
          </a:p>
          <a:p>
            <a:endParaRPr lang="en-US" sz="1600" dirty="0">
              <a:cs typeface="Calibri"/>
            </a:endParaRPr>
          </a:p>
        </p:txBody>
      </p:sp>
      <p:sp>
        <p:nvSpPr>
          <p:cNvPr id="2" name="TextBox 1">
            <a:extLst>
              <a:ext uri="{FF2B5EF4-FFF2-40B4-BE49-F238E27FC236}">
                <a16:creationId xmlns:a16="http://schemas.microsoft.com/office/drawing/2014/main" id="{B0900C6E-2CD3-4FFC-BB54-7354F5009D8D}"/>
              </a:ext>
            </a:extLst>
          </p:cNvPr>
          <p:cNvSpPr txBox="1"/>
          <p:nvPr/>
        </p:nvSpPr>
        <p:spPr>
          <a:xfrm>
            <a:off x="2452779" y="468703"/>
            <a:ext cx="34908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0000"/>
                </a:solidFill>
                <a:latin typeface="Calibri"/>
                <a:cs typeface="Arial"/>
              </a:rPr>
              <a:t>References</a:t>
            </a:r>
            <a:endParaRPr lang="en-US" sz="2800" b="1">
              <a:solidFill>
                <a:srgbClr val="FF0000"/>
              </a:solidFill>
              <a:latin typeface="Calibri"/>
              <a:cs typeface="Arial"/>
            </a:endParaRPr>
          </a:p>
        </p:txBody>
      </p:sp>
    </p:spTree>
    <p:extLst>
      <p:ext uri="{BB962C8B-B14F-4D97-AF65-F5344CB8AC3E}">
        <p14:creationId xmlns:p14="http://schemas.microsoft.com/office/powerpoint/2010/main" val="377877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85A49C-65A9-4AAE-AEBE-A5C36866A0D6}"/>
              </a:ext>
            </a:extLst>
          </p:cNvPr>
          <p:cNvSpPr/>
          <p:nvPr/>
        </p:nvSpPr>
        <p:spPr>
          <a:xfrm>
            <a:off x="1562100" y="214313"/>
            <a:ext cx="6635750" cy="877887"/>
          </a:xfrm>
          <a:prstGeom prst="rect">
            <a:avLst/>
          </a:prstGeom>
        </p:spPr>
        <p:txBody>
          <a:bodyPr lIns="144000" tIns="45720" rIns="91440" bIns="45720" anchor="t">
            <a:spAutoFit/>
          </a:bodyPr>
          <a:lstStyle/>
          <a:p>
            <a:pPr algn="ctr">
              <a:lnSpc>
                <a:spcPct val="115000"/>
              </a:lnSpc>
              <a:spcAft>
                <a:spcPts val="0"/>
              </a:spcAft>
              <a:defRPr/>
            </a:pPr>
            <a:br>
              <a:rPr lang="en-US" b="1" dirty="0">
                <a:latin typeface="+mn-lt"/>
                <a:cs typeface="Times New Roman" pitchFamily="18" charset="0"/>
              </a:rPr>
            </a:br>
            <a:r>
              <a:rPr lang="en-US" sz="2800" b="1" dirty="0">
                <a:solidFill>
                  <a:schemeClr val="accent2">
                    <a:lumMod val="75000"/>
                  </a:schemeClr>
                </a:solidFill>
                <a:latin typeface="+mn-lt"/>
                <a:cs typeface="Times New Roman"/>
              </a:rPr>
              <a:t>Content</a:t>
            </a:r>
            <a:endParaRPr lang="en-IN" sz="2800" b="1">
              <a:solidFill>
                <a:schemeClr val="accent2">
                  <a:lumMod val="75000"/>
                </a:schemeClr>
              </a:solidFill>
              <a:latin typeface="+mn-lt"/>
              <a:cs typeface="Times New Roman"/>
            </a:endParaRPr>
          </a:p>
        </p:txBody>
      </p:sp>
      <p:sp>
        <p:nvSpPr>
          <p:cNvPr id="18435" name="Content Placeholder 6">
            <a:extLst>
              <a:ext uri="{FF2B5EF4-FFF2-40B4-BE49-F238E27FC236}">
                <a16:creationId xmlns:a16="http://schemas.microsoft.com/office/drawing/2014/main" id="{54D8A619-5489-41AD-BBFB-5477AD95C4E3}"/>
              </a:ext>
            </a:extLst>
          </p:cNvPr>
          <p:cNvSpPr>
            <a:spLocks noGrp="1"/>
          </p:cNvSpPr>
          <p:nvPr>
            <p:ph idx="1"/>
          </p:nvPr>
        </p:nvSpPr>
        <p:spPr bwMode="auto">
          <a:xfrm>
            <a:off x="263525" y="1514475"/>
            <a:ext cx="8616950" cy="5060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Ø"/>
            </a:pPr>
            <a:r>
              <a:rPr lang="en-US" altLang="vi-VN" sz="2400" b="1" dirty="0">
                <a:cs typeface="Calibri"/>
              </a:rPr>
              <a:t>Introduction</a:t>
            </a:r>
          </a:p>
          <a:p>
            <a:pPr>
              <a:buFont typeface="Wingdings" panose="05000000000000000000" pitchFamily="2" charset="2"/>
              <a:buChar char="Ø"/>
            </a:pPr>
            <a:r>
              <a:rPr lang="en-US" altLang="vi-VN" sz="2400" b="1" dirty="0">
                <a:cs typeface="Calibri"/>
              </a:rPr>
              <a:t>Problem Definition</a:t>
            </a:r>
            <a:endParaRPr lang="en-US" altLang="vi-VN" sz="2400" b="1" dirty="0"/>
          </a:p>
          <a:p>
            <a:pPr>
              <a:buFont typeface="Wingdings" panose="05000000000000000000" pitchFamily="2" charset="2"/>
              <a:buChar char="Ø"/>
            </a:pPr>
            <a:r>
              <a:rPr lang="en-US" altLang="vi-VN" sz="2400" b="1" dirty="0"/>
              <a:t>Literature Survey</a:t>
            </a:r>
            <a:endParaRPr lang="en-US" altLang="vi-VN" sz="2400" b="1" dirty="0">
              <a:cs typeface="Calibri"/>
            </a:endParaRPr>
          </a:p>
          <a:p>
            <a:pPr>
              <a:buFont typeface="Wingdings" panose="05000000000000000000" pitchFamily="2" charset="2"/>
              <a:buChar char="Ø"/>
            </a:pPr>
            <a:r>
              <a:rPr lang="en-US" altLang="vi-VN" sz="2400" b="1" dirty="0"/>
              <a:t>System Architecture</a:t>
            </a:r>
            <a:endParaRPr lang="en-US" altLang="vi-VN" sz="2400" b="1" dirty="0">
              <a:cs typeface="Calibri"/>
            </a:endParaRPr>
          </a:p>
          <a:p>
            <a:pPr>
              <a:buFont typeface="Wingdings" panose="05000000000000000000" pitchFamily="2" charset="2"/>
              <a:buChar char="Ø"/>
            </a:pPr>
            <a:r>
              <a:rPr lang="en-US" altLang="vi-VN" sz="2400" b="1" dirty="0"/>
              <a:t>Objective</a:t>
            </a:r>
            <a:endParaRPr lang="en-US" altLang="vi-VN" sz="2400" b="1" dirty="0">
              <a:cs typeface="Calibri"/>
            </a:endParaRPr>
          </a:p>
          <a:p>
            <a:pPr>
              <a:buFont typeface="Wingdings" panose="05000000000000000000" pitchFamily="2" charset="2"/>
              <a:buChar char="Ø"/>
            </a:pPr>
            <a:r>
              <a:rPr lang="en-US" altLang="vi-VN" sz="2400" b="1" dirty="0"/>
              <a:t>Requirements</a:t>
            </a:r>
            <a:endParaRPr lang="en-US" altLang="vi-VN" sz="2400" b="1">
              <a:cs typeface="Calibri"/>
            </a:endParaRPr>
          </a:p>
          <a:p>
            <a:pPr>
              <a:buFont typeface="Wingdings" panose="05000000000000000000" pitchFamily="2" charset="2"/>
              <a:buChar char="Ø"/>
            </a:pPr>
            <a:r>
              <a:rPr lang="en-US" altLang="vi-VN" sz="2400" b="1"/>
              <a:t>Conclusion</a:t>
            </a:r>
          </a:p>
          <a:p>
            <a:pPr>
              <a:buFont typeface="Wingdings" panose="05000000000000000000" pitchFamily="2" charset="2"/>
              <a:buChar char="Ø"/>
            </a:pPr>
            <a:r>
              <a:rPr lang="en-US" altLang="vi-VN" sz="2400" b="1">
                <a:latin typeface="Calibri"/>
                <a:cs typeface="Calibri"/>
              </a:rPr>
              <a:t>References</a:t>
            </a:r>
            <a:endParaRPr lang="en-US" altLang="vi-VN" sz="2400" b="1" dirty="0">
              <a:latin typeface="Calibri"/>
              <a:cs typeface="Calibri"/>
            </a:endParaRPr>
          </a:p>
          <a:p>
            <a:pPr marL="0" indent="0">
              <a:buNone/>
            </a:pPr>
            <a:r>
              <a:rPr lang="en-US" altLang="vi-VN" sz="2400" b="1" dirty="0"/>
              <a:t> </a:t>
            </a:r>
            <a:br>
              <a:rPr lang="en-US" altLang="vi-VN" sz="2400" dirty="0">
                <a:latin typeface="Times New Roman" panose="02020603050405020304" pitchFamily="18" charset="0"/>
                <a:cs typeface="Times New Roman" panose="02020603050405020304" pitchFamily="18" charset="0"/>
              </a:rPr>
            </a:br>
            <a:endParaRPr lang="en-US" altLang="vi-V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2E76FB-C994-4BE9-8BD6-4098CAED43D7}"/>
              </a:ext>
            </a:extLst>
          </p:cNvPr>
          <p:cNvSpPr>
            <a:spLocks noGrp="1"/>
          </p:cNvSpPr>
          <p:nvPr>
            <p:ph idx="1"/>
          </p:nvPr>
        </p:nvSpPr>
        <p:spPr/>
        <p:txBody>
          <a:bodyPr lIns="91440" tIns="45720" rIns="91440" bIns="45720" anchor="t"/>
          <a:lstStyle/>
          <a:p>
            <a:pPr algn="just"/>
            <a:r>
              <a:rPr lang="en-US" sz="2400" dirty="0">
                <a:ea typeface="+mn-lt"/>
                <a:cs typeface="+mn-lt"/>
              </a:rPr>
              <a:t>In India, there has been a drastic pattern of crime observed in the past few years giving rise to a threat to the security of common man.</a:t>
            </a:r>
            <a:endParaRPr lang="en-US" sz="2400" dirty="0">
              <a:cs typeface="Calibri"/>
            </a:endParaRPr>
          </a:p>
          <a:p>
            <a:pPr algn="just"/>
            <a:r>
              <a:rPr lang="en-US" sz="2400" dirty="0">
                <a:ea typeface="+mn-lt"/>
                <a:cs typeface="+mn-lt"/>
              </a:rPr>
              <a:t>Considering this critical situation, we aim to study these crime patterns and </a:t>
            </a:r>
            <a:r>
              <a:rPr lang="en-US" sz="2400" dirty="0" err="1">
                <a:ea typeface="+mn-lt"/>
                <a:cs typeface="+mn-lt"/>
              </a:rPr>
              <a:t>realise</a:t>
            </a:r>
            <a:r>
              <a:rPr lang="en-US" sz="2400" dirty="0">
                <a:ea typeface="+mn-lt"/>
                <a:cs typeface="+mn-lt"/>
              </a:rPr>
              <a:t> the changes in the overall crime based on the data obtained from the official Indian Government websites.</a:t>
            </a:r>
            <a:endParaRPr lang="en-US" sz="2400" dirty="0">
              <a:cs typeface="Calibri"/>
            </a:endParaRPr>
          </a:p>
          <a:p>
            <a:pPr algn="just"/>
            <a:r>
              <a:rPr lang="en-US" sz="2400" dirty="0">
                <a:ea typeface="+mn-lt"/>
                <a:cs typeface="+mn-lt"/>
              </a:rPr>
              <a:t>The raw data obtained was converted to a suitable format using data mining techniques such as eliminating Null values, eliminating redundant data, data transformation, </a:t>
            </a:r>
            <a:r>
              <a:rPr lang="en-US" sz="2400" dirty="0" err="1">
                <a:ea typeface="+mn-lt"/>
                <a:cs typeface="+mn-lt"/>
              </a:rPr>
              <a:t>etc</a:t>
            </a:r>
            <a:endParaRPr lang="en-US" sz="2400" dirty="0" err="1">
              <a:cs typeface="Calibri"/>
            </a:endParaRPr>
          </a:p>
          <a:p>
            <a:endParaRPr lang="en-US" sz="2400" dirty="0">
              <a:cs typeface="Calibri"/>
            </a:endParaRPr>
          </a:p>
        </p:txBody>
      </p:sp>
      <p:sp>
        <p:nvSpPr>
          <p:cNvPr id="3" name="TextBox 2">
            <a:extLst>
              <a:ext uri="{FF2B5EF4-FFF2-40B4-BE49-F238E27FC236}">
                <a16:creationId xmlns:a16="http://schemas.microsoft.com/office/drawing/2014/main" id="{FE5F168A-D197-4B56-BFA9-BD49459C5C9A}"/>
              </a:ext>
            </a:extLst>
          </p:cNvPr>
          <p:cNvSpPr txBox="1"/>
          <p:nvPr/>
        </p:nvSpPr>
        <p:spPr>
          <a:xfrm>
            <a:off x="2654061" y="152400"/>
            <a:ext cx="497168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0000"/>
                </a:solidFill>
                <a:latin typeface="Calibri"/>
                <a:cs typeface="Arial"/>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8F59E5-4EE1-4C30-A303-4389E1A77D52}"/>
              </a:ext>
            </a:extLst>
          </p:cNvPr>
          <p:cNvSpPr>
            <a:spLocks noGrp="1"/>
          </p:cNvSpPr>
          <p:nvPr>
            <p:ph idx="1"/>
          </p:nvPr>
        </p:nvSpPr>
        <p:spPr/>
        <p:txBody>
          <a:bodyPr lIns="91440" tIns="45720" rIns="91440" bIns="45720" anchor="t"/>
          <a:lstStyle/>
          <a:p>
            <a:r>
              <a:rPr lang="en-IN" sz="2400" dirty="0">
                <a:ea typeface="+mn-lt"/>
                <a:cs typeface="+mn-lt"/>
              </a:rPr>
              <a:t>To develop a web application which is user friendly to all the stakeholders such as Invigilators, NGOs and end users, where an individual can report a crime without himself going to the police station. The system analyse various crime data of India scraped through various websites. The proposed system implements various Machine Learning algorithms and predicts the crime which is more likely to occur in the near future. </a:t>
            </a:r>
            <a:endParaRPr lang="en-US" sz="2400">
              <a:ea typeface="+mn-lt"/>
              <a:cs typeface="+mn-lt"/>
            </a:endParaRPr>
          </a:p>
          <a:p>
            <a:endParaRPr lang="en-US" sz="2400" dirty="0">
              <a:cs typeface="Calibri"/>
            </a:endParaRPr>
          </a:p>
        </p:txBody>
      </p:sp>
      <p:sp>
        <p:nvSpPr>
          <p:cNvPr id="3" name="TextBox 2">
            <a:extLst>
              <a:ext uri="{FF2B5EF4-FFF2-40B4-BE49-F238E27FC236}">
                <a16:creationId xmlns:a16="http://schemas.microsoft.com/office/drawing/2014/main" id="{28D1236D-857C-473A-8D65-BCB61BF9F105}"/>
              </a:ext>
            </a:extLst>
          </p:cNvPr>
          <p:cNvSpPr txBox="1"/>
          <p:nvPr/>
        </p:nvSpPr>
        <p:spPr>
          <a:xfrm>
            <a:off x="2287170" y="355377"/>
            <a:ext cx="566180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0000"/>
                </a:solidFill>
                <a:latin typeface="Calibri"/>
                <a:cs typeface="Arial"/>
              </a:rPr>
              <a:t>Problem Definition</a:t>
            </a:r>
          </a:p>
        </p:txBody>
      </p:sp>
    </p:spTree>
    <p:extLst>
      <p:ext uri="{BB962C8B-B14F-4D97-AF65-F5344CB8AC3E}">
        <p14:creationId xmlns:p14="http://schemas.microsoft.com/office/powerpoint/2010/main" val="387737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descr="Image result for thats all for today thanks">
            <a:extLst>
              <a:ext uri="{FF2B5EF4-FFF2-40B4-BE49-F238E27FC236}">
                <a16:creationId xmlns:a16="http://schemas.microsoft.com/office/drawing/2014/main" id="{8882A5CA-2E94-4924-B44F-D6512CD8B9DB}"/>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59" name="AutoShape 4" descr="Image result for thats all for today thanks">
            <a:extLst>
              <a:ext uri="{FF2B5EF4-FFF2-40B4-BE49-F238E27FC236}">
                <a16:creationId xmlns:a16="http://schemas.microsoft.com/office/drawing/2014/main" id="{1FB9871A-460A-40CF-A4F4-BB81F6F96B69}"/>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 name="TextBox 2">
            <a:extLst>
              <a:ext uri="{FF2B5EF4-FFF2-40B4-BE49-F238E27FC236}">
                <a16:creationId xmlns:a16="http://schemas.microsoft.com/office/drawing/2014/main" id="{0A6C63A5-CA69-4E06-A626-38F98F65EB58}"/>
              </a:ext>
            </a:extLst>
          </p:cNvPr>
          <p:cNvSpPr txBox="1"/>
          <p:nvPr/>
        </p:nvSpPr>
        <p:spPr>
          <a:xfrm>
            <a:off x="3459191" y="353683"/>
            <a:ext cx="277195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FF0000"/>
                </a:solidFill>
                <a:latin typeface="Calibri"/>
                <a:cs typeface="Arial"/>
              </a:rPr>
              <a:t>Literature Survey</a:t>
            </a:r>
          </a:p>
        </p:txBody>
      </p:sp>
      <p:pic>
        <p:nvPicPr>
          <p:cNvPr id="5" name="Picture 5" descr="Table&#10;&#10;Description automatically generated">
            <a:extLst>
              <a:ext uri="{FF2B5EF4-FFF2-40B4-BE49-F238E27FC236}">
                <a16:creationId xmlns:a16="http://schemas.microsoft.com/office/drawing/2014/main" id="{BBDCDC3B-E8F3-445A-94C9-9E8B9502EC09}"/>
              </a:ext>
            </a:extLst>
          </p:cNvPr>
          <p:cNvPicPr>
            <a:picLocks noGrp="1" noChangeAspect="1"/>
          </p:cNvPicPr>
          <p:nvPr>
            <p:ph idx="1"/>
          </p:nvPr>
        </p:nvPicPr>
        <p:blipFill>
          <a:blip r:embed="rId2"/>
          <a:stretch>
            <a:fillRect/>
          </a:stretch>
        </p:blipFill>
        <p:spPr>
          <a:xfrm>
            <a:off x="3569" y="1125748"/>
            <a:ext cx="9079353" cy="558988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treemap chart&#10;&#10;Description automatically generated">
            <a:extLst>
              <a:ext uri="{FF2B5EF4-FFF2-40B4-BE49-F238E27FC236}">
                <a16:creationId xmlns:a16="http://schemas.microsoft.com/office/drawing/2014/main" id="{B6CF41EB-697E-40B4-AAB9-601DB4A49B98}"/>
              </a:ext>
            </a:extLst>
          </p:cNvPr>
          <p:cNvPicPr>
            <a:picLocks noGrp="1" noChangeAspect="1"/>
          </p:cNvPicPr>
          <p:nvPr>
            <p:ph idx="1"/>
          </p:nvPr>
        </p:nvPicPr>
        <p:blipFill>
          <a:blip r:embed="rId2"/>
          <a:stretch>
            <a:fillRect/>
          </a:stretch>
        </p:blipFill>
        <p:spPr>
          <a:xfrm>
            <a:off x="831011" y="1245105"/>
            <a:ext cx="8128958" cy="5394304"/>
          </a:xfrm>
        </p:spPr>
      </p:pic>
    </p:spTree>
    <p:extLst>
      <p:ext uri="{BB962C8B-B14F-4D97-AF65-F5344CB8AC3E}">
        <p14:creationId xmlns:p14="http://schemas.microsoft.com/office/powerpoint/2010/main" val="340179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iagram&#10;&#10;Description automatically generated">
            <a:extLst>
              <a:ext uri="{FF2B5EF4-FFF2-40B4-BE49-F238E27FC236}">
                <a16:creationId xmlns:a16="http://schemas.microsoft.com/office/drawing/2014/main" id="{02C5743F-2E3A-4AB1-9A1B-B8F1B99A1656}"/>
              </a:ext>
            </a:extLst>
          </p:cNvPr>
          <p:cNvPicPr>
            <a:picLocks noGrp="1" noChangeAspect="1"/>
          </p:cNvPicPr>
          <p:nvPr>
            <p:ph idx="1"/>
          </p:nvPr>
        </p:nvPicPr>
        <p:blipFill>
          <a:blip r:embed="rId2"/>
          <a:stretch>
            <a:fillRect/>
          </a:stretch>
        </p:blipFill>
        <p:spPr>
          <a:xfrm>
            <a:off x="457200" y="1302973"/>
            <a:ext cx="8229600" cy="4746606"/>
          </a:xfrm>
        </p:spPr>
      </p:pic>
      <p:sp>
        <p:nvSpPr>
          <p:cNvPr id="5" name="TextBox 4">
            <a:extLst>
              <a:ext uri="{FF2B5EF4-FFF2-40B4-BE49-F238E27FC236}">
                <a16:creationId xmlns:a16="http://schemas.microsoft.com/office/drawing/2014/main" id="{CF6E8F0E-FD64-4E7A-822B-A2E9924D1E30}"/>
              </a:ext>
            </a:extLst>
          </p:cNvPr>
          <p:cNvSpPr txBox="1"/>
          <p:nvPr/>
        </p:nvSpPr>
        <p:spPr>
          <a:xfrm>
            <a:off x="2825691" y="424672"/>
            <a:ext cx="32607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FF0000"/>
                </a:solidFill>
                <a:latin typeface="Calibri"/>
                <a:cs typeface="Arial"/>
              </a:rPr>
              <a:t>System Architecture</a:t>
            </a:r>
          </a:p>
        </p:txBody>
      </p:sp>
    </p:spTree>
    <p:extLst>
      <p:ext uri="{BB962C8B-B14F-4D97-AF65-F5344CB8AC3E}">
        <p14:creationId xmlns:p14="http://schemas.microsoft.com/office/powerpoint/2010/main" val="100834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A7B156-3348-4A5E-A9D9-55C8B6526234}"/>
              </a:ext>
            </a:extLst>
          </p:cNvPr>
          <p:cNvSpPr>
            <a:spLocks noGrp="1"/>
          </p:cNvSpPr>
          <p:nvPr>
            <p:ph idx="1"/>
          </p:nvPr>
        </p:nvSpPr>
        <p:spPr/>
        <p:txBody>
          <a:bodyPr lIns="91440" tIns="45720" rIns="91440" bIns="45720" anchor="t"/>
          <a:lstStyle/>
          <a:p>
            <a:r>
              <a:rPr lang="en-US" sz="2400" dirty="0">
                <a:ea typeface="+mn-lt"/>
                <a:cs typeface="+mn-lt"/>
              </a:rPr>
              <a:t>Increasing </a:t>
            </a:r>
            <a:r>
              <a:rPr lang="en-US" sz="2400" dirty="0" err="1">
                <a:ea typeface="+mn-lt"/>
                <a:cs typeface="+mn-lt"/>
              </a:rPr>
              <a:t>transperancy</a:t>
            </a:r>
            <a:r>
              <a:rPr lang="en-US" sz="2400" dirty="0">
                <a:ea typeface="+mn-lt"/>
                <a:cs typeface="+mn-lt"/>
              </a:rPr>
              <a:t> regarding the crime in the society.</a:t>
            </a:r>
            <a:endParaRPr lang="en-US" sz="2400" dirty="0">
              <a:cs typeface="Calibri"/>
            </a:endParaRPr>
          </a:p>
          <a:p>
            <a:r>
              <a:rPr lang="en-US" sz="2400" dirty="0">
                <a:ea typeface="+mn-lt"/>
                <a:cs typeface="+mn-lt"/>
              </a:rPr>
              <a:t>To help officials and rest concerned authorities to help them </a:t>
            </a:r>
            <a:r>
              <a:rPr lang="en-US" sz="2400" dirty="0" err="1">
                <a:ea typeface="+mn-lt"/>
                <a:cs typeface="+mn-lt"/>
              </a:rPr>
              <a:t>minimise</a:t>
            </a:r>
            <a:r>
              <a:rPr lang="en-US" sz="2400" dirty="0">
                <a:ea typeface="+mn-lt"/>
                <a:cs typeface="+mn-lt"/>
              </a:rPr>
              <a:t> the overall crime rate in India by generating insights and patterns from raw data.</a:t>
            </a:r>
            <a:endParaRPr lang="en-US" sz="2400" dirty="0">
              <a:cs typeface="Calibri"/>
            </a:endParaRPr>
          </a:p>
          <a:p>
            <a:r>
              <a:rPr lang="en-US" sz="2400" dirty="0">
                <a:ea typeface="+mn-lt"/>
                <a:cs typeface="+mn-lt"/>
              </a:rPr>
              <a:t>Encouraging common people in bringing the crime in the eyes of justice.</a:t>
            </a:r>
            <a:endParaRPr lang="en-US" sz="2400" dirty="0">
              <a:cs typeface="Calibri"/>
            </a:endParaRPr>
          </a:p>
          <a:p>
            <a:endParaRPr lang="en-US" sz="2400" dirty="0">
              <a:cs typeface="Calibri"/>
            </a:endParaRPr>
          </a:p>
        </p:txBody>
      </p:sp>
      <p:sp>
        <p:nvSpPr>
          <p:cNvPr id="3" name="TextBox 2">
            <a:extLst>
              <a:ext uri="{FF2B5EF4-FFF2-40B4-BE49-F238E27FC236}">
                <a16:creationId xmlns:a16="http://schemas.microsoft.com/office/drawing/2014/main" id="{F39E3547-6087-43D0-B856-13CCE501F1D8}"/>
              </a:ext>
            </a:extLst>
          </p:cNvPr>
          <p:cNvSpPr txBox="1"/>
          <p:nvPr/>
        </p:nvSpPr>
        <p:spPr>
          <a:xfrm>
            <a:off x="1662023" y="253042"/>
            <a:ext cx="63950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0000"/>
                </a:solidFill>
                <a:latin typeface="Calibri"/>
                <a:cs typeface="Arial"/>
              </a:rPr>
              <a:t>Objectives</a:t>
            </a:r>
            <a:endParaRPr lang="en-US" b="1">
              <a:cs typeface="Arial"/>
            </a:endParaRPr>
          </a:p>
        </p:txBody>
      </p:sp>
    </p:spTree>
    <p:extLst>
      <p:ext uri="{BB962C8B-B14F-4D97-AF65-F5344CB8AC3E}">
        <p14:creationId xmlns:p14="http://schemas.microsoft.com/office/powerpoint/2010/main" val="222678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0DCF91-CF07-4809-B424-728E4A6AC468}"/>
              </a:ext>
            </a:extLst>
          </p:cNvPr>
          <p:cNvSpPr>
            <a:spLocks noGrp="1"/>
          </p:cNvSpPr>
          <p:nvPr>
            <p:ph idx="1"/>
          </p:nvPr>
        </p:nvSpPr>
        <p:spPr>
          <a:xfrm>
            <a:off x="457200" y="1197634"/>
            <a:ext cx="8229600" cy="5518000"/>
          </a:xfrm>
        </p:spPr>
        <p:txBody>
          <a:bodyPr lIns="91440" tIns="45720" rIns="91440" bIns="45720" anchor="t"/>
          <a:lstStyle/>
          <a:p>
            <a:pPr>
              <a:spcAft>
                <a:spcPts val="600"/>
              </a:spcAft>
              <a:buFont typeface="Wingdings,Sans-Serif" panose="020B0604020202020204" pitchFamily="34" charset="0"/>
              <a:buChar char="v"/>
            </a:pPr>
            <a:r>
              <a:rPr lang="en-US" sz="2400" b="1" dirty="0">
                <a:latin typeface="Times New Roman"/>
                <a:cs typeface="Times New Roman"/>
              </a:rPr>
              <a:t>HARDWARE REQIREMENTS</a:t>
            </a:r>
          </a:p>
          <a:p>
            <a:pPr>
              <a:spcBef>
                <a:spcPts val="1000"/>
              </a:spcBef>
              <a:spcAft>
                <a:spcPts val="0"/>
              </a:spcAft>
            </a:pPr>
            <a:r>
              <a:rPr lang="en-IN" sz="2400" dirty="0">
                <a:ea typeface="+mn-lt"/>
                <a:cs typeface="+mn-lt"/>
              </a:rPr>
              <a:t>OS : WINDOWS 7 OR NEWER, 64-BIT MAC OS, OR LINUX</a:t>
            </a:r>
            <a:endParaRPr lang="en-US" sz="2400" dirty="0">
              <a:ea typeface="+mn-lt"/>
              <a:cs typeface="+mn-lt"/>
            </a:endParaRPr>
          </a:p>
          <a:p>
            <a:pPr>
              <a:spcBef>
                <a:spcPts val="1000"/>
              </a:spcBef>
              <a:spcAft>
                <a:spcPts val="0"/>
              </a:spcAft>
            </a:pPr>
            <a:r>
              <a:rPr lang="en-IN" sz="2400" dirty="0">
                <a:ea typeface="+mn-lt"/>
                <a:cs typeface="+mn-lt"/>
              </a:rPr>
              <a:t>SYSTEM ARCHITECTURE: 64bit x-86, 32bit x-86 </a:t>
            </a:r>
            <a:r>
              <a:rPr lang="en-IN" sz="2400" dirty="0" err="1">
                <a:ea typeface="+mn-lt"/>
                <a:cs typeface="+mn-lt"/>
              </a:rPr>
              <a:t>witj</a:t>
            </a:r>
            <a:r>
              <a:rPr lang="en-IN" sz="2400" dirty="0">
                <a:ea typeface="+mn-lt"/>
                <a:cs typeface="+mn-lt"/>
              </a:rPr>
              <a:t> Windows or Linux</a:t>
            </a:r>
            <a:endParaRPr lang="en-US" sz="2400" dirty="0">
              <a:ea typeface="+mn-lt"/>
              <a:cs typeface="+mn-lt"/>
            </a:endParaRPr>
          </a:p>
          <a:p>
            <a:pPr>
              <a:spcBef>
                <a:spcPts val="1000"/>
              </a:spcBef>
              <a:spcAft>
                <a:spcPts val="0"/>
              </a:spcAft>
            </a:pPr>
            <a:r>
              <a:rPr lang="en-IN" sz="2400" dirty="0">
                <a:ea typeface="+mn-lt"/>
                <a:cs typeface="+mn-lt"/>
              </a:rPr>
              <a:t>RAM: 4GB OR greater</a:t>
            </a:r>
            <a:endParaRPr lang="en-US" sz="2400" dirty="0">
              <a:ea typeface="+mn-lt"/>
              <a:cs typeface="+mn-lt"/>
            </a:endParaRPr>
          </a:p>
          <a:p>
            <a:pPr>
              <a:spcBef>
                <a:spcPts val="1000"/>
              </a:spcBef>
              <a:spcAft>
                <a:spcPts val="0"/>
              </a:spcAft>
            </a:pPr>
            <a:r>
              <a:rPr lang="en-IN" sz="2400" dirty="0">
                <a:ea typeface="+mn-lt"/>
                <a:cs typeface="+mn-lt"/>
              </a:rPr>
              <a:t>CPU: Intel Core 2 Quad CPU Q6600 @ 2.40GHz or greater. </a:t>
            </a:r>
            <a:endParaRPr lang="en-US" sz="2400" dirty="0">
              <a:ea typeface="+mn-lt"/>
              <a:cs typeface="+mn-lt"/>
            </a:endParaRPr>
          </a:p>
          <a:p>
            <a:pPr>
              <a:spcBef>
                <a:spcPts val="1000"/>
              </a:spcBef>
              <a:spcAft>
                <a:spcPts val="0"/>
              </a:spcAft>
            </a:pPr>
            <a:endParaRPr lang="en-IN" sz="2400" dirty="0">
              <a:ea typeface="+mn-lt"/>
              <a:cs typeface="+mn-lt"/>
            </a:endParaRPr>
          </a:p>
          <a:p>
            <a:pPr>
              <a:spcBef>
                <a:spcPts val="1000"/>
              </a:spcBef>
              <a:spcAft>
                <a:spcPts val="0"/>
              </a:spcAft>
            </a:pPr>
            <a:endParaRPr lang="en-IN" sz="2400" dirty="0">
              <a:ea typeface="+mn-lt"/>
              <a:cs typeface="+mn-lt"/>
            </a:endParaRPr>
          </a:p>
          <a:p>
            <a:pPr>
              <a:spcAft>
                <a:spcPts val="600"/>
              </a:spcAft>
              <a:buFont typeface="Wingdings,Sans-Serif" panose="020B0604020202020204" pitchFamily="34" charset="0"/>
              <a:buChar char="v"/>
            </a:pPr>
            <a:endParaRPr lang="en-US" sz="2400" dirty="0">
              <a:latin typeface="Times New Roman"/>
              <a:cs typeface="Times New Roman"/>
            </a:endParaRPr>
          </a:p>
        </p:txBody>
      </p:sp>
      <p:sp>
        <p:nvSpPr>
          <p:cNvPr id="3" name="TextBox 2">
            <a:extLst>
              <a:ext uri="{FF2B5EF4-FFF2-40B4-BE49-F238E27FC236}">
                <a16:creationId xmlns:a16="http://schemas.microsoft.com/office/drawing/2014/main" id="{3E7FC27B-B283-409F-9225-D327429B9B04}"/>
              </a:ext>
            </a:extLst>
          </p:cNvPr>
          <p:cNvSpPr txBox="1"/>
          <p:nvPr/>
        </p:nvSpPr>
        <p:spPr>
          <a:xfrm>
            <a:off x="2280249" y="396815"/>
            <a:ext cx="616501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0000"/>
                </a:solidFill>
                <a:latin typeface="Calibri"/>
                <a:cs typeface="Arial"/>
              </a:rPr>
              <a:t>Requirements</a:t>
            </a:r>
            <a:endParaRPr lang="en-US"/>
          </a:p>
        </p:txBody>
      </p:sp>
    </p:spTree>
    <p:extLst>
      <p:ext uri="{BB962C8B-B14F-4D97-AF65-F5344CB8AC3E}">
        <p14:creationId xmlns:p14="http://schemas.microsoft.com/office/powerpoint/2010/main" val="3962505169"/>
      </p:ext>
    </p:extLst>
  </p:cSld>
  <p:clrMapOvr>
    <a:masterClrMapping/>
  </p:clrMapOvr>
</p:sld>
</file>

<file path=ppt/theme/theme1.xml><?xml version="1.0" encoding="utf-8"?>
<a:theme xmlns:a="http://schemas.openxmlformats.org/drawingml/2006/main" name="MGMCET_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SIT_ETC Templet for the PPT</Template>
  <TotalTime>5499</TotalTime>
  <Words>588</Words>
  <Application>Microsoft Office PowerPoint</Application>
  <PresentationFormat>On-screen Show (4:3)</PresentationFormat>
  <Paragraphs>55</Paragraphs>
  <Slides>12</Slides>
  <Notes>1</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12</vt:i4>
      </vt:variant>
    </vt:vector>
  </HeadingPairs>
  <TitlesOfParts>
    <vt:vector size="27" baseType="lpstr">
      <vt:lpstr>Arial</vt:lpstr>
      <vt:lpstr>Calibri</vt:lpstr>
      <vt:lpstr>Calibri Light</vt:lpstr>
      <vt:lpstr>Century Gothic</vt:lpstr>
      <vt:lpstr>Franklin Gothic Book</vt:lpstr>
      <vt:lpstr>Georgia</vt:lpstr>
      <vt:lpstr>Times New Roman</vt:lpstr>
      <vt:lpstr>Wingdings</vt:lpstr>
      <vt:lpstr>Wingdings,Sans-Serif</vt:lpstr>
      <vt:lpstr>MGMCET_IT</vt:lpstr>
      <vt:lpstr>3_Custom Design</vt:lpstr>
      <vt:lpstr>2_Custom Design</vt:lpstr>
      <vt:lpstr>1_Custom Design</vt:lpstr>
      <vt:lpstr>Custom Design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DSMANTRI</dc:creator>
  <cp:lastModifiedBy>Nitin Jadhav</cp:lastModifiedBy>
  <cp:revision>997</cp:revision>
  <cp:lastPrinted>1601-01-01T00:00:00Z</cp:lastPrinted>
  <dcterms:created xsi:type="dcterms:W3CDTF">1601-01-01T00:00:00Z</dcterms:created>
  <dcterms:modified xsi:type="dcterms:W3CDTF">2023-07-19T09:09:32Z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