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2DDD-B1CC-E6B8-67D7-ED8351F02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Reci.py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4B17C-7AFC-90DA-E03E-E3F1BBDC3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68322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Samson William</a:t>
            </a:r>
          </a:p>
          <a:p>
            <a:r>
              <a:rPr lang="en-US" sz="3200" dirty="0"/>
              <a:t>Fahad</a:t>
            </a:r>
          </a:p>
          <a:p>
            <a:r>
              <a:rPr lang="en-US" sz="3200" dirty="0"/>
              <a:t>Hamza</a:t>
            </a:r>
          </a:p>
          <a:p>
            <a:r>
              <a:rPr lang="en-US" sz="3200" dirty="0"/>
              <a:t>Josh</a:t>
            </a:r>
          </a:p>
          <a:p>
            <a:r>
              <a:rPr lang="en-US" sz="3200" dirty="0"/>
              <a:t>Raid</a:t>
            </a:r>
          </a:p>
        </p:txBody>
      </p:sp>
    </p:spTree>
    <p:extLst>
      <p:ext uri="{BB962C8B-B14F-4D97-AF65-F5344CB8AC3E}">
        <p14:creationId xmlns:p14="http://schemas.microsoft.com/office/powerpoint/2010/main" val="71210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5DD9-3B10-6EEC-44A3-0A2B0CFD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manager 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3171-5619-A31E-AEFE-90C43D11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Export/Import</a:t>
            </a:r>
          </a:p>
          <a:p>
            <a:pPr lvl="1"/>
            <a:r>
              <a:rPr lang="en-US" dirty="0"/>
              <a:t>Exports the memory to a JSON file in the form of JSON object.</a:t>
            </a:r>
          </a:p>
          <a:p>
            <a:pPr lvl="1"/>
            <a:r>
              <a:rPr lang="en-US" dirty="0"/>
              <a:t>Imports a JSON file, reads it and loads it in to memory.</a:t>
            </a:r>
          </a:p>
          <a:p>
            <a:pPr lvl="1"/>
            <a:r>
              <a:rPr lang="en-US" dirty="0"/>
              <a:t>Handles cases where JSON file is corrupted.</a:t>
            </a:r>
          </a:p>
          <a:p>
            <a:pPr lvl="1"/>
            <a:r>
              <a:rPr lang="en-US" dirty="0"/>
              <a:t>Export method saves the file with a name based on the argument provided.</a:t>
            </a:r>
          </a:p>
          <a:p>
            <a:pPr lvl="1"/>
            <a:r>
              <a:rPr lang="en-US" dirty="0"/>
              <a:t>Saves with a default name if no name provided</a:t>
            </a:r>
          </a:p>
          <a:p>
            <a:pPr lvl="1"/>
            <a:r>
              <a:rPr lang="en-US" dirty="0"/>
              <a:t>All imports/exports done from/to </a:t>
            </a:r>
            <a:r>
              <a:rPr lang="en-US" dirty="0" err="1"/>
              <a:t>JSONFiles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Unit Tests-</a:t>
            </a:r>
          </a:p>
          <a:p>
            <a:pPr lvl="2"/>
            <a:r>
              <a:rPr lang="en-US" dirty="0"/>
              <a:t>Tests whether import and export are correctly importing and exporting data.</a:t>
            </a:r>
          </a:p>
          <a:p>
            <a:pPr lvl="1"/>
            <a:r>
              <a:rPr lang="en-US" dirty="0"/>
              <a:t>Integration Tests- CRUDIE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0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0E9C-A0E6-6478-ABDE-2AF02D1D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667A-1994-1112-8DE5-DAB62AE53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using built-in python library </a:t>
            </a:r>
            <a:r>
              <a:rPr lang="en-US" dirty="0" err="1"/>
              <a:t>cmd</a:t>
            </a:r>
            <a:endParaRPr lang="en-US" dirty="0"/>
          </a:p>
          <a:p>
            <a:r>
              <a:rPr lang="en-US" dirty="0"/>
              <a:t>Offers built-in features so manual implementation was avoided</a:t>
            </a:r>
          </a:p>
          <a:p>
            <a:r>
              <a:rPr lang="en-US" dirty="0"/>
              <a:t>Can print help text</a:t>
            </a:r>
          </a:p>
          <a:p>
            <a:r>
              <a:rPr lang="en-US" dirty="0"/>
              <a:t>Allows looping to receive continuous input</a:t>
            </a:r>
          </a:p>
          <a:p>
            <a:r>
              <a:rPr lang="en-US" dirty="0"/>
              <a:t>Easy to use for implementing commands</a:t>
            </a:r>
          </a:p>
          <a:p>
            <a:r>
              <a:rPr lang="en-US" dirty="0"/>
              <a:t>Each method from Recipe Manager turned into a command</a:t>
            </a:r>
          </a:p>
          <a:p>
            <a:r>
              <a:rPr lang="en-US" dirty="0"/>
              <a:t>GUI is activated and deactivated using a command</a:t>
            </a:r>
          </a:p>
        </p:txBody>
      </p:sp>
    </p:spTree>
    <p:extLst>
      <p:ext uri="{BB962C8B-B14F-4D97-AF65-F5344CB8AC3E}">
        <p14:creationId xmlns:p14="http://schemas.microsoft.com/office/powerpoint/2010/main" val="308257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6EFB-66BC-70C6-5EA4-C6047BD0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E12C-B168-BFDB-393D-69BBCDD42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used as GUI</a:t>
            </a:r>
          </a:p>
          <a:p>
            <a:r>
              <a:rPr lang="en-US" dirty="0"/>
              <a:t>Recipe Manager brought to life by getting rendered into web pages</a:t>
            </a:r>
          </a:p>
          <a:p>
            <a:r>
              <a:rPr lang="en-US" dirty="0"/>
              <a:t>Has more features like sorting by id, name, author, total time, serving size</a:t>
            </a:r>
          </a:p>
          <a:p>
            <a:r>
              <a:rPr lang="en-US" dirty="0"/>
              <a:t>Also includes all previous features.</a:t>
            </a:r>
          </a:p>
          <a:p>
            <a:r>
              <a:rPr lang="en-US" dirty="0"/>
              <a:t>GUI activated from command shell using Selenium. </a:t>
            </a:r>
          </a:p>
          <a:p>
            <a:r>
              <a:rPr lang="en-US" dirty="0"/>
              <a:t>GUI and command shell share the same memory</a:t>
            </a:r>
          </a:p>
          <a:p>
            <a:r>
              <a:rPr lang="en-US" dirty="0"/>
              <a:t>Hence, some actions are blocked while GUI is active.</a:t>
            </a:r>
          </a:p>
        </p:txBody>
      </p:sp>
    </p:spTree>
    <p:extLst>
      <p:ext uri="{BB962C8B-B14F-4D97-AF65-F5344CB8AC3E}">
        <p14:creationId xmlns:p14="http://schemas.microsoft.com/office/powerpoint/2010/main" val="49426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F22652-634E-01D8-2C69-5006731268E6}"/>
              </a:ext>
            </a:extLst>
          </p:cNvPr>
          <p:cNvSpPr txBox="1"/>
          <p:nvPr/>
        </p:nvSpPr>
        <p:spPr>
          <a:xfrm>
            <a:off x="1590457" y="1920199"/>
            <a:ext cx="110250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2315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BB1F-B378-468C-FE77-B407158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3A229-695A-A45C-ACAC-A4554C4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Samson – Lead Programmer / Project Manager</a:t>
            </a:r>
          </a:p>
          <a:p>
            <a:r>
              <a:rPr lang="en-US" sz="3200" dirty="0"/>
              <a:t>Fahad – Programmer</a:t>
            </a:r>
          </a:p>
          <a:p>
            <a:r>
              <a:rPr lang="en-US" sz="3200" dirty="0"/>
              <a:t>Hamza – Programmer</a:t>
            </a:r>
          </a:p>
          <a:p>
            <a:r>
              <a:rPr lang="en-US" sz="3200" dirty="0"/>
              <a:t>Josh – Programmer</a:t>
            </a:r>
          </a:p>
          <a:p>
            <a:r>
              <a:rPr lang="en-US" sz="3200" dirty="0"/>
              <a:t>Raid – Programmer</a:t>
            </a:r>
          </a:p>
        </p:txBody>
      </p:sp>
    </p:spTree>
    <p:extLst>
      <p:ext uri="{BB962C8B-B14F-4D97-AF65-F5344CB8AC3E}">
        <p14:creationId xmlns:p14="http://schemas.microsoft.com/office/powerpoint/2010/main" val="73912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AECB-128D-7511-592B-52C54925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C016-FBD2-0376-539B-B4438313F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2011680"/>
            <a:ext cx="10316439" cy="4206240"/>
          </a:xfrm>
        </p:spPr>
        <p:txBody>
          <a:bodyPr/>
          <a:lstStyle/>
          <a:p>
            <a:r>
              <a:rPr lang="en-US" sz="2800" dirty="0"/>
              <a:t>Week 1</a:t>
            </a:r>
          </a:p>
          <a:p>
            <a:pPr lvl="1"/>
            <a:r>
              <a:rPr lang="en-US" sz="2800" dirty="0"/>
              <a:t>Project Start: June 6 2023</a:t>
            </a:r>
          </a:p>
          <a:p>
            <a:pPr lvl="1"/>
            <a:r>
              <a:rPr lang="en-US" sz="2800" dirty="0"/>
              <a:t>Base Code:  June 6-7 2023</a:t>
            </a:r>
          </a:p>
          <a:p>
            <a:pPr lvl="1"/>
            <a:r>
              <a:rPr lang="en-US" sz="2800" dirty="0" err="1"/>
              <a:t>CircleCI</a:t>
            </a:r>
            <a:r>
              <a:rPr lang="en-US" sz="2800" dirty="0"/>
              <a:t> initiated – June 9 2023</a:t>
            </a:r>
          </a:p>
          <a:p>
            <a:pPr lvl="1"/>
            <a:r>
              <a:rPr lang="en-US" sz="2800" dirty="0"/>
              <a:t>Recipe Export, Import, Add, View, Edit, Delete + Unit Tests completed – June 10 2023</a:t>
            </a:r>
          </a:p>
          <a:p>
            <a:pPr lvl="1"/>
            <a:r>
              <a:rPr lang="en-US" sz="2800" dirty="0"/>
              <a:t>Half of the Integration Tests completed – June 11 2023</a:t>
            </a:r>
          </a:p>
          <a:p>
            <a:pPr lvl="1"/>
            <a:r>
              <a:rPr lang="en-US" sz="2800" dirty="0"/>
              <a:t>Major Oversight detected and corrected in core methods and unit tests– June 12 2023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6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D240-CFA9-4473-ECE4-C035957A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B1C2-5F62-47A6-BAAB-1B2925A6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Week 2</a:t>
            </a:r>
          </a:p>
          <a:p>
            <a:r>
              <a:rPr lang="en-US" sz="2800" dirty="0"/>
              <a:t>Command Shell Implementation and testing complete – June 17 2023</a:t>
            </a:r>
          </a:p>
          <a:p>
            <a:r>
              <a:rPr lang="en-US" sz="2800" dirty="0"/>
              <a:t>GUI Implementation and testing complete – June 20 2023</a:t>
            </a:r>
          </a:p>
        </p:txBody>
      </p:sp>
    </p:spTree>
    <p:extLst>
      <p:ext uri="{BB962C8B-B14F-4D97-AF65-F5344CB8AC3E}">
        <p14:creationId xmlns:p14="http://schemas.microsoft.com/office/powerpoint/2010/main" val="205539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E2E4-B3D9-F6AD-C879-20925DF1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Manager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CD357-DF97-7324-19DE-D1509CC1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77" y="2011679"/>
            <a:ext cx="11399520" cy="4763589"/>
          </a:xfrm>
        </p:spPr>
        <p:txBody>
          <a:bodyPr>
            <a:normAutofit/>
          </a:bodyPr>
          <a:lstStyle/>
          <a:p>
            <a:r>
              <a:rPr lang="en-US" sz="2800" dirty="0"/>
              <a:t>Recipe Object: </a:t>
            </a:r>
          </a:p>
          <a:p>
            <a:pPr lvl="1"/>
            <a:r>
              <a:rPr lang="en-US" sz="2800" dirty="0"/>
              <a:t>ID - int</a:t>
            </a:r>
          </a:p>
          <a:p>
            <a:pPr lvl="1"/>
            <a:r>
              <a:rPr lang="en-US" sz="2800" dirty="0"/>
              <a:t>Recipe Name - str</a:t>
            </a:r>
          </a:p>
          <a:p>
            <a:pPr lvl="1"/>
            <a:r>
              <a:rPr lang="en-US" sz="2800" dirty="0"/>
              <a:t>Recipe Author - str</a:t>
            </a:r>
          </a:p>
          <a:p>
            <a:pPr lvl="1"/>
            <a:r>
              <a:rPr lang="en-US" sz="2800" dirty="0"/>
              <a:t>Prep Time - int</a:t>
            </a:r>
          </a:p>
          <a:p>
            <a:pPr lvl="1"/>
            <a:r>
              <a:rPr lang="en-US" sz="2800" dirty="0"/>
              <a:t>Cook Time - int</a:t>
            </a:r>
          </a:p>
          <a:p>
            <a:pPr lvl="1"/>
            <a:r>
              <a:rPr lang="en-US" sz="2800" dirty="0"/>
              <a:t>Serving Size – int</a:t>
            </a:r>
          </a:p>
          <a:p>
            <a:pPr lvl="1"/>
            <a:r>
              <a:rPr lang="en-US" sz="2800" dirty="0"/>
              <a:t>Ingredients – List of dictionaries: {</a:t>
            </a:r>
            <a:r>
              <a:rPr lang="en-US" sz="2800" dirty="0" err="1"/>
              <a:t>ingredientName</a:t>
            </a:r>
            <a:r>
              <a:rPr lang="en-US" sz="2800" dirty="0"/>
              <a:t>: str, measurement: str, quantity: int}</a:t>
            </a:r>
          </a:p>
          <a:p>
            <a:pPr lvl="1"/>
            <a:r>
              <a:rPr lang="en-US" sz="2800" dirty="0"/>
              <a:t>Instructions – dictionary </a:t>
            </a:r>
          </a:p>
        </p:txBody>
      </p:sp>
    </p:spTree>
    <p:extLst>
      <p:ext uri="{BB962C8B-B14F-4D97-AF65-F5344CB8AC3E}">
        <p14:creationId xmlns:p14="http://schemas.microsoft.com/office/powerpoint/2010/main" val="370698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E0A4-B08C-0D68-C60E-B3DA55C5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manager 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1597-9715-DDD1-E2FD-371DEB5C6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Recipe Manager’s memory is a list of Recipe objects.</a:t>
            </a:r>
          </a:p>
          <a:p>
            <a:r>
              <a:rPr lang="en-US" sz="2400" dirty="0"/>
              <a:t>View:</a:t>
            </a:r>
          </a:p>
          <a:p>
            <a:pPr lvl="1"/>
            <a:r>
              <a:rPr lang="en-US" sz="2400" dirty="0"/>
              <a:t>View method allows user to see the recipes currently residing in memory.</a:t>
            </a:r>
          </a:p>
          <a:p>
            <a:pPr lvl="1"/>
            <a:r>
              <a:rPr lang="en-US" sz="2400" dirty="0"/>
              <a:t>View List – Prints a neat list of all the recipe objects currently in memory.</a:t>
            </a:r>
          </a:p>
          <a:p>
            <a:pPr lvl="1"/>
            <a:r>
              <a:rPr lang="en-US" sz="2400" dirty="0"/>
              <a:t>View By ID – Prints a specific recipe by ID</a:t>
            </a:r>
          </a:p>
          <a:p>
            <a:r>
              <a:rPr lang="en-US" sz="2400" dirty="0"/>
              <a:t>Unit Test: </a:t>
            </a:r>
          </a:p>
          <a:p>
            <a:pPr lvl="1"/>
            <a:r>
              <a:rPr lang="en-US" sz="2400" dirty="0"/>
              <a:t>Checks whether the unit test is correctly printing output</a:t>
            </a:r>
          </a:p>
          <a:p>
            <a:r>
              <a:rPr lang="en-US" sz="2400" dirty="0"/>
              <a:t>Integration Test:</a:t>
            </a:r>
          </a:p>
          <a:p>
            <a:pPr lvl="1"/>
            <a:r>
              <a:rPr lang="en-US" sz="2400" dirty="0"/>
              <a:t>Checks integration of View method with other methods</a:t>
            </a:r>
          </a:p>
          <a:p>
            <a:pPr lvl="1"/>
            <a:r>
              <a:rPr lang="en-US" sz="2400" dirty="0"/>
              <a:t>Add-View, CRUDIE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9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5DD9-3B10-6EEC-44A3-0A2B0CFD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manager 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3171-5619-A31E-AEFE-90C43D11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Add Recipe </a:t>
            </a:r>
          </a:p>
          <a:p>
            <a:pPr lvl="1"/>
            <a:r>
              <a:rPr lang="en-US" sz="2400" dirty="0"/>
              <a:t>Adds a recipe object to the Recipe Manager’s memory</a:t>
            </a:r>
          </a:p>
          <a:p>
            <a:pPr lvl="1"/>
            <a:r>
              <a:rPr lang="en-US" sz="2400" dirty="0"/>
              <a:t>Handles duplicate name or id entries by raising exceptions</a:t>
            </a:r>
          </a:p>
          <a:p>
            <a:r>
              <a:rPr lang="en-US" sz="2400" dirty="0"/>
              <a:t>Unit Tests  -</a:t>
            </a:r>
          </a:p>
          <a:p>
            <a:pPr lvl="1"/>
            <a:r>
              <a:rPr lang="en-US" sz="2400" dirty="0"/>
              <a:t> Tests the add functionality by checking memory after adding a mock object</a:t>
            </a:r>
          </a:p>
          <a:p>
            <a:pPr lvl="1"/>
            <a:r>
              <a:rPr lang="en-US" sz="2400" dirty="0"/>
              <a:t>Tests whether exceptions are raised appropriately</a:t>
            </a:r>
          </a:p>
          <a:p>
            <a:r>
              <a:rPr lang="en-US" sz="2400" dirty="0"/>
              <a:t>Integration Tests – </a:t>
            </a:r>
          </a:p>
          <a:p>
            <a:pPr lvl="1"/>
            <a:r>
              <a:rPr lang="en-US" sz="2400" dirty="0"/>
              <a:t>Tests add functionality works with other methods</a:t>
            </a:r>
          </a:p>
          <a:p>
            <a:pPr lvl="1"/>
            <a:r>
              <a:rPr lang="en-US" sz="2400" dirty="0"/>
              <a:t>Add-View, Add-Edit, Add-Delete, CRUDIE test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5DD9-3B10-6EEC-44A3-0A2B0CFD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manager 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3171-5619-A31E-AEFE-90C43D114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Edit method</a:t>
            </a:r>
          </a:p>
          <a:p>
            <a:r>
              <a:rPr lang="en-US" sz="2800" dirty="0"/>
              <a:t>Edits an existing recipe by accepting a recipe object as parameter</a:t>
            </a:r>
          </a:p>
          <a:p>
            <a:r>
              <a:rPr lang="en-US" sz="2800" dirty="0"/>
              <a:t>If change in new object, gets updated in memory</a:t>
            </a:r>
          </a:p>
          <a:p>
            <a:r>
              <a:rPr lang="en-US" sz="2800" dirty="0"/>
              <a:t>Handles case where invalid ID provided</a:t>
            </a:r>
          </a:p>
          <a:p>
            <a:r>
              <a:rPr lang="en-US" sz="2800" dirty="0"/>
              <a:t>Unit Tests-</a:t>
            </a:r>
          </a:p>
          <a:p>
            <a:pPr lvl="1"/>
            <a:r>
              <a:rPr lang="en-US" sz="2400" dirty="0"/>
              <a:t>Tests editing an existing recipe</a:t>
            </a:r>
          </a:p>
          <a:p>
            <a:pPr lvl="1"/>
            <a:r>
              <a:rPr lang="en-US" sz="2400" dirty="0"/>
              <a:t>Tests a non-existent recipe</a:t>
            </a:r>
          </a:p>
          <a:p>
            <a:pPr lvl="1"/>
            <a:r>
              <a:rPr lang="en-US" sz="2400" dirty="0"/>
              <a:t>Tests a case where there is no change</a:t>
            </a:r>
          </a:p>
          <a:p>
            <a:pPr lvl="1"/>
            <a:r>
              <a:rPr lang="en-US" sz="2400" dirty="0"/>
              <a:t>Tests where empty data is provided</a:t>
            </a:r>
          </a:p>
          <a:p>
            <a:r>
              <a:rPr lang="en-US" sz="2800" dirty="0"/>
              <a:t>Integration tests-</a:t>
            </a:r>
          </a:p>
          <a:p>
            <a:pPr lvl="1"/>
            <a:r>
              <a:rPr lang="en-US" sz="2400" dirty="0"/>
              <a:t>Tests Edit method with other methods</a:t>
            </a:r>
          </a:p>
          <a:p>
            <a:pPr lvl="2"/>
            <a:r>
              <a:rPr lang="en-US" sz="2100" dirty="0"/>
              <a:t>Add-Edit, CRUDIE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0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5DD9-3B10-6EEC-44A3-0A2B0CFD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manager 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3171-5619-A31E-AEFE-90C43D11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  <a:p>
            <a:r>
              <a:rPr lang="en-US" dirty="0"/>
              <a:t>Deletes a recipe based on ID provided.</a:t>
            </a:r>
          </a:p>
          <a:p>
            <a:r>
              <a:rPr lang="en-US" dirty="0"/>
              <a:t>Handles cases where invalid ID provided</a:t>
            </a:r>
          </a:p>
          <a:p>
            <a:r>
              <a:rPr lang="en-US" dirty="0"/>
              <a:t>Unit tests – </a:t>
            </a:r>
          </a:p>
          <a:p>
            <a:pPr lvl="1"/>
            <a:r>
              <a:rPr lang="en-US" dirty="0"/>
              <a:t>Tests correct ID</a:t>
            </a:r>
          </a:p>
          <a:p>
            <a:pPr lvl="1"/>
            <a:r>
              <a:rPr lang="en-US" dirty="0"/>
              <a:t>Tests non-existent ID</a:t>
            </a:r>
          </a:p>
          <a:p>
            <a:pPr lvl="1"/>
            <a:r>
              <a:rPr lang="en-US" dirty="0"/>
              <a:t>Tests invalid datatype ID</a:t>
            </a:r>
          </a:p>
          <a:p>
            <a:r>
              <a:rPr lang="en-US" dirty="0"/>
              <a:t>Integration Tests- </a:t>
            </a:r>
          </a:p>
          <a:p>
            <a:pPr lvl="3"/>
            <a:r>
              <a:rPr lang="en-US" dirty="0"/>
              <a:t>Add-Delete, CRUDIE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45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87</TotalTime>
  <Words>634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</vt:lpstr>
      <vt:lpstr>Banded</vt:lpstr>
      <vt:lpstr>Reci.py Manager</vt:lpstr>
      <vt:lpstr>Roles</vt:lpstr>
      <vt:lpstr>Roadmap</vt:lpstr>
      <vt:lpstr>Roadmap</vt:lpstr>
      <vt:lpstr>Recipe Manager class</vt:lpstr>
      <vt:lpstr>Recipe manager class methods</vt:lpstr>
      <vt:lpstr>Recipe manager class methods</vt:lpstr>
      <vt:lpstr>Recipe manager class methods</vt:lpstr>
      <vt:lpstr>Recipe manager class methods</vt:lpstr>
      <vt:lpstr>Recipe manager class methods</vt:lpstr>
      <vt:lpstr>Command shell</vt:lpstr>
      <vt:lpstr>GUI 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Reci.py Manager</dc:title>
  <dc:creator>Samson</dc:creator>
  <cp:lastModifiedBy>Samson</cp:lastModifiedBy>
  <cp:revision>1</cp:revision>
  <dcterms:created xsi:type="dcterms:W3CDTF">2023-06-19T23:18:04Z</dcterms:created>
  <dcterms:modified xsi:type="dcterms:W3CDTF">2023-06-20T00:45:07Z</dcterms:modified>
</cp:coreProperties>
</file>