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Analyze International Debt Statistics</a:t>
            </a:r>
            <a:endParaRPr lang="en-I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Detailed Project Report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Question and Answer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1 What was the Data source ?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ans - The Data was provided by client from its internal server in the form of csv files.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What was the type of Data?</a:t>
            </a:r>
            <a:endParaRPr lang="en-IN" altLang="en-US"/>
          </a:p>
          <a:p>
            <a:pPr marL="0" indent="0">
              <a:buNone/>
            </a:pPr>
            <a:r>
              <a:rPr lang="en-IN" altLang="en-US" sz="2000"/>
              <a:t>The Data consist of both numerical and categorical group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What techniques you used for data preprocessing?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Here in this project we had used SQL , MySQL server to preprocess the data.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Removed unwanted columns from the data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Removed null values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Remove false records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Joined two tables to get desired output.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457200" indent="-457200">
              <a:buNone/>
            </a:pPr>
            <a:endParaRPr lang="en-I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5459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Analyzing the international debt data of world bank.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total amount of debt of world bank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country with highest debt amount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total number of distinct countries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total number of distinct debt indicators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principal repaymet of debt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average debt across the debt indicator.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Benefits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Detection of upcoming financial risks.</a:t>
            </a:r>
            <a:endParaRPr lang="en-IN" altLang="en-US"/>
          </a:p>
          <a:p>
            <a:r>
              <a:rPr lang="en-IN" altLang="en-US"/>
              <a:t>Analyzing financial condition of world bank.</a:t>
            </a:r>
            <a:endParaRPr lang="en-IN" altLang="en-US"/>
          </a:p>
          <a:p>
            <a:r>
              <a:rPr lang="en-IN" altLang="en-US"/>
              <a:t>Detection of countries debt status.</a:t>
            </a:r>
            <a:endParaRPr lang="en-IN" altLang="en-US"/>
          </a:p>
          <a:p>
            <a:r>
              <a:rPr lang="en-IN" altLang="en-US"/>
              <a:t>Help to plan future business plans.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Sharing Agrement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lphaLcParenR"/>
            </a:pPr>
            <a:r>
              <a:rPr lang="en-IN" altLang="en-US"/>
              <a:t>Sample file name (IDS_ALLCountries_Data)</a:t>
            </a:r>
            <a:endParaRPr lang="en-IN" altLang="en-US"/>
          </a:p>
          <a:p>
            <a:pPr marL="514350" indent="-514350">
              <a:buFont typeface="+mj-lt"/>
              <a:buAutoNum type="alphaLcParenR"/>
            </a:pPr>
            <a:r>
              <a:rPr lang="en-IN" altLang="en-US"/>
              <a:t>Number of columns</a:t>
            </a:r>
            <a:endParaRPr lang="en-IN" altLang="en-US"/>
          </a:p>
          <a:p>
            <a:pPr marL="514350" indent="-514350">
              <a:buFont typeface="+mj-lt"/>
              <a:buAutoNum type="alphaLcParenR"/>
            </a:pPr>
            <a:r>
              <a:rPr lang="en-IN" altLang="en-US"/>
              <a:t>Number of Data</a:t>
            </a:r>
            <a:endParaRPr lang="en-IN" altLang="en-US"/>
          </a:p>
          <a:p>
            <a:pPr marL="514350" indent="-514350">
              <a:buFont typeface="+mj-lt"/>
              <a:buAutoNum type="alphaLcParenR"/>
            </a:pPr>
            <a:r>
              <a:rPr lang="en-IN" altLang="en-US"/>
              <a:t>Column Names</a:t>
            </a:r>
            <a:endParaRPr lang="en-IN" altLang="en-US"/>
          </a:p>
          <a:p>
            <a:pPr marL="514350" indent="-514350">
              <a:buFont typeface="+mj-lt"/>
              <a:buAutoNum type="alphaLcParenR"/>
            </a:pPr>
            <a:r>
              <a:rPr lang="en-IN" altLang="en-US"/>
              <a:t>Column Datatypes.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Architecture.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810125"/>
          </a:xfrm>
        </p:spPr>
        <p:txBody>
          <a:bodyPr/>
          <a:p>
            <a:r>
              <a:rPr lang="en-IN" altLang="en-US"/>
              <a:t>Flow diagram of Architecture.</a:t>
            </a:r>
            <a:endParaRPr lang="en-I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93800" y="2214880"/>
            <a:ext cx="1302385" cy="9144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Start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40025" y="2445385"/>
            <a:ext cx="763905" cy="3771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916680" y="2214880"/>
            <a:ext cx="1669415" cy="75374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 Collection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970270" y="2491105"/>
            <a:ext cx="651510" cy="2851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7006590" y="2211070"/>
            <a:ext cx="3136265" cy="63182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 Insertion Into Database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0673715" y="2445385"/>
            <a:ext cx="774065" cy="29591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048385" y="3657600"/>
            <a:ext cx="2372995" cy="73342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 Transformation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08730" y="3942715"/>
            <a:ext cx="733425" cy="34671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072380" y="3672840"/>
            <a:ext cx="3727450" cy="722630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Connecting Final Data to Tableau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330055" y="3799840"/>
            <a:ext cx="1323975" cy="44831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079500" y="5104130"/>
            <a:ext cx="3105150" cy="76390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 visualization in Tableau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06315" y="5363210"/>
            <a:ext cx="1080770" cy="4279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6090285" y="5226050"/>
            <a:ext cx="3810000" cy="70294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Sharing Dashboard in tableau public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0236200" y="5521960"/>
            <a:ext cx="437515" cy="20320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0897870" y="5175250"/>
            <a:ext cx="1232535" cy="692785"/>
          </a:xfrm>
          <a:prstGeom prst="flowChartAlternate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End</a:t>
            </a:r>
            <a:endParaRPr kumimoji="0" lang="en-I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Insertion into the Database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Inserting the data which is orignally in the form of csv files into the microsoft sql server .</a:t>
            </a:r>
            <a:endParaRPr lang="en-IN" altLang="en-US"/>
          </a:p>
          <a:p>
            <a:r>
              <a:rPr lang="en-IN" altLang="en-US"/>
              <a:t>Creating database for storing the files</a:t>
            </a:r>
            <a:endParaRPr lang="en-IN" altLang="en-US"/>
          </a:p>
          <a:p>
            <a:r>
              <a:rPr lang="en-IN" altLang="en-US"/>
              <a:t>Cleaning the data as per requirements.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Transformation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964940"/>
          </a:xfrm>
        </p:spPr>
        <p:txBody>
          <a:bodyPr/>
          <a:p>
            <a:pPr>
              <a:lnSpc>
                <a:spcPct val="150000"/>
              </a:lnSpc>
            </a:pPr>
            <a:r>
              <a:rPr lang="en-IN" altLang="en-US" sz="2000"/>
              <a:t>Column Names - Some files have column names as its first record, converted that first record into the column name</a:t>
            </a:r>
            <a:endParaRPr lang="en-IN" altLang="en-US" sz="2000"/>
          </a:p>
          <a:p>
            <a:pPr>
              <a:lnSpc>
                <a:spcPct val="150000"/>
              </a:lnSpc>
            </a:pPr>
            <a:r>
              <a:rPr lang="en-IN" altLang="en-US" sz="2000"/>
              <a:t>Null Values - On some year the country might  no take loan so there is null value which we replaced it with 0.</a:t>
            </a:r>
            <a:endParaRPr lang="en-IN" altLang="en-US" sz="2000"/>
          </a:p>
          <a:p>
            <a:pPr>
              <a:lnSpc>
                <a:spcPct val="150000"/>
              </a:lnSpc>
            </a:pPr>
            <a:r>
              <a:rPr lang="en-IN" altLang="en-US" sz="2000"/>
              <a:t>Country Names - In country name columns there are some names which belongs to the country part area column so they are removed on basis of country metadata table.</a:t>
            </a:r>
            <a:endParaRPr lang="en-IN" altLang="en-US"/>
          </a:p>
          <a:p>
            <a:pPr>
              <a:lnSpc>
                <a:spcPct val="150000"/>
              </a:lnSpc>
            </a:pPr>
            <a:r>
              <a:rPr lang="en-IN" altLang="en-US" sz="2000"/>
              <a:t>Adding debt - Addition of debt on basis of country is done to fulfill the requirement</a:t>
            </a:r>
            <a:endParaRPr lang="en-IN" altLang="en-US" sz="2000"/>
          </a:p>
          <a:p>
            <a:pPr>
              <a:lnSpc>
                <a:spcPct val="150000"/>
              </a:lnSpc>
            </a:pPr>
            <a:r>
              <a:rPr lang="en-IN" altLang="en-US" sz="2000"/>
              <a:t>Visualization Tables - Some tables created from the existing data to help it in visualization.</a:t>
            </a:r>
            <a:endParaRPr lang="en-I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Visualization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final data after cleaning and transformation is exported to tableau desktop where visualization of data is created.</a:t>
            </a:r>
            <a:endParaRPr lang="en-IN" altLang="en-US"/>
          </a:p>
          <a:p>
            <a:r>
              <a:rPr lang="en-IN" altLang="en-US"/>
              <a:t>For visualization of data in tableau , the data flow should be maintained to reduce errors while visualization.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Sharing Dashboard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dashboard created from visuals is then published to tableau public .</a:t>
            </a:r>
            <a:endParaRPr lang="en-IN" altLang="en-US"/>
          </a:p>
          <a:p>
            <a:r>
              <a:rPr lang="en-IN" altLang="en-US"/>
              <a:t>It will be easier for higher managment to take decisions according to the report.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2524</Words>
  <Application>WPS Presentation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Analyze International Debt Statistics</vt:lpstr>
      <vt:lpstr>Objective</vt:lpstr>
      <vt:lpstr>Benefits</vt:lpstr>
      <vt:lpstr>Data Sharing Agrement</vt:lpstr>
      <vt:lpstr>Architecture.</vt:lpstr>
      <vt:lpstr>Data Insertion into the Database</vt:lpstr>
      <vt:lpstr>Data Transformation</vt:lpstr>
      <vt:lpstr>Data Visualization</vt:lpstr>
      <vt:lpstr>Sharing Dashboard</vt:lpstr>
      <vt:lpstr>Question and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International Debt Statistics</dc:title>
  <dc:creator/>
  <cp:lastModifiedBy>ASUS</cp:lastModifiedBy>
  <cp:revision>3</cp:revision>
  <dcterms:created xsi:type="dcterms:W3CDTF">2022-02-15T09:45:00Z</dcterms:created>
  <dcterms:modified xsi:type="dcterms:W3CDTF">2022-02-15T18:22:39Z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3B554CD9F6BF497D8D2FEB0C9557951C</vt:lpwstr>
  </property>
  <property fmtid="{D5CDD505-2E9C-101B-9397-08002B2CF9AE}" pid="3" name="KSOProductBuildVer">
    <vt:lpwstr>1033-11.2.0.10311</vt:lpwstr>
  </property>
</Properties>
</file>