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50.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notesSlides/notesSlide5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notesSlides/notesSlide52.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notesSlides/notesSlide53.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notesSlides/notesSlide54.xml" ContentType="application/vnd.openxmlformats-officedocument.presentationml.notesSlide+xml"/>
  <Override PartName="/ppt/ink/ink18.xml" ContentType="application/inkml+xml"/>
  <Override PartName="/ppt/ink/ink19.xml" ContentType="application/inkml+xml"/>
  <Override PartName="/ppt/notesSlides/notesSlide55.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56.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notesSlides/notesSlide57.xml" ContentType="application/vnd.openxmlformats-officedocument.presentationml.notesSlide+xml"/>
  <Override PartName="/ppt/ink/ink30.xml" ContentType="application/inkml+xml"/>
  <Override PartName="/ppt/ink/ink31.xml" ContentType="application/inkml+xml"/>
  <Override PartName="/ppt/ink/ink32.xml" ContentType="application/inkml+xml"/>
  <Override PartName="/ppt/ink/ink33.xml" ContentType="application/inkml+xml"/>
  <Override PartName="/ppt/notesSlides/notesSlide58.xml" ContentType="application/vnd.openxmlformats-officedocument.presentationml.notesSlide+xml"/>
  <Override PartName="/ppt/ink/ink34.xml" ContentType="application/inkml+xml"/>
  <Override PartName="/ppt/ink/ink35.xml" ContentType="application/inkml+xml"/>
  <Override PartName="/ppt/notesSlides/notesSlide59.xml" ContentType="application/vnd.openxmlformats-officedocument.presentationml.notesSlide+xml"/>
  <Override PartName="/ppt/ink/ink36.xml" ContentType="application/inkml+xml"/>
  <Override PartName="/ppt/ink/ink37.xml" ContentType="application/inkml+xml"/>
  <Override PartName="/ppt/notesSlides/notesSlide60.xml" ContentType="application/vnd.openxmlformats-officedocument.presentationml.notesSlide+xml"/>
  <Override PartName="/ppt/ink/ink38.xml" ContentType="application/inkml+xml"/>
  <Override PartName="/ppt/ink/ink39.xml" ContentType="application/inkml+xml"/>
  <Override PartName="/ppt/notesSlides/notesSlide61.xml" ContentType="application/vnd.openxmlformats-officedocument.presentationml.notesSlide+xml"/>
  <Override PartName="/ppt/ink/ink40.xml" ContentType="application/inkml+xml"/>
  <Override PartName="/ppt/notesSlides/notesSlide62.xml" ContentType="application/vnd.openxmlformats-officedocument.presentationml.notesSlide+xml"/>
  <Override PartName="/ppt/ink/ink41.xml" ContentType="application/inkml+xml"/>
  <Override PartName="/ppt/notesSlides/notesSlide63.xml" ContentType="application/vnd.openxmlformats-officedocument.presentationml.notesSlide+xml"/>
  <Override PartName="/ppt/ink/ink42.xml" ContentType="application/inkml+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notesSlides/notesSlide66.xml" ContentType="application/vnd.openxmlformats-officedocument.presentationml.notesSlide+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notesSlides/notesSlide67.xml" ContentType="application/vnd.openxmlformats-officedocument.presentationml.notesSlide+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notesSlides/notesSlide68.xml" ContentType="application/vnd.openxmlformats-officedocument.presentationml.notesSlide+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notesSlides/notesSlide69.xml" ContentType="application/vnd.openxmlformats-officedocument.presentationml.notesSlide+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notesSlides/notesSlide70.xml" ContentType="application/vnd.openxmlformats-officedocument.presentationml.notesSlide+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notesSlides/notesSlide71.xml" ContentType="application/vnd.openxmlformats-officedocument.presentationml.notesSlide+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notesSlides/notesSlide72.xml" ContentType="application/vnd.openxmlformats-officedocument.presentationml.notesSlide+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notesSlides/notesSlide73.xml" ContentType="application/vnd.openxmlformats-officedocument.presentationml.notesSlide+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notesSlides/notesSlide74.xml" ContentType="application/vnd.openxmlformats-officedocument.presentationml.notesSlide+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notesSlides/notesSlide75.xml" ContentType="application/vnd.openxmlformats-officedocument.presentationml.notesSlide+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notesMasterIdLst>
    <p:notesMasterId r:id="rId96"/>
  </p:notesMasterIdLst>
  <p:handoutMasterIdLst>
    <p:handoutMasterId r:id="rId97"/>
  </p:handoutMasterIdLst>
  <p:sldIdLst>
    <p:sldId id="528" r:id="rId2"/>
    <p:sldId id="636" r:id="rId3"/>
    <p:sldId id="588" r:id="rId4"/>
    <p:sldId id="637" r:id="rId5"/>
    <p:sldId id="593" r:id="rId6"/>
    <p:sldId id="605" r:id="rId7"/>
    <p:sldId id="589" r:id="rId8"/>
    <p:sldId id="642" r:id="rId9"/>
    <p:sldId id="647" r:id="rId10"/>
    <p:sldId id="646" r:id="rId11"/>
    <p:sldId id="645" r:id="rId12"/>
    <p:sldId id="644" r:id="rId13"/>
    <p:sldId id="643" r:id="rId14"/>
    <p:sldId id="640" r:id="rId15"/>
    <p:sldId id="641" r:id="rId16"/>
    <p:sldId id="639" r:id="rId17"/>
    <p:sldId id="648" r:id="rId18"/>
    <p:sldId id="590" r:id="rId19"/>
    <p:sldId id="620" r:id="rId20"/>
    <p:sldId id="649" r:id="rId21"/>
    <p:sldId id="650" r:id="rId22"/>
    <p:sldId id="622" r:id="rId23"/>
    <p:sldId id="652" r:id="rId24"/>
    <p:sldId id="653" r:id="rId25"/>
    <p:sldId id="623" r:id="rId26"/>
    <p:sldId id="654" r:id="rId27"/>
    <p:sldId id="626" r:id="rId28"/>
    <p:sldId id="627" r:id="rId29"/>
    <p:sldId id="617" r:id="rId30"/>
    <p:sldId id="592" r:id="rId31"/>
    <p:sldId id="594" r:id="rId32"/>
    <p:sldId id="595" r:id="rId33"/>
    <p:sldId id="597" r:id="rId34"/>
    <p:sldId id="634" r:id="rId35"/>
    <p:sldId id="625" r:id="rId36"/>
    <p:sldId id="598" r:id="rId37"/>
    <p:sldId id="568" r:id="rId38"/>
    <p:sldId id="621" r:id="rId39"/>
    <p:sldId id="628" r:id="rId40"/>
    <p:sldId id="630" r:id="rId41"/>
    <p:sldId id="606" r:id="rId42"/>
    <p:sldId id="607" r:id="rId43"/>
    <p:sldId id="631" r:id="rId44"/>
    <p:sldId id="633" r:id="rId45"/>
    <p:sldId id="632" r:id="rId46"/>
    <p:sldId id="635" r:id="rId47"/>
    <p:sldId id="596" r:id="rId48"/>
    <p:sldId id="655" r:id="rId49"/>
    <p:sldId id="659" r:id="rId50"/>
    <p:sldId id="656" r:id="rId51"/>
    <p:sldId id="657" r:id="rId52"/>
    <p:sldId id="658" r:id="rId53"/>
    <p:sldId id="662" r:id="rId54"/>
    <p:sldId id="663" r:id="rId55"/>
    <p:sldId id="661" r:id="rId56"/>
    <p:sldId id="664" r:id="rId57"/>
    <p:sldId id="665" r:id="rId58"/>
    <p:sldId id="660" r:id="rId59"/>
    <p:sldId id="666" r:id="rId60"/>
    <p:sldId id="669" r:id="rId61"/>
    <p:sldId id="668" r:id="rId62"/>
    <p:sldId id="667" r:id="rId63"/>
    <p:sldId id="671" r:id="rId64"/>
    <p:sldId id="670" r:id="rId65"/>
    <p:sldId id="672" r:id="rId66"/>
    <p:sldId id="673" r:id="rId67"/>
    <p:sldId id="674" r:id="rId68"/>
    <p:sldId id="675" r:id="rId69"/>
    <p:sldId id="676" r:id="rId70"/>
    <p:sldId id="677" r:id="rId71"/>
    <p:sldId id="678" r:id="rId72"/>
    <p:sldId id="679" r:id="rId73"/>
    <p:sldId id="680" r:id="rId74"/>
    <p:sldId id="681" r:id="rId75"/>
    <p:sldId id="682" r:id="rId76"/>
    <p:sldId id="683" r:id="rId77"/>
    <p:sldId id="684" r:id="rId78"/>
    <p:sldId id="685" r:id="rId79"/>
    <p:sldId id="686" r:id="rId80"/>
    <p:sldId id="687" r:id="rId81"/>
    <p:sldId id="688" r:id="rId82"/>
    <p:sldId id="689" r:id="rId83"/>
    <p:sldId id="691" r:id="rId84"/>
    <p:sldId id="703" r:id="rId85"/>
    <p:sldId id="702" r:id="rId86"/>
    <p:sldId id="692" r:id="rId87"/>
    <p:sldId id="693" r:id="rId88"/>
    <p:sldId id="694" r:id="rId89"/>
    <p:sldId id="695" r:id="rId90"/>
    <p:sldId id="696" r:id="rId91"/>
    <p:sldId id="697" r:id="rId92"/>
    <p:sldId id="698" r:id="rId93"/>
    <p:sldId id="699" r:id="rId94"/>
    <p:sldId id="700" r:id="rId95"/>
  </p:sldIdLst>
  <p:sldSz cx="9906000" cy="6858000" type="A4"/>
  <p:notesSz cx="6797675" cy="9928225"/>
  <p:custDataLst>
    <p:tags r:id="rId98"/>
  </p:custDataLst>
  <p:defaultTextStyle>
    <a:defPPr>
      <a:defRPr lang="de-DE"/>
    </a:defPPr>
    <a:lvl1pPr algn="l" defTabSz="957263" rtl="0" fontAlgn="base">
      <a:spcBef>
        <a:spcPct val="0"/>
      </a:spcBef>
      <a:spcAft>
        <a:spcPct val="0"/>
      </a:spcAft>
      <a:defRPr sz="1900" kern="1200">
        <a:solidFill>
          <a:schemeClr val="tx1"/>
        </a:solidFill>
        <a:latin typeface="Arial" charset="0"/>
        <a:ea typeface="+mn-ea"/>
        <a:cs typeface="Arial" charset="0"/>
      </a:defRPr>
    </a:lvl1pPr>
    <a:lvl2pPr marL="477838" indent="-20638" algn="l" defTabSz="957263" rtl="0" fontAlgn="base">
      <a:spcBef>
        <a:spcPct val="0"/>
      </a:spcBef>
      <a:spcAft>
        <a:spcPct val="0"/>
      </a:spcAft>
      <a:defRPr sz="1900" kern="1200">
        <a:solidFill>
          <a:schemeClr val="tx1"/>
        </a:solidFill>
        <a:latin typeface="Arial" charset="0"/>
        <a:ea typeface="+mn-ea"/>
        <a:cs typeface="Arial" charset="0"/>
      </a:defRPr>
    </a:lvl2pPr>
    <a:lvl3pPr marL="957263" indent="-42863" algn="l" defTabSz="957263" rtl="0" fontAlgn="base">
      <a:spcBef>
        <a:spcPct val="0"/>
      </a:spcBef>
      <a:spcAft>
        <a:spcPct val="0"/>
      </a:spcAft>
      <a:defRPr sz="1900" kern="1200">
        <a:solidFill>
          <a:schemeClr val="tx1"/>
        </a:solidFill>
        <a:latin typeface="Arial" charset="0"/>
        <a:ea typeface="+mn-ea"/>
        <a:cs typeface="Arial" charset="0"/>
      </a:defRPr>
    </a:lvl3pPr>
    <a:lvl4pPr marL="1435100" indent="-63500" algn="l" defTabSz="957263" rtl="0" fontAlgn="base">
      <a:spcBef>
        <a:spcPct val="0"/>
      </a:spcBef>
      <a:spcAft>
        <a:spcPct val="0"/>
      </a:spcAft>
      <a:defRPr sz="1900" kern="1200">
        <a:solidFill>
          <a:schemeClr val="tx1"/>
        </a:solidFill>
        <a:latin typeface="Arial" charset="0"/>
        <a:ea typeface="+mn-ea"/>
        <a:cs typeface="Arial" charset="0"/>
      </a:defRPr>
    </a:lvl4pPr>
    <a:lvl5pPr marL="1914525" indent="-85725" algn="l" defTabSz="957263" rtl="0" fontAlgn="base">
      <a:spcBef>
        <a:spcPct val="0"/>
      </a:spcBef>
      <a:spcAft>
        <a:spcPct val="0"/>
      </a:spcAft>
      <a:defRPr sz="1900" kern="1200">
        <a:solidFill>
          <a:schemeClr val="tx1"/>
        </a:solidFill>
        <a:latin typeface="Arial" charset="0"/>
        <a:ea typeface="+mn-ea"/>
        <a:cs typeface="Arial" charset="0"/>
      </a:defRPr>
    </a:lvl5pPr>
    <a:lvl6pPr marL="2286000" algn="l" defTabSz="914400" rtl="0" eaLnBrk="1" latinLnBrk="0" hangingPunct="1">
      <a:defRPr sz="1900" kern="1200">
        <a:solidFill>
          <a:schemeClr val="tx1"/>
        </a:solidFill>
        <a:latin typeface="Arial" charset="0"/>
        <a:ea typeface="+mn-ea"/>
        <a:cs typeface="Arial" charset="0"/>
      </a:defRPr>
    </a:lvl6pPr>
    <a:lvl7pPr marL="2743200" algn="l" defTabSz="914400" rtl="0" eaLnBrk="1" latinLnBrk="0" hangingPunct="1">
      <a:defRPr sz="1900" kern="1200">
        <a:solidFill>
          <a:schemeClr val="tx1"/>
        </a:solidFill>
        <a:latin typeface="Arial" charset="0"/>
        <a:ea typeface="+mn-ea"/>
        <a:cs typeface="Arial" charset="0"/>
      </a:defRPr>
    </a:lvl7pPr>
    <a:lvl8pPr marL="3200400" algn="l" defTabSz="914400" rtl="0" eaLnBrk="1" latinLnBrk="0" hangingPunct="1">
      <a:defRPr sz="1900" kern="1200">
        <a:solidFill>
          <a:schemeClr val="tx1"/>
        </a:solidFill>
        <a:latin typeface="Arial" charset="0"/>
        <a:ea typeface="+mn-ea"/>
        <a:cs typeface="Arial" charset="0"/>
      </a:defRPr>
    </a:lvl8pPr>
    <a:lvl9pPr marL="3657600" algn="l" defTabSz="914400" rtl="0" eaLnBrk="1" latinLnBrk="0" hangingPunct="1">
      <a:defRPr sz="19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7C80"/>
    <a:srgbClr val="4A8200"/>
    <a:srgbClr val="00338C"/>
    <a:srgbClr val="FE7DA0"/>
    <a:srgbClr val="DDFFEC"/>
    <a:srgbClr val="F9BE01"/>
    <a:srgbClr val="2595FF"/>
    <a:srgbClr val="005B7C"/>
    <a:srgbClr val="0049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Темный стиль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014" autoAdjust="0"/>
    <p:restoredTop sz="96911" autoAdjust="0"/>
  </p:normalViewPr>
  <p:slideViewPr>
    <p:cSldViewPr snapToGrid="0">
      <p:cViewPr varScale="1">
        <p:scale>
          <a:sx n="128" d="100"/>
          <a:sy n="128" d="100"/>
        </p:scale>
        <p:origin x="75" y="16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gs" Target="tags/tag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1"/>
            <a:ext cx="6797675" cy="495872"/>
          </a:xfrm>
          <a:prstGeom prst="rect">
            <a:avLst/>
          </a:prstGeom>
          <a:noFill/>
          <a:ln>
            <a:noFill/>
          </a:ln>
        </p:spPr>
        <p:txBody>
          <a:bodyPr vert="horz" wrap="square" lIns="34736" tIns="34736" rIns="243151" bIns="34736" numCol="1" anchor="ctr" anchorCtr="0" compatLnSpc="1">
            <a:prstTxWarp prst="textNoShape">
              <a:avLst/>
            </a:prstTxWarp>
          </a:bodyPr>
          <a:lstStyle>
            <a:lvl1pPr algn="r" defTabSz="960426">
              <a:defRPr sz="1500">
                <a:latin typeface="Arial" pitchFamily="34" charset="0"/>
                <a:cs typeface="Arial" pitchFamily="34" charset="0"/>
              </a:defRPr>
            </a:lvl1pPr>
          </a:lstStyle>
          <a:p>
            <a:pPr>
              <a:defRPr/>
            </a:pPr>
            <a:endParaRPr lang="fr-FR"/>
          </a:p>
        </p:txBody>
      </p:sp>
      <p:sp>
        <p:nvSpPr>
          <p:cNvPr id="4" name="Footer Placeholder 3"/>
          <p:cNvSpPr>
            <a:spLocks noGrp="1"/>
          </p:cNvSpPr>
          <p:nvPr>
            <p:ph type="ftr" sz="quarter" idx="2"/>
          </p:nvPr>
        </p:nvSpPr>
        <p:spPr bwMode="auto">
          <a:xfrm>
            <a:off x="0" y="9430813"/>
            <a:ext cx="2945862" cy="495872"/>
          </a:xfrm>
          <a:prstGeom prst="rect">
            <a:avLst/>
          </a:prstGeom>
          <a:noFill/>
          <a:ln>
            <a:noFill/>
          </a:ln>
        </p:spPr>
        <p:txBody>
          <a:bodyPr vert="horz" wrap="square" lIns="88229" tIns="44114" rIns="88229" bIns="44114" numCol="1" anchor="b" anchorCtr="0" compatLnSpc="1">
            <a:prstTxWarp prst="textNoShape">
              <a:avLst/>
            </a:prstTxWarp>
          </a:bodyPr>
          <a:lstStyle>
            <a:lvl1pPr defTabSz="960426">
              <a:defRPr sz="800">
                <a:latin typeface="Arial" pitchFamily="34" charset="0"/>
                <a:cs typeface="Arial" pitchFamily="34" charset="0"/>
              </a:defRPr>
            </a:lvl1pPr>
          </a:lstStyle>
          <a:p>
            <a:pPr>
              <a:defRPr/>
            </a:pPr>
            <a:r>
              <a:rPr lang="de-DE"/>
              <a:t>© 2014 Capgemini. All rights reserved.</a:t>
            </a:r>
          </a:p>
        </p:txBody>
      </p:sp>
      <p:sp>
        <p:nvSpPr>
          <p:cNvPr id="5" name="Slide Number Placeholder 4"/>
          <p:cNvSpPr>
            <a:spLocks noGrp="1"/>
          </p:cNvSpPr>
          <p:nvPr>
            <p:ph type="sldNum" sz="quarter" idx="3"/>
          </p:nvPr>
        </p:nvSpPr>
        <p:spPr bwMode="auto">
          <a:xfrm>
            <a:off x="3850294" y="9430813"/>
            <a:ext cx="2945862" cy="495872"/>
          </a:xfrm>
          <a:prstGeom prst="rect">
            <a:avLst/>
          </a:prstGeom>
          <a:noFill/>
          <a:ln>
            <a:noFill/>
          </a:ln>
        </p:spPr>
        <p:txBody>
          <a:bodyPr vert="horz" wrap="square" lIns="88229" tIns="44114" rIns="88229" bIns="44114" numCol="1" anchor="b" anchorCtr="0" compatLnSpc="1">
            <a:prstTxWarp prst="textNoShape">
              <a:avLst/>
            </a:prstTxWarp>
          </a:bodyPr>
          <a:lstStyle>
            <a:lvl1pPr algn="r" defTabSz="960426">
              <a:defRPr sz="800">
                <a:latin typeface="Arial" pitchFamily="34" charset="0"/>
                <a:cs typeface="Arial" pitchFamily="34" charset="0"/>
              </a:defRPr>
            </a:lvl1pPr>
          </a:lstStyle>
          <a:p>
            <a:pPr>
              <a:defRPr/>
            </a:pPr>
            <a:fld id="{F6D09A86-F2D9-4D88-944C-35471BE124A0}" type="slidenum">
              <a:rPr lang="de-DE"/>
              <a:pPr>
                <a:defRPr/>
              </a:pPr>
              <a:t>‹#›</a:t>
            </a:fld>
            <a:endParaRPr lang="de-DE"/>
          </a:p>
        </p:txBody>
      </p:sp>
    </p:spTree>
    <p:extLst>
      <p:ext uri="{BB962C8B-B14F-4D97-AF65-F5344CB8AC3E}">
        <p14:creationId xmlns:p14="http://schemas.microsoft.com/office/powerpoint/2010/main" val="23556605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16T13:26:11.901"/>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8:44.434"/>
    </inkml:context>
    <inkml:brush xml:id="br0">
      <inkml:brushProperty name="width" value="0.35" units="cm"/>
      <inkml:brushProperty name="height" value="0.35" units="cm"/>
    </inkml:brush>
  </inkml:definitions>
  <inkml:trace contextRef="#ctx0" brushRef="#br0">2323 1109 608 0 0,'-61'49'13025'0'0,"61"-96"-12876"0"0,0 47-141 0 0,0 25 331 0 0,0 0-323 0 0,0-17 90 0 0,0-12 21 0 0,3-13 16 0 0,2 4-45 0 0,1 0-1 0 0,1 0 0 0 0,0 0 0 0 0,17-20 1 0 0,-1-2-99 0 0,141-242-354 0 0,-163 275 351 0 0,0 1 1 0 0,0-1 0 0 0,0 0 1 0 0,0 0-1 0 0,-1 0 0 0 0,1 1 0 0 0,-1-1 0 0 0,1 0 1 0 0,-1 0-1 0 0,1-3 0 0 0,-1 4 24 0 0,-16 17 409 0 0,-74 55-386 0 0,38-32-3 0 0,24-17 195 0 0,-59 35 0 0 0,86-74 101 0 0,1 8-353 0 0,1 0 1 0 0,0 0 0 0 0,1 1 0 0 0,0-1 0 0 0,0 1-1 0 0,5-12 1 0 0,26-50-213 0 0,-8 18 173 0 0,-14 27 68 0 0,26-65-300 0 0,-32 77 204 0 0,-2 1-1 0 0,0-1 1 0 0,0 0 0 0 0,-2 0 0 0 0,2-18-1 0 0,-3 30 82 0 0,-1 0-1 0 0,1 1 0 0 0,0-1 0 0 0,0 0 0 0 0,0 1 0 0 0,0-1 0 0 0,-1 1 1 0 0,1-1-1 0 0,0 0 0 0 0,0 1 0 0 0,-1-1 0 0 0,1 1 0 0 0,-1-1 0 0 0,1 1 0 0 0,0-1 1 0 0,-1 1-1 0 0,1-1 0 0 0,-1 1 0 0 0,1-1 0 0 0,-1 1 0 0 0,1 0 0 0 0,-1-1 1 0 0,0 1-1 0 0,1 0 0 0 0,-1-1 0 0 0,1 1 0 0 0,-1 0 0 0 0,0 0 0 0 0,1 0 1 0 0,-1-1-1 0 0,0 1 0 0 0,1 0 0 0 0,-1 0 0 0 0,0 0 0 0 0,1 0 0 0 0,-1 0 1 0 0,0 0-1 0 0,0 1 0 0 0,-29 4-35 0 0,13 1 14 0 0,1 1 0 0 0,0 1 0 0 0,0 1 0 0 0,1 0 0 0 0,0 1 0 0 0,-18 16 1 0 0,13-11 6 0 0,-95 79 74 0 0,18-14 153 0 0,70-61-144 0 0,27-22 20 0 0,0 1-79 0 0,1 0 0 0 0,-1 1 1 0 0,1-1-1 0 0,-1 0 0 0 0,1 0 0 0 0,0 0 1 0 0,0 1-1 0 0,0-1 0 0 0,0 0 1 0 0,2-2-1 0 0,16-17 5 0 0,28-25 0 0 0,-14 14 4 0 0,378-337 184 0 0,-388 350-248 0 0,-26 25 315 0 0,-12 11-196 0 0,-1-2 0 0 0,-1 1 0 0 0,-19 13 0 0 0,-18 14-19 0 0,-74 80-52 0 0,115-113 21 0 0,20-18-125 0 0,167-136-142 0 0,-79 69 324 0 0,-1-2-7 0 0,195-149 29 0 0,-286 225-162 0 0,-7 8 115 0 0,-1-1-1 0 0,0 1 1 0 0,0-1-1 0 0,0 0 1 0 0,0 0-1 0 0,-1 0 1 0 0,-7 5-1 0 0,-2 2-26 0 0,-384 394 95 0 0,347-351-66 0 0,22-25-31 0 0,-46 65 0 0 0,76-96-24 0 0,0 0-1 0 0,0 0 0 0 0,0 0 1 0 0,1 0-1 0 0,-1 0 1 0 0,0 0-1 0 0,0 0 0 0 0,0 0 1 0 0,0 0-1 0 0,0 0 0 0 0,0 0 1 0 0,0 0-1 0 0,0 0 1 0 0,0 0-1 0 0,0 0 0 0 0,0 1 1 0 0,0-1-1 0 0,0 0 1 0 0,1 0-1 0 0,-1 0 0 0 0,0 0 1 0 0,0 0-1 0 0,0 0 1 0 0,0 0-1 0 0,0 0 0 0 0,0 0 1 0 0,0 0-1 0 0,0 1 1 0 0,0-1-1 0 0,0 0 0 0 0,12-6-91 0 0,1-1-1 0 0,-1-1 1 0 0,18-14-1 0 0,-4 2 23 0 0,484-379 471 0 0,-380 293-324 0 0,-41 37-61 0 0,-90 73-88 0 0,1-2 90 0 0,-1-1 1 0 0,1 1 0 0 0,-1 0-1 0 0,1-1 1 0 0,-1 1 0 0 0,0 0-1 0 0,0-1 1 0 0,-2 3 0 0 0,-26 29 181 0 0,-52 42 0 0 0,18-18-123 0 0,-301 297-109 0 0,38-35 83 0 0,295-284-32 0 0,28-28-12 0 0,7-7-15 0 0,19-12-117 0 0,188-138-364 0 0,-86 59 576 0 0,120-85 68 0 0,379-263 135 0 0,-607 428-301 0 0,-13 8-2 0 0,0 1 1 0 0,0-1 0 0 0,0 0-1 0 0,0 0 1 0 0,6-7 0 0 0,-33 48 126 0 0,-2-12 19 0 0,-56 42-1 0 0,49-43-124 0 0,-299 252 9 0 0,98-81-61 0 0,-64 59 92 0 0,330-275-184 0 0,277-182-46 0 0,248-159 513 0 0,-486 313-339 0 0,50-29-59 0 0,-122 77 67 0 0,0 0-1 0 0,0 0 0 0 0,0 0 1 0 0,0 0-1 0 0,0 0 0 0 0,0 0 1 0 0,0 0-1 0 0,1 0 0 0 0,-1 0 1 0 0,0 0-1 0 0,0 0 0 0 0,0 0 1 0 0,0 0-1 0 0,0 0 0 0 0,0 0 0 0 0,0 0 1 0 0,0 0-1 0 0,1 0 0 0 0,-1 0 1 0 0,0 0-1 0 0,0 0 0 0 0,0 1 1 0 0,0-1-1 0 0,0 0 0 0 0,0 0 1 0 0,0 0-1 0 0,0 0 0 0 0,0 0 1 0 0,0 0-1 0 0,0 0 0 0 0,0 0 0 0 0,0 0 1 0 0,0 1-1 0 0,0-1 0 0 0,0 0 1 0 0,0 0-1 0 0,0 0 0 0 0,0 0 1 0 0,0 0-1 0 0,0 0 0 0 0,0 0 1 0 0,0 0-1 0 0,0 1 0 0 0,0-1 0 0 0,0 0 1 0 0,0 0-1 0 0,0 0 0 0 0,0 0 1 0 0,0 0-1 0 0,0 0 0 0 0,0 0 1 0 0,0 0-1 0 0,0 1 0 0 0,0-1 1 0 0,0 0-1 0 0,0 0 0 0 0,0 0 1 0 0,-1 0-1 0 0,1 0 0 0 0,0 0 0 0 0,0 0 1 0 0,0 0-1 0 0,0 0 0 0 0,-6 11 67 0 0,-15 9 4 0 0,-27 19 0 0 0,13-12-37 0 0,-404 324 19 0 0,174-142-80 0 0,259-203-49 0 0,19-14-10 0 0,34-23-72 0 0,47-31 162 0 0,816-523 235 0 0,-813 530-238 0 0,-94 54-8 0 0,5-3-6 0 0,-12 12-98 0 0,-19 15 188 0 0,-1-1-1 0 0,-47 33 1 0 0,14-13-57 0 0,-280 239 38 0 0,201-165-50 0 0,12-8 3 0 0,108-92-83 0 0,16-17 72 0 0,0 1 0 0 0,0 0 0 0 0,0 0 0 0 0,1 0 0 0 0,-1 0 0 0 0,0 0 0 0 0,0 0 0 0 0,0 0 0 0 0,0 0 0 0 0,0 0 0 0 0,0 0 0 0 0,0 0 1 0 0,0 0-1 0 0,0 0 0 0 0,0 0 0 0 0,0 0 0 0 0,0 0 0 0 0,1 0 0 0 0,-1 0 0 0 0,0 0 0 0 0,0 0 0 0 0,0 0 0 0 0,0 0 0 0 0,0 0 1 0 0,0 0-1 0 0,0 0 0 0 0,0 0 0 0 0,0 0 0 0 0,0 0 0 0 0,0 0 0 0 0,0 0 0 0 0,1 0 0 0 0,-1 0 0 0 0,0 0 0 0 0,0 0 0 0 0,0 0 0 0 0,0 0 1 0 0,0 1-1 0 0,0-1 0 0 0,0 0 0 0 0,0 0 0 0 0,0 0 0 0 0,0 0 0 0 0,0 0 0 0 0,0 0 0 0 0,0 0 0 0 0,0 0 0 0 0,0 0 0 0 0,0 0 1 0 0,0 0-1 0 0,0 0 0 0 0,0 1 0 0 0,0-1 0 0 0,0 0 0 0 0,26-15-84 0 0,-22 13 65 0 0,319-210-60 0 0,55-32 152 0 0,-365 238-104 0 0,-15 11-32 0 0,-17 14 75 0 0,-86 65 131 0 0,23-20-140 0 0,-273 257 91 0 0,354-321-93 0 0,-4 5 1 0 0,-10 9 14 0 0,-25 29 1 0 0,69-58-192 0 0,182-127 123 0 0,240-149 47 0 0,-378 253 25 0 0,-73 38-20 0 0,0 1 0 0 0,0-1 0 0 0,0 0 0 0 0,0 0 0 0 0,0 0 0 0 0,0 0 0 0 0,0 0 0 0 0,0 0 0 0 0,0 0 0 0 0,0 0 0 0 0,0 0 0 0 0,0 0 0 0 0,0 1 0 0 0,0-1 0 0 0,0 0 0 0 0,0 0 0 0 0,0 0 0 0 0,0 0 0 0 0,0 0 0 0 0,0 0 0 0 0,0 0 0 0 0,0 0 0 0 0,0 0 0 0 0,0 1 0 0 0,0-1 0 0 0,0 0 0 0 0,0 0 0 0 0,0 0 0 0 0,0 0 0 0 0,1 0 0 0 0,-1 0 0 0 0,0 0 0 0 0,0 0 0 0 0,0 0 0 0 0,0 0 0 0 0,0 0 1 0 0,0 0-1 0 0,0 0 0 0 0,0 0 0 0 0,0 1 0 0 0,0-1 0 0 0,0 0 0 0 0,1 0 0 0 0,-1 0 0 0 0,0 0 0 0 0,0 0 0 0 0,0 0 0 0 0,0 0 0 0 0,0 0 0 0 0,0 0 0 0 0,0 0 0 0 0,0 0 0 0 0,0 0 0 0 0,1 0 0 0 0,-1 0 0 0 0,0 0 0 0 0,0 0 0 0 0,0 0 0 0 0,0-1 0 0 0,0 1 0 0 0,0 0 0 0 0,0 0 0 0 0,0 0 0 0 0,0 0 0 0 0,-5 9-7 0 0,-14 11 41 0 0,0 0 1 0 0,-44 31-1 0 0,11-9-21 0 0,-179 165 55 0 0,202-179-57 0 0,23-20-11 0 0,7-4-22 0 0,2-4 7 0 0,-1-1 0 0 0,1 0 0 0 0,0 0 0 0 0,-1 0 0 0 0,1 0 0 0 0,-1-1 0 0 0,5-2 0 0 0,170-104-88 0 0,-8 3 152 0 0,-154 96-53 0 0,1 1 1 0 0,0 0-1 0 0,32-11 0 0 0,-48 19 5 0 0,1 0-1 0 0,-1 1 1 0 0,1-1-1 0 0,-1 0 0 0 0,0 0 1 0 0,1 0-1 0 0,-1 1 1 0 0,0-1-1 0 0,0 0 1 0 0,1 0-1 0 0,-1 1 0 0 0,0-1 1 0 0,1 0-1 0 0,-1 1 1 0 0,0-1-1 0 0,0 0 0 0 0,0 1 1 0 0,1-1-1 0 0,-1 0 1 0 0,0 1-1 0 0,0-1 0 0 0,0 1 1 0 0,0-1-1 0 0,0 0 1 0 0,0 1-1 0 0,0-1 0 0 0,0 1 1 0 0,0-1-1 0 0,0 0 1 0 0,0 1-1 0 0,0-1 0 0 0,0 0 1 0 0,0 2-1 0 0,0 18 24 0 0,0-17-20 0 0,0 32-51 0 0,9-34 37 0 0,-10-13 129 0 0,0 10-122 0 0,-1-1 1 0 0,0 0-1 0 0,0 1 1 0 0,0-1 0 0 0,0 1-1 0 0,0 0 1 0 0,0-1 0 0 0,-1 1-1 0 0,-4-3 1 0 0,-10-9 141 0 0,23 18-161 0 0,-1 1 0 0 0,1-1 0 0 0,0 1 0 0 0,0-1 0 0 0,0-1 0 0 0,12 6 0 0 0,49 16 66 0 0,-54-20-51 0 0,57 17 369 0 0,1-3-1 0 0,94 13 0 0 0,151 2 310 0 0,-73-9-84 0 0,365 67-135 0 0,-532-75-291 0 0,145 52-1 0 0,60 55 170 0 0,-263-115-318 0 0,251 135 109 0 0,-234-122-111 0 0,-2 1 1 0 0,0 2-1 0 0,-2 1 0 0 0,0 2 1 0 0,36 42-1 0 0,-55-54-1 0 0,-1 0-1 0 0,-1 1 1 0 0,0 0-1 0 0,-1 1 1 0 0,8 20 0 0 0,-16-33-5 0 0,1-1 0 0 0,-1 0 1 0 0,0 1-1 0 0,0-1 1 0 0,-1 1-1 0 0,1 8 1 0 0,-15-12 15 0 0,11-2-1 0 0,-30-4-16 0 0,0-1 0 0 0,1-2 0 0 0,-40-16 0 0 0,18 6-95 0 0,-746-226-3506 0 0,-11 43 2094 0 0,782 195 1758 0 0,8 1 64 0 0,0 1 1 0 0,-42-2 0 0 0,63 6-316 0 0,0 0 1 0 0,0 0-1 0 0,0 0 1 0 0,0 0-1 0 0,0 0 0 0 0,0 0 1 0 0,0 1-1 0 0,0-1 1 0 0,0 0-1 0 0,0 0 1 0 0,1 0-1 0 0,-1 0 1 0 0,0 0-1 0 0,0 0 1 0 0,0 0-1 0 0,0 0 0 0 0,0 0 1 0 0,0 0-1 0 0,0 0 1 0 0,0 0-1 0 0,0 1 1 0 0,0-1-1 0 0,0 0 1 0 0,0 0-1 0 0,0 0 0 0 0,0 0 1 0 0,0 0-1 0 0,0 0 1 0 0,0 0-1 0 0,0 0 1 0 0,0 0-1 0 0,0 0 1 0 0,0 0-1 0 0,0 1 1 0 0,0-1-1 0 0,-1 0 0 0 0,1 0 1 0 0,0 0-1 0 0,0 0 1 0 0,0 0-1 0 0,0 0 1 0 0,0 0-1 0 0,0 0 1 0 0,0 0-1 0 0,0 0 1 0 0,0 0-1 0 0,0 0 0 0 0,0 0 1 0 0,0 0-1 0 0,0 0 1 0 0,0 0-1 0 0,0 0 1 0 0,-1 0-1 0 0,1 0 1 0 0,0 0-1 0 0,0 0 1 0 0,0 0-1 0 0,0 1 0 0 0,0-1 1 0 0,0 0-1 0 0,0-1 1 0 0,1 4-8 0 0,0-2 0 0 0,0 1 0 0 0,1 0 1 0 0,-1 0-1 0 0,0 0 0 0 0,1-1 0 0 0,0 1 0 0 0,-1 0 1 0 0,3 0-1 0 0,33 23 1 0 0,1-2 0 0 0,79 35 1 0 0,-89-45 8 0 0,642 252 1455 0 0,-643-254-1436 0 0,-8-4 13 0 0,-1 0 0 0 0,1-2 1 0 0,1 0-1 0 0,23 3 1 0 0,-43-8-32 0 0,0 0 1 0 0,1 0 0 0 0,-1 0 0 0 0,0 0-1 0 0,1 0 1 0 0,-1 0 0 0 0,0 0 0 0 0,1 0-1 0 0,-1 0 1 0 0,0 0 0 0 0,1 0 0 0 0,-1 0-1 0 0,0 0 1 0 0,1-1 0 0 0,-1 1 0 0 0,0 0 0 0 0,1 0-1 0 0,-1 0 1 0 0,0 0 0 0 0,0-1 0 0 0,1 1-1 0 0,-1 0 1 0 0,0 0 0 0 0,0-1 0 0 0,1 1-1 0 0,-1 0 1 0 0,0-1 0 0 0,0 1 0 0 0,0 0-1 0 0,0 0 1 0 0,1-1 0 0 0,-1 1 0 0 0,0 0-1 0 0,0-1 1 0 0,0 1 0 0 0,0 0 0 0 0,0-1 0 0 0,0 1-1 0 0,0 0 1 0 0,0-1 0 0 0,0 1 0 0 0,0 0-1 0 0,0-1 1 0 0,-4-17 344 0 0,2 14-320 0 0,0 0-1 0 0,0 0 1 0 0,0 1 0 0 0,-1-1 0 0 0,0 0 0 0 0,1 1 0 0 0,-1 0-1 0 0,-7-6 1 0 0,-31-22-3 0 0,36 28-24 0 0,-72-47-228 0 0,-102-47-1 0 0,-90-25-365 0 0,125 59 399 0 0,97 42 166 0 0,-129-66 138 0 0,155 72-51 0 0,21 15-60 0 0,0 0 0 0 0,-1 0-1 0 0,1 0 1 0 0,0-1 0 0 0,0 1 0 0 0,0 0 0 0 0,-1 0 0 0 0,1 0 0 0 0,0 0 0 0 0,0-1-1 0 0,0 1 1 0 0,0 0 0 0 0,0 0 0 0 0,-1 0 0 0 0,1-1 0 0 0,0 1 0 0 0,0 0 0 0 0,0 0-1 0 0,0-1 1 0 0,0 1 0 0 0,0 0 0 0 0,0 0 0 0 0,0-1 0 0 0,0 1 0 0 0,0 0-1 0 0,0 0 1 0 0,0 0 0 0 0,0-1 0 0 0,0 1 0 0 0,0 0 0 0 0,0-1 0 0 0,15 0-14 0 0,4 2-27 0 0,0 1-1 0 0,-1 1 1 0 0,34 10 0 0 0,59 26 5 0 0,-80-28 22 0 0,374 158 132 0 0,-6 20 283 0 0,-168-77-248 0 0,-214-106-126 0 0,-17-7-29 0 0,0 0 0 0 0,-1 0 1 0 0,0 1-1 0 0,1-1 0 0 0,-1 0 1 0 0,1 0-1 0 0,-1 0 0 0 0,0 0 1 0 0,0 1-1 0 0,1-1 0 0 0,-1 0 1 0 0,0 1-1 0 0,0-1 0 0 0,0 1 1 0 0,0-1-1 0 0,-1 0 0 0 0,-106-74-1096 0 0,-8-7-6 0 0,35 19 616 0 0,72 52 523 0 0,9 11-36 0 0,0 0 1 0 0,0-1-1 0 0,0 1 0 0 0,1 0 1 0 0,-1 0-1 0 0,0 0 1 0 0,0 0-1 0 0,0 0 0 0 0,0 0 1 0 0,0 0-1 0 0,1-1 1 0 0,-1 1-1 0 0,0 0 0 0 0,0 0 1 0 0,0 0-1 0 0,0 0 1 0 0,1 0-1 0 0,-1 0 0 0 0,0 0 1 0 0,0 0-1 0 0,0 0 1 0 0,0 0-1 0 0,1 0 0 0 0,-1 0 1 0 0,0 0-1 0 0,0 0 1 0 0,0 0-1 0 0,0 0 0 0 0,1 0 1 0 0,-1 0-1 0 0,0 0 1 0 0,0 0-1 0 0,0 1 0 0 0,0-1 1 0 0,0 0-1 0 0,1 0 1 0 0,-1 0-1 0 0,28 12 19 0 0,176 114 979 0 0,-145-85-755 0 0,367 259 783 0 0,-29 38-256 0 0,-172-82-829 0 0,-225-256 60 0 0,1 0 1 0 0,-1 1-1 0 0,0-1 1 0 0,0 0-1 0 0,0 1 1 0 0,0-1 0 0 0,1 0-1 0 0,-1 1 1 0 0,0-1-1 0 0,0 0 1 0 0,1 0-1 0 0,-1 1 1 0 0,0-1 0 0 0,1 0-1 0 0,-1 0 1 0 0,0 1-1 0 0,1-1 1 0 0,-1 0-1 0 0,0 0 1 0 0,1 0 0 0 0,-1 0-1 0 0,0 1 1 0 0,1-1-1 0 0,-1 0 1 0 0,1 0-1 0 0,-1 0 1 0 0,1 0 0 0 0,-6-13 53 0 0,-6-1-191 0 0,1 2 1 0 0,-2 0 0 0 0,0 0 0 0 0,-23-18 0 0 0,28 25 42 0 0,-292-218-3070 0 0,-14 17 3471 0 0,266 176 420 0 0,34 23-274 0 0,8 8-144 0 0,6 0-310 0 0,0 1 1 0 0,0 0 0 0 0,0 0-1 0 0,0 0 1 0 0,0-1-1 0 0,0 1 1 0 0,0-1 0 0 0,0 1-1 0 0,3 2 1 0 0,51 48 19 0 0,-16-16 70 0 0,65 71 262 0 0,-5 5-1 0 0,-4 4 1 0 0,139 226 0 0 0,-187-265-246 0 0,-45-75-89 0 0,-9-6 33 0 0,-360-191-1354 0 0,42 24 262 0 0,227 114 929 0 0,-108-84-1 0 0,182 124 221 0 0,1-2 0 0 0,2-1 0 0 0,-31-34 0 0 0,50 52-89 0 0,-1-1 1 0 0,1 0-1 0 0,0 0 0 0 0,0 0 0 0 0,0 0 0 0 0,0 0 1 0 0,0-1-1 0 0,1 1 0 0 0,0 0 0 0 0,-1-1 0 0 0,1 1 1 0 0,1-1-1 0 0,-1 0 0 0 0,0-3 0 0 0,1 6-18 0 0,0 1 0 0 0,0 0 0 0 0,0 0 0 0 0,0-1-1 0 0,0 1 1 0 0,0 0 0 0 0,0 0 0 0 0,0-1 0 0 0,0 1-1 0 0,0 0 1 0 0,0 0 0 0 0,0 0 0 0 0,0-1 0 0 0,0 1 0 0 0,1 0-1 0 0,-1 0 1 0 0,0-1 0 0 0,0 1 0 0 0,0 0 0 0 0,0 0-1 0 0,0 0 1 0 0,1 0 0 0 0,-1-1 0 0 0,0 1 0 0 0,0 0-1 0 0,0 0 1 0 0,1 0 0 0 0,-1 0 0 0 0,0 0 0 0 0,0 0 0 0 0,0-1-1 0 0,1 1 1 0 0,-1 0 0 0 0,0 0 0 0 0,0 0 0 0 0,1 0-1 0 0,-1 0 1 0 0,0 0 0 0 0,0 0 0 0 0,1 0 0 0 0,-1 0 0 0 0,0 0-1 0 0,0 0 1 0 0,1 0 0 0 0,-1 0 0 0 0,0 0 0 0 0,0 1-1 0 0,1-1 1 0 0,15 0 11 0 0,0 0-1 0 0,0 1 0 0 0,0 1 1 0 0,0 1-1 0 0,0 0 1 0 0,0 1-1 0 0,21 9 1 0 0,111 52 276 0 0,-141-62-268 0 0,127 67 467 0 0,-3 5-1 0 0,172 133 1 0 0,-223-144-490 0 0,-75-60 5 0 0,-3-2 1 0 0,0-1 0 0 0,0 1-1 0 0,0-1 1 0 0,0 1 0 0 0,0-1 0 0 0,0 0-1 0 0,1 0 1 0 0,-1 0 0 0 0,4 1-1 0 0,-5-5 49 0 0,-1-3-53 0 0,-1 1-1 0 0,0-1 1 0 0,0 0 0 0 0,0 1-1 0 0,0-1 1 0 0,-1 0 0 0 0,0 1-1 0 0,0 0 1 0 0,-1-1 0 0 0,1 1-1 0 0,-1 0 1 0 0,0 0 0 0 0,-6-6-1 0 0,-5-5-92 0 0,0 1 0 0 0,-24-20 0 0 0,14 14 50 0 0,-266-225-1483 0 0,34 31 266 0 0,167 132 1372 0 0,-82-100 1 0 0,166 177-61 0 0,-4-3 324 0 0,7 11-223 0 0,2 7-142 0 0,2-2 9 0 0,-1-1-1 0 0,1 1 1 0 0,1-1-1 0 0,-1 0 0 0 0,1 1 1 0 0,0-1-1 0 0,4 6 1 0 0,32 43 214 0 0,-22-34-177 0 0,270 328 596 0 0,-269-329-645 0 0,-18-20-5 0 0,0 1 0 0 0,0-1 1 0 0,1 1-1 0 0,-1-1 1 0 0,0 1-1 0 0,1-1 1 0 0,-1 0-1 0 0,0 1 1 0 0,1-1-1 0 0,-1 1 1 0 0,1-1-1 0 0,-1 0 1 0 0,1 0-1 0 0,-1 1 0 0 0,0-1 1 0 0,1 0-1 0 0,-1 0 1 0 0,1 1-1 0 0,-1-1 1 0 0,1 0-1 0 0,0 0 1 0 0,0-1 2 0 0,-1 1-1 0 0,0-1 1 0 0,0 0 0 0 0,0 0 0 0 0,0 1 0 0 0,0-1 0 0 0,0 0 0 0 0,0 0 0 0 0,0 1 0 0 0,0-1 0 0 0,0 0 0 0 0,-1 0 0 0 0,1 1 0 0 0,0-1 0 0 0,0 0 0 0 0,-1 1 0 0 0,1-1 0 0 0,0 0 0 0 0,-1 1-1 0 0,1-1 1 0 0,-1 0 0 0 0,0 0 0 0 0,-9-12-34 0 0,-1 2 0 0 0,-1-1 0 0 0,-18-14 0 0 0,8 7-26 0 0,-147-124-39 0 0,-183-177-95 0 0,349 314 228 0 0,15 13-20 0 0,233 161 424 0 0,-124-82-215 0 0,249 189 185 0 0,-280-200-282 0 0,155 170 1 0 0,-19 51-133 0 0,-24 17 49 0 0,-108-164 1 0 0,-53-86-4 0 0,69 83 0 0 0,-98-136-207 0 0,-12-10 146 0 0,0 0 0 0 0,0 0 0 0 0,1 0 0 0 0,-1 1 0 0 0,0-1 0 0 0,0 0 0 0 0,0 0 1 0 0,0 0-1 0 0,1 0 0 0 0,-1 0 0 0 0,0 0 0 0 0,0 0 0 0 0,0 0 0 0 0,0 0 1 0 0,1 0-1 0 0,-1 0 0 0 0,0 0 0 0 0,0 0 0 0 0,0-1 0 0 0,0 1 0 0 0,1 0 0 0 0,-1 0 1 0 0,0 0-1 0 0,0 0 0 0 0,0 0 0 0 0,0 0 0 0 0,2-2-169 0 0,-1-22-775 0 0,-1 20 1020 0 0,-1-4-152 0 0,0 0 1 0 0,0 0-1 0 0,-1 0 1 0 0,0 1-1 0 0,-1-1 1 0 0,1 1-1 0 0,-8-14 1 0 0,-33-47-319 0 0,21 35 228 0 0,-250-342-1426 0 0,264 366 1644 0 0,-43-57 610 0 0,44 60-212 0 0,3 8-125 0 0,3 15-54 0 0,2-9-288 0 0,-1 6 87 0 0,2-1 0 0 0,0 1 0 0 0,0-1 0 0 0,2 1 1 0 0,-1-1-1 0 0,10 22 0 0 0,43 78 158 0 0,-37-76-186 0 0,55 99 707 0 0,105 142 1 0 0,-172-268-722 0 0,-1-1-2 0 0,0 0 0 0 0,0-1 0 0 0,1 0 0 0 0,13 11 0 0 0,-20-19-10 0 0,0 1 0 0 0,0-1 1 0 0,0 0-1 0 0,0 0 0 0 0,0 0 0 0 0,0 0 1 0 0,0 1-1 0 0,1-1 0 0 0,-1 0 1 0 0,0 0-1 0 0,0 0 0 0 0,0 0 0 0 0,0 0 1 0 0,1 1-1 0 0,-1-1 0 0 0,0 0 0 0 0,0 0 1 0 0,0 0-1 0 0,0 0 0 0 0,1 0 1 0 0,-1 0-1 0 0,0 0 0 0 0,0 0 0 0 0,1 0 1 0 0,-1 0-1 0 0,0 0 0 0 0,0 0 1 0 0,0 0-1 0 0,1 0 0 0 0,-1 0 0 0 0,0 0 1 0 0,0 0-1 0 0,0 0 0 0 0,1 0 0 0 0,-1 0 1 0 0,0 0-1 0 0,0 0 0 0 0,0 0 1 0 0,1 0-1 0 0,-1-1 0 0 0,0 1 0 0 0,0 0 1 0 0,0 0-1 0 0,0 0 0 0 0,0 0 1 0 0,1 0-1 0 0,-1-1 0 0 0,0 1 0 0 0,0 0 1 0 0,0 0-1 0 0,0 0 0 0 0,0-1 0 0 0,2-14-123 0 0,-2 13 108 0 0,0-6-24 0 0,0-4 1 0 0,0 0 0 0 0,-1 1 0 0 0,0-1 0 0 0,-5-20 0 0 0,-4 3-103 0 0,-17-33 0 0 0,5 12-118 0 0,15 35 150 0 0,-63-174-623 0 0,63 150 770 0 0,6 28-23 0 0,1 11-14 0 0,0 0 1 0 0,0 0-1 0 0,0 0 0 0 0,0 0 1 0 0,1 0-1 0 0,-1 0 0 0 0,0-1 0 0 0,0 1 1 0 0,0 0-1 0 0,0 0 0 0 0,0 0 1 0 0,0 0-1 0 0,0 0 0 0 0,0 0 1 0 0,0 0-1 0 0,0 0 0 0 0,0 0 1 0 0,1-1-1 0 0,-1 1 0 0 0,0 0 1 0 0,0 0-1 0 0,0 0 0 0 0,0 0 0 0 0,0 0 1 0 0,0 0-1 0 0,0 0 0 0 0,1 0 1 0 0,-1 0-1 0 0,0 0 0 0 0,0 0 1 0 0,0 0-1 0 0,0 0 0 0 0,0 0 1 0 0,0 0-1 0 0,0 0 0 0 0,1 0 1 0 0,-1 0-1 0 0,0 0 0 0 0,0 0 0 0 0,0 0 1 0 0,0 0-1 0 0,0 0 0 0 0,0 0 1 0 0,1 0-1 0 0,-1 0 0 0 0,0 1 1 0 0,0-1-1 0 0,0 0 0 0 0,0 0 1 0 0,8 6 55 0 0,0 1 0 0 0,0 1-1 0 0,-1-1 1 0 0,0 1 0 0 0,0 0 0 0 0,7 13 0 0 0,2 0 126 0 0,200 289 867 0 0,-103-144-689 0 0,228 337 272 0 0,-337-496-633 0 0,1 0-1 0 0,1 0 1 0 0,-1 0 0 0 0,1-1-1 0 0,11 10 1 0 0,-10-14-112 0 0,-3-12-299 0 0,-3-4 208 0 0,-1 0 1 0 0,-1-1 0 0 0,0 1-1 0 0,-1 0 1 0 0,0-1-1 0 0,-1 1 1 0 0,-1 0 0 0 0,-8-22-1 0 0,-3 3-23 0 0,-1 1-1 0 0,-28-41 0 0 0,-188-251 741 0 0,232 329-461 0 0,0-1 10 0 0,0 10-1 0 0,-1-1 31 0 0,1 0 0 0 0,1 0 1 0 0,4 21-1 0 0,1-12 69 0 0,2 0 1 0 0,15 30-1 0 0,-4-10-69 0 0,-5-8-5 0 0,96 247 232 0 0,-96-237-198 0 0,-2 0-1 0 0,-3 1 1 0 0,-1 0-1 0 0,4 72 1 0 0,-12 43 327 0 0,-2-186-790 0 0,-1 1 0 0 0,-2 0 0 0 0,0 0 0 0 0,-13-33 0 0 0,0-3-29 0 0,-108-411-40 0 0,123 460 465 0 0,3 11-32 0 0,0 0-1 0 0,0 0 1 0 0,0-1 0 0 0,0 1 0 0 0,-1 0 0 0 0,1-1 0 0 0,-1 1 0 0 0,1 0 0 0 0,-1 0 0 0 0,1 0 0 0 0,-1 0 0 0 0,1-1 0 0 0,-1 1 0 0 0,0 0 0 0 0,0 0 0 0 0,-1-1 0 0 0,2 2-15 0 0,0 0 0 0 0,0 0 0 0 0,0 0 0 0 0,0 0 0 0 0,0 0 0 0 0,0 0-1 0 0,-1 0 1 0 0,1 0 0 0 0,0 0 0 0 0,0 0 0 0 0,0 0 0 0 0,0 0 0 0 0,0 0 0 0 0,0 0 0 0 0,-1 0 0 0 0,1 0 0 0 0,0 0 0 0 0,0 0 0 0 0,0 0 0 0 0,0 0 0 0 0,0 0 0 0 0,0 0-1 0 0,0 0 1 0 0,-1 0 0 0 0,1 0 0 0 0,0 0 0 0 0,0 0 0 0 0,0 0 0 0 0,0 0 0 0 0,0 0 0 0 0,0 0 0 0 0,0 0 0 0 0,0 0 0 0 0,-1 0 0 0 0,1 1 0 0 0,0-1 0 0 0,0 0 0 0 0,0 0-1 0 0,0 0 1 0 0,0 0 0 0 0,0 0 0 0 0,0 0 0 0 0,0 0 0 0 0,0 1 0 0 0,0-1 0 0 0,0 0 0 0 0,0 0 0 0 0,0 0 0 0 0,0 0 0 0 0,0 0 0 0 0,0 0 0 0 0,0 1 0 0 0,0-1 0 0 0,0 0-1 0 0,-43 137 994 0 0,40-123-991 0 0,-7 21 133 0 0,-42 147 398 0 0,38-141-420 0 0,-2 0-1 0 0,-27 48 0 0 0,42-104-132 0 0,3-5-41 0 0,0-1 1 0 0,2 1-1 0 0,0 0 0 0 0,2 0 1 0 0,10-27-1 0 0,0-3-160 0 0,9-31-42 0 0,-4-1 1 0 0,-3 0-1 0 0,6-89 1 0 0,-23 160 279 0 0,-2 14 159 0 0,-1 17 154 0 0,-6 3-185 0 0,0 0 0 0 0,-15 29-1 0 0,-7 15-110 0 0,-39 128 442 0 0,-9 21-260 0 0,-15-7-160 0 0,62-151-30 0 0,-45 65 0 0 0,70-117-4 0 0,4-7-39 0 0,5-16-107 0 0,-2 15 101 0 0,8-25-113 0 0,1 0-1 0 0,1 1 1 0 0,1 1 0 0 0,28-42 0 0 0,3-6 9 0 0,-8 5-435 0 0,42-111 0 0 0,-64 144 484 0 0,-3-1 0 0 0,-1 0 0 0 0,-1-1 0 0 0,-2 1 0 0 0,1-48-1 0 0,-6 57 86 0 0,0 12 3 0 0,-1 0-1 0 0,0 0 1 0 0,-4-27-1 0 0,3 40-12 0 0,1 0 0 0 0,-1 1 1 0 0,0-1-1 0 0,1 1 0 0 0,-1-1 0 0 0,0 1 0 0 0,0-1 0 0 0,0 1 0 0 0,0 0 0 0 0,0-1 0 0 0,0 1 0 0 0,0 0 0 0 0,0 0 0 0 0,-1 0 0 0 0,1 0 0 0 0,0 0 0 0 0,-1 0 0 0 0,1 0 0 0 0,-1 0 0 0 0,1 1 0 0 0,-1-1 0 0 0,1 0 0 0 0,-1 1 0 0 0,0 0 0 0 0,1-1 0 0 0,-1 1 0 0 0,0 0 0 0 0,1 0 0 0 0,-3 0 0 0 0,-1-1 51 0 0,0 2-1 0 0,0-1 0 0 0,0 0 1 0 0,0 1-1 0 0,0 0 0 0 0,0 0 1 0 0,1 1-1 0 0,-1 0 0 0 0,-6 2 1 0 0,-7 8 39 0 0,0 0 0 0 0,1 2-1 0 0,0 0 1 0 0,-26 29 0 0 0,-107 129 355 0 0,13 13-217 0 0,21-28-168 0 0,91-124-54 0 0,-22 29-13 0 0,-72 74 1 0 0,112-129 25 0 0,1-1 1 0 0,-1 0-1 0 0,-15 8 0 0 0,9-8 11 0 0,6-9 12 0 0,6 0-37 0 0,0 1 1 0 0,0 0-1 0 0,1 0 0 0 0,-1-1 1 0 0,1 1-1 0 0,0 0 1 0 0,0-1-1 0 0,0 1 0 0 0,0-4 1 0 0,1-8-30 0 0,0-1 0 0 0,1 1 0 0 0,0 0 0 0 0,1-1 0 0 0,1 1 0 0 0,6-15 0 0 0,42-85-136 0 0,-38 85 153 0 0,116-207-267 0 0,31-66-15 0 0,-150 269 277 0 0,-11 33 9 0 0,0 0 0 0 0,1-1 0 0 0,-1 1-1 0 0,0 0 1 0 0,0-1 0 0 0,0 1 0 0 0,0 0 0 0 0,0-1 0 0 0,1 1-1 0 0,-1 0 1 0 0,0-1 0 0 0,0 1 0 0 0,0 0 0 0 0,0-1 0 0 0,0 1-1 0 0,0-1 1 0 0,0 1 0 0 0,0 0 0 0 0,0-1 0 0 0,0 1 0 0 0,-1 0 0 0 0,1-1-1 0 0,0 1 1 0 0,0-1 0 0 0,0 1 0 0 0,0 0 0 0 0,0-1 0 0 0,-1 1-1 0 0,1 0 1 0 0,0 0 0 0 0,0-1 0 0 0,-1 1 0 0 0,1 0 0 0 0,0-1-1 0 0,0 1 1 0 0,-1 0 0 0 0,1-1 0 0 0,-3 2 5 0 0,0 0 0 0 0,1 1 0 0 0,-1-1 0 0 0,1 0 0 0 0,-1 1 0 0 0,1-1 0 0 0,0 1-1 0 0,-3 2 1 0 0,-170 145 134 0 0,7 20 79 0 0,64-63-47 0 0,90-93-149 0 0,-263 258 216 0 0,-16-22-183 0 0,285-244-56 0 0,-3 5 5 0 0,-1-1 0 0 0,-1-1-1 0 0,0 0 1 0 0,0 0 0 0 0,-26 9 0 0 0,38-16-10 0 0,0-1 0 0 0,-1 1 0 0 0,1-1 0 0 0,-1 1 0 0 0,0-1 0 0 0,1 0 0 0 0,-1 0 0 0 0,1 0 0 0 0,-1 0-1 0 0,1 0 1 0 0,-1 0 0 0 0,1 0 0 0 0,-1 0 0 0 0,1-1 0 0 0,-3 0 0 0 0,3 0-12 0 0,0 0 0 0 0,0 0-1 0 0,0 0 1 0 0,0 0 0 0 0,0 0 0 0 0,0 0-1 0 0,0 0 1 0 0,1 0 0 0 0,-1 0 0 0 0,1-1 0 0 0,-1 1-1 0 0,1 0 1 0 0,-1 0 0 0 0,1-1 0 0 0,0 1-1 0 0,-1 0 1 0 0,1-1 0 0 0,0 1 0 0 0,0 0-1 0 0,0-3 1 0 0,0-10-61 0 0,0 1-1 0 0,1-1 0 0 0,0 0 1 0 0,1 0-1 0 0,1 0 0 0 0,0 1 1 0 0,1-1-1 0 0,0 1 1 0 0,1 0-1 0 0,8-14 0 0 0,6-10 78 0 0,3 1-1 0 0,31-42 1 0 0,118-123 39 0 0,17 12 8 0 0,-139 141-8 0 0,127-118 18 0 0,-180 172-124 0 0,3-4 64 0 0,0 0 1 0 0,0 0 0 0 0,-1 1-1 0 0,1-1 1 0 0,-1 0-1 0 0,0 0 1 0 0,-2 2-1 0 0,-41 33 65 0 0,-2-1 0 0 0,-51 29-1 0 0,28-20-71 0 0,58-37 18 0 0,-375 259 550 0 0,24 31-14 0 0,332-267-528 0 0,16-16 0 0 0,0-1 1 0 0,-1 0 0 0 0,-19 13 0 0 0,35-27-19 0 0,0-1 1 0 0,0 1-1 0 0,0 0 1 0 0,0 0 0 0 0,0 0-1 0 0,0 0 1 0 0,0 0-1 0 0,0 0 1 0 0,0-1 0 0 0,0 1-1 0 0,0 0 1 0 0,0 0-1 0 0,0 0 1 0 0,0 0 0 0 0,0 0-1 0 0,0-1 1 0 0,0 1-1 0 0,0 0 1 0 0,0 0 0 0 0,0 0-1 0 0,0 0 1 0 0,0 0-1 0 0,0-1 1 0 0,0 1-1 0 0,0 0 1 0 0,0 0 0 0 0,0 0-1 0 0,0 0 1 0 0,-1 0-1 0 0,1 0 1 0 0,0 0 0 0 0,0-1-1 0 0,0 1 1 0 0,0 0-1 0 0,0 0 1 0 0,0 0 0 0 0,0 0-1 0 0,0 0 1 0 0,-1 0-1 0 0,1 0 1 0 0,0 0 0 0 0,0 0-1 0 0,0 0 1 0 0,0 0-1 0 0,0 0 1 0 0,-1 0 0 0 0,1 0-1 0 0,0 0 1 0 0,0 0-1 0 0,0 0 1 0 0,0 0 0 0 0,0 0-1 0 0,0 0 1 0 0,-1 0-1 0 0,1 0 1 0 0,0 0 0 0 0,0 0-1 0 0,0 0 1 0 0,0 0-1 0 0,0 0 1 0 0,-1 0 0 0 0,1 0-1 0 0,0 0 1 0 0,0 0-1 0 0,0 0 1 0 0,0 0 0 0 0,0 0-1 0 0,0 0 1 0 0,-1 1-1 0 0,1-11-125 0 0,0 0-1 0 0,1 0 1 0 0,0 1-1 0 0,0-1 0 0 0,1 1 1 0 0,0-1-1 0 0,1 1 0 0 0,0-1 1 0 0,1 1-1 0 0,4-9 1 0 0,10-16-28 0 0,28-41 0 0 0,-29 49 124 0 0,56-83 84 0 0,6 4 0 0 0,3 3 0 0 0,137-130 0 0 0,-206 219-42 0 0,19-20 18 0 0,-31 31-60 0 0,-5 3-16 0 0,-5 1 45 0 0,1 0-1 0 0,-1 1 1 0 0,0 1 0 0 0,1-1 0 0 0,-13 9 0 0 0,-5 1 27 0 0,-266 144 224 0 0,13 25 555 0 0,156-86-672 0 0,-81 57-118 0 0,191-145-145 0 0,0 0 0 0 0,0-1 0 0 0,-1 0 0 0 0,1-1 0 0 0,-1 0 0 0 0,-1-2 0 0 0,-17 5 0 0 0,28-8 106 0 0,-1-1 1 0 0,1 1-1 0 0,0-1 0 0 0,-1 0 1 0 0,1 0-1 0 0,-7-1 0 0 0,10 1 32 0 0,-1-1-1 0 0,1 1 1 0 0,0 0-1 0 0,0-1 1 0 0,-1 0-1 0 0,1 1 1 0 0,0-1-1 0 0,0 0 1 0 0,0 0-1 0 0,0 1 1 0 0,0-1-1 0 0,0 0 0 0 0,0 0 1 0 0,0 0-1 0 0,0 0 1 0 0,0 0-1 0 0,0 0 1 0 0,1-1-1 0 0,-1 1 1 0 0,0 0-1 0 0,1 0 1 0 0,-1-1-1 0 0,1 1 1 0 0,0 0-1 0 0,-1-2 0 0 0,-1-7-51 0 0,1 0-1 0 0,0 0 1 0 0,1 0-1 0 0,0 0 1 0 0,0 0-1 0 0,1 0 1 0 0,1 0-1 0 0,-1 0 1 0 0,2 0-1 0 0,-1 0 0 0 0,1 1 1 0 0,1-1-1 0 0,0 1 1 0 0,9-16-1 0 0,5-6 10 0 0,2 1-1 0 0,44-53 0 0 0,-11 23 57 0 0,4 2 0 0 0,2 2-1 0 0,2 4 1 0 0,74-50 0 0 0,-238 177 117 0 0,-253 177 799 0 0,19 28 67 0 0,247-195-968 0 0,84-80-45 0 0,5-3-1 0 0,0-1 0 0 0,0 0-1 0 0,0 0 1 0 0,-1 0-1 0 0,1 0 1 0 0,0 0 0 0 0,0 0-1 0 0,-1 0 1 0 0,1 0-1 0 0,0 0 1 0 0,-1-1 0 0 0,1 1-1 0 0,-1 0 1 0 0,1-1 0 0 0,-1 1-1 0 0,1-1 1 0 0,-1 0-1 0 0,1 1 1 0 0,-3-1 0 0 0,4 0 2 0 0,0-1 1 0 0,0 1-1 0 0,0 0 0 0 0,-1 0 1 0 0,1 0-1 0 0,0-1 1 0 0,0 1-1 0 0,0 0 1 0 0,0 0-1 0 0,-1 0 1 0 0,1-1-1 0 0,0 1 1 0 0,0 0-1 0 0,0 0 0 0 0,0-1 1 0 0,0 1-1 0 0,0 0 1 0 0,0 0-1 0 0,0-1 1 0 0,0 1-1 0 0,0 0 1 0 0,0-1-1 0 0,0 1 1 0 0,0 0-1 0 0,0 0 1 0 0,0-1-1 0 0,0 1 0 0 0,0 0 1 0 0,0 0-1 0 0,0-1 1 0 0,0 1-1 0 0,1 0 1 0 0,-1-13-137 0 0,2 1 0 0 0,-1-1-1 0 0,2 1 1 0 0,0 0 0 0 0,0 0 0 0 0,1 0 0 0 0,0 1 0 0 0,10-19 0 0 0,8-9 32 0 0,32-43 1 0 0,5 3 119 0 0,5 2 0 0 0,77-73 0 0 0,-84 100-25 0 0,-42 37-363 0 0,-54 39 180 0 0,-145 92 138 0 0,-97 67 1385 0 0,220-140-932 0 0,2 3-1 0 0,-76 79 1 0 0,49-27-328 0 0,30-33-61 0 0,49-59-6 0 0,5-6-10 0 0,1 1 1 0 0,-1-1-1 0 0,0 0 1 0 0,0 1 0 0 0,0-1-1 0 0,-1 0 1 0 0,1-1 0 0 0,-1 1-1 0 0,1 0 1 0 0,-1-1-1 0 0,1 1 1 0 0,-1-1 0 0 0,0 0-1 0 0,-3 2 1 0 0,6-3 5 0 0,0 0 0 0 0,-1 0 0 0 0,1 0 0 0 0,0 0 0 0 0,0 0 0 0 0,-1 0-1 0 0,1 0 1 0 0,0 0 0 0 0,-1 0 0 0 0,1 0 0 0 0,0 0 0 0 0,-1 0 0 0 0,1 0 0 0 0,0 0 0 0 0,0 0 0 0 0,-1 0 0 0 0,1 0 0 0 0,0 0 0 0 0,0 0 0 0 0,-1 0 0 0 0,1-1 0 0 0,0 1 0 0 0,0 0 0 0 0,-1 0 0 0 0,1 0 0 0 0,0 0-1 0 0,0-1 1 0 0,-1 1 0 0 0,1 0 0 0 0,0 0 0 0 0,0 0 0 0 0,0-1 0 0 0,0 1 0 0 0,-1 0 0 0 0,1 0 0 0 0,0-1 0 0 0,0 1 0 0 0,0 0 0 0 0,0-1 0 0 0,0 1 0 0 0,0 0 0 0 0,0-1 0 0 0,-2-10-279 0 0,1 0 0 0 0,1 0 0 0 0,0-15 0 0 0,1-1-49 0 0,0 7 251 0 0,1 0 1 0 0,0-1-1 0 0,2 1 1 0 0,0 0 0 0 0,15-38-1 0 0,49-94 120 0 0,-50 116-70 0 0,6-8 13 0 0,-17 33 23 0 0,-1 0 0 0 0,0 0 0 0 0,0-1 0 0 0,4-17-1 0 0,-9 29 2 0 0,-1 0-1 0 0,0-1 0 0 0,0 1 0 0 0,1 0 1 0 0,-1-1-1 0 0,0 1 0 0 0,0 0 0 0 0,0-1 1 0 0,0 1-1 0 0,0 0 0 0 0,0-1 0 0 0,0 1 1 0 0,1 0-1 0 0,-1-1 0 0 0,0 1 0 0 0,0 0 1 0 0,0-1-1 0 0,0 1 0 0 0,0-1 0 0 0,-1 1 1 0 0,1 0-1 0 0,0-1 0 0 0,0 1 0 0 0,0 0 1 0 0,0-1-1 0 0,0 1 0 0 0,0 0 0 0 0,-1-1 1 0 0,1 1-1 0 0,0 0 0 0 0,0 0 0 0 0,0-1 1 0 0,-1 1-1 0 0,1 0 0 0 0,0-1 0 0 0,0 1 1 0 0,-1 0-1 0 0,1 0 0 0 0,0 0 0 0 0,-1-1 1 0 0,1 1-1 0 0,0 0 0 0 0,-1 0 0 0 0,1 0 1 0 0,0 0-1 0 0,-1 0 0 0 0,1-1 0 0 0,-22 8 8 0 0,-16 13 19 0 0,1 1-1 0 0,-38 30 1 0 0,43-29 12 0 0,-179 143 870 0 0,14 18-232 0 0,194-180-677 0 0,-2 2 23 0 0,-1 0-1 0 0,1 0 0 0 0,-1 0 0 0 0,-8 4 0 0 0,14-8-24 0 0,-1-1 0 0 0,0 1 0 0 0,0-1 0 0 0,1 0 0 0 0,-1 1 0 0 0,0-1 0 0 0,0 1 0 0 0,1-1 0 0 0,-1 0 0 0 0,0 0 0 0 0,0 1 0 0 0,0-1 0 0 0,0 0 0 0 0,0 0 0 0 0,1 0 0 0 0,-1 0 0 0 0,0 0 0 0 0,0 0 0 0 0,0 0 0 0 0,0 0-1 0 0,0-1 1 0 0,1 1 0 0 0,-1 0 0 0 0,0 0 0 0 0,0-1 0 0 0,0 1 0 0 0,1-1 0 0 0,-1 1 0 0 0,0-1 0 0 0,0 1 0 0 0,1-1 0 0 0,-1 1 0 0 0,0-1 0 0 0,1 1 0 0 0,-1-1 0 0 0,1 0 0 0 0,-1 1 0 0 0,1-1 0 0 0,-1 0 0 0 0,1 0 0 0 0,-1 1 0 0 0,1-1 0 0 0,0 0 0 0 0,-1 0 0 0 0,1-1 0 0 0,-5-14-224 0 0,2 1 1 0 0,0-1 0 0 0,-2-31-1 0 0,3-56-168 0 0,2 71 394 0 0,0-10-22 0 0,2-80-57 0 0,-1 98 79 0 0,2 1 1 0 0,1 0 0 0 0,7-26 0 0 0,-2 23-11 0 0,-6 19 10 0 0,-1 0-1 0 0,1-1 0 0 0,-1 1 0 0 0,-1 0 0 0 0,2-16 0 0 0,-16 36-3 0 0,-211 189 307 0 0,-88 120 1034 0 0,305-313-1324 0 0,-15 16-44 0 0,21-24 37 0 0,0-1 1 0 0,1 1-1 0 0,-1 0 0 0 0,0 0 0 0 0,0-1 1 0 0,0 1-1 0 0,0 0 0 0 0,0-1 1 0 0,0 1-1 0 0,0-1 0 0 0,0 1 0 0 0,0-1 1 0 0,0 0-1 0 0,0 1 0 0 0,0-1 1 0 0,0 0-1 0 0,0 0 0 0 0,0 0 0 0 0,0 0 1 0 0,-1 0-1 0 0,1 0 0 0 0,-1 0 1 0 0,1 0-5 0 0,1-1 1 0 0,-1 1-1 0 0,1 0 0 0 0,-1-1 1 0 0,0 1-1 0 0,1 0 1 0 0,-1-1-1 0 0,1 1 1 0 0,-1-1-1 0 0,1 1 1 0 0,-1-1-1 0 0,1 0 1 0 0,0 1-1 0 0,-1-1 1 0 0,1 1-1 0 0,0-1 1 0 0,-1 0-1 0 0,1 1 0 0 0,0-2 1 0 0,-4-11-107 0 0,2-1-1 0 0,0 1 1 0 0,0-1 0 0 0,1 0-1 0 0,1 1 1 0 0,2-22 0 0 0,-1-8-65 0 0,-1 42 168 0 0,4-130-133 0 0,-2 107 131 0 0,1-1-1 0 0,2 1 1 0 0,9-32-1 0 0,75-174 96 0 0,-81 213-114 0 0,-1 1 0 0 0,6-22-1 0 0,-13 38 19 0 0,0 0 0 0 0,0 0 0 0 0,0 0-1 0 0,0 0 1 0 0,0-1 0 0 0,0 1 0 0 0,0 0-1 0 0,0 0 1 0 0,0 0 0 0 0,0 0-1 0 0,0 0 1 0 0,1 0 0 0 0,-1 0 0 0 0,0-1-1 0 0,0 1 1 0 0,0 0 0 0 0,0 0 0 0 0,0 0-1 0 0,0 0 1 0 0,0 0 0 0 0,0 0-1 0 0,0-1 1 0 0,0 1 0 0 0,0 0 0 0 0,0 0-1 0 0,0 0 1 0 0,0 0 0 0 0,0 0 0 0 0,0 0-1 0 0,0-1 1 0 0,-1 1 0 0 0,1 0-1 0 0,0 0 1 0 0,0 0 0 0 0,0 0 0 0 0,0 0-1 0 0,0 0 1 0 0,0 0 0 0 0,0-1 0 0 0,0 1-1 0 0,0 0 1 0 0,0 0 0 0 0,-1 0-1 0 0,1 0 1 0 0,0 0 0 0 0,0 0 0 0 0,0 0-1 0 0,0 0 1 0 0,0 0 0 0 0,0 0 0 0 0,0 0-1 0 0,-1 0 1 0 0,-7 5-74 0 0,5-3 53 0 0,-222 188 112 0 0,180-148 433 0 0,-66 80 0 0 0,92-98-445 0 0,1 2-1 0 0,1 0 1 0 0,1 1 0 0 0,2 1 0 0 0,-14 35-1 0 0,27-83-534 0 0,7-312-596 0 0,-4 308 873 0 0,-1 12-27 0 0,-1 1 0 0 0,0-1-1 0 0,0 0 1 0 0,-3-13 0 0 0,3 24 205 0 0,-1 0 1 0 0,1 1-1 0 0,0-1 0 0 0,-1 0 1 0 0,1 0-1 0 0,-1 1 0 0 0,1-1 1 0 0,-1 0-1 0 0,1 1 1 0 0,-1-1-1 0 0,0 0 0 0 0,1 1 1 0 0,-1-1-1 0 0,0 1 1 0 0,0-1-1 0 0,1 1 0 0 0,-1 0 1 0 0,0-1-1 0 0,0 1 1 0 0,1 0-1 0 0,-1-1 0 0 0,0 1 1 0 0,0 0-1 0 0,0 0 0 0 0,0 0 1 0 0,1 0-1 0 0,-1-1 1 0 0,-1 2-1 0 0,-28 0-10 0 0,26 0 16 0 0,-3 0 14 0 0,1 1 0 0 0,-1 0 0 0 0,0 1 0 0 0,1-1 0 0 0,-1 1 0 0 0,1 0 0 0 0,0 1 0 0 0,0 0 1 0 0,0 0-1 0 0,-5 5 0 0 0,-11 9 93 0 0,-20 24 1 0 0,40-40-105 0 0,-51 59 467 0 0,-86 128 0 0 0,135-183-457 0 0,2-2 14 0 0,-1 0 0 0 0,0 0 1 0 0,0 0-1 0 0,0-1 0 0 0,0 1 1 0 0,0-1-1 0 0,-1 0 0 0 0,-6 5 0 0 0,7-8 57 0 0,2-6-82 0 0,1-8-81 0 0,-1 1 0 0 0,-1-1 1 0 0,0 1-1 0 0,-7-22 0 0 0,6 26 43 0 0,0 0 0 0 0,0 0 1 0 0,-1 1-1 0 0,0 0 0 0 0,-1-1 0 0 0,0 1 0 0 0,-11-13 0 0 0,14 19 33 0 0,0 0-1 0 0,0 1 0 0 0,0-1 0 0 0,0 0 0 0 0,0 1 1 0 0,0 0-1 0 0,0-1 0 0 0,-1 1 0 0 0,1 0 0 0 0,-1 0 1 0 0,1 0-1 0 0,-1 0 0 0 0,1 1 0 0 0,-1-1 0 0 0,1 1 1 0 0,-1-1-1 0 0,1 1 0 0 0,-1 0 0 0 0,0 0 0 0 0,1 0 1 0 0,-1 0-1 0 0,-4 2 0 0 0,2-1 11 0 0,0 1 0 0 0,0-1 1 0 0,0 1-1 0 0,0 1 0 0 0,1-1 0 0 0,-1 1 1 0 0,1-1-1 0 0,0 1 0 0 0,-1 1 0 0 0,-4 4 0 0 0,-5 7 45 0 0,1 1 0 0 0,1 0 1 0 0,0 1-1 0 0,1 0 0 0 0,1 1 0 0 0,0 0 0 0 0,2 1 0 0 0,0 0 0 0 0,1 0 0 0 0,1 1 0 0 0,-4 20 0 0 0,9-27-34 0 0,1-13-18 0 0,0 0-1 0 0,0 0 0 0 0,0 1 0 0 0,0-1 0 0 0,0 0 0 0 0,0 0 0 0 0,0 0 0 0 0,0 0 0 0 0,0 0 1 0 0,0 1-1 0 0,0-1 0 0 0,0 0 0 0 0,0 0 0 0 0,0 0 0 0 0,0 0 0 0 0,0 0 0 0 0,0 1 0 0 0,0-1 1 0 0,0 0-1 0 0,0 0 0 0 0,0 0 0 0 0,0 0 0 0 0,0 0 0 0 0,1 0 0 0 0,-1 1 0 0 0,0-1 0 0 0,0 0 1 0 0,0 0-1 0 0,0 0 0 0 0,0 0 0 0 0,0 0 0 0 0,0 0 0 0 0,1 0 0 0 0,-1 0 0 0 0,0 0 0 0 0,0 0 1 0 0,0 1-1 0 0,0-1 0 0 0,0 0 0 0 0,0 0 0 0 0,1 0 0 0 0,-1 0 0 0 0,0 0 0 0 0,0 0 0 0 0,0 0 1 0 0,0 0-1 0 0,0 0 0 0 0,1 0 0 0 0,-1 0 0 0 0,0 0 0 0 0,6-2-7 0 0,-1 0 1 0 0,0 0-1 0 0,1-1 1 0 0,-1 1-1 0 0,0-1 0 0 0,0 0 1 0 0,0 0-1 0 0,-1-1 1 0 0,1 1-1 0 0,4-6 0 0 0,-8 8 9 0 0,180-180 266 0 0,-127 122-315 0 0,94-80 0 0 0,-145 137 24 0 0,15-11-172 0 0,-18 13 190 0 0,0 0-1 0 0,1 0 1 0 0,-1-1 0 0 0,0 1-1 0 0,0 0 1 0 0,1 0-1 0 0,-1 0 1 0 0,0 0-1 0 0,1 0 1 0 0,-1 0 0 0 0,0 0-1 0 0,1 0 1 0 0,-1-1-1 0 0,0 1 1 0 0,1 0-1 0 0,-1 0 1 0 0,0 1 0 0 0,1-1-1 0 0,-1 0 1 0 0,0 0-1 0 0,0 0 1 0 0,1 0 0 0 0,-1 0-1 0 0,0 0 1 0 0,1 0-1 0 0,-1 0 1 0 0,0 0-1 0 0,0 1 1 0 0,1-1 0 0 0,-1 0-1 0 0,0 0 1 0 0,1 0-1 0 0,-1 1 1 0 0,0-1-1 0 0,0 0 1 0 0,0 0 0 0 0,1 1-1 0 0,-1-1 1 0 0,0 0-1 0 0,0 0 1 0 0,0 1 0 0 0,0-1-1 0 0,0 0 1 0 0,1 1-1 0 0,-1-1 1 0 0,0 0-1 0 0,0 1 1 0 0,0-1 0 0 0,0 0-1 0 0,0 0 1 0 0,0 1-1 0 0,0-1 1 0 0,0 0-1 0 0,0 1 1 0 0,0-1 0 0 0,0 0-1 0 0,-1 1 1 0 0,0 47 181 0 0,-13 89-1 0 0,5-92-183 0 0,1-1 61 0 0,1 0 0 0 0,-1 49 0 0 0,8-93-52 0 0,0 1 1 0 0,0-1-1 0 0,0 0 0 0 0,0 0 1 0 0,0 0-1 0 0,0 0 0 0 0,0 0 0 0 0,0 0 1 0 0,0 0-1 0 0,0 1 0 0 0,0-1 1 0 0,0 0-1 0 0,0 0 0 0 0,0 0 0 0 0,0 0 1 0 0,1 0-1 0 0,-1 0 0 0 0,0 0 1 0 0,0 0-1 0 0,0 1 0 0 0,0-1 0 0 0,0 0 1 0 0,0 0-1 0 0,0 0 0 0 0,0 0 1 0 0,0 0-1 0 0,0 0 0 0 0,1 0 0 0 0,-1 0 1 0 0,0 0-1 0 0,0 0 0 0 0,0 0 1 0 0,0 0-1 0 0,0 0 0 0 0,0 0 1 0 0,0 0-1 0 0,1 0 0 0 0,-1 0 0 0 0,0 0 1 0 0,0 0-1 0 0,0 0 0 0 0,0 0 1 0 0,0 0-1 0 0,0 0 0 0 0,1 0 0 0 0,-1 0 1 0 0,0 0-1 0 0,0 0 0 0 0,0 0 1 0 0,0 0-1 0 0,0 0 0 0 0,0 0 0 0 0,0 0 1 0 0,1 0-1 0 0,1 0-13 0 0,1-1 1 0 0,-1 1-1 0 0,0 0 0 0 0,1-1 1 0 0,-1 0-1 0 0,0 1 0 0 0,1-1 1 0 0,-1 0-1 0 0,0 0 0 0 0,0 0 1 0 0,0 0-1 0 0,4-3 0 0 0,25-25-100 0 0,-31 28 111 0 0,187-209 85 0 0,43-44 45 0 0,-219 243-199 0 0,1 1-1 0 0,20-15 1 0 0,-31 25 66 0 0,-1 0-1 0 0,0 0 0 0 0,0 0 1 0 0,0 0-1 0 0,0 0 1 0 0,0 0-1 0 0,1 0 0 0 0,-1 0 1 0 0,0 0-1 0 0,0 0 1 0 0,0 1-1 0 0,0-1 0 0 0,0 0 1 0 0,1 0-1 0 0,-1 0 1 0 0,0 0-1 0 0,0 0 0 0 0,0 0 1 0 0,0 0-1 0 0,0 1 0 0 0,0-1 1 0 0,0 0-1 0 0,0 0 1 0 0,1 0-1 0 0,-1 0 0 0 0,0 0 1 0 0,0 1-1 0 0,0-1 1 0 0,0 0-1 0 0,0 0 0 0 0,0 0 1 0 0,0 0-1 0 0,0 1 1 0 0,0-1-1 0 0,0 0 0 0 0,0 0 1 0 0,0 0-1 0 0,0 0 1 0 0,0 1-1 0 0,0-1 0 0 0,0 0 1 0 0,0 0-1 0 0,0 0 0 0 0,-1 0 1 0 0,1 0-1 0 0,0 1 1 0 0,0-1-1 0 0,0 0 0 0 0,0 0 1 0 0,-2 12-38 0 0,-3 0 66 0 0,-1 0-1 0 0,0 0 0 0 0,-1-1 0 0 0,0 0 0 0 0,0 0 1 0 0,-2 0-1 0 0,-17 17 0 0 0,-7 9 41 0 0,-94 141 227 0 0,103-138-212 0 0,1 1-1 0 0,-27 73 0 0 0,42-88-50 0 0,8-20-52 0 0,4-7-54 0 0,9-10-100 0 0,24-27 0 0 0,-8 7 145 0 0,42-41 70 0 0,171-168 62 0 0,-169 175-25 0 0,118-83 0 0 0,-184 143-72 0 0,1-1-7 0 0,0 0-1 0 0,1 1 0 0 0,0 0 1 0 0,0 0-1 0 0,0 1 0 0 0,16-5 1 0 0,-24 9 5 0 0,-1 0-1 0 0,1-1 1 0 0,0 1 0 0 0,-1 0 0 0 0,1 0 0 0 0,-1 0 0 0 0,1 0-1 0 0,0 0 1 0 0,-1 0 0 0 0,1 0 0 0 0,-1 0 0 0 0,1 0 0 0 0,0 0-1 0 0,-1 0 1 0 0,1 0 0 0 0,-1 1 0 0 0,1-1 0 0 0,0 0-1 0 0,-1 0 1 0 0,1 0 0 0 0,-1 1 0 0 0,1-1 0 0 0,-1 0 0 0 0,1 1-1 0 0,-1-1 1 0 0,1 1 0 0 0,-1-1 0 0 0,0 0 0 0 0,1 1 0 0 0,-1-1-1 0 0,1 1 1 0 0,-1-1 0 0 0,0 1 0 0 0,1-1 0 0 0,-1 1 0 0 0,0 0-1 0 0,0-1 1 0 0,0 1 0 0 0,1-1 0 0 0,-1 2 0 0 0,0 2 14 0 0,1 0 0 0 0,-1 0 0 0 0,0 0 0 0 0,0 1 0 0 0,-2 4 0 0 0,1 0 55 0 0,0 1-14 0 0,-1 1-1 0 0,0 0 0 0 0,-1-1 0 0 0,0 1 1 0 0,-1-1-1 0 0,-8 16 0 0 0,-37 59 13 0 0,15-30-40 0 0,0 7 57 0 0,2 2 1 0 0,-30 88-1 0 0,60-145-83 0 0,0-2 1 0 0,0 0 0 0 0,1 0 0 0 0,0-1 0 0 0,0 1 0 0 0,-1 8 0 0 0,3-11-20 0 0,2-6-32 0 0,134-167-177 0 0,-71 94 264 0 0,-48 55-41 0 0,130-151 49 0 0,-110 134-28 0 0,1 1 1 0 0,50-38-1 0 0,-85 74-22 0 0,0-1-1 0 0,0 0 0 0 0,0 1 1 0 0,0-1-1 0 0,0 1 0 0 0,0 0 1 0 0,1 1-1 0 0,-1-1 0 0 0,1 1 1 0 0,-1 0-1 0 0,10-2 0 0 0,-14 3 5 0 0,0 0 0 0 0,1 0-1 0 0,-1 0 1 0 0,0 0 0 0 0,0 0 0 0 0,1 0-1 0 0,-1 0 1 0 0,0 0 0 0 0,1 0-1 0 0,-1 0 1 0 0,0 0 0 0 0,0 0 0 0 0,1 0-1 0 0,-1 0 1 0 0,0 0 0 0 0,0 0-1 0 0,1 0 1 0 0,-1 0 0 0 0,0 0 0 0 0,1 0-1 0 0,-1 1 1 0 0,0-1 0 0 0,0 0-1 0 0,0 0 1 0 0,1 0 0 0 0,-1 0 0 0 0,0 1-1 0 0,0-1 1 0 0,0 0 0 0 0,1 0-1 0 0,-1 0 1 0 0,0 1 0 0 0,0-1 0 0 0,0 0-1 0 0,0 0 1 0 0,0 1 0 0 0,1-1-1 0 0,-1 0 1 0 0,0 0 0 0 0,0 1 0 0 0,0-1-1 0 0,1 11 1 0 0,0 0-1 0 0,-1 21 0 0 0,-1-7 62 0 0,-9 423 317 0 0,10-251-376 0 0,0-195 1 0 0,0 0 0 0 0,0 0 0 0 0,0 1 0 0 0,0-1 0 0 0,0 0-1 0 0,1 1 1 0 0,-1-1 0 0 0,1 0 0 0 0,0 0 0 0 0,-1 0 0 0 0,1 0 0 0 0,0 1 0 0 0,0-1 0 0 0,1 0 0 0 0,-1 0-1 0 0,0-1 1 0 0,1 1 0 0 0,2 3 0 0 0,-3-4-9 0 0,1 0-1 0 0,0-1 1 0 0,0 1-1 0 0,0 0 1 0 0,0-1-1 0 0,0 1 1 0 0,-1-1-1 0 0,1 1 1 0 0,0-1-1 0 0,0 0 1 0 0,0 0-1 0 0,0 0 1 0 0,0 0-1 0 0,0 0 1 0 0,0 0-1 0 0,0-1 1 0 0,0 1-1 0 0,0-1 1 0 0,0 1-1 0 0,0-1 1 0 0,-1 0-1 0 0,1 0 1 0 0,3-1-1 0 0,10-7-38 0 0,-1-1 0 0 0,0 0 0 0 0,0-1 0 0 0,-1-1 0 0 0,14-16 0 0 0,-7 8 52 0 0,136-139-139 0 0,55-53 118 0 0,-199 202 16 0 0,-1-1 8 0 0,1 1-1 0 0,13-9 1 0 0,-21 16-16 0 0,0 1 0 0 0,0 0-1 0 0,0 0 1 0 0,0 0 0 0 0,1 1-1 0 0,-1-1 1 0 0,0 1-1 0 0,1 0 1 0 0,-1 0 0 0 0,1 1-1 0 0,5-1 1 0 0,-8 1 2 0 0,-1 0-1 0 0,1 1 1 0 0,-1-1-1 0 0,1 0 1 0 0,-1 1-1 0 0,1-1 1 0 0,-1 1-1 0 0,1 0 1 0 0,-1-1-1 0 0,0 1 1 0 0,1 0-1 0 0,-1 0 1 0 0,0 0-1 0 0,0 0 1 0 0,0 0-1 0 0,1 0 1 0 0,-1 0-1 0 0,0 1 1 0 0,-1-1-1 0 0,1 0 1 0 0,0 0-1 0 0,0 1 1 0 0,0-1-1 0 0,-1 1 1 0 0,2 1-1 0 0,1 7 27 0 0,0 0 0 0 0,4 20 0 0 0,-3-12 6 0 0,20 74 112 0 0,69 172-1 0 0,-82-240-136 0 0,-1 1 4 0 0,2-1-1 0 0,0-1 1 0 0,2 1 0 0 0,17 21-1 0 0,-29-41-1 0 0,2-1 0 0 0,-1 0 0 0 0,0 0 0 0 0,1 0 0 0 0,-1 0 1 0 0,1-1-1 0 0,0 1 0 0 0,0-1 0 0 0,0 0 0 0 0,5 2 0 0 0,-7-3-7 0 0,1 0 1 0 0,-1-1-1 0 0,1 1 1 0 0,-1-1-1 0 0,1 1 1 0 0,-1-1-1 0 0,1 0 1 0 0,-1 0-1 0 0,1 0 1 0 0,0-1-1 0 0,-1 1 1 0 0,1 0-1 0 0,-1-1 1 0 0,1 0-1 0 0,-1 1 1 0 0,0-1-1 0 0,1 0 1 0 0,-1 0-1 0 0,0-1 1 0 0,3-1-1 0 0,7-8-2 0 0,0 0 0 0 0,-1-1 0 0 0,0-1 0 0 0,-1 0 0 0 0,13-23-1 0 0,-14 23 7 0 0,40-62-296 0 0,-3-3 0 0 0,59-134-1 0 0,-99 188 87 0 0,-4 13 324 0 0,-39 65 216 0 0,19-29-96 0 0,-16 32 0 0 0,-44 124 326 0 0,-1 3-392 0 0,73-172-155 0 0,-1 0 0 0 0,0-1 0 0 0,-1 0 0 0 0,-10 11-1 0 0,3-11 35 0 0,15-11-45 0 0,0 1 0 0 0,-1-1 0 0 0,1 0-1 0 0,0 0 1 0 0,-1 0 0 0 0,1 0 0 0 0,0 0-1 0 0,-1 0 1 0 0,1 0 0 0 0,-1 0 0 0 0,1 0-1 0 0,0 0 1 0 0,-1 0 0 0 0,1 0 0 0 0,0 0-1 0 0,-1 0 1 0 0,1 0 0 0 0,0 0 0 0 0,-1 0-1 0 0,1-1 1 0 0,0 1 0 0 0,-1 0 0 0 0,1 0-1 0 0,0 0 1 0 0,-1-1 0 0 0,0 0-1 0 0,0-1 0 0 0,0 0 0 0 0,0 0 0 0 0,0 0 0 0 0,1 0 0 0 0,-1 0 1 0 0,0 0-1 0 0,1 0 0 0 0,0 0 0 0 0,-1 0 0 0 0,1 0 0 0 0,0-3 0 0 0,-6-101-325 0 0,5 57 6 0 0,-2 0 0 0 0,-16-76 0 0 0,17 116 250 0 0,0 0-1 0 0,-1 1 0 0 0,0-1 1 0 0,-1 1-1 0 0,0-1 1 0 0,0 1-1 0 0,-1 0 0 0 0,-10-13 1 0 0,12 17 74 0 0,-1 0-1 0 0,0 1 1 0 0,0-1 0 0 0,0 1 0 0 0,0 0 0 0 0,0 0 0 0 0,-1 1 0 0 0,1-1 0 0 0,-1 1 0 0 0,0 0-1 0 0,0 0 1 0 0,0 1 0 0 0,0-1 0 0 0,0 1 0 0 0,0 0 0 0 0,-9 0 0 0 0,2 1 48 0 0,0 0 1 0 0,1 1-1 0 0,-1 1 1 0 0,1 0 0 0 0,-1 0-1 0 0,1 1 1 0 0,0 0-1 0 0,0 1 1 0 0,0 1 0 0 0,0-1-1 0 0,-19 13 1 0 0,2 2 77 0 0,0 2 0 0 0,-44 41 0 0 0,-215 253 156 0 0,141-145-203 0 0,-66 58-13 0 0,138-156-43 0 0,-84 64 1 0 0,96-93-7 0 0,-1-3 1 0 0,-2-2-1 0 0,-110 46 0 0 0,159-77-20 0 0,0-1 0 0 0,-1-1-1 0 0,0 0 1 0 0,0-1 0 0 0,-1-1-1 0 0,1 0 1 0 0,-1-1 0 0 0,-23-1-1 0 0,34-2 1 0 0,0 1-1 0 0,-1-1 1 0 0,1 0-1 0 0,0 0 1 0 0,0-1-1 0 0,0 0 0 0 0,0 0 1 0 0,0-1-1 0 0,0 0 1 0 0,0 0-1 0 0,1-1 0 0 0,-7-4 1 0 0,1-1-30 0 0,0-1 1 0 0,1-1-1 0 0,0 0 1 0 0,1 0-1 0 0,-9-14 0 0 0,-14-21-126 0 0,3-1 0 0 0,1-1 0 0 0,2-1 0 0 0,-30-83 0 0 0,27 48-44 0 0,4-1 1 0 0,-17-101-1 0 0,32 113 499 0 0,3 0-1 0 0,1-91 1 0 0,-13 636 1015 0 0,15-429-1293 0 0,-51 502 337 0 0,52-494-312 0 0,1-1-75 0 0,-13 65 0 0 0,16-115 28 0 0,0 1 0 0 0,0 0 0 0 0,0-1 0 0 0,0 1 0 0 0,0 0 0 0 0,0-1 0 0 0,0 1 0 0 0,-1-1 0 0 0,1 1 0 0 0,0 0 0 0 0,0-1 0 0 0,-1 1 0 0 0,1 0 0 0 0,0-1 0 0 0,-1 1 0 0 0,1-1 0 0 0,-1 1 0 0 0,1-1 0 0 0,-1 1-1 0 0,1-1 1 0 0,-1 1 0 0 0,1-1 0 0 0,-1 0 0 0 0,1 1 0 0 0,-1-1 0 0 0,1 0 0 0 0,-1 1 0 0 0,0-1 0 0 0,1 0 0 0 0,-1 0 0 0 0,0 0 0 0 0,1 1 0 0 0,-1-1 0 0 0,0 0 0 0 0,-1-1 0 0 0,1 1 0 0 0,-1-1 0 0 0,1 0 0 0 0,0 0 1 0 0,-1 1-1 0 0,1-1 0 0 0,0 0 0 0 0,0 0 0 0 0,0-1 0 0 0,0 1 0 0 0,0 0 0 0 0,0 0 0 0 0,0 0 0 0 0,0-1 0 0 0,0 1 0 0 0,1 0 1 0 0,-2-3-1 0 0,-7-18-197 0 0,0 0 0 0 0,-8-36 0 0 0,7 21-31 0 0,-16-65-111 0 0,3-1 0 0 0,6-2 0 0 0,-8-196 0 0 0,24-93 249 0 0,2 324 137 0 0,4-1 0 0 0,25-129 0 0 0,23-4 132 0 0,-52 200-184 0 0,1 1-1 0 0,-1 0 0 0 0,0-1 0 0 0,0 1 1 0 0,0-1-1 0 0,-1 1 0 0 0,1-1 0 0 0,-1-5 1 0 0,-16 30-67 0 0,-3 9 45 0 0,-26 35 62 0 0,4 2-1 0 0,3 1 0 0 0,2 3 1 0 0,-26 75-1 0 0,-68 266 502 0 0,27 8-111 0 0,59-236-402 0 0,17-67-10 0 0,-67 257 36 0 0,93-373-51 0 0,-6 17-11 0 0,7-18 10 0 0,0 0 0 0 0,0 0 0 0 0,0 0 0 0 0,0 0-1 0 0,0 1 1 0 0,0-1 0 0 0,0 0 0 0 0,0 0 0 0 0,-1 0-1 0 0,1 0 1 0 0,0 0 0 0 0,0 0 0 0 0,0 0 0 0 0,0 0 0 0 0,0 0-1 0 0,0 0 1 0 0,0 1 0 0 0,-1-1 0 0 0,1 0 0 0 0,0 0-1 0 0,0 0 1 0 0,0 0 0 0 0,0 0 0 0 0,0 0 0 0 0,-1 0-1 0 0,1 0 1 0 0,0 0 0 0 0,0 0 0 0 0,0 0 0 0 0,0 0-1 0 0,0 0 1 0 0,-1 0 0 0 0,1 0 0 0 0,0 0 0 0 0,0-1 0 0 0,0 1-1 0 0,0 0 1 0 0,0 0 0 0 0,0 0 0 0 0,-1 0 0 0 0,-4-12-108 0 0,-9-42-220 0 0,-8-78-1 0 0,2-67 165 0 0,9 18 49 0 0,15-232 0 0 0,3 327 135 0 0,5 0 0 0 0,2 2 0 0 0,5 0 0 0 0,3 0-1 0 0,4 2 1 0 0,4 1 0 0 0,2 2 0 0 0,5 1 0 0 0,76-121 0 0 0,-97 174 5 0 0,1 1 0 0 0,1 1 0 0 0,34-34 0 0 0,-48 53-26 0 0,9-6-16 0 0,-8 13-1 0 0,-3 9-14 0 0,-4 18 116 0 0,0 0 0 0 0,-2 0 1 0 0,-11 44-1 0 0,-35 94-36 0 0,24-86-59 0 0,-261 1043 519 0 0,268-1031-499 0 0,-77 364 43 0 0,90-434-75 0 0,6-24 22 0 0,0 0 1 0 0,0 0-1 0 0,0 0 1 0 0,0 0-1 0 0,0 0 1 0 0,-1 0-1 0 0,1 0 1 0 0,0 0-1 0 0,0 0 1 0 0,0-1-1 0 0,0 1 1 0 0,0 0-1 0 0,0 0 0 0 0,0 0 1 0 0,0 0-1 0 0,0 0 1 0 0,0 0-1 0 0,0 0 1 0 0,0 0-1 0 0,-1 0 1 0 0,1 0-1 0 0,0 0 1 0 0,0 0-1 0 0,0 0 1 0 0,0 0-1 0 0,0 0 1 0 0,0 0-1 0 0,0 0 0 0 0,0 0 1 0 0,-1 0-1 0 0,1 0 1 0 0,0 0-1 0 0,0 0 1 0 0,0 0-1 0 0,0 0 1 0 0,0 0-1 0 0,0 0 1 0 0,0 0-1 0 0,0 0 1 0 0,-1 0-1 0 0,1 0 1 0 0,0 0-1 0 0,0 0 0 0 0,0 0 1 0 0,0 0-1 0 0,0 0 1 0 0,-3-18-353 0 0,-2-33 1 0 0,2 12 70 0 0,-8-447-644 0 0,12 324 862 0 0,1 42 16 0 0,5 0 0 0 0,22-119 0 0 0,5 67 78 0 0,9 1 1 0 0,6 2-1 0 0,87-196 0 0 0,-103 294 87 0 0,47-77 0 0 0,-52 105-62 0 0,-20 36-70 0 0,-4 11-15 0 0,-6 20 8 0 0,-1-2 79 0 0,-2 0 0 0 0,-1 0 0 0 0,-13 30-1 0 0,-35 66 22 0 0,17-42-112 0 0,-277 681 466 0 0,-59 418 31 0 0,318-930-341 0 0,14-54-63 0 0,35-174-23 0 0,1-14-26 0 0,-1-9-34 0 0,1-9-49 0 0,1-1-1 0 0,1 1 1 0 0,0-1 0 0 0,0-28 0 0 0,1 24 31 0 0,-8-403-218 0 0,10 412 263 0 0,11-194-15 0 0,35-32-52 0 0,21-2-19 0 0,209-544-64 0 0,64 30 322 0 0,-314 701-214 0 0,-24 51 2 0 0,-1 7 24 0 0,-4 16 18 0 0,-12 18 87 0 0,-26 54-1 0 0,16-41-31 0 0,-186 498 494 0 0,39 18-289 0 0,137-449-238 0 0,-117 417 136 0 0,29 6-131 0 0,109-449-55 0 0,4 1 0 0 0,4 119-1 0 0,6-221-94 0 0,0 1 0 0 0,-1-1-1 0 0,-2-10 1 0 0,-2-11-4 0 0,-13-449-146 0 0,18 422 255 0 0,3-79 22 0 0,6 1 0 0 0,6 0 0 0 0,39-165 0 0 0,1 84-44 0 0,9 1 0 0 0,152-339-1 0 0,-165 451 89 0 0,66-98 1 0 0,-74 131-49 0 0,-41 65-17 0 0,-2 7-3 0 0,0 3 24 0 0,-1 1-1 0 0,0-1 1 0 0,-1 0 0 0 0,0 0-1 0 0,0 0 1 0 0,-1 0-1 0 0,1 0 1 0 0,-2 0 0 0 0,1-1-1 0 0,-5 8 1 0 0,-1 2 7 0 0,-252 573-101 0 0,61 0 290 0 0,25 9 1 0 0,-19 288 77 0 0,178-737-194 0 0,10-114-37 0 0,6-35-53 0 0,0 0 1 0 0,0 0-1 0 0,0 1 0 0 0,0-1 1 0 0,0 0-1 0 0,0 0 0 0 0,0 1 0 0 0,0-1 1 0 0,0 0-1 0 0,0 0 0 0 0,0 0 1 0 0,0 1-1 0 0,0-1 0 0 0,0 0 0 0 0,0 0 1 0 0,0 1-1 0 0,-1-1 0 0 0,1 0 0 0 0,0 0 1 0 0,0 0-1 0 0,0 0 0 0 0,0 1 1 0 0,0-1-1 0 0,-1 0 0 0 0,1 0 0 0 0,0 0 1 0 0,0 0-1 0 0,0 0 0 0 0,-1 0 1 0 0,1 1-1 0 0,0-1 0 0 0,0 0 0 0 0,-1 0 1 0 0,1 0-1 0 0,0 0 0 0 0,0 0 1 0 0,0 0-1 0 0,-1 0 0 0 0,1 0 0 0 0,0 0 1 0 0,0 0-1 0 0,-1 0 0 0 0,1 0 1 0 0,0 0-1 0 0,0 0 0 0 0,-1 0 0 0 0,1 0 1 0 0,0 0-1 0 0,0 0 0 0 0,0-1 0 0 0,-1 1 1 0 0,1 0-1 0 0,0 0 0 0 0,0 0 1 0 0,0 0-1 0 0,-1 0 0 0 0,1-1 0 0 0,0 1 1 0 0,0 0-1 0 0,0 0 0 0 0,0 0 1 0 0,0 0-1 0 0,-1-1 0 0 0,1 1 0 0 0,0 0 1 0 0,-10-18-153 0 0,2-12 14 0 0,-8-59-1 0 0,8 39 129 0 0,-32-319-158 0 0,30-6 28 0 0,11 269 192 0 0,5 0 1 0 0,32-177 0 0 0,-1 126-78 0 0,6 0 1 0 0,93-216 0 0 0,-49 179 7 0 0,153-251-1 0 0,-209 385-481 0 0,-97 165 744 0 0,-8 11-267 0 0,10 6 60 0 0,6 2 0 0 0,-63 192 0 0 0,-43 279 266 0 0,51-61-193 0 0,91-393 1 0 0,-6 260 0 0 0,28-202-94 0 0,-4-453-142 0 0,-1-33-12 0 0,19 2 76 0 0,43-63 85 0 0,25 2-57 0 0,74-199-58 0 0,41 16 206 0 0,-188 510-140 0 0,-7 16 15 0 0,-1 1 0 0 0,1-1 1 0 0,-1 0-1 0 0,0 0 0 0 0,0 0 0 0 0,0 0 1 0 0,0 0-1 0 0,-1 0 0 0 0,1 0 1 0 0,-1-4-1 0 0,-6 17 11 0 0,-17 21 67 0 0,-21 28-59 0 0,-46 82-1 0 0,41-44 6 0 0,4 2-1 0 0,-55 182 0 0 0,-26 225 216 0 0,7 173 14 0 0,72 8-282 0 0,46-606 68 0 0,2 69-41 0 0,0-120 17 0 0,2 1 0 0 0,12 50 0 0 0,-7-57 2 0 0,-7-22-18 0 0,0-5-6 0 0,-7-44-43 0 0,-27-82-93 0 0,14 58 86 0 0,-21-92 34 0 0,8-1-1 0 0,-17-240 0 0 0,41-78 115 0 0,11 374-65 0 0,5 1 0 0 0,40-200 1 0 0,-15 177-31 0 0,5 1 1 0 0,5 2-1 0 0,6 2 1 0 0,74-134 0 0 0,-101 218-110 0 0,3 1 0 0 0,30-38 1 0 0,-55 78 124 0 0,0 0-1 0 0,0 0 1 0 0,0 0 0 0 0,0 1 0 0 0,0-1 0 0 0,0 0 0 0 0,0 0 0 0 0,0 0 0 0 0,0 0 0 0 0,0 0-1 0 0,0 0 1 0 0,0 1 0 0 0,0-1 0 0 0,0 0 0 0 0,0 0 0 0 0,0 0 0 0 0,0 0 0 0 0,0 0 0 0 0,0 0-1 0 0,0 0 1 0 0,0 0 0 0 0,1 1 0 0 0,-1-1 0 0 0,0 0 0 0 0,0 0 0 0 0,0 0 0 0 0,0 0 0 0 0,0 0-1 0 0,0 0 1 0 0,0 0 0 0 0,0 0 0 0 0,1 0 0 0 0,-1 0 0 0 0,0 0 0 0 0,0 0 0 0 0,0 0 0 0 0,0 0-1 0 0,0 0 1 0 0,0 0 0 0 0,1 0 0 0 0,-1 0 0 0 0,0 0 0 0 0,0 0 0 0 0,0 0 0 0 0,0 0 0 0 0,0 0-1 0 0,0 0 1 0 0,1 0 0 0 0,-1 0 0 0 0,0 0 0 0 0,0 0 0 0 0,0 0 0 0 0,0 0 0 0 0,0 0 0 0 0,0 0-1 0 0,0 0 1 0 0,0-1 0 0 0,1 1 0 0 0,-1 0 0 0 0,0 0 0 0 0,0 0 0 0 0,0 0 0 0 0,0 0 0 0 0,0 0-1 0 0,0 16 108 0 0,0-10-68 0 0,-2 34 23 0 0,-2 0 0 0 0,-16 71 0 0 0,5-35-68 0 0,-28 161 55 0 0,-139 741-4 0 0,180-969-38 0 0,-125 729 216 0 0,119-638-213 0 0,5-86-32 0 0,3-14 17 0 0,0 0-1 0 0,-1 0 0 0 0,1 0 1 0 0,0 0-1 0 0,0 0 0 0 0,-1 0 1 0 0,1 0-1 0 0,0 0 0 0 0,0 0 1 0 0,0 0-1 0 0,-1 0 1 0 0,1 0-1 0 0,0 0 0 0 0,0 0 1 0 0,0-1-1 0 0,0 1 0 0 0,-1 0 1 0 0,1 0-1 0 0,0 0 1 0 0,0 0-1 0 0,0 0 0 0 0,0-1 1 0 0,0 1-1 0 0,0 0 0 0 0,-1 0 1 0 0,1 0-1 0 0,0-1 1 0 0,0 1-1 0 0,0 0 0 0 0,0 0 1 0 0,0 0-1 0 0,0-1 0 0 0,0 1 1 0 0,-9-27-341 0 0,1-24-86 0 0,2 0 1 0 0,1-64-1 0 0,5 20-3463 0 0,0 62 1285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3.736"/>
    </inkml:context>
    <inkml:brush xml:id="br0">
      <inkml:brushProperty name="width" value="0.05" units="cm"/>
      <inkml:brushProperty name="height" value="0.05" units="cm"/>
      <inkml:brushProperty name="color" value="#E71224"/>
    </inkml:brush>
  </inkml:definitions>
  <inkml:trace contextRef="#ctx0" brushRef="#br0">0 54 7411 0 0,'0'0'2631'0'0,"1"9"-1716"0"0,5 52 402 0 0,-4-52-1129 0 0,0-1 1 0 0,0 1-1 0 0,0-1 0 0 0,1 1 1 0 0,1-1-1 0 0,5 10 1 0 0,-6-102 2735 0 0,-3-4-2532 0 0,0 88-395 0 0,0-1 0 0 0,0 0 0 0 0,0 1 0 0 0,1-1 0 0 0,-1 0 0 0 0,0 1 0 0 0,0-1 0 0 0,0 0 0 0 0,1 1 0 0 0,-1-1 0 0 0,0 1 0 0 0,1-1 0 0 0,-1 0 0 0 0,1 1 0 0 0,-1-1 0 0 0,1 1 0 0 0,-1-1 0 0 0,1 1-1 0 0,-1-1 1 0 0,1 1 0 0 0,-1 0 0 0 0,1-1 0 0 0,0 1 0 0 0,21-7 75 0 0,-17 7-399 0 0,1-1 0 0 0,-1 1 0 0 0,1 0-1 0 0,-1 1 1 0 0,1-1 0 0 0,5 3-1 0 0,-7-2-428 0 0,0 1 0 0 0,-1 0-1 0 0,1 0 1 0 0,0 0 0 0 0,3 4-1 0 0,4 3-2791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4.195"/>
    </inkml:context>
    <inkml:brush xml:id="br0">
      <inkml:brushProperty name="width" value="0.05" units="cm"/>
      <inkml:brushProperty name="height" value="0.05" units="cm"/>
      <inkml:brushProperty name="color" value="#E71224"/>
    </inkml:brush>
  </inkml:definitions>
  <inkml:trace contextRef="#ctx0" brushRef="#br0">72 76 3442 0 0,'0'0'6266'0'0,"9"1"-5711"0"0,104 9 1606 0 0,-108-10-2089 0 0,0 0-1 0 0,1-1 0 0 0,-1 1 1 0 0,0-1-1 0 0,10-3 0 0 0,-13 4-36 0 0,-1-1-1 0 0,0 1 0 0 0,0-1 0 0 0,1 0 1 0 0,-1 1-1 0 0,0-1 0 0 0,0 0 1 0 0,0 0-1 0 0,0 0 0 0 0,0 0 0 0 0,0 1 1 0 0,0-2-1 0 0,0 1 0 0 0,0 0 0 0 0,0 0 1 0 0,0 0-1 0 0,-1 0 0 0 0,1 0 1 0 0,-1-1-1 0 0,1 1 0 0 0,0 0 0 0 0,-1-1 1 0 0,0 1-1 0 0,1 0 0 0 0,-1-1 1 0 0,0 1-1 0 0,0 0 0 0 0,0-2 0 0 0,0 1 18 0 0,1 1-1 0 0,-1-1 1 0 0,0 0 0 0 0,0 1-1 0 0,0-1 1 0 0,-1 0-1 0 0,1 1 1 0 0,0-1 0 0 0,-1 1-1 0 0,1-1 1 0 0,-1 1-1 0 0,1-1 1 0 0,-1 1-1 0 0,0-1 1 0 0,1 1 0 0 0,-1-1-1 0 0,0 1 1 0 0,0 0-1 0 0,0-1 1 0 0,-2 0-1 0 0,0 0-48 0 0,0 1 0 0 0,-1-1 0 0 0,1 1 0 0 0,-1 0 1 0 0,0 0-1 0 0,1 0 0 0 0,-9-1 0 0 0,12 2-1 0 0,-26-3 21 0 0,-51 1-1 0 0,69 2 21 0 0,4 0-12 0 0,0 0 0 0 0,0 1 0 0 0,0 0 0 0 0,0 0 0 0 0,0 0 0 0 0,0 0 0 0 0,0 1-1 0 0,0-1 1 0 0,1 1 0 0 0,-1 0 0 0 0,1 0 0 0 0,-1 1 0 0 0,1-1 0 0 0,0 1 0 0 0,0-1 0 0 0,0 1 0 0 0,-4 5 0 0 0,3-4-13 0 0,1 0 1 0 0,0 1 0 0 0,0-1 0 0 0,1 0-1 0 0,-1 1 1 0 0,1 0 0 0 0,0-1 0 0 0,1 1-1 0 0,-1 0 1 0 0,1 0 0 0 0,-1 0 0 0 0,2 0-1 0 0,-2 9 1 0 0,2-12-14 0 0,0 0 0 0 0,0 0 0 0 0,0 0 0 0 0,0-1 0 0 0,0 1 1 0 0,0 0-1 0 0,1 0 0 0 0,-1 0 0 0 0,1-1 0 0 0,-1 1 0 0 0,1 0 0 0 0,0-1 0 0 0,-1 1 0 0 0,1 0 0 0 0,2 1 0 0 0,-1-1-3 0 0,0-1 0 0 0,0 1-1 0 0,0-1 1 0 0,1 0 0 0 0,-1 0 0 0 0,0 0 0 0 0,1 0-1 0 0,-1 0 1 0 0,5 1 0 0 0,45 10 122 0 0,0-2 1 0 0,57 4-1 0 0,30 5-6492 0 0,-103-12 1187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17.428"/>
    </inkml:context>
    <inkml:brush xml:id="br0">
      <inkml:brushProperty name="width" value="0.05" units="cm"/>
      <inkml:brushProperty name="height" value="0.05" units="cm"/>
      <inkml:brushProperty name="color" value="#E71224"/>
    </inkml:brush>
  </inkml:definitions>
  <inkml:trace contextRef="#ctx0" brushRef="#br0">35 446 1761 0 0,'0'0'7945'0'0,"-6"4"-7228"0"0,-1 0-478 0 0,-14 12 5925 0 0,28-27-4755 0 0,9-2-1265 0 0,1 0 0 0 0,0 1 0 0 0,31-16 0 0 0,-19 12-101 0 0,162-90 117 0 0,278-112 0 0 0,-438 205-338 0 0,1 2 0 0 0,52-11 1 0 0,-68 19-2323 0 0,-1 1 0 0 0,19 1 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20.792"/>
    </inkml:context>
    <inkml:brush xml:id="br0">
      <inkml:brushProperty name="width" value="0.05" units="cm"/>
      <inkml:brushProperty name="height" value="0.05" units="cm"/>
      <inkml:brushProperty name="color" value="#E71224"/>
    </inkml:brush>
  </inkml:definitions>
  <inkml:trace contextRef="#ctx0" brushRef="#br0">204 109 2369 0 0,'0'0'4605'0'0,"1"-5"-4056"0"0,0-1-345 0 0,2-6 677 0 0,0-1 0 0 0,0 1-1 0 0,2 1 1 0 0,-1-1-1 0 0,1 1 1 0 0,9-15 0 0 0,-13 33 224 0 0,-4 9-1362 0 0,-3-6 325 0 0,-1 1-1 0 0,0-1 1 0 0,-1 0-1 0 0,-8 8 1 0 0,-8 10 154 0 0,-56 60 300 0 0,5-6-147 0 0,58-57-218 0 0,17-24-184 0 0,1-1-169 0 0,0-1 187 0 0,0 1 0 0 0,1 0-1 0 0,-1 0 1 0 0,0 0 0 0 0,1 0 0 0 0,-1 0-1 0 0,0 0 1 0 0,1 0 0 0 0,1 0-1 0 0,2 1 6 0 0,151-1 981 0 0,-41 0-1924 0 0,-40 0-4646 0 0,-63 0-604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23.132"/>
    </inkml:context>
    <inkml:brush xml:id="br0">
      <inkml:brushProperty name="width" value="0.05" units="cm"/>
      <inkml:brushProperty name="height" value="0.05" units="cm"/>
      <inkml:brushProperty name="color" value="#E71224"/>
    </inkml:brush>
  </inkml:definitions>
  <inkml:trace contextRef="#ctx0" brushRef="#br0">34 30 5298 0 0,'0'0'10037'0'0,"-5"-5"-9394"0"0,-18-17-531 0 0,18 19-163 0 0,4 7-47 0 0,1 517 1069 0 0,0-516-1111 0 0,1 1-1 0 0,-1-1 1 0 0,1 1 0 0 0,0-1 0 0 0,0 0-1 0 0,0 1 1 0 0,1-1 0 0 0,0 0 0 0 0,0 0-1 0 0,0 0 1 0 0,1 0 0 0 0,-1 0 0 0 0,1 0 0 0 0,1-1-1 0 0,4 7 1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1.290"/>
    </inkml:context>
    <inkml:brush xml:id="br0">
      <inkml:brushProperty name="width" value="0.05" units="cm"/>
      <inkml:brushProperty name="height" value="0.05" units="cm"/>
      <inkml:brushProperty name="color" value="#E71224"/>
    </inkml:brush>
  </inkml:definitions>
  <inkml:trace contextRef="#ctx0" brushRef="#br0">1 17 1953 0 0,'0'0'12000'0'0,"1"-2"-11666"0"0,1 1-344 0 0,-1 0 1 0 0,1-1-1 0 0,-1 1 1 0 0,1 0-1 0 0,-1 0 1 0 0,1 0-1 0 0,0 0 1 0 0,-1 1-1 0 0,1-1 1 0 0,0 0 0 0 0,0 1-1 0 0,0-1 1 0 0,0 1-1 0 0,-1-1 1 0 0,4 1-1 0 0,35-1 264 0 0,-18 1-12 0 0,134 0 323 0 0,-139 1-553 0 0,0 1 0 0 0,-1 1-1 0 0,0 0 1 0 0,0 1 0 0 0,0 1-1 0 0,0 1 1 0 0,19 9 0 0 0,-34-15-19 0 0,1 1 1 0 0,0 0-1 0 0,0 0 0 0 0,-1 1 1 0 0,1-1-1 0 0,-1 0 1 0 0,1 0-1 0 0,-1 1 1 0 0,0-1-1 0 0,1 1 1 0 0,-1-1-1 0 0,0 1 0 0 0,0 0 1 0 0,0-1-1 0 0,0 1 1 0 0,0 0-1 0 0,1 3 1 0 0,-1 1 12 0 0,0 0 1 0 0,-1 0 0 0 0,1 0-1 0 0,-1 9 1 0 0,0-9 40 0 0,0-3-23 0 0,-1-1-1 0 0,1 1 1 0 0,-1-1-1 0 0,0 1 0 0 0,0 0 1 0 0,0-1-1 0 0,0 1 1 0 0,0-1-1 0 0,0 0 1 0 0,-1 1-1 0 0,1-1 0 0 0,-1 0 1 0 0,0 0-1 0 0,1 0 1 0 0,-1 0-1 0 0,-4 3 1 0 0,-5 4 119 0 0,-24 15 0 0 0,21-15-65 0 0,-15 10 170 0 0,-57 27-1 0 0,74-40-659 0 0,-1-1 0 0 0,0 0-1 0 0,0-1 1 0 0,0-1 0 0 0,-1 0-1 0 0,1-1 1 0 0,-21 1-1 0 0,17-4-2548 0 0,6-3-886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2.397"/>
    </inkml:context>
    <inkml:brush xml:id="br0">
      <inkml:brushProperty name="width" value="0.05" units="cm"/>
      <inkml:brushProperty name="height" value="0.05" units="cm"/>
      <inkml:brushProperty name="color" value="#E71224"/>
    </inkml:brush>
  </inkml:definitions>
  <inkml:trace contextRef="#ctx0" brushRef="#br0">36 59 2769 0 0,'0'0'6529'0'0,"0"9"-6292"0"0,0 79 203 0 0,1-87-431 0 0,-1 1 0 0 0,0-1 0 0 0,1 1 0 0 0,-1-1 0 0 0,1 1-1 0 0,-1-1 1 0 0,1 0 0 0 0,0 1 0 0 0,-1-1 0 0 0,1 0 0 0 0,0 1-1 0 0,0-1 1 0 0,0 0 0 0 0,0 0 0 0 0,0 0 0 0 0,0 0 0 0 0,0 0 0 0 0,1 0-1 0 0,-1 0 1 0 0,0 0 0 0 0,0 0 0 0 0,1-1 0 0 0,-1 1 0 0 0,1-1 0 0 0,-1 1-1 0 0,1-1 1 0 0,-1 1 0 0 0,2-1 0 0 0,5 2 29 0 0,-1 0 0 0 0,1-1-1 0 0,-1 0 1 0 0,12 0 0 0 0,-13-1-33 0 0,10 0 265 0 0,32-4 0 0 0,-41 3-206 0 0,0-1-1 0 0,0 0 0 0 0,-1 0 0 0 0,1 0 0 0 0,-1-1 1 0 0,0 0-1 0 0,10-6 0 0 0,-12 6-29 0 0,0 1 1 0 0,0-1-1 0 0,-1 0 0 0 0,1 0 1 0 0,0 0-1 0 0,-1 0 0 0 0,0 0 0 0 0,0-1 1 0 0,0 0-1 0 0,0 1 0 0 0,-1-1 1 0 0,1 0-1 0 0,-1 0 0 0 0,0-1 1 0 0,0 1-1 0 0,0 0 0 0 0,-1-1 1 0 0,0 1-1 0 0,0-1 0 0 0,0 0 1 0 0,1-7-1 0 0,-2 10-29 0 0,0 0 0 0 0,0 0 0 0 0,0-1 1 0 0,0 1-1 0 0,0 0 0 0 0,0 0 0 0 0,0 0 0 0 0,-1-1 1 0 0,1 1-1 0 0,-1 0 0 0 0,0 0 0 0 0,1 0 0 0 0,-1 0 0 0 0,0 0 1 0 0,0 0-1 0 0,0 0 0 0 0,-1 0 0 0 0,1 0 0 0 0,0 0 1 0 0,-1 1-1 0 0,1-1 0 0 0,-1 0 0 0 0,0 1 0 0 0,1-1 0 0 0,-1 1 1 0 0,0 0-1 0 0,0 0 0 0 0,0 0 0 0 0,0 0 0 0 0,0 0 0 0 0,0 0 1 0 0,0 0-1 0 0,-4 0 0 0 0,-5-3 46 0 0,0 1-1 0 0,0 0 1 0 0,0 1-1 0 0,0 0 1 0 0,0 1 0 0 0,0 0-1 0 0,0 1 1 0 0,-14 1 0 0 0,17 0-24 0 0,0 0 1 0 0,0 1-1 0 0,0 0 1 0 0,1 0-1 0 0,-1 1 1 0 0,0-1-1 0 0,1 2 1 0 0,0-1 0 0 0,0 1-1 0 0,0 0 1 0 0,0 1-1 0 0,-6 5 1 0 0,9-7-38 0 0,0 1 0 0 0,0 0 1 0 0,0 0-1 0 0,1 0 0 0 0,0 0 0 0 0,0 1 1 0 0,0-1-1 0 0,0 1 0 0 0,0 0 1 0 0,1-1-1 0 0,0 1 0 0 0,0 1 0 0 0,0-1 1 0 0,1 0-1 0 0,0 0 0 0 0,0 0 1 0 0,0 1-1 0 0,1-1 0 0 0,-1 1 0 0 0,1-1 1 0 0,0 0-1 0 0,1 1 0 0 0,0-1 1 0 0,1 6-1 0 0,-2-9 3 0 0,1-1 0 0 0,0 0 0 0 0,-1 0 1 0 0,1 0-1 0 0,0 1 0 0 0,0-1 0 0 0,0 0 0 0 0,0 0 0 0 0,0 0 0 0 0,0 0 1 0 0,0 0-1 0 0,1-1 0 0 0,-1 1 0 0 0,0 0 0 0 0,0 0 0 0 0,1-1 0 0 0,-1 1 1 0 0,0-1-1 0 0,1 1 0 0 0,-1-1 0 0 0,0 1 0 0 0,1-1 0 0 0,2 0 1 0 0,36 3-51 0 0,-36-3 57 0 0,11 0-43 0 0,-4 1 92 0 0,0-1 0 0 0,0 0 0 0 0,0-1 0 0 0,0 0 1 0 0,0-1-1 0 0,0 0 0 0 0,-1-1 0 0 0,1 0 0 0 0,11-5 0 0 0,-9 2-14 0 0,2-1 18 0 0,0 0 0 0 0,0-1 0 0 0,-1 0 0 0 0,-1-1-1 0 0,1-1 1 0 0,15-15 0 0 0,-28 68-362 0 0,-1-37 374 0 0,0 0-21 0 0,0 0 1 0 0,0-1-1 0 0,0 1 1 0 0,1-1 0 0 0,2 9-1 0 0,-3-13-51 0 0,1 0 0 0 0,-1 1 1 0 0,1-1-1 0 0,0 0 0 0 0,-1 1 0 0 0,1-1 0 0 0,0 0 0 0 0,0 0 0 0 0,0 0 0 0 0,0 0 0 0 0,0 0 1 0 0,0 0-1 0 0,0 0 0 0 0,0 0 0 0 0,0 0 0 0 0,1 0 0 0 0,-1 0 0 0 0,0-1 0 0 0,1 1 1 0 0,-1 0-1 0 0,0-1 0 0 0,1 0 0 0 0,-1 1 0 0 0,1-1 0 0 0,-1 0 0 0 0,2 1 0 0 0,-2-1-37 0 0,3 1-399 0 0,0-1-1 0 0,1 1 1 0 0,-1-1-1 0 0,0 0 0 0 0,0 0 1 0 0,0-1-1 0 0,0 1 1 0 0,8-3-1 0 0,-1-8-2544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3.061"/>
    </inkml:context>
    <inkml:brush xml:id="br0">
      <inkml:brushProperty name="width" value="0.05" units="cm"/>
      <inkml:brushProperty name="height" value="0.05" units="cm"/>
      <inkml:brushProperty name="color" value="#E71224"/>
    </inkml:brush>
  </inkml:definitions>
  <inkml:trace contextRef="#ctx0" brushRef="#br0">0 66 6435 0 0,'0'0'3025'0'0,"0"10"-2782"0"0,0 35 272 0 0,1-41-460 0 0,-1 0 0 0 0,0 0 0 0 0,1 0 1 0 0,-1 0-1 0 0,1-1 0 0 0,0 1 0 0 0,0 0 0 0 0,1 0 0 0 0,-1-1 0 0 0,1 1 1 0 0,0-1-1 0 0,0 1 0 0 0,0-1 0 0 0,0 0 0 0 0,0 0 0 0 0,1 0 0 0 0,0 0 0 0 0,-1 0 1 0 0,1-1-1 0 0,0 1 0 0 0,0-1 0 0 0,1 1 0 0 0,6 2 0 0 0,-10-5 31 0 0,0 0-1 0 0,0 1 0 0 0,1-1 1 0 0,-1 0-1 0 0,0 0 1 0 0,0 0-1 0 0,1 0 0 0 0,-1 0 1 0 0,0 0-1 0 0,0 0 1 0 0,1 0-1 0 0,-1 0 0 0 0,0-1 1 0 0,0 1-1 0 0,1 0 1 0 0,-1 0-1 0 0,0 0 0 0 0,0 0 1 0 0,1 0-1 0 0,-1 0 1 0 0,0 0-1 0 0,0-1 0 0 0,0 1 1 0 0,1 0-1 0 0,-1 0 1 0 0,0 0-1 0 0,0 0 1 0 0,0-1-1 0 0,0 1 0 0 0,1 0 1 0 0,-1 0-1 0 0,0 0 1 0 0,0-1-1 0 0,0 1 0 0 0,0 0 1 0 0,0 0-1 0 0,0-1 1 0 0,0 1-1 0 0,0 0 0 0 0,0 0 1 0 0,0-1-1 0 0,0 1 1 0 0,0 0-1 0 0,0 0 0 0 0,0-1 1 0 0,0 1-1 0 0,0 0 1 0 0,0 0-1 0 0,0-1 0 0 0,0 1 1 0 0,0-20 59 0 0,0 16 263 0 0,0-9-257 0 0,0-1-1 0 0,1 1 0 0 0,0 0 1 0 0,1-1-1 0 0,6-20 0 0 0,-7 30-148 0 0,1 1 0 0 0,-1-1 0 0 0,1 0 0 0 0,0 1 0 0 0,0-1 0 0 0,0 1 0 0 0,1 0 0 0 0,-1 0 0 0 0,1 0 0 0 0,0 0 0 0 0,-1 0 0 0 0,1 0 0 0 0,1 1 0 0 0,-1 0 0 0 0,0-1 0 0 0,1 1 0 0 0,-1 0 0 0 0,1 1 0 0 0,-1-1 0 0 0,1 0 0 0 0,0 1 0 0 0,0 0 0 0 0,5-1 0 0 0,9-1-116 0 0,31-2 0 0 0,-5 8-3078 0 0,-44-3 3000 0 0,1 0 0 0 0,-1 0-1 0 0,1 0 1 0 0,0 0 0 0 0,-1 0 0 0 0,1 0 0 0 0,-1 0 0 0 0,1 0 0 0 0,-1 1 0 0 0,1-1 0 0 0,-1 0 0 0 0,1 1 0 0 0,-1-1 0 0 0,1 0-1 0 0,-1 1 1 0 0,1-1 0 0 0,-1 0 0 0 0,1 1 0 0 0,-1-1 0 0 0,0 1 0 0 0,1-1 0 0 0,-1 1 0 0 0,0-1 0 0 0,1 1 0 0 0,-1-1-1 0 0,0 1 1 0 0,1-1 0 0 0,-1 1 0 0 0,0 1 0 0 0,1 8-5016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3.827"/>
    </inkml:context>
    <inkml:brush xml:id="br0">
      <inkml:brushProperty name="width" value="0.05" units="cm"/>
      <inkml:brushProperty name="height" value="0.05" units="cm"/>
      <inkml:brushProperty name="color" value="#E71224"/>
    </inkml:brush>
  </inkml:definitions>
  <inkml:trace contextRef="#ctx0" brushRef="#br0">0 1 6099 0 0,'0'0'3695'0'0,"0"9"-3661"0"0,0 337 5380 0 0,0-341-5400 0 0,1 1 1 0 0,-1-1-1 0 0,1 0 1 0 0,0 0-1 0 0,0 0 1 0 0,0 0-1 0 0,1 0 1 0 0,0 0-1 0 0,0 0 1 0 0,0-1-1 0 0,0 1 1 0 0,1-1-1 0 0,0 1 1 0 0,0-1-1 0 0,4 4 1 0 0,-6-6-27 0 0,1-1 0 0 0,-1 0 1 0 0,1-1-1 0 0,-1 1 0 0 0,1 0 1 0 0,-1 0-1 0 0,1-1 1 0 0,0 1-1 0 0,-1-1 0 0 0,1 1 1 0 0,0-1-1 0 0,0 0 0 0 0,-1 0 1 0 0,4 1-1 0 0,29-2-302 0 0,-17 0-387 0 0,-15 1 271 0 0,1 0 0 0 0,-1 0 0 0 0,1-1-1 0 0,0 1 1 0 0,-1 0 0 0 0,1-1 0 0 0,-1 0 0 0 0,1 0 0 0 0,-1 0 0 0 0,1 0 0 0 0,-1 0-1 0 0,0 0 1 0 0,1 0 0 0 0,-1-1 0 0 0,0 1 0 0 0,0-1 0 0 0,3-3 0 0 0,3-6-6112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4.261"/>
    </inkml:context>
    <inkml:brush xml:id="br0">
      <inkml:brushProperty name="width" value="0.05" units="cm"/>
      <inkml:brushProperty name="height" value="0.05" units="cm"/>
      <inkml:brushProperty name="color" value="#E71224"/>
    </inkml:brush>
  </inkml:definitions>
  <inkml:trace contextRef="#ctx0" brushRef="#br0">0 14 7251 0 0,'0'0'3154'0'0,"91"-11"-3074"0"0,-70 9 400 0 0,-4 2-160 0 0,0 0-80 0 0,3 0-160 0 0,0 0-32 0 0,0 0-160 0 0,-3 0 16 0 0,-3 0-1008 0 0,3 0-481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8:50.674"/>
    </inkml:context>
    <inkml:brush xml:id="br0">
      <inkml:brushProperty name="width" value="0.35" units="cm"/>
      <inkml:brushProperty name="height" value="0.35" units="cm"/>
    </inkml:brush>
  </inkml:definitions>
  <inkml:trace contextRef="#ctx0" brushRef="#br0">437 1054 12358 0 0,'0'0'-334'0'0,"-6"-20"-501"0"0,1 2 861 0 0,0 5 2 0 0,1 0 0 0 0,1 0 1 0 0,0-1-1 0 0,1 1 0 0 0,1-1 0 0 0,0 0 1 0 0,0 1-1 0 0,2-15 0 0 0,5-187 946 0 0,-7 205-814 0 0,1 1 1 0 0,-2 0-1 0 0,1 0 1 0 0,-1 1-1 0 0,0-1 1 0 0,-1 0-1 0 0,0 0 1 0 0,-1 1-1 0 0,1 0 1 0 0,-2 0-1 0 0,1 0 0 0 0,-1 0 1 0 0,-10-12-1 0 0,14 19-116 0 0,1 0-1 0 0,-1 0 0 0 0,0 1 0 0 0,0-1 1 0 0,0 0-1 0 0,0 0 0 0 0,0 0 1 0 0,0 1-1 0 0,-1-1 0 0 0,1 0 0 0 0,0 1 1 0 0,0-1-1 0 0,0 1 0 0 0,-1-1 0 0 0,1 1 1 0 0,0 0-1 0 0,0 0 0 0 0,-1-1 1 0 0,1 1-1 0 0,0 0 0 0 0,-1 0 0 0 0,1 0 1 0 0,0 0-1 0 0,0 1 0 0 0,-1-1 0 0 0,1 0 1 0 0,0 0-1 0 0,0 1 0 0 0,-1-1 1 0 0,1 1-1 0 0,0-1 0 0 0,0 1 0 0 0,0 0 1 0 0,0-1-1 0 0,-1 1 0 0 0,1 0 0 0 0,0 0 1 0 0,1 0-1 0 0,-1 0 0 0 0,0-1 1 0 0,-1 3-1 0 0,-5 4-15 0 0,1 0 1 0 0,0 1-1 0 0,1 0 0 0 0,-7 11 1 0 0,11-17-57 0 0,-97 181-157 0 0,53-94 98 0 0,41-80 54 0 0,-4 8 58 0 0,5-15-121 0 0,2-9-160 0 0,1-27 92 0 0,2 0 0 0 0,1 1-1 0 0,12-58 1 0 0,-2 43 94 0 0,4-15 271 0 0,13-86-1 0 0,-29 125-113 0 0,-1 16-112 0 0,0 10-274 0 0,1 13 333 0 0,-1 0 0 0 0,-1-1-1 0 0,0 1 1 0 0,-1-1 0 0 0,-1 1 0 0 0,-8 26 0 0 0,-11 17 19 0 0,-19 44 33 0 0,36-93-114 0 0,5-15-170 0 0,1-6 37 0 0,1-10 116 0 0,0 0 0 0 0,2 0 0 0 0,1 0 0 0 0,0 0 0 0 0,12-25 1 0 0,10-48 180 0 0,-21 57-79 0 0,-2-1 1 0 0,-2-71 0 0 0,-2 79-127 0 0,-7 91 303 0 0,4 61-263 0 0,5-136-574 0 0,1 4 568 0 0,2 0-1 0 0,9-19 0 0 0,5-11 258 0 0,30-108 199 0 0,-45 136-378 0 0,1-8-152 0 0,-3 50-99 0 0,8 42 1 0 0,-1 0 411 0 0,-9-68-205 0 0,1-1 1 0 0,-1 1-1 0 0,1 0 0 0 0,0 0 1 0 0,-1-1-1 0 0,1 1 0 0 0,2 2 1 0 0,-3-4-5 0 0,0-1-1 0 0,0 0 1 0 0,0 0 0 0 0,0 0 0 0 0,0 0 0 0 0,0 1 0 0 0,0-1-1 0 0,1 0 1 0 0,-1 0 0 0 0,0 0 0 0 0,0 0 0 0 0,0 0 0 0 0,0 1-1 0 0,1-1 1 0 0,-1 0 0 0 0,0 0 0 0 0,0 0 0 0 0,0 0 0 0 0,0 0-1 0 0,1 0 1 0 0,-1 0 0 0 0,0 0 0 0 0,0 0 0 0 0,0 0 0 0 0,1 0-1 0 0,-1 0 1 0 0,0 0 0 0 0,0 0 0 0 0,0 0 0 0 0,1 0 0 0 0,-1 0-1 0 0,0 0 1 0 0,0 0 0 0 0,1 0 0 0 0,6-11-263 0 0,1-12 345 0 0,-2 1-1 0 0,0-1 0 0 0,-1 0 1 0 0,1-26-1 0 0,0-95-7 0 0,-4 161-367 0 0,-2 2 201 0 0,-1 19-1 0 0,0 0 162 0 0,1 387 144 0 0,0-425-213 0 0,0 0 1 0 0,0 1-1 0 0,0-1 1 0 0,0 0-1 0 0,0 1 1 0 0,0-1-1 0 0,0 0 1 0 0,0 1-1 0 0,0-1 1 0 0,0 0-1 0 0,0 1 1 0 0,0-1-1 0 0,1 0 1 0 0,-1 0-1 0 0,0 1 1 0 0,0-1-1 0 0,0 0 1 0 0,0 0-1 0 0,0 1 1 0 0,1-1-1 0 0,-1 0 1 0 0,0 0-1 0 0,0 1 1 0 0,0-1-1 0 0,1 0 1 0 0,-1 0-1 0 0,0 0 1 0 0,0 1-1 0 0,1-1 1 0 0,-1 0-1 0 0,0 0 1 0 0,1 0-1 0 0,-1 0 0 0 0,0 0 1 0 0,0 0-1 0 0,1 0 1 0 0,-1 1-1 0 0,0-1 1 0 0,1 0-1 0 0,-1 0 1 0 0,0 0-1 0 0,1 0 1 0 0,-1 0-1 0 0,0 0 1 0 0,1-1-1 0 0,15-5-233 0 0,2-7 186 0 0,-1 0-1 0 0,0-1 0 0 0,25-27 0 0 0,-2 1 150 0 0,-32 33-69 0 0,10-9 100 0 0,24-18 0 0 0,-37 30-142 0 0,-1 1 0 0 0,1 1 0 0 0,0-1 0 0 0,0 0 0 0 0,0 1 1 0 0,0 0-1 0 0,0 0 0 0 0,1 1 0 0 0,-1 0 0 0 0,0-1 0 0 0,9 1 0 0 0,-14 1 2 0 0,1 0 1 0 0,0 0-1 0 0,-1 0 0 0 0,1 0 0 0 0,-1 0 1 0 0,1 0-1 0 0,0 1 0 0 0,-1-1 0 0 0,1 0 1 0 0,-1 0-1 0 0,1 1 0 0 0,0-1 0 0 0,-1 0 1 0 0,1 1-1 0 0,-1-1 0 0 0,1 1 0 0 0,-1-1 1 0 0,1 1-1 0 0,-1-1 0 0 0,0 1 0 0 0,1-1 1 0 0,-1 1-1 0 0,1-1 0 0 0,-1 1 0 0 0,0-1 1 0 0,0 1-1 0 0,1 0 0 0 0,-1-1 0 0 0,0 1 1 0 0,0-1-1 0 0,0 2 0 0 0,2 22 68 0 0,-3-17-61 0 0,2 49 188 0 0,1-18-105 0 0,-3 0 0 0 0,0 0 1 0 0,-11 57-1 0 0,-99 277 387 0 0,108-362-434 0 0,0 0-13 0 0,1-5-5 0 0,0 1-1 0 0,0 1 1 0 0,1-1-1 0 0,-1 0 1 0 0,1 8-1 0 0,1-14-14 0 0,0 0 1 0 0,0 0-1 0 0,0 0 0 0 0,0-1 0 0 0,0 1 0 0 0,0 0 0 0 0,0 0 0 0 0,0 0 0 0 0,0 0 0 0 0,0 0 1 0 0,1 0-1 0 0,-1 0 0 0 0,0 0 0 0 0,0 0 0 0 0,0 0 0 0 0,0 0 0 0 0,0 0 0 0 0,0 0 0 0 0,0 0 0 0 0,0 0 1 0 0,0 0-1 0 0,0 0 0 0 0,1 0 0 0 0,-1 0 0 0 0,0 0 0 0 0,0 0 0 0 0,0 0 0 0 0,0 0 0 0 0,0 0 1 0 0,0 0-1 0 0,0 0 0 0 0,0 0 0 0 0,0 1 0 0 0,0-1 0 0 0,0 0 0 0 0,0 0 0 0 0,0 0 0 0 0,1 0 0 0 0,-1 0 1 0 0,0 0-1 0 0,0 0 0 0 0,0 0 0 0 0,0 0 0 0 0,0 0 0 0 0,0 0 0 0 0,0 0 0 0 0,0 0 0 0 0,0 1 1 0 0,0-1-1 0 0,0 0 0 0 0,0 0 0 0 0,0 0 0 0 0,0 0 0 0 0,0 0 0 0 0,0 0 0 0 0,0 0 0 0 0,0 0 0 0 0,0 0 1 0 0,0 0-1 0 0,0 0 0 0 0,0 1 0 0 0,0-1 0 0 0,0 0 0 0 0,0 0 0 0 0,0 0 0 0 0,0 0 0 0 0,0 0 1 0 0,0 0-1 0 0,3-1-35 0 0,1-1 0 0 0,-1 1 1 0 0,1-1-1 0 0,-1 0 0 0 0,0 0 1 0 0,0 0-1 0 0,1 0 1 0 0,-1-1-1 0 0,-1 0 0 0 0,6-5 1 0 0,10-9-7 0 0,180-175 364 0 0,21-17 92 0 0,-209 200-329 0 0,-12 14 370 0 0,-17 16 181 0 0,17-19-693 0 0,-360 424 226 0 0,352-414-163 0 0,7-9-6 0 0,-1 1 0 0 0,1 0 0 0 0,0-1 0 0 0,0 1 0 0 0,1 0 0 0 0,-1 0 0 0 0,1 1 0 0 0,0-1 0 0 0,0 0 0 0 0,1 1 0 0 0,-1-1 0 0 0,0 6 0 0 0,7-12-255 0 0,419-368-90 0 0,-146 121 580 0 0,-248 222-202 0 0,-9 9-105 0 0,33-24-1 0 0,-54 42 68 0 0,0 0 0 0 0,0 0 0 0 0,0 0 0 0 0,0 0 0 0 0,0 0 0 0 0,0 1 0 0 0,0-1 0 0 0,0 0 0 0 0,0 0 0 0 0,0 0 0 0 0,0 0 0 0 0,0 0 0 0 0,0 0 0 0 0,0 0 0 0 0,0 0 0 0 0,0 0 0 0 0,0 0 0 0 0,0 0 0 0 0,0 0 0 0 0,0 0 0 0 0,0 0 0 0 0,0 1 0 0 0,1-1 0 0 0,-1 0 0 0 0,0 0 0 0 0,0 0 0 0 0,0 0 0 0 0,0 0 0 0 0,0 0 0 0 0,0 0 0 0 0,0 0 0 0 0,0 0 0 0 0,0 0 0 0 0,0 0 0 0 0,0 0 0 0 0,0 0 0 0 0,0 0 0 0 0,1 0 0 0 0,-1 0 0 0 0,0 0 0 0 0,0 0 0 0 0,0 0 0 0 0,0 0 0 0 0,0 0 0 0 0,0 0 0 0 0,0 0 0 0 0,0 0 0 0 0,0 0 0 0 0,0 0 0 0 0,0 0 0 0 0,0 0 0 0 0,1 0 0 0 0,-1 0 0 0 0,0 0 0 0 0,0 0 0 0 0,-1 3 4 0 0,1 0-1 0 0,-1 0 1 0 0,0 0-1 0 0,0 0 1 0 0,0 0 0 0 0,0 0-1 0 0,0 0 1 0 0,-1 0 0 0 0,0 0-1 0 0,1-1 1 0 0,-1 1-1 0 0,0-1 1 0 0,0 1 0 0 0,0-1-1 0 0,-5 4 1 0 0,-2 4 13 0 0,-262 344 157 0 0,32 21-114 0 0,231-361-55 0 0,0 0 0 0 0,0 0 1 0 0,-9 29-1 0 0,16-38-3 0 0,5-4-59 0 0,-1-2 15 0 0,1 0 0 0 0,-1-1-1 0 0,0 1 1 0 0,0-1 0 0 0,0 1-1 0 0,0-1 1 0 0,4-3 0 0 0,60-49-132 0 0,68-69 1 0 0,-86 75 231 0 0,515-523 447 0 0,-541 541-598 0 0,-31 61 312 0 0,-5-8-155 0 0,-2-1-1 0 0,0-1 0 0 0,-23 25 1 0 0,-7 8-24 0 0,-267 369 76 0 0,230-308-132 0 0,-55 80 38 0 0,131-186-16 0 0,4-7-3 0 0,1 0 1 0 0,-1 0-1 0 0,1 0 1 0 0,0 1 0 0 0,-1-1-1 0 0,1 0 1 0 0,0 1-1 0 0,0-1 1 0 0,1 0 0 0 0,-1 1-1 0 0,0-1 1 0 0,0 6-1 0 0,10-16-274 0 0,46-42-86 0 0,317-311 470 0 0,-181 139-65 0 0,-22-16-89 0 0,-159 223 16 0 0,-8 12 10 0 0,1 0 1 0 0,-1 0 0 0 0,0 0-1 0 0,-1 0 1 0 0,1 0 0 0 0,0 0-1 0 0,-1-1 1 0 0,0 1 0 0 0,0-1-1 0 0,0 1 1 0 0,1-5 0 0 0,-2 10 33 0 0,-1-1 0 0 0,1 1 0 0 0,0 0 0 0 0,0-1 0 0 0,-1 1 0 0 0,1 0 0 0 0,-1-1 1 0 0,0 1-1 0 0,1-1 0 0 0,-2 2 0 0 0,-65 103 274 0 0,14-25-283 0 0,-156 278 117 0 0,-40 66-5 0 0,208-362-108 0 0,11-18 24 0 0,-35 72 0 0 0,68-122-111 0 0,0 0 1 0 0,-1 1-1 0 0,2-1 0 0 0,-1 1 1 0 0,4-5-1 0 0,7-6-49 0 0,120-141-32 0 0,-12 17 344 0 0,394-492 72 0 0,-415 505-224 0 0,-86 107-35 0 0,-14 16 27 0 0,-3 4 15 0 0,-25 23 222 0 0,10-8-67 0 0,-286 272 77 0 0,76-70-203 0 0,-436 353-364 0 0,608-531 232 0 0,-115 65 0 0 0,159-99 62 0 0,-1 0 1 0 0,1-1-1 0 0,-1 0 1 0 0,0-1-1 0 0,0-1 1 0 0,0 0-1 0 0,-1 0 1 0 0,1-1-1 0 0,-1-1 1 0 0,-12 0 0 0 0,22-1-15 0 0,1 0 1 0 0,-1 0 0 0 0,1 0 0 0 0,-1-1 0 0 0,0 1 0 0 0,1-1 0 0 0,-1 0 0 0 0,1 0 0 0 0,0 0 0 0 0,-1 0 0 0 0,1 0 0 0 0,0-1 0 0 0,0 1 0 0 0,0-1 0 0 0,-1 1-1 0 0,2-1 1 0 0,-1 0 0 0 0,0 0 0 0 0,0 0 0 0 0,0 0 0 0 0,1 0 0 0 0,-1 0 0 0 0,1 0 0 0 0,0 0 0 0 0,0-1 0 0 0,0 1 0 0 0,-2-4 0 0 0,0-5-118 0 0,1-1 0 0 0,0 1 0 0 0,1 0 0 0 0,0 0 0 0 0,1-13 0 0 0,0 12 45 0 0,-2-54 3 0 0,3 0-1 0 0,2-1 1 0 0,21-103 0 0 0,10-20 896 0 0,-36 216-718 0 0,-2 1 0 0 0,-1 0 0 0 0,0-1 0 0 0,-16 41 0 0 0,3-7-41 0 0,-152 492 178 0 0,164-533-229 0 0,-2 8 27 0 0,5-20-73 0 0,2-9-81 0 0,2-11 7 0 0,1 0 0 0 0,1 0-1 0 0,0 0 1 0 0,9-23-1 0 0,28-54 74 0 0,-19 46 132 0 0,122-288 111 0 0,-113 247-143 0 0,-3 0 1 0 0,16-92-1 0 0,-39 153-42 0 0,-1 0-1 0 0,-1-36 1 0 0,-3 81 61 0 0,-1 0 0 0 0,-1-1 0 0 0,-7 25 0 0 0,2-10-51 0 0,-37 288 148 0 0,26 3-104 0 0,2-26 8 0 0,0-101-101 0 0,-49 221 1 0 0,59-390 17 0 0,2-10-88 0 0,-4 34 0 0 0,9-65-42 0 0,1-1 0 0 0,1 0 1 0 0,0 1-1 0 0,0-1 0 0 0,7-16 0 0 0,28-60 82 0 0,-22 53 53 0 0,186-410 471 0 0,28 18-427 0 0,-213 400-107 0 0,-15 29 35 0 0,-1 1 0 0 0,0-1-1 0 0,1 1 1 0 0,-1-1 0 0 0,0 1-1 0 0,-1-1 1 0 0,1 0 0 0 0,-1 5-1 0 0,-8 20 154 0 0,0 0-1 0 0,-2 0 1 0 0,-19 34-1 0 0,-12 26-81 0 0,6 7-6 0 0,4 2 0 0 0,-21 110 0 0 0,-21 204-130 0 0,72-394 95 0 0,-21 127 48 0 0,-44 150 1 0 0,66-330-111 0 0,2 10-78 0 0,1 0 0 0 0,11-53 0 0 0,23-55 237 0 0,-25 97-116 0 0,65-212 112 0 0,133-297-1 0 0,-196 517-78 0 0,49-101 9 0 0,-48 105-52 0 0,2-1-1 0 0,28-36 1 0 0,-41 60 12 0 0,11-12-57 0 0,-13 15 72 0 0,-1 0 0 0 0,0 0 0 0 0,0 0 0 0 0,0 0 0 0 0,0 0 0 0 0,0-1 0 0 0,1 1 0 0 0,-1 0 0 0 0,0 0 0 0 0,0 0 0 0 0,0 0 0 0 0,0 1 0 0 0,0-1 0 0 0,1 0 0 0 0,-1 0 0 0 0,0 0 0 0 0,0 0 0 0 0,0 0-1 0 0,0 0 1 0 0,0 0 0 0 0,1 0 0 0 0,-1 0 0 0 0,0 0 0 0 0,0 0 0 0 0,0 0 0 0 0,0 0 0 0 0,0 1 0 0 0,0-1 0 0 0,0 0 0 0 0,1 0 0 0 0,-1 0 0 0 0,0 0 0 0 0,0 0 0 0 0,0 0 0 0 0,0 0 0 0 0,0 1 0 0 0,0-1 0 0 0,0 0 0 0 0,2 14-347 0 0,-3-1 301 0 0,0 0 0 0 0,-1 0 0 0 0,0 0 1 0 0,-1 0-1 0 0,0 0 0 0 0,-7 16 0 0 0,-40 77 256 0 0,33-72-202 0 0,-84 163 75 0 0,-64 134 114 0 0,23-19-78 0 0,-31 67-90 0 0,-17-11 44 0 0,105-218 29 0 0,83-147-101 0 0,2-10-18 0 0,1-7-52 0 0,1-1-1 0 0,0 1 1 0 0,1 0 0 0 0,1 0-1 0 0,0 0 1 0 0,1 1 0 0 0,9-18-1 0 0,131-271 194 0 0,-77 166-72 0 0,361-649 94 0 0,-338 639-82 0 0,216-260 0 0 0,-293 390-80 0 0,22-19 0 0 0,-32 32-4 0 0,15-10-36 0 0,-19 13 55 0 0,0 0 0 0 0,1 0 1 0 0,-1 0-1 0 0,0 0 1 0 0,0 0-1 0 0,1 0 1 0 0,-1 0-1 0 0,0 0 0 0 0,0 0 1 0 0,0 0-1 0 0,1 0 1 0 0,-1 0-1 0 0,0 0 1 0 0,0 0-1 0 0,0 0 1 0 0,1 0-1 0 0,-1 0 0 0 0,0 0 1 0 0,0 1-1 0 0,0-1 1 0 0,1 0-1 0 0,-1 0 1 0 0,0 0-1 0 0,0 0 1 0 0,0 0-1 0 0,0 1 0 0 0,1-1 1 0 0,-1 0-1 0 0,0 0 1 0 0,0 0-1 0 0,2 14-327 0 0,-3-2 319 0 0,-1 0-1 0 0,0 0 1 0 0,-1 0-1 0 0,0-1 1 0 0,-1 1-1 0 0,-9 20 1 0 0,-43 68 225 0 0,24-46-164 0 0,-716 1424 136 0 0,701-1380-152 0 0,-33 77 24 0 0,77-167-60 0 0,-3 12 17 0 0,22-40-289 0 0,111-155-240 0 0,-49 71 650 0 0,7-11-85 0 0,495-687 245 0 0,-29-20-68 0 0,-539 802-240 0 0,54-94-106 0 0,-72 131 289 0 0,-14 27 343 0 0,-127 183-152 0 0,60-100-334 0 0,-985 1561-63 0 0,1031-1622 60 0 0,-66 121 29 0 0,109-198-172 0 0,-2 7 83 0 0,1 0 1 0 0,0 1-1 0 0,-1-1 1 0 0,1 1-1 0 0,3-7 1 0 0,16-28-229 0 0,47-68 1 0 0,-36 61 339 0 0,21-34-36 0 0,395-578 181 0 0,-112 189-147 0 0,173-229-114 0 0,-491 675 8 0 0,-13 17 19 0 0,0 1 0 0 0,-1-1 0 0 0,1 0 0 0 0,-1 0 0 0 0,0 0 0 0 0,2-8 1 0 0,-8 29 353 0 0,3-13-274 0 0,0 0 0 0 0,-1 1-1 0 0,1-1 1 0 0,-1 0 0 0 0,0 0-1 0 0,-2 4 1 0 0,-13 25 152 0 0,-34 48 0 0 0,18-30-230 0 0,-258 430 24 0 0,55-91-109 0 0,119-198 82 0 0,-179 285 13 0 0,-16-16 101 0 0,287-425-109 0 0,21-31-1 0 0,2-7-13 0 0,1 1 1 0 0,0-1 0 0 0,1 0 0 0 0,-1 1 0 0 0,1-1 0 0 0,0 1 0 0 0,-1-1 0 0 0,1 1 0 0 0,0-1 0 0 0,0 1 0 0 0,3-4 0 0 0,47-72-668 0 0,286-387 681 0 0,-206 286 20 0 0,139-186 36 0 0,419-598-578 0 0,-663 925 457 0 0,-22 34 8 0 0,-4 7 53 0 0,-7 13 117 0 0,-70 93 588 0 0,47-70-686 0 0,-787 1155-80 0 0,459-600 337 0 0,320-529-115 0 0,37-64-148 0 0,0 1 1 0 0,0 0-1 0 0,0 0 1 0 0,0-1 0 0 0,0 1-1 0 0,0 0 1 0 0,1 0-1 0 0,-1 0 1 0 0,1 0 0 0 0,-1 0-1 0 0,1 0 1 0 0,0 0 0 0 0,0 2-1 0 0,2-5-27 0 0,0-1 0 0 0,0 1 1 0 0,1-1-1 0 0,-1 1 0 0 0,0-1 0 0 0,0 0 0 0 0,-1 0 0 0 0,4-4 0 0 0,0 1-12 0 0,183-187-195 0 0,413-436 412 0 0,-384 388-129 0 0,174-188-326 0 0,-353 389 97 0 0,-35 35 146 0 0,6-3-211 0 0,-8 7 237 0 0,-1 1 0 0 0,0-1 1 0 0,0 1-1 0 0,1-1 1 0 0,-1 1-1 0 0,0-1 0 0 0,0 1 1 0 0,0-1-1 0 0,0 1 1 0 0,0 0-1 0 0,0-1 0 0 0,0 1 1 0 0,0-1-1 0 0,0 1 1 0 0,0-1-1 0 0,0 1 0 0 0,0-1 1 0 0,0 1-1 0 0,0-1 1 0 0,-1 1-1 0 0,1-1 0 0 0,0 1 1 0 0,0-1-1 0 0,-1 1 1 0 0,-2 13 110 0 0,-2-1 1 0 0,1 0 0 0 0,-2-1 0 0 0,-9 18-1 0 0,-35 51-38 0 0,13-23-57 0 0,-20 35 22 0 0,-245 403 264 0 0,93-174-180 0 0,64-104 28 0 0,144-216-135 0 0,-8 11 76 0 0,7-11-51 0 0,6-10-27 0 0,15-26-130 0 0,2 1 1 0 0,2 1-1 0 0,49-54 1 0 0,-14 18 208 0 0,-46 53-69 0 0,559-712 76 0 0,-498 629-143 0 0,-70 97-93 0 0,-3 6 89 0 0,-5 12 54 0 0,-15 24 127 0 0,-3-1-1 0 0,-1-2 1 0 0,-40 49-1 0 0,25-34-115 0 0,-390 512 392 0 0,407-538-383 0 0,-100 135 115 0 0,115-149-107 0 0,6-9-27 0 0,4-6-42 0 0,263-284-553 0 0,-127 140 762 0 0,-93 97-169 0 0,40-44-26 0 0,105-87 0 0 0,-158 157 3 0 0,-32 22 23 0 0,-1 1 0 0 0,0 0 0 0 0,1-1 0 0 0,-1 1 0 0 0,1 0 0 0 0,-1 0 0 0 0,0-1 0 0 0,1 1 0 0 0,-1 0 0 0 0,1 0 0 0 0,-1 0 0 0 0,1-1 0 0 0,-1 1 0 0 0,0 0-1 0 0,1 0 1 0 0,-1 0 0 0 0,1 0 0 0 0,-1 0 0 0 0,1 0 0 0 0,-1 0 0 0 0,1 0 0 0 0,-1 0 0 0 0,1 0 0 0 0,-1 1 0 0 0,1-1 0 0 0,-1 0 0 0 0,1 0 0 0 0,-1 0 0 0 0,0 0 0 0 0,1 1 0 0 0,-1-1 0 0 0,1 1 0 0 0,1 16-84 0 0,-2-13 98 0 0,0 4 44 0 0,-1 1 0 0 0,0-1 0 0 0,0 1 0 0 0,-1-1-1 0 0,0 0 1 0 0,-1 1 0 0 0,-5 11 0 0 0,-33 55 71 0 0,19-38-80 0 0,-73 125 287 0 0,-21 38-75 0 0,114-196-269 0 0,-5 8 23 0 0,11-25-159 0 0,10-14 40 0 0,1 0-1 0 0,1 1 1 0 0,39-48 0 0 0,-39 52 101 0 0,143-165 65 0 0,-154 182-57 0 0,-1 0-10 0 0,1 0-1 0 0,-1 0 1 0 0,1 1-1 0 0,0 0 1 0 0,0 0 0 0 0,0 0-1 0 0,11-5 1 0 0,-16 9 3 0 0,0 0 0 0 0,0 0 0 0 0,1 0 0 0 0,-1 0 0 0 0,0 0 0 0 0,0 0-1 0 0,0 0 1 0 0,1 0 0 0 0,-1 0 0 0 0,0 0 0 0 0,0 0 0 0 0,0 0 0 0 0,1 0 0 0 0,-1 0 0 0 0,0 0 0 0 0,0 0 0 0 0,0 0 0 0 0,1 0 0 0 0,-1 0 0 0 0,0 0 0 0 0,0 0 0 0 0,0 0 0 0 0,1 0 0 0 0,-1 1 0 0 0,0-1 0 0 0,0 0 0 0 0,0 0 0 0 0,0 0 0 0 0,1 0 0 0 0,-1 0 0 0 0,0 1 0 0 0,0-1 0 0 0,0 0 0 0 0,0 0 0 0 0,0 0 0 0 0,0 1 0 0 0,0-1 0 0 0,3 12-28 0 0,-3 18 186 0 0,-1-26-135 0 0,0 7 24 0 0,0 0-1 0 0,-1-1 1 0 0,0 1-1 0 0,-1-1 1 0 0,0 0-1 0 0,-5 11 1 0 0,-32 58 154 0 0,4-8-97 0 0,31-59-224 0 0,6-14 83 0 0,-1-1-1 0 0,1 1 0 0 0,-1 0 1 0 0,1 0-1 0 0,0 0 1 0 0,0 0-1 0 0,0-1 1 0 0,0 1-1 0 0,0 0 1 0 0,0 1-1 0 0,1-1 0 0 0,1-3 1 0 0,24-24-134 0 0,-16 18 208 0 0,8-9 9 0 0,-7 6-139 0 0,2 0 0 0 0,-1 1 1 0 0,2 0-1 0 0,19-14 0 0 0,-32 26-94 0 0,0 0 1 0 0,0 0-1 0 0,0 1 0 0 0,1-1 0 0 0,-1 0 0 0 0,0 1 0 0 0,0-1 0 0 0,0 1 0 0 0,5-1 0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4.859"/>
    </inkml:context>
    <inkml:brush xml:id="br0">
      <inkml:brushProperty name="width" value="0.05" units="cm"/>
      <inkml:brushProperty name="height" value="0.05" units="cm"/>
      <inkml:brushProperty name="color" value="#E71224"/>
    </inkml:brush>
  </inkml:definitions>
  <inkml:trace contextRef="#ctx0" brushRef="#br0">14 0 6531 0 0,'0'0'4605'0'0,"0"3"-4979"0"0,-1 16 1296 0 0,-1 0 1 0 0,-5 26-1 0 0,5-33-730 0 0,1 1-1 0 0,0 23 1 0 0,1-21-146 0 0,2-15-52 0 0,-1 1-1 0 0,1 0 0 0 0,-1-1 1 0 0,0 1-1 0 0,1-1 0 0 0,-1 1 1 0 0,1-1-1 0 0,0 0 0 0 0,-1 0 0 0 0,1 0 1 0 0,-1 0-1 0 0,1 0 0 0 0,-1 0 1 0 0,4-1-1 0 0,0 1-13 0 0,16 1 269 0 0,19 0-1477 0 0,-38-1 848 0 0,1 0 1 0 0,-1 0-1 0 0,1 0 1 0 0,-1-1-1 0 0,0 1 1 0 0,1-1 0 0 0,-1 0-1 0 0,1 0 1 0 0,-1 1-1 0 0,0-1 1 0 0,3-2-1 0 0,1-7-3027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5.257"/>
    </inkml:context>
    <inkml:brush xml:id="br0">
      <inkml:brushProperty name="width" value="0.05" units="cm"/>
      <inkml:brushProperty name="height" value="0.05" units="cm"/>
      <inkml:brushProperty name="color" value="#E71224"/>
    </inkml:brush>
  </inkml:definitions>
  <inkml:trace contextRef="#ctx0" brushRef="#br0">1 0 6099 0 0,'0'0'1232'0'0,"3"0"-111"0"0,0 0-465 0 0,1 0-528 0 0,3 0-48 0 0,3 0 400 0 0,3 2 433 0 0,-3 0-289 0 0,4 0-304 0 0,-4 1-224 0 0,4 1 0 0 0,-11 0-544 0 0,-3-1-1681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6.505"/>
    </inkml:context>
    <inkml:brush xml:id="br0">
      <inkml:brushProperty name="width" value="0.05" units="cm"/>
      <inkml:brushProperty name="height" value="0.05" units="cm"/>
      <inkml:brushProperty name="color" value="#E71224"/>
    </inkml:brush>
  </inkml:definitions>
  <inkml:trace contextRef="#ctx0" brushRef="#br0">0 0 6643 0 0,'0'0'3196'0'0,"0"6"-3532"0"0,0-5 357 0 0,10 289 4496 0 0,-7-261-4233 0 0,-2-9-82 0 0,7 33-1 0 0,-7-48-198 0 0,0 0 0 0 0,0 0 0 0 0,1 0-1 0 0,0-1 1 0 0,0 1 0 0 0,0-1 0 0 0,1 1-1 0 0,-1-1 1 0 0,1 0 0 0 0,0 0 0 0 0,7 7-1 0 0,-7-9-48 0 0,0-1 0 0 0,0 0 0 0 0,0 0 0 0 0,0 0-1 0 0,1 0 1 0 0,-1-1 0 0 0,0 1 0 0 0,0-1-1 0 0,1 0 1 0 0,-1 0 0 0 0,0 0 0 0 0,1 0-1 0 0,3-1 1 0 0,5 0-563 0 0,-7 1 206 0 0,17-2-2040 0 0,-22 2 2170 0 0,1-1 0 0 0,0 1-1 0 0,0-1 1 0 0,-1 1 0 0 0,1 0-1 0 0,0-1 1 0 0,-1 1-1 0 0,1-1 1 0 0,-1 1 0 0 0,1-1-1 0 0,-1 0 1 0 0,1 1 0 0 0,-1-1-1 0 0,1 0 1 0 0,0 0 0 0 0,3-10-5981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6.946"/>
    </inkml:context>
    <inkml:brush xml:id="br0">
      <inkml:brushProperty name="width" value="0.05" units="cm"/>
      <inkml:brushProperty name="height" value="0.05" units="cm"/>
      <inkml:brushProperty name="color" value="#E71224"/>
    </inkml:brush>
  </inkml:definitions>
  <inkml:trace contextRef="#ctx0" brushRef="#br0">0 1 1793 0 0,'0'0'7587'0'0,"85"0"-6882"0"0,-58 0-97 0 0,0 0-368 0 0,-7 0-144 0 0,0 0 64 0 0,-6 0-160 0 0,-4 0-16 0 0,0 0 0 0 0,4 0-544 0 0,-4 0-160 0 0,-3 0-801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7.572"/>
    </inkml:context>
    <inkml:brush xml:id="br0">
      <inkml:brushProperty name="width" value="0.05" units="cm"/>
      <inkml:brushProperty name="height" value="0.05" units="cm"/>
      <inkml:brushProperty name="color" value="#E71224"/>
    </inkml:brush>
  </inkml:definitions>
  <inkml:trace contextRef="#ctx0" brushRef="#br0">51 1 768 0 0,'0'0'10402'0'0,"0"1"-10367"0"0,-1 3 20 0 0,0 0-1 0 0,0 0 0 0 0,0 0 1 0 0,-1 0-1 0 0,0-1 1 0 0,0 1-1 0 0,0 0 1 0 0,0-1-1 0 0,0 1 1 0 0,-4 3-1 0 0,-11 20 809 0 0,15-21-754 0 0,0 0-1 0 0,0 0 1 0 0,1 0 0 0 0,-1 0-1 0 0,1 11 1 0 0,0 15 205 0 0,1-32-318 0 0,0 1 1 0 0,0-1 0 0 0,0 1-1 0 0,1-1 1 0 0,-1 0-1 0 0,0 1 1 0 0,1-1-1 0 0,-1 0 1 0 0,0 1-1 0 0,1-1 1 0 0,-1 0-1 0 0,0 1 1 0 0,1-1-1 0 0,-1 0 1 0 0,0 1-1 0 0,1-1 1 0 0,-1 0-1 0 0,1 0 1 0 0,-1 0 0 0 0,1 1-1 0 0,-1-1 1 0 0,1 0-1 0 0,-1 0 1 0 0,1 0-1 0 0,-1 0 1 0 0,1 0-1 0 0,-1 0 1 0 0,1 0-1 0 0,0 0 1 0 0,19 0 24 0 0,-15 0 1 0 0,11 1 23 0 0,-12-1-380 0 0,1 1-1 0 0,-1-1 0 0 0,0 0 0 0 0,0 0 0 0 0,0 0 1 0 0,0-1-1 0 0,1 0 0 0 0,-1 1 0 0 0,0-1 1 0 0,0-1-1 0 0,0 1 0 0 0,4-3 0 0 0,2-4-2689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9.142"/>
    </inkml:context>
    <inkml:brush xml:id="br0">
      <inkml:brushProperty name="width" value="0.05" units="cm"/>
      <inkml:brushProperty name="height" value="0.05" units="cm"/>
      <inkml:brushProperty name="color" value="#E71224"/>
    </inkml:brush>
  </inkml:definitions>
  <inkml:trace contextRef="#ctx0" brushRef="#br0">7 0 5090 0 0,'0'0'5427'0'0,"-6"0"-5539"0"0,6 4 16 0 0,0 3 64 0 0,0 4-689 0 0,0 0-895 0 0,0-1-2610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50.325"/>
    </inkml:context>
    <inkml:brush xml:id="br0">
      <inkml:brushProperty name="width" value="0.05" units="cm"/>
      <inkml:brushProperty name="height" value="0.05" units="cm"/>
      <inkml:brushProperty name="color" value="#E71224"/>
    </inkml:brush>
  </inkml:definitions>
  <inkml:trace contextRef="#ctx0" brushRef="#br0">46 21 2417 0 0,'0'0'8223'0'0,"-5"0"-7925"0"0,-14-3-74 0 0,18 3-215 0 0,0 1-1 0 0,1-1 0 0 0,-1 0 1 0 0,0 0-1 0 0,0 1 1 0 0,1-1-1 0 0,-1 0 0 0 0,0 1 1 0 0,1-1-1 0 0,-1 1 0 0 0,1-1 1 0 0,-1 1-1 0 0,0-1 0 0 0,1 1 1 0 0,-1-1-1 0 0,1 1 0 0 0,-1 0 1 0 0,1-1-1 0 0,0 1 0 0 0,-1 0 1 0 0,1-1-1 0 0,0 1 1 0 0,-1 0-1 0 0,1-1 0 0 0,0 1 1 0 0,0 0-1 0 0,-1 1 0 0 0,-4 22 175 0 0,4-9 35 0 0,0-1 1 0 0,1 0 0 0 0,2 18 0 0 0,-2-31-222 0 0,1 1 1 0 0,-1-1-1 0 0,1 1 0 0 0,0-1 1 0 0,-1 1-1 0 0,1-1 1 0 0,0 1-1 0 0,0-1 0 0 0,0 0 1 0 0,0 0-1 0 0,0 1 1 0 0,0-1-1 0 0,0 0 0 0 0,0 0 1 0 0,0 0-1 0 0,0 0 1 0 0,1 0-1 0 0,-1 0 0 0 0,0-1 1 0 0,1 1-1 0 0,-1 0 1 0 0,1-1-1 0 0,-1 1 1 0 0,1-1-1 0 0,-1 1 0 0 0,1-1 1 0 0,1 0-1 0 0,7 2-24 0 0,0-1 0 0 0,-1 0 0 0 0,14-1 0 0 0,-12-1 29 0 0,-7 2 49 0 0,-1-1 1 0 0,1 0-1 0 0,0-1 1 0 0,-1 1-1 0 0,1-1 0 0 0,0 1 1 0 0,-1-1-1 0 0,1 0 1 0 0,-1 0-1 0 0,1-1 0 0 0,-1 1 1 0 0,1-1-1 0 0,-1 0 1 0 0,0 0-1 0 0,0 0 0 0 0,0 0 1 0 0,0 0-1 0 0,0-1 1 0 0,-1 1-1 0 0,1-1 1 0 0,-1 0-1 0 0,1 0 0 0 0,-1 0 1 0 0,0 0-1 0 0,2-3 1 0 0,-2 0-6 0 0,-1-1 1 0 0,0 1-1 0 0,0-1 1 0 0,0 1-1 0 0,0-1 1 0 0,-1 1 0 0 0,0-1-1 0 0,-1 0 1 0 0,1 1-1 0 0,-3-8 1 0 0,3 12-56 0 0,-1 0 0 0 0,0 0 0 0 0,0 0 0 0 0,0 0 0 0 0,0 0 0 0 0,0 1 0 0 0,0-1 0 0 0,0 0 0 0 0,0 1 0 0 0,-1-1 0 0 0,1 1 0 0 0,-1-1 0 0 0,1 1 0 0 0,-1 0 0 0 0,0-1 0 0 0,1 1 0 0 0,-1 0 0 0 0,0 0 0 0 0,0 0 0 0 0,0 0 0 0 0,0 1 0 0 0,0-1 0 0 0,0 0 0 0 0,-3 0 0 0 0,-5 0-111 0 0,0-1-1 0 0,0 1 1 0 0,-18 1 0 0 0,19 0-95 0 0,8 0 76 0 0,0 0 1 0 0,0 0-1 0 0,0 0 0 0 0,0 0 0 0 0,0 0 0 0 0,0 0 0 0 0,0 0 0 0 0,0 0 0 0 0,0 0 0 0 0,0 1 0 0 0,0-1 0 0 0,0 0 0 0 0,0 1 0 0 0,0-1 0 0 0,0 1 1 0 0,0-1-1 0 0,0 1 0 0 0,0-1 0 0 0,1 1 0 0 0,-1-1 0 0 0,0 1 0 0 0,0 0 0 0 0,1 0 0 0 0,-1-1 0 0 0,0 1 0 0 0,1 0 0 0 0,-1 0 0 0 0,1 0 1 0 0,-1 0-1 0 0,1-1 0 0 0,-1 1 0 0 0,1 0 0 0 0,0 0 0 0 0,-1 0 0 0 0,1 0 0 0 0,0 0 0 0 0,0 0 0 0 0,0 0 0 0 0,0 0 0 0 0,0 2 0 0 0,0 3-2838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50.933"/>
    </inkml:context>
    <inkml:brush xml:id="br0">
      <inkml:brushProperty name="width" value="0.05" units="cm"/>
      <inkml:brushProperty name="height" value="0.05" units="cm"/>
      <inkml:brushProperty name="color" value="#E71224"/>
    </inkml:brush>
  </inkml:definitions>
  <inkml:trace contextRef="#ctx0" brushRef="#br0">0 17 6115 0 0,'0'0'2113'0'0,"0"8"-1825"0"0,0 96 1902 0 0,1-101-861 0 0,0-8 2086 0 0,0-5-539 0 0,-1 5-3957 0 0,0 1 1063 0 0,0-1 0 0 0,1 0-1 0 0,-1 1 1 0 0,1-1 0 0 0,-1 0 0 0 0,2 1-1 0 0,-1-1 1 0 0,0 1 0 0 0,3-5 0 0 0,-2 6 3 0 0,-1 0 0 0 0,1 1 0 0 0,1-1 0 0 0,-1 0 0 0 0,0 1 0 0 0,1-1 0 0 0,-1 1 0 0 0,1 0 0 0 0,0 0 0 0 0,-1 0 0 0 0,1 0 0 0 0,0 1 0 0 0,4-2 0 0 0,4-3 22 0 0,0 2 1 0 0,0 0-1 0 0,1 0 0 0 0,-1 1 1 0 0,1 1-1 0 0,0 0 0 0 0,0 0 1 0 0,0 1-1 0 0,0 0 0 0 0,0 2 1 0 0,22 1-1 0 0,-32-1-38 0 0,0-1 1 0 0,0 1-1 0 0,0-1 1 0 0,1 1-1 0 0,-1-1 0 0 0,-1 1 1 0 0,1 0-1 0 0,0 0 1 0 0,0 0-1 0 0,0 0 0 0 0,0 1 1 0 0,-1-1-1 0 0,1 0 0 0 0,0 1 1 0 0,-1-1-1 0 0,1 1 1 0 0,-1-1-1 0 0,0 1 0 0 0,0 0 1 0 0,1-1-1 0 0,-1 1 0 0 0,0 0 1 0 0,0 0-1 0 0,1 4 1 0 0,0 2-529 0 0,-1 0 0 0 0,0 0 1 0 0,0 0-1 0 0,0 0 0 0 0,-1 10 1 0 0,0-12 33 0 0,0-3 185 0 0,0-1 0 0 0,-1 1 0 0 0,1 0 0 0 0,0 0 0 0 0,-1 0 0 0 0,-1 5 0 0 0,-15 18-2632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17.428"/>
    </inkml:context>
    <inkml:brush xml:id="br0">
      <inkml:brushProperty name="width" value="0.05" units="cm"/>
      <inkml:brushProperty name="height" value="0.05" units="cm"/>
      <inkml:brushProperty name="color" value="#E71224"/>
    </inkml:brush>
  </inkml:definitions>
  <inkml:trace contextRef="#ctx0" brushRef="#br0">35 446 1761 0 0,'0'0'7945'0'0,"-6"4"-7228"0"0,-1 0-478 0 0,-14 12 5925 0 0,28-27-4755 0 0,9-2-1265 0 0,1 0 0 0 0,0 1 0 0 0,31-16 0 0 0,-19 12-101 0 0,162-90 117 0 0,278-112 0 0 0,-438 205-338 0 0,1 2 0 0 0,52-11 1 0 0,-68 19-2323 0 0,-1 1 0 0 0,19 1 0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20.792"/>
    </inkml:context>
    <inkml:brush xml:id="br0">
      <inkml:brushProperty name="width" value="0.05" units="cm"/>
      <inkml:brushProperty name="height" value="0.05" units="cm"/>
      <inkml:brushProperty name="color" value="#E71224"/>
    </inkml:brush>
  </inkml:definitions>
  <inkml:trace contextRef="#ctx0" brushRef="#br0">204 109 2369 0 0,'0'0'4605'0'0,"1"-5"-4056"0"0,0-1-345 0 0,2-6 677 0 0,0-1 0 0 0,0 1-1 0 0,2 1 1 0 0,-1-1-1 0 0,1 1 1 0 0,9-15 0 0 0,-13 33 224 0 0,-4 9-1362 0 0,-3-6 325 0 0,-1 1-1 0 0,0-1 1 0 0,-1 0-1 0 0,-8 8 1 0 0,-8 10 154 0 0,-56 60 300 0 0,5-6-147 0 0,58-57-218 0 0,17-24-184 0 0,1-1-169 0 0,0-1 187 0 0,0 1 0 0 0,1 0-1 0 0,-1 0 1 0 0,0 0 0 0 0,1 0 0 0 0,-1 0-1 0 0,0 0 1 0 0,1 0 0 0 0,1 0-1 0 0,2 1 6 0 0,151-1 981 0 0,-41 0-1924 0 0,-40 0-4646 0 0,-63 0-604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26"/>
    </inkml:context>
    <inkml:brush xml:id="br0">
      <inkml:brushProperty name="width" value="0.35" units="cm"/>
      <inkml:brushProperty name="height" value="0.35" units="cm"/>
    </inkml:brush>
  </inkml:definitions>
  <inkml:trace contextRef="#ctx0" brushRef="#br0">490 4346 11477 0 0,'0'0'6'0'0,"4"-17"-399"0"0,14-56 844 0 0,-13 56-161 0 0,2 0 0 0 0,0 0 0 0 0,0 1 0 0 0,2-1 0 0 0,18-26 0 0 0,-6 11 982 0 0,-21 47-883 0 0,0-9-313 0 0,0 2-27 0 0,0 26 106 0 0,-1 0 0 0 0,-1 0 0 0 0,-8 39 0 0 0,11-89-575 0 0,-1 11 356 0 0,1 0-1 0 0,-1 0 0 0 0,1 1 0 0 0,2-9 0 0 0,9-19 218 0 0,19-35 0 0 0,3-7-134 0 0,65-171 285 0 0,-94 232-246 0 0,-1 0 0 0 0,4-23 0 0 0,-9 44-8 0 0,-1 0-1 0 0,0 0 1 0 0,0 0-1 0 0,0 0 1 0 0,-1-1 0 0 0,0 1-1 0 0,0-1 1 0 0,-1 0 0 0 0,-5 8-1 0 0,-5 10-25 0 0,-132 262 53 0 0,128-251-55 0 0,17-35-102 0 0,1-4-23 0 0,0 0 0 0 0,2-20-33 0 0,1 0 0 0 0,2 0 0 0 0,0 1 0 0 0,13-37 0 0 0,0 2 168 0 0,-7 15-2 0 0,-2-1 1 0 0,-2 0-1 0 0,-2-1 1 0 0,0-58-1 0 0,-4 66 35 0 0,0 20-32 0 0,-1 1 0 0 0,0-1 0 0 0,-3-15 1 0 0,3 30-27 0 0,0 1 0 0 0,0-1 0 0 0,0 0 0 0 0,0 1 0 0 0,-1-1 1 0 0,1 0-1 0 0,0 0 0 0 0,0 1 0 0 0,-1-1 0 0 0,1 0 1 0 0,0 1-1 0 0,-1-1 0 0 0,1 1 0 0 0,0-1 0 0 0,-1 0 0 0 0,1 1 1 0 0,-1-1-1 0 0,1 1 0 0 0,-1-1 0 0 0,1 1 0 0 0,-1-1 0 0 0,0 1 1 0 0,1 0-1 0 0,-1-1 0 0 0,0 1 0 0 0,1 0 0 0 0,-1-1 1 0 0,0 1-1 0 0,1 0 0 0 0,-1 0 0 0 0,0 0 0 0 0,1 0 0 0 0,-1-1 1 0 0,0 1-1 0 0,0 0 0 0 0,1 0 0 0 0,-1 0 0 0 0,0 0 1 0 0,1 1-1 0 0,-1-1 0 0 0,0 0 0 0 0,0 0 0 0 0,1 0 0 0 0,-1 1 1 0 0,0-1-1 0 0,1 0 0 0 0,-1 0 0 0 0,0 1 0 0 0,1-1 0 0 0,-1 1 1 0 0,1-1-1 0 0,-1 1 0 0 0,1-1 0 0 0,-1 1 0 0 0,-6 9 90 0 0,1 0 0 0 0,0 0 0 0 0,-4 12 0 0 0,2-6-66 0 0,-24 50 8 0 0,3 2-1 0 0,-27 94 0 0 0,53-154-144 0 0,1 0 0 0 0,1 1 0 0 0,-2 9 0 0 0,4-29 6 0 0,1 0 1 0 0,0-1-1 0 0,1 1 1 0 0,0 0-1 0 0,0 0 1 0 0,1 1-1 0 0,1-1 1 0 0,8-14-1 0 0,-1 0 115 0 0,-2 3-54 0 0,101-229 335 0 0,-99 224-237 0 0,3-8 15 0 0,-16 61-329 0 0,1-20 282 0 0,0 0-1 0 0,0 0 1 0 0,0 0-1 0 0,-1 0 0 0 0,-2 8 1 0 0,-5 8 33 0 0,-11 21-1 0 0,8-21-39 0 0,10-21-15 0 0,1-13-173 0 0,1 5 110 0 0,0 0 0 0 0,0-1 0 0 0,0 1 0 0 0,1 0 0 0 0,0 0 0 0 0,3-8 0 0 0,22-44 239 0 0,-9 21-402 0 0,-9 21 286 0 0,-2-2 0 0 0,0 1-1 0 0,-1-1 1 0 0,-1 1 0 0 0,0-2-1 0 0,-2 1 1 0 0,2-38 0 0 0,-6 47-54 0 0,-2 10 23 0 0,-7 13 93 0 0,7-8-80 0 0,-95 185 156 0 0,82-158-177 0 0,1 4-2 0 0,-14 40 0 0 0,28-69-91 0 0,2-12-7 0 0,0-1-1 0 0,0 1 1 0 0,0-1-1 0 0,1 1 0 0 0,0 0 1 0 0,0 0-1 0 0,0 0 1 0 0,1 0-1 0 0,0 0 1 0 0,4-6-1 0 0,6-12 188 0 0,-3 3-68 0 0,0-1 0 0 0,-1 0-1 0 0,0-1 1 0 0,-2 0-1 0 0,-1 0 1 0 0,-1 0-1 0 0,-1-1 1 0 0,0 0-1 0 0,-1-26 1 0 0,-6 86-105 0 0,-15 63 0 0 0,-1 4 97 0 0,7 14 2 0 0,3 136 0 0 0,9-253-45 0 0,0-1 0 0 0,0 0-1 0 0,0 1 1 0 0,0-1 0 0 0,0 0 0 0 0,0 0 0 0 0,0 1 0 0 0,0-1 0 0 0,0 0 0 0 0,0 0 0 0 0,1 1 0 0 0,-1-1 0 0 0,0 0 0 0 0,0 0 0 0 0,0 1 0 0 0,0-1 0 0 0,0 0 0 0 0,0 0 0 0 0,1 1 0 0 0,-1-1 0 0 0,0 0 0 0 0,0 0 0 0 0,0 0-1 0 0,0 0 1 0 0,1 1 0 0 0,-1-1 0 0 0,0 0 0 0 0,0 0 0 0 0,1 0 0 0 0,-1 0 0 0 0,0 0 0 0 0,0 1 0 0 0,1-1 0 0 0,10-3-148 0 0,12-11-57 0 0,9-14 283 0 0,-2-2 0 0 0,-1 0 0 0 0,32-45 0 0 0,-32 40-48 0 0,128-142 197 0 0,-154 173-207 0 0,10-6-95 0 0,-8 12-65 0 0,-4 11-86 0 0,-1-1 254 0 0,-2 1 0 0 0,1-1 0 0 0,-2 1-1 0 0,0-1 1 0 0,0 0 0 0 0,-8 18 0 0 0,-39 74 148 0 0,37-79-141 0 0,-209 352 187 0 0,197-333 11 0 0,45-74-416 0 0,2 1 1 0 0,31-34 0 0 0,59-51 635 0 0,-89 92-444 0 0,139-131 274 0 0,-116 114-247 0 0,87-57-1 0 0,-104 80-39 0 0,-29 16 3 0 0,0 0 0 0 0,0 0 1 0 0,0 0-1 0 0,1 0 1 0 0,-1-1-1 0 0,0 1 1 0 0,0 0-1 0 0,1 0 0 0 0,-1 0 1 0 0,0 0-1 0 0,0 0 1 0 0,1 0-1 0 0,-1 0 1 0 0,0 0-1 0 0,0 0 1 0 0,1 0-1 0 0,-1 0 0 0 0,0 0 1 0 0,0 0-1 0 0,1 0 1 0 0,-1 0-1 0 0,0 0 1 0 0,0 0-1 0 0,1 0 1 0 0,-1 0-1 0 0,0 0 0 0 0,1 0 1 0 0,-1 0-1 0 0,0 1 1 0 0,0 6-167 0 0,0-2 86 0 0,-1 1 79 0 0,0 0 0 0 0,0-1 1 0 0,-1 1-1 0 0,1-1 0 0 0,-1 1 0 0 0,0-1 0 0 0,-1 0 0 0 0,0 0 0 0 0,1 0 0 0 0,-6 7 0 0 0,-7 8 113 0 0,-22 21 0 0 0,8-10-78 0 0,-205 228 148 0 0,31-36 55 0 0,193-212-178 0 0,1 0-1 0 0,-8 14 1 0 0,46-46-487 0 0,424-335 779 0 0,31 36 27 0 0,-465 309-365 0 0,-3 2-15 0 0,34-15-1 0 0,-50 23 4 0 0,0 1 0 0 0,0 0-1 0 0,1 0 1 0 0,-1 0 0 0 0,0 0 0 0 0,1-1 0 0 0,-1 1 0 0 0,0 0 0 0 0,0 0 0 0 0,1 0 0 0 0,-1 0 0 0 0,0 0-1 0 0,1 0 1 0 0,-1 0 0 0 0,0 0 0 0 0,1 0 0 0 0,-1 0 0 0 0,0 0 0 0 0,1 0 0 0 0,-1 0 0 0 0,0 0 0 0 0,1 0-1 0 0,-1 0 1 0 0,0 0 0 0 0,1 0 0 0 0,-1 1 0 0 0,0-1 0 0 0,0 0 0 0 0,1 0 0 0 0,-1 0 0 0 0,-4 13-285 0 0,-7 2 324 0 0,-1 0 0 0 0,-1-1 0 0 0,-26 24 0 0 0,26-26-8 0 0,-109 103 23 0 0,-444 430 93 0 0,550-530-134 0 0,12-11-3 0 0,0 0 0 0 0,0 0 1 0 0,0 0-1 0 0,1 1 0 0 0,-5 7 0 0 0,15-17-137 0 0,974-695 338 0 0,-964 689-200 0 0,5-3-17 0 0,1 0-1 0 0,0 1 1 0 0,29-10-1 0 0,-49 22-96 0 0,-3 6-43 0 0,0-2 131 0 0,0 0 1 0 0,-1 0 0 0 0,1 1 0 0 0,-1-1 0 0 0,0 0 0 0 0,0 0-1 0 0,0 0 1 0 0,0-1 0 0 0,0 1 0 0 0,-1 0 0 0 0,1 0 0 0 0,-3 3-1 0 0,-29 31 145 0 0,23-27-103 0 0,-721 676 229 0 0,426-410-212 0 0,294-266-36 0 0,-11 10 19 0 0,-32 37-1 0 0,52-54-30 0 0,9-6-79 0 0,299-200-283 0 0,-213 137 443 0 0,528-381 233 0 0,-389 279-261 0 0,-218 158-57 0 0,-13 8 8 0 0,1 0 1 0 0,0 1 0 0 0,0-1-1 0 0,0 1 1 0 0,0-1 0 0 0,0 1 0 0 0,0 0-1 0 0,0 0 1 0 0,0 0 0 0 0,0 0-1 0 0,1 0 1 0 0,-1 1 0 0 0,0-1 0 0 0,1 1-1 0 0,1-1 1 0 0,-2 2-77 0 0,-4 5 20 0 0,-2 5 84 0 0,-2-1 0 0 0,0 0 1 0 0,0 0-1 0 0,-1-1 0 0 0,0 0 0 0 0,0 0 0 0 0,-1 0 1 0 0,-9 7-1 0 0,17-16-22 0 0,-504 496 235 0 0,430-427-243 0 0,-240 233 8 0 0,295-284 12 0 0,14-12-9 0 0,-1-1 0 0 0,1 1 0 0 0,0-1-1 0 0,1 1 1 0 0,-6 8 0 0 0,10-12-22 0 0,7-7-82 0 0,663-539-11 0 0,-341 251 143 0 0,-138 122-35 0 0,-181 161 7 0 0,1 0-6 0 0,0 1 1 0 0,0 0-1 0 0,22-13 0 0 0,-33 27-128 0 0,-3 3 171 0 0,0 1 1 0 0,-1-1-1 0 0,1-1 1 0 0,-1 1-1 0 0,-1-1 1 0 0,0 1-1 0 0,0-1 1 0 0,0 0-1 0 0,-9 7 1 0 0,12-11-35 0 0,-363 399 205 0 0,-477 337-150 0 0,734-649-55 0 0,-160 125 39 0 0,258-207-58 0 0,9-7 10 0 0,0 0-1 0 0,0 0 1 0 0,0 0 0 0 0,0 0 0 0 0,-1 0-1 0 0,1 0 1 0 0,-1 0 0 0 0,1-1 0 0 0,0 1-1 0 0,-1-1 1 0 0,1 1 0 0 0,-1-1 0 0 0,1 1-1 0 0,-4 0 1 0 0,4-5-157 0 0,4-715-413 0 0,-3 689 597 0 0,0 29-25 0 0,0 1 1 0 0,0 0-1 0 0,0 0 1 0 0,0-1-1 0 0,0 1 1 0 0,0 0 0 0 0,0 0-1 0 0,0 0 1 0 0,0-1-1 0 0,0 1 1 0 0,0 0-1 0 0,0 0 1 0 0,-1-1 0 0 0,1 1-1 0 0,0 0 1 0 0,0 0-1 0 0,0-1 1 0 0,0 1-1 0 0,0 0 1 0 0,0 0 0 0 0,-1 0-1 0 0,1-1 1 0 0,0 1-1 0 0,0 0 1 0 0,0 0-1 0 0,-1 0 1 0 0,1 0 0 0 0,0 0-1 0 0,0-1 1 0 0,0 1-1 0 0,-1 0 1 0 0,1 0-1 0 0,0 0 1 0 0,0 0 0 0 0,-1 0-1 0 0,1 0 1 0 0,0 0-1 0 0,0 0 1 0 0,0 0-1 0 0,-1 0 1 0 0,1 0 0 0 0,0 0-1 0 0,0 0 1 0 0,-1 0-1 0 0,1 0 1 0 0,0 0 0 0 0,0 0-1 0 0,-1 0 1 0 0,1 0-1 0 0,-3 1 8 0 0,0-1-1 0 0,1 1 0 0 0,-1 0 1 0 0,0 0-1 0 0,1 0 0 0 0,-1 0 1 0 0,1 0-1 0 0,-1 0 0 0 0,1 1 1 0 0,0-1-1 0 0,0 1 0 0 0,-4 3 1 0 0,-25 30 284 0 0,22-24-233 0 0,-354 461 186 0 0,181-231-218 0 0,103-129-39 0 0,84-117-332 0 0,12-18 95 0 0,2-1 127 0 0,180-244 771 0 0,18-21-428 0 0,16 13-248 0 0,-113 159 84 0 0,-86 92-93 0 0,-31 23 12 0 0,7-2-52 0 0,-10 4 66 0 0,0 1 0 0 0,1-1 0 0 0,-1 0 0 0 0,0 0 0 0 0,1 1 0 0 0,-1-1 0 0 0,0 0 0 0 0,0 1 0 0 0,1-1 0 0 0,-1 1 1 0 0,0-1-1 0 0,0 0 0 0 0,0 1 0 0 0,0-1 0 0 0,1 0 0 0 0,-1 1 0 0 0,0-1 0 0 0,0 1 0 0 0,0-1 0 0 0,0 1 0 0 0,0-1 0 0 0,0 0 0 0 0,0 1 1 0 0,0-1-1 0 0,0 1 0 0 0,0-1 0 0 0,-1 1 0 0 0,2 16-12 0 0,-1 0 88 0 0,0-1 0 0 0,-1 1 0 0 0,-4 19 0 0 0,-3-6 13 0 0,-2 0 0 0 0,-22 46 0 0 0,12-30-16 0 0,-45 97 90 0 0,-107 175 0 0 0,-115 112-178 0 0,252-383 16 0 0,4-7 12 0 0,-47 85 0 0 0,68-100-7 0 0,10-24 3 0 0,0-1 0 0 0,0 0 0 0 0,0 0 1 0 0,0 0-1 0 0,0 0 0 0 0,0 0 0 0 0,-1 0 0 0 0,1 0 0 0 0,0 0 0 0 0,0 0 0 0 0,0 1 0 0 0,0-1 1 0 0,0 0-1 0 0,0 0 0 0 0,0 0 0 0 0,0 0 0 0 0,0 0 0 0 0,0 0 0 0 0,0 1 0 0 0,0-1 0 0 0,0 0 1 0 0,0 0-1 0 0,0 0 0 0 0,0 0 0 0 0,0 0 0 0 0,0 0 0 0 0,0 1 0 0 0,0-1 0 0 0,0 0 0 0 0,0 0 1 0 0,0 0-1 0 0,0 0 0 0 0,0 0 0 0 0,0 0 0 0 0,0 1 0 0 0,0-1 0 0 0,0 0 0 0 0,0 0 0 0 0,0 0 1 0 0,1 0-1 0 0,-1 0 0 0 0,0 0 0 0 0,0 0 0 0 0,0 0 0 0 0,0 1 0 0 0,0-1 0 0 0,0 0 0 0 0,0 0 1 0 0,0 0-1 0 0,1 0 0 0 0,-1 0 0 0 0,0 0 0 0 0,0 0 0 0 0,0 0 0 0 0,0 0 0 0 0,0 0 0 0 0,0 0 1 0 0,1 0-1 0 0,-1 0 0 0 0,0 0 0 0 0,0 0 0 0 0,0 0 0 0 0,12-8-151 0 0,-9 6 110 0 0,255-240-162 0 0,-201 185 242 0 0,117-120 56 0 0,122-116 137 0 0,-244 245-237 0 0,6-5-17 0 0,74-55-1 0 0,-98 88-44 0 0,-33 20 64 0 0,-1 0 1 0 0,0 0-1 0 0,1-1 1 0 0,-1 1-1 0 0,0 0 1 0 0,1 0-1 0 0,-1 0 1 0 0,1 0 0 0 0,-1 0-1 0 0,1-1 1 0 0,-1 1-1 0 0,1 0 1 0 0,-1 0-1 0 0,0 0 1 0 0,1 0-1 0 0,-1 0 1 0 0,1 0-1 0 0,-1 0 1 0 0,1 1-1 0 0,-1-1 1 0 0,1 0-1 0 0,-1 0 1 0 0,0 0 0 0 0,1 0-1 0 0,-1 0 1 0 0,1 1-1 0 0,-1-1 1 0 0,0 0-1 0 0,1 0 1 0 0,-1 1-1 0 0,0-1 1 0 0,1 0-1 0 0,-1 1 1 0 0,0-1-1 0 0,1 0 1 0 0,-1 1-1 0 0,0-1 1 0 0,0 0 0 0 0,1 1-1 0 0,-1-1 1 0 0,0 1-1 0 0,0-1 1 0 0,0 1-1 0 0,0-1 1 0 0,1 0-1 0 0,-1 1 1 0 0,0-1-1 0 0,0 1 1 0 0,0 0-1 0 0,-2 26-66 0 0,1-24 67 0 0,-2 14 54 0 0,-1-1-1 0 0,-1 0 1 0 0,0 0 0 0 0,-13 24-1 0 0,-37 60 100 0 0,25-49-101 0 0,-719 1180 78 0 0,722-1190-122 0 0,-41 68 32 0 0,57-87-59 0 0,19-34-166 0 0,12-17-10 0 0,206-274 146 0 0,-106 134 108 0 0,264-357 143 0 0,-256 366-113 0 0,170-164 1 0 0,-289 315-90 0 0,3-4-13 0 0,1 0-1 0 0,1 1 0 0 0,0 0 1 0 0,1 1-1 0 0,21-12 0 0 0,-26 21-71 0 0,-10 2 85 0 0,0 0 0 0 0,1 0 0 0 0,-1 0-1 0 0,0 0 1 0 0,0 0 0 0 0,1 1-1 0 0,-1-1 1 0 0,0 0 0 0 0,0 0 0 0 0,1 1-1 0 0,-1-1 1 0 0,0 0 0 0 0,0 0 0 0 0,0 0-1 0 0,0 1 1 0 0,1-1 0 0 0,-1 0 0 0 0,0 1-1 0 0,0-1 1 0 0,0 0 0 0 0,0 0-1 0 0,0 1 1 0 0,0-1 0 0 0,0 0 0 0 0,0 1-1 0 0,1 4-9 0 0,-1 0-1 0 0,0 0 1 0 0,0 0-1 0 0,0 0 1 0 0,0 0-1 0 0,-1 0 1 0 0,0 0-1 0 0,0-1 1 0 0,-1 1-1 0 0,-1 6 1 0 0,-4 5 64 0 0,0 0 1 0 0,-10 16-1 0 0,-212 299 268 0 0,195-285-310 0 0,-793 991-110 0 0,643-823 148 0 0,144-163 2 0 0,96-115-686 0 0,554-633 772 0 0,-298 332-46 0 0,134-97 157 0 0,-445 461-245 0 0,17-15-44 0 0,0 1 1 0 0,29-19-1 0 0,-43 32-40 0 0,-3 9 6 0 0,-1-2 84 0 0,-1 1 0 0 0,0-1 0 0 0,1 0 0 0 0,-2 1 0 0 0,1-1 0 0 0,-1 0 0 0 0,1 0 1 0 0,-6 8-1 0 0,-2 5 79 0 0,-19 23 1 0 0,-176 223 68 0 0,108-145-166 0 0,-425 527-142 0 0,-21-25-194 0 0,397-467 327 0 0,-24 17 130 0 0,148-152-21 0 0,17-15-61 0 0,10-12-88 0 0,183-193-623 0 0,45-48 871 0 0,155-201-163 0 0,-49 55 86 0 0,54-42 110 0 0,22 26-112 0 0,-408 405-112 0 0,19-20-55 0 0,2 2 0 0 0,31-21 0 0 0,-49 42-70 0 0,-8 8 78 0 0,-8 16 81 0 0,5-20-27 0 0,-4 11 74 0 0,-1-1 0 0 0,0 0-1 0 0,-1 0 1 0 0,-13 19 0 0 0,-40 47 67 0 0,-871 999-141 0 0,869-1008-1 0 0,-728 771-348 0 0,613-675 348 0 0,174-162-2 0 0,-17 13 48 0 0,19-15-48 0 0,0 0 0 0 0,0 0 0 0 0,0 0 1 0 0,0 0-1 0 0,0 0 0 0 0,0 0 0 0 0,0 0 0 0 0,0 0 0 0 0,0 0 0 0 0,0 0 1 0 0,0 0-1 0 0,0 0 0 0 0,0 0 0 0 0,0 0 0 0 0,0-1 0 0 0,0 1 0 0 0,0 0 1 0 0,0 0-1 0 0,0 0 0 0 0,-1 0 0 0 0,1 0 0 0 0,0 0 0 0 0,0 0 0 0 0,0 0 1 0 0,0 0-1 0 0,0 0 0 0 0,0 0 0 0 0,0 0 0 0 0,0 0 0 0 0,0 0 0 0 0,0 0 1 0 0,0 0-1 0 0,0 0 0 0 0,0 0 0 0 0,0 0 0 0 0,0 0 0 0 0,-1 0 0 0 0,1 0 1 0 0,0 0-1 0 0,0 0 0 0 0,0 0 0 0 0,0 0 0 0 0,0 0 0 0 0,0 0 0 0 0,0 0 1 0 0,0 0-1 0 0,0 0 0 0 0,0 0 0 0 0,0 0 0 0 0,0 0 0 0 0,0 0 0 0 0,0 0 1 0 0,0 0-1 0 0,0 0 0 0 0,0 0 0 0 0,-1 0 0 0 0,1 1 0 0 0,0-1 0 0 0,0 0 1 0 0,0 0-1 0 0,0 0 0 0 0,8-13-43 0 0,98-110-402 0 0,-69 82 452 0 0,451-541 118 0 0,-220 254-82 0 0,-261 319-43 0 0,447-524 161 0 0,22 29 20 0 0,-346 383-165 0 0,-115 108-24 0 0,6-7-38 0 0,1 1 0 0 0,0 1-1 0 0,43-25 1 0 0,-53 39-49 0 0,-12 4 91 0 0,0 0-1 0 0,0 0 1 0 0,1 0 0 0 0,-1 1-1 0 0,0-1 1 0 0,0 0-1 0 0,1 0 1 0 0,-1 0-1 0 0,0 1 1 0 0,0-1-1 0 0,1 0 1 0 0,-1 0-1 0 0,0 1 1 0 0,0-1-1 0 0,0 0 1 0 0,0 0-1 0 0,1 1 1 0 0,-1-1-1 0 0,0 0 1 0 0,0 1-1 0 0,0-1 1 0 0,0 0-1 0 0,0 0 1 0 0,0 1-1 0 0,0-1 1 0 0,0 1-1 0 0,1 4-9 0 0,-1 0 0 0 0,0 0-1 0 0,0 0 1 0 0,-1 0 0 0 0,1 0-1 0 0,-1 0 1 0 0,0 0 0 0 0,0 0 0 0 0,-1 0-1 0 0,1-1 1 0 0,-5 8 0 0 0,-3 8 110 0 0,-22 31 1 0 0,-253 312 331 0 0,215-283-411 0 0,-402 469-104 0 0,145-171 38 0 0,-356 401-17 0 0,614-701 58 0 0,53-57 34 0 0,15-21-27 0 0,0 0 0 0 0,0 0 0 0 0,0 0 0 0 0,0 0 0 0 0,0 0 0 0 0,0 0 0 0 0,0 0 0 0 0,1 0 0 0 0,-1 0 0 0 0,0 0 0 0 0,0 0 0 0 0,0 0 0 0 0,0 0 0 0 0,0 0 0 0 0,0 0 0 0 0,0 0 0 0 0,0 0 0 0 0,0 0 0 0 0,0 0 0 0 0,1 0 0 0 0,-1 0 1 0 0,0 1-1 0 0,0-1 0 0 0,0 0 0 0 0,0 0 0 0 0,0 0 0 0 0,0 0 0 0 0,0 0 0 0 0,0 0 0 0 0,0 0 0 0 0,0 0 0 0 0,0 0 0 0 0,0 1 0 0 0,0-1 0 0 0,0 0 0 0 0,0 0 0 0 0,0 0 0 0 0,0 0 0 0 0,0 0 0 0 0,0 0 0 0 0,0 0 0 0 0,0 0 0 0 0,0 1 0 0 0,62-53-375 0 0,697-679 550 0 0,-726 698-171 0 0,524-520 68 0 0,13 22 84 0 0,-543 507-163 0 0,77-64 38 0 0,-74 68-46 0 0,-30 20 13 0 0,0-1 0 0 0,0 1 0 0 0,0 0 1 0 0,0 0-1 0 0,0 0 0 0 0,1 0 1 0 0,-1 0-1 0 0,0 0 0 0 0,0 0 1 0 0,0-1-1 0 0,0 1 0 0 0,1 0 1 0 0,-1 0-1 0 0,0 0 0 0 0,0 0 1 0 0,0 0-1 0 0,0 0 0 0 0,1 0 0 0 0,-1 0 1 0 0,0 0-1 0 0,0 0 0 0 0,0 0 1 0 0,1 0-1 0 0,-1 0 0 0 0,0 0 1 0 0,0 0-1 0 0,0 0 0 0 0,1 0 1 0 0,-1 0-1 0 0,0 0 0 0 0,0 0 1 0 0,0 1-1 0 0,0-1 0 0 0,1 0 0 0 0,-1 0 1 0 0,0 0-1 0 0,0 0 0 0 0,0 0 1 0 0,0 0-1 0 0,1 0 0 0 0,-1 1 1 0 0,0-1-1 0 0,0 0 0 0 0,0 0 1 0 0,0 0-1 0 0,0 0 0 0 0,0 1 1 0 0,0-1-1 0 0,0 0 0 0 0,0 0 0 0 0,1 0 1 0 0,-1 1-1 0 0,0-1 0 0 0,0 0 1 0 0,0 0-1 0 0,0 0 0 0 0,0 1 1 0 0,0-1-1 0 0,0 0 0 0 0,0 0 1 0 0,0 0-1 0 0,0 0 0 0 0,-1 1 1 0 0,1-1-1 0 0,0 0 0 0 0,-3 18-9 0 0,-6 3 87 0 0,0-1-1 0 0,-1 0 1 0 0,-1-1 0 0 0,-1 0 0 0 0,-23 29-1 0 0,-328 395 13 0 0,-27-24-91 0 0,-103 68 17 0 0,407-409 59 0 0,81-73-11 0 0,0-1 0 0 0,-1 1 0 0 0,1-1 0 0 0,-12 6 0 0 0,17-10-59 0 0,0 0 1 0 0,0 0-1 0 0,0 0 1 0 0,0 0-1 0 0,0 0 1 0 0,0 0 0 0 0,0 0-1 0 0,0 0 1 0 0,0 0-1 0 0,-1 0 1 0 0,1 0 0 0 0,0 0-1 0 0,0 0 1 0 0,0 0-1 0 0,0 0 1 0 0,0 0 0 0 0,0 0-1 0 0,0 0 1 0 0,-1 0-1 0 0,1 0 1 0 0,0 0 0 0 0,0 0-1 0 0,0 0 1 0 0,0 0-1 0 0,0 0 1 0 0,0 0 0 0 0,0 0-1 0 0,0 0 1 0 0,0-1-1 0 0,-1 1 1 0 0,1 0 0 0 0,0 0-1 0 0,0 0 1 0 0,0 0-1 0 0,0 0 1 0 0,0 0-1 0 0,0 0 1 0 0,0 0 0 0 0,0 0-1 0 0,0 0 1 0 0,0-1-1 0 0,0 1 1 0 0,0 0 0 0 0,0 0-1 0 0,0 0 1 0 0,0 0-1 0 0,0 0 1 0 0,0 0 0 0 0,0 0-1 0 0,0-1 1 0 0,0 1-1 0 0,0 0 1 0 0,0 0 0 0 0,0 0-1 0 0,0 0 1 0 0,0 0-1 0 0,0 0 1 0 0,0 0 0 0 0,0 0-1 0 0,0-1 1 0 0,0 1-1 0 0,0 0 1 0 0,11-17 68 0 0,60-61-249 0 0,48-44 159 0 0,214-207 128 0 0,149-150 11 0 0,-15-14-18 0 0,-396 414-77 0 0,300-317-120 0 0,-361 386 82 0 0,4-3-9 0 0,0 0-1 0 0,17-12 1 0 0,-29 24-7 0 0,-1 7 16 0 0,-1-1 29 0 0,-1-1 0 0 0,1 1 0 0 0,-1 0 1 0 0,0-1-1 0 0,0 1 0 0 0,-1 0 0 0 0,1-1 1 0 0,-1 0-1 0 0,-4 9 0 0 0,-4 2 48 0 0,-17 21 0 0 0,14-19-37 0 0,-694 801 172 0 0,-53-61-771 0 0,589-595 500 0 0,104-102 78 0 0,29-26 95 0 0,-39 43 0 0 0,76-76-83 0 0,-1 1 0 0 0,1-1 0 0 0,0 1 1 0 0,0-1-1 0 0,0 1 0 0 0,0-1 0 0 0,0 1 0 0 0,0 0 1 0 0,-1 2-1 0 0,4-4-25 0 0,-1-1 0 0 0,1 1 0 0 0,-1-1-1 0 0,1 1 1 0 0,0-1 0 0 0,-1 0 0 0 0,0 1 0 0 0,1-1 0 0 0,-1 0 0 0 0,1 0 0 0 0,-1 0 0 0 0,0 0-1 0 0,2-2 1 0 0,277-212-193 0 0,304-301 0 0 0,-317 255 285 0 0,132-125-56 0 0,15 24 57 0 0,-305 282-182 0 0,-104 77 88 0 0,5-1-56 0 0,-10 4 58 0 0,1 0 1 0 0,-1 1-1 0 0,0-1 0 0 0,1 1 0 0 0,-1-1 1 0 0,0 1-1 0 0,0-1 0 0 0,0 0 0 0 0,1 1 1 0 0,-1-1-1 0 0,0 1 0 0 0,0-1 0 0 0,0 1 1 0 0,0-1-1 0 0,0 1 0 0 0,0 0 0 0 0,0-1 0 0 0,0 1 1 0 0,0-1-1 0 0,0 1 0 0 0,0-1 0 0 0,0 1 1 0 0,0-1-1 0 0,0 1 0 0 0,-1 5 21 0 0,0 0-1 0 0,0-1 1 0 0,0 1-1 0 0,-1-1 1 0 0,0 1 0 0 0,0-1-1 0 0,0 0 1 0 0,-5 9-1 0 0,-6 6 45 0 0,-16 19-1 0 0,29-39-58 0 0,-861 1006 131 0 0,458-601-360 0 0,-25-27 482 0 0,389-345 110 0 0,207-168-998 0 0,96-81 645 0 0,363-375 108 0 0,-133 121-113 0 0,21 31 41 0 0,-505 431-64 0 0,3-2-20 0 0,0 0-1 0 0,20-11 0 0 0,-30 21-21 0 0,-5 6 21 0 0,-5 7 76 0 0,0-1 0 0 0,0 0 0 0 0,-1 0 0 0 0,0-1-1 0 0,-1 0 1 0 0,-1 0 0 0 0,-11 10 0 0 0,11-11-22 0 0,-745 786 84 0 0,-14-34-401 0 0,579-597 564 0 0,170-146-102 0 0,19-16-104 0 0,13-11-48 0 0,68-50-379 0 0,564-493 387 0 0,-238 169-56 0 0,25-22 8 0 0,7 17 19 0 0,-424 374 12 0 0,97-74-73 0 0,-106 84 68 0 0,5-3-41 0 0,-10 6 47 0 0,0 1 0 0 0,0-1 1 0 0,0 0-1 0 0,1 1 0 0 0,-1-1 0 0 0,0 0 1 0 0,0 1-1 0 0,0-1 0 0 0,0 0 0 0 0,0 1 1 0 0,0-1-1 0 0,0 0 0 0 0,0 1 0 0 0,0-1 0 0 0,0 0 1 0 0,0 1-1 0 0,0-1 0 0 0,0 1 0 0 0,0-1 1 0 0,-1 0-1 0 0,1 1 0 0 0,0-1 0 0 0,0 0 1 0 0,0 1-1 0 0,0-1 0 0 0,-1 0 0 0 0,1 0 1 0 0,0 1-1 0 0,0-1 0 0 0,-1 0 0 0 0,1 1 0 0 0,-11 17 84 0 0,0-1 0 0 0,-1 0 0 0 0,-1 0 0 0 0,-25 25-1 0 0,-282 290-66 0 0,127-134-44 0 0,-110 119 53 0 0,-448 453-461 0 0,683-703 649 0 0,47-47-15 0 0,18-18-119 0 0,13-14-52 0 0,127-122-454 0 0,-109 108 422 0 0,485-446-31 0 0,-164 149 25 0 0,509-530-388 0 0,-846 839 381 0 0,48-56-78 0 0,-80 111 525 0 0,-13 1-287 0 0,-51 50 0 0 0,47-53-130 0 0,-483 527-66 0 0,191-208 55 0 0,-254 284 81 0 0,537-590-33 0 0,59-66-165 0 0,26-23 0 0 0,2 2 55 0 0,207-192 50 0 0,348-312 37 0 0,19 31 38 0 0,-441 385-105 0 0,-174 123 39 0 0,0 0 0 0 0,0 0 0 0 0,0 0 1 0 0,0 0-1 0 0,0 0 0 0 0,0 0 0 0 0,0 0 0 0 0,1 0 0 0 0,-1 0 0 0 0,0 1 0 0 0,0-1 0 0 0,0 0 0 0 0,0 0 0 0 0,0 0 0 0 0,0 0 0 0 0,0 0 1 0 0,0 0-1 0 0,0 0 0 0 0,0 0 0 0 0,0 0 0 0 0,0 0 0 0 0,0 0 0 0 0,0 0 0 0 0,1 0 0 0 0,-1 0 0 0 0,0 0 0 0 0,0 0 0 0 0,0 0 1 0 0,0 1-1 0 0,0-1 0 0 0,0 0 0 0 0,0 0 0 0 0,0 0 0 0 0,0 0 0 0 0,1 0 0 0 0,-1 0 0 0 0,0 0 0 0 0,0 0 0 0 0,0 0 0 0 0,0-1 0 0 0,0 1 1 0 0,0 0-1 0 0,0 0 0 0 0,0 0 0 0 0,0 0 0 0 0,0 0 0 0 0,1 0 0 0 0,-1 0 0 0 0,0 0 0 0 0,0 0 0 0 0,0 0 0 0 0,0 0 0 0 0,0 0 1 0 0,0 0-1 0 0,0 0 0 0 0,0 0 0 0 0,0-1 0 0 0,0 3 15 0 0,0 0 1 0 0,0 0-1 0 0,0 0 1 0 0,-1 0 0 0 0,1-1-1 0 0,-1 1 1 0 0,1 0-1 0 0,-1 0 1 0 0,0-1-1 0 0,-1 3 1 0 0,-10 15 37 0 0,-2 0-1 0 0,0-1 1 0 0,-22 21 0 0 0,13-14-48 0 0,-911 992-20 0 0,761-834 112 0 0,171-181-93 0 0,0 0 0 0 0,1 0 0 0 0,-1 0 0 0 0,0-1 0 0 0,0 1 0 0 0,0 0 0 0 0,-1-1 0 0 0,1 1 0 0 0,-4 1 0 0 0,8-10-6 0 0,13-13-32 0 0,72-69-141 0 0,208-196 117 0 0,428-430 70 0 0,-414 352-500 0 0,-301 354 475 0 0,7-8-16 0 0,-2-1 0 0 0,0 0 1 0 0,14-27-1 0 0,-22 33 62 0 0,-6 8 340 0 0,-19 16 430 0 0,-189 156-503 0 0,-42 31-470 0 0,47-54-162 0 0,-7-20 4 0 0,191-115 320 0 0,-1 0-1 0 0,-31 9 0 0 0,47-17 15 0 0,1-1 1 0 0,-1 0-1 0 0,1 0 1 0 0,-1 0-1 0 0,0-1 1 0 0,1 0-1 0 0,-9 0 1 0 0,12 0-4 0 0,0 0-1 0 0,0 0 1 0 0,1-1 0 0 0,-1 1-1 0 0,0 0 1 0 0,0-1 0 0 0,1 1-1 0 0,-1-1 1 0 0,0 1 0 0 0,1-1-1 0 0,-1 1 1 0 0,0-1 0 0 0,1 1-1 0 0,-1-1 1 0 0,1 1 0 0 0,-1-1-1 0 0,1 0 1 0 0,-1 1 0 0 0,0-2-1 0 0,0 0 1 0 0,1 0 0 0 0,-1 0 0 0 0,1 0 0 0 0,-1 0 0 0 0,1 0 0 0 0,0 0 0 0 0,0 0 0 0 0,0 0 0 0 0,0 0 0 0 0,0 0 0 0 0,1-2 0 0 0,0-7-21 0 0,2 1 0 0 0,-1-1-1 0 0,2 1 1 0 0,-1 0 0 0 0,1-1-1 0 0,1 2 1 0 0,9-17 0 0 0,56-69-61 0 0,-69 92 79 0 0,396-527 5 0 0,-340 443-246 0 0,-5-2 1 0 0,-3-2-1 0 0,-4-2 0 0 0,46-140 0 0 0,-81 199 156 0 0,-1 1 1 0 0,-1-1 0 0 0,4-63-1 0 0,-11 94 83 0 0,-1-2-6 0 0,0 0 0 0 0,1 1 0 0 0,-2-1 1 0 0,1 0-1 0 0,0 0 0 0 0,-1 1 0 0 0,-2-8 0 0 0,3 11 13 0 0,-1-1 0 0 0,0 1 1 0 0,0-1-1 0 0,0 1 0 0 0,0 0 0 0 0,-1-1 0 0 0,1 1 0 0 0,0 0 0 0 0,0 0 0 0 0,-1 0 0 0 0,1 0 0 0 0,-1 0 0 0 0,1 0 0 0 0,-1 0 0 0 0,1 0 1 0 0,-1 1-1 0 0,0-1 0 0 0,1 1 0 0 0,-1-1 0 0 0,0 1 0 0 0,1-1 0 0 0,-1 1 0 0 0,-3 0 0 0 0,-3-1 45 0 0,-1 1 0 0 0,1 0 0 0 0,0 0 0 0 0,-1 1 0 0 0,1 0 0 0 0,0 1 0 0 0,0 0 0 0 0,-16 5 0 0 0,-4 5 34 0 0,-35 19-1 0 0,-328 204-36 0 0,11 27 19 0 0,257-176-48 0 0,-59 44 68 0 0,-242 162 596 0 0,375-263-399 0 0,42-26-119 0 0,10-11-30 0 0,2-3-122 0 0,1 1 0 0 0,0 0 0 0 0,0 0 0 0 0,1 1 0 0 0,11-12 0 0 0,49-44-95 0 0,-46 47 76 0 0,557-475-182 0 0,-146 130-234 0 0,-230 173-91 0 0,-192 180 486 0 0,-1 0 0 0 0,16-23-1 0 0,-24 32 28 0 0,0-1 0 0 0,-1 1-1 0 0,1-1 1 0 0,0 1 0 0 0,-1-1 0 0 0,1 1-1 0 0,-1-1 1 0 0,1 0 0 0 0,-1 1-1 0 0,0-1 1 0 0,0 0 0 0 0,1 1 0 0 0,-1-3-1 0 0,-3 1 3 0 0,-10 6 27 0 0,-22 10 25 0 0,1 1 0 0 0,-36 21 0 0 0,-72 49-102 0 0,101-59 40 0 0,-364 244 77 0 0,12 18 76 0 0,37-27 223 0 0,288-214-99 0 0,67-45-248 0 0,0 0 0 0 0,-1 0 0 0 0,1 0 0 0 0,-1-1 0 0 0,1 1 0 0 0,0-1 0 0 0,-1 1 1 0 0,1-1-1 0 0,-1 0 0 0 0,-1 1 0 0 0,2-1-16 0 0,1 0-1 0 0,0 0 1 0 0,0 0 0 0 0,0 0 0 0 0,-1 0 0 0 0,1 0 0 0 0,0-1-1 0 0,0 1 1 0 0,0 0 0 0 0,-1 0 0 0 0,1 0 0 0 0,0 0-1 0 0,0 0 1 0 0,0 0 0 0 0,0 0 0 0 0,-1-1 0 0 0,1 1 0 0 0,0 0-1 0 0,0 0 1 0 0,0 0 0 0 0,0-1 0 0 0,0 1 0 0 0,0 0 0 0 0,-1 0-1 0 0,1 0 1 0 0,0 0 0 0 0,0-1 0 0 0,0 1 0 0 0,0 0 0 0 0,0 0-1 0 0,0-1 1 0 0,0 1 0 0 0,0 0 0 0 0,0 0 0 0 0,0 0-1 0 0,0-1 1 0 0,0 1 0 0 0,0 0 0 0 0,0 0 0 0 0,0-1 0 0 0,2-2 3 0 0,-1 0 1 0 0,0-1-1 0 0,0 1 1 0 0,1 0-1 0 0,0 0 1 0 0,0 0-1 0 0,0 0 1 0 0,3-3-1 0 0,84-82-227 0 0,-89 88 221 0 0,718-624-126 0 0,-223 202-282 0 0,-386 324 93 0 0,-43 32 113 0 0,-63 63 182 0 0,0-1 1 0 0,-1 1-1 0 0,1-1 1 0 0,-1 0-1 0 0,0 0 1 0 0,3-7 0 0 0,-5 11 18 0 0,0 0 1 0 0,0 0 0 0 0,0 0-1 0 0,0-1 1 0 0,0 1 0 0 0,0 0-1 0 0,1 0 1 0 0,-1 0 0 0 0,0 0-1 0 0,0 0 1 0 0,0 0 0 0 0,0 0-1 0 0,0 0 1 0 0,0-1 0 0 0,0 1-1 0 0,0 0 1 0 0,0 0 0 0 0,0 0-1 0 0,0 0 1 0 0,0 0 0 0 0,0 0-1 0 0,0 0 1 0 0,0-1 0 0 0,0 1-1 0 0,0 0 1 0 0,0 0 0 0 0,0 0-1 0 0,0 0 1 0 0,0 0 0 0 0,0 0-1 0 0,-1 0 1 0 0,1-1 0 0 0,0 1-1 0 0,0 0 1 0 0,0 0 0 0 0,0 0-1 0 0,0 0 1 0 0,0 0 0 0 0,0 0-1 0 0,0 0 1 0 0,0 0 0 0 0,0 0 0 0 0,-1 0-1 0 0,1 0 1 0 0,0-1 0 0 0,-13 4 55 0 0,-26 9 29 0 0,0 3 0 0 0,1 1 0 0 0,-45 25 0 0 0,-573 354-38 0 0,37 51 308 0 0,450-312 89 0 0,270-215-753 0 0,1120-828 406 0 0,-1176 878-164 0 0,-12 9-114 0 0,0-1 0 0 0,30-30 1 0 0,-61 51 160 0 0,0 0 1 0 0,0 0 0 0 0,0 0 0 0 0,-1 0-1 0 0,1 0 1 0 0,0-1 0 0 0,-1 1-1 0 0,0-1 1 0 0,2-3 0 0 0,-3 6 19 0 0,0 0 0 0 0,1 0 0 0 0,-1 0 0 0 0,0 0 0 0 0,0-1 0 0 0,0 1 0 0 0,0 0 0 0 0,0 0 0 0 0,0 0 0 0 0,0 0 0 0 0,0 0 0 0 0,0 0 0 0 0,0 0 0 0 0,0-1 0 0 0,0 1 0 0 0,0 0 0 0 0,0 0 0 0 0,0 0 0 0 0,0 0 0 0 0,0 0 0 0 0,-1 0 0 0 0,1-1 0 0 0,0 1 0 0 0,0 0 0 0 0,0 0 0 0 0,0 0 0 0 0,0 0 0 0 0,0 0-1 0 0,0 0 1 0 0,0 0 0 0 0,0 0 0 0 0,0 0 0 0 0,0-1 0 0 0,-1 1 0 0 0,1 0 0 0 0,0 0 0 0 0,0 0 0 0 0,0 0 0 0 0,0 0 0 0 0,0 0 0 0 0,0 0 0 0 0,-1 0 0 0 0,-12 0-16 0 0,-18 4 34 0 0,1 2 0 0 0,0 2 0 0 0,0 0 0 0 0,-45 20 0 0 0,-84 41 138 0 0,-249 147 1 0 0,-126 127 51 0 0,308-194-87 0 0,151-102-70 0 0,56-39-16 0 0,19-7-32 0 0,0-1-1 0 0,0 0 1 0 0,0 0 0 0 0,0 0-1 0 0,-1 0 1 0 0,1 0-1 0 0,0 0 1 0 0,0 0-1 0 0,0 0 1 0 0,0 0 0 0 0,0 0-1 0 0,0 0 1 0 0,-1 0-1 0 0,1 0 1 0 0,0 0 0 0 0,0 0-1 0 0,0 0 1 0 0,0 0-1 0 0,0 0 1 0 0,-1 0 0 0 0,1 0-1 0 0,0 0 1 0 0,0 0-1 0 0,0 0 1 0 0,0 0 0 0 0,0-1-1 0 0,0 1 1 0 0,-1 0-1 0 0,1 0 1 0 0,0 0 0 0 0,0 0-1 0 0,0 0 1 0 0,0 0-1 0 0,0 0 1 0 0,0 0 0 0 0,0-1-1 0 0,0 1 1 0 0,0 0-1 0 0,0 0 1 0 0,-1 0 0 0 0,1 0-1 0 0,0 0 1 0 0,0 0-1 0 0,0-1 1 0 0,0 1 0 0 0,0 0-1 0 0,0 0 1 0 0,0 0-1 0 0,0 0 1 0 0,0 0 0 0 0,0-1-1 0 0,2-2 13 0 0,0 0 0 0 0,-1 0 0 0 0,1 0 0 0 0,0 0 0 0 0,1 0 0 0 0,-1 0 0 0 0,0 1 0 0 0,5-4 0 0 0,87-76-158 0 0,555-416 157 0 0,-223 230-62 0 0,-374 237-80 0 0,-28 15-80 0 0,-23 14 81 0 0,-5 3 5 0 0,-41 19 9 0 0,-121 66 268 0 0,-171 120 0 0 0,-140 130 61 0 0,473-333-210 0 0,-17 12 13 0 0,-131 102 279 0 0,133-100-216 0 0,18-14-62 0 0,14-11-47 0 0,74-51-345 0 0,693-394 685 0 0,-534 334-309 0 0,341-113-1 0 0,-559 222-87 0 0,-15 5-21 0 0,1 1 0 0 0,-1 0 0 0 0,22-3-1 0 0,-31 8-54 0 0,-9 6 26 0 0,-7 6 158 0 0,-1 0-1 0 0,0-1 0 0 0,-1 0 1 0 0,0-1-1 0 0,-26 15 0 0 0,19-12 10 0 0,-616 446 205 0 0,630-454-236 0 0,-415 337 110 0 0,404-326-32 0 0,-18 22 0 0 0,29-28 11 0 0,8-11-89 0 0,-1 0 0 0 0,0 0 0 0 0,0 1 1 0 0,0-1-1 0 0,0 0 0 0 0,0 0 0 0 0,0 0 0 0 0,0 0 0 0 0,1 0 0 0 0,-1 0 0 0 0,0 1 0 0 0,0-1 0 0 0,0 0 0 0 0,0 0 0 0 0,0 0 0 0 0,1 0 0 0 0,-1 0 0 0 0,0 0 0 0 0,0 0 0 0 0,0 0 0 0 0,0 0 0 0 0,1 0 0 0 0,-1 0 0 0 0,0 0 0 0 0,0 0 0 0 0,0 0 0 0 0,0 0 1 0 0,1 0-1 0 0,-1 0 0 0 0,0 0 0 0 0,0 0 0 0 0,0 0 0 0 0,0 0 0 0 0,1 0 0 0 0,-1 0 0 0 0,0 0 0 0 0,0 0 0 0 0,0 0 0 0 0,0 0 0 0 0,1-1 0 0 0,9-2-41 0 0,1-1 0 0 0,-1-1 0 0 0,16-9 0 0 0,106-64-203 0 0,761-412 582 0 0,-456 275-372 0 0,-45 23-388 0 0,-377 184 340 0 0,-18 9 195 0 0,-28 15 414 0 0,-467 280-100 0 0,14 23-517 0 0,240-150 142 0 0,225-156-38 0 0,-18 18-1 0 0,28-18-32 0 0,9-13 16 0 0,0 0 0 0 0,0 0 0 0 0,0 0 0 0 0,0 1 0 0 0,0-1 0 0 0,0 0 1 0 0,0 0-1 0 0,0 0 0 0 0,0 0 0 0 0,0 1 0 0 0,0-1 0 0 0,1 0 0 0 0,-1 0 0 0 0,0 0 0 0 0,0 0 0 0 0,0 0 0 0 0,0 1 0 0 0,0-1 0 0 0,0 0 1 0 0,0 0-1 0 0,0 0 0 0 0,1 0 0 0 0,-1 0 0 0 0,0 0 0 0 0,0 0 0 0 0,0 1 0 0 0,0-1 0 0 0,0 0 0 0 0,1 0 0 0 0,-1 0 0 0 0,0 0 0 0 0,0 0 1 0 0,0 0-1 0 0,0 0 0 0 0,1 0 0 0 0,-1 0 0 0 0,0 0 0 0 0,0 0 0 0 0,0 0 0 0 0,0 0 0 0 0,1 0 0 0 0,3 0-32 0 0,-1-1 0 0 0,1 0-1 0 0,0 1 1 0 0,0-1 0 0 0,-1-1 0 0 0,7-2-1 0 0,90-43-234 0 0,1342-661 744 0 0,-1281 625-382 0 0,-128 64-61 0 0,-28 14-35 0 0,-6 2 47 0 0,-7 5 174 0 0,-37 13-57 0 0,1 1 0 0 0,0 3 1 0 0,-45 28-1 0 0,62-33-139 0 0,-327 188-94 0 0,6 18 9 0 0,180-113 75 0 0,89-57-29 0 0,-217 147 80 0 0,262-169-55 0 0,31-24-22 0 0,13-7-63 0 0,59-22-30 0 0,-2-2 0 0 0,65-38 1 0 0,-63 31 90 0 0,341-171 180 0 0,472-223 83 0 0,-805 393-210 0 0,131-53-21 0 0,-232 100-151 0 0,1 2 115 0 0,-996 563-191 0 0,1004-568 210 0 0,-428 280 53 0 0,416-271-45 0 0,10-7 0 0 0,1 1 0 0 0,0 1 0 0 0,-18 17 0 0 0,32-26-14 0 0,13-7-45 0 0,32-9-70 0 0,62-27 0 0 0,46-30 208 0 0,-69 30-59 0 0,1243-560 342 0 0,-1197 545-302 0 0,146-67-73 0 0,-289 124 2 0 0,-25 12 83 0 0,-607 295-66 0 0,16 33-141 0 0,438-233 120 0 0,-67 46 29 0 0,205-119 22 0 0,47-28-60 0 0,8-9 16 0 0,0 0 0 0 0,0 1 0 0 0,0-1 0 0 0,0 0 0 0 0,0 0-1 0 0,0 0 1 0 0,0 0 0 0 0,1 0 0 0 0,-1 1 0 0 0,0-1 0 0 0,0 0-1 0 0,0 0 1 0 0,0 0 0 0 0,0 0 0 0 0,1 0 0 0 0,-1 0-1 0 0,0 0 1 0 0,0 0 0 0 0,0 0 0 0 0,0 0 0 0 0,0 1 0 0 0,1-1-1 0 0,-1 0 1 0 0,0 0 0 0 0,0 0 0 0 0,0 0 0 0 0,1 0 0 0 0,-1 0-1 0 0,0 0 1 0 0,0 0 0 0 0,0 0 0 0 0,0 0 0 0 0,1 0-1 0 0,-1-1 1 0 0,0 1 0 0 0,0 0 0 0 0,32-8-110 0 0,75-38 13 0 0,52-27 116 0 0,43-21 25 0 0,-74 35-32 0 0,1816-832 215 0 0,-1883 864-356 0 0,-50 20 78 0 0,-10 5 1 0 0,-23 7 2 0 0,-424 180 208 0 0,351-142-145 0 0,-820 403 250 0 0,816-393-215 0 0,-328 196 33 0 0,401-232 45 0 0,-24 23-1 0 0,46-37-111 0 0,2-1-5 0 0,-1 0-1 0 0,0 1 1 0 0,1-1 0 0 0,0 1 0 0 0,-1 0 0 0 0,-1 3 0 0 0,4-6-11 0 0,0 1 0 0 0,0-1 0 0 0,0 0 1 0 0,0 0-1 0 0,0 0 0 0 0,0 0 1 0 0,-1 1-1 0 0,1-1 0 0 0,0 0 1 0 0,0 0-1 0 0,0 0 0 0 0,0 0 1 0 0,1 1-1 0 0,-1-1 0 0 0,0 0 1 0 0,0 0-1 0 0,0 0 0 0 0,0 0 0 0 0,0 1 1 0 0,0-1-1 0 0,0 0 0 0 0,0 0 1 0 0,0 0-1 0 0,0 0 0 0 0,0 1 1 0 0,0-1-1 0 0,1 0 0 0 0,-1 0 1 0 0,0 0-1 0 0,0 0 0 0 0,0 0 0 0 0,0 0 1 0 0,0 1-1 0 0,1-1 0 0 0,-1 0 1 0 0,0 0-1 0 0,0 0 0 0 0,0 0 1 0 0,0 0-1 0 0,1 0 0 0 0,-1 0 1 0 0,0 0-1 0 0,0 0 0 0 0,21-1-108 0 0,79-22 11 0 0,60-33 156 0 0,943-391 361 0 0,-781 313-419 0 0,248-112-208 0 0,-551 238 163 0 0,-10 5 19 0 0,-1-1 0 0 0,1-1-1 0 0,-1 1 1 0 0,10-9 0 0 0,-16 12 6 0 0,-9 0-11 0 0,-13 3 17 0 0,0 1 1 0 0,0 0-1 0 0,1 2 0 0 0,-1 0 0 0 0,-25 11 0 0 0,-483 200-45 0 0,16 36 68 0 0,-549 321-129 0 0,901-482 160 0 0,68-34 2 0 0,88-54-35 0 0,-1 1-1 0 0,1-1 1 0 0,0 1-1 0 0,-5 4 0 0 0,9-8-6 0 0,0 0 0 0 0,0 0-1 0 0,0 0 1 0 0,0 0 0 0 0,0 1-1 0 0,0-1 1 0 0,0 0 0 0 0,0 0 0 0 0,-1 0-1 0 0,1 0 1 0 0,0 0 0 0 0,0 0-1 0 0,0 1 1 0 0,0-1 0 0 0,0 0-1 0 0,0 0 1 0 0,0 0 0 0 0,0 0 0 0 0,0 0-1 0 0,0 0 1 0 0,0 1 0 0 0,0-1-1 0 0,0 0 1 0 0,1 0 0 0 0,-1 0-1 0 0,0 0 1 0 0,0 0 0 0 0,0 0-1 0 0,0 0 1 0 0,0 1 0 0 0,0-1 0 0 0,0 0-1 0 0,0 0 1 0 0,0 0 0 0 0,0 0-1 0 0,0 0 1 0 0,0 0 0 0 0,1 0-1 0 0,-1 0 1 0 0,0 0 0 0 0,0 0 0 0 0,0 1-1 0 0,0-1 1 0 0,0 0 0 0 0,0 0-1 0 0,1 0 1 0 0,-1 0 0 0 0,0 0-1 0 0,0 0 1 0 0,0 0 0 0 0,0 0 0 0 0,0 0-1 0 0,0 0 1 0 0,1 0 0 0 0,-1 0-1 0 0,0 0 1 0 0,0 0 0 0 0,0 0-1 0 0,0 0 1 0 0,0 0 0 0 0,25-4-78 0 0,86-29-44 0 0,66-30 156 0 0,59-24 33 0 0,42-21-8 0 0,125-52 38 0 0,1526-582-170 0 0,-1856 717 4 0 0,64-26-116 0 0,-103 33 169 0 0,-35 18 17 0 0,1 0 0 0 0,0 0 0 0 0,0 0 0 0 0,0 0 0 0 0,-1 0 0 0 0,1 0 0 0 0,0 0 0 0 0,0 0 0 0 0,0 0 0 0 0,-1 0 0 0 0,1 0 0 0 0,0 0 0 0 0,0 0 0 0 0,0-1 0 0 0,0 1 0 0 0,-1 0 0 0 0,1 0 0 0 0,0 0 0 0 0,0 0 0 0 0,0 0 0 0 0,0-1 0 0 0,0 1 0 0 0,0 0 0 0 0,-1 0 0 0 0,1 0 0 0 0,0-1 0 0 0,0 1 0 0 0,0 0 0 0 0,0 0 0 0 0,0 0 0 0 0,0 0 0 0 0,0-1 0 0 0,0 1 0 0 0,0 0 0 0 0,0 0 0 0 0,0 0 0 0 0,0-1 0 0 0,0 1 0 0 0,0 0 0 0 0,0 0 0 0 0,0 0 0 0 0,0-1 0 0 0,0 1 0 0 0,0 0 0 0 0,0 0 0 0 0,0 0 1 0 0,0-1-1 0 0,1 1 0 0 0,-1 0 0 0 0,0 0 0 0 0,0 0 0 0 0,0 0 0 0 0,0-1 0 0 0,0 1 0 0 0,0 0 0 0 0,1 0 0 0 0,-1 0 0 0 0,0 0 0 0 0,0 0 0 0 0,0 0 0 0 0,0-1 0 0 0,1 1 0 0 0,-1 0 0 0 0,0 0 0 0 0,0 0 0 0 0,1 0 0 0 0,-27 0 110 0 0,-33 9 16 0 0,-112 30 0 0 0,-22 17-157 0 0,-45 23 3 0 0,-724 309-49 0 0,28 61 174 0 0,881-424-99 0 0,26-13 22 0 0,1 1 1 0 0,1 2 0 0 0,-32 22-1 0 0,49-27 5 0 0,8-10-27 0 0,0 0 1 0 0,0 0-1 0 0,0 0 1 0 0,0 1-1 0 0,0-1 1 0 0,0 0 0 0 0,0 0-1 0 0,0 0 1 0 0,0 1-1 0 0,0-1 1 0 0,0 0 0 0 0,1 0-1 0 0,-1 0 1 0 0,0 0-1 0 0,0 1 1 0 0,0-1-1 0 0,0 0 1 0 0,0 0 0 0 0,1 0-1 0 0,-1 0 1 0 0,0 0-1 0 0,0 0 1 0 0,0 1-1 0 0,1-1 1 0 0,-1 0 0 0 0,0 0-1 0 0,0 0 1 0 0,0 0-1 0 0,1 0 1 0 0,-1 0 0 0 0,0 0-1 0 0,0 0 1 0 0,0 0-1 0 0,1 0 1 0 0,5 1-23 0 0,0-1 1 0 0,-1 0-1 0 0,1 0 1 0 0,0-1-1 0 0,0 1 1 0 0,10-4-1 0 0,106-27-65 0 0,59-26 152 0 0,55-25 67 0 0,50-24-59 0 0,1530-532 14 0 0,-1497 534-4 0 0,-50 16-50 0 0,-61 16-24 0 0,47-18-40 0 0,-173 58 38 0 0,-117 34 74 0 0,-148 54 156 0 0,138-41-240 0 0,-148 50-39 0 0,-56 24-45 0 0,-47 23-45 0 0,-1195 529-17 0 0,1337-562 230 0 0,135-68-63 0 0,0 1 0 0 0,-22 16 0 0 0,28-14-6 0 0,13-14-12 0 0,0 0 1 0 0,-1 0-1 0 0,1 1 1 0 0,0-1-1 0 0,0 0 1 0 0,-1 1-1 0 0,1-1 1 0 0,0 0-1 0 0,0 1 1 0 0,0-1-1 0 0,0 0 1 0 0,0 1-1 0 0,-1-1 1 0 0,1 0-1 0 0,0 1 1 0 0,0-1-1 0 0,0 0 1 0 0,0 1-1 0 0,0-1 0 0 0,0 1 1 0 0,0-1-1 0 0,0 0 1 0 0,1 1-1 0 0,-1 0-1 0 0,0-1 0 0 0,1 0 0 0 0,-1 1 0 0 0,1-1 0 0 0,-1 0 0 0 0,0 0 0 0 0,1 1 0 0 0,-1-1 1 0 0,1 0-1 0 0,-1 0 0 0 0,1 0 0 0 0,-1 0 0 0 0,1 1 0 0 0,-1-1 0 0 0,1 0 0 0 0,-1 0 0 0 0,1 0 0 0 0,-1 0 0 0 0,2 0 0 0 0,21-3-69 0 0,90-21-52 0 0,66-30 118 0 0,63-23 21 0 0,54-19 35 0 0,1202-368 168 0 0,-1168 365-137 0 0,-12 1 33 0 0,-48 10-86 0 0,-52 14-114 0 0,48-31-158 0 0,-243 95 230 0 0,-15 7 9 0 0,-1 0 1 0 0,-1 0-1 0 0,1-1 1 0 0,-1 0 0 0 0,1 0-1 0 0,9-8 1 0 0,-15 10-8 0 0,-11 2 16 0 0,-28 5 14 0 0,1 1 0 0 0,0 2-1 0 0,-48 17 1 0 0,-95 30-62 0 0,-58 18 75 0 0,-52 21 11 0 0,-836 297-261 0 0,21 51 329 0 0,967-379 31 0 0,123-56-118 0 0,1 1 0 0 0,-23 15 0 0 0,28-12-32 0 0,9-11 7 0 0,-1 1-1 0 0,1-1 1 0 0,0 0 0 0 0,0 0 0 0 0,0 0 0 0 0,0 0 0 0 0,0 1-1 0 0,0-1 1 0 0,0 0 0 0 0,0 0 0 0 0,0 0 0 0 0,0 0 0 0 0,0 0-1 0 0,0 1 1 0 0,0-1 0 0 0,0 0 0 0 0,0 0 0 0 0,0 0 0 0 0,0 0-1 0 0,1 1 1 0 0,-1-1 0 0 0,0 0 0 0 0,0 0 0 0 0,0 0-1 0 0,0 0 1 0 0,0 0 0 0 0,0 1 0 0 0,0-1 0 0 0,0 0 0 0 0,1 0-1 0 0,-1 0 1 0 0,0 0 0 0 0,0 0 0 0 0,0 0 0 0 0,0 0 0 0 0,0 0-1 0 0,1 0 1 0 0,-1 1 0 0 0,0-1 0 0 0,0 0 0 0 0,4 0-17 0 0,0 1 1 0 0,0-1-1 0 0,1 0 1 0 0,-1 0-1 0 0,0 0 1 0 0,4-1-1 0 0,102-16-38 0 0,68-28 53 0 0,60-25 59 0 0,61-23-8 0 0,55-18 24 0 0,1203-368 251 0 0,-1234 381-392 0 0,-56 15-81 0 0,-59 16 60 0 0,-186 60 77 0 0,214-73-225 0 0,-182 59 206 0 0,-51 19 32 0 0,7-4-6 0 0,-12 5 8 0 0,-12 2 10 0 0,-57 13 68 0 0,-72 25 0 0 0,-39 15-61 0 0,-48 18-11 0 0,-47 20 16 0 0,-660 247-73 0 0,23 48-54 0 0,752-308 231 0 0,143-69-79 0 0,1 0-1 0 0,-28 22 1 0 0,45-31-46 0 0,0 0-1 0 0,0 0 1 0 0,0 0-1 0 0,0 0 1 0 0,0 0-1 0 0,0 0 1 0 0,0 0-1 0 0,1 0 1 0 0,-1 0-1 0 0,0 0 0 0 0,1 0 1 0 0,-1 2-1 0 0,1-2-2 0 0,0-1-1 0 0,0 0 1 0 0,0 1-1 0 0,0-1 1 0 0,0 0-1 0 0,0 1 1 0 0,0-1-1 0 0,0 0 1 0 0,0 1-1 0 0,0-1 1 0 0,0 0-1 0 0,0 0 1 0 0,0 1-1 0 0,1-1 1 0 0,-1 0-1 0 0,0 1 1 0 0,0-1-1 0 0,0 0 1 0 0,1 0-1 0 0,-1 1 1 0 0,0-1-1 0 0,0 0 1 0 0,1 0-1 0 0,-1 0 1 0 0,0 1-1 0 0,1-1 1 0 0,-1 0-1 0 0,0 0 1 0 0,0 0-1 0 0,1 0 1 0 0,0 1-1 0 0,5 0-12 0 0,0 0 0 0 0,1-1 0 0 0,-1 0 0 0 0,0 0 0 0 0,1 0 0 0 0,-1-1 0 0 0,0 0 0 0 0,7-1 0 0 0,147-31 50 0 0,80-29 30 0 0,66-22 34 0 0,517-157 118 0 0,-173 50-136 0 0,-312 94-331 0 0,-46 9-163 0 0,-47 15 3 0 0,-55 14 192 0 0,-145 45 163 0 0,10-3-61 0 0,58-26 1 0 0,-109 42 109 0 0,-1-1 1 0 0,1 0 0 0 0,-1 0 0 0 0,1 0 0 0 0,-1-1 0 0 0,4-2 0 0 0,-7 5 3 0 0,0 0 0 0 0,0 0 0 0 0,0 0 0 0 0,0-1 0 0 0,0 1 0 0 0,1 0 0 0 0,-1 0 0 0 0,0 0 0 0 0,0 0 0 0 0,0 0 0 0 0,0 0 0 0 0,0 0 1 0 0,0 0-1 0 0,0 0 0 0 0,0 0 0 0 0,0 0 0 0 0,0 0 0 0 0,0 0 0 0 0,0-1 0 0 0,0 1 0 0 0,0 0 0 0 0,0 0 0 0 0,0 0 0 0 0,0 0 0 0 0,0 0 0 0 0,0 0 0 0 0,0 0 0 0 0,1 0 0 0 0,-1 0 0 0 0,0 0 0 0 0,-1-1 0 0 0,1 1 0 0 0,0 0 0 0 0,0 0 0 0 0,0 0 0 0 0,0 0 0 0 0,0 0 0 0 0,0 0 0 0 0,0 0 0 0 0,0 0 0 0 0,0 0 0 0 0,0-1 0 0 0,0 1 0 0 0,0 0 0 0 0,0 0 0 0 0,0 0 0 0 0,0 0 0 0 0,0 0 0 0 0,0 0 0 0 0,0 0 0 0 0,0 0 0 0 0,-1 0 0 0 0,-13-2 42 0 0,-32 4 32 0 0,0 1 0 0 0,0 3 0 0 0,-47 12 0 0 0,-108 27-87 0 0,-47 20 50 0 0,-47 21-29 0 0,-648 228-37 0 0,25 54 322 0 0,876-350-229 0 0,20-10-3 0 0,2 2-1 0 0,-1 0 1 0 0,1 0-1 0 0,1 2 0 0 0,-28 22 1 0 0,41-26-62 0 0,18-5-38 0 0,5-2 25 0 0,1-2 0 0 0,-1 0 0 0 0,1 0-1 0 0,17-5 1 0 0,83-22 63 0 0,-100 24-40 0 0,193-53 76 0 0,1337-411-326 0 0,-1425 429-1 0 0,74-24-118 0 0,-122 40 214 0 0,89-32-87 0 0,-158 53 222 0 0,0-1 1 0 0,-1 0-1 0 0,1 1 0 0 0,-1-2 1 0 0,5-3-1 0 0,-10 7 11 0 0,0 1 0 0 0,0-1 0 0 0,0-1 0 0 0,-1 1 0 0 0,1 0 0 0 0,0 0 0 0 0,0 0 0 0 0,0 0 0 0 0,-1 0 0 0 0,1 0 0 0 0,0 0 0 0 0,0 0 0 0 0,0 0 0 0 0,-1 0-1 0 0,1 0 1 0 0,0 0 0 0 0,0-1 0 0 0,0 1 0 0 0,0 0 0 0 0,0 0 0 0 0,-1 0 0 0 0,1 0 0 0 0,0 0 0 0 0,0-1 0 0 0,0 1 0 0 0,0 0 0 0 0,0 0 0 0 0,0 0 0 0 0,0-1 0 0 0,-1 1 0 0 0,1 0 0 0 0,0 0 0 0 0,0 0 0 0 0,0-1 0 0 0,0 1 0 0 0,0 0 0 0 0,0 0 0 0 0,0 0 0 0 0,0-1 0 0 0,0 1-1 0 0,0 0 1 0 0,0 0 0 0 0,0 0 0 0 0,0-1 0 0 0,0 1 0 0 0,1 0 0 0 0,-1 0 0 0 0,0 0 0 0 0,0-1 0 0 0,0 1 0 0 0,0 0 0 0 0,0 0 0 0 0,0 0 0 0 0,0 0 0 0 0,1-1 0 0 0,-1 1 0 0 0,0 0 0 0 0,0 0 0 0 0,0 0 0 0 0,0 0 0 0 0,0 0 0 0 0,1 0 0 0 0,-1-1 0 0 0,0 1 0 0 0,0 0 0 0 0,0 0-1 0 0,1 0 1 0 0,-1 0 0 0 0,0 0 0 0 0,-45-1 62 0 0,-11 4 1 0 0,-106 20 0 0 0,-63 30 6 0 0,-850 300 643 0 0,950-300-352 0 0,110-47-293 0 0,1 1-1 0 0,-23 16 1 0 0,36-23-66 0 0,0 1 1 0 0,1 0-1 0 0,-1-1 0 0 0,0 1 0 0 0,1-1 0 0 0,-1 1 1 0 0,0 0-1 0 0,1 0 0 0 0,-1-1 0 0 0,1 1 1 0 0,-1 0-1 0 0,1 0 0 0 0,-1 0 0 0 0,1 0 0 0 0,-1 1 1 0 0,1-2-4 0 0,0 0 1 0 0,0 1-1 0 0,1-1 1 0 0,-1 0-1 0 0,0 1 1 0 0,0-1-1 0 0,0 0 1 0 0,0 0-1 0 0,0 1 1 0 0,1-1-1 0 0,-1 0 1 0 0,0 0-1 0 0,0 1 1 0 0,0-1-1 0 0,1 0 1 0 0,-1 0-1 0 0,0 1 1 0 0,0-1-1 0 0,1 0 1 0 0,-1 0-1 0 0,0 0 1 0 0,1 0-1 0 0,-1 0 1 0 0,0 1-1 0 0,1-1 1 0 0,-1 0-1 0 0,0 0 1 0 0,1 0-1 0 0,-1 0 1 0 0,7 1-31 0 0,1 0 1 0 0,-1-1 0 0 0,11 0-1 0 0,-13 0 26 0 0,119-7 19 0 0,55-26 86 0 0,725-183 16 0 0,-115 25-1468 0 0,-734 180 993 0 0,-47 8 156 0 0,-9 3 127 0 0,-17 1 62 0 0,-62 13 199 0 0,-85 25 1 0 0,-93 39-197 0 0,194-57 31 0 0,-659 239 613 0 0,694-247-497 0 0,17-9-72 0 0,1 0-1 0 0,0 1 1 0 0,0 0-1 0 0,1 1 1 0 0,0 0-1 0 0,0 1 0 0 0,-11 9 1 0 0,18-9-73 0 0,11-4-44 0 0,4-2 23 0 0,1 0 0 0 0,-1-1 0 0 0,1 0-1 0 0,16-3 1 0 0,57-13 54 0 0,-70 13-15 0 0,462-122 128 0 0,-387 99-168 0 0,603-173-1401 0 0,-659 190 1255 0 0,-27 8 89 0 0,0-1 0 0 0,0-1 0 0 0,0 1 0 0 0,0-1 0 0 0,13-7 0 0 0,-20 8-12 0 0,-9 2 50 0 0,-26 1 70 0 0,-1 2 0 0 0,-41 8 0 0 0,-74 23 0 0 0,145-33-18 0 0,-256 70 658 0 0,-399 166 0 0 0,654-235-638 0 0,-34 14 276 0 0,0 2 0 0 0,-73 46 0 0 0,110-62-276 0 0,-1 1 0 0 0,1 0 0 0 0,0 0 0 0 0,-1 0 0 0 0,1 0 0 0 0,-4 7 0 0 0,6-10-22 0 0,1 0 1 0 0,0 0-1 0 0,0 0 0 0 0,0 0 0 0 0,0 1 1 0 0,0-1-1 0 0,0 0 0 0 0,0 0 0 0 0,-1 0 1 0 0,1 1-1 0 0,0-1 0 0 0,0 0 0 0 0,0 0 1 0 0,0 0-1 0 0,0 1 0 0 0,0-1 0 0 0,0 0 1 0 0,0 0-1 0 0,0 0 0 0 0,0 1 1 0 0,0-1-1 0 0,0 0 0 0 0,0 0 0 0 0,0 0 1 0 0,0 0-1 0 0,0 1 0 0 0,0-1 0 0 0,1 0 1 0 0,-1 0-1 0 0,0 0 0 0 0,0 1 0 0 0,0-1 1 0 0,0 0-1 0 0,14 3-62 0 0,23-3 56 0 0,0-2-1 0 0,0-2 1 0 0,71-16 0 0 0,383-113-70 0 0,-7-30-847 0 0,-236 72-159 0 0,-230 84 973 0 0,-11 5 64 0 0,0 0 0 0 0,0-1 0 0 0,-1 0 1 0 0,1 0-1 0 0,-1-1 0 0 0,0 0 0 0 0,0 0 0 0 0,7-6 0 0 0,-11 6 11 0 0,-9 3 30 0 0,-14 0 36 0 0,0 1-1 0 0,0 1 1 0 0,1 1-1 0 0,-23 5 1 0 0,-87 25 2 0 0,122-30-32 0 0,-279 86 261 0 0,5 12 1 0 0,-314 159-1 0 0,570-247-217 0 0,13-6 4 0 0,0 1-1 0 0,0 0 1 0 0,0 0-1 0 0,-11 10 1 0 0,22-14-57 0 0,11-7-61 0 0,217-103-300 0 0,2-24 71 0 0,82-59-964 0 0,-17-24-592 0 0,-257 184 1618 0 0,-2-1 1 0 0,0-1-1 0 0,43-57 1 0 0,-71 82 140 0 0,-1-1 0 0 0,1 1 0 0 0,-2-1-1 0 0,1-1 1 0 0,-1 1 0 0 0,-1 0 0 0 0,1-1 0 0 0,-1 0 0 0 0,-1 0 0 0 0,0 0 0 0 0,0 0 0 0 0,0 0 0 0 0,-1-14 0 0 0,-1 21 77 0 0,1 0 0 0 0,-2-1 0 0 0,1 1 0 0 0,0 0 0 0 0,0-1 0 0 0,-1 1 0 0 0,1 0 0 0 0,-1 0 0 0 0,0 0 0 0 0,1-1 0 0 0,-1 1 0 0 0,0 0 0 0 0,0 0 0 0 0,-1 0 0 0 0,1 0 0 0 0,0 0 0 0 0,-1 1 0 0 0,1-1 0 0 0,-1 0 0 0 0,1 1 0 0 0,-1-1 0 0 0,0 1 0 0 0,-3-3 0 0 0,-2 1 48 0 0,-1 0 0 0 0,1 0-1 0 0,-1 1 1 0 0,1 0-1 0 0,-1 0 1 0 0,-7 0-1 0 0,-36-3 371 0 0,1 1-1 0 0,-1 3 1 0 0,-52 6-1 0 0,24 2 480 0 0,-98 23 0 0 0,-77 33 581 0 0,-252 91 285 0 0,491-149-1705 0 0,7-2-24 0 0,-1 0 0 0 0,-14 8 0 0 0,31-12-214 0 0,36-11 179 0 0,0-1 1 0 0,76-35-1 0 0,-77 29 14 0 0,645-309-465 0 0,-651 304 382 0 0,-37 24 81 0 0,7-7-37 0 0,-7 6 41 0 0,0 1 1 0 0,1 0 0 0 0,-1 0-1 0 0,0 0 1 0 0,0-1 0 0 0,0 1-1 0 0,0 0 1 0 0,0 0-1 0 0,0 0 1 0 0,0-1 0 0 0,0 1-1 0 0,0 0 1 0 0,0 0 0 0 0,0 0-1 0 0,0-1 1 0 0,-1 1-1 0 0,1 0 1 0 0,0 0 0 0 0,0 0-1 0 0,0 0 1 0 0,0-1-1 0 0,0 1 1 0 0,0 0 0 0 0,0 0-1 0 0,0 0 1 0 0,-1 0 0 0 0,1 0-1 0 0,0-1 1 0 0,0 1-1 0 0,0 0 1 0 0,0 0 0 0 0,0 0-1 0 0,-1 0 1 0 0,1 0-1 0 0,0 0 1 0 0,0 0 0 0 0,0 0-1 0 0,-1-1 1 0 0,1 1 0 0 0,0 0-1 0 0,0 0 1 0 0,0 0-1 0 0,-1 0 1 0 0,1 0 0 0 0,0 0-1 0 0,0 0 1 0 0,0 0 0 0 0,0 0-1 0 0,-1 0 1 0 0,1 0-1 0 0,0 1 1 0 0,0-1 0 0 0,0 0-1 0 0,-1 0 1 0 0,1 0-1 0 0,0 0 1 0 0,0 0 0 0 0,0 0-1 0 0,-29 2 10 0 0,1 0-1 0 0,0 2 1 0 0,-41 11 0 0 0,-92 33 22 0 0,128-37-10 0 0,-236 82 195 0 0,-61 18 418 0 0,325-110-416 0 0,5-2-95 0 0,10-7-76 0 0,30-14-107 0 0,143-69 87 0 0,309-166-853 0 0,-483 252 802 0 0,5-2-23 0 0,-1-1-1 0 0,0 0 1 0 0,-1-1 0 0 0,0 0 0 0 0,0-1-1 0 0,13-14 1 0 0,-15 4-96 0 0,-10 19 141 0 0,0 1 0 0 0,0-1 1 0 0,0 1-1 0 0,1-1 0 0 0,-1 1 1 0 0,0-1-1 0 0,0 1 0 0 0,0-1 0 0 0,0 1 1 0 0,0-1-1 0 0,-1 0 0 0 0,1 1 1 0 0,0-1-1 0 0,0 1 0 0 0,0-1 1 0 0,0 1-1 0 0,0-1 0 0 0,-1 1 0 0 0,1-1 1 0 0,0 1-1 0 0,-1 0 0 0 0,1-1 1 0 0,0 1-1 0 0,-1-1 0 0 0,1 1 0 0 0,0 0 1 0 0,-1-1-1 0 0,1 1 0 0 0,-1 0 1 0 0,1-1-1 0 0,-1 1 0 0 0,1 0 1 0 0,0 0-1 0 0,-1-1 0 0 0,1 1 0 0 0,-1 0 1 0 0,1 0-1 0 0,-1 0 0 0 0,0-1 1 0 0,-22-1-32 0 0,-1 1 0 0 0,-38 2 0 0 0,25 0 52 0 0,-36 3 61 0 0,-102 17 0 0 0,-73 29 305 0 0,120-22-98 0 0,66-15-157 0 0,-62 11 552 0 0,128-29-328 0 0,10-5-376 0 0,163-67 43 0 0,-106 49-19 0 0,270-107-395 0 0,-325 129 382 0 0,-13 5 6 0 0,-1 1 0 0 0,1-1-1 0 0,0 0 1 0 0,-1 0 0 0 0,0-1 0 0 0,1 1 0 0 0,-1 0-1 0 0,0-1 1 0 0,1 1 0 0 0,-1-1 0 0 0,0 0 0 0 0,2-3 0 0 0,-3 5 4 0 0,-1 0 1 0 0,0 0-1 0 0,0 0 1 0 0,0 0-1 0 0,0 0 1 0 0,0-1-1 0 0,0 1 1 0 0,0 0-1 0 0,0 0 1 0 0,0 0-1 0 0,0 0 1 0 0,0 0-1 0 0,0 0 1 0 0,0 0-1 0 0,0 0 1 0 0,0-1-1 0 0,0 1 1 0 0,0 0-1 0 0,0 0 1 0 0,0 0-1 0 0,0 0 1 0 0,0 0 0 0 0,0 0-1 0 0,0 0 1 0 0,0 0-1 0 0,0-1 1 0 0,0 1-1 0 0,0 0 1 0 0,0 0-1 0 0,0 0 1 0 0,0 0-1 0 0,0 0 1 0 0,0 0-1 0 0,0 0 1 0 0,0 0-1 0 0,0 0 1 0 0,-1-1-1 0 0,1 1 1 0 0,0 0-1 0 0,0 0 1 0 0,0 0-1 0 0,0 0 1 0 0,0 0-1 0 0,0 0 1 0 0,0 0 0 0 0,0 0-1 0 0,0 0 1 0 0,-1 0-1 0 0,1 0 1 0 0,0 0-1 0 0,0 0 1 0 0,0 0-1 0 0,0 0 1 0 0,0 0-1 0 0,0 0 1 0 0,0 0-1 0 0,0 0 1 0 0,-1 0-1 0 0,1 0 1 0 0,0 0-1 0 0,-12-1 20 0 0,8 1-16 0 0,-51 1 97 0 0,-84 10-1 0 0,10 12-32 0 0,-80 10 299 0 0,206-33-252 0 0,9-2-194 0 0,142-65 71 0 0,-62 30 20 0 0,100-59 1 0 0,-135 65-110 0 0,55-45 0 0 0,-105 76 98 0 0,-1-1 2 0 0,1 1-1 0 0,0-1 1 0 0,0 0-1 0 0,0 1 0 0 0,0-1 1 0 0,-1 0-1 0 0,1 0 1 0 0,0 1-1 0 0,-1-1 0 0 0,1 0 1 0 0,-1 0-1 0 0,1 0 1 0 0,-1 0-1 0 0,1 0 0 0 0,-1 0 1 0 0,1 0-1 0 0,-1 0 1 0 0,0 0-1 0 0,1-1 0 0 0,-7 1-36 0 0,-19 2 90 0 0,0 1 0 0 0,0 2 0 0 0,-46 11 1 0 0,-74 32-89 0 0,95-30 60 0 0,-51 19 6 0 0,-96 29 79 0 0,196-65-118 0 0,4-3-88 0 0,16-13 80 0 0,1 1 1 0 0,1 1-1 0 0,0 1 0 0 0,26-12 0 0 0,11-7 12 0 0,5-5-100 0 0,78-62 0 0 0,-138 96 102 0 0,1 0-1 0 0,0-1 0 0 0,-1 0 0 0 0,6-8 1 0 0,-9 12 1 0 0,1-1 0 0 0,-1 1 1 0 0,0-1-1 0 0,1 1 1 0 0,-1-1-1 0 0,0 0 1 0 0,0 1-1 0 0,1-1 0 0 0,-1 1 1 0 0,0-1-1 0 0,0 0 1 0 0,0 1-1 0 0,0-1 0 0 0,0 0 1 0 0,0 1-1 0 0,0-1 1 0 0,0 1-1 0 0,0-1 0 0 0,0 0 1 0 0,-1 0-1 0 0,1 0 0 0 0,-1 1-1 0 0,1-1 1 0 0,-1 1-1 0 0,1-1 1 0 0,-1 1-1 0 0,0-1 1 0 0,1 1-1 0 0,-1 0 0 0 0,0-1 1 0 0,1 1-1 0 0,-1 0 1 0 0,0 0-1 0 0,0-1 1 0 0,1 1-1 0 0,-1 0 1 0 0,0 0-1 0 0,0 0 1 0 0,1 0-1 0 0,-1 0 1 0 0,0 0-1 0 0,0 0 0 0 0,0 0 1 0 0,-32 2-1 0 0,0 0-1 0 0,0 3 1 0 0,-52 13-1 0 0,-101 39 43 0 0,103-30-9 0 0,66-21-17 0 0,-350 99 493 0 0,334-99-449 0 0,33-6-56 0 0,0 0 0 0 0,0 0-1 0 0,0 0 1 0 0,0 0-1 0 0,0 0 1 0 0,0 0 0 0 0,0 0-1 0 0,0 0 1 0 0,0 0 0 0 0,0 0-1 0 0,0 0 1 0 0,0 0 0 0 0,0-1-1 0 0,0 1 1 0 0,0 0 0 0 0,0 0-1 0 0,0 0 1 0 0,0 0-1 0 0,0 0 1 0 0,0 0 0 0 0,0 0-1 0 0,0 0 1 0 0,0 0 0 0 0,0 0-1 0 0,0-1 1 0 0,0 1 0 0 0,0 0-1 0 0,0 0 1 0 0,0 0 0 0 0,0 0-1 0 0,0 0 1 0 0,0 0-1 0 0,0 0 1 0 0,0 0 0 0 0,0 0-1 0 0,0 0 1 0 0,0 0 0 0 0,0 0-1 0 0,0-1 1 0 0,0 1 0 0 0,0 0-1 0 0,0 0 1 0 0,-1 0 0 0 0,1 0-1 0 0,0 0 1 0 0,0 0-1 0 0,0 0 1 0 0,0 0 0 0 0,0 0-1 0 0,0 0 1 0 0,12-8-14 0 0,245-114 88 0 0,-81 41-125 0 0,-131 60-9 0 0,92-50-252 0 0,-134 69 293 0 0,1-1 0 0 0,-1 0 0 0 0,0 0 0 0 0,0 0 1 0 0,4-4-1 0 0,-7 7 15 0 0,1-1 1 0 0,-1 1 0 0 0,0 0-1 0 0,1 0 1 0 0,-1-1 0 0 0,0 1-1 0 0,0 0 1 0 0,1-1-1 0 0,-1 1 1 0 0,0 0 0 0 0,0-1-1 0 0,1 1 1 0 0,-1-1-1 0 0,0 1 1 0 0,0 0 0 0 0,0-1-1 0 0,0 1 1 0 0,0-1 0 0 0,1 1-1 0 0,-1-1 1 0 0,0 1-1 0 0,0 0 1 0 0,0-1 0 0 0,0 1-1 0 0,0-1 1 0 0,0 1-1 0 0,-1-1 1 0 0,1 1 0 0 0,0 0-1 0 0,0-1 1 0 0,0 1 0 0 0,0-1-1 0 0,0 1 1 0 0,-1 0-1 0 0,1-1 1 0 0,0 1 0 0 0,0-1-1 0 0,-1 1 1 0 0,1 0-1 0 0,0-1 1 0 0,0 1 0 0 0,-1 0-1 0 0,1-1 1 0 0,0 1 0 0 0,-1 0-1 0 0,1 0 1 0 0,-1 0-1 0 0,1-1 1 0 0,0 1 0 0 0,-1 0-1 0 0,1 0 1 0 0,-1 0-1 0 0,1 0 1 0 0,0-1 0 0 0,-1 1-1 0 0,1 0 1 0 0,-1 0 0 0 0,1 0-1 0 0,-1 0 1 0 0,1 0-1 0 0,-1 0 1 0 0,-67-4 23 0 0,-82 4 0 0 0,61 1 102 0 0,87-1-117 0 0,0 0-1 0 0,0 0 0 0 0,0 0 1 0 0,0 0-1 0 0,0 0 1 0 0,0 0-1 0 0,1-1 1 0 0,-1 1-1 0 0,0-1 0 0 0,0 0 1 0 0,0 1-1 0 0,1-1 1 0 0,-1 0-1 0 0,-2-2 1 0 0,3 2-8 0 0,0 0-1 0 0,1 0 1 0 0,-1 1 0 0 0,1-1 0 0 0,0 0 0 0 0,-1 0 0 0 0,1 0 0 0 0,0 0 0 0 0,-1-1-1 0 0,1 1 1 0 0,0 0 0 0 0,0 0 0 0 0,0 0 0 0 0,0 0 0 0 0,0 0 0 0 0,0 0 0 0 0,0 0-1 0 0,1 0 1 0 0,-1 0 0 0 0,0 0 0 0 0,1 0 0 0 0,-1 0 0 0 0,0 0 0 0 0,1 0 0 0 0,-1 0-1 0 0,1 0 1 0 0,0 0 0 0 0,0-1 0 0 0,3-3-7 0 0,0-1 1 0 0,1 1-1 0 0,0 0 0 0 0,0 0 0 0 0,0 0 0 0 0,1 1 1 0 0,-1 0-1 0 0,12-7 0 0 0,-5 3 9 0 0,67-45-11 0 0,92-66-15 0 0,-166 115 25 0 0,-3 3 1 0 0,1 0-1 0 0,-1 0 1 0 0,-1-1-1 0 0,1 1 1 0 0,0-1-1 0 0,0 1 0 0 0,0-1 1 0 0,-1 0-1 0 0,1 1 1 0 0,-1-1-1 0 0,1 0 1 0 0,-1 0-1 0 0,0 0 1 0 0,0 0-1 0 0,0 0 1 0 0,1-3-1 0 0,-6 4 13 0 0,-43 3 40 0 0,-1 2 0 0 0,1 3-1 0 0,-84 22 1 0 0,29-3 22 0 0,-108 29 61 0 0,207-54-131 0 0,9-4-66 0 0,69-37-20 0 0,154-90-297 0 0,-220 124 339 0 0,17-12-92 0 0,-24 17 124 0 0,-1 0 0 0 0,0 0 0 0 0,0 0-1 0 0,0-1 1 0 0,0 1 0 0 0,0 0 0 0 0,0 0 0 0 0,-1-1 0 0 0,1 1 0 0 0,0 0-1 0 0,-1-1 1 0 0,1 1 0 0 0,-1-1 0 0 0,1 1 0 0 0,-1-1 0 0 0,0 1-1 0 0,1-2 1 0 0,-1 3 6 0 0,0-1 1 0 0,0 1-1 0 0,0 0 0 0 0,0 0 0 0 0,0 0 0 0 0,-1-1 0 0 0,1 1 0 0 0,0 0 0 0 0,0 0 1 0 0,0 0-1 0 0,0-1 0 0 0,0 1 0 0 0,0 0 0 0 0,0 0 0 0 0,0 0 0 0 0,-1-1 0 0 0,1 1 1 0 0,0 0-1 0 0,0 0 0 0 0,0 0 0 0 0,0 0 0 0 0,-1 0 0 0 0,1 0 0 0 0,0-1 0 0 0,0 1 1 0 0,0 0-1 0 0,-1 0 0 0 0,1 0 0 0 0,0 0 0 0 0,0 0 0 0 0,0 0 0 0 0,-1 0 1 0 0,1 0-1 0 0,0 0 0 0 0,0 0 0 0 0,0 0 0 0 0,-1 0 0 0 0,1 0 0 0 0,0 0 0 0 0,0 0 1 0 0,-1 0-1 0 0,1 0 0 0 0,0 0 0 0 0,0 0 0 0 0,-1 1 0 0 0,-113-3-89 0 0,60 3 82 0 0,-156 12 139 0 0,2 0 589 0 0,205-13-706 0 0,1-1 0 0 0,-1 1 0 0 0,1 0 0 0 0,-1-1 1 0 0,1 1-1 0 0,-1-1 0 0 0,1 0 0 0 0,-1 0 0 0 0,1 0 0 0 0,-1 0 1 0 0,1-1-1 0 0,-4-1 0 0 0,-21-24 68 0 0,0 2 105 0 0,1 7 110 0 0,-2 1 1 0 0,-32-14-1 0 0,8 4-68 0 0,5 0 378 0 0,1-3 0 0 0,-63-54 1 0 0,-77-86 173 0 0,184 169-770 0 0,1-1-1 0 0,-1 0 0 0 0,0 0 0 0 0,1 1 1 0 0,-1-1-1 0 0,1 0 0 0 0,0 0 0 0 0,0-1 1 0 0,0 1-1 0 0,0 0 0 0 0,-1-2 0 0 0,16 4-39 0 0,18 4 7 0 0,0 2 0 0 0,0 1 0 0 0,36 14 0 0 0,-27-9 30 0 0,614 226 64 0 0,-499-175-96 0 0,-152-61 27 0 0,-5-13 170 0 0,0 7-161 0 0,-1 0 0 0 0,0 1 0 0 0,0-1 0 0 0,0 0 0 0 0,-1 1 0 0 0,1 0 0 0 0,-1-1 0 0 0,0 1 0 0 0,-4-4 0 0 0,-35-25-27 0 0,20 16 11 0 0,-283-195-36 0 0,239 173 26 0 0,-2 2 0 0 0,-132-48 0 0 0,198 84 26 0 0,-4-2 5 0 0,10 9-105 0 0,24 20 60 0 0,1-2 1 0 0,36 24-1 0 0,-10-7 55 0 0,192 152-126 0 0,-246-192 131 0 0,-8-4 38 0 0,-351-164 58 0 0,-585-263-715 0 0,890 404 715 0 0,51 24-150 0 0,9 4-95 0 0,204 99-149 0 0,33 16 369 0 0,118 28-127 0 0,-356-144 25 0 0,-3-1-2 0 0,-1 0 0 0 0,1 0 0 0 0,-1-1 0 0 0,1 1-1 0 0,0-1 1 0 0,-1 1 0 0 0,4-1 0 0 0,-6-1 5 0 0,0 1-1 0 0,1 0 1 0 0,-1-1-1 0 0,0 1 1 0 0,0-1-1 0 0,0 1 0 0 0,0 0 1 0 0,0-1-1 0 0,0 1 1 0 0,0-1-1 0 0,0 1 1 0 0,0 0-1 0 0,0-1 1 0 0,0 1-1 0 0,-1-1 1 0 0,1 1-1 0 0,0 0 1 0 0,0-1-1 0 0,0 1 0 0 0,0 0 1 0 0,0-1-1 0 0,-1 1 1 0 0,1 0-1 0 0,0-1 1 0 0,0 1-1 0 0,-1-1 1 0 0,-4-6 12 0 0,0 1 1 0 0,0-1 0 0 0,-1 1 0 0 0,0 0-1 0 0,0 1 1 0 0,-10-9 0 0 0,-48-26-31 0 0,43 27 7 0 0,-113-66-91 0 0,-3 7 1 0 0,-3 6 0 0 0,-2 6-1 0 0,-3 6 1 0 0,-193-45-1 0 0,306 92 48 0 0,1 1 0 0 0,-1 2 0 0 0,-45-1 0 0 0,76 5 41 0 0,0 0 0 0 0,1 0 0 0 0,-1 0 0 0 0,1 0 0 0 0,-1 0 0 0 0,1 0 0 0 0,-1 0 0 0 0,0 0-1 0 0,1 0 1 0 0,-1 1 0 0 0,1-1 0 0 0,-1 0 0 0 0,1 0 0 0 0,-1 1 0 0 0,1-1 0 0 0,-1 0 0 0 0,1 1 0 0 0,-1-1 0 0 0,1 0-1 0 0,-1 1 1 0 0,1-1 0 0 0,0 1 0 0 0,-1-1 0 0 0,1 1 0 0 0,0-1 0 0 0,-1 1 0 0 0,1-1 0 0 0,0 1 0 0 0,0-1 0 0 0,-1 1-1 0 0,1-1 1 0 0,0 1 0 0 0,0-1 0 0 0,0 1 0 0 0,0 0 0 0 0,0-1 0 0 0,0 1 0 0 0,0-1 0 0 0,0 1 0 0 0,0-1 0 0 0,0 1-1 0 0,0 0 1 0 0,0-1 0 0 0,0 1 0 0 0,0-1 0 0 0,0 1 0 0 0,1 0 0 0 0,0 2-36 0 0,0 0 1 0 0,0-1 0 0 0,0 1-1 0 0,0 0 1 0 0,1-1 0 0 0,-1 1-1 0 0,1-1 1 0 0,-1 1-1 0 0,5 3 1 0 0,10 6-9 0 0,0-1-1 0 0,1 0 1 0 0,0-1-1 0 0,1-1 1 0 0,23 8 0 0 0,33 13-2 0 0,148 37-1 0 0,89-9 1 0 0,-307-57 40 0 0,12 1 59 0 0,-16-5 23 0 0,-11-4 16 0 0,-42-19-84 0 0,-88-32 0 0 0,-63-7-70 0 0,163 53 75 0 0,-835-223 92 0 0,850 229-80 0 0,13 3-11 0 0,-1 0 0 0 0,0 0 1 0 0,-20 0-1 0 0,32 3-48 0 0,10 1-207 0 0,104 19-187 0 0,57 8 404 0 0,314-11 19 0 0,-415-17 7 0 0,-65 0 12 0 0,0 0-4 0 0,0 0 0 0 0,-1 0 1 0 0,1 0-1 0 0,-1 0 0 0 0,1 0 0 0 0,-1-1 1 0 0,4 0-1 0 0,-5 0 2 0 0,-1 1 1 0 0,1-1-1 0 0,0 1 1 0 0,-1-1-1 0 0,1 1 1 0 0,-1-1-1 0 0,1 1 1 0 0,-1-1-1 0 0,1 1 1 0 0,-1-1-1 0 0,1 0 1 0 0,-1 1-1 0 0,0-1 1 0 0,1 0-1 0 0,-1 1 1 0 0,0-1-1 0 0,0 0 1 0 0,1 1-1 0 0,-1-1 1 0 0,0 0-1 0 0,0 0 1 0 0,0 1-1 0 0,0-1 1 0 0,0 0-1 0 0,0 0 1 0 0,0 1-1 0 0,0-1 1 0 0,0 0-1 0 0,-1-1 1 0 0,1 1 3 0 0,0 0-1 0 0,0 0 1 0 0,0 0 0 0 0,0 0-1 0 0,-1 0 1 0 0,1 0 0 0 0,-1 0-1 0 0,1 0 1 0 0,0 0 0 0 0,-1 1-1 0 0,0-1 1 0 0,1 0 0 0 0,-1 0-1 0 0,1 0 1 0 0,-1 0 0 0 0,0 1-1 0 0,0-1 1 0 0,1 0 0 0 0,-2 0-1 0 0,-13-8-4 0 0,0 1 0 0 0,-1 0 1 0 0,0 2-1 0 0,-19-7 0 0 0,15 6-7 0 0,-78-26-12 0 0,-2 4 0 0 0,-1 5 0 0 0,-119-13 0 0 0,-315 6 45 0 0,442 35-81 0 0,81-2 26 0 0,0 0 0 0 0,1 0 1 0 0,-1 1-1 0 0,1 1 0 0 0,-19 7 0 0 0,28-10 6 0 0,0 0-1 0 0,1 0 1 0 0,-1 1-1 0 0,0-1 1 0 0,0 0-1 0 0,1 1 1 0 0,-1-1-1 0 0,1 1 1 0 0,-1 0-1 0 0,1-1 1 0 0,-1 1-1 0 0,1 0 1 0 0,0 0 0 0 0,0 0-1 0 0,0 0 1 0 0,0 0-1 0 0,-1 3 1 0 0,2-4 4 0 0,0 0 1 0 0,0 0 0 0 0,0 1-1 0 0,0-1 1 0 0,0 0 0 0 0,0 0-1 0 0,0 0 1 0 0,0 0 0 0 0,0 0-1 0 0,1 1 1 0 0,-1-1 0 0 0,0 0 0 0 0,1 0-1 0 0,-1 0 1 0 0,1 0 0 0 0,-1 0-1 0 0,1 0 1 0 0,0 0 0 0 0,-1 0-1 0 0,1 0 1 0 0,0 0 0 0 0,0-1-1 0 0,-1 1 1 0 0,1 0 0 0 0,0 0-1 0 0,0-1 1 0 0,0 1 0 0 0,0-1 0 0 0,0 1-1 0 0,0 0 1 0 0,0-1 0 0 0,0 0-1 0 0,0 1 1 0 0,1-1 0 0 0,0 1-1 0 0,15 3-41 0 0,0 0-1 0 0,0-1 0 0 0,30 2 1 0 0,60-4 1 0 0,-66-1 34 0 0,-22 0 19 0 0,78-3 46 0 0,-83 2-28 0 0,0-1-1 0 0,0 0 1 0 0,0-1 0 0 0,22-8-1 0 0,-34 10-6 0 0,0 0 0 0 0,0 0 0 0 0,-1 0 1 0 0,1 0-1 0 0,0 0 0 0 0,-1 0 0 0 0,1-1 0 0 0,-1 1 0 0 0,1 0 0 0 0,-1-1 0 0 0,0 1 0 0 0,0-1 0 0 0,2-3 0 0 0,-2 4-2 0 0,-1 0 0 0 0,1 1 0 0 0,-1-1 0 0 0,0 0-1 0 0,1 0 1 0 0,-1 0 0 0 0,0 0 0 0 0,0 0 0 0 0,0 0 0 0 0,0 0-1 0 0,0 1 1 0 0,0-1 0 0 0,0 0 0 0 0,0 0 0 0 0,0 0-1 0 0,0 0 1 0 0,0 0 0 0 0,-1 0 0 0 0,1 0 0 0 0,0 0 0 0 0,-1 1-1 0 0,1-1 1 0 0,0 0 0 0 0,-1 0 0 0 0,1 0 0 0 0,-1 1 0 0 0,1-1-1 0 0,-1 0 1 0 0,0 1 0 0 0,1-1 0 0 0,-2 0 0 0 0,-7-4 3 0 0,1 0 0 0 0,-2 1 0 0 0,1 0 0 0 0,0 0 0 0 0,-1 1 0 0 0,-15-2 0 0 0,14 2-6 0 0,-59-13 5 0 0,-1 4 1 0 0,-101-6-1 0 0,-146 13 74 0 0,253 5-61 0 0,-177 11-54 0 0,162-6 39 0 0,85-6-97 0 0,0 0 0 0 0,0-1 0 0 0,0 1 0 0 0,-1-1 0 0 0,10-5 1 0 0,8-3 4 0 0,132-57-20 0 0,183-108 1 0 0,-326 168 48 0 0,28-19-271 0 0,-36 24 293 0 0,-1 0 0 0 0,1 0 1 0 0,-1 0-1 0 0,0-1 0 0 0,0 1 0 0 0,0-1 0 0 0,0 1 1 0 0,0-1-1 0 0,-1 0 0 0 0,1 0 0 0 0,1-5 0 0 0,-3 8 36 0 0,0 0 0 0 0,1-1 0 0 0,-1 1 0 0 0,0 0 0 0 0,0 0 0 0 0,0-1 0 0 0,0 1 0 0 0,0 0 0 0 0,0 0 0 0 0,0-1 0 0 0,0 1 0 0 0,0 0 0 0 0,0 0 0 0 0,0-1 0 0 0,0 1 0 0 0,0 0 0 0 0,0 0-1 0 0,0-1 1 0 0,0 1 0 0 0,0 0 0 0 0,0 0 0 0 0,-1 0 0 0 0,1-1 0 0 0,0 1 0 0 0,0 0 0 0 0,0 0 0 0 0,0-1 0 0 0,0 1 0 0 0,0 0 0 0 0,-1 0 0 0 0,1 0 0 0 0,0 0 0 0 0,0-1 0 0 0,0 1 0 0 0,-1 0 0 0 0,1 0 0 0 0,-13-1-7 0 0,6 1-1 0 0,-32 2-9 0 0,-1 1 0 0 0,1 3-1 0 0,-1 1 1 0 0,-59 19 0 0 0,-153 65 23 0 0,226-81 0 0 0,-218 96 370 0 0,232-98-343 0 0,12-6-144 0 0,10-5-51 0 0,23-11 229 0 0,0-2 0 0 0,60-39 0 0 0,-74 43-39 0 0,9-6 53 0 0,31-27 0 0 0,-48 36-54 0 0,0-1 1 0 0,-1 0 0 0 0,0 0 0 0 0,-1-1-1 0 0,11-17 1 0 0,-17 23-22 0 0,-1 1 0 0 0,0-1 0 0 0,0 1 0 0 0,0-1 0 0 0,0 0 0 0 0,-1 0 0 0 0,1 0 0 0 0,-1 0 0 0 0,-1 0 0 0 0,1 0 0 0 0,-1-8 0 0 0,0 13-6 0 0,1-1 0 0 0,-1 1 0 0 0,0 0 0 0 0,0-1 0 0 0,0 1 0 0 0,0 0 0 0 0,0 0 0 0 0,0-1 0 0 0,0 1 0 0 0,0 0 0 0 0,-1-1 0 0 0,1 1 0 0 0,0 0 0 0 0,0-1 0 0 0,0 1 0 0 0,0 0 0 0 0,0 0 0 0 0,0-1 0 0 0,0 1 0 0 0,-1 0 0 0 0,1 0 0 0 0,0-1 0 0 0,0 1 0 0 0,0 0 0 0 0,-1 0 0 0 0,1-1 0 0 0,0 1 0 0 0,0 0 0 0 0,-1 0 0 0 0,1 0 0 0 0,0 0 0 0 0,0-1 0 0 0,-1 1 0 0 0,1 0 0 0 0,0 0 0 0 0,-1 0 0 0 0,1 0 0 0 0,-1 0 0 0 0,-10-2-12 0 0,0 1-1 0 0,-1 0 0 0 0,1 1 1 0 0,-1 0-1 0 0,1 1 0 0 0,-1 0 1 0 0,1 1-1 0 0,0 0 1 0 0,0 1-1 0 0,-15 5 0 0 0,-17 8-31 0 0,-49 26 1 0 0,-20 14 105 0 0,-127 86 1 0 0,231-135-130 0 0,15-7-173 0 0,19-8 43 0 0,22-16 310 0 0,-1-2 0 0 0,53-39 0 0 0,-85 56-73 0 0,-2 0 1 0 0,0-1 0 0 0,0-1 0 0 0,0 0 0 0 0,17-21 0 0 0,-28 29-32 0 0,-1 1 0 0 0,1 0 1 0 0,-1-1-1 0 0,0 1 0 0 0,0-1 0 0 0,0 1 1 0 0,1-4-1 0 0,-2 6-10 0 0,0-1 0 0 0,0 1 0 0 0,0-1 0 0 0,0 1 0 0 0,0-1 0 0 0,0 0 0 0 0,0 1 0 0 0,0-1-1 0 0,0 1 1 0 0,0-1 0 0 0,0 1 0 0 0,0-1 0 0 0,0 1 0 0 0,0-1 0 0 0,0 1 0 0 0,0-1 0 0 0,-1 1 0 0 0,1-1 0 0 0,0 1 0 0 0,0-1 0 0 0,-1 1 0 0 0,1 0 0 0 0,0-1 0 0 0,-1 1 0 0 0,1-1 0 0 0,0 1 0 0 0,-1 0 0 0 0,1-1-1 0 0,-1 1 1 0 0,1 0 0 0 0,0-1 0 0 0,-1 1 0 0 0,1 0 0 0 0,-1 0 0 0 0,1-1 0 0 0,-1 1 0 0 0,1 0 0 0 0,-1 0 0 0 0,1 0 0 0 0,-1 0 0 0 0,1 0 0 0 0,-1 0 0 0 0,1 0 0 0 0,-2 0 0 0 0,-14 0-31 0 0,0 0 0 0 0,-1 1 0 0 0,1 2 0 0 0,0-1 0 0 0,0 2 0 0 0,0 0 0 0 0,1 1 0 0 0,-1 0-1 0 0,-25 14 1 0 0,9-3 49 0 0,0 1 0 0 0,1 2 0 0 0,1 1 0 0 0,0 2-1 0 0,2 0 1 0 0,-48 50 0 0 0,75-70-22 0 0,-2 0-13 0 0,1 0-1 0 0,0 0 1 0 0,1 1 0 0 0,-1-1 0 0 0,0 0-1 0 0,1 0 1 0 0,-1 1 0 0 0,1-1 0 0 0,0 1 0 0 0,-1 0-1 0 0,1-1 1 0 0,0 1 0 0 0,1 0 0 0 0,-1-1-1 0 0,0 1 1 0 0,1 4 0 0 0,6-6-217 0 0,5-1 246 0 0,0-1 0 0 0,-1 0-1 0 0,1-1 1 0 0,-1 0 0 0 0,0-1-1 0 0,0 0 1 0 0,0 0 0 0 0,0-1-1 0 0,0 0 1 0 0,9-7 0 0 0,1 1 65 0 0,-1-1 0 0 0,0-1 0 0 0,0-1 0 0 0,-2 0 0 0 0,19-19 0 0 0,-34 30-71 0 0,0 0 1 0 0,0 0 0 0 0,0 0-1 0 0,-1-1 1 0 0,1 1-1 0 0,-1 0 1 0 0,0-1 0 0 0,1 1-1 0 0,-1-1 1 0 0,-1 0-1 0 0,1 1 1 0 0,0-1-1 0 0,0 0 1 0 0,-1 1 0 0 0,0-1-1 0 0,1 0 1 0 0,-1 0-1 0 0,0 1 1 0 0,-1-1-1 0 0,1 0 1 0 0,-1-4 0 0 0,0 6-10 0 0,0 0 1 0 0,0 0-1 0 0,0 0 1 0 0,0 0 0 0 0,0 1-1 0 0,0-1 1 0 0,0 0 0 0 0,0 1-1 0 0,0-1 1 0 0,0 0 0 0 0,0 1-1 0 0,-1 0 1 0 0,1-1-1 0 0,0 1 1 0 0,0 0 0 0 0,-1-1-1 0 0,1 1 1 0 0,0 0 0 0 0,0 0-1 0 0,-1 0 1 0 0,1 0-1 0 0,-2 0 1 0 0,-2 0-7 0 0,-4-1-8 0 0,0 1 0 0 0,0 0 1 0 0,0 0-1 0 0,0 1 1 0 0,0 0-1 0 0,0 0 0 0 0,0 1 1 0 0,0 0-1 0 0,0 1 0 0 0,1 0 1 0 0,-1 0-1 0 0,1 1 1 0 0,0 0-1 0 0,-11 7 0 0 0,-13 14 27 0 0,0 2 0 0 0,-54 60 0 0 0,85-85-17 0 0,-1-1-1 0 0,1 1 1 0 0,-1 0 0 0 0,1 0-1 0 0,0-1 1 0 0,0 1 0 0 0,0 0-1 0 0,0 0 1 0 0,0 0 0 0 0,0 0-1 0 0,0 0 1 0 0,1 1-1 0 0,-1-1 1 0 0,0 2 0 0 0,4-3-170 0 0,-2 0 152 0 0,0-1 0 0 0,0 0 0 0 0,0 0 0 0 0,0-1 0 0 0,0 1 0 0 0,0 0 0 0 0,0 0 0 0 0,0 0 0 0 0,0-1-1 0 0,2 0 1 0 0,-2 1-5 0 0,21-7 56 0 0,-1-1 1 0 0,0-1 0 0 0,-1-1-1 0 0,20-12 1 0 0,75-55 262 0 0,-98 62-218 0 0,4-3-23 0 0,-21 18-50 0 0,0 0-1 0 0,0 0 1 0 0,1 0 0 0 0,-1 0-1 0 0,0 0 1 0 0,0 0-1 0 0,0 0 1 0 0,0 0 0 0 0,0 0-1 0 0,1 0 1 0 0,-1 0 0 0 0,0 0-1 0 0,0 0 1 0 0,0 0-1 0 0,0 0 1 0 0,0 0 0 0 0,1 0-1 0 0,-1 0 1 0 0,0 0 0 0 0,0 0-1 0 0,0 0 1 0 0,0 0-1 0 0,0 0 1 0 0,0 0 0 0 0,1 0-1 0 0,-1 0 1 0 0,0 0 0 0 0,0 0-1 0 0,0 0 1 0 0,0 0-1 0 0,0 1 1 0 0,0-1 0 0 0,0 0-1 0 0,1 0 1 0 0,-1 0 0 0 0,0 0-1 0 0,0 0 1 0 0,0 0-1 0 0,0 0 1 0 0,0 1 0 0 0,0-1-1 0 0,0 0 1 0 0,0 0 0 0 0,0 0-1 0 0,0 0 1 0 0,0 0-1 0 0,0 0 1 0 0,0 1 0 0 0,0-1-1 0 0,0 0 1 0 0,0 0 0 0 0,0 0-1 0 0,0 0 1 0 0,0 0-1 0 0,0 1 1 0 0,0-1 0 0 0,0 0-1 0 0,0 0 1 0 0,0 0 0 0 0,0 0-1 0 0,0 0 1 0 0,0 0-1 0 0,0 1 1 0 0,0-1 0 0 0,0 0-1 0 0,-1 0 1 0 0,1 0 0 0 0,0 0-1 0 0,0 3-46 0 0,1 150 0 0 0,-1-149 45 0 0,0 0 1 0 0,1-1 0 0 0,-1 1-1 0 0,1-1 1 0 0,0 1 0 0 0,0-1-1 0 0,1 1 1 0 0,-1-1 0 0 0,1 0-1 0 0,0 1 1 0 0,-1-1 0 0 0,1 0-1 0 0,1 0 1 0 0,-1 0 0 0 0,0-1-1 0 0,1 1 1 0 0,-1-1 0 0 0,1 1-1 0 0,0-1 1 0 0,0 0 0 0 0,0 0-1 0 0,0 0 1 0 0,0 0 0 0 0,0 0-1 0 0,1-1 1 0 0,-1 0 0 0 0,1 1-1 0 0,4 0 1 0 0,8 1-17 0 0,0 0-1 0 0,0 0 1 0 0,0-2 0 0 0,0 0-1 0 0,17-2 1 0 0,-14 0 24 0 0,0-1 0 0 0,0-1 0 0 0,-1-1 0 0 0,0 0 0 0 0,21-8 0 0 0,87-41 230 0 0,-90 36-196 0 0,-4 1-26 0 0,-127 61-6526 0 0,29-18 699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23.132"/>
    </inkml:context>
    <inkml:brush xml:id="br0">
      <inkml:brushProperty name="width" value="0.05" units="cm"/>
      <inkml:brushProperty name="height" value="0.05" units="cm"/>
      <inkml:brushProperty name="color" value="#E71224"/>
    </inkml:brush>
  </inkml:definitions>
  <inkml:trace contextRef="#ctx0" brushRef="#br0">34 30 5298 0 0,'0'0'10037'0'0,"-5"-5"-9394"0"0,-18-17-531 0 0,18 19-163 0 0,4 7-47 0 0,1 517 1069 0 0,0-516-1111 0 0,1 1-1 0 0,-1-1 1 0 0,1 1 0 0 0,0-1 0 0 0,0 0-1 0 0,0 1 1 0 0,1-1 0 0 0,0 0 0 0 0,0 0-1 0 0,0 0 1 0 0,1 0 0 0 0,-1 0 0 0 0,1 0 0 0 0,1-1-1 0 0,4 7 1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1.290"/>
    </inkml:context>
    <inkml:brush xml:id="br0">
      <inkml:brushProperty name="width" value="0.05" units="cm"/>
      <inkml:brushProperty name="height" value="0.05" units="cm"/>
      <inkml:brushProperty name="color" value="#E71224"/>
    </inkml:brush>
  </inkml:definitions>
  <inkml:trace contextRef="#ctx0" brushRef="#br0">1 17 1953 0 0,'0'0'12000'0'0,"1"-2"-11666"0"0,1 1-344 0 0,-1 0 1 0 0,1-1-1 0 0,-1 1 1 0 0,1 0-1 0 0,-1 0 1 0 0,1 0-1 0 0,0 0 1 0 0,-1 1-1 0 0,1-1 1 0 0,0 0 0 0 0,0 1-1 0 0,0-1 1 0 0,0 1-1 0 0,-1-1 1 0 0,4 1-1 0 0,35-1 264 0 0,-18 1-12 0 0,134 0 323 0 0,-139 1-553 0 0,0 1 0 0 0,-1 1-1 0 0,0 0 1 0 0,0 1 0 0 0,0 1-1 0 0,0 1 1 0 0,19 9 0 0 0,-34-15-19 0 0,1 1 1 0 0,0 0-1 0 0,0 0 0 0 0,-1 1 1 0 0,1-1-1 0 0,-1 0 1 0 0,1 0-1 0 0,-1 1 1 0 0,0-1-1 0 0,1 1 1 0 0,-1-1-1 0 0,0 1 0 0 0,0 0 1 0 0,0-1-1 0 0,0 1 1 0 0,0 0-1 0 0,1 3 1 0 0,-1 1 12 0 0,0 0 1 0 0,-1 0 0 0 0,1 0-1 0 0,-1 9 1 0 0,0-9 40 0 0,0-3-23 0 0,-1-1-1 0 0,1 1 1 0 0,-1-1-1 0 0,0 1 0 0 0,0 0 1 0 0,0-1-1 0 0,0 1 1 0 0,0-1-1 0 0,0 0 1 0 0,-1 1-1 0 0,1-1 0 0 0,-1 0 1 0 0,0 0-1 0 0,1 0 1 0 0,-1 0-1 0 0,-4 3 1 0 0,-5 4 119 0 0,-24 15 0 0 0,21-15-65 0 0,-15 10 170 0 0,-57 27-1 0 0,74-40-659 0 0,-1-1 0 0 0,0 0-1 0 0,0-1 1 0 0,0-1 0 0 0,-1 0-1 0 0,1-1 1 0 0,-21 1-1 0 0,17-4-2548 0 0,6-3-886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2.397"/>
    </inkml:context>
    <inkml:brush xml:id="br0">
      <inkml:brushProperty name="width" value="0.05" units="cm"/>
      <inkml:brushProperty name="height" value="0.05" units="cm"/>
      <inkml:brushProperty name="color" value="#E71224"/>
    </inkml:brush>
  </inkml:definitions>
  <inkml:trace contextRef="#ctx0" brushRef="#br0">36 59 2769 0 0,'0'0'6529'0'0,"0"9"-6292"0"0,0 79 203 0 0,1-87-431 0 0,-1 1 0 0 0,0-1 0 0 0,1 1 0 0 0,-1-1 0 0 0,1 1-1 0 0,-1-1 1 0 0,1 0 0 0 0,0 1 0 0 0,-1-1 0 0 0,1 0 0 0 0,0 1-1 0 0,0-1 1 0 0,0 0 0 0 0,0 0 0 0 0,0 0 0 0 0,0 0 0 0 0,0 0 0 0 0,1 0-1 0 0,-1 0 1 0 0,0 0 0 0 0,0 0 0 0 0,1-1 0 0 0,-1 1 0 0 0,1-1 0 0 0,-1 1-1 0 0,1-1 1 0 0,-1 1 0 0 0,2-1 0 0 0,5 2 29 0 0,-1 0 0 0 0,1-1-1 0 0,-1 0 1 0 0,12 0 0 0 0,-13-1-33 0 0,10 0 265 0 0,32-4 0 0 0,-41 3-206 0 0,0-1-1 0 0,0 0 0 0 0,-1 0 0 0 0,1 0 0 0 0,-1-1 1 0 0,0 0-1 0 0,10-6 0 0 0,-12 6-29 0 0,0 1 1 0 0,0-1-1 0 0,-1 0 0 0 0,1 0 1 0 0,0 0-1 0 0,-1 0 0 0 0,0 0 0 0 0,0-1 1 0 0,0 0-1 0 0,0 1 0 0 0,-1-1 1 0 0,1 0-1 0 0,-1 0 0 0 0,0-1 1 0 0,0 1-1 0 0,0 0 0 0 0,-1-1 1 0 0,0 1-1 0 0,0-1 0 0 0,0 0 1 0 0,1-7-1 0 0,-2 10-29 0 0,0 0 0 0 0,0 0 0 0 0,0-1 1 0 0,0 1-1 0 0,0 0 0 0 0,0 0 0 0 0,0 0 0 0 0,-1-1 1 0 0,1 1-1 0 0,-1 0 0 0 0,0 0 0 0 0,1 0 0 0 0,-1 0 0 0 0,0 0 1 0 0,0 0-1 0 0,0 0 0 0 0,-1 0 0 0 0,1 0 0 0 0,0 0 1 0 0,-1 1-1 0 0,1-1 0 0 0,-1 0 0 0 0,0 1 0 0 0,1-1 0 0 0,-1 1 1 0 0,0 0-1 0 0,0 0 0 0 0,0 0 0 0 0,0 0 0 0 0,0 0 0 0 0,0 0 1 0 0,0 0-1 0 0,-4 0 0 0 0,-5-3 46 0 0,0 1-1 0 0,0 0 1 0 0,0 1-1 0 0,0 0 1 0 0,0 1 0 0 0,0 0-1 0 0,0 1 1 0 0,-14 1 0 0 0,17 0-24 0 0,0 0 1 0 0,0 1-1 0 0,0 0 1 0 0,1 0-1 0 0,-1 1 1 0 0,0-1-1 0 0,1 2 1 0 0,0-1 0 0 0,0 1-1 0 0,0 0 1 0 0,0 1-1 0 0,-6 5 1 0 0,9-7-38 0 0,0 1 0 0 0,0 0 1 0 0,0 0-1 0 0,1 0 0 0 0,0 0 0 0 0,0 1 1 0 0,0-1-1 0 0,0 1 0 0 0,0 0 1 0 0,1-1-1 0 0,0 1 0 0 0,0 1 0 0 0,0-1 1 0 0,1 0-1 0 0,0 0 0 0 0,0 0 1 0 0,0 1-1 0 0,1-1 0 0 0,-1 1 0 0 0,1-1 1 0 0,0 0-1 0 0,1 1 0 0 0,0-1 1 0 0,1 6-1 0 0,-2-9 3 0 0,1-1 0 0 0,0 0 0 0 0,-1 0 1 0 0,1 0-1 0 0,0 1 0 0 0,0-1 0 0 0,0 0 0 0 0,0 0 0 0 0,0 0 0 0 0,0 0 1 0 0,0 0-1 0 0,1-1 0 0 0,-1 1 0 0 0,0 0 0 0 0,0 0 0 0 0,1-1 0 0 0,-1 1 1 0 0,0-1-1 0 0,1 1 0 0 0,-1-1 0 0 0,0 1 0 0 0,1-1 0 0 0,2 0 1 0 0,36 3-51 0 0,-36-3 57 0 0,11 0-43 0 0,-4 1 92 0 0,0-1 0 0 0,0 0 0 0 0,0-1 0 0 0,0 0 1 0 0,0-1-1 0 0,0 0 0 0 0,-1-1 0 0 0,1 0 0 0 0,11-5 0 0 0,-9 2-14 0 0,2-1 18 0 0,0 0 0 0 0,0-1 0 0 0,-1 0 0 0 0,-1-1-1 0 0,1-1 1 0 0,15-15 0 0 0,-28 68-362 0 0,-1-37 374 0 0,0 0-21 0 0,0 0 1 0 0,0-1-1 0 0,0 1 1 0 0,1-1 0 0 0,2 9-1 0 0,-3-13-51 0 0,1 0 0 0 0,-1 1 1 0 0,1-1-1 0 0,0 0 0 0 0,-1 1 0 0 0,1-1 0 0 0,0 0 0 0 0,0 0 0 0 0,0 0 0 0 0,0 0 0 0 0,0 0 1 0 0,0 0-1 0 0,0 0 0 0 0,0 0 0 0 0,0 0 0 0 0,1 0 0 0 0,-1 0 0 0 0,0-1 0 0 0,1 1 1 0 0,-1 0-1 0 0,0-1 0 0 0,1 0 0 0 0,-1 1 0 0 0,1-1 0 0 0,-1 0 0 0 0,2 1 0 0 0,-2-1-37 0 0,3 1-399 0 0,0-1-1 0 0,1 1 1 0 0,-1-1-1 0 0,0 0 0 0 0,0 0 1 0 0,0-1-1 0 0,0 1 1 0 0,8-3-1 0 0,-1-8-2544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3.061"/>
    </inkml:context>
    <inkml:brush xml:id="br0">
      <inkml:brushProperty name="width" value="0.05" units="cm"/>
      <inkml:brushProperty name="height" value="0.05" units="cm"/>
      <inkml:brushProperty name="color" value="#E71224"/>
    </inkml:brush>
  </inkml:definitions>
  <inkml:trace contextRef="#ctx0" brushRef="#br0">0 66 6435 0 0,'0'0'3025'0'0,"0"10"-2782"0"0,0 35 272 0 0,1-41-460 0 0,-1 0 0 0 0,0 0 0 0 0,1 0 1 0 0,-1 0-1 0 0,1-1 0 0 0,0 1 0 0 0,0 0 0 0 0,1 0 0 0 0,-1-1 0 0 0,1 1 1 0 0,0-1-1 0 0,0 1 0 0 0,0-1 0 0 0,0 0 0 0 0,0 0 0 0 0,1 0 0 0 0,0 0 0 0 0,-1 0 1 0 0,1-1-1 0 0,0 1 0 0 0,0-1 0 0 0,1 1 0 0 0,6 2 0 0 0,-10-5 31 0 0,0 0-1 0 0,0 1 0 0 0,1-1 1 0 0,-1 0-1 0 0,0 0 1 0 0,0 0-1 0 0,1 0 0 0 0,-1 0 1 0 0,0 0-1 0 0,0 0 1 0 0,1 0-1 0 0,-1 0 0 0 0,0-1 1 0 0,0 1-1 0 0,1 0 1 0 0,-1 0-1 0 0,0 0 0 0 0,0 0 1 0 0,1 0-1 0 0,-1 0 1 0 0,0 0-1 0 0,0-1 0 0 0,0 1 1 0 0,1 0-1 0 0,-1 0 1 0 0,0 0-1 0 0,0 0 1 0 0,0-1-1 0 0,0 1 0 0 0,1 0 1 0 0,-1 0-1 0 0,0 0 1 0 0,0-1-1 0 0,0 1 0 0 0,0 0 1 0 0,0 0-1 0 0,0-1 1 0 0,0 1-1 0 0,0 0 0 0 0,0 0 1 0 0,0-1-1 0 0,0 1 1 0 0,0 0-1 0 0,0 0 0 0 0,0-1 1 0 0,0 1-1 0 0,0 0 1 0 0,0 0-1 0 0,0-1 0 0 0,0 1 1 0 0,0-20 59 0 0,0 16 263 0 0,0-9-257 0 0,0-1-1 0 0,1 1 0 0 0,0 0 1 0 0,1-1-1 0 0,6-20 0 0 0,-7 30-148 0 0,1 1 0 0 0,-1-1 0 0 0,1 0 0 0 0,0 1 0 0 0,0-1 0 0 0,0 1 0 0 0,1 0 0 0 0,-1 0 0 0 0,1 0 0 0 0,0 0 0 0 0,-1 0 0 0 0,1 0 0 0 0,1 1 0 0 0,-1 0 0 0 0,0-1 0 0 0,1 1 0 0 0,-1 0 0 0 0,1 1 0 0 0,-1-1 0 0 0,1 0 0 0 0,0 1 0 0 0,0 0 0 0 0,5-1 0 0 0,9-1-116 0 0,31-2 0 0 0,-5 8-3078 0 0,-44-3 3000 0 0,1 0 0 0 0,-1 0-1 0 0,1 0 1 0 0,0 0 0 0 0,-1 0 0 0 0,1 0 0 0 0,-1 0 0 0 0,1 0 0 0 0,-1 1 0 0 0,1-1 0 0 0,-1 0 0 0 0,1 1 0 0 0,-1-1 0 0 0,1 0-1 0 0,-1 1 1 0 0,1-1 0 0 0,-1 0 0 0 0,1 1 0 0 0,-1-1 0 0 0,0 1 0 0 0,1-1 0 0 0,-1 1 0 0 0,0-1 0 0 0,1 1 0 0 0,-1-1-1 0 0,0 1 1 0 0,1-1 0 0 0,-1 1 0 0 0,0 1 0 0 0,1 8-5016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3.827"/>
    </inkml:context>
    <inkml:brush xml:id="br0">
      <inkml:brushProperty name="width" value="0.05" units="cm"/>
      <inkml:brushProperty name="height" value="0.05" units="cm"/>
      <inkml:brushProperty name="color" value="#E71224"/>
    </inkml:brush>
  </inkml:definitions>
  <inkml:trace contextRef="#ctx0" brushRef="#br0">0 1 6099 0 0,'0'0'3695'0'0,"0"9"-3661"0"0,0 337 5380 0 0,0-341-5400 0 0,1 1 1 0 0,-1-1-1 0 0,1 0 1 0 0,0 0-1 0 0,0 0 1 0 0,0 0-1 0 0,1 0 1 0 0,0 0-1 0 0,0 0 1 0 0,0-1-1 0 0,0 1 1 0 0,1-1-1 0 0,0 1 1 0 0,0-1-1 0 0,4 4 1 0 0,-6-6-27 0 0,1-1 0 0 0,-1 0 1 0 0,1-1-1 0 0,-1 1 0 0 0,1 0 1 0 0,-1 0-1 0 0,1-1 1 0 0,0 1-1 0 0,-1-1 0 0 0,1 1 1 0 0,0-1-1 0 0,0 0 0 0 0,-1 0 1 0 0,4 1-1 0 0,29-2-302 0 0,-17 0-387 0 0,-15 1 271 0 0,1 0 0 0 0,-1 0 0 0 0,1-1-1 0 0,0 1 1 0 0,-1 0 0 0 0,1-1 0 0 0,-1 0 0 0 0,1 0 0 0 0,-1 0 0 0 0,1 0 0 0 0,-1 0-1 0 0,0 0 1 0 0,1 0 0 0 0,-1-1 0 0 0,0 1 0 0 0,0-1 0 0 0,3-3 0 0 0,3-6-6112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4.261"/>
    </inkml:context>
    <inkml:brush xml:id="br0">
      <inkml:brushProperty name="width" value="0.05" units="cm"/>
      <inkml:brushProperty name="height" value="0.05" units="cm"/>
      <inkml:brushProperty name="color" value="#E71224"/>
    </inkml:brush>
  </inkml:definitions>
  <inkml:trace contextRef="#ctx0" brushRef="#br0">0 14 7251 0 0,'0'0'3154'0'0,"91"-11"-3074"0"0,-70 9 400 0 0,-4 2-160 0 0,0 0-80 0 0,3 0-160 0 0,0 0-32 0 0,0 0-160 0 0,-3 0 16 0 0,-3 0-1008 0 0,3 0-481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4.859"/>
    </inkml:context>
    <inkml:brush xml:id="br0">
      <inkml:brushProperty name="width" value="0.05" units="cm"/>
      <inkml:brushProperty name="height" value="0.05" units="cm"/>
      <inkml:brushProperty name="color" value="#E71224"/>
    </inkml:brush>
  </inkml:definitions>
  <inkml:trace contextRef="#ctx0" brushRef="#br0">14 0 6531 0 0,'0'0'4605'0'0,"0"3"-4979"0"0,-1 16 1296 0 0,-1 0 1 0 0,-5 26-1 0 0,5-33-730 0 0,1 1-1 0 0,0 23 1 0 0,1-21-146 0 0,2-15-52 0 0,-1 1-1 0 0,1 0 0 0 0,-1-1 1 0 0,0 1-1 0 0,1-1 0 0 0,-1 1 1 0 0,1-1-1 0 0,0 0 0 0 0,-1 0 0 0 0,1 0 1 0 0,-1 0-1 0 0,1 0 0 0 0,-1 0 1 0 0,4-1-1 0 0,0 1-13 0 0,16 1 269 0 0,19 0-1477 0 0,-38-1 848 0 0,1 0 1 0 0,-1 0-1 0 0,1 0 1 0 0,-1-1-1 0 0,0 1 1 0 0,1-1 0 0 0,-1 0-1 0 0,1 0 1 0 0,-1 1-1 0 0,0-1 1 0 0,3-2-1 0 0,1-7-3027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5.257"/>
    </inkml:context>
    <inkml:brush xml:id="br0">
      <inkml:brushProperty name="width" value="0.05" units="cm"/>
      <inkml:brushProperty name="height" value="0.05" units="cm"/>
      <inkml:brushProperty name="color" value="#E71224"/>
    </inkml:brush>
  </inkml:definitions>
  <inkml:trace contextRef="#ctx0" brushRef="#br0">1 0 6099 0 0,'0'0'1232'0'0,"3"0"-111"0"0,0 0-465 0 0,1 0-528 0 0,3 0-48 0 0,3 0 400 0 0,3 2 433 0 0,-3 0-289 0 0,4 0-304 0 0,-4 1-224 0 0,4 1 0 0 0,-11 0-544 0 0,-3-1-1681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6.505"/>
    </inkml:context>
    <inkml:brush xml:id="br0">
      <inkml:brushProperty name="width" value="0.05" units="cm"/>
      <inkml:brushProperty name="height" value="0.05" units="cm"/>
      <inkml:brushProperty name="color" value="#E71224"/>
    </inkml:brush>
  </inkml:definitions>
  <inkml:trace contextRef="#ctx0" brushRef="#br0">0 0 6643 0 0,'0'0'3196'0'0,"0"6"-3532"0"0,0-5 357 0 0,10 289 4496 0 0,-7-261-4233 0 0,-2-9-82 0 0,7 33-1 0 0,-7-48-198 0 0,0 0 0 0 0,0 0 0 0 0,1 0-1 0 0,0-1 1 0 0,0 1 0 0 0,0-1 0 0 0,1 1-1 0 0,-1-1 1 0 0,1 0 0 0 0,0 0 0 0 0,7 7-1 0 0,-7-9-48 0 0,0-1 0 0 0,0 0 0 0 0,0 0 0 0 0,0 0-1 0 0,1 0 1 0 0,-1-1 0 0 0,0 1 0 0 0,0-1-1 0 0,1 0 1 0 0,-1 0 0 0 0,0 0 0 0 0,1 0-1 0 0,3-1 1 0 0,5 0-563 0 0,-7 1 206 0 0,17-2-2040 0 0,-22 2 2170 0 0,1-1 0 0 0,0 1-1 0 0,0-1 1 0 0,-1 1 0 0 0,1 0-1 0 0,0-1 1 0 0,-1 1-1 0 0,1-1 1 0 0,-1 1 0 0 0,1-1-1 0 0,-1 0 1 0 0,1 1 0 0 0,-1-1-1 0 0,1 0 1 0 0,0 0 0 0 0,3-10-5981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6.946"/>
    </inkml:context>
    <inkml:brush xml:id="br0">
      <inkml:brushProperty name="width" value="0.05" units="cm"/>
      <inkml:brushProperty name="height" value="0.05" units="cm"/>
      <inkml:brushProperty name="color" value="#E71224"/>
    </inkml:brush>
  </inkml:definitions>
  <inkml:trace contextRef="#ctx0" brushRef="#br0">0 1 1793 0 0,'0'0'7587'0'0,"85"0"-6882"0"0,-58 0-97 0 0,0 0-368 0 0,-7 0-144 0 0,0 0 64 0 0,-6 0-160 0 0,-4 0-16 0 0,0 0 0 0 0,4 0-544 0 0,-4 0-160 0 0,-3 0-801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37.921"/>
    </inkml:context>
    <inkml:brush xml:id="br0">
      <inkml:brushProperty name="width" value="0.35" units="cm"/>
      <inkml:brushProperty name="height" value="0.35" units="cm"/>
    </inkml:brush>
  </inkml:definitions>
  <inkml:trace contextRef="#ctx0" brushRef="#br0">931 419 6227 0 0,'0'0'4140'0'0,"-21"-1"-3625"0"0,-7-2-304 0 0,-93-2 680 0 0,105 6-783 0 0,0 0 0 0 0,0 1 0 0 0,0 1-1 0 0,0 0 1 0 0,-22 9 0 0 0,-73 34-23 0 0,74-29-30 0 0,-103 50 329 0 0,-23 9 505 0 0,154-71-975 0 0,17-10-522 0 0,30-18 699 0 0,-2-1 0 0 0,0-3-1 0 0,38-36 1 0 0,-60 51-28 0 0,-6 5-25 0 0,-1 1 0 0 0,0-1 0 0 0,0-1 0 0 0,0 0 0 0 0,6-10 0 0 0,-13 18-36 0 0,1 0 1 0 0,-1-1 0 0 0,0 1-1 0 0,0 0 1 0 0,0 0 0 0 0,1 0-1 0 0,-1 0 1 0 0,0-1-1 0 0,0 1 1 0 0,0 0 0 0 0,0 0-1 0 0,0 0 1 0 0,0-1 0 0 0,0 1-1 0 0,1 0 1 0 0,-1 0-1 0 0,0-1 1 0 0,0 1 0 0 0,0 0-1 0 0,0 0 1 0 0,0 0 0 0 0,0-1-1 0 0,0 1 1 0 0,0 0 0 0 0,0 0-1 0 0,0-1 1 0 0,0 1-1 0 0,0 0 1 0 0,0 0 0 0 0,-1-1-1 0 0,1 1 1 0 0,0 0 0 0 0,0 0-1 0 0,0 0 1 0 0,0-1-1 0 0,0 1 1 0 0,0 0 0 0 0,0 0-1 0 0,-1 0 1 0 0,1 0 0 0 0,0-1-1 0 0,0 1 1 0 0,0 0 0 0 0,-1 0-1 0 0,1 0 1 0 0,0 0-1 0 0,0-1 1 0 0,-15 2 55 0 0,1 2-24 0 0,0 0 0 0 0,1 1 0 0 0,0 0 0 0 0,-25 12 1 0 0,-52 33 45 0 0,70-37-62 0 0,-170 108 86 0 0,162-97-109 0 0,26-22-54 0 0,20-11-522 0 0,140-88 791 0 0,151-124 1 0 0,-304 218-202 0 0,-4 3-6 0 0,0 1 0 0 0,0-1-1 0 0,0 1 1 0 0,0-1-1 0 0,-1 0 1 0 0,1 1 0 0 0,0-1-1 0 0,0 0 1 0 0,0 0-1 0 0,-1 1 1 0 0,1-1 0 0 0,-1 0-1 0 0,1 0 1 0 0,0 0 0 0 0,-1 0-1 0 0,0 0 1 0 0,1 0-1 0 0,0-2 1 0 0,-2 3 3 0 0,0 0 1 0 0,0 0-1 0 0,0 0 1 0 0,0 0-1 0 0,0 0 1 0 0,0 0-1 0 0,0 0 1 0 0,0 0-1 0 0,0 0 1 0 0,0 0-1 0 0,1 1 1 0 0,-1-1-1 0 0,0 0 1 0 0,0 1-1 0 0,-1 0 1 0 0,-49 22 104 0 0,-82 50 1 0 0,103-55-90 0 0,-157 101 146 0 0,182-115-161 0 0,4-4-11 0 0,0 1 0 0 0,0-1 1 0 0,0 1-1 0 0,0-1 0 0 0,0 1 1 0 0,1-1-1 0 0,-1 1 0 0 0,0-1 1 0 0,0 1-1 0 0,1 0 0 0 0,-1 0 1 0 0,1-1-1 0 0,-1 1 0 0 0,0 0 1 0 0,1 0-1 0 0,-1 0 0 0 0,1 0 0 0 0,0-1 1 0 0,-1 1-1 0 0,1 0 0 0 0,-1 2 1 0 0,4-3-44 0 0,-1 0 1 0 0,0 1-1 0 0,0-1 1 0 0,1 0-1 0 0,-1 0 1 0 0,0 0-1 0 0,0-1 1 0 0,3 1-1 0 0,-5 0 42 0 0,24-4 1 0 0,-1-1 0 0 0,0 0 0 0 0,32-13 0 0 0,71-34 198 0 0,-66 25-127 0 0,-5 3-7 0 0,-26 10-34 0 0,0 2 0 0 0,57-16 1 0 0,-85 27-4 0 0,3 1-132 0 0,-8 5-35 0 0,-34 25 277 0 0,-43 25 0 0 0,21-14-57 0 0,-38 25-8 0 0,-98 74 51 0 0,195-139-120 0 0,-3 1 0 0 0,1 1 0 0 0,0-1 0 0 0,0 1 0 0 0,0 0 0 0 0,0 0 0 0 0,1 0 0 0 0,-1 0 0 0 0,1 0 0 0 0,-3 7 0 0 0,4-9-22 0 0,1 2-175 0 0,9-3-21 0 0,6-2 217 0 0,0-1 0 0 0,-1-1 0 0 0,1 0 0 0 0,-1-1 0 0 0,1-1 0 0 0,26-14 0 0 0,81-58 268 0 0,-108 69-257 0 0,1-1-7 0 0,33-22 80 0 0,-2-1 0 0 0,69-65 0 0 0,-112 95 1 0 0,-2 2-17 0 0,1-1 1 0 0,0 1 0 0 0,-1-1 0 0 0,1 0-1 0 0,-1 1 1 0 0,1-1 0 0 0,-1 0-1 0 0,0 0 1 0 0,0 0 0 0 0,0 0 0 0 0,0 0-1 0 0,0 0 1 0 0,0 0 0 0 0,-1 0-1 0 0,1-4 1 0 0,-11 6 323 0 0,3 2-397 0 0,1-1 1 0 0,-1 1-1 0 0,1 0 1 0 0,-1 0-1 0 0,1 0 1 0 0,0 1-1 0 0,-10 6 1 0 0,-44 33 108 0 0,39-26-83 0 0,-36 25-4 0 0,-66 62-1 0 0,121-102-36 0 0,0 1 0 0 0,0 0 0 0 0,0 0-1 0 0,1 0 1 0 0,-1 0 0 0 0,1 0 0 0 0,-1 0 0 0 0,1 0-1 0 0,0 1 1 0 0,0-1 0 0 0,-1 3 0 0 0,6-5-491 0 0,16-8 563 0 0,-1-1 1 0 0,0 0-1 0 0,0-1 0 0 0,20-16 0 0 0,-10 8-7 0 0,159-102 112 0 0,-176 113-158 0 0,-10 6-40 0 0,-2 2-56 0 0,-4 8-71 0 0,-19 15 201 0 0,-1 0 0 0 0,-28 20 0 0 0,-4 4-36 0 0,-2 5 21 0 0,-98 96 117 0 0,151-143-147 0 0,2-4-1 0 0,0 1 0 0 0,0 0 0 0 0,1 0-1 0 0,-1 0 1 0 0,1 0 0 0 0,0 0 0 0 0,0 1 0 0 0,0-1 0 0 0,0 1 0 0 0,1-1 0 0 0,-1 1 0 0 0,1 0 0 0 0,0-1 0 0 0,-1 6 0 0 0,8-9-185 0 0,0 0 182 0 0,0-1 1 0 0,1 0-1 0 0,-1 0 0 0 0,0 0 1 0 0,0-1-1 0 0,11-5 1 0 0,39-21 69 0 0,-35 17-34 0 0,255-154 229 0 0,-100 58-129 0 0,-130 78-87 0 0,-21 13-48 0 0,41-19 0 0 0,-66 35 15 0 0,0 0-1 0 0,0 0 0 0 0,0 0 0 0 0,0 0 0 0 0,0 0 0 0 0,0 0 0 0 0,0 0 1 0 0,0 0-1 0 0,0-1 0 0 0,1 1 0 0 0,-1 0 0 0 0,0 0 0 0 0,0 0 0 0 0,0 0 1 0 0,0 0-1 0 0,0 0 0 0 0,0 0 0 0 0,0 0 0 0 0,1 0 0 0 0,-1 0 0 0 0,0 0 1 0 0,0 0-1 0 0,0 0 0 0 0,0 0 0 0 0,0 0 0 0 0,0 0 0 0 0,1 0 0 0 0,-1 0 1 0 0,0 0-1 0 0,0 0 0 0 0,0 0 0 0 0,0 0 0 0 0,0 0 0 0 0,0 0 0 0 0,0 0 1 0 0,1 0-1 0 0,-1 0 0 0 0,0 0 0 0 0,0 0 0 0 0,0 1 0 0 0,0-1 0 0 0,0 0 1 0 0,0 0-1 0 0,0 0 0 0 0,0 0 0 0 0,0 0 0 0 0,0 0 0 0 0,1 0 0 0 0,-1 0 1 0 0,0 1-1 0 0,0-1 0 0 0,0 0 0 0 0,0 0 0 0 0,0 0 0 0 0,0 0 0 0 0,0 0 1 0 0,0 0-1 0 0,0 0 0 0 0,0 1 0 0 0,0-1 0 0 0,0 0 0 0 0,0 0 0 0 0,-5 9-107 0 0,-13 8 149 0 0,0 0 0 0 0,-26 18-1 0 0,5-5 0 0 0,-113 91 74 0 0,-68 56-48 0 0,214-172-65 0 0,5-5-2 0 0,0 1 0 0 0,0-1 0 0 0,0 1 0 0 0,0-1 0 0 0,1 1 0 0 0,-1 0 1 0 0,0-1-1 0 0,0 1 0 0 0,1 0 0 0 0,-1-1 0 0 0,1 1 0 0 0,-1 0 0 0 0,1 0 0 0 0,-1 0 1 0 0,1 0-1 0 0,-1 1 0 0 0,2-2-29 0 0,0 0 0 0 0,0 0 0 0 0,0 0 0 0 0,0 0 0 0 0,0 0 0 0 0,-1 0 0 0 0,1 0 0 0 0,0-1 0 0 0,0 1 0 0 0,0 0 0 0 0,0-1 0 0 0,0 1 0 0 0,0 0 0 0 0,1-2 0 0 0,78-41 215 0 0,109-80 1 0 0,-155 100-189 0 0,326-235 173 0 0,-343 244-183 0 0,-16 12-42 0 0,-13 11-20 0 0,-150 117 277 0 0,-324 258-90 0 0,473-374-107 0 0,5-4-9 0 0,1 0 1 0 0,0 0-1 0 0,0 1 1 0 0,1-1 0 0 0,-9 13-1 0 0,14-19-18 0 0,-2 7 24 0 0,3-7-8 0 0,0 1-1 0 0,0-1 1 0 0,0 0 0 0 0,0 0 0 0 0,0 0 0 0 0,0 0 0 0 0,0 0 0 0 0,0 1-1 0 0,0-1 1 0 0,1 0 0 0 0,-1 0 0 0 0,0 0 0 0 0,0 0 0 0 0,0 1 0 0 0,0-1-1 0 0,0 0 1 0 0,0 0 0 0 0,0 0 0 0 0,1 0 0 0 0,-1 0 0 0 0,0 0 0 0 0,0 0-1 0 0,0 0 1 0 0,0 1 0 0 0,0-1 0 0 0,1 0 0 0 0,-1 0 0 0 0,0 0 0 0 0,0 0-1 0 0,0 0 1 0 0,0 0 0 0 0,1 0 0 0 0,-1 0 0 0 0,0 0 0 0 0,0 0 0 0 0,0 0-1 0 0,0 0 1 0 0,1 0 0 0 0,-1 0 0 0 0,0 0 0 0 0,0 0 0 0 0,0 0 0 0 0,0 0-1 0 0,1 0 1 0 0,-1 0 0 0 0,0-1 0 0 0,0 1 0 0 0,0 0 0 0 0,0 0 0 0 0,0 0-1 0 0,1 0 1 0 0,-1 0 0 0 0,0 0 0 0 0,27-9-46 0 0,0-1 0 0 0,48-25 0 0 0,55-40 282 0 0,-100 57-198 0 0,-21 13-25 0 0,661-415 262 0 0,-660 414-270 0 0,6-5 9 0 0,-1 0 0 0 0,0-1 0 0 0,15-15 0 0 0,-29 25 2 0 0,-7 5-40 0 0,-64 33 136 0 0,-123 86-1 0 0,123-75-93 0 0,-335 237 59 0 0,377-264-80 0 0,-29 30 1 0 0,57-50-20 0 0,-3 3 15 0 0,8-2-351 0 0,11-5 343 0 0,0-1 0 0 0,-1-1 0 0 0,0-1 0 0 0,0 0 0 0 0,21-14 0 0 0,-2 2 62 0 0,268-151 249 0 0,207-107-146 0 0,-487 266-142 0 0,-95 57-222 0 0,32-19 289 0 0,-183 115 40 0 0,-281 186 31 0 0,490-318-119 0 0,12-9-17 0 0,0 1 0 0 0,0 0 0 0 0,1 0 0 0 0,-1 0 1 0 0,0 0-1 0 0,1 1 0 0 0,-1-1 0 0 0,1 1 1 0 0,0 0-1 0 0,-3 3 0 0 0,5-4-69 0 0,5-3-37 0 0,23-9 77 0 0,0-1 0 0 0,-1-1 0 0 0,27-16 0 0 0,-9 5 63 0 0,569-305 316 0 0,-602 322-338 0 0,-4 1 5 0 0,0 1 0 0 0,-1-1 0 0 0,1 0 0 0 0,-1 0 0 0 0,9-9 0 0 0,-15 13 109 0 0,-6 2 187 0 0,-27 12-217 0 0,1 0-1 0 0,0 3 0 0 0,-35 23 0 0 0,12-8-86 0 0,-563 349 88 0 0,612-376-113 0 0,4-4 8 0 0,0 1-1 0 0,0-1 0 0 0,0 1 0 0 0,0-1 0 0 0,0 1 1 0 0,0-1-1 0 0,0 1 0 0 0,1 0 0 0 0,-1 0 0 0 0,0-1 1 0 0,0 1-1 0 0,1 0 0 0 0,-1 0 0 0 0,1 0 0 0 0,-1 0 1 0 0,0 0-1 0 0,0 1 0 0 0,5-2-214 0 0,1-1 196 0 0,0 1 1 0 0,0-1 0 0 0,1-1-1 0 0,-1 1 1 0 0,0-1 0 0 0,0 0-1 0 0,-1 0 1 0 0,10-5 0 0 0,6-4 29 0 0,339-158 202 0 0,70-34-66 0 0,-12-18-110 0 0,-401 212-38 0 0,25-13-58 0 0,-41 22 62 0 0,0 0 0 0 0,0 0 0 0 0,0 0 0 0 0,0 0 0 0 0,0 0 0 0 0,0 0 1 0 0,0 0-1 0 0,0 0 0 0 0,0 0 0 0 0,0 0 0 0 0,0 0 0 0 0,0 1 0 0 0,0-1 0 0 0,0 0 0 0 0,1 0 0 0 0,-1 0 0 0 0,0 0 0 0 0,0 0 0 0 0,0 0 1 0 0,0 0-1 0 0,0 0 0 0 0,0 0 0 0 0,0 0 0 0 0,0 0 0 0 0,0 0 0 0 0,0 0 0 0 0,0 0 0 0 0,0 0 0 0 0,0 0 0 0 0,0 0 0 0 0,0 0 0 0 0,0 0 0 0 0,0 0 1 0 0,0 0-1 0 0,0 0 0 0 0,0 0 0 0 0,0 0 0 0 0,0 0 0 0 0,0 0 0 0 0,1 0 0 0 0,-1 0 0 0 0,0 0 0 0 0,0 0 0 0 0,0 0 0 0 0,0 0 0 0 0,0 0 1 0 0,0 0-1 0 0,0 0 0 0 0,0 0 0 0 0,0 0 0 0 0,-7 7-91 0 0,-226 142 282 0 0,160-104-149 0 0,-246 143 23 0 0,-48 29-33 0 0,350-207-33 0 0,5-2-20 0 0,-1 0-1 0 0,-14 14 0 0 0,29-22-20 0 0,0 0 0 0 0,1 0-1 0 0,-1 0 1 0 0,0 0 0 0 0,0 0-1 0 0,1 0 1 0 0,-1 0 0 0 0,0-1-1 0 0,3 0 1 0 0,54-20 64 0 0,71-35 1 0 0,-65 25-16 0 0,686-349 180 0 0,-742 373-177 0 0,-15 7 9 0 0,-15 6 11 0 0,-6 6-39 0 0,0 2 1 0 0,-27 18-1 0 0,-3 1 42 0 0,57-33-37 0 0,0 0 1 0 0,0 0-1 0 0,0 0 1 0 0,1 0-1 0 0,-1 0 1 0 0,0 0-1 0 0,0-1 1 0 0,0 1-1 0 0,0 0 0 0 0,0 0 1 0 0,0 0-1 0 0,0 0 1 0 0,0 0-1 0 0,0-1 1 0 0,0 1-1 0 0,0 0 1 0 0,0 0-1 0 0,0 0 1 0 0,0 0-1 0 0,0 0 0 0 0,-1 0 1 0 0,1-1-1 0 0,0 1 1 0 0,0 0-1 0 0,0 0 1 0 0,0 0-1 0 0,0 0 1 0 0,0 0-1 0 0,0 0 1 0 0,0-1-1 0 0,0 1 0 0 0,0 0 1 0 0,0 0-1 0 0,-1 0 1 0 0,1 0-1 0 0,0 0 1 0 0,0 0-1 0 0,0 0 1 0 0,0 0-1 0 0,0 0 0 0 0,0 0 1 0 0,-1 0-1 0 0,1 0 1 0 0,0 0-1 0 0,0 0 1 0 0,0 0-1 0 0,0 0 1 0 0,0 0-1 0 0,0 0 1 0 0,-1 0-1 0 0,1 0 0 0 0,0 0 1 0 0,0 0-1 0 0,0 0 1 0 0,0 0-1 0 0,0 0 1 0 0,-1 0-1 0 0,1 0 1 0 0,0 0-1 0 0,0 0 1 0 0,7-12 101 0 0,-4 10-62 0 0,-2 1-26 0 0,0 0 0 0 0,0 1 0 0 0,0-1-1 0 0,0 0 1 0 0,0 1 0 0 0,0-1-1 0 0,0 0 1 0 0,-1 0 0 0 0,1 0 0 0 0,0 0-1 0 0,-1 0 1 0 0,1 0 0 0 0,-1 0 0 0 0,1 0-1 0 0,0-4 580 0 0,-2 5-621 0 0,0-1 34 0 0,0 1 0 0 0,0 0 0 0 0,0 1 0 0 0,-1-1 1 0 0,1 0-1 0 0,0 0 0 0 0,0 0 0 0 0,0 1 0 0 0,0-1 0 0 0,0 0 1 0 0,0 1-1 0 0,0-1 0 0 0,-1 1 0 0 0,1 0 0 0 0,-1 0 0 0 0,-17 16-17 0 0,11-10 18 0 0,2-3-4 0 0,0 1 14 0 0,1-1-1 0 0,-1 1 1 0 0,1 0 0 0 0,0 1-1 0 0,-5 6 1 0 0,14-11-408 0 0,5-2 317 0 0,0-1-1 0 0,0 0 1 0 0,0-1-1 0 0,0 0 1 0 0,0 0-1 0 0,12-7 1 0 0,-13 6 64 0 0,371-176 45 0 0,86-39 51 0 0,-445 209-73 0 0,-17 9-13 0 0,0-1 0 0 0,0 0 0 0 0,0 1 0 0 0,0 0 1 0 0,1 0-1 0 0,-1 0 0 0 0,0 0 0 0 0,1 0 0 0 0,-1 1 1 0 0,6-1-1 0 0,-19 7-279 0 0,-385 195 101 0 0,224-115 234 0 0,-275 133 471 0 0,428-211-512 0 0,14-6-5 0 0,-1 0-1 0 0,1 0 0 0 0,-1 1 0 0 0,1-1 0 0 0,0 1 0 0 0,0 0 0 0 0,0 0 0 0 0,0 1 1 0 0,-3 4-1 0 0,7-8-5 0 0,0 0 1 0 0,0 0 0 0 0,0 0 0 0 0,0 0-1 0 0,0 0 1 0 0,0 0 0 0 0,0 0 0 0 0,0 0-1 0 0,1 0 1 0 0,-1 0 0 0 0,0 0 0 0 0,0 0-1 0 0,0 0 1 0 0,0 0 0 0 0,0 0-1 0 0,0 0 1 0 0,0 0 0 0 0,0 0 0 0 0,0 0-1 0 0,1 0 1 0 0,-1 0 0 0 0,0 0 0 0 0,0 0-1 0 0,0 0 1 0 0,0 0 0 0 0,0 0 0 0 0,0 0-1 0 0,0 0 1 0 0,0 0 0 0 0,0 1-1 0 0,0-1 1 0 0,0 0 0 0 0,0 0 0 0 0,0 0-1 0 0,0 0 1 0 0,0 0 0 0 0,0 0 0 0 0,0 0-1 0 0,0 0 1 0 0,0 0 0 0 0,0 1 0 0 0,0-1-1 0 0,0 0 1 0 0,0 0 0 0 0,0 0-1 0 0,0 0 1 0 0,0 0 0 0 0,0 0 0 0 0,0 0-1 0 0,0 0 1 0 0,0 1 0 0 0,0-1 0 0 0,0 0-1 0 0,0 0 1 0 0,0 0 0 0 0,0 0 0 0 0,0 0-1 0 0,0 0 1 0 0,0 0 0 0 0,8 1-39 0 0,1-2 1 0 0,-1 1 0 0 0,0-1-1 0 0,1 0 1 0 0,-1-1 0 0 0,0 1 0 0 0,13-6-1 0 0,0 1 36 0 0,123-43 126 0 0,142-70-1 0 0,-152 60-111 0 0,-96 43-14 0 0,363-145 13 0 0,-443 183-227 0 0,-730 362 657 0 0,744-370-408 0 0,7-5 38 0 0,0 2 1 0 0,1 0-1 0 0,-35 28 1 0 0,53-37-73 0 0,9-3-75 0 0,28-5 18 0 0,-1-2 1 0 0,0-1-1 0 0,63-27 0 0 0,-34 12 56 0 0,31-10 11 0 0,441-157 25 0 0,3 24-15 0 0,-499 158-215 0 0,-71 20-132 0 0,-8 3 234 0 0,-910 381 692 0 0,926-383-573 0 0,-2-1 53 0 0,1 2-1 0 0,-31 21 1 0 0,55-33-77 0 0,-9 8 61 0 0,11-7-112 0 0,11-3-159 0 0,369-118 160 0 0,-282 84 58 0 0,956-312 65 0 0,-1018 335-62 0 0,19-10-78 0 0,-220 78 184 0 0,88-28-115 0 0,-968 379 448 0 0,991-382-344 0 0,51-24-98 0 0,-10 7 41 0 0,13-8-59 0 0,0 0 1 0 0,0 1-1 0 0,0-1 1 0 0,0 0-1 0 0,0 0 1 0 0,0 0-1 0 0,0 0 1 0 0,0 0-1 0 0,0 0 1 0 0,0 0-1 0 0,0 0 1 0 0,0 0-1 0 0,0 0 0 0 0,0-1 1 0 0,0 1-1 0 0,0 0 1 0 0,1-1-1 0 0,88-21-55 0 0,96-38-1 0 0,-95 29 70 0 0,1132-386 119 0 0,-1090 371-93 0 0,51-16-105 0 0,-744 279 243 0 0,415-158-153 0 0,-3-1 21 0 0,-244 103 49 0 0,369-151-78 0 0,12-5 0 0 0,0-1 0 0 0,1 1 0 0 0,0 1 0 0 0,-15 10-1 0 0,23-13-45 0 0,9-2-72 0 0,18-2 2 0 0,1-1 0 0 0,-1-1 1 0 0,42-10-1 0 0,269-79 235 0 0,2-19-25 0 0,-139 44-42 0 0,559-177 87 0 0,-762 243-289 0 0,-15 4 93 0 0,-225 77 207 0 0,165-52-166 0 0,-1306 483 291 0 0,1354-499-257 0 0,-13 4 44 0 0,-71 37 0 0 0,102-44-41 0 0,13-9-27 0 0,0 0 0 0 0,0 0-1 0 0,0 0 1 0 0,0 0 0 0 0,0 0 0 0 0,0 0 0 0 0,-1 0-1 0 0,1 0 1 0 0,0 0 0 0 0,0 0 0 0 0,0 0-1 0 0,0 0 1 0 0,0 1 0 0 0,0-1 0 0 0,0 0 0 0 0,0 0-1 0 0,0 0 1 0 0,0 0 0 0 0,0 0 0 0 0,0 0-1 0 0,0 0 1 0 0,0 0 0 0 0,0 1 0 0 0,0-1 0 0 0,0 0-1 0 0,0 0 1 0 0,0 0 0 0 0,0 0 0 0 0,0 0-1 0 0,0 0 1 0 0,0 0 0 0 0,0 0 0 0 0,0 1 0 0 0,0-1-1 0 0,0 0 1 0 0,0 0 0 0 0,0 0 0 0 0,0 0 0 0 0,0 0-1 0 0,0 0 1 0 0,0 0 0 0 0,0 0 0 0 0,0 1-1 0 0,0-1 1 0 0,0 0 0 0 0,0 0 0 0 0,0 0 0 0 0,1 0-1 0 0,1 0-35 0 0,1 1 0 0 0,0-1 0 0 0,0 0 0 0 0,0 0 0 0 0,0 0 0 0 0,6-2 0 0 0,90-16-47 0 0,140-45 0 0 0,-169 43 92 0 0,760-229 97 0 0,106-29 72 0 0,-806 241-142 0 0,-132 37-123 0 0,-31 3-29 0 0,-262 84 252 0 0,210-59-116 0 0,-1043 367 16 0 0,1097-383-7 0 0,2-2 26 0 0,1 1 0 0 0,-38 21 0 0 0,57-25-79 0 0,10-4-79 0 0,20-3-157 0 0,-19 0 250 0 0,71-10-3 0 0,-1-3-1 0 0,91-28 0 0 0,-111 27 19 0 0,1365-404 260 0 0,-1352 398-261 0 0,142-52-32 0 0,-193 65 19 0 0,-14 7 10 0 0,0 0 0 0 0,0 0 0 0 0,0 0 0 0 0,0 0 0 0 0,0 0 0 0 0,1 0-1 0 0,-1 0 1 0 0,0-1 0 0 0,0 1 0 0 0,0 0 0 0 0,0 0 0 0 0,0 0 0 0 0,0 0 0 0 0,0 0-1 0 0,0 0 1 0 0,0 0 0 0 0,0 0 0 0 0,0 0 0 0 0,0 0 0 0 0,0 0 0 0 0,0 0 0 0 0,1 0 0 0 0,-1 0-1 0 0,0 0 1 0 0,0 0 0 0 0,0 0 0 0 0,0 0 0 0 0,0 0 0 0 0,0 0 0 0 0,0-1 0 0 0,0 1-1 0 0,0 0 1 0 0,0 0 0 0 0,0 0 0 0 0,0 0 0 0 0,0 0 0 0 0,0 0 0 0 0,0 0 0 0 0,0 0 0 0 0,0 0-1 0 0,0 0 1 0 0,0 0 0 0 0,0 0 0 0 0,0 0 0 0 0,0-1 0 0 0,0 1 0 0 0,0 0 0 0 0,0 0-1 0 0,0 0 1 0 0,0 0 0 0 0,0 0 0 0 0,0 0 0 0 0,0 0 0 0 0,0 0 0 0 0,0 0 0 0 0,0 0 0 0 0,-1 0-1 0 0,1 0 1 0 0,0 0 0 0 0,0 0 0 0 0,0 0 0 0 0,0-1 0 0 0,0 1 0 0 0,0 0 0 0 0,0 0-1 0 0,0 0 1 0 0,0 0 0 0 0,0 0 0 0 0,-29 4 63 0 0,-245 77 79 0 0,207-58-113 0 0,-997 358-16 0 0,1045-373-15 0 0,-10 3-1 0 0,0 1-1 0 0,-39 23 0 0 0,66-33 1 0 0,-11 8-86 0 0,15-6-1 0 0,10-3-30 0 0,21-2 26 0 0,0-2 0 0 0,50-10-1 0 0,74-26 200 0 0,-98 24-89 0 0,925-268 225 0 0,-854 244-245 0 0,191-64-40 0 0,163-45 8 0 0,-521 162-89 0 0,-1407 517 434 0 0,1436-528-313 0 0,-259 96 72 0 0,212-74-14 0 0,48-18-62 0 0,12-4-62 0 0,5-3-6 0 0,-1 0 0 0 0,1 0 0 0 0,11-2 0 0 0,95-15 9 0 0,50-21 158 0 0,657-191 78 0 0,-7-30-239 0 0,-787 249 70 0 0,54-17-6 0 0,266-90-39 0 0,-290 94 21 0 0,-59 23 24 0 0,16-8-32 0 0,-16 8 32 0 0,0 0-1 0 0,0 0 1 0 0,0 0-1 0 0,0 0 1 0 0,0 0-1 0 0,0 0 1 0 0,0 0-1 0 0,-1 0 1 0 0,1 0-1 0 0,0 0 1 0 0,0 0-1 0 0,0 0 0 0 0,0 0 1 0 0,0 0-1 0 0,0 0 1 0 0,0 0-1 0 0,0 0 1 0 0,0 0-1 0 0,0 0 1 0 0,0 0-1 0 0,0 0 1 0 0,0 0-1 0 0,0 0 1 0 0,0 0-1 0 0,-1 0 1 0 0,1 0-1 0 0,0 0 1 0 0,0 0-1 0 0,0 0 0 0 0,0 0 1 0 0,0 0-1 0 0,0 0 1 0 0,0 0-1 0 0,0 0 1 0 0,0 0-1 0 0,0 0 1 0 0,0 0-1 0 0,0 0 1 0 0,0 0-1 0 0,0 0 1 0 0,0-1-1 0 0,0 1 1 0 0,0 0-1 0 0,0 0 0 0 0,0 0 1 0 0,0 0-1 0 0,0 0 1 0 0,0 0-1 0 0,0 0 1 0 0,0 0-1 0 0,0 0 1 0 0,0 0-1 0 0,0 0 1 0 0,0 0-1 0 0,0 0 1 0 0,0 0-1 0 0,0 0 1 0 0,0-1-1 0 0,0 1 1 0 0,0 0-1 0 0,0 0 0 0 0,0 0 1 0 0,0 0-1 0 0,0 0 1 0 0,0 0-1 0 0,-16 2-57 0 0,-73 16 50 0 0,-124 44 1 0 0,147-41 8 0 0,-1141 413 239 0 0,1179-423-234 0 0,-5 2-1 0 0,0 1-1 0 0,-53 32 0 0 0,73-36-40 0 0,12-5-59 0 0,3-4 68 0 0,0 0-1 0 0,0-1 1 0 0,1 1-1 0 0,-1-1 1 0 0,0 0 0 0 0,0 0-1 0 0,1 0 1 0 0,-1 0-1 0 0,4 0 1 0 0,38-3-37 0 0,79-16 1 0 0,50-23 69 0 0,-115 27-3 0 0,855-231-7 0 0,-267 69 6 0 0,-614 169 2 0 0,-19 5-1 0 0,0-1 1 0 0,0 0 0 0 0,15-7-1 0 0,-27 11 17 0 0,4-2-44 0 0,-17 2 316 0 0,-41 10-42 0 0,-63 21-1 0 0,-1093 370-91 0 0,1180-390-154 0 0,-177 73 138 0 0,171-63-152 0 0,32-17-43 0 0,14-3-41 0 0,11-1 4 0 0,0-2 0 0 0,36-6 0 0 0,57-18 93 0 0,1211-334 53 0 0,-951 243-56 0 0,-334 101 11 0 0,-36 12-9 0 0,-9 3-10 0 0,-16 3 1 0 0,-178 48 91 0 0,177-45-83 0 0,-952 313 100 0 0,942-307-82 0 0,-10 3 38 0 0,0 3 0 0 0,-57 30 0 0 0,94-44-53 0 0,0-1 1 0 0,0 1-1 0 0,0 0 1 0 0,1 0-1 0 0,-7 7 0 0 0,9-5-57 0 0,14-3-32 0 0,40-1 34 0 0,0-3 0 0 0,93-15 0 0 0,121-35 117 0 0,-216 41-73 0 0,901-212-22 0 0,-928 216 8 0 0,-40 10-33 0 0,-38 10 110 0 0,2 3 0 0 0,-72 32 0 0 0,109-38-81 0 0,15-10 23 0 0,0 0 0 0 0,0 0 0 0 0,0 0-1 0 0,0 0 1 0 0,0 1 0 0 0,0-1 0 0 0,0 0-1 0 0,0 0 1 0 0,0 0 0 0 0,0 0 0 0 0,0 0 0 0 0,-1 0-1 0 0,1 0 1 0 0,0 1 0 0 0,0-1 0 0 0,0 0 0 0 0,0 0-1 0 0,1 0 1 0 0,-1 0 0 0 0,0 0 0 0 0,0 0-1 0 0,0 0 1 0 0,0 0 0 0 0,0 1 0 0 0,0-1 0 0 0,0 0-1 0 0,0 0 1 0 0,0 0 0 0 0,0 0 0 0 0,0 0 0 0 0,0 0-1 0 0,0 0 1 0 0,0 0 0 0 0,0 0 0 0 0,0 0-1 0 0,0 1 1 0 0,1-1 0 0 0,-1 0 0 0 0,0 0 0 0 0,0 0-1 0 0,0 0 1 0 0,0 0 0 0 0,0 0 0 0 0,0 0 0 0 0,0 0-1 0 0,0 0 1 0 0,1 0 0 0 0,13 2-157 0 0,36-4 179 0 0,-1-2 0 0 0,86-18 0 0 0,100-39 53 0 0,-112 28-62 0 0,204-50 66 0 0,-336 82-285 0 0,7 1 195 0 0,-52 4 23 0 0,-1 3 0 0 0,-85 21 0 0 0,74-13-6 0 0,-27 5 15 0 0,-239 41 34 0 0,306-59 27 0 0,26-2-78 0 0,0 0 0 0 0,0 0-1 0 0,-1 0 1 0 0,1 0 0 0 0,0 0 0 0 0,0 0-1 0 0,-1 0 1 0 0,1 0 0 0 0,0 0-1 0 0,0-1 1 0 0,-1 1 0 0 0,1 0 0 0 0,0 0-1 0 0,0 0 1 0 0,0 0 0 0 0,-1-1-1 0 0,1 1 1 0 0,0 0 0 0 0,0 0 0 0 0,0 0-1 0 0,0-1 1 0 0,0 1 0 0 0,0 0 0 0 0,-1 0-1 0 0,1-1 1 0 0,0 1 0 0 0,0 0-1 0 0,0 0 1 0 0,0-1 0 0 0,0 1 0 0 0,0 0-1 0 0,0 0 1 0 0,0-1 0 0 0,0 1-1 0 0,0 0 1 0 0,0 0 0 0 0,0-1 0 0 0,0 1-1 0 0,0 0 1 0 0,0 0 0 0 0,0-1-1 0 0,1 1 1 0 0,-1 0 0 0 0,0 0 0 0 0,0-1-1 0 0,0 1 1 0 0,0 0 0 0 0,0 0-1 0 0,1 0 1 0 0,-1-1 0 0 0,0 0 1 0 0,3-4-6 0 0,-1 0 0 0 0,0 0-1 0 0,1 1 1 0 0,0-1 0 0 0,0 1 0 0 0,0 0 0 0 0,0 0 0 0 0,1 0-1 0 0,0 1 1 0 0,-1-1 0 0 0,6-3 0 0 0,0-1-10 0 0,11-10-26 0 0,66-64-154 0 0,-71 66 58 0 0,-1-1-1 0 0,0-1 1 0 0,15-25 0 0 0,-26 38 94 0 0,0 0-1 0 0,-1-1 1 0 0,0 1 0 0 0,1-1 0 0 0,-2 0 0 0 0,1 0 0 0 0,-1 0 0 0 0,0 0-1 0 0,0 0 1 0 0,-1 0 0 0 0,1-10 0 0 0,-1 15 35 0 0,-1-1 0 0 0,1 1-1 0 0,0 0 1 0 0,0-1 0 0 0,0 1 0 0 0,-1 0-1 0 0,1-1 1 0 0,-1 1 0 0 0,1 0 0 0 0,-1-1 0 0 0,1 1-1 0 0,-1 0 1 0 0,0 0 0 0 0,0 0 0 0 0,0 0-1 0 0,0 0 1 0 0,1 0 0 0 0,-1 0 0 0 0,0 0 0 0 0,-1 0-1 0 0,1 0 1 0 0,0 0 0 0 0,0 0 0 0 0,-2 0-1 0 0,-2-1-5 0 0,0 0 0 0 0,0 1 0 0 0,0 0 0 0 0,0 0 0 0 0,-8 0 0 0 0,9 0 0 0 0,-45-2 0 0 0,0 1 0 0 0,0 3 0 0 0,0 2 0 0 0,-92 17 0 0 0,-190 66 534 0 0,180-42-200 0 0,124-38-376 0 0,39-10-180 0 0,30-11 229 0 0,104-48 124 0 0,-116 48-102 0 0,0-1 0 0 0,45-32 1 0 0,-73 46-17 0 0,0 0 0 0 0,1 0 0 0 0,-1 0 0 0 0,0 0-1 0 0,-1 0 1 0 0,1 0 0 0 0,3-4 0 0 0,-5 5 0 0 0,0 1-1 0 0,0 0 0 0 0,0-1 0 0 0,0 1 1 0 0,0 0-1 0 0,1 0 0 0 0,-1-1 0 0 0,0 1 1 0 0,0 0-1 0 0,0-1 0 0 0,0 1 0 0 0,0 0 0 0 0,0-1 1 0 0,0 1-1 0 0,0 0 0 0 0,0-1 0 0 0,-1 1 1 0 0,1 0-1 0 0,0-1 0 0 0,0 1 0 0 0,0 0 1 0 0,0 0-1 0 0,0-1 0 0 0,0 1 0 0 0,-1 0 1 0 0,1 0-1 0 0,0-1 0 0 0,0 1 0 0 0,-1 0 0 0 0,0-1-1 0 0,0 0-1 0 0,0 1 0 0 0,-1-1 0 0 0,1 1 0 0 0,0-1 0 0 0,0 1 0 0 0,-1 0 0 0 0,1-1 0 0 0,0 1 0 0 0,-1 0 0 0 0,-2 0 1 0 0,-35 0-17 0 0,0 1 0 0 0,0 2 0 0 0,-61 14 1 0 0,-118 38 118 0 0,177-44-70 0 0,-31 8 95 0 0,10-3 58 0 0,-59 23 0 0 0,121-39-186 0 0,0 0 0 0 0,0 0 0 0 0,0 0 0 0 0,0 1 0 0 0,0-1 1 0 0,0 0-1 0 0,0 0 0 0 0,0 0 0 0 0,0 0 0 0 0,0 0 1 0 0,0 0-1 0 0,0 0 0 0 0,0 0 0 0 0,0 0 0 0 0,0 0 0 0 0,0 0 1 0 0,0 0-1 0 0,0 0 0 0 0,0 0 0 0 0,0 1 0 0 0,0-1 1 0 0,0 0-1 0 0,0 0 0 0 0,0 0 0 0 0,0 0 0 0 0,0 0 0 0 0,0 0 1 0 0,0 0-1 0 0,0 0 0 0 0,0 0 0 0 0,0 0 0 0 0,0 0 1 0 0,0 0-1 0 0,0 0 0 0 0,0 1 0 0 0,0-1 0 0 0,0 0 0 0 0,0 0 1 0 0,0 0-1 0 0,15-1-179 0 0,24-3 138 0 0,-1-2-1 0 0,39-11 1 0 0,84-30 125 0 0,-93 26-77 0 0,296-100-263 0 0,-351 117 255 0 0,-11 4 3 0 0,0-1 0 0 0,0 1 1 0 0,-1-1-1 0 0,1 0 0 0 0,0 0 0 0 0,0 0 0 0 0,0 0 0 0 0,0 0 1 0 0,-1 0-1 0 0,1 0 0 0 0,0 0 0 0 0,-1-1 0 0 0,1 1 0 0 0,0-2 1 0 0,-2 3-2 0 0,0 0 1 0 0,0 0 0 0 0,0 0 0 0 0,0 0 0 0 0,0 0 0 0 0,0 0 0 0 0,0 0-1 0 0,0 0 1 0 0,0 0 0 0 0,0 0 0 0 0,0 0 0 0 0,-1 1 0 0 0,1-1-1 0 0,0 0 1 0 0,0 0 0 0 0,0 0 0 0 0,0 0 0 0 0,0 0 0 0 0,0 0-1 0 0,0 0 1 0 0,0 0 0 0 0,0 0 0 0 0,-1 0 0 0 0,1 0 0 0 0,0 0 0 0 0,0 0-1 0 0,0 0 1 0 0,0-1 0 0 0,0 1 0 0 0,0 0 0 0 0,0 0 0 0 0,0 0-1 0 0,0 0 1 0 0,0 0 0 0 0,-1 0 0 0 0,1 0 0 0 0,0 0 0 0 0,0 0 0 0 0,0 0-1 0 0,0 0 1 0 0,0 0 0 0 0,0 0 0 0 0,0 0 0 0 0,0 0 0 0 0,0-1-1 0 0,0 1 1 0 0,0 0 0 0 0,0 0 0 0 0,0 0 0 0 0,0 0 0 0 0,0 0-1 0 0,0 0 1 0 0,0 0 0 0 0,0 0 0 0 0,0 0 0 0 0,0-1 0 0 0,0 1 0 0 0,0 0-1 0 0,0 0 1 0 0,0 0 0 0 0,0 0 0 0 0,0 0 0 0 0,0 0 0 0 0,0 0-1 0 0,0 0 1 0 0,0 0 0 0 0,0-1 0 0 0,-22 1 39 0 0,1 0 0 0 0,-1 1 0 0 0,0 2 0 0 0,-22 4 0 0 0,-91 28 6 0 0,-452 171 194 0 0,14 39-182 0 0,519-221-35 0 0,-319 143 69 0 0,-504 211-68 0 0,874-376-13 0 0,-12 3-43 0 0,24-12-333 0 0,85-46 182 0 0,121-73-518 0 0,-208 122 650 0 0,14-10-56 0 0,-20 13 102 0 0,0 1 0 0 0,0-1 0 0 0,0 0 0 0 0,0 1 0 0 0,-1-1 0 0 0,1 0 0 0 0,0 0 0 0 0,-1 0 0 0 0,1 0 1 0 0,0 0-1 0 0,-1 0 0 0 0,1 1 0 0 0,-1-1 0 0 0,0 0 0 0 0,1-1 0 0 0,-1 1 0 0 0,1-1 0 0 0,-7 1-36 0 0,-13 2 54 0 0,1 1 1 0 0,-1 0-1 0 0,1 2 1 0 0,-33 10-1 0 0,-74 32 32 0 0,75-26-4 0 0,-112 48 787 0 0,192-68-1160 0 0,28-13 365 0 0,-2-3 0 0 0,69-29 1 0 0,-44 16 9 0 0,151-59-155 0 0,-220 84 87 0 0,-9 3 10 0 0,1 0 0 0 0,-1 0 0 0 0,0 0 0 0 0,-1-1 0 0 0,1 1 0 0 0,0-1 0 0 0,0 0 0 0 0,-1 0 0 0 0,1 1 0 0 0,2-4 0 0 0,-5 5 13 0 0,0-1 1 0 0,0 1 0 0 0,0 0 0 0 0,0 0 0 0 0,0 0-1 0 0,0 0 1 0 0,0 0 0 0 0,0 0 0 0 0,0-1-1 0 0,0 1 1 0 0,0 0 0 0 0,0 0 0 0 0,0 0-1 0 0,0 0 1 0 0,0 0 0 0 0,0 0 0 0 0,0 0-1 0 0,0-1 1 0 0,0 1 0 0 0,0 0 0 0 0,0 0-1 0 0,-1 0 1 0 0,1 0 0 0 0,0 0 0 0 0,0 0 0 0 0,0 0-1 0 0,0 0 1 0 0,0 0 0 0 0,0 0 0 0 0,0 0-1 0 0,-1 0 1 0 0,1 0 0 0 0,0 0 0 0 0,0-1-1 0 0,0 1 1 0 0,0 0 0 0 0,0 0 0 0 0,0 0-1 0 0,0 0 1 0 0,-1 0 0 0 0,1 0 0 0 0,0 0-1 0 0,0 0 1 0 0,0 1 0 0 0,0-1 0 0 0,0 0 0 0 0,0 0-1 0 0,-1 0 1 0 0,1 0 0 0 0,0 0 0 0 0,0 0-1 0 0,0 0 1 0 0,-14 0-48 0 0,14 0 48 0 0,-49 0-9 0 0,1 2 1 0 0,-57 9-1 0 0,-137 39 42 0 0,167-30 127 0 0,-87 33 0 0 0,158-51-153 0 0,3-2-6 0 0,0 0-1 0 0,0 0 0 0 0,0 1 1 0 0,0-1-1 0 0,0 0 1 0 0,0 1-1 0 0,1-1 0 0 0,-1 0 1 0 0,0 1-1 0 0,0-1 1 0 0,0 1-1 0 0,1-1 0 0 0,-1 1 1 0 0,0 0-1 0 0,0-1 1 0 0,1 1-1 0 0,-1 0 0 0 0,1 0 1 0 0,-1-1-1 0 0,0 1 1 0 0,1 0-1 0 0,0 0 0 0 0,-1 0 1 0 0,0 1-1 0 0,8-1-150 0 0,19-3 145 0 0,0 0 0 0 0,0-1 0 0 0,41-12 0 0 0,79-30 159 0 0,-123 38-153 0 0,239-82 73 0 0,-260 88-171 0 0,-6 2 62 0 0,0 0-1 0 0,0 0 1 0 0,0 0-1 0 0,0 0 1 0 0,0 1-1 0 0,-7 3 1 0 0,-7 3 40 0 0,-748 272 221 0 0,756-276-222 0 0,5-2 4 0 0,0 0 0 0 0,0-1 0 0 0,0 1 0 0 0,-1-1-1 0 0,1 0 1 0 0,-6 0 0 0 0,10-13-86 0 0,1 6 44 0 0,0 0 1 0 0,-1-1-1 0 0,1 1 0 0 0,-1 0 1 0 0,0 0-1 0 0,-1 0 0 0 0,0 0 0 0 0,0 0 1 0 0,-2-6-1 0 0,2 10 28 0 0,1-1 0 0 0,-1 1 0 0 0,0 0 0 0 0,0-1 0 0 0,0 1 0 0 0,0 0 0 0 0,0 0 0 0 0,0 0 0 0 0,0 1 0 0 0,0-1 0 0 0,-1 0 0 0 0,1 1 0 0 0,-1 0 0 0 0,0-1 0 0 0,1 1 0 0 0,-1 0 0 0 0,0 0 0 0 0,1 1 0 0 0,-1-1 0 0 0,0 0 0 0 0,0 1 0 0 0,0 0-1 0 0,-2 0 1 0 0,-3-1 1 0 0,1 1-1 0 0,0 1 1 0 0,0-1-1 0 0,0 1 1 0 0,0 1-1 0 0,0-1 1 0 0,0 1-1 0 0,-7 3 1 0 0,-1 2 9 0 0,1 0 0 0 0,-21 14 0 0 0,-43 30 78 0 0,1 0 4 0 0,-115 57 0 0 0,-40-2 218 0 0,229-103-394 0 0,6-2-115 0 0,10-3-140 0 0,-3-1 345 0 0,0-1-1 0 0,17-8 1 0 0,-16 6-24 0 0,0 1 1 0 0,15-5 0 0 0,-52 19-48 0 0,1 0 1 0 0,-36 20-1 0 0,4-2 83 0 0,-242 110 214 0 0,178-81 430 0 0,115-53-610 0 0,4-2-37 0 0,1-1 0 0 0,-1 1 0 0 0,1 0-1 0 0,0-1 1 0 0,-1 1 0 0 0,1 0 0 0 0,0 0-1 0 0,-1 0 1 0 0,-1 2 0 0 0,18-4-367 0 0,23-11 438 0 0,0-1 0 0 0,48-25 0 0 0,-25 10-35 0 0,-44 20-83 0 0,-13 5 3 0 0,0 1 0 0 0,0 0-1 0 0,0 0 1 0 0,0 1 0 0 0,0-1-1 0 0,1 1 1 0 0,4-1 0 0 0,-13 5-414 0 0,-60 35 494 0 0,-163 106 442 0 0,220-138-408 0 0,-1 0 0 0 0,-10 13-1 0 0,17-18-77 0 0,0 0-65 0 0,3-1-28 0 0,13 0 77 0 0,0-2-1 0 0,0 1 1 0 0,0-2 0 0 0,24-7-1 0 0,58-26 179 0 0,-3 1-48 0 0,-171 76-519 0 0,-217 114 1028 0 0,288-152-600 0 0,6-3-19 0 0,-1 0 1 0 0,1 0-1 0 0,-1 0 1 0 0,0 1-1 0 0,1-1 0 0 0,-1 0 1 0 0,1 1-1 0 0,-1-1 1 0 0,1 0-1 0 0,-1 1 0 0 0,1-1 1 0 0,-1 1-1 0 0,1-1 1 0 0,-1 1-1 0 0,1-1 0 0 0,0 1 1 0 0,-1-1-1 0 0,1 1 1 0 0,0-1-1 0 0,-1 2 0 0 0,16-3-232 0 0,31-11 316 0 0,0-1 0 0 0,63-29 0 0 0,-24 8 2 0 0,-75 30-79 0 0,15-5-36 0 0,-53 25-135 0 0,23-14 175 0 0,-334 180 509 0 0,333-178-512 0 0,5-4-12 0 0,1 0 1 0 0,-1 0-1 0 0,0 1 0 0 0,1-1 1 0 0,-1 0-1 0 0,0 1 1 0 0,1-1-1 0 0,-1 0 0 0 0,0 1 1 0 0,1-1-1 0 0,-1 1 0 0 0,1-1 1 0 0,-1 1-1 0 0,1 0 0 0 0,-1-1 1 0 0,1 1-1 0 0,0-1 1 0 0,-1 1-1 0 0,1 0 0 0 0,0-1 1 0 0,-1 2-1 0 0,4-1-124 0 0,13-1 93 0 0,1-2 1 0 0,-1 0-1 0 0,0-1 1 0 0,19-6-1 0 0,64-25 150 0 0,-34 11-92 0 0,-10 5 17 0 0,82-26-32 0 0,-136 44-97 0 0,-7 2-12 0 0,-106 45 187 0 0,3 4 1 0 0,-106 68 0 0 0,191-101-109 0 0,42-17-322 0 0,-1-3 331 0 0,1 0-1 0 0,-1-1 1 0 0,-1 0 0 0 0,20-8-1 0 0,72-28 63 0 0,-54 17-33 0 0,80-28 14 0 0,201-70 64 0 0,-323 116-92 0 0,-9 3-16 0 0,-1 0 1 0 0,1 1-1 0 0,0-1 0 0 0,-1 0 1 0 0,1 1-1 0 0,0 0 1 0 0,3 0-1 0 0,-22 17-306 0 0,-20 6 382 0 0,-60 28 0 0 0,36-21-35 0 0,4 0 30 0 0,-271 150 379 0 0,313-171-423 0 0,-24 19 0 0 0,38-28-18 0 0,1 0 0 0 0,-1 0 0 0 0,0 0 1 0 0,0 0-1 0 0,0 0 0 0 0,0 0 0 0 0,0 0 1 0 0,0 0-1 0 0,0 0 0 0 0,0 0 0 0 0,0 0 1 0 0,0 0-1 0 0,0 0 0 0 0,0 0 0 0 0,0 0 1 0 0,0 0-1 0 0,0 0 0 0 0,0 0 0 0 0,1 0 1 0 0,-1 0-1 0 0,0 1 0 0 0,0-1 0 0 0,0 0 1 0 0,0 0-1 0 0,0 0 0 0 0,0 0 0 0 0,0 0 1 0 0,0 0-1 0 0,0 0 0 0 0,0 0 0 0 0,0 0 0 0 0,0 0 1 0 0,0 0-1 0 0,0 0 0 0 0,0 1 0 0 0,0-1 1 0 0,0 0-1 0 0,0 0 0 0 0,0 0 0 0 0,0 0 1 0 0,6 0-26 0 0,0 0 1 0 0,1-1-1 0 0,-1 0 1 0 0,0 0 0 0 0,0-1-1 0 0,0 0 1 0 0,0 0-1 0 0,0 0 1 0 0,6-3-1 0 0,16-7 6 0 0,473-196 188 0 0,18-7-75 0 0,-466 195-84 0 0,63-21-69 0 0,-106 40-114 0 0,-10 1 167 0 0,0 1-1 0 0,0-1 1 0 0,0 0 0 0 0,0 1-1 0 0,0-1 1 0 0,0 0 0 0 0,0 1-1 0 0,0-1 1 0 0,0 0 0 0 0,-1 1-1 0 0,1-1 1 0 0,0 0 0 0 0,0 1-1 0 0,0-1 1 0 0,0 0-1 0 0,0 0 1 0 0,0 1 0 0 0,-1-1-1 0 0,1 0 1 0 0,0 0 0 0 0,0 1-1 0 0,0-1 1 0 0,-1 0 0 0 0,1 0-1 0 0,0 1 1 0 0,0-1 0 0 0,-1 0-1 0 0,1 0 1 0 0,0 0 0 0 0,-1 0-1 0 0,1 1 1 0 0,0-1-1 0 0,-1 0 1 0 0,1 0 0 0 0,-24 18 9 0 0,-1-1-1 0 0,-1-2 1 0 0,-44 21 0 0 0,15-9 4 0 0,-697 367 571 0 0,727-381-530 0 0,3-3 34 0 0,1 2 1 0 0,-25 18 0 0 0,41-25-50 0 0,9-3-54 0 0,1-2-3 0 0,-1 0 0 0 0,1-1-1 0 0,0 1 1 0 0,-1-1 0 0 0,1 0-1 0 0,7-2 1 0 0,163-64 39 0 0,-120 45 19 0 0,263-110 98 0 0,618-234 79 0 0,-865 343-419 0 0,-1131 519 252 0 0,1032-482 44 0 0,-49 34-1 0 0,72-44-87 0 0,10-4-41 0 0,0 0 12 0 0,1 0 0 0 0,-1-1 1 0 0,0 0-1 0 0,1-1 0 0 0,6-1 1 0 0,147-62 31 0 0,-99 39 35 0 0,127-53 51 0 0,269-113 63 0 0,8 19-40 0 0,-420 158-109 0 0,74-21 48 0 0,-156 53-209 0 0,-998 473 299 0 0,1033-488-138 0 0,-127 73 222 0 0,124-68-147 0 0,11-6-53 0 0,1-1-45 0 0,0 0 0 0 0,0-1 0 0 0,0 0 1 0 0,0-1-1 0 0,9-3 0 0 0,92-36 9 0 0,579-227 268 0 0,11 34-27 0 0,-677 228-250 0 0,-27 8-24 0 0,-33 10-17 0 0,-435 179 118 0 0,405-160-65 0 0,-521 247 53 0 0,533-244 98 0 0,47-24-111 0 0,11-10-30 0 0,0 0 0 0 0,0 0-1 0 0,0 0 1 0 0,0 0-1 0 0,0 0 1 0 0,0 1-1 0 0,0-1 1 0 0,0 0 0 0 0,0 0-1 0 0,0 0 1 0 0,0 0-1 0 0,0 0 1 0 0,0 0-1 0 0,0 0 1 0 0,-1 0-1 0 0,1 0 1 0 0,0 1 0 0 0,0-1-1 0 0,0 0 1 0 0,0 0-1 0 0,0 0 1 0 0,0 0-1 0 0,0 0 1 0 0,0 0 0 0 0,0 0-1 0 0,1 1 1 0 0,-1-1-1 0 0,0 0 1 0 0,0 0-1 0 0,0 0 1 0 0,0 0 0 0 0,0 0-1 0 0,0 0 1 0 0,0 0-1 0 0,0 0 1 0 0,0 0-1 0 0,0 1 1 0 0,0-1 0 0 0,0 0-1 0 0,0 0 1 0 0,0 0-1 0 0,0 0 1 0 0,1 0-1 0 0,-1 0 1 0 0,0 0-1 0 0,0 0 1 0 0,0 0 0 0 0,0 0-1 0 0,0 0 1 0 0,3 0-12 0 0,0 0 0 0 0,0 0 1 0 0,0 0-1 0 0,-1-1 0 0 0,1 1 0 0 0,0-1 1 0 0,5-1-1 0 0,87-32-39 0 0,286-109 219 0 0,393-135 91 0 0,-736 267-321 0 0,-68 23 48 0 0,-25 9 101 0 0,-610 301-159 0 0,648-313 71 0 0,10-5 6 0 0,-1 0-1 0 0,1 0 1 0 0,0 1-1 0 0,0 0 1 0 0,0 0-1 0 0,1 1 1 0 0,-1 0-1 0 0,-6 8 1 0 0,12-9-19 0 0,10-4-34 0 0,17-4 23 0 0,-1 0 0 0 0,0-2-1 0 0,0-1 1 0 0,37-13-1 0 0,-41 12 39 0 0,595-201 245 0 0,-223 71-273 0 0,-295 107-4 0 0,-156 54 102 0 0,-59 33-1 0 0,65-31-55 0 0,-46 23-6 0 0,-405 222 3 0 0,491-264-30 0 0,1 1 0 0 0,-16 14 0 0 0,26-22 4 0 0,1 0 0 0 0,-1 1 0 0 0,1-1-1 0 0,-1 1 1 0 0,0-1 0 0 0,1 1 0 0 0,-1-1 0 0 0,1 1 0 0 0,-1-1 0 0 0,1 1 0 0 0,0 0 0 0 0,-1-1 0 0 0,1 1 0 0 0,-1-1 0 0 0,1 1 0 0 0,0 0 0 0 0,0 0 0 0 0,-1-1 0 0 0,1 1 0 0 0,0 0 0 0 0,0-1 0 0 0,0 1 0 0 0,0 0 0 0 0,0 0 0 0 0,0-1 0 0 0,0 2 0 0 0,1-1-9 0 0,1-1 1 0 0,0 1-1 0 0,-1-1 0 0 0,1 1 1 0 0,0-1-1 0 0,-1 0 1 0 0,1 1-1 0 0,0-1 1 0 0,0 0-1 0 0,-1 0 0 0 0,1 0 1 0 0,0-1-1 0 0,-1 1 1 0 0,4-1-1 0 0,42-6 2 0 0,-1-1-1 0 0,72-24 1 0 0,99-45 143 0 0,-210 74-136 0 0,323-133-88 0 0,-319 130 111 0 0,-9 6 35 0 0,-9 1 29 0 0,-37 14 8 0 0,1 2-1 0 0,-81 44 1 0 0,67-32-67 0 0,-171 97 92 0 0,220-120-110 0 0,-13 8 12 0 0,20-13-20 0 0,0 0 0 0 0,0 0 0 0 0,1 0 0 0 0,-1 0 0 0 0,0 0 0 0 0,1 0 0 0 0,-1 0 0 0 0,1 0-1 0 0,-1 0 1 0 0,1 0 0 0 0,-1 0 0 0 0,1 0 0 0 0,0 0 0 0 0,-1 1 0 0 0,1-1 0 0 0,0 0 0 0 0,0 1-1 0 0,1 2-24 0 0,10-3-24 0 0,7-1 25 0 0,1 0 0 0 0,-1-2 0 0 0,1 0 0 0 0,28-8 0 0 0,80-29 92 0 0,-98 30-75 0 0,386-146-6 0 0,-344 129-1 0 0,-62 23 30 0 0,-8 2 27 0 0,-7 2 32 0 0,-7 1-37 0 0,0 1 0 0 0,0 1 0 0 0,1 0 0 0 0,-1 0 0 0 0,1 1 0 0 0,-12 7 0 0 0,-4 4-34 0 0,-40 29 1 0 0,61-40-6 0 0,1 0 0 0 0,0 0 1 0 0,0 1-1 0 0,0 0 1 0 0,-7 10-1 0 0,11-12-66 0 0,0-1-1 0 0,-1 1 1 0 0,2 0-1 0 0,-1 0 1 0 0,0 0-1 0 0,1 0 0 0 0,0 0 1 0 0,-1 0-1 0 0,2 0 1 0 0,-1 0-1 0 0,0 9 1 0 0,72-2-7681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7.572"/>
    </inkml:context>
    <inkml:brush xml:id="br0">
      <inkml:brushProperty name="width" value="0.05" units="cm"/>
      <inkml:brushProperty name="height" value="0.05" units="cm"/>
      <inkml:brushProperty name="color" value="#E71224"/>
    </inkml:brush>
  </inkml:definitions>
  <inkml:trace contextRef="#ctx0" brushRef="#br0">51 1 768 0 0,'0'0'10402'0'0,"0"1"-10367"0"0,-1 3 20 0 0,0 0-1 0 0,0 0 0 0 0,0 0 1 0 0,-1 0-1 0 0,0-1 1 0 0,0 1-1 0 0,0 0 1 0 0,0-1-1 0 0,0 1 1 0 0,-4 3-1 0 0,-11 20 809 0 0,15-21-754 0 0,0 0-1 0 0,0 0 1 0 0,1 0 0 0 0,-1 0-1 0 0,1 11 1 0 0,0 15 205 0 0,1-32-318 0 0,0 1 1 0 0,0-1 0 0 0,0 1-1 0 0,1-1 1 0 0,-1 0-1 0 0,0 1 1 0 0,1-1-1 0 0,-1 0 1 0 0,0 1-1 0 0,1-1 1 0 0,-1 0-1 0 0,0 1 1 0 0,1-1-1 0 0,-1 0 1 0 0,0 1-1 0 0,1-1 1 0 0,-1 0-1 0 0,1 0 1 0 0,-1 0 0 0 0,1 1-1 0 0,-1-1 1 0 0,1 0-1 0 0,-1 0 1 0 0,1 0-1 0 0,-1 0 1 0 0,1 0-1 0 0,-1 0 1 0 0,1 0-1 0 0,0 0 1 0 0,19 0 24 0 0,-15 0 1 0 0,11 1 23 0 0,-12-1-380 0 0,1 1-1 0 0,-1-1 0 0 0,0 0 0 0 0,0 0 0 0 0,0 0 1 0 0,0-1-1 0 0,1 0 0 0 0,-1 1 0 0 0,0-1 1 0 0,0-1-1 0 0,0 1 0 0 0,4-3 0 0 0,2-4-2689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9.142"/>
    </inkml:context>
    <inkml:brush xml:id="br0">
      <inkml:brushProperty name="width" value="0.05" units="cm"/>
      <inkml:brushProperty name="height" value="0.05" units="cm"/>
      <inkml:brushProperty name="color" value="#E71224"/>
    </inkml:brush>
  </inkml:definitions>
  <inkml:trace contextRef="#ctx0" brushRef="#br0">7 0 5090 0 0,'0'0'5427'0'0,"-6"0"-5539"0"0,6 4 16 0 0,0 3 64 0 0,0 4-689 0 0,0 0-895 0 0,0-1-2610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50.325"/>
    </inkml:context>
    <inkml:brush xml:id="br0">
      <inkml:brushProperty name="width" value="0.05" units="cm"/>
      <inkml:brushProperty name="height" value="0.05" units="cm"/>
      <inkml:brushProperty name="color" value="#E71224"/>
    </inkml:brush>
  </inkml:definitions>
  <inkml:trace contextRef="#ctx0" brushRef="#br0">46 21 2417 0 0,'0'0'8223'0'0,"-5"0"-7925"0"0,-14-3-74 0 0,18 3-215 0 0,0 1-1 0 0,1-1 0 0 0,-1 0 1 0 0,0 0-1 0 0,0 1 1 0 0,1-1-1 0 0,-1 0 0 0 0,0 1 1 0 0,1-1-1 0 0,-1 1 0 0 0,1-1 1 0 0,-1 1-1 0 0,0-1 0 0 0,1 1 1 0 0,-1-1-1 0 0,1 1 0 0 0,-1 0 1 0 0,1-1-1 0 0,0 1 0 0 0,-1 0 1 0 0,1-1-1 0 0,0 1 1 0 0,-1 0-1 0 0,1-1 0 0 0,0 1 1 0 0,0 0-1 0 0,-1 1 0 0 0,-4 22 175 0 0,4-9 35 0 0,0-1 1 0 0,1 0 0 0 0,2 18 0 0 0,-2-31-222 0 0,1 1 1 0 0,-1-1-1 0 0,1 1 0 0 0,0-1 1 0 0,-1 1-1 0 0,1-1 1 0 0,0 1-1 0 0,0-1 0 0 0,0 0 1 0 0,0 0-1 0 0,0 1 1 0 0,0-1-1 0 0,0 0 0 0 0,0 0 1 0 0,0 0-1 0 0,0 0 1 0 0,1 0-1 0 0,-1 0 0 0 0,0-1 1 0 0,1 1-1 0 0,-1 0 1 0 0,1-1-1 0 0,-1 1 1 0 0,1-1-1 0 0,-1 1 0 0 0,1-1 1 0 0,1 0-1 0 0,7 2-24 0 0,0-1 0 0 0,-1 0 0 0 0,14-1 0 0 0,-12-1 29 0 0,-7 2 49 0 0,-1-1 1 0 0,1 0-1 0 0,0-1 1 0 0,-1 1-1 0 0,1-1 0 0 0,0 1 1 0 0,-1-1-1 0 0,1 0 1 0 0,-1 0-1 0 0,1-1 0 0 0,-1 1 1 0 0,1-1-1 0 0,-1 0 1 0 0,0 0-1 0 0,0 0 0 0 0,0 0 1 0 0,0 0-1 0 0,0-1 1 0 0,-1 1-1 0 0,1-1 1 0 0,-1 0-1 0 0,1 0 0 0 0,-1 0 1 0 0,0 0-1 0 0,2-3 1 0 0,-2 0-6 0 0,-1-1 1 0 0,0 1-1 0 0,0-1 1 0 0,0 1-1 0 0,0-1 1 0 0,-1 1 0 0 0,0-1-1 0 0,-1 0 1 0 0,1 1-1 0 0,-3-8 1 0 0,3 12-56 0 0,-1 0 0 0 0,0 0 0 0 0,0 0 0 0 0,0 0 0 0 0,0 0 0 0 0,0 1 0 0 0,0-1 0 0 0,0 0 0 0 0,0 1 0 0 0,-1-1 0 0 0,1 1 0 0 0,-1-1 0 0 0,1 1 0 0 0,-1 0 0 0 0,0-1 0 0 0,1 1 0 0 0,-1 0 0 0 0,0 0 0 0 0,0 0 0 0 0,0 0 0 0 0,0 1 0 0 0,0-1 0 0 0,0 0 0 0 0,-3 0 0 0 0,-5 0-111 0 0,0-1-1 0 0,0 1 1 0 0,-18 1 0 0 0,19 0-95 0 0,8 0 76 0 0,0 0 1 0 0,0 0-1 0 0,0 0 0 0 0,0 0 0 0 0,0 0 0 0 0,0 0 0 0 0,0 0 0 0 0,0 0 0 0 0,0 0 0 0 0,0 1 0 0 0,0-1 0 0 0,0 0 0 0 0,0 1 0 0 0,0-1 0 0 0,0 1 1 0 0,0-1-1 0 0,0 1 0 0 0,0-1 0 0 0,1 1 0 0 0,-1-1 0 0 0,0 1 0 0 0,0 0 0 0 0,1 0 0 0 0,-1-1 0 0 0,0 1 0 0 0,1 0 0 0 0,-1 0 0 0 0,1 0 1 0 0,-1 0-1 0 0,1-1 0 0 0,-1 1 0 0 0,1 0 0 0 0,0 0 0 0 0,-1 0 0 0 0,1 0 0 0 0,0 0 0 0 0,0 0 0 0 0,0 0 0 0 0,0 0 0 0 0,0 2 0 0 0,0 3-2838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50.933"/>
    </inkml:context>
    <inkml:brush xml:id="br0">
      <inkml:brushProperty name="width" value="0.05" units="cm"/>
      <inkml:brushProperty name="height" value="0.05" units="cm"/>
      <inkml:brushProperty name="color" value="#E71224"/>
    </inkml:brush>
  </inkml:definitions>
  <inkml:trace contextRef="#ctx0" brushRef="#br0">0 17 6115 0 0,'0'0'2113'0'0,"0"8"-1825"0"0,0 96 1902 0 0,1-101-861 0 0,0-8 2086 0 0,0-5-539 0 0,-1 5-3957 0 0,0 1 1063 0 0,0-1 0 0 0,1 0-1 0 0,-1 1 1 0 0,1-1 0 0 0,-1 0 0 0 0,2 1-1 0 0,-1-1 1 0 0,0 1 0 0 0,3-5 0 0 0,-2 6 3 0 0,-1 0 0 0 0,1 1 0 0 0,1-1 0 0 0,-1 0 0 0 0,0 1 0 0 0,1-1 0 0 0,-1 1 0 0 0,1 0 0 0 0,0 0 0 0 0,-1 0 0 0 0,1 0 0 0 0,0 1 0 0 0,4-2 0 0 0,4-3 22 0 0,0 2 1 0 0,0 0-1 0 0,1 0 0 0 0,-1 1 1 0 0,1 1-1 0 0,0 0 0 0 0,0 0 1 0 0,0 1-1 0 0,0 0 0 0 0,0 2 1 0 0,22 1-1 0 0,-32-1-38 0 0,0-1 1 0 0,0 1-1 0 0,0-1 1 0 0,1 1-1 0 0,-1-1 0 0 0,-1 1 1 0 0,1 0-1 0 0,0 0 1 0 0,0 0-1 0 0,0 0 0 0 0,0 1 1 0 0,-1-1-1 0 0,1 0 0 0 0,0 1 1 0 0,-1-1-1 0 0,1 1 1 0 0,-1-1-1 0 0,0 1 0 0 0,0 0 1 0 0,1-1-1 0 0,-1 1 0 0 0,0 0 1 0 0,0 0-1 0 0,1 4 1 0 0,0 2-529 0 0,-1 0 0 0 0,0 0 1 0 0,0 0-1 0 0,0 0 0 0 0,-1 10 1 0 0,0-12 33 0 0,0-3 185 0 0,0-1 0 0 0,-1 1 0 0 0,1 0 0 0 0,0 0 0 0 0,-1 0 0 0 0,-1 5 0 0 0,-15 18-2632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1.958"/>
    </inkml:context>
    <inkml:brush xml:id="br0">
      <inkml:brushProperty name="width" value="0.05" units="cm"/>
      <inkml:brushProperty name="height" value="0.05" units="cm"/>
      <inkml:brushProperty name="color" value="#E71224"/>
    </inkml:brush>
  </inkml:definitions>
  <inkml:trace contextRef="#ctx0" brushRef="#br0">0 213 496 0 0,'0'0'14276'0'0,"20"0"-14049"0"0,115 0 197 0 0,-106-2-92 0 0,1-2 0 0 0,-1 0 1 0 0,-1-2-1 0 0,53-17 0 0 0,105-54 324 0 0,-150 62-617 0 0,-23 9-46 0 0,39-17-53 0 0,80-25-1 0 0,-131 48-33 0 0,-1 0-1 0 0,0 0 1 0 0,0 0 0 0 0,0 0 0 0 0,0 0-1 0 0,1 0 1 0 0,-1 0 0 0 0,0 0 0 0 0,0 0 0 0 0,0 0-1 0 0,0-1 1 0 0,0 1 0 0 0,1 0 0 0 0,-1 0 0 0 0,0 0-1 0 0,0 0 1 0 0,0 0 0 0 0,0 0 0 0 0,0-1-1 0 0,0 1 1 0 0,0 0 0 0 0,0 0 0 0 0,1 0 0 0 0,-1 0-1 0 0,0-1 1 0 0,0 1 0 0 0,0 0 0 0 0,0 0 0 0 0,0 0-1 0 0,0-1 1 0 0,0 1 0 0 0,0 0 0 0 0,0 0-1 0 0,0 0 1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2.822"/>
    </inkml:context>
    <inkml:brush xml:id="br0">
      <inkml:brushProperty name="width" value="0.05" units="cm"/>
      <inkml:brushProperty name="height" value="0.05" units="cm"/>
      <inkml:brushProperty name="color" value="#E71224"/>
    </inkml:brush>
  </inkml:definitions>
  <inkml:trace contextRef="#ctx0" brushRef="#br0">0 76 7652 0 0,'0'0'5989'0'0,"5"-3"-5832"0"0,14-5 105 0 0,1 2-1 0 0,-1 0 0 0 0,1 1 0 0 0,28-4 0 0 0,7-2-158 0 0,-23 4-59 0 0,-11 1-21 0 0,0 1 0 0 0,1 1 0 0 0,34-1 0 0 0,-55 24 687 0 0,-1-7-415 0 0,0-8-259 0 0,1 1 0 0 0,-1-1 0 0 0,0 1 1 0 0,-1-1-1 0 0,1 1 0 0 0,-1-1 0 0 0,0 1 0 0 0,0-1 0 0 0,0 1 1 0 0,-1-1-1 0 0,1 0 0 0 0,-1 0 0 0 0,0 0 0 0 0,-3 5 0 0 0,-21 21-64 0 0,-1 0-1 0 0,-1-2 1 0 0,-2-2 0 0 0,0 0-1 0 0,-43 26 1 0 0,65-46-1456 0 0,0-1 0 0 0,-1 0 0 0 0,-13 6 0 0 0,1-5-6115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4.887"/>
    </inkml:context>
    <inkml:brush xml:id="br0">
      <inkml:brushProperty name="width" value="0.05" units="cm"/>
      <inkml:brushProperty name="height" value="0.05" units="cm"/>
      <inkml:brushProperty name="color" value="#E71224"/>
    </inkml:brush>
  </inkml:definitions>
  <inkml:trace contextRef="#ctx0" brushRef="#br0">0 0 11285 0 0,'0'0'1556'0'0,"3"17"-1372"0"0,0 3-96 0 0,2 13 74 0 0,12 40 1 0 0,46 132 635 0 0,-60-197-768 0 0,-1-1 1 0 0,0 1-1 0 0,-1 0 1 0 0,2 13-1 0 0,-3-21-273 0 0,-1-8-6184 0 0,-2-4 38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5.525"/>
    </inkml:context>
    <inkml:brush xml:id="br0">
      <inkml:brushProperty name="width" value="0.05" units="cm"/>
      <inkml:brushProperty name="height" value="0.05" units="cm"/>
      <inkml:brushProperty name="color" value="#E71224"/>
    </inkml:brush>
  </inkml:definitions>
  <inkml:trace contextRef="#ctx0" brushRef="#br0">4 92 8084 0 0,'0'0'4572'0'0,"0"-3"-4179"0"0,-1 1-399 0 0,0-1 149 0 0,1 1 0 0 0,-1-1 0 0 0,1 1 0 0 0,-1-1-1 0 0,1 0 1 0 0,0 1 0 0 0,0-1 0 0 0,0 0 0 0 0,1 1 0 0 0,-1-1-1 0 0,0 1 1 0 0,3-6 0 0 0,1 4-87 0 0,1 0 0 0 0,-1 0 0 0 0,1 0-1 0 0,1 1 1 0 0,-1-1 0 0 0,0 1 0 0 0,1 1 0 0 0,0-1 0 0 0,-1 1-1 0 0,1 0 1 0 0,0 0 0 0 0,0 1 0 0 0,9-2 0 0 0,9 0-82 0 0,0 1 0 0 0,26 0 0 0 0,-38 2 33 0 0,1 0 0 0 0,18 4 0 0 0,-25-3 15 0 0,-1 1 0 0 0,1 0-1 0 0,0 0 1 0 0,-1 0 0 0 0,0 1 0 0 0,1 0-1 0 0,5 4 1 0 0,-5-3 47 0 0,-1-1-1 0 0,0 1 1 0 0,0 1 0 0 0,0-1-1 0 0,0 1 1 0 0,5 7-1 0 0,-8-9-38 0 0,0 1 0 0 0,0-1 0 0 0,-1 0 0 0 0,1 1 0 0 0,-1-1 0 0 0,1 1 0 0 0,-1 0 0 0 0,0-1 0 0 0,0 1 0 0 0,-1 0 0 0 0,1 0 0 0 0,-1 5 0 0 0,0 41 448 0 0,0-49-463 0 0,-1 1 1 0 0,1-1 0 0 0,-1 1 0 0 0,1-1-1 0 0,-1 1 1 0 0,0-1 0 0 0,0 1 0 0 0,1-1 0 0 0,-1 0-1 0 0,0 1 1 0 0,0-1 0 0 0,-1 0 0 0 0,1 0-1 0 0,0 0 1 0 0,0 0 0 0 0,0 0 0 0 0,-1 0 0 0 0,1 0-1 0 0,0 0 1 0 0,-1 0 0 0 0,1-1 0 0 0,-1 1-1 0 0,1-1 1 0 0,-1 1 0 0 0,0-1 0 0 0,-1 1 0 0 0,-10 2 52 0 0,1 0 0 0 0,-16 2 0 0 0,20-4-53 0 0,-64 5-332 0 0,42-5-3674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6.462"/>
    </inkml:context>
    <inkml:brush xml:id="br0">
      <inkml:brushProperty name="width" value="0.05" units="cm"/>
      <inkml:brushProperty name="height" value="0.05" units="cm"/>
      <inkml:brushProperty name="color" value="#E71224"/>
    </inkml:brush>
  </inkml:definitions>
  <inkml:trace contextRef="#ctx0" brushRef="#br0">31 77 6707 0 0,'0'0'2793'0'0,"0"14"-1613"0"0,-1-4-448 0 0,1-8-594 0 0,0 1 0 0 0,0 0 0 0 0,0 0 1 0 0,0-1-1 0 0,1 1 0 0 0,-1 0 0 0 0,1-1 0 0 0,0 4 0 0 0,0-5-133 0 0,0 1-1 0 0,0-1 0 0 0,0 0 0 0 0,0 0 1 0 0,0 0-1 0 0,0 0 0 0 0,0 0 1 0 0,0 0-1 0 0,1 0 0 0 0,-1-1 0 0 0,0 1 1 0 0,0 0-1 0 0,1-1 0 0 0,-1 1 0 0 0,0-1 1 0 0,1 1-1 0 0,-1-1 0 0 0,3 1 0 0 0,9 1 185 0 0,0-1-1 0 0,0 0 0 0 0,0 0 0 0 0,0-1 0 0 0,20-3 0 0 0,-30 2-162 0 0,0 1-1 0 0,0-1 1 0 0,0 0 0 0 0,0 0 0 0 0,0 0-1 0 0,0 0 1 0 0,0-1 0 0 0,0 1 0 0 0,-1-1-1 0 0,1 0 1 0 0,0 0 0 0 0,-1 0 0 0 0,0 0-1 0 0,1 0 1 0 0,-1 0 0 0 0,0 0 0 0 0,0-1-1 0 0,0 1 1 0 0,0-1 0 0 0,1-3-1 0 0,-1 3 13 0 0,0-1 1 0 0,-1 1-1 0 0,0-1 0 0 0,1 0 0 0 0,-1 1 0 0 0,0-1 0 0 0,-1 0 0 0 0,1 0 0 0 0,-1 0 0 0 0,0 0 0 0 0,0 0 0 0 0,0 0 0 0 0,0 0 0 0 0,0 1 0 0 0,-1-1 0 0 0,-1-5 0 0 0,1 7-22 0 0,0 1-1 0 0,0-1 1 0 0,0 1-1 0 0,0-1 1 0 0,0 1 0 0 0,-1 0-1 0 0,1-1 1 0 0,0 1-1 0 0,-1 0 1 0 0,1 0-1 0 0,-1 0 1 0 0,1 0 0 0 0,-1 0-1 0 0,1 0 1 0 0,-1 0-1 0 0,0 0 1 0 0,-2 0-1 0 0,-33-10 148 0 0,29 10-86 0 0,1-1 0 0 0,-1 1-1 0 0,1 1 1 0 0,-1-1 0 0 0,1 1 0 0 0,-14 2 0 0 0,17-1-79 0 0,0 0 0 0 0,0 0 1 0 0,0 0-1 0 0,0 0 0 0 0,0 1 0 0 0,0-1 1 0 0,1 1-1 0 0,-1 0 0 0 0,1 1 1 0 0,-1-1-1 0 0,1 0 0 0 0,0 1 1 0 0,0 0-1 0 0,-3 3 0 0 0,2-2-2 0 0,1 0-1 0 0,0 0 1 0 0,1 0-1 0 0,-1 0 1 0 0,0 1 0 0 0,1-1-1 0 0,0 1 1 0 0,0-1-1 0 0,1 1 1 0 0,-2 6-1 0 0,1 1-21 0 0,1 1-1 0 0,0 22 1 0 0,1-33 18 0 0,0-1 3 0 0,0 0 0 0 0,0 0 0 0 0,0-1 1 0 0,1 1-1 0 0,-1 0 0 0 0,0 0 0 0 0,0-1 0 0 0,0 1 0 0 0,1 0 0 0 0,-1-1 0 0 0,1 1 0 0 0,-1 0 0 0 0,0-1 0 0 0,1 1 0 0 0,-1 0 0 0 0,1-1 0 0 0,-1 1 0 0 0,1-1 0 0 0,-1 1 0 0 0,1-1 1 0 0,0 1-1 0 0,-1-1 0 0 0,2 1 0 0 0,0 0-6 0 0,1 0 0 0 0,-1 0 0 0 0,1 0 0 0 0,-1 0 0 0 0,1-1 0 0 0,-1 1 0 0 0,4 0 0 0 0,6-1-18 0 0,0 1-1 0 0,16-2 0 0 0,-24 0 26 0 0,5 0 14 0 0,-1 0 0 0 0,1-1 0 0 0,-1 0 0 0 0,0-1-1 0 0,0 0 1 0 0,0 0 0 0 0,0-1 0 0 0,0 0-1 0 0,8-5 1 0 0,5-6 72 0 0,35-30 0 0 0,-54 44-74 0 0,-1 0-4 0 0,-1 1 1 0 0,1-1-1 0 0,0 1 0 0 0,-1-1 1 0 0,1 1-1 0 0,-1-1 0 0 0,1 0 1 0 0,-1 1-1 0 0,1-1 0 0 0,-1 0 1 0 0,1 1-1 0 0,-1-1 0 0 0,1 0 0 0 0,-1 1 1 0 0,0-1-1 0 0,1 0 0 0 0,-1 0 1 0 0,0 0-1 0 0,0 1 0 0 0,0-3 1 0 0,0 3-27 0 0,7 16-362 0 0,-6-13 349 0 0,1 3-47 0 0,0-1 0 0 0,1 1 0 0 0,0 0-1 0 0,6 10 1 0 0,-8-15-191 0 0,1 1 1 0 0,-1-1-1 0 0,0 1 0 0 0,1-1 0 0 0,-1 1 0 0 0,1-1 1 0 0,0 0-1 0 0,-1 0 0 0 0,1 0 0 0 0,0 0 1 0 0,-1 0-1 0 0,1 0 0 0 0,0-1 0 0 0,0 1 1 0 0,0-1-1 0 0,0 1 0 0 0,0-1 0 0 0,0 1 1 0 0,4-1-1 0 0,3 0-3107 0 0,-1 0-2338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7.119"/>
    </inkml:context>
    <inkml:brush xml:id="br0">
      <inkml:brushProperty name="width" value="0.05" units="cm"/>
      <inkml:brushProperty name="height" value="0.05" units="cm"/>
      <inkml:brushProperty name="color" value="#E71224"/>
    </inkml:brush>
  </inkml:definitions>
  <inkml:trace contextRef="#ctx0" brushRef="#br0">1 23 2433 0 0,'0'0'9167'0'0,"0"3"-9162"0"0,0 26-7 0 0,1 47 332 0 0,-1-73-325 0 0,1-1 0 0 0,0 1 0 0 0,0 0 0 0 0,0-1 0 0 0,0 1 0 0 0,0 0 0 0 0,1-1 0 0 0,2 5 0 0 0,1 0 1 0 0,-5-7 41 0 0,0 0 0 0 0,0 0-1 0 0,0 0 1 0 0,0 0 0 0 0,0 0 0 0 0,0 0-1 0 0,0 0 1 0 0,0 0 0 0 0,0 1-1 0 0,0-1 1 0 0,0 0 0 0 0,0 0 0 0 0,0 0-1 0 0,0 0 1 0 0,0 0 0 0 0,0 0 0 0 0,0 0-1 0 0,0 0 1 0 0,0 0 0 0 0,0 0 0 0 0,0 1-1 0 0,1-1 1 0 0,-1 0 0 0 0,0 0-1 0 0,0 0 1 0 0,0 0 0 0 0,0 0 0 0 0,0 0-1 0 0,0 0 1 0 0,0 0 0 0 0,0 0 0 0 0,0 0-1 0 0,1 0 1 0 0,-1 0 0 0 0,0 0-1 0 0,0 0 1 0 0,0 0 0 0 0,0 0 0 0 0,0 0-1 0 0,0 0 1 0 0,0 0 0 0 0,0 0 0 0 0,1 0-1 0 0,-1 0 1 0 0,0 0 0 0 0,0 0 0 0 0,0 0-1 0 0,0 0 1 0 0,0 0 0 0 0,0 0-1 0 0,0-1 1 0 0,2-6 981 0 0,-1-12-782 0 0,-1 18-185 0 0,-1-27 14 0 0,0 20-77 0 0,0-1-1 0 0,1 1 1 0 0,0-1-1 0 0,0 1 1 0 0,1-1-1 0 0,0 1 1 0 0,4-13 0 0 0,-4 19 1 0 0,0 0 0 0 0,0 0 1 0 0,1 0-1 0 0,-1 0 1 0 0,1 1-1 0 0,-1-1 1 0 0,1 0-1 0 0,0 1 1 0 0,0-1-1 0 0,0 1 1 0 0,-1-1-1 0 0,1 1 1 0 0,1 0-1 0 0,-1 0 0 0 0,0 0 1 0 0,0 0-1 0 0,0 0 1 0 0,1 1-1 0 0,-1-1 1 0 0,3 0-1 0 0,17-1-7428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51.647"/>
    </inkml:context>
    <inkml:brush xml:id="br0">
      <inkml:brushProperty name="width" value="0.35" units="cm"/>
      <inkml:brushProperty name="height" value="0.35" units="cm"/>
    </inkml:brush>
  </inkml:definitions>
  <inkml:trace contextRef="#ctx0" brushRef="#br0">4294 1798 8996 0 0,'0'0'691'0'0,"1"-2"-486"0"0,-1 1-1 0 0,0-1 1 0 0,0 0 0 0 0,0 0-1 0 0,0 0 1 0 0,0 1-1 0 0,0-1 1 0 0,-1 0 0 0 0,1 0-1 0 0,0 1 1 0 0,-1-1-1 0 0,-1-2 1 0 0,-8 2 97 0 0,-1 0 0 0 0,0 1 0 0 0,1 0 0 0 0,-1 1 0 0 0,-12 1-1 0 0,-4 0-23 0 0,-55 1 458 0 0,-137 23 0 0 0,-81 34-698 0 0,117-21-1385 0 0,140-29 1106 0 0,-152 25 669 0 0,152-29-297 0 0,0-1-1 0 0,-70-5 1 0 0,110 1-130 0 0,0-1 1 0 0,0 0-1 0 0,0 0 1 0 0,0 0 0 0 0,0 0-1 0 0,0 0 1 0 0,0 0-1 0 0,0-1 1 0 0,1 1-1 0 0,-1-1 1 0 0,1 0 0 0 0,-1 0-1 0 0,1 0 1 0 0,0 0-1 0 0,-3-3 1 0 0,3 3-6 0 0,0-1 1 0 0,-1 1 0 0 0,1 0-1 0 0,-1-1 1 0 0,0 1-1 0 0,0 0 1 0 0,0 1-1 0 0,0-1 1 0 0,0 1-1 0 0,0-1 1 0 0,0 1-1 0 0,0 0 1 0 0,-1 0-1 0 0,-3 0 1 0 0,-45-2-102 0 0,-77 6-1 0 0,46 6 384 0 0,-138 33 0 0 0,65-10 153 0 0,131-27-389 0 0,3-1 131 0 0,-1-1 1 0 0,-33 1 0 0 0,56-5-161 0 0,-1 0 0 0 0,1 0 0 0 0,0 0-1 0 0,0 0 1 0 0,0 0 0 0 0,0 0 0 0 0,0 0 0 0 0,0 0-1 0 0,1 0 1 0 0,-1 0 0 0 0,0 0 0 0 0,0-1 0 0 0,1 1 0 0 0,0-1-1 0 0,3-4-17 0 0,1-1 1 0 0,0 1-1 0 0,1 0 0 0 0,-1 0 0 0 0,1 0 0 0 0,1 1 0 0 0,-1 0 0 0 0,1 0 1 0 0,11-6-1 0 0,-2 0-5 0 0,19-12 21 0 0,-14 9 5 0 0,0-1 1 0 0,32-30 0 0 0,-41 27 13 0 0,-12 18-28 0 0,0-1-1 0 0,0 1 1 0 0,1 0 0 0 0,-1-1-1 0 0,0 1 1 0 0,0-1-1 0 0,0 1 1 0 0,0-1 0 0 0,0 1-1 0 0,0-1 1 0 0,0 1-1 0 0,0 0 1 0 0,0-1 0 0 0,0 1-1 0 0,-1-1 1 0 0,1 1-1 0 0,0-1 1 0 0,0 1 0 0 0,0 0-1 0 0,0-1 1 0 0,-1 1 0 0 0,1 0-1 0 0,0-1 1 0 0,0 1-1 0 0,-1-1 1 0 0,1 1 0 0 0,0 0-1 0 0,-1 0 1 0 0,1-1-1 0 0,0 1 1 0 0,-1 0 0 0 0,1 0-1 0 0,-1-1 1 0 0,1 1-1 0 0,0 0 1 0 0,-1 0 0 0 0,1 0-1 0 0,-1 0 1 0 0,1-1-1 0 0,0 1 1 0 0,-1 0 0 0 0,1 0-1 0 0,-1 0 1 0 0,1 0-1 0 0,-1 0 1 0 0,1 0 0 0 0,-1 0-1 0 0,1 0 1 0 0,0 0-1 0 0,-2 1 1 0 0,-47-4 11 0 0,-1 3-1 0 0,1 2 1 0 0,-88 15 0 0 0,-126 52 664 0 0,263-69-669 0 0,-1 0 0 0 0,1 0-1 0 0,-1 0 1 0 0,1 0-1 0 0,0 1 1 0 0,-1-1-1 0 0,1 0 1 0 0,-1 0 0 0 0,1 0-1 0 0,0-1 1 0 0,-1 1-1 0 0,1 0 1 0 0,-1 0 0 0 0,1 0-1 0 0,0 0 1 0 0,-1 0-1 0 0,1 0 1 0 0,-1 0 0 0 0,1-1-1 0 0,0 1 1 0 0,-1 0-1 0 0,1 0 1 0 0,0-1-1 0 0,-1 1 1 0 0,1 0 0 0 0,0 0-1 0 0,0-1 1 0 0,-1 1-1 0 0,1 0 1 0 0,0-1 0 0 0,0 1-1 0 0,-1 0 1 0 0,1-1-1 0 0,0 0 1 0 0,-4-20-7 0 0,4 14-33 0 0,1 0 0 0 0,-1 0 0 0 0,1-1 0 0 0,3-9 0 0 0,-2 13 9 0 0,0-2 11 0 0,0 1 0 0 0,-1-1-1 0 0,1 1 1 0 0,0-7 0 0 0,-2 11 12 0 0,0 0 1 0 0,0 0 0 0 0,0 1 0 0 0,1-1-1 0 0,-1 0 1 0 0,0 0 0 0 0,-1 0-1 0 0,1 1 1 0 0,0-1 0 0 0,0 0 0 0 0,0 0-1 0 0,0 1 1 0 0,0-1 0 0 0,-1 0-1 0 0,1 0 1 0 0,0 1 0 0 0,-1-1-1 0 0,1 0 1 0 0,-1 1 0 0 0,1-1 0 0 0,-1 0-1 0 0,1 1 1 0 0,-1-1 0 0 0,1 0-1 0 0,-1 1 1 0 0,1-1 0 0 0,-1 1 0 0 0,0 0-1 0 0,1-1 1 0 0,-1 1 0 0 0,0-1-1 0 0,1 1 1 0 0,-1 0 0 0 0,0-1 0 0 0,0 1-1 0 0,1 0 1 0 0,-1 0 0 0 0,0 0-1 0 0,-1-1 1 0 0,-26 1-82 0 0,-1 0 0 0 0,0 2 0 0 0,1 1-1 0 0,-45 10 1 0 0,-113 40-65 0 0,104-28 245 0 0,-58 14 189 0 0,135-38-310 0 0,12-7-92 0 0,158-87 132 0 0,-101 59-108 0 0,-61 33 55 0 0,-7 3-109 0 0,-39 21-48 0 0,-146 89 280 0 0,169-93-69 0 0,20-19-23 0 0,0 0 1 0 0,-1 1 0 0 0,1-1-1 0 0,0 1 1 0 0,0-1 0 0 0,-1 1-1 0 0,1-1 1 0 0,0 1 0 0 0,0-1-1 0 0,0 1 1 0 0,-1-1 0 0 0,1 1 0 0 0,0 0-1 0 0,0-1 1 0 0,0 1 0 0 0,0-1-1 0 0,0 1 1 0 0,0-1 0 0 0,0 2-1 0 0,1-2-7 0 0,-1 0 0 0 0,0 1 0 0 0,1-1 0 0 0,-1 1 0 0 0,1-1 0 0 0,-1 0 0 0 0,1 1 0 0 0,-1-1 0 0 0,1 0 0 0 0,-1 1 0 0 0,1-1 0 0 0,-1 0 0 0 0,1 0 0 0 0,-1 0 0 0 0,1 1 0 0 0,-1-1 0 0 0,1 0 0 0 0,-1 0 0 0 0,1 0 0 0 0,0 0 0 0 0,-1 0 0 0 0,1 0 0 0 0,-1 0 0 0 0,2 0 0 0 0,61-1 35 0 0,0-2-1 0 0,0-3 1 0 0,68-16-1 0 0,189-55 96 0 0,-274 64-129 0 0,-2 4 14 0 0,-31 7 13 0 0,0-1-1 0 0,0 0 1 0 0,-1-1 0 0 0,1-1-1 0 0,12-6 1 0 0,-23 11 65 0 0,-19 0-3 0 0,1 1 1 0 0,0 0-1 0 0,-1 2 0 0 0,1 0 0 0 0,-22 7 0 0 0,4 1-68 0 0,-43 22 0 0 0,68-29-23 0 0,-25 13 58 0 0,33-16-51 0 0,0 0 0 0 0,-1 0 0 0 0,1 0 0 0 0,0 0-1 0 0,0 0 1 0 0,0 0 0 0 0,0 1 0 0 0,0-1 0 0 0,0 0-1 0 0,0 0 1 0 0,0 1 0 0 0,1-1 0 0 0,-1 1-1 0 0,0-1 1 0 0,1 0 0 0 0,-1 1 0 0 0,1-1 0 0 0,0 1-1 0 0,-1 0 1 0 0,1 1 0 0 0,0-3-9 0 0,0 1 0 0 0,1 0 0 0 0,-1 0 1 0 0,0-1-1 0 0,1 1 0 0 0,-1-1 0 0 0,1 1 0 0 0,-1 0 1 0 0,0-1-1 0 0,1 1 0 0 0,-1-1 0 0 0,1 1 0 0 0,0-1 0 0 0,-1 1 1 0 0,1-1-1 0 0,-1 1 0 0 0,1-1 0 0 0,0 0 0 0 0,-1 1 0 0 0,1-1 1 0 0,0 0-1 0 0,0 1 0 0 0,-1-1 0 0 0,1 0 0 0 0,0 0 1 0 0,-1 0-1 0 0,1 0 0 0 0,0 0 0 0 0,1 0 0 0 0,30 2-57 0 0,-23-2 53 0 0,0 0 16 0 0,44 3 24 0 0,0-2 0 0 0,103-12 0 0 0,-112 4-8 0 0,-16 3 6 0 0,32-9-1 0 0,-59 13 16 0 0,-168-1 67 0 0,-380 14-170 0 0,439-4 118 0 0,-447 23 311 0 0,554-32-358 0 0,0 0-1 0 0,0 0 0 0 0,1 0 1 0 0,-1-1-1 0 0,0 1 0 0 0,1 0 1 0 0,-1-1-1 0 0,1 1 0 0 0,-1 0 1 0 0,0-1-1 0 0,1 1 0 0 0,-1-1 1 0 0,1 1-1 0 0,-1 0 0 0 0,1-1 1 0 0,-1 0-1 0 0,1 1 0 0 0,-1-1 1 0 0,1 1-1 0 0,-1-1 0 0 0,1 1 1 0 0,0-1-1 0 0,-1 0 0 0 0,1 1 1 0 0,0-1-1 0 0,0 0 0 0 0,0 0 1 0 0,-1 1-1 0 0,1-1 0 0 0,0 0 1 0 0,0 1-1 0 0,0-1 0 0 0,0 0 1 0 0,0 1-1 0 0,0-2 0 0 0,0-2-8 0 0,1 1 0 0 0,-1-1 0 0 0,0 0-1 0 0,1 1 1 0 0,0-1 0 0 0,2-5-1 0 0,-1 4-2 0 0,1 0-1 0 0,-1 1 0 0 0,1-1 0 0 0,0 0 1 0 0,1 1-1 0 0,-1 0 0 0 0,9-7 0 0 0,33-25-34 0 0,-35 28 30 0 0,11-7-1 0 0,-10 8-38 0 0,0-1 1 0 0,-1-1 0 0 0,1 1-1 0 0,8-12 1 0 0,-18 15 24 0 0,-8 5 65 0 0,3 0-43 0 0,-8 2-45 0 0,-1-1 0 0 0,1 2 1 0 0,0 0-1 0 0,0 0 1 0 0,-16 7-1 0 0,-63 32-99 0 0,60-27 147 0 0,-232 118 470 0 0,256-130-445 0 0,5-1-20 0 0,-1 0 0 0 0,1-1-1 0 0,-1 0 1 0 0,0 1 0 0 0,0-1-1 0 0,0 0 1 0 0,0 0 0 0 0,-6 0 0 0 0,9-7-10 0 0,1 0 20 0 0,0 1 1 0 0,0-1 0 0 0,0 0-1 0 0,1 1 1 0 0,0-1 0 0 0,0 1-1 0 0,1 0 1 0 0,0 0 0 0 0,0 0-1 0 0,4-5 1 0 0,-3 2-9 0 0,1 0 0 0 0,-1 0 0 0 0,0 0 0 0 0,2-8 1 0 0,-2 3 0 0 0,-1 1 1 0 0,0 0 0 0 0,-1-1-1 0 0,0 1 1 0 0,-1-1 0 0 0,-1 1-1 0 0,-1-20 1 0 0,0 29-6 0 0,0 0 0 0 0,0 1 0 0 0,0-1 0 0 0,0 0 0 0 0,0 1 0 0 0,-1-1 0 0 0,1 1 0 0 0,-1 0 0 0 0,0 0 0 0 0,0-1 0 0 0,0 1 0 0 0,0 0 0 0 0,0 0 0 0 0,0 1 0 0 0,0-1 0 0 0,-1 0 0 0 0,1 1 0 0 0,0-1 0 0 0,-1 1 0 0 0,0 0 0 0 0,1 0 0 0 0,-1 0 0 0 0,-4-1 0 0 0,-4-1-14 0 0,-1 0-1 0 0,1 1 1 0 0,-1 1-1 0 0,-17-1 1 0 0,11 1-2 0 0,-1 0 1 0 0,1 2-1 0 0,-1 0 0 0 0,1 1 1 0 0,0 1-1 0 0,0 1 0 0 0,-30 10 1 0 0,27-4 6 0 0,15-7 11 0 0,1 0 0 0 0,-1 0 1 0 0,0-1-1 0 0,-9 3 0 0 0,16-14-20 0 0,3-1 18 0 0,0 1 0 0 0,1 0 0 0 0,0 0 0 0 0,0 0 0 0 0,10-11 0 0 0,9-16 24 0 0,-14 20-25 0 0,36-67 18 0 0,-42 75-14 0 0,0-1-1 0 0,-1 0 0 0 0,0-1 0 0 0,-1 1 0 0 0,0 0 1 0 0,0-1-1 0 0,0-15 0 0 0,-2 24-4 0 0,0 0 0 0 0,1 1 0 0 0,-1-1-1 0 0,0 0 1 0 0,0 0 0 0 0,0 1 0 0 0,-1-1 0 0 0,1 0-1 0 0,0 1 1 0 0,0-1 0 0 0,0 0 0 0 0,0 1 0 0 0,-1-1-1 0 0,1 0 1 0 0,0 1 0 0 0,-1-1 0 0 0,1 1 0 0 0,0-1-1 0 0,-1 0 1 0 0,1 1 0 0 0,-1-1 0 0 0,1 1 0 0 0,-1-1-1 0 0,1 1 1 0 0,-1 0 0 0 0,1-1 0 0 0,-1 1 0 0 0,1-1-1 0 0,-1 1 1 0 0,0 0 0 0 0,1-1 0 0 0,-1 1 0 0 0,0 0 0 0 0,1 0-1 0 0,-1 0 1 0 0,0-1 0 0 0,1 1 0 0 0,-1 0 0 0 0,0 0-1 0 0,1 0 1 0 0,-1 0 0 0 0,0 0 0 0 0,1 0 0 0 0,-1 1-1 0 0,0-1 1 0 0,1 0 0 0 0,-1 0 0 0 0,0 0 0 0 0,1 0-1 0 0,-1 1 1 0 0,0-1 0 0 0,0 1 0 0 0,-5 1-44 0 0,0 1 1 0 0,0 0-1 0 0,0 1 1 0 0,-8 5-1 0 0,-6 6 27 0 0,1 1 0 0 0,1 0 0 0 0,1 2 1 0 0,0 0-1 0 0,-15 22 0 0 0,24-29 20 0 0,0 0 1 0 0,1 1-1 0 0,0 1 0 0 0,1-1 0 0 0,0 1 1 0 0,1 0-1 0 0,1 0 0 0 0,0 1 1 0 0,1-1-1 0 0,-3 23 0 0 0,6-30-1 0 0,-2 8 0 0 0,2 1-1 0 0,1 18 1 0 0,-1-29 3 0 0,1 1 1 0 0,0-1-1 0 0,0 0 0 0 0,0 0 0 0 0,1 0 0 0 0,-1 1 0 0 0,1-1 1 0 0,0 0-1 0 0,0-1 0 0 0,0 1 0 0 0,1 0 0 0 0,2 3 0 0 0,2 0-7 0 0,0 0 1 0 0,1 0-1 0 0,0-1 0 0 0,0 0 0 0 0,1 0 0 0 0,-1-1 0 0 0,1 0 0 0 0,1 0 0 0 0,-1-1 0 0 0,0 0 0 0 0,17 3 0 0 0,-11-3 10 0 0,1-1 0 0 0,0-1-1 0 0,-1 0 1 0 0,1-1-1 0 0,0-1 1 0 0,29-3-1 0 0,-36 1 8 0 0,0 0 0 0 0,0-1 0 0 0,0 0 0 0 0,-1 0 0 0 0,1-1 0 0 0,-1 0 0 0 0,0 0 0 0 0,0-1 0 0 0,0 0 0 0 0,-1 0 0 0 0,1-1 0 0 0,-1 0 0 0 0,8-9 0 0 0,-8 7-1 0 0,0 0 0 0 0,-1 0 0 0 0,0 0 0 0 0,0-1 0 0 0,-1 0 0 0 0,0 0 0 0 0,0 0 0 0 0,-1-1 0 0 0,-1 0 0 0 0,1 0 0 0 0,2-16 0 0 0,-4 3 25 0 0,0-35 0 0 0,-2 48-15 0 0,0 8-21 0 0,0 0 0 0 0,1 0 0 0 0,-2 0-1 0 0,1 1 1 0 0,0-1 0 0 0,0 0 0 0 0,0 0 0 0 0,-1 0 0 0 0,1 0 0 0 0,-1 1 0 0 0,1-1 0 0 0,-1 0-1 0 0,0 1 1 0 0,0-1 0 0 0,0 0 0 0 0,0 1 0 0 0,0-1 0 0 0,0 1 0 0 0,0 0 0 0 0,0-1 0 0 0,-1 1-1 0 0,1 0 1 0 0,-1-1 0 0 0,1 1 0 0 0,-1 0 0 0 0,1 0 0 0 0,-1 0 0 0 0,1 1 0 0 0,-1-1 0 0 0,0 0-1 0 0,1 0 1 0 0,-1 1 0 0 0,0-1 0 0 0,0 1 0 0 0,0 0 0 0 0,1 0 0 0 0,-1-1 0 0 0,0 1 0 0 0,0 0-1 0 0,0 0 1 0 0,-3 1 0 0 0,4-1-6 0 0,-1 1 0 0 0,0-1 0 0 0,1 1 0 0 0,-1-1 0 0 0,0 1 0 0 0,1 0 0 0 0,-1 0-1 0 0,1-1 1 0 0,-1 1 0 0 0,1 0 0 0 0,-1 0 0 0 0,1 1 0 0 0,0-1 0 0 0,-1 0 0 0 0,1 0 0 0 0,0 1 0 0 0,0-1-1 0 0,0 1 1 0 0,-1 1 0 0 0,-15 34-35 0 0,12-25 44 0 0,-2 4 5 0 0,2 1 0 0 0,0-1 1 0 0,0 1-1 0 0,-2 29 1 0 0,2 69-111 0 0,5-114 98 0 0,0-1 1 0 0,0 0-1 0 0,0 1 0 0 0,1-1 0 0 0,-1 1 0 0 0,0-1 0 0 0,0 1 1 0 0,1-1-1 0 0,-1 0 0 0 0,0 1 0 0 0,0-1 0 0 0,1 0 1 0 0,-1 1-1 0 0,0-1 0 0 0,1 0 0 0 0,-1 0 0 0 0,1 1 1 0 0,-1-1-1 0 0,0 0 0 0 0,1 0 0 0 0,-1 1 0 0 0,1-1 1 0 0,-1 0-1 0 0,1 0 0 0 0,-1 0 0 0 0,0 0 0 0 0,1 0 0 0 0,-1 0 1 0 0,1 0-1 0 0,-1 0 0 0 0,1 0 0 0 0,-1 0 0 0 0,1 0 1 0 0,-1 0-1 0 0,1 0 0 0 0,0 0 0 0 0,1-1 7 0 0,-1 1 1 0 0,1 0-1 0 0,0 0 0 0 0,0-1 0 0 0,0 1 1 0 0,-1-1-1 0 0,1 0 0 0 0,0 1 1 0 0,2-3-1 0 0,3-5 30 0 0,0 0 0 0 0,0-1 0 0 0,0 0 0 0 0,-1 0 0 0 0,0 0 0 0 0,-1-1 0 0 0,7-17 0 0 0,-8 16-26 0 0,1-1 1 0 0,-2 0-1 0 0,1-1 1 0 0,-2 1-1 0 0,3-22 0 0 0,-4-64 74 0 0,-1 56-41 0 0,0 41-37 0 0,0 0 0 0 0,0 0 0 0 0,0-1-1 0 0,0 1 1 0 0,0 0 0 0 0,-1 0 0 0 0,1 0 0 0 0,0-1-1 0 0,-1 1 1 0 0,1 0 0 0 0,-1 0 0 0 0,1 0-1 0 0,-1 0 1 0 0,1 0 0 0 0,-1 0 0 0 0,0 0-1 0 0,0 0 1 0 0,1 0 0 0 0,-2-1 0 0 0,2 2-5 0 0,-1 0 0 0 0,1 0 0 0 0,0-1 0 0 0,-1 1 0 0 0,1 0 0 0 0,0 0 0 0 0,-1 0 0 0 0,1 0 0 0 0,0 0 0 0 0,-1 0 0 0 0,1 0 0 0 0,0 0 0 0 0,0 0 0 0 0,-1 0 0 0 0,1 0 0 0 0,0 0 0 0 0,-1 0 0 0 0,1 0 0 0 0,0 0 0 0 0,-1 0 0 0 0,1 1 0 0 0,0-1 0 0 0,-1 0 0 0 0,1 0 0 0 0,0 0 0 0 0,-1 1 0 0 0,-8 12-181 0 0,5-3 126 0 0,1 0 0 0 0,0 0 0 0 0,0 0 0 0 0,1 0 1 0 0,-1 20-1 0 0,3 57 213 0 0,1-43-230 0 0,-1-34 70 0 0,0-1-1 0 0,0 1 1 0 0,1 0-1 0 0,5 16 0 0 0,-5-22 2 0 0,1 1-1 0 0,-1-1 0 0 0,1 0 0 0 0,0 0 1 0 0,1-1-1 0 0,-1 1 0 0 0,1 0 1 0 0,0-1-1 0 0,0 1 0 0 0,0-1 0 0 0,0 0 1 0 0,5 4-1 0 0,-2-3 8 0 0,1 0 0 0 0,-1 0 0 0 0,1-1 0 0 0,0 1 0 0 0,0-1 1 0 0,0-1-1 0 0,1 0 0 0 0,-1 0 0 0 0,0 0 0 0 0,1-1 0 0 0,-1 0 0 0 0,1 0 0 0 0,0-1 1 0 0,-1 0-1 0 0,1 0 0 0 0,-1-1 0 0 0,1 0 0 0 0,-1 0 0 0 0,1-1 0 0 0,-1 0 1 0 0,0 0-1 0 0,1-1 0 0 0,-1 0 0 0 0,-1 0 0 0 0,14-9 0 0 0,1-1 34 0 0,-1-1-1 0 0,0-1 0 0 0,-1-1 1 0 0,25-26-1 0 0,-40 36-7 0 0,-3 4-28 0 0,-3 10-106 0 0,-1 0 57 0 0,-1 1 0 0 0,0-1 0 0 0,-1 0 1 0 0,1 0-1 0 0,-12 12 0 0 0,-6 12 94 0 0,18-25-44 0 0,-9 14 15 0 0,-12 25 0 0 0,22-38-16 0 0,0-1 0 0 0,1 0-1 0 0,0 1 1 0 0,0 0 0 0 0,0 0 0 0 0,1 0-1 0 0,-1 12 1 0 0,3-19-4 0 0,-1 0-1 0 0,0 0 1 0 0,0-1 0 0 0,0 1-1 0 0,0 0 1 0 0,1-1 0 0 0,-1 1-1 0 0,0 0 1 0 0,0-1-1 0 0,1 1 1 0 0,-1 0 0 0 0,1-1-1 0 0,-1 1 1 0 0,1-1 0 0 0,-1 1-1 0 0,1 0 1 0 0,-1-1-1 0 0,1 1 1 0 0,-1-1 0 0 0,1 0-1 0 0,0 1 1 0 0,-1-1 0 0 0,1 1-1 0 0,-1-1 1 0 0,1 0-1 0 0,0 0 1 0 0,0 1 0 0 0,-1-1-1 0 0,1 0 1 0 0,0 0 0 0 0,-1 0-1 0 0,3 0 1 0 0,28 1-74 0 0,-21-2 56 0 0,6 1 20 0 0,-1-2 0 0 0,0 0 0 0 0,1 0 0 0 0,-1-2 0 0 0,24-8 0 0 0,71-35 76 0 0,-84 35-77 0 0,178-97 83 0 0,-202 109-73 0 0,-1-1 0 0 0,1 0-1 0 0,-1 1 1 0 0,1-1 0 0 0,-1 0 0 0 0,1 0 0 0 0,-1 0 0 0 0,0 0 0 0 0,1 0-1 0 0,-1-1 1 0 0,0 1 0 0 0,0 0 0 0 0,0-1 0 0 0,0 1 0 0 0,0-1-1 0 0,0 1 1 0 0,0-1 0 0 0,-1 1 0 0 0,1-1 0 0 0,0 1 0 0 0,-1-1 0 0 0,1 0-1 0 0,-1 1 1 0 0,0-1 0 0 0,1-2 0 0 0,-6 0 41 0 0,-10 1-60 0 0,0 0 0 0 0,-1 2 0 0 0,1 0 0 0 0,-1 0 1 0 0,-20 3-1 0 0,-6 0-2 0 0,20-2-24 0 0,0 2 1 0 0,-1 1-1 0 0,1 0 1 0 0,-34 12 0 0 0,-82 35 80 0 0,55-18 341 0 0,81-31-342 0 0,7-14-143 0 0,5 3 140 0 0,1 0 1 0 0,14-10-1 0 0,16-14-12 0 0,-20 13-17 0 0,-1 0 1 0 0,-1-1-1 0 0,-1-1 0 0 0,25-40 0 0 0,-35 48-6 0 0,0 0 0 0 0,-1-1 0 0 0,-1 1 0 0 0,0-1 0 0 0,-1-1 0 0 0,-1 1 0 0 0,-1-1 0 0 0,0 0 0 0 0,1-22 0 0 0,-4 27-8 0 0,1-9-1 0 0,-4-36 1 0 0,3 50 3 0 0,-2 1 0 0 0,1-1 0 0 0,-1 1 0 0 0,0 0 0 0 0,0-1 0 0 0,0 1 0 0 0,-1 0 0 0 0,0 0 0 0 0,-7-9 0 0 0,6 9-4 0 0,-2 0 0 0 0,1 0 0 0 0,-1 0 0 0 0,0 1 0 0 0,0 0 0 0 0,0 0 0 0 0,-1 0 0 0 0,0 1 0 0 0,0 0 0 0 0,0 0 0 0 0,0 1 0 0 0,-1 0 0 0 0,-12-4 0 0 0,6 4-34 0 0,0 0 0 0 0,-1 1 0 0 0,1 1 0 0 0,-1 0 0 0 0,1 1 0 0 0,-26 2 0 0 0,28 0 13 0 0,0 1-1 0 0,1 0 1 0 0,-1 1-1 0 0,1 0 1 0 0,-1 0-1 0 0,1 1 1 0 0,1 1-1 0 0,-18 11 1 0 0,7-2 28 0 0,1 0-1 0 0,1 1 1 0 0,-19 22 0 0 0,30-31-18 0 0,1 1 0 0 0,0 0 0 0 0,1 0 0 0 0,0 1 0 0 0,1 0 0 0 0,-5 10 0 0 0,15-30-20 0 0,2 1 0 0 0,12-16 0 0 0,10-15 154 0 0,-16 20-104 0 0,-2 0 1 0 0,14-36-1 0 0,-21 44-1 0 0,0 0 0 0 0,-1-1-1 0 0,0 1 1 0 0,-1-1 0 0 0,0-26-1 0 0,0 6 2 0 0,-1 22 6 0 0,-1 0 0 0 0,0 1-1 0 0,0-1 1 0 0,-4-19 0 0 0,4 30-21 0 0,-1 1-1 0 0,1-1 1 0 0,-1 0 0 0 0,0 0 0 0 0,1 0-1 0 0,-1 0 1 0 0,0 1 0 0 0,0-1-1 0 0,1 0 1 0 0,-1 1 0 0 0,0-1 0 0 0,0 0-1 0 0,0 1 1 0 0,0-1 0 0 0,0 1-1 0 0,0 0 1 0 0,0-1 0 0 0,0 1 0 0 0,0 0-1 0 0,0-1 1 0 0,0 1 0 0 0,0 0-1 0 0,0 0 1 0 0,0 0 0 0 0,-2 0 0 0 0,-2 0-42 0 0,0 0 1 0 0,0 0 0 0 0,0 1-1 0 0,-8 1 1 0 0,8 0 28 0 0,0 0 1 0 0,0 1-1 0 0,1-1 0 0 0,-1 1 1 0 0,0 0-1 0 0,1 1 0 0 0,0-1 1 0 0,-1 1-1 0 0,-4 5 0 0 0,2-2 18 0 0,1 1-1 0 0,-1 0 0 0 0,1 0 1 0 0,-6 11-1 0 0,9-14-99 0 0,4-9 35 0 0,3-8 84 0 0,2 2 12 0 0,1 0 1 0 0,0 1-1 0 0,12-12 1 0 0,7-11 12 0 0,-8 8-16 0 0,23-39 0 0 0,-36 53-27 0 0,-1 0 0 0 0,1-1 0 0 0,-1 1 0 0 0,-1-1 0 0 0,0 1 0 0 0,-1-1 0 0 0,2-18 0 0 0,-2-60 59 0 0,-2 54-57 0 0,0 31-9 0 0,0 0 1 0 0,0-1-1 0 0,-1 1 0 0 0,1-1 1 0 0,-1 1-1 0 0,0 0 0 0 0,0-1 1 0 0,-1 1-1 0 0,1 0 0 0 0,-1 0 1 0 0,0 0-1 0 0,0 0 0 0 0,0 0 1 0 0,0 0-1 0 0,-1 1 0 0 0,0-1 1 0 0,0 1-1 0 0,0 0 0 0 0,0-1 1 0 0,0 1-1 0 0,-6-4 0 0 0,8 7-5 0 0,-1-1-1 0 0,1 1 0 0 0,0-1 1 0 0,0 1-1 0 0,0-1 0 0 0,0 1 0 0 0,0 0 1 0 0,-1 0-1 0 0,1-1 0 0 0,0 1 1 0 0,0 0-1 0 0,-1 0 0 0 0,1 0 1 0 0,0 0-1 0 0,0 1 0 0 0,0-1 0 0 0,-1 0 1 0 0,1 0-1 0 0,0 1 0 0 0,0-1 1 0 0,0 1-1 0 0,0-1 0 0 0,0 1 0 0 0,0-1 1 0 0,0 1-1 0 0,0 0 0 0 0,0 0 1 0 0,0-1-1 0 0,0 1 0 0 0,0 0 0 0 0,0 0 1 0 0,-1 2-1 0 0,-2 2-3 0 0,1 0 0 0 0,-1 1-1 0 0,1 0 1 0 0,-4 10 0 0 0,4-10 39 0 0,-1 4-47 0 0,-1 0 1 0 0,1 0-1 0 0,1 0 0 0 0,0 0 1 0 0,1 1-1 0 0,0-1 0 0 0,-1 19 1 0 0,4-49 90 0 0,1-1 0 0 0,2 1 1 0 0,9-34-1 0 0,1-4-64 0 0,-5-10 7 0 0,-3-1 1 0 0,-4-114 0 0 0,-3 104 109 0 0,1 78-19 0 0,-6 17-442 0 0,-1 4 325 0 0,1 1 0 0 0,0 0 0 0 0,2 0 0 0 0,1 1 0 0 0,0-1 0 0 0,1 31 0 0 0,2-56 34 0 0,2-5 1 0 0,-1 0-1 0 0,2 0 1 0 0,-1 0-1 0 0,1 0 1 0 0,0 0-1 0 0,1 1 0 0 0,0-1 1 0 0,10-14-1 0 0,7-17-21 0 0,-5 5-14 0 0,19-51 26 0 0,-32 93-99 0 0,-2 9-15 0 0,-3 22 87 0 0,-3 1 0 0 0,-14 65-1 0 0,1-10 40 0 0,10-20 41 0 0,2 115 0 0 0,6-176-66 0 0,0-10-2 0 0,0 2-6 0 0,0 1 1 0 0,1 0-1 0 0,-1 0 0 0 0,3 9 1 0 0,-3-14 0 0 0,1 1 0 0 0,-1-1 0 0 0,1 0 0 0 0,0 1 0 0 0,-1-1 0 0 0,1 0 0 0 0,0 1 1 0 0,0-1-1 0 0,0 0 0 0 0,0 0 0 0 0,0 0 0 0 0,0 0 0 0 0,0 0 0 0 0,0 0 0 0 0,1 0 0 0 0,-1 0 0 0 0,0 0 0 0 0,1 0 1 0 0,-1-1-1 0 0,0 1 0 0 0,4 0 0 0 0,-1 1 7 0 0,0-1 0 0 0,1 0 0 0 0,-1-1-1 0 0,1 1 1 0 0,0-1 0 0 0,-1 1 0 0 0,1-2 0 0 0,-1 1 0 0 0,1 0 0 0 0,0-1 0 0 0,-1 0 0 0 0,1 0 0 0 0,-1 0-1 0 0,8-4 1 0 0,-6 2 5 0 0,0 0 0 0 0,0 0 0 0 0,0-1 0 0 0,-1 0 0 0 0,0-1 0 0 0,1 1 0 0 0,-2-1-1 0 0,1 0 1 0 0,5-7 0 0 0,-3 1 2 0 0,0 1 0 0 0,0-1 1 0 0,-1 0-1 0 0,-1 0 0 0 0,0-1 0 0 0,-1 0 0 0 0,0 0 0 0 0,0 0 0 0 0,-2 0 0 0 0,3-20 0 0 0,-3-70 46 0 0,-3 64-52 0 0,1 31-1 0 0,0-1-1 0 0,-1 0 1 0 0,0 1 0 0 0,0-1 0 0 0,-1 1 0 0 0,0-1 0 0 0,0 1 0 0 0,0 0 0 0 0,-1-1 0 0 0,-1 1 0 0 0,1 1 0 0 0,-1-1 0 0 0,0 0-1 0 0,-6-6 1 0 0,-2 2 99 0 0,12 11-99 0 0,-1 0 0 0 0,1 0 0 0 0,0 0-1 0 0,-1 0 1 0 0,1 0 0 0 0,0-1 0 0 0,-1 1 0 0 0,1 0 0 0 0,-1 0 0 0 0,1 0 0 0 0,0 0 0 0 0,-1 0 0 0 0,1 0 0 0 0,-1 0 0 0 0,1 0-1 0 0,0 1 1 0 0,-1-1 0 0 0,1 0 0 0 0,0 0 0 0 0,-1 0 0 0 0,1 0 0 0 0,-1 0 0 0 0,1 1 0 0 0,0-1 0 0 0,-1 0 0 0 0,1 0-1 0 0,0 1 1 0 0,0-1 0 0 0,-1 0 0 0 0,1 0 0 0 0,0 1 0 0 0,0-1 0 0 0,-1 0 0 0 0,1 1 0 0 0,0-1 0 0 0,0 0 0 0 0,0 1-1 0 0,-1-1 1 0 0,1 0 0 0 0,0 1 0 0 0,0 0 0 0 0,-4 11-61 0 0,2 0-1 0 0,-1 0 0 0 0,1 1 1 0 0,1-1-1 0 0,0 1 1 0 0,1 12-1 0 0,0-5 96 0 0,-1 195 82 0 0,1-121-62 0 0,0-87-61 0 0,0 0-1 0 0,1 0 0 0 0,0 0 0 0 0,0 0 0 0 0,0 0 1 0 0,1 0-1 0 0,0 0 0 0 0,0 0 0 0 0,0-1 0 0 0,1 1 0 0 0,0-1 1 0 0,1 0-1 0 0,4 7 0 0 0,-6-11-2 0 0,-1 1-1 0 0,1-2 1 0 0,0 1-1 0 0,0 0 1 0 0,0 0 0 0 0,0-1-1 0 0,0 1 1 0 0,0-1-1 0 0,0 1 1 0 0,0-1 0 0 0,1 0-1 0 0,3 2 1 0 0,-5-3 9 0 0,1 1 1 0 0,-1-1-1 0 0,0 0 1 0 0,0 0-1 0 0,1 1 1 0 0,-1-1-1 0 0,0 0 1 0 0,0 0-1 0 0,1 0 1 0 0,-1 0-1 0 0,0 0 1 0 0,1-1-1 0 0,-1 1 1 0 0,0 0-1 0 0,0-1 1 0 0,1 1 0 0 0,-1 0-1 0 0,0-1 1 0 0,0 0-1 0 0,0 1 1 0 0,0-1-1 0 0,0 0 1 0 0,0 1-1 0 0,0-1 1 0 0,0 0-1 0 0,0 0 1 0 0,0 0-1 0 0,1-1 1 0 0,2-5 39 0 0,0 1 0 0 0,-1-1-1 0 0,0 0 1 0 0,0 0 0 0 0,-1 0 0 0 0,0 0 0 0 0,0 0 0 0 0,0 0 0 0 0,0-11 0 0 0,2-72 125 0 0,-4 82-162 0 0,0-9 7 0 0,0-1 0 0 0,-1 0 0 0 0,-1 1 0 0 0,0-1 0 0 0,-2 1 0 0 0,0-1 0 0 0,0 1 0 0 0,-2 1 0 0 0,-14-32 0 0 0,-11-7-30 0 0,-55-75 0 0 0,66 104 71 0 0,-1 1 0 0 0,-1 1 0 0 0,-2 1-1 0 0,-43-34 1 0 0,66 57-59 0 0,1-1-1 0 0,0 1 1 0 0,0 0 0 0 0,0 0-1 0 0,0 0 1 0 0,0 0-1 0 0,0 0 1 0 0,-1 0 0 0 0,1 0-1 0 0,0 0 1 0 0,0 0 0 0 0,0 0-1 0 0,0 0 1 0 0,0 0-1 0 0,-1 0 1 0 0,1 0 0 0 0,0 0-1 0 0,0 0 1 0 0,0 0-1 0 0,0 0 1 0 0,0 0 0 0 0,0 1-1 0 0,-1-1 1 0 0,1 0 0 0 0,0 0-1 0 0,0 0 1 0 0,0 0-1 0 0,0 0 1 0 0,0 0 0 0 0,0 0-1 0 0,0 0 1 0 0,-1 0-1 0 0,1 1 1 0 0,0-1 0 0 0,0 0-1 0 0,0 0 1 0 0,0 0 0 0 0,0 0-1 0 0,0 0 1 0 0,0 0-1 0 0,0 1 1 0 0,0-1 0 0 0,0 0-1 0 0,0 0 1 0 0,0 0-1 0 0,0 0 1 0 0,0 0 0 0 0,0 0-1 0 0,0 1 1 0 0,0-1 0 0 0,0 0-1 0 0,0 0 1 0 0,0 0-1 0 0,0 0 1 0 0,0 0 0 0 0,0 1-1 0 0,0-1 1 0 0,0 0-1 0 0,0 0 1 0 0,0 0 0 0 0,0 0-1 0 0,0 0 1 0 0,1 0 0 0 0,-1 0-1 0 0,0 1 1 0 0,0-1-1 0 0,4 13 20 0 0,-2-11-13 0 0,0 1-1 0 0,0-1 0 0 0,0 1 1 0 0,0-1-1 0 0,0 1 0 0 0,1-1 0 0 0,-1 0 1 0 0,1 0-1 0 0,0-1 0 0 0,-1 1 1 0 0,1 0-1 0 0,0-1 0 0 0,0 1 1 0 0,0-1-1 0 0,0 0 0 0 0,4 0 0 0 0,-2 0 0 0 0,0 0-1 0 0,0-1 1 0 0,0 0-1 0 0,0 0 1 0 0,0 0-1 0 0,0 0 0 0 0,0-1 1 0 0,0 0-1 0 0,7-2 1 0 0,2-3-2 0 0,1 0 1 0 0,-1 0 0 0 0,-1-1 0 0 0,1-1 0 0 0,21-16-1 0 0,-22 15-8 0 0,17-14-16 0 0,-29 21 29 0 0,1 1-1 0 0,-1-1 1 0 0,0 1 0 0 0,0-1 0 0 0,1 0 0 0 0,-1 1 0 0 0,-1-1 0 0 0,1 0 0 0 0,0 0 0 0 0,0 1 0 0 0,-1-1 0 0 0,1 0 0 0 0,-1 0 0 0 0,1 0 0 0 0,-1 0 0 0 0,0-2 0 0 0,-17 4-238 0 0,9 0 204 0 0,0 1 0 0 0,1 0 0 0 0,-1 1 0 0 0,1 0 1 0 0,-1 0-1 0 0,1 0 0 0 0,0 1 0 0 0,0 0 0 0 0,0 1 0 0 0,0-1 0 0 0,0 1 0 0 0,1 1 1 0 0,0-1-1 0 0,0 1 0 0 0,-10 10 0 0 0,9-8 33 0 0,1-1 1 0 0,1 1-1 0 0,-1 0 0 0 0,1 1 1 0 0,1-1-1 0 0,-1 1 0 0 0,1 0 0 0 0,0 0 1 0 0,1 1-1 0 0,0-1 0 0 0,0 0 1 0 0,1 1-1 0 0,-2 15 0 0 0,1 86-33 0 0,3-98 33 0 0,0-9-7 0 0,1 1 0 0 0,-1-1 0 0 0,1 0 0 0 0,-1 1 0 0 0,1-1 0 0 0,0 0 0 0 0,0 0 0 0 0,1 1 0 0 0,-1-1 0 0 0,1 0 0 0 0,-1 0 0 0 0,1 0 0 0 0,0-1 0 0 0,0 1 0 0 0,0 0 0 0 0,5 4 0 0 0,2 1 5 0 0,1-1 0 0 0,0 0 1 0 0,14 8-1 0 0,-12-8-20 0 0,1 1 19 0 0,1-2 0 0 0,-1 0 0 0 0,1 0 0 0 0,1-2 0 0 0,-1 1 0 0 0,0-2 0 0 0,29 4 0 0 0,-11-5 12 0 0,0 0-1 0 0,50-6 1 0 0,-60-1 11 0 0,-2 0 65 0 0,-19 5-55 0 0,-1 4-24 0 0,-1 1-31 0 0,1 1 0 0 0,-1 0 0 0 0,0 0 0 0 0,0-1 0 0 0,-1 1 0 0 0,0 0 0 0 0,0-1 0 0 0,-4 8 0 0 0,-27 42 51 0 0,21-36-27 0 0,-18 25 34 0 0,8-10 22 0 0,-30 57 0 0 0,50-86-65 0 0,-1 0 1 0 0,1 0-1 0 0,1 0 0 0 0,-1 0 0 0 0,1 0 1 0 0,-1 1-1 0 0,2-1 0 0 0,-2 8 1 0 0,2-13 5 0 0,0 0 0 0 0,0 0 0 0 0,1 0 0 0 0,-1 1 0 0 0,0-1 1 0 0,0 0-1 0 0,0 0 0 0 0,0 0 0 0 0,0 0 0 0 0,0 1 0 0 0,0-1 1 0 0,0 0-1 0 0,0 0 0 0 0,0 0 0 0 0,1 0 0 0 0,-1 1 0 0 0,0-1 1 0 0,0 0-1 0 0,0 0 0 0 0,0 0 0 0 0,0 0 0 0 0,1 0 0 0 0,-1 0 1 0 0,0 1-1 0 0,0-1 0 0 0,0 0 0 0 0,1 0 0 0 0,-1 0 0 0 0,0 0 0 0 0,0 0 1 0 0,0 0-1 0 0,1 0 0 0 0,-1 0 0 0 0,0 0 0 0 0,0 0 0 0 0,0 0 1 0 0,1 0-1 0 0,-1 0 0 0 0,0 0 0 0 0,0 0 0 0 0,0 0 0 0 0,1 0 1 0 0,-1 0-1 0 0,0 0 0 0 0,14 0 5 0 0,0 0 1 0 0,-1-1-1 0 0,1 0 0 0 0,-1-1 1 0 0,1-1-1 0 0,21-6 0 0 0,83-36 85 0 0,-108 41-82 0 0,403-196 8 0 0,-426 214-30 0 0,-377 220 4 0 0,280-172 85 0 0,30-19 31 0 0,-59 36-27 0 0,132-75-84 0 0,3-2 2 0 0,1 0 0 0 0,-1 0 0 0 0,1 0 0 0 0,0 1-1 0 0,0-1 1 0 0,-1 1 0 0 0,1 0 0 0 0,1 0 0 0 0,-1 0 0 0 0,-4 6-1 0 0,7-9 5 0 0,0 0-1 0 0,0 1 1 0 0,0-1-1 0 0,0 0 0 0 0,0 0 1 0 0,-1 0-1 0 0,1 0 0 0 0,0 0 1 0 0,0 0-1 0 0,0 0 1 0 0,0 0-1 0 0,0 1 0 0 0,0-1 1 0 0,0 0-1 0 0,0 0 0 0 0,0 0 1 0 0,0 0-1 0 0,0 0 1 0 0,0 0-1 0 0,0 1 0 0 0,0-1 1 0 0,0 0-1 0 0,0 0 0 0 0,0 0 1 0 0,0 0-1 0 0,0 0 1 0 0,0 1-1 0 0,0-1 0 0 0,0 0 1 0 0,0 0-1 0 0,0 0 0 0 0,0 0 1 0 0,0 0-1 0 0,0 0 1 0 0,1 0-1 0 0,-1 1 0 0 0,0-1 1 0 0,0 0-1 0 0,0 0 0 0 0,0 0 1 0 0,0 0-1 0 0,0 0 1 0 0,0 0-1 0 0,0 0 0 0 0,1 0 1 0 0,-1 0-1 0 0,0 0 0 0 0,0 0 1 0 0,0 0-1 0 0,0 1 1 0 0,0-1-1 0 0,0 0 0 0 0,1 0 1 0 0,-1 0-1 0 0,0 0 0 0 0,0 0 1 0 0,0 0-1 0 0,0 0 1 0 0,0 0-1 0 0,0 0 0 0 0,1 0 1 0 0,-1 0-1 0 0,0-1 0 0 0,8 2-14 0 0,1 0 0 0 0,-1-1-1 0 0,0-1 1 0 0,1 0 0 0 0,-1 0 0 0 0,0 0-1 0 0,15-5 1 0 0,-3 1 29 0 0,432-148 253 0 0,-373 123-247 0 0,647-274-8 0 0,-767 328 108 0 0,7-3-97 0 0,-528 257 153 0 0,79-42-171 0 0,471-230-4 0 0,-7 4-4 0 0,1 0-1 0 0,-29 22 1 0 0,44-29-33 0 0,8-3-46 0 0,5 0 50 0 0,1-1 0 0 0,0 0 0 0 0,-1-1 1 0 0,1 0-1 0 0,-1-1 0 0 0,1 0 0 0 0,15-8 1 0 0,7-1 51 0 0,491-189 248 0 0,-19-43-136 0 0,-474 227-135 0 0,-1-2 0 0 0,40-31 1 0 0,-50 28 19 0 0,-20 22-14 0 0,1 0 0 0 0,-1 0 0 0 0,0 0 0 0 0,0 0 0 0 0,0 0-1 0 0,0-1 1 0 0,0 1 0 0 0,0 0 0 0 0,0 0 0 0 0,1 0 0 0 0,-1-1 0 0 0,0 1 0 0 0,0 0 0 0 0,0 0 0 0 0,0 0 0 0 0,0-1 0 0 0,0 1 0 0 0,0 0-1 0 0,0 0 1 0 0,0 0 0 0 0,0-1 0 0 0,0 1 0 0 0,0 0 0 0 0,0 0 0 0 0,0 0 0 0 0,0-1 0 0 0,0 1 0 0 0,0 0 0 0 0,-1 0 0 0 0,1 0-1 0 0,0 0 1 0 0,0-1 0 0 0,0 1 0 0 0,0 0 0 0 0,0 0 0 0 0,0 0 0 0 0,0 0 0 0 0,-1-1 0 0 0,1 1 0 0 0,0 0 0 0 0,0 0 0 0 0,0 0 0 0 0,0 0-1 0 0,-1 0 1 0 0,1 0 0 0 0,0 0 0 0 0,0-1 0 0 0,0 1 0 0 0,-1 0 0 0 0,1 0 0 0 0,0 0 0 0 0,0 0 0 0 0,0 0 0 0 0,-1 0 0 0 0,1 0 0 0 0,0 0-1 0 0,0 0 1 0 0,0 0 0 0 0,-1 0 0 0 0,1 0 0 0 0,0 0 0 0 0,0 0 0 0 0,0 0 0 0 0,-1 1 0 0 0,-20 3 54 0 0,-38 16-175 0 0,-98 50 0 0 0,73-31 104 0 0,-668 321 119 0 0,748-358-104 0 0,-156 85-3 0 0,131-66-23 0 0,29-21 23 0 0,0 0 1 0 0,0 0 0 0 0,1 0 0 0 0,-1 0-1 0 0,0 0 1 0 0,0 0 0 0 0,0 0 0 0 0,0 0-1 0 0,0 0 1 0 0,1 0 0 0 0,-1 0 0 0 0,0 1-1 0 0,0-1 1 0 0,0 0 0 0 0,0 0 0 0 0,0 0 0 0 0,1 0-1 0 0,-1 0 1 0 0,0 0 0 0 0,0 0 0 0 0,0 0-1 0 0,0 1 1 0 0,0-1 0 0 0,0 0 0 0 0,0 0-1 0 0,0 0 1 0 0,1 0 0 0 0,-1 0 0 0 0,0 0-1 0 0,0 1 1 0 0,0-1 0 0 0,0 0 0 0 0,0 0-1 0 0,0 0 1 0 0,0 0 0 0 0,0 1 0 0 0,0-1 0 0 0,0 0-1 0 0,0 0 1 0 0,0 0 0 0 0,0 0 0 0 0,0 0-1 0 0,0 1 1 0 0,0-1 0 0 0,0 0 0 0 0,0 0-1 0 0,0 0 1 0 0,0 0 0 0 0,-1 0 0 0 0,1 1-1 0 0,0-1 1 0 0,0 0 0 0 0,0 0 0 0 0,0 0-1 0 0,0 0 1 0 0,11 0-27 0 0,1 0-1 0 0,-1-1 1 0 0,1-1-1 0 0,-1 0 1 0 0,0-1-1 0 0,0 0 1 0 0,19-8 0 0 0,2 1 37 0 0,829-293 263 0 0,-590 204-184 0 0,-71 23-106 0 0,-189 72 17 0 0,0-1-2 0 0,1 1 0 0 0,-1 0 0 0 0,19-3 0 0 0,-27 7-8 0 0,-5 4-19 0 0,-3 2 17 0 0,0 1 0 0 0,0-2 0 0 0,-1 1-1 0 0,1 0 1 0 0,-1-1 0 0 0,-1 0 0 0 0,1 0 0 0 0,-1-1 0 0 0,-7 4 0 0 0,-2 2 16 0 0,-507 288 11 0 0,250-149-12 0 0,261-142 6 0 0,-6 3 17 0 0,-1 0-1 0 0,1 2 0 0 0,-16 14 1 0 0,34-26-26 0 0,0 0 1 0 0,0 0 0 0 0,1 0-1 0 0,-1 0 1 0 0,0 0 0 0 0,0 0-1 0 0,0 0 1 0 0,0 0-1 0 0,1 0 1 0 0,-1 0 0 0 0,0 0-1 0 0,0 0 1 0 0,0 1 0 0 0,0-1-1 0 0,1 0 1 0 0,-1 0-1 0 0,0 0 1 0 0,0 0 0 0 0,0 0-1 0 0,0 0 1 0 0,0 1 0 0 0,1-1-1 0 0,-1 0 1 0 0,0 0-1 0 0,0 0 1 0 0,0 0 0 0 0,0 1-1 0 0,0-1 1 0 0,0 0-1 0 0,0 0 1 0 0,0 0 0 0 0,0 0-1 0 0,0 1 1 0 0,0-1 0 0 0,0 0-1 0 0,0 0 1 0 0,0 0-1 0 0,0 1 1 0 0,0-1 0 0 0,0 0-1 0 0,0 0 1 0 0,0 0 0 0 0,0 0-1 0 0,0 1 1 0 0,0-1-1 0 0,0 0 1 0 0,0 0 0 0 0,0 0-1 0 0,0 1 1 0 0,0-1-1 0 0,0 0 1 0 0,-1 0 0 0 0,1 0-1 0 0,0 0 1 0 0,0 0 0 0 0,0 1-1 0 0,0-1 1 0 0,13 0-19 0 0,0-1 0 0 0,1 0 1 0 0,-1-1-1 0 0,0 0 0 0 0,0-1 1 0 0,0 0-1 0 0,24-11 0 0 0,-10 5 39 0 0,1111-438 448 0 0,-972 368-478 0 0,-135 60 30 0 0,-27 15 24 0 0,-8 3-6 0 0,-15 4 75 0 0,-216 86 31 0 0,174-63-147 0 0,-730 335-151 0 0,773-353 151 0 0,-163 87 16 0 0,147-71 12 0 0,31-19-44 0 0,13-4-43 0 0,16-5 27 0 0,0 0-1 0 0,1-2 0 0 0,-2 0 0 0 0,41-17 0 0 0,-46 16 48 0 0,1220-427 408 0 0,-1077 375-371 0 0,-141 52-61 0 0,-19 6 3 0 0,-4 3-1 0 0,-37 16-3 0 0,-9 3 26 0 0,-528 241-111 0 0,15 30 34 0 0,546-283 66 0 0,-3 0-1 0 0,0 1 1 0 0,1 1-1 0 0,0 0 0 0 0,-24 23 0 0 0,37-30-6 0 0,17-5-22 0 0,-14 1 28 0 0,89-19-88 0 0,65-31 165 0 0,-153 50-77 0 0,1466-492 494 0 0,-1293 431-465 0 0,-145 48-34 0 0,-29 13 5 0 0,0 0 1 0 0,0 0 0 0 0,0 0-1 0 0,0 0 1 0 0,0 0 0 0 0,0 0 0 0 0,0 0-1 0 0,0 0 1 0 0,0 0 0 0 0,0 0-1 0 0,-1 0 1 0 0,1 0 0 0 0,0 0 0 0 0,0 0-1 0 0,0 0 1 0 0,0 0 0 0 0,0 0-1 0 0,0 0 1 0 0,0 0 0 0 0,0 0 0 0 0,0 0-1 0 0,0 0 1 0 0,0 0 0 0 0,0 0-1 0 0,0 0 1 0 0,-1 0 0 0 0,1 0 0 0 0,0 0-1 0 0,0 0 1 0 0,0 0 0 0 0,0 0-1 0 0,0 0 1 0 0,0 0 0 0 0,0 0 0 0 0,0 0-1 0 0,0 0 1 0 0,0 0 0 0 0,0 0-1 0 0,0 0 1 0 0,0 0 0 0 0,0 0 0 0 0,0 0-1 0 0,-1 0 1 0 0,1 0 0 0 0,0 0-1 0 0,0 0 1 0 0,0 0 0 0 0,0 0-1 0 0,0-1 1 0 0,0 1 0 0 0,0 0 0 0 0,0 0-1 0 0,0 0 1 0 0,0 0 0 0 0,0 0-1 0 0,0 0 1 0 0,0 0 0 0 0,0 0 0 0 0,0 0-1 0 0,0 0 1 0 0,0 0 0 0 0,0 0-1 0 0,0-1 1 0 0,0 1 0 0 0,0 0 0 0 0,0 0-1 0 0,0 0 1 0 0,0 0 0 0 0,-15 3 70 0 0,-61 19-52 0 0,-84 37 1 0 0,86-30-27 0 0,-557 233-191 0 0,619-257 193 0 0,-16 7 0 0 0,1 1-1 0 0,1 1 1 0 0,-29 21 0 0 0,49-28-2 0 0,13-5-26 0 0,2-2 9 0 0,1-1 1 0 0,-1 0-1 0 0,1 0 1 0 0,12-4-1 0 0,112-35 70 0 0,941-342 330 0 0,-1055 374-380 0 0,148-63-40 0 0,-189 77 126 0 0,-705 297 201 0 0,709-295-288 0 0,-11 4-22 0 0,0 1-1 0 0,-38 24 0 0 0,60-30 9 0 0,12-4-18 0 0,9-2 24 0 0,0-1 1 0 0,1-1-1 0 0,-1-1 0 0 0,0 1 1 0 0,0-2-1 0 0,24-7 0 0 0,-10 3 35 0 0,562-165 171 0 0,-363 102-196 0 0,-201 61 27 0 0,-22 7-27 0 0,-14 4 54 0 0,-66 19-32 0 0,0 4 1 0 0,-88 42 0 0 0,129-50 36 0 0,32-16-61 0 0,-4 4 35 0 0,7-3-58 0 0,6-1-89 0 0,17-2 84 0 0,0-1 0 0 0,34-7 0 0 0,57-19 79 0 0,-42 10-41 0 0,-21 5-12 0 0,-18 4 7 0 0,0 1 1 0 0,37-2-1 0 0,-71 10 0 0 0,0 0-1 0 0,0 0 0 0 0,0 0 1 0 0,0 0-1 0 0,-1 0 1 0 0,1 0-1 0 0,0 0 0 0 0,0 1 1 0 0,0-1-1 0 0,0 0 1 0 0,0 0-1 0 0,0 0 0 0 0,0 0 1 0 0,0 0-1 0 0,0 0 0 0 0,0 0 1 0 0,0 1-1 0 0,0-1 1 0 0,0 0-1 0 0,0 0 0 0 0,0 0 1 0 0,0 0-1 0 0,0 0 1 0 0,0 0-1 0 0,0 1 0 0 0,0-1 1 0 0,0 0-1 0 0,0 0 1 0 0,0 0-1 0 0,0 0 0 0 0,1 0 1 0 0,-1 0-1 0 0,0 0 0 0 0,0 0 1 0 0,0 1-1 0 0,0-1 1 0 0,0 0-1 0 0,0 0 0 0 0,0 0 1 0 0,0 0-1 0 0,0 0 1 0 0,1 0-1 0 0,-1 0 0 0 0,0 0 1 0 0,0 0-1 0 0,0 0 1 0 0,0 0-1 0 0,0 0 0 0 0,0 0 1 0 0,0 0-1 0 0,1 0 1 0 0,-1 0-1 0 0,0 0 0 0 0,0 0 1 0 0,0 0-1 0 0,0 0 0 0 0,0 0 1 0 0,0 0-1 0 0,0 0 1 0 0,1 0-1 0 0,-1 0 0 0 0,0 0 1 0 0,0 0-1 0 0,0 0 1 0 0,0 0-1 0 0,0 0 0 0 0,0 0 1 0 0,1 0-1 0 0,-9 7-45 0 0,-37 22 75 0 0,34-24-21 0 0,1 1 1 0 0,1 0 0 0 0,-1 1-1 0 0,-15 14 1 0 0,25-21-10 0 0,-1 1-1 0 0,1-1 1 0 0,-1 1 0 0 0,1-1-1 0 0,-1 1 1 0 0,1-1-1 0 0,0 1 1 0 0,-1-1 0 0 0,1 1-1 0 0,0-1 1 0 0,-1 1-1 0 0,1 0 1 0 0,0-1 0 0 0,0 1-1 0 0,0-1 1 0 0,0 1-1 0 0,-1 0 1 0 0,1-1 0 0 0,0 1-1 0 0,0 1 1 0 0,1-2-1 0 0,-1 0 0 0 0,0 1 0 0 0,0-1-1 0 0,1 1 1 0 0,-1-1 0 0 0,0 0 0 0 0,1 1 0 0 0,-1-1 0 0 0,0 0 0 0 0,1 1 0 0 0,-1-1 0 0 0,0 0 0 0 0,1 1 0 0 0,-1-1 0 0 0,1 0-1 0 0,-1 0 1 0 0,1 1 0 0 0,-1-1 0 0 0,1 0 0 0 0,0 0 0 0 0,28 3-52 0 0,-25-3 58 0 0,41 0-25 0 0,-26-1 29 0 0,1 1 0 0 0,20 3 0 0 0,-39-2-11 0 0,0-1 0 0 0,0 0 0 0 0,0 0 1 0 0,0 1-1 0 0,0-1 0 0 0,0 0 0 0 0,0 1 0 0 0,-1-1 0 0 0,1 1 0 0 0,0-1 0 0 0,0 1 0 0 0,0-1 1 0 0,-1 1-1 0 0,1 0 0 0 0,0-1 0 0 0,-1 1 0 0 0,1 0 0 0 0,0 0 0 0 0,-1 0 0 0 0,1-1 0 0 0,-1 1 1 0 0,0 0-1 0 0,1 0 0 0 0,-1 0 0 0 0,1 0 0 0 0,-1 0 0 0 0,0 0 0 0 0,0 0 0 0 0,0 0 0 0 0,1 0 0 0 0,-1 0 1 0 0,0 0-1 0 0,0 0 0 0 0,-1 0 0 0 0,1 1 0 0 0,0 0-1 0 0,0 1 1 0 0,-1-1-1 0 0,1 0 0 0 0,-1 0 1 0 0,0 0-1 0 0,1 0 0 0 0,-1 0 1 0 0,0 0-1 0 0,0 0 0 0 0,0 0 1 0 0,-1 0-1 0 0,1 0 0 0 0,0-1 1 0 0,-1 1-1 0 0,-2 2 0 0 0,-15 9 18 0 0,14-10-14 0 0,0 0 0 0 0,0 0 0 0 0,0 0 0 0 0,0 1 0 0 0,1 0 0 0 0,-1 0 0 0 0,1 0 0 0 0,0 0 0 0 0,-6 10 0 0 0,9-13-116 0 0,1 0 1 0 0,-1 0-1 0 0,1 0 1 0 0,-1 0 0 0 0,1 1-1 0 0,-1-1 1 0 0,1 0-1 0 0,0 0 1 0 0,0 0 0 0 0,-1 1-1 0 0,1-1 1 0 0,0 0-1 0 0,0 0 1 0 0,0 1 0 0 0,1-1-1 0 0,-1 0 1 0 0,0 0-1 0 0,0 0 1 0 0,1 1-1 0 0,-1-1 1 0 0,0 0 0 0 0,1 0-1 0 0,0 0 1 0 0,-1 0-1 0 0,1 0 1 0 0,-1 0 0 0 0,1 0-1 0 0,0 0 1 0 0,6 6-809 0 0,-5-7 809 0 0,-1 1 0 0 0,0-1-1 0 0,0 1 1 0 0,0-1-1 0 0,0 0 1 0 0,0 1-1 0 0,1-1 1 0 0,0 0 0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7.822"/>
    </inkml:context>
    <inkml:brush xml:id="br0">
      <inkml:brushProperty name="width" value="0.05" units="cm"/>
      <inkml:brushProperty name="height" value="0.05" units="cm"/>
      <inkml:brushProperty name="color" value="#E71224"/>
    </inkml:brush>
  </inkml:definitions>
  <inkml:trace contextRef="#ctx0" brushRef="#br0">13 0 8404 0 0,'0'0'3239'0'0,"0"3"-3029"0"0,0 20 421 0 0,-6 40 0 0 0,2-27 85 0 0,2 1-1 0 0,3 56 0 0 0,0-27-420 0 0,-1-59-278 0 0,0 0 6 0 0,0 1 0 0 0,0-1-1 0 0,1 1 1 0 0,0-1 0 0 0,3 13 0 0 0,-3-17-23 0 0,0-1 1 0 0,0 1-1 0 0,1-1 1 0 0,-1 0 0 0 0,1 0-1 0 0,-1 0 1 0 0,1 0-1 0 0,0 0 1 0 0,-1 0 0 0 0,1 0-1 0 0,0 0 1 0 0,0-1-1 0 0,1 1 1 0 0,-1-1-1 0 0,0 0 1 0 0,0 1 0 0 0,1-1-1 0 0,-1 0 1 0 0,1 0-1 0 0,2 0 1 0 0,2 1-521 0 0,1-1-1 0 0,-1 0 1 0 0,0 0 0 0 0,0-1 0 0 0,1 0-1 0 0,11-2 1 0 0,-15 0-2046 0 0,0-6-1185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8.244"/>
    </inkml:context>
    <inkml:brush xml:id="br0">
      <inkml:brushProperty name="width" value="0.05" units="cm"/>
      <inkml:brushProperty name="height" value="0.05" units="cm"/>
      <inkml:brushProperty name="color" value="#E71224"/>
    </inkml:brush>
  </inkml:definitions>
  <inkml:trace contextRef="#ctx0" brushRef="#br0">0 4 5795 0 0,'0'0'3367'0'0,"9"0"-2767"0"0,168-4 1750 0 0,-141 4-2713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8.789"/>
    </inkml:context>
    <inkml:brush xml:id="br0">
      <inkml:brushProperty name="width" value="0.05" units="cm"/>
      <inkml:brushProperty name="height" value="0.05" units="cm"/>
      <inkml:brushProperty name="color" value="#E71224"/>
    </inkml:brush>
  </inkml:definitions>
  <inkml:trace contextRef="#ctx0" brushRef="#br0">1 1 4610 0 0,'0'0'5659'0'0,"0"2"-5270"0"0,0 173 2815 0 0,1-174-3206 0 0,0-1 0 0 0,1 1 0 0 0,-1-1 0 0 0,0 0 0 0 0,1 1 0 0 0,-1-1 0 0 0,0 0-1 0 0,1 0 1 0 0,-1 0 0 0 0,1 0 0 0 0,-1 0 0 0 0,0 0 0 0 0,3 0 0 0 0,-2-1-19 0 0,0 2 14 0 0,0-1 1 0 0,0 0 0 0 0,0-1 0 0 0,0 1 0 0 0,0 0-1 0 0,0-1 1 0 0,0 1 0 0 0,0-1 0 0 0,-1 1 0 0 0,1-1-1 0 0,2-1 1 0 0,-3 2-270 0 0,0-1 1 0 0,-1 0-1 0 0,1 0 0 0 0,0 1 0 0 0,0-1 1 0 0,-1 0-1 0 0,1 0 0 0 0,-1 0 0 0 0,1 0 0 0 0,-1 0 1 0 0,1 0-1 0 0,-1 0 0 0 0,0 0 0 0 0,1 0 1 0 0,-1 0-1 0 0,0 0 0 0 0,0 0 0 0 0,0 0 1 0 0,0 0-1 0 0,1-1 0 0 0,-2 0 0 0 0,1-9-7394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9.132"/>
    </inkml:context>
    <inkml:brush xml:id="br0">
      <inkml:brushProperty name="width" value="0.05" units="cm"/>
      <inkml:brushProperty name="height" value="0.05" units="cm"/>
      <inkml:brushProperty name="color" value="#E71224"/>
    </inkml:brush>
  </inkml:definitions>
  <inkml:trace contextRef="#ctx0" brushRef="#br0">21 96 10117 0 0</inkml:trace>
  <inkml:trace contextRef="#ctx0" brushRef="#br0" timeOffset="1">21 96 10117 0 0,'-20'-92'1568'0'0,"20"88"657"0"0,6 4-2609 0 0,1 0-320 0 0,0 2-1105 0 0,-7 6-2049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9.822"/>
    </inkml:context>
    <inkml:brush xml:id="br0">
      <inkml:brushProperty name="width" value="0.05" units="cm"/>
      <inkml:brushProperty name="height" value="0.05" units="cm"/>
      <inkml:brushProperty name="color" value="#E71224"/>
    </inkml:brush>
  </inkml:definitions>
  <inkml:trace contextRef="#ctx0" brushRef="#br0">1 0 5154 0 0,'0'0'4717'0'0,"0"3"-4413"0"0,0 319 4659 0 0,0-318-4944 0 0,0-1 0 0 0,0 1 0 0 0,1 0 0 0 0,-1 0 0 0 0,1 0 0 0 0,0-1 0 0 0,1 1 0 0 0,-1 0 0 0 0,0-1 0 0 0,1 1 0 0 0,0-1 0 0 0,0 1 0 0 0,0-1 0 0 0,0 0 0 0 0,1 0 0 0 0,-1 0 0 0 0,1 0 1 0 0,-1 0-1 0 0,1-1 0 0 0,0 1 0 0 0,7 3 0 0 0,-4-2-304 0 0,0-1 0 0 0,1 0 0 0 0,0 0 0 0 0,0-1 0 0 0,0 0 0 0 0,0 0 0 0 0,0 0 0 0 0,0-1 0 0 0,0 0 0 0 0,14 0 0 0 0,-19-2-2039 0 0,-1-4-1003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10.212"/>
    </inkml:context>
    <inkml:brush xml:id="br0">
      <inkml:brushProperty name="width" value="0.05" units="cm"/>
      <inkml:brushProperty name="height" value="0.05" units="cm"/>
      <inkml:brushProperty name="color" value="#E71224"/>
    </inkml:brush>
  </inkml:definitions>
  <inkml:trace contextRef="#ctx0" brushRef="#br0">2 6 1633 0 0,'0'0'8433'0'0,"0"0"-8407"0"0,0 0 1 0 0,0 0-1 0 0,0 0 0 0 0,0 0 1 0 0,-1 0-1 0 0,1 0 0 0 0,0-1 1 0 0,0 1-1 0 0,0 0 0 0 0,0 0 1 0 0,0 0-1 0 0,0 0 0 0 0,0 0 1 0 0,0 0-1 0 0,0 0 0 0 0,0-1 1 0 0,0 1-1 0 0,0 0 0 0 0,0 0 1 0 0,0 0-1 0 0,0 0 0 0 0,0 0 1 0 0,0 0-1 0 0,0-1 0 0 0,0 1 1 0 0,0 0-1 0 0,0 0 0 0 0,0 0 1 0 0,0 0-1 0 0,0 0 0 0 0,0 0 1 0 0,0-1-1 0 0,0 1 1 0 0,0 0-1 0 0,0 0 0 0 0,0 0 1 0 0,0 0-1 0 0,0 0 0 0 0,0 0 1 0 0,0 0-1 0 0,1-1 0 0 0,-1 1 1 0 0,0 0-1 0 0,0 0 0 0 0,0 0 1 0 0,0 0-1 0 0,0 0 0 0 0,0 0 1 0 0,0 0-1 0 0,1 0 0 0 0,-1 0 1 0 0,0 0-1 0 0,0 0 0 0 0,0 0 1 0 0,0 0-1 0 0,0 0 0 0 0,0 0 1 0 0,1 0-1 0 0,-1 0 0 0 0,0 0 1 0 0,0 0-1 0 0,0 0 0 0 0,132 0 2025 0 0,-42 0-5825 0 0,-77 0 783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10.681"/>
    </inkml:context>
    <inkml:brush xml:id="br0">
      <inkml:brushProperty name="width" value="0.05" units="cm"/>
      <inkml:brushProperty name="height" value="0.05" units="cm"/>
      <inkml:brushProperty name="color" value="#E71224"/>
    </inkml:brush>
  </inkml:definitions>
  <inkml:trace contextRef="#ctx0" brushRef="#br0">42 1 1713 0 0,'0'0'10103'0'0,"-20"39"-8310"0"0,16-30-1680 0 0,0 0 1 0 0,1 0-1 0 0,0 1 1 0 0,1-1 0 0 0,0 1-1 0 0,1 0 1 0 0,-1-1-1 0 0,2 1 1 0 0,0 0-1 0 0,1 12 1 0 0,-1-13-101 0 0,0-9-15 0 0,1 1 1 0 0,0-1 0 0 0,0 1-1 0 0,0-1 1 0 0,0 1-1 0 0,0-1 1 0 0,0 0-1 0 0,0 1 1 0 0,0-1-1 0 0,0 0 1 0 0,0 0 0 0 0,0 0-1 0 0,0 0 1 0 0,0 0-1 0 0,0 0 1 0 0,0 0-1 0 0,2 0 1 0 0,22-1-681 0 0,-25 1 669 0 0,2 0-221 0 0,0-1 0 0 0,1 0 0 0 0,-1 1 0 0 0,0-1 0 0 0,0 0 0 0 0,0 0 0 0 0,0 0 0 0 0,0 0 0 0 0,0 0 0 0 0,-1 0 0 0 0,1-1 0 0 0,0 1 0 0 0,-1-1 0 0 0,1 1 0 0 0,0-1 0 0 0,-1 0 0 0 0,0 1 0 0 0,1-1 0 0 0,-1 0 0 0 0,1-3 0 0 0,4-12-3864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11.024"/>
    </inkml:context>
    <inkml:brush xml:id="br0">
      <inkml:brushProperty name="width" value="0.05" units="cm"/>
      <inkml:brushProperty name="height" value="0.05" units="cm"/>
      <inkml:brushProperty name="color" value="#E71224"/>
    </inkml:brush>
  </inkml:definitions>
  <inkml:trace contextRef="#ctx0" brushRef="#br0">54 122 4082 0 0</inkml:trace>
  <inkml:trace contextRef="#ctx0" brushRef="#br0" timeOffset="1">54 122 4082 0 0,'-54'-118'6275'0'0,"54"114"-4675"0"0,3 4-1808 0 0,11 0 208 0 0,-7 6-96 0 0,-1 1-480 0 0,1 1-1601 0 0,-7 1-3137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11.757"/>
    </inkml:context>
    <inkml:brush xml:id="br0">
      <inkml:brushProperty name="width" value="0.05" units="cm"/>
      <inkml:brushProperty name="height" value="0.05" units="cm"/>
      <inkml:brushProperty name="color" value="#E71224"/>
    </inkml:brush>
  </inkml:definitions>
  <inkml:trace contextRef="#ctx0" brushRef="#br0">6 4 2193 0 0,'0'0'5341'0'0,"0"-4"-2462"0"0,-2 12-2618 0 0,1 1-1 0 0,0-1 1 0 0,0 0 0 0 0,1 0 0 0 0,0 0 0 0 0,1 9 0 0 0,0 7-204 0 0,-1-21-55 0 0,0-1-1 0 0,0 0 0 0 0,0 0 0 0 0,0 1 1 0 0,1-1-1 0 0,-1 0 0 0 0,1 1 0 0 0,-1-1 1 0 0,1 0-1 0 0,0 0 0 0 0,0 0 0 0 0,0 0 1 0 0,0 0-1 0 0,0 0 0 0 0,1 0 1 0 0,-1 0-1 0 0,0 0 0 0 0,1 0 0 0 0,-1-1 1 0 0,1 1-1 0 0,0-1 0 0 0,0 1 0 0 0,0-1 1 0 0,-1 0-1 0 0,1 1 0 0 0,0-1 0 0 0,1 0 1 0 0,3 1-1 0 0,3 1 44 0 0,0-2 1 0 0,0 1-1 0 0,1-1 1 0 0,-1 0-1 0 0,16-1 1 0 0,-22 0-1 0 0,1 0-22 0 0,1-1-1 0 0,-1 1 1 0 0,0-1 0 0 0,0 0-1 0 0,0 0 1 0 0,0-1 0 0 0,0 1-1 0 0,0-1 1 0 0,0 0-1 0 0,-1 0 1 0 0,1 0 0 0 0,-1-1-1 0 0,1 1 1 0 0,-1-1 0 0 0,0 1-1 0 0,0-1 1 0 0,0 0 0 0 0,0-1-1 0 0,0 1 1 0 0,-1 0-1 0 0,0-1 1 0 0,1 1 0 0 0,-1-1-1 0 0,-1 0 1 0 0,1 0 0 0 0,0 0-1 0 0,-1 0 1 0 0,0 0 0 0 0,0 0-1 0 0,1-8 1 0 0,-2 11-6 0 0,0 0 1 0 0,0-1 0 0 0,0 1 0 0 0,0 0-1 0 0,-1-1 1 0 0,1 1 0 0 0,0 0-1 0 0,-1 0 1 0 0,1 0 0 0 0,-1-1-1 0 0,0 1 1 0 0,1 0 0 0 0,-1 0-1 0 0,0 0 1 0 0,1 0 0 0 0,-1 0 0 0 0,0 0-1 0 0,0 0 1 0 0,-1-1 0 0 0,0 1 17 0 0,0-1 1 0 0,-1 1 0 0 0,1-1 0 0 0,-1 1-1 0 0,1 0 1 0 0,-1 0 0 0 0,1 0-1 0 0,-6-1 1 0 0,-5 1 31 0 0,0-1 0 0 0,0 2 0 0 0,-16 0 0 0 0,14 0-140 0 0,14 0-43 0 0,-1 0 1 0 0,0 1 0 0 0,0-1 0 0 0,1 0-1 0 0,-1 0 1 0 0,0 1 0 0 0,1-1 0 0 0,-1 1 0 0 0,1 0-1 0 0,-1-1 1 0 0,0 1 0 0 0,1 0 0 0 0,-1 0-1 0 0,-1 2 1 0 0,-8 11-4015 0 0,10-6-488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12.239"/>
    </inkml:context>
    <inkml:brush xml:id="br0">
      <inkml:brushProperty name="width" value="0.05" units="cm"/>
      <inkml:brushProperty name="height" value="0.05" units="cm"/>
      <inkml:brushProperty name="color" value="#E71224"/>
    </inkml:brush>
  </inkml:definitions>
  <inkml:trace contextRef="#ctx0" brushRef="#br0">0 12 7411 0 0,'0'0'2196'0'0,"3"17"-2057"0"0,12 53-46 0 0,-14-64 2 0 0,0-1 1 0 0,0 1-1 0 0,1-1 0 0 0,0 0 0 0 0,0 1 1 0 0,0-1-1 0 0,1 0 0 0 0,4 6 0 0 0,-1-2 489 0 0,-6-8-531 0 0,0-1 0 0 0,0 0 0 0 0,0 0 0 0 0,0 1 0 0 0,0-1 0 0 0,1 0-1 0 0,-1 0 1 0 0,0 0 0 0 0,0 0 0 0 0,0 1 0 0 0,0-1 0 0 0,1 0 0 0 0,-1 0 0 0 0,0 0 0 0 0,0 0 0 0 0,1 0 0 0 0,-1 0 0 0 0,0 1 0 0 0,0-1 0 0 0,1 0 0 0 0,-1 0 0 0 0,0 0 0 0 0,0 0 0 0 0,1 0 0 0 0,-1 0 0 0 0,0 0-1 0 0,0 0 1 0 0,1 0 0 0 0,-1 0 0 0 0,0 0 0 0 0,0 0 0 0 0,1 0 0 0 0,-1 0 0 0 0,0-1 0 0 0,0 1 0 0 0,0 0 0 0 0,1 0 0 0 0,-1 0 0 0 0,0 0 0 0 0,0 0 0 0 0,1 0 0 0 0,-1-1 0 0 0,0 1 0 0 0,0 0 0 0 0,0 0 0 0 0,0 0-1 0 0,1-1 1 0 0,-1 1 0 0 0,0 0 0 0 0,0 0 0 0 0,0 0 0 0 0,0-1 0 0 0,0 1 0 0 0,0 0 0 0 0,0 0 0 0 0,1-1 0 0 0,-1 1 0 0 0,0 0 0 0 0,0 0 0 0 0,0-1 0 0 0,0 1 0 0 0,0 0 0 0 0,0-1 0 0 0,5-16 485 0 0,0-8-283 0 0,-3 11-166 0 0,1-1-1 0 0,1 0 1 0 0,0 1 0 0 0,8-19 0 0 0,-11 31-81 0 0,0 1 0 0 0,0-1 1 0 0,0 1-1 0 0,0-1 0 0 0,0 1 0 0 0,1-1 0 0 0,-1 1 0 0 0,0-1 1 0 0,1 1-1 0 0,-1 0 0 0 0,1 0 0 0 0,-1 0 0 0 0,1 0 1 0 0,-1 0-1 0 0,1 0 0 0 0,0 0 0 0 0,3 0 0 0 0,-2 0-10 0 0,1 0 0 0 0,-1 1 0 0 0,1-1 0 0 0,-1 1 0 0 0,1 0 0 0 0,-1 0 0 0 0,1 1 0 0 0,6 1 0 0 0,1 0 8 0 0,-1 2 0 0 0,0-1 0 0 0,0 1 0 0 0,0 1 0 0 0,13 7 0 0 0,-15-6 10 0 0,0-1 0 0 0,0 1 1 0 0,0 0-1 0 0,0 0 0 0 0,-1 1 0 0 0,8 9 0 0 0,-12-12-75 0 0,0 1 0 0 0,0-1 1 0 0,-1 1-1 0 0,0-1 0 0 0,1 1 0 0 0,-2 0 1 0 0,1 0-1 0 0,0 0 0 0 0,-1 0 1 0 0,0 0-1 0 0,0 0 0 0 0,-1 0 0 0 0,1 9 1 0 0,-1-1-531 0 0,1-8-20 0 0,-1 0 1 0 0,0 0 0 0 0,0 0-1 0 0,-1 0 1 0 0,1 0 0 0 0,-1 0-1 0 0,-2 6 1 0 0,0-6-1271 0 0,0 1 0 0 0,0-1 0 0 0,-8 10 1 0 0,11-15 1872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26"/>
    </inkml:context>
    <inkml:brush xml:id="br0">
      <inkml:brushProperty name="width" value="0.35" units="cm"/>
      <inkml:brushProperty name="height" value="0.35" units="cm"/>
    </inkml:brush>
  </inkml:definitions>
  <inkml:trace contextRef="#ctx0" brushRef="#br0">490 4346 11477 0 0,'0'0'6'0'0,"4"-17"-399"0"0,14-56 844 0 0,-13 56-161 0 0,2 0 0 0 0,0 0 0 0 0,0 1 0 0 0,2-1 0 0 0,18-26 0 0 0,-6 11 982 0 0,-21 47-883 0 0,0-9-313 0 0,0 2-27 0 0,0 26 106 0 0,-1 0 0 0 0,-1 0 0 0 0,-8 39 0 0 0,11-89-575 0 0,-1 11 356 0 0,1 0-1 0 0,-1 0 0 0 0,1 1 0 0 0,2-9 0 0 0,9-19 218 0 0,19-35 0 0 0,3-7-134 0 0,65-171 285 0 0,-94 232-246 0 0,-1 0 0 0 0,4-23 0 0 0,-9 44-8 0 0,-1 0-1 0 0,0 0 1 0 0,0 0-1 0 0,0 0 1 0 0,-1-1 0 0 0,0 1-1 0 0,0-1 1 0 0,-1 0 0 0 0,-5 8-1 0 0,-5 10-25 0 0,-132 262 53 0 0,128-251-55 0 0,17-35-102 0 0,1-4-23 0 0,0 0 0 0 0,2-20-33 0 0,1 0 0 0 0,2 0 0 0 0,0 1 0 0 0,13-37 0 0 0,0 2 168 0 0,-7 15-2 0 0,-2-1 1 0 0,-2 0-1 0 0,-2-1 1 0 0,0-58-1 0 0,-4 66 35 0 0,0 20-32 0 0,-1 1 0 0 0,0-1 0 0 0,-3-15 1 0 0,3 30-27 0 0,0 1 0 0 0,0-1 0 0 0,0 0 0 0 0,0 1 0 0 0,-1-1 1 0 0,1 0-1 0 0,0 0 0 0 0,0 1 0 0 0,-1-1 0 0 0,1 0 1 0 0,0 1-1 0 0,-1-1 0 0 0,1 1 0 0 0,0-1 0 0 0,-1 0 0 0 0,1 1 1 0 0,-1-1-1 0 0,1 1 0 0 0,-1-1 0 0 0,1 1 0 0 0,-1-1 0 0 0,0 1 1 0 0,1 0-1 0 0,-1-1 0 0 0,0 1 0 0 0,1 0 0 0 0,-1-1 1 0 0,0 1-1 0 0,1 0 0 0 0,-1 0 0 0 0,0 0 0 0 0,1 0 0 0 0,-1-1 1 0 0,0 1-1 0 0,0 0 0 0 0,1 0 0 0 0,-1 0 0 0 0,0 0 1 0 0,1 1-1 0 0,-1-1 0 0 0,0 0 0 0 0,0 0 0 0 0,1 0 0 0 0,-1 1 1 0 0,0-1-1 0 0,1 0 0 0 0,-1 0 0 0 0,0 1 0 0 0,1-1 0 0 0,-1 1 1 0 0,1-1-1 0 0,-1 1 0 0 0,1-1 0 0 0,-1 1 0 0 0,-6 9 90 0 0,1 0 0 0 0,0 0 0 0 0,-4 12 0 0 0,2-6-66 0 0,-24 50 8 0 0,3 2-1 0 0,-27 94 0 0 0,53-154-144 0 0,1 0 0 0 0,1 1 0 0 0,-2 9 0 0 0,4-29 6 0 0,1 0 1 0 0,0-1-1 0 0,1 1 1 0 0,0 0-1 0 0,0 0 1 0 0,1 1-1 0 0,1-1 1 0 0,8-14-1 0 0,-1 0 115 0 0,-2 3-54 0 0,101-229 335 0 0,-99 224-237 0 0,3-8 15 0 0,-16 61-329 0 0,1-20 282 0 0,0 0-1 0 0,0 0 1 0 0,0 0-1 0 0,-1 0 0 0 0,-2 8 1 0 0,-5 8 33 0 0,-11 21-1 0 0,8-21-39 0 0,10-21-15 0 0,1-13-173 0 0,1 5 110 0 0,0 0 0 0 0,0-1 0 0 0,0 1 0 0 0,1 0 0 0 0,0 0 0 0 0,3-8 0 0 0,22-44 239 0 0,-9 21-402 0 0,-9 21 286 0 0,-2-2 0 0 0,0 1-1 0 0,-1-1 1 0 0,-1 1 0 0 0,0-2-1 0 0,-2 1 1 0 0,2-38 0 0 0,-6 47-54 0 0,-2 10 23 0 0,-7 13 93 0 0,7-8-80 0 0,-95 185 156 0 0,82-158-177 0 0,1 4-2 0 0,-14 40 0 0 0,28-69-91 0 0,2-12-7 0 0,0-1-1 0 0,0 1 1 0 0,0-1-1 0 0,1 1 0 0 0,0 0 1 0 0,0 0-1 0 0,0 0 1 0 0,1 0-1 0 0,0 0 1 0 0,4-6-1 0 0,6-12 188 0 0,-3 3-68 0 0,0-1 0 0 0,-1 0-1 0 0,0-1 1 0 0,-2 0-1 0 0,-1 0 1 0 0,-1 0-1 0 0,-1-1 1 0 0,0 0-1 0 0,-1-26 1 0 0,-6 86-105 0 0,-15 63 0 0 0,-1 4 97 0 0,7 14 2 0 0,3 136 0 0 0,9-253-45 0 0,0-1 0 0 0,0 0-1 0 0,0 1 1 0 0,0-1 0 0 0,0 0 0 0 0,0 0 0 0 0,0 1 0 0 0,0-1 0 0 0,0 0 0 0 0,0 0 0 0 0,1 1 0 0 0,-1-1 0 0 0,0 0 0 0 0,0 0 0 0 0,0 1 0 0 0,0-1 0 0 0,0 0 0 0 0,0 0 0 0 0,1 1 0 0 0,-1-1 0 0 0,0 0 0 0 0,0 0 0 0 0,0 0-1 0 0,0 0 1 0 0,1 1 0 0 0,-1-1 0 0 0,0 0 0 0 0,0 0 0 0 0,1 0 0 0 0,-1 0 0 0 0,0 0 0 0 0,0 1 0 0 0,1-1 0 0 0,10-3-148 0 0,12-11-57 0 0,9-14 283 0 0,-2-2 0 0 0,-1 0 0 0 0,32-45 0 0 0,-32 40-48 0 0,128-142 197 0 0,-154 173-207 0 0,10-6-95 0 0,-8 12-65 0 0,-4 11-86 0 0,-1-1 254 0 0,-2 1 0 0 0,1-1 0 0 0,-2 1-1 0 0,0-1 1 0 0,0 0 0 0 0,-8 18 0 0 0,-39 74 148 0 0,37-79-141 0 0,-209 352 187 0 0,197-333 11 0 0,45-74-416 0 0,2 1 1 0 0,31-34 0 0 0,59-51 635 0 0,-89 92-444 0 0,139-131 274 0 0,-116 114-247 0 0,87-57-1 0 0,-104 80-39 0 0,-29 16 3 0 0,0 0 0 0 0,0 0 1 0 0,0 0-1 0 0,1 0 1 0 0,-1-1-1 0 0,0 1 1 0 0,0 0-1 0 0,1 0 0 0 0,-1 0 1 0 0,0 0-1 0 0,0 0 1 0 0,1 0-1 0 0,-1 0 1 0 0,0 0-1 0 0,0 0 1 0 0,1 0-1 0 0,-1 0 0 0 0,0 0 1 0 0,0 0-1 0 0,1 0 1 0 0,-1 0-1 0 0,0 0 1 0 0,0 0-1 0 0,1 0 1 0 0,-1 0-1 0 0,0 0 0 0 0,1 0 1 0 0,-1 0-1 0 0,0 1 1 0 0,0 6-167 0 0,0-2 86 0 0,-1 1 79 0 0,0 0 0 0 0,0-1 1 0 0,-1 1-1 0 0,1-1 0 0 0,-1 1 0 0 0,0-1 0 0 0,-1 0 0 0 0,0 0 0 0 0,1 0 0 0 0,-6 7 0 0 0,-7 8 113 0 0,-22 21 0 0 0,8-10-78 0 0,-205 228 148 0 0,31-36 55 0 0,193-212-178 0 0,1 0-1 0 0,-8 14 1 0 0,46-46-487 0 0,424-335 779 0 0,31 36 27 0 0,-465 309-365 0 0,-3 2-15 0 0,34-15-1 0 0,-50 23 4 0 0,0 1 0 0 0,0 0-1 0 0,1 0 1 0 0,-1 0 0 0 0,0 0 0 0 0,1-1 0 0 0,-1 1 0 0 0,0 0 0 0 0,0 0 0 0 0,1 0 0 0 0,-1 0 0 0 0,0 0-1 0 0,1 0 1 0 0,-1 0 0 0 0,0 0 0 0 0,1 0 0 0 0,-1 0 0 0 0,0 0 0 0 0,1 0 0 0 0,-1 0 0 0 0,0 0 0 0 0,1 0-1 0 0,-1 0 1 0 0,0 0 0 0 0,1 0 0 0 0,-1 1 0 0 0,0-1 0 0 0,0 0 0 0 0,1 0 0 0 0,-1 0 0 0 0,-4 13-285 0 0,-7 2 324 0 0,-1 0 0 0 0,-1-1 0 0 0,-26 24 0 0 0,26-26-8 0 0,-109 103 23 0 0,-444 430 93 0 0,550-530-134 0 0,12-11-3 0 0,0 0 0 0 0,0 0 1 0 0,0 0-1 0 0,1 1 0 0 0,-5 7 0 0 0,15-17-137 0 0,974-695 338 0 0,-964 689-200 0 0,5-3-17 0 0,1 0-1 0 0,0 1 1 0 0,29-10-1 0 0,-49 22-96 0 0,-3 6-43 0 0,0-2 131 0 0,0 0 1 0 0,-1 0 0 0 0,1 1 0 0 0,-1-1 0 0 0,0 0 0 0 0,0 0-1 0 0,0 0 1 0 0,0-1 0 0 0,0 1 0 0 0,-1 0 0 0 0,1 0 0 0 0,-3 3-1 0 0,-29 31 145 0 0,23-27-103 0 0,-721 676 229 0 0,426-410-212 0 0,294-266-36 0 0,-11 10 19 0 0,-32 37-1 0 0,52-54-30 0 0,9-6-79 0 0,299-200-283 0 0,-213 137 443 0 0,528-381 233 0 0,-389 279-261 0 0,-218 158-57 0 0,-13 8 8 0 0,1 0 1 0 0,0 1 0 0 0,0-1-1 0 0,0 1 1 0 0,0-1 0 0 0,0 1 0 0 0,0 0-1 0 0,0 0 1 0 0,0 0 0 0 0,0 0-1 0 0,1 0 1 0 0,-1 1 0 0 0,0-1 0 0 0,1 1-1 0 0,1-1 1 0 0,-2 2-77 0 0,-4 5 20 0 0,-2 5 84 0 0,-2-1 0 0 0,0 0 1 0 0,0 0-1 0 0,-1-1 0 0 0,0 0 0 0 0,0 0 0 0 0,-1 0 1 0 0,-9 7-1 0 0,17-16-22 0 0,-504 496 235 0 0,430-427-243 0 0,-240 233 8 0 0,295-284 12 0 0,14-12-9 0 0,-1-1 0 0 0,1 1 0 0 0,0-1-1 0 0,1 1 1 0 0,-6 8 0 0 0,10-12-22 0 0,7-7-82 0 0,663-539-11 0 0,-341 251 143 0 0,-138 122-35 0 0,-181 161 7 0 0,1 0-6 0 0,0 1 1 0 0,0 0-1 0 0,22-13 0 0 0,-33 27-128 0 0,-3 3 171 0 0,0 1 1 0 0,-1-1-1 0 0,1-1 1 0 0,-1 1-1 0 0,-1-1 1 0 0,0 1-1 0 0,0-1 1 0 0,0 0-1 0 0,-9 7 1 0 0,12-11-35 0 0,-363 399 205 0 0,-477 337-150 0 0,734-649-55 0 0,-160 125 39 0 0,258-207-58 0 0,9-7 10 0 0,0 0-1 0 0,0 0 1 0 0,0 0 0 0 0,0 0 0 0 0,-1 0-1 0 0,1 0 1 0 0,-1 0 0 0 0,1-1 0 0 0,0 1-1 0 0,-1-1 1 0 0,1 1 0 0 0,-1-1 0 0 0,1 1-1 0 0,-4 0 1 0 0,4-5-157 0 0,4-715-413 0 0,-3 689 597 0 0,0 29-25 0 0,0 1 1 0 0,0 0-1 0 0,0 0 1 0 0,0-1-1 0 0,0 1 1 0 0,0 0 0 0 0,0 0-1 0 0,0 0 1 0 0,0-1-1 0 0,0 1 1 0 0,0 0-1 0 0,0 0 1 0 0,-1-1 0 0 0,1 1-1 0 0,0 0 1 0 0,0 0-1 0 0,0-1 1 0 0,0 1-1 0 0,0 0 1 0 0,0 0 0 0 0,-1 0-1 0 0,1-1 1 0 0,0 1-1 0 0,0 0 1 0 0,0 0-1 0 0,-1 0 1 0 0,1 0 0 0 0,0 0-1 0 0,0-1 1 0 0,0 1-1 0 0,-1 0 1 0 0,1 0-1 0 0,0 0 1 0 0,0 0 0 0 0,-1 0-1 0 0,1 0 1 0 0,0 0-1 0 0,0 0 1 0 0,0 0-1 0 0,-1 0 1 0 0,1 0 0 0 0,0 0-1 0 0,0 0 1 0 0,-1 0-1 0 0,1 0 1 0 0,0 0 0 0 0,0 0-1 0 0,-1 0 1 0 0,1 0-1 0 0,-3 1 8 0 0,0-1-1 0 0,1 1 0 0 0,-1 0 1 0 0,0 0-1 0 0,1 0 0 0 0,-1 0 1 0 0,1 0-1 0 0,-1 0 0 0 0,1 1 1 0 0,0-1-1 0 0,0 1 0 0 0,-4 3 1 0 0,-25 30 284 0 0,22-24-233 0 0,-354 461 186 0 0,181-231-218 0 0,103-129-39 0 0,84-117-332 0 0,12-18 95 0 0,2-1 127 0 0,180-244 771 0 0,18-21-428 0 0,16 13-248 0 0,-113 159 84 0 0,-86 92-93 0 0,-31 23 12 0 0,7-2-52 0 0,-10 4 66 0 0,0 1 0 0 0,1-1 0 0 0,-1 0 0 0 0,0 0 0 0 0,1 1 0 0 0,-1-1 0 0 0,0 0 0 0 0,0 1 0 0 0,1-1 0 0 0,-1 1 1 0 0,0-1-1 0 0,0 0 0 0 0,0 1 0 0 0,0-1 0 0 0,1 0 0 0 0,-1 1 0 0 0,0-1 0 0 0,0 1 0 0 0,0-1 0 0 0,0 1 0 0 0,0-1 0 0 0,0 0 0 0 0,0 1 1 0 0,0-1-1 0 0,0 1 0 0 0,0-1 0 0 0,-1 1 0 0 0,2 16-12 0 0,-1 0 88 0 0,0-1 0 0 0,-1 1 0 0 0,-4 19 0 0 0,-3-6 13 0 0,-2 0 0 0 0,-22 46 0 0 0,12-30-16 0 0,-45 97 90 0 0,-107 175 0 0 0,-115 112-178 0 0,252-383 16 0 0,4-7 12 0 0,-47 85 0 0 0,68-100-7 0 0,10-24 3 0 0,0-1 0 0 0,0 0 0 0 0,0 0 1 0 0,0 0-1 0 0,0 0 0 0 0,0 0 0 0 0,-1 0 0 0 0,1 0 0 0 0,0 0 0 0 0,0 0 0 0 0,0 1 0 0 0,0-1 1 0 0,0 0-1 0 0,0 0 0 0 0,0 0 0 0 0,0 0 0 0 0,0 0 0 0 0,0 0 0 0 0,0 1 0 0 0,0-1 0 0 0,0 0 1 0 0,0 0-1 0 0,0 0 0 0 0,0 0 0 0 0,0 0 0 0 0,0 0 0 0 0,0 1 0 0 0,0-1 0 0 0,0 0 0 0 0,0 0 1 0 0,0 0-1 0 0,0 0 0 0 0,0 0 0 0 0,0 0 0 0 0,0 1 0 0 0,0-1 0 0 0,0 0 0 0 0,0 0 0 0 0,0 0 1 0 0,1 0-1 0 0,-1 0 0 0 0,0 0 0 0 0,0 0 0 0 0,0 0 0 0 0,0 1 0 0 0,0-1 0 0 0,0 0 0 0 0,0 0 1 0 0,0 0-1 0 0,1 0 0 0 0,-1 0 0 0 0,0 0 0 0 0,0 0 0 0 0,0 0 0 0 0,0 0 0 0 0,0 0 0 0 0,0 0 1 0 0,1 0-1 0 0,-1 0 0 0 0,0 0 0 0 0,0 0 0 0 0,0 0 0 0 0,12-8-151 0 0,-9 6 110 0 0,255-240-162 0 0,-201 185 242 0 0,117-120 56 0 0,122-116 137 0 0,-244 245-237 0 0,6-5-17 0 0,74-55-1 0 0,-98 88-44 0 0,-33 20 64 0 0,-1 0 1 0 0,0 0-1 0 0,1-1 1 0 0,-1 1-1 0 0,0 0 1 0 0,1 0-1 0 0,-1 0 1 0 0,1 0 0 0 0,-1 0-1 0 0,1-1 1 0 0,-1 1-1 0 0,1 0 1 0 0,-1 0-1 0 0,0 0 1 0 0,1 0-1 0 0,-1 0 1 0 0,1 0-1 0 0,-1 0 1 0 0,1 1-1 0 0,-1-1 1 0 0,1 0-1 0 0,-1 0 1 0 0,0 0 0 0 0,1 0-1 0 0,-1 0 1 0 0,1 1-1 0 0,-1-1 1 0 0,0 0-1 0 0,1 0 1 0 0,-1 1-1 0 0,0-1 1 0 0,1 0-1 0 0,-1 1 1 0 0,0-1-1 0 0,1 0 1 0 0,-1 1-1 0 0,0-1 1 0 0,0 0 0 0 0,1 1-1 0 0,-1-1 1 0 0,0 1-1 0 0,0-1 1 0 0,0 1-1 0 0,0-1 1 0 0,1 0-1 0 0,-1 1 1 0 0,0-1-1 0 0,0 1 1 0 0,0 0-1 0 0,-2 26-66 0 0,1-24 67 0 0,-2 14 54 0 0,-1-1-1 0 0,-1 0 1 0 0,0 0 0 0 0,-13 24-1 0 0,-37 60 100 0 0,25-49-101 0 0,-719 1180 78 0 0,722-1190-122 0 0,-41 68 32 0 0,57-87-59 0 0,19-34-166 0 0,12-17-10 0 0,206-274 146 0 0,-106 134 108 0 0,264-357 143 0 0,-256 366-113 0 0,170-164 1 0 0,-289 315-90 0 0,3-4-13 0 0,1 0-1 0 0,1 1 0 0 0,0 0 1 0 0,1 1-1 0 0,21-12 0 0 0,-26 21-71 0 0,-10 2 85 0 0,0 0 0 0 0,1 0 0 0 0,-1 0-1 0 0,0 0 1 0 0,0 0 0 0 0,1 1-1 0 0,-1-1 1 0 0,0 0 0 0 0,0 0 0 0 0,1 1-1 0 0,-1-1 1 0 0,0 0 0 0 0,0 0 0 0 0,0 0-1 0 0,0 1 1 0 0,1-1 0 0 0,-1 0 0 0 0,0 1-1 0 0,0-1 1 0 0,0 0 0 0 0,0 0-1 0 0,0 1 1 0 0,0-1 0 0 0,0 0 0 0 0,0 1-1 0 0,1 4-9 0 0,-1 0-1 0 0,0 0 1 0 0,0 0-1 0 0,0 0 1 0 0,0 0-1 0 0,-1 0 1 0 0,0 0-1 0 0,0-1 1 0 0,-1 1-1 0 0,-1 6 1 0 0,-4 5 64 0 0,0 0 1 0 0,-10 16-1 0 0,-212 299 268 0 0,195-285-310 0 0,-793 991-110 0 0,643-823 148 0 0,144-163 2 0 0,96-115-686 0 0,554-633 772 0 0,-298 332-46 0 0,134-97 157 0 0,-445 461-245 0 0,17-15-44 0 0,0 1 1 0 0,29-19-1 0 0,-43 32-40 0 0,-3 9 6 0 0,-1-2 84 0 0,-1 1 0 0 0,0-1 0 0 0,1 0 0 0 0,-2 1 0 0 0,1-1 0 0 0,-1 0 0 0 0,1 0 1 0 0,-6 8-1 0 0,-2 5 79 0 0,-19 23 1 0 0,-176 223 68 0 0,108-145-166 0 0,-425 527-142 0 0,-21-25-194 0 0,397-467 327 0 0,-24 17 130 0 0,148-152-21 0 0,17-15-61 0 0,10-12-88 0 0,183-193-623 0 0,45-48 871 0 0,155-201-163 0 0,-49 55 86 0 0,54-42 110 0 0,22 26-112 0 0,-408 405-112 0 0,19-20-55 0 0,2 2 0 0 0,31-21 0 0 0,-49 42-70 0 0,-8 8 78 0 0,-8 16 81 0 0,5-20-27 0 0,-4 11 74 0 0,-1-1 0 0 0,0 0-1 0 0,-1 0 1 0 0,-13 19 0 0 0,-40 47 67 0 0,-871 999-141 0 0,869-1008-1 0 0,-728 771-348 0 0,613-675 348 0 0,174-162-2 0 0,-17 13 48 0 0,19-15-48 0 0,0 0 0 0 0,0 0 0 0 0,0 0 1 0 0,0 0-1 0 0,0 0 0 0 0,0 0 0 0 0,0 0 0 0 0,0 0 0 0 0,0 0 0 0 0,0 0 1 0 0,0 0-1 0 0,0 0 0 0 0,0 0 0 0 0,0 0 0 0 0,0-1 0 0 0,0 1 0 0 0,0 0 1 0 0,0 0-1 0 0,0 0 0 0 0,-1 0 0 0 0,1 0 0 0 0,0 0 0 0 0,0 0 0 0 0,0 0 1 0 0,0 0-1 0 0,0 0 0 0 0,0 0 0 0 0,0 0 0 0 0,0 0 0 0 0,0 0 0 0 0,0 0 1 0 0,0 0-1 0 0,0 0 0 0 0,0 0 0 0 0,0 0 0 0 0,0 0 0 0 0,-1 0 0 0 0,1 0 1 0 0,0 0-1 0 0,0 0 0 0 0,0 0 0 0 0,0 0 0 0 0,0 0 0 0 0,0 0 0 0 0,0 0 1 0 0,0 0-1 0 0,0 0 0 0 0,0 0 0 0 0,0 0 0 0 0,0 0 0 0 0,0 0 0 0 0,0 0 1 0 0,0 0-1 0 0,0 0 0 0 0,0 0 0 0 0,-1 0 0 0 0,1 1 0 0 0,0-1 0 0 0,0 0 1 0 0,0 0-1 0 0,0 0 0 0 0,8-13-43 0 0,98-110-402 0 0,-69 82 452 0 0,451-541 118 0 0,-220 254-82 0 0,-261 319-43 0 0,447-524 161 0 0,22 29 20 0 0,-346 383-165 0 0,-115 108-24 0 0,6-7-38 0 0,1 1 0 0 0,0 1-1 0 0,43-25 1 0 0,-53 39-49 0 0,-12 4 91 0 0,0 0-1 0 0,0 0 1 0 0,1 0 0 0 0,-1 1-1 0 0,0-1 1 0 0,0 0-1 0 0,1 0 1 0 0,-1 0-1 0 0,0 1 1 0 0,0-1-1 0 0,1 0 1 0 0,-1 0-1 0 0,0 1 1 0 0,0-1-1 0 0,0 0 1 0 0,0 0-1 0 0,1 1 1 0 0,-1-1-1 0 0,0 0 1 0 0,0 1-1 0 0,0-1 1 0 0,0 0-1 0 0,0 0 1 0 0,0 1-1 0 0,0-1 1 0 0,0 1-1 0 0,1 4-9 0 0,-1 0 0 0 0,0 0-1 0 0,0 0 1 0 0,-1 0 0 0 0,1 0-1 0 0,-1 0 1 0 0,0 0 0 0 0,0 0 0 0 0,-1 0-1 0 0,1-1 1 0 0,-5 8 0 0 0,-3 8 110 0 0,-22 31 1 0 0,-253 312 331 0 0,215-283-411 0 0,-402 469-104 0 0,145-171 38 0 0,-356 401-17 0 0,614-701 58 0 0,53-57 34 0 0,15-21-27 0 0,0 0 0 0 0,0 0 0 0 0,0 0 0 0 0,0 0 0 0 0,0 0 0 0 0,0 0 0 0 0,0 0 0 0 0,1 0 0 0 0,-1 0 0 0 0,0 0 0 0 0,0 0 0 0 0,0 0 0 0 0,0 0 0 0 0,0 0 0 0 0,0 0 0 0 0,0 0 0 0 0,0 0 0 0 0,0 0 0 0 0,0 0 0 0 0,1 0 0 0 0,-1 0 1 0 0,0 1-1 0 0,0-1 0 0 0,0 0 0 0 0,0 0 0 0 0,0 0 0 0 0,0 0 0 0 0,0 0 0 0 0,0 0 0 0 0,0 0 0 0 0,0 0 0 0 0,0 0 0 0 0,0 1 0 0 0,0-1 0 0 0,0 0 0 0 0,0 0 0 0 0,0 0 0 0 0,0 0 0 0 0,0 0 0 0 0,0 0 0 0 0,0 0 0 0 0,0 0 0 0 0,0 1 0 0 0,62-53-375 0 0,697-679 550 0 0,-726 698-171 0 0,524-520 68 0 0,13 22 84 0 0,-543 507-163 0 0,77-64 38 0 0,-74 68-46 0 0,-30 20 13 0 0,0-1 0 0 0,0 1 0 0 0,0 0 1 0 0,0 0-1 0 0,0 0 0 0 0,1 0 1 0 0,-1 0-1 0 0,0 0 0 0 0,0 0 1 0 0,0-1-1 0 0,0 1 0 0 0,1 0 1 0 0,-1 0-1 0 0,0 0 0 0 0,0 0 1 0 0,0 0-1 0 0,0 0 0 0 0,1 0 0 0 0,-1 0 1 0 0,0 0-1 0 0,0 0 0 0 0,0 0 1 0 0,1 0-1 0 0,-1 0 0 0 0,0 0 1 0 0,0 0-1 0 0,0 0 0 0 0,1 0 1 0 0,-1 0-1 0 0,0 0 0 0 0,0 0 1 0 0,0 1-1 0 0,0-1 0 0 0,1 0 0 0 0,-1 0 1 0 0,0 0-1 0 0,0 0 0 0 0,0 0 1 0 0,0 0-1 0 0,1 0 0 0 0,-1 1 1 0 0,0-1-1 0 0,0 0 0 0 0,0 0 1 0 0,0 0-1 0 0,0 0 0 0 0,0 1 1 0 0,0-1-1 0 0,0 0 0 0 0,0 0 0 0 0,1 0 1 0 0,-1 1-1 0 0,0-1 0 0 0,0 0 1 0 0,0 0-1 0 0,0 0 0 0 0,0 1 1 0 0,0-1-1 0 0,0 0 0 0 0,0 0 1 0 0,0 0-1 0 0,0 0 0 0 0,-1 1 1 0 0,1-1-1 0 0,0 0 0 0 0,-3 18-9 0 0,-6 3 87 0 0,0-1-1 0 0,-1 0 1 0 0,-1-1 0 0 0,-1 0 0 0 0,-23 29-1 0 0,-328 395 13 0 0,-27-24-91 0 0,-103 68 17 0 0,407-409 59 0 0,81-73-11 0 0,0-1 0 0 0,-1 1 0 0 0,1-1 0 0 0,-12 6 0 0 0,17-10-59 0 0,0 0 1 0 0,0 0-1 0 0,0 0 1 0 0,0 0-1 0 0,0 0 1 0 0,0 0 0 0 0,0 0-1 0 0,0 0 1 0 0,0 0-1 0 0,-1 0 1 0 0,1 0 0 0 0,0 0-1 0 0,0 0 1 0 0,0 0-1 0 0,0 0 1 0 0,0 0 0 0 0,0 0-1 0 0,0 0 1 0 0,-1 0-1 0 0,1 0 1 0 0,0 0 0 0 0,0 0-1 0 0,0 0 1 0 0,0 0-1 0 0,0 0 1 0 0,0 0 0 0 0,0 0-1 0 0,0 0 1 0 0,0-1-1 0 0,-1 1 1 0 0,1 0 0 0 0,0 0-1 0 0,0 0 1 0 0,0 0-1 0 0,0 0 1 0 0,0 0-1 0 0,0 0 1 0 0,0 0 0 0 0,0 0-1 0 0,0 0 1 0 0,0-1-1 0 0,0 1 1 0 0,0 0 0 0 0,0 0-1 0 0,0 0 1 0 0,0 0-1 0 0,0 0 1 0 0,0 0 0 0 0,0 0-1 0 0,0-1 1 0 0,0 1-1 0 0,0 0 1 0 0,0 0 0 0 0,0 0-1 0 0,0 0 1 0 0,0 0-1 0 0,0 0 1 0 0,0 0 0 0 0,0 0-1 0 0,0-1 1 0 0,0 1-1 0 0,0 0 1 0 0,11-17 68 0 0,60-61-249 0 0,48-44 159 0 0,214-207 128 0 0,149-150 11 0 0,-15-14-18 0 0,-396 414-77 0 0,300-317-120 0 0,-361 386 82 0 0,4-3-9 0 0,0 0-1 0 0,17-12 1 0 0,-29 24-7 0 0,-1 7 16 0 0,-1-1 29 0 0,-1-1 0 0 0,1 1 0 0 0,-1 0 1 0 0,0-1-1 0 0,0 1 0 0 0,-1 0 0 0 0,1-1 1 0 0,-1 0-1 0 0,-4 9 0 0 0,-4 2 48 0 0,-17 21 0 0 0,14-19-37 0 0,-694 801 172 0 0,-53-61-771 0 0,589-595 500 0 0,104-102 78 0 0,29-26 95 0 0,-39 43 0 0 0,76-76-83 0 0,-1 1 0 0 0,1-1 0 0 0,0 1 1 0 0,0-1-1 0 0,0 1 0 0 0,0-1 0 0 0,0 1 0 0 0,0 0 1 0 0,-1 2-1 0 0,4-4-25 0 0,-1-1 0 0 0,1 1 0 0 0,-1-1-1 0 0,1 1 1 0 0,0-1 0 0 0,-1 0 0 0 0,0 1 0 0 0,1-1 0 0 0,-1 0 0 0 0,1 0 0 0 0,-1 0 0 0 0,0 0-1 0 0,2-2 1 0 0,277-212-193 0 0,304-301 0 0 0,-317 255 285 0 0,132-125-56 0 0,15 24 57 0 0,-305 282-182 0 0,-104 77 88 0 0,5-1-56 0 0,-10 4 58 0 0,1 0 1 0 0,-1 1-1 0 0,0-1 0 0 0,1 1 0 0 0,-1-1 1 0 0,0 1-1 0 0,0-1 0 0 0,0 0 0 0 0,1 1 1 0 0,-1-1-1 0 0,0 1 0 0 0,0-1 0 0 0,0 1 1 0 0,0-1-1 0 0,0 1 0 0 0,0 0 0 0 0,0-1 0 0 0,0 1 1 0 0,0-1-1 0 0,0 1 0 0 0,0-1 0 0 0,0 1 1 0 0,0-1-1 0 0,0 1 0 0 0,-1 5 21 0 0,0 0-1 0 0,0-1 1 0 0,0 1-1 0 0,-1-1 1 0 0,0 1 0 0 0,0-1-1 0 0,0 0 1 0 0,-5 9-1 0 0,-6 6 45 0 0,-16 19-1 0 0,29-39-58 0 0,-861 1006 131 0 0,458-601-360 0 0,-25-27 482 0 0,389-345 110 0 0,207-168-998 0 0,96-81 645 0 0,363-375 108 0 0,-133 121-113 0 0,21 31 41 0 0,-505 431-64 0 0,3-2-20 0 0,0 0-1 0 0,20-11 0 0 0,-30 21-21 0 0,-5 6 21 0 0,-5 7 76 0 0,0-1 0 0 0,0 0 0 0 0,-1 0 0 0 0,0-1-1 0 0,-1 0 1 0 0,-1 0 0 0 0,-11 10 0 0 0,11-11-22 0 0,-745 786 84 0 0,-14-34-401 0 0,579-597 564 0 0,170-146-102 0 0,19-16-104 0 0,13-11-48 0 0,68-50-379 0 0,564-493 387 0 0,-238 169-56 0 0,25-22 8 0 0,7 17 19 0 0,-424 374 12 0 0,97-74-73 0 0,-106 84 68 0 0,5-3-41 0 0,-10 6 47 0 0,0 1 0 0 0,0-1 1 0 0,0 0-1 0 0,1 1 0 0 0,-1-1 0 0 0,0 0 1 0 0,0 1-1 0 0,0-1 0 0 0,0 0 0 0 0,0 1 1 0 0,0-1-1 0 0,0 0 0 0 0,0 1 0 0 0,0-1 0 0 0,0 0 1 0 0,0 1-1 0 0,0-1 0 0 0,0 1 0 0 0,0-1 1 0 0,-1 0-1 0 0,1 1 0 0 0,0-1 0 0 0,0 0 1 0 0,0 1-1 0 0,0-1 0 0 0,-1 0 0 0 0,1 0 1 0 0,0 1-1 0 0,0-1 0 0 0,-1 0 0 0 0,1 1 0 0 0,-11 17 84 0 0,0-1 0 0 0,-1 0 0 0 0,-1 0 0 0 0,-25 25-1 0 0,-282 290-66 0 0,127-134-44 0 0,-110 119 53 0 0,-448 453-461 0 0,683-703 649 0 0,47-47-15 0 0,18-18-119 0 0,13-14-52 0 0,127-122-454 0 0,-109 108 422 0 0,485-446-31 0 0,-164 149 25 0 0,509-530-388 0 0,-846 839 381 0 0,48-56-78 0 0,-80 111 525 0 0,-13 1-287 0 0,-51 50 0 0 0,47-53-130 0 0,-483 527-66 0 0,191-208 55 0 0,-254 284 81 0 0,537-590-33 0 0,59-66-165 0 0,26-23 0 0 0,2 2 55 0 0,207-192 50 0 0,348-312 37 0 0,19 31 38 0 0,-441 385-105 0 0,-174 123 39 0 0,0 0 0 0 0,0 0 0 0 0,0 0 1 0 0,0 0-1 0 0,0 0 0 0 0,0 0 0 0 0,0 0 0 0 0,1 0 0 0 0,-1 0 0 0 0,0 1 0 0 0,0-1 0 0 0,0 0 0 0 0,0 0 0 0 0,0 0 0 0 0,0 0 0 0 0,0 0 1 0 0,0 0-1 0 0,0 0 0 0 0,0 0 0 0 0,0 0 0 0 0,0 0 0 0 0,0 0 0 0 0,0 0 0 0 0,1 0 0 0 0,-1 0 0 0 0,0 0 0 0 0,0 0 0 0 0,0 0 1 0 0,0 1-1 0 0,0-1 0 0 0,0 0 0 0 0,0 0 0 0 0,0 0 0 0 0,0 0 0 0 0,1 0 0 0 0,-1 0 0 0 0,0 0 0 0 0,0 0 0 0 0,0 0 0 0 0,0-1 0 0 0,0 1 1 0 0,0 0-1 0 0,0 0 0 0 0,0 0 0 0 0,0 0 0 0 0,0 0 0 0 0,1 0 0 0 0,-1 0 0 0 0,0 0 0 0 0,0 0 0 0 0,0 0 0 0 0,0 0 0 0 0,0 0 1 0 0,0 0-1 0 0,0 0 0 0 0,0 0 0 0 0,0-1 0 0 0,0 3 15 0 0,0 0 1 0 0,0 0-1 0 0,0 0 1 0 0,-1 0 0 0 0,1-1-1 0 0,-1 1 1 0 0,1 0-1 0 0,-1 0 1 0 0,0-1-1 0 0,-1 3 1 0 0,-10 15 37 0 0,-2 0-1 0 0,0-1 1 0 0,-22 21 0 0 0,13-14-48 0 0,-911 992-20 0 0,761-834 112 0 0,171-181-93 0 0,0 0 0 0 0,1 0 0 0 0,-1 0 0 0 0,0-1 0 0 0,0 1 0 0 0,0 0 0 0 0,-1-1 0 0 0,1 1 0 0 0,-4 1 0 0 0,8-10-6 0 0,13-13-32 0 0,72-69-141 0 0,208-196 117 0 0,428-430 70 0 0,-414 352-500 0 0,-301 354 475 0 0,7-8-16 0 0,-2-1 0 0 0,0 0 1 0 0,14-27-1 0 0,-22 33 62 0 0,-6 8 340 0 0,-19 16 430 0 0,-189 156-503 0 0,-42 31-470 0 0,47-54-162 0 0,-7-20 4 0 0,191-115 320 0 0,-1 0-1 0 0,-31 9 0 0 0,47-17 15 0 0,1-1 1 0 0,-1 0-1 0 0,1 0 1 0 0,-1 0-1 0 0,0-1 1 0 0,1 0-1 0 0,-9 0 1 0 0,12 0-4 0 0,0 0-1 0 0,0 0 1 0 0,1-1 0 0 0,-1 1-1 0 0,0 0 1 0 0,0-1 0 0 0,1 1-1 0 0,-1-1 1 0 0,0 1 0 0 0,1-1-1 0 0,-1 1 1 0 0,0-1 0 0 0,1 1-1 0 0,-1-1 1 0 0,1 1 0 0 0,-1-1-1 0 0,1 0 1 0 0,-1 1 0 0 0,0-2-1 0 0,0 0 1 0 0,1 0 0 0 0,-1 0 0 0 0,1 0 0 0 0,-1 0 0 0 0,1 0 0 0 0,0 0 0 0 0,0 0 0 0 0,0 0 0 0 0,0 0 0 0 0,0 0 0 0 0,1-2 0 0 0,0-7-21 0 0,2 1 0 0 0,-1-1-1 0 0,2 1 1 0 0,-1 0 0 0 0,1-1-1 0 0,1 2 1 0 0,9-17 0 0 0,56-69-61 0 0,-69 92 79 0 0,396-527 5 0 0,-340 443-246 0 0,-5-2 1 0 0,-3-2-1 0 0,-4-2 0 0 0,46-140 0 0 0,-81 199 156 0 0,-1 1 1 0 0,-1-1 0 0 0,4-63-1 0 0,-11 94 83 0 0,-1-2-6 0 0,0 0 0 0 0,1 1 0 0 0,-2-1 1 0 0,1 0-1 0 0,0 0 0 0 0,-1 1 0 0 0,-2-8 0 0 0,3 11 13 0 0,-1-1 0 0 0,0 1 1 0 0,0-1-1 0 0,0 1 0 0 0,0 0 0 0 0,-1-1 0 0 0,1 1 0 0 0,0 0 0 0 0,0 0 0 0 0,-1 0 0 0 0,1 0 0 0 0,-1 0 0 0 0,1 0 0 0 0,-1 0 0 0 0,1 0 1 0 0,-1 1-1 0 0,0-1 0 0 0,1 1 0 0 0,-1-1 0 0 0,0 1 0 0 0,1-1 0 0 0,-1 1 0 0 0,-3 0 0 0 0,-3-1 45 0 0,-1 1 0 0 0,1 0 0 0 0,0 0 0 0 0,-1 1 0 0 0,1 0 0 0 0,0 1 0 0 0,0 0 0 0 0,-16 5 0 0 0,-4 5 34 0 0,-35 19-1 0 0,-328 204-36 0 0,11 27 19 0 0,257-176-48 0 0,-59 44 68 0 0,-242 162 596 0 0,375-263-399 0 0,42-26-119 0 0,10-11-30 0 0,2-3-122 0 0,1 1 0 0 0,0 0 0 0 0,0 0 0 0 0,1 1 0 0 0,11-12 0 0 0,49-44-95 0 0,-46 47 76 0 0,557-475-182 0 0,-146 130-234 0 0,-230 173-91 0 0,-192 180 486 0 0,-1 0 0 0 0,16-23-1 0 0,-24 32 28 0 0,0-1 0 0 0,-1 1-1 0 0,1-1 1 0 0,0 1 0 0 0,-1-1 0 0 0,1 1-1 0 0,-1-1 1 0 0,1 0 0 0 0,-1 1-1 0 0,0-1 1 0 0,0 0 0 0 0,1 1 0 0 0,-1-3-1 0 0,-3 1 3 0 0,-10 6 27 0 0,-22 10 25 0 0,1 1 0 0 0,-36 21 0 0 0,-72 49-102 0 0,101-59 40 0 0,-364 244 77 0 0,12 18 76 0 0,37-27 223 0 0,288-214-99 0 0,67-45-248 0 0,0 0 0 0 0,-1 0 0 0 0,1 0 0 0 0,-1-1 0 0 0,1 1 0 0 0,0-1 0 0 0,-1 1 1 0 0,1-1-1 0 0,-1 0 0 0 0,-1 1 0 0 0,2-1-16 0 0,1 0-1 0 0,0 0 1 0 0,0 0 0 0 0,0 0 0 0 0,-1 0 0 0 0,1 0 0 0 0,0-1-1 0 0,0 1 1 0 0,0 0 0 0 0,-1 0 0 0 0,1 0 0 0 0,0 0-1 0 0,0 0 1 0 0,0 0 0 0 0,0 0 0 0 0,-1-1 0 0 0,1 1 0 0 0,0 0-1 0 0,0 0 1 0 0,0 0 0 0 0,0-1 0 0 0,0 1 0 0 0,0 0 0 0 0,-1 0-1 0 0,1 0 1 0 0,0 0 0 0 0,0-1 0 0 0,0 1 0 0 0,0 0 0 0 0,0 0-1 0 0,0-1 1 0 0,0 1 0 0 0,0 0 0 0 0,0 0 0 0 0,0 0-1 0 0,0-1 1 0 0,0 1 0 0 0,0 0 0 0 0,0 0 0 0 0,0-1 0 0 0,2-2 3 0 0,-1 0 1 0 0,0-1-1 0 0,0 1 1 0 0,1 0-1 0 0,0 0 1 0 0,0 0-1 0 0,0 0 1 0 0,3-3-1 0 0,84-82-227 0 0,-89 88 221 0 0,718-624-126 0 0,-223 202-282 0 0,-386 324 93 0 0,-43 32 113 0 0,-63 63 182 0 0,0-1 1 0 0,-1 1-1 0 0,1-1 1 0 0,-1 0-1 0 0,0 0 1 0 0,3-7 0 0 0,-5 11 18 0 0,0 0 1 0 0,0 0 0 0 0,0 0-1 0 0,0-1 1 0 0,0 1 0 0 0,0 0-1 0 0,1 0 1 0 0,-1 0 0 0 0,0 0-1 0 0,0 0 1 0 0,0 0 0 0 0,0 0-1 0 0,0 0 1 0 0,0-1 0 0 0,0 1-1 0 0,0 0 1 0 0,0 0 0 0 0,0 0-1 0 0,0 0 1 0 0,0 0 0 0 0,0 0-1 0 0,0 0 1 0 0,0-1 0 0 0,0 1-1 0 0,0 0 1 0 0,0 0 0 0 0,0 0-1 0 0,0 0 1 0 0,0 0 0 0 0,0 0-1 0 0,-1 0 1 0 0,1-1 0 0 0,0 1-1 0 0,0 0 1 0 0,0 0 0 0 0,0 0-1 0 0,0 0 1 0 0,0 0 0 0 0,0 0-1 0 0,0 0 1 0 0,0 0 0 0 0,0 0 0 0 0,-1 0-1 0 0,1 0 1 0 0,0-1 0 0 0,-13 4 55 0 0,-26 9 29 0 0,0 3 0 0 0,1 1 0 0 0,-45 25 0 0 0,-573 354-38 0 0,37 51 308 0 0,450-312 89 0 0,270-215-753 0 0,1120-828 406 0 0,-1176 878-164 0 0,-12 9-114 0 0,0-1 0 0 0,30-30 1 0 0,-61 51 160 0 0,0 0 1 0 0,0 0 0 0 0,0 0 0 0 0,-1 0-1 0 0,1 0 1 0 0,0-1 0 0 0,-1 1-1 0 0,0-1 1 0 0,2-3 0 0 0,-3 6 19 0 0,0 0 0 0 0,1 0 0 0 0,-1 0 0 0 0,0 0 0 0 0,0-1 0 0 0,0 1 0 0 0,0 0 0 0 0,0 0 0 0 0,0 0 0 0 0,0 0 0 0 0,0 0 0 0 0,0 0 0 0 0,0 0 0 0 0,0-1 0 0 0,0 1 0 0 0,0 0 0 0 0,0 0 0 0 0,0 0 0 0 0,0 0 0 0 0,0 0 0 0 0,-1 0 0 0 0,1-1 0 0 0,0 1 0 0 0,0 0 0 0 0,0 0 0 0 0,0 0 0 0 0,0 0 0 0 0,0 0-1 0 0,0 0 1 0 0,0 0 0 0 0,0 0 0 0 0,0 0 0 0 0,0-1 0 0 0,-1 1 0 0 0,1 0 0 0 0,0 0 0 0 0,0 0 0 0 0,0 0 0 0 0,0 0 0 0 0,0 0 0 0 0,0 0 0 0 0,-1 0 0 0 0,-12 0-16 0 0,-18 4 34 0 0,1 2 0 0 0,0 2 0 0 0,0 0 0 0 0,-45 20 0 0 0,-84 41 138 0 0,-249 147 1 0 0,-126 127 51 0 0,308-194-87 0 0,151-102-70 0 0,56-39-16 0 0,19-7-32 0 0,0-1-1 0 0,0 0 1 0 0,0 0 0 0 0,0 0-1 0 0,-1 0 1 0 0,1 0-1 0 0,0 0 1 0 0,0 0-1 0 0,0 0 1 0 0,0 0 0 0 0,0 0-1 0 0,0 0 1 0 0,-1 0-1 0 0,1 0 1 0 0,0 0 0 0 0,0 0-1 0 0,0 0 1 0 0,0 0-1 0 0,0 0 1 0 0,-1 0 0 0 0,1 0-1 0 0,0 0 1 0 0,0 0-1 0 0,0 0 1 0 0,0 0 0 0 0,0-1-1 0 0,0 1 1 0 0,-1 0-1 0 0,1 0 1 0 0,0 0 0 0 0,0 0-1 0 0,0 0 1 0 0,0 0-1 0 0,0 0 1 0 0,0 0 0 0 0,0-1-1 0 0,0 1 1 0 0,0 0-1 0 0,0 0 1 0 0,-1 0 0 0 0,1 0-1 0 0,0 0 1 0 0,0 0-1 0 0,0-1 1 0 0,0 1 0 0 0,0 0-1 0 0,0 0 1 0 0,0 0-1 0 0,0 0 1 0 0,0 0 0 0 0,0-1-1 0 0,2-2 13 0 0,0 0 0 0 0,-1 0 0 0 0,1 0 0 0 0,0 0 0 0 0,1 0 0 0 0,-1 0 0 0 0,0 1 0 0 0,5-4 0 0 0,87-76-158 0 0,555-416 157 0 0,-223 230-62 0 0,-374 237-80 0 0,-28 15-80 0 0,-23 14 81 0 0,-5 3 5 0 0,-41 19 9 0 0,-121 66 268 0 0,-171 120 0 0 0,-140 130 61 0 0,473-333-210 0 0,-17 12 13 0 0,-131 102 279 0 0,133-100-216 0 0,18-14-62 0 0,14-11-47 0 0,74-51-345 0 0,693-394 685 0 0,-534 334-309 0 0,341-113-1 0 0,-559 222-87 0 0,-15 5-21 0 0,1 1 0 0 0,-1 0 0 0 0,22-3-1 0 0,-31 8-54 0 0,-9 6 26 0 0,-7 6 158 0 0,-1 0-1 0 0,0-1 0 0 0,-1 0 1 0 0,0-1-1 0 0,-26 15 0 0 0,19-12 10 0 0,-616 446 205 0 0,630-454-236 0 0,-415 337 110 0 0,404-326-32 0 0,-18 22 0 0 0,29-28 11 0 0,8-11-89 0 0,-1 0 0 0 0,0 0 0 0 0,0 1 1 0 0,0-1-1 0 0,0 0 0 0 0,0 0 0 0 0,0 0 0 0 0,0 0 0 0 0,1 0 0 0 0,-1 0 0 0 0,0 1 0 0 0,0-1 0 0 0,0 0 0 0 0,0 0 0 0 0,0 0 0 0 0,1 0 0 0 0,-1 0 0 0 0,0 0 0 0 0,0 0 0 0 0,0 0 0 0 0,0 0 0 0 0,1 0 0 0 0,-1 0 0 0 0,0 0 0 0 0,0 0 0 0 0,0 0 0 0 0,0 0 1 0 0,1 0-1 0 0,-1 0 0 0 0,0 0 0 0 0,0 0 0 0 0,0 0 0 0 0,0 0 0 0 0,1 0 0 0 0,-1 0 0 0 0,0 0 0 0 0,0 0 0 0 0,0 0 0 0 0,0 0 0 0 0,1-1 0 0 0,9-2-41 0 0,1-1 0 0 0,-1-1 0 0 0,16-9 0 0 0,106-64-203 0 0,761-412 582 0 0,-456 275-372 0 0,-45 23-388 0 0,-377 184 340 0 0,-18 9 195 0 0,-28 15 414 0 0,-467 280-100 0 0,14 23-517 0 0,240-150 142 0 0,225-156-38 0 0,-18 18-1 0 0,28-18-32 0 0,9-13 16 0 0,0 0 0 0 0,0 0 0 0 0,0 0 0 0 0,0 1 0 0 0,0-1 0 0 0,0 0 1 0 0,0 0-1 0 0,0 0 0 0 0,0 0 0 0 0,0 1 0 0 0,0-1 0 0 0,1 0 0 0 0,-1 0 0 0 0,0 0 0 0 0,0 0 0 0 0,0 0 0 0 0,0 1 0 0 0,0-1 0 0 0,0 0 1 0 0,0 0-1 0 0,0 0 0 0 0,1 0 0 0 0,-1 0 0 0 0,0 0 0 0 0,0 0 0 0 0,0 1 0 0 0,0-1 0 0 0,0 0 0 0 0,1 0 0 0 0,-1 0 0 0 0,0 0 0 0 0,0 0 1 0 0,0 0-1 0 0,0 0 0 0 0,1 0 0 0 0,-1 0 0 0 0,0 0 0 0 0,0 0 0 0 0,0 0 0 0 0,0 0 0 0 0,1 0 0 0 0,3 0-32 0 0,-1-1 0 0 0,1 0-1 0 0,0 1 1 0 0,0-1 0 0 0,-1-1 0 0 0,7-2-1 0 0,90-43-234 0 0,1342-661 744 0 0,-1281 625-382 0 0,-128 64-61 0 0,-28 14-35 0 0,-6 2 47 0 0,-7 5 174 0 0,-37 13-57 0 0,1 1 0 0 0,0 3 1 0 0,-45 28-1 0 0,62-33-139 0 0,-327 188-94 0 0,6 18 9 0 0,180-113 75 0 0,89-57-29 0 0,-217 147 80 0 0,262-169-55 0 0,31-24-22 0 0,13-7-63 0 0,59-22-30 0 0,-2-2 0 0 0,65-38 1 0 0,-63 31 90 0 0,341-171 180 0 0,472-223 83 0 0,-805 393-210 0 0,131-53-21 0 0,-232 100-151 0 0,1 2 115 0 0,-996 563-191 0 0,1004-568 210 0 0,-428 280 53 0 0,416-271-45 0 0,10-7 0 0 0,1 1 0 0 0,0 1 0 0 0,-18 17 0 0 0,32-26-14 0 0,13-7-45 0 0,32-9-70 0 0,62-27 0 0 0,46-30 208 0 0,-69 30-59 0 0,1243-560 342 0 0,-1197 545-302 0 0,146-67-73 0 0,-289 124 2 0 0,-25 12 83 0 0,-607 295-66 0 0,16 33-141 0 0,438-233 120 0 0,-67 46 29 0 0,205-119 22 0 0,47-28-60 0 0,8-9 16 0 0,0 0 0 0 0,0 1 0 0 0,0-1 0 0 0,0 0 0 0 0,0 0-1 0 0,0 0 1 0 0,0 0 0 0 0,1 0 0 0 0,-1 1 0 0 0,0-1 0 0 0,0 0-1 0 0,0 0 1 0 0,0 0 0 0 0,0 0 0 0 0,1 0 0 0 0,-1 0-1 0 0,0 0 1 0 0,0 0 0 0 0,0 0 0 0 0,0 0 0 0 0,0 1 0 0 0,1-1-1 0 0,-1 0 1 0 0,0 0 0 0 0,0 0 0 0 0,0 0 0 0 0,1 0 0 0 0,-1 0-1 0 0,0 0 1 0 0,0 0 0 0 0,0 0 0 0 0,0 0 0 0 0,1 0-1 0 0,-1-1 1 0 0,0 1 0 0 0,0 0 0 0 0,32-8-110 0 0,75-38 13 0 0,52-27 116 0 0,43-21 25 0 0,-74 35-32 0 0,1816-832 215 0 0,-1883 864-356 0 0,-50 20 78 0 0,-10 5 1 0 0,-23 7 2 0 0,-424 180 208 0 0,351-142-145 0 0,-820 403 250 0 0,816-393-215 0 0,-328 196 33 0 0,401-232 45 0 0,-24 23-1 0 0,46-37-111 0 0,2-1-5 0 0,-1 0-1 0 0,0 1 1 0 0,1-1 0 0 0,0 1 0 0 0,-1 0 0 0 0,-1 3 0 0 0,4-6-11 0 0,0 1 0 0 0,0-1 0 0 0,0 0 1 0 0,0 0-1 0 0,0 0 0 0 0,0 0 1 0 0,-1 1-1 0 0,1-1 0 0 0,0 0 1 0 0,0 0-1 0 0,0 0 0 0 0,0 0 1 0 0,1 1-1 0 0,-1-1 0 0 0,0 0 1 0 0,0 0-1 0 0,0 0 0 0 0,0 0 0 0 0,0 1 1 0 0,0-1-1 0 0,0 0 0 0 0,0 0 1 0 0,0 0-1 0 0,0 0 0 0 0,0 1 1 0 0,0-1-1 0 0,1 0 0 0 0,-1 0 1 0 0,0 0-1 0 0,0 0 0 0 0,0 0 0 0 0,0 0 1 0 0,0 1-1 0 0,1-1 0 0 0,-1 0 1 0 0,0 0-1 0 0,0 0 0 0 0,0 0 1 0 0,0 0-1 0 0,1 0 0 0 0,-1 0 1 0 0,0 0-1 0 0,0 0 0 0 0,21-1-108 0 0,79-22 11 0 0,60-33 156 0 0,943-391 361 0 0,-781 313-419 0 0,248-112-208 0 0,-551 238 163 0 0,-10 5 19 0 0,-1-1 0 0 0,1-1-1 0 0,-1 1 1 0 0,10-9 0 0 0,-16 12 6 0 0,-9 0-11 0 0,-13 3 17 0 0,0 1 1 0 0,0 0-1 0 0,1 2 0 0 0,-1 0 0 0 0,-25 11 0 0 0,-483 200-45 0 0,16 36 68 0 0,-549 321-129 0 0,901-482 160 0 0,68-34 2 0 0,88-54-35 0 0,-1 1-1 0 0,1-1 1 0 0,0 1-1 0 0,-5 4 0 0 0,9-8-6 0 0,0 0 0 0 0,0 0-1 0 0,0 0 1 0 0,0 0 0 0 0,0 1-1 0 0,0-1 1 0 0,0 0 0 0 0,0 0 0 0 0,-1 0-1 0 0,1 0 1 0 0,0 0 0 0 0,0 0-1 0 0,0 1 1 0 0,0-1 0 0 0,0 0-1 0 0,0 0 1 0 0,0 0 0 0 0,0 0 0 0 0,0 0-1 0 0,0 0 1 0 0,0 1 0 0 0,0-1-1 0 0,0 0 1 0 0,1 0 0 0 0,-1 0-1 0 0,0 0 1 0 0,0 0 0 0 0,0 0-1 0 0,0 0 1 0 0,0 1 0 0 0,0-1 0 0 0,0 0-1 0 0,0 0 1 0 0,0 0 0 0 0,0 0-1 0 0,0 0 1 0 0,0 0 0 0 0,1 0-1 0 0,-1 0 1 0 0,0 0 0 0 0,0 0 0 0 0,0 1-1 0 0,0-1 1 0 0,0 0 0 0 0,0 0-1 0 0,1 0 1 0 0,-1 0 0 0 0,0 0-1 0 0,0 0 1 0 0,0 0 0 0 0,0 0 0 0 0,0 0-1 0 0,0 0 1 0 0,1 0 0 0 0,-1 0-1 0 0,0 0 1 0 0,0 0 0 0 0,0 0-1 0 0,0 0 1 0 0,0 0 0 0 0,25-4-78 0 0,86-29-44 0 0,66-30 156 0 0,59-24 33 0 0,42-21-8 0 0,125-52 38 0 0,1526-582-170 0 0,-1856 717 4 0 0,64-26-116 0 0,-103 33 169 0 0,-35 18 17 0 0,1 0 0 0 0,0 0 0 0 0,0 0 0 0 0,0 0 0 0 0,-1 0 0 0 0,1 0 0 0 0,0 0 0 0 0,0 0 0 0 0,0 0 0 0 0,-1 0 0 0 0,1 0 0 0 0,0 0 0 0 0,0 0 0 0 0,0-1 0 0 0,0 1 0 0 0,-1 0 0 0 0,1 0 0 0 0,0 0 0 0 0,0 0 0 0 0,0 0 0 0 0,0-1 0 0 0,0 1 0 0 0,0 0 0 0 0,-1 0 0 0 0,1 0 0 0 0,0-1 0 0 0,0 1 0 0 0,0 0 0 0 0,0 0 0 0 0,0 0 0 0 0,0 0 0 0 0,0-1 0 0 0,0 1 0 0 0,0 0 0 0 0,0 0 0 0 0,0 0 0 0 0,0-1 0 0 0,0 1 0 0 0,0 0 0 0 0,0 0 0 0 0,0 0 0 0 0,0-1 0 0 0,0 1 0 0 0,0 0 0 0 0,0 0 0 0 0,0 0 1 0 0,0-1-1 0 0,1 1 0 0 0,-1 0 0 0 0,0 0 0 0 0,0 0 0 0 0,0 0 0 0 0,0-1 0 0 0,0 1 0 0 0,0 0 0 0 0,1 0 0 0 0,-1 0 0 0 0,0 0 0 0 0,0 0 0 0 0,0 0 0 0 0,0-1 0 0 0,1 1 0 0 0,-1 0 0 0 0,0 0 0 0 0,0 0 0 0 0,1 0 0 0 0,-27 0 110 0 0,-33 9 16 0 0,-112 30 0 0 0,-22 17-157 0 0,-45 23 3 0 0,-724 309-49 0 0,28 61 174 0 0,881-424-99 0 0,26-13 22 0 0,1 1 1 0 0,1 2 0 0 0,-32 22-1 0 0,49-27 5 0 0,8-10-27 0 0,0 0 1 0 0,0 0-1 0 0,0 0 1 0 0,0 1-1 0 0,0-1 1 0 0,0 0 0 0 0,0 0-1 0 0,0 0 1 0 0,0 1-1 0 0,0-1 1 0 0,0 0 0 0 0,1 0-1 0 0,-1 0 1 0 0,0 0-1 0 0,0 1 1 0 0,0-1-1 0 0,0 0 1 0 0,0 0 0 0 0,1 0-1 0 0,-1 0 1 0 0,0 0-1 0 0,0 0 1 0 0,0 1-1 0 0,1-1 1 0 0,-1 0 0 0 0,0 0-1 0 0,0 0 1 0 0,0 0-1 0 0,1 0 1 0 0,-1 0 0 0 0,0 0-1 0 0,0 0 1 0 0,0 0-1 0 0,1 0 1 0 0,5 1-23 0 0,0-1 1 0 0,-1 0-1 0 0,1 0 1 0 0,0-1-1 0 0,0 1 1 0 0,10-4-1 0 0,106-27-65 0 0,59-26 152 0 0,55-25 67 0 0,50-24-59 0 0,1530-532 14 0 0,-1497 534-4 0 0,-50 16-50 0 0,-61 16-24 0 0,47-18-40 0 0,-173 58 38 0 0,-117 34 74 0 0,-148 54 156 0 0,138-41-240 0 0,-148 50-39 0 0,-56 24-45 0 0,-47 23-45 0 0,-1195 529-17 0 0,1337-562 230 0 0,135-68-63 0 0,0 1 0 0 0,-22 16 0 0 0,28-14-6 0 0,13-14-12 0 0,0 0 1 0 0,-1 0-1 0 0,1 1 1 0 0,0-1-1 0 0,0 0 1 0 0,-1 1-1 0 0,1-1 1 0 0,0 0-1 0 0,0 1 1 0 0,0-1-1 0 0,0 0 1 0 0,0 1-1 0 0,-1-1 1 0 0,1 0-1 0 0,0 1 1 0 0,0-1-1 0 0,0 0 1 0 0,0 1-1 0 0,0-1 0 0 0,0 1 1 0 0,0-1-1 0 0,0 0 1 0 0,1 1-1 0 0,-1 0-1 0 0,0-1 0 0 0,1 0 0 0 0,-1 1 0 0 0,1-1 0 0 0,-1 0 0 0 0,0 0 0 0 0,1 1 0 0 0,-1-1 1 0 0,1 0-1 0 0,-1 0 0 0 0,1 0 0 0 0,-1 0 0 0 0,1 1 0 0 0,-1-1 0 0 0,1 0 0 0 0,-1 0 0 0 0,1 0 0 0 0,-1 0 0 0 0,2 0 0 0 0,21-3-69 0 0,90-21-52 0 0,66-30 118 0 0,63-23 21 0 0,54-19 35 0 0,1202-368 168 0 0,-1168 365-137 0 0,-12 1 33 0 0,-48 10-86 0 0,-52 14-114 0 0,48-31-158 0 0,-243 95 230 0 0,-15 7 9 0 0,-1 0 1 0 0,-1 0-1 0 0,1-1 1 0 0,-1 0 0 0 0,1 0-1 0 0,9-8 1 0 0,-15 10-8 0 0,-11 2 16 0 0,-28 5 14 0 0,1 1 0 0 0,0 2-1 0 0,-48 17 1 0 0,-95 30-62 0 0,-58 18 75 0 0,-52 21 11 0 0,-836 297-261 0 0,21 51 329 0 0,967-379 31 0 0,123-56-118 0 0,1 1 0 0 0,-23 15 0 0 0,28-12-32 0 0,9-11 7 0 0,-1 1-1 0 0,1-1 1 0 0,0 0 0 0 0,0 0 0 0 0,0 0 0 0 0,0 0 0 0 0,0 1-1 0 0,0-1 1 0 0,0 0 0 0 0,0 0 0 0 0,0 0 0 0 0,0 0 0 0 0,0 0-1 0 0,0 1 1 0 0,0-1 0 0 0,0 0 0 0 0,0 0 0 0 0,0 0 0 0 0,0 0-1 0 0,1 1 1 0 0,-1-1 0 0 0,0 0 0 0 0,0 0 0 0 0,0 0-1 0 0,0 0 1 0 0,0 0 0 0 0,0 1 0 0 0,0-1 0 0 0,0 0 0 0 0,1 0-1 0 0,-1 0 1 0 0,0 0 0 0 0,0 0 0 0 0,0 0 0 0 0,0 0 0 0 0,0 0-1 0 0,1 0 1 0 0,-1 1 0 0 0,0-1 0 0 0,0 0 0 0 0,4 0-17 0 0,0 1 1 0 0,0-1-1 0 0,1 0 1 0 0,-1 0-1 0 0,0 0 1 0 0,4-1-1 0 0,102-16-38 0 0,68-28 53 0 0,60-25 59 0 0,61-23-8 0 0,55-18 24 0 0,1203-368 251 0 0,-1234 381-392 0 0,-56 15-81 0 0,-59 16 60 0 0,-186 60 77 0 0,214-73-225 0 0,-182 59 206 0 0,-51 19 32 0 0,7-4-6 0 0,-12 5 8 0 0,-12 2 10 0 0,-57 13 68 0 0,-72 25 0 0 0,-39 15-61 0 0,-48 18-11 0 0,-47 20 16 0 0,-660 247-73 0 0,23 48-54 0 0,752-308 231 0 0,143-69-79 0 0,1 0-1 0 0,-28 22 1 0 0,45-31-46 0 0,0 0-1 0 0,0 0 1 0 0,0 0-1 0 0,0 0 1 0 0,0 0-1 0 0,0 0 1 0 0,0 0-1 0 0,1 0 1 0 0,-1 0-1 0 0,0 0 0 0 0,1 0 1 0 0,-1 2-1 0 0,1-2-2 0 0,0-1-1 0 0,0 0 1 0 0,0 1-1 0 0,0-1 1 0 0,0 0-1 0 0,0 1 1 0 0,0-1-1 0 0,0 0 1 0 0,0 1-1 0 0,0-1 1 0 0,0 0-1 0 0,0 0 1 0 0,0 1-1 0 0,1-1 1 0 0,-1 0-1 0 0,0 1 1 0 0,0-1-1 0 0,0 0 1 0 0,1 0-1 0 0,-1 1 1 0 0,0-1-1 0 0,0 0 1 0 0,1 0-1 0 0,-1 0 1 0 0,0 1-1 0 0,1-1 1 0 0,-1 0-1 0 0,0 0 1 0 0,0 0-1 0 0,1 0 1 0 0,0 1-1 0 0,5 0-12 0 0,0 0 0 0 0,1-1 0 0 0,-1 0 0 0 0,0 0 0 0 0,1 0 0 0 0,-1-1 0 0 0,0 0 0 0 0,7-1 0 0 0,147-31 50 0 0,80-29 30 0 0,66-22 34 0 0,517-157 118 0 0,-173 50-136 0 0,-312 94-331 0 0,-46 9-163 0 0,-47 15 3 0 0,-55 14 192 0 0,-145 45 163 0 0,10-3-61 0 0,58-26 1 0 0,-109 42 109 0 0,-1-1 1 0 0,1 0 0 0 0,-1 0 0 0 0,1 0 0 0 0,-1-1 0 0 0,4-2 0 0 0,-7 5 3 0 0,0 0 0 0 0,0 0 0 0 0,0 0 0 0 0,0-1 0 0 0,0 1 0 0 0,1 0 0 0 0,-1 0 0 0 0,0 0 0 0 0,0 0 0 0 0,0 0 0 0 0,0 0 0 0 0,0 0 1 0 0,0 0-1 0 0,0 0 0 0 0,0 0 0 0 0,0 0 0 0 0,0 0 0 0 0,0 0 0 0 0,0-1 0 0 0,0 1 0 0 0,0 0 0 0 0,0 0 0 0 0,0 0 0 0 0,0 0 0 0 0,0 0 0 0 0,0 0 0 0 0,0 0 0 0 0,1 0 0 0 0,-1 0 0 0 0,0 0 0 0 0,-1-1 0 0 0,1 1 0 0 0,0 0 0 0 0,0 0 0 0 0,0 0 0 0 0,0 0 0 0 0,0 0 0 0 0,0 0 0 0 0,0 0 0 0 0,0 0 0 0 0,0 0 0 0 0,0-1 0 0 0,0 1 0 0 0,0 0 0 0 0,0 0 0 0 0,0 0 0 0 0,0 0 0 0 0,0 0 0 0 0,0 0 0 0 0,0 0 0 0 0,0 0 0 0 0,-1 0 0 0 0,-13-2 42 0 0,-32 4 32 0 0,0 1 0 0 0,0 3 0 0 0,-47 12 0 0 0,-108 27-87 0 0,-47 20 50 0 0,-47 21-29 0 0,-648 228-37 0 0,25 54 322 0 0,876-350-229 0 0,20-10-3 0 0,2 2-1 0 0,-1 0 1 0 0,1 0-1 0 0,1 2 0 0 0,-28 22 1 0 0,41-26-62 0 0,18-5-38 0 0,5-2 25 0 0,1-2 0 0 0,-1 0 0 0 0,1 0-1 0 0,17-5 1 0 0,83-22 63 0 0,-100 24-40 0 0,193-53 76 0 0,1337-411-326 0 0,-1425 429-1 0 0,74-24-118 0 0,-122 40 214 0 0,89-32-87 0 0,-158 53 222 0 0,0-1 1 0 0,-1 0-1 0 0,1 1 0 0 0,-1-2 1 0 0,5-3-1 0 0,-10 7 11 0 0,0 1 0 0 0,0-1 0 0 0,0-1 0 0 0,-1 1 0 0 0,1 0 0 0 0,0 0 0 0 0,0 0 0 0 0,0 0 0 0 0,-1 0 0 0 0,1 0 0 0 0,0 0 0 0 0,0 0 0 0 0,0 0 0 0 0,-1 0-1 0 0,1 0 1 0 0,0 0 0 0 0,0-1 0 0 0,0 1 0 0 0,0 0 0 0 0,0 0 0 0 0,-1 0 0 0 0,1 0 0 0 0,0 0 0 0 0,0-1 0 0 0,0 1 0 0 0,0 0 0 0 0,0 0 0 0 0,0 0 0 0 0,0-1 0 0 0,-1 1 0 0 0,1 0 0 0 0,0 0 0 0 0,0 0 0 0 0,0-1 0 0 0,0 1 0 0 0,0 0 0 0 0,0 0 0 0 0,0 0 0 0 0,0-1 0 0 0,0 1-1 0 0,0 0 1 0 0,0 0 0 0 0,0 0 0 0 0,0-1 0 0 0,0 1 0 0 0,1 0 0 0 0,-1 0 0 0 0,0 0 0 0 0,0-1 0 0 0,0 1 0 0 0,0 0 0 0 0,0 0 0 0 0,0 0 0 0 0,0 0 0 0 0,1-1 0 0 0,-1 1 0 0 0,0 0 0 0 0,0 0 0 0 0,0 0 0 0 0,0 0 0 0 0,0 0 0 0 0,1 0 0 0 0,-1-1 0 0 0,0 1 0 0 0,0 0 0 0 0,0 0-1 0 0,1 0 1 0 0,-1 0 0 0 0,0 0 0 0 0,-45-1 62 0 0,-11 4 1 0 0,-106 20 0 0 0,-63 30 6 0 0,-850 300 643 0 0,950-300-352 0 0,110-47-293 0 0,1 1-1 0 0,-23 16 1 0 0,36-23-66 0 0,0 1 1 0 0,1 0-1 0 0,-1-1 0 0 0,0 1 0 0 0,1-1 0 0 0,-1 1 1 0 0,0 0-1 0 0,1 0 0 0 0,-1-1 0 0 0,1 1 1 0 0,-1 0-1 0 0,1 0 0 0 0,-1 0 0 0 0,1 0 0 0 0,-1 1 1 0 0,1-2-4 0 0,0 0 1 0 0,0 1-1 0 0,1-1 1 0 0,-1 0-1 0 0,0 1 1 0 0,0-1-1 0 0,0 0 1 0 0,0 0-1 0 0,0 1 1 0 0,1-1-1 0 0,-1 0 1 0 0,0 0-1 0 0,0 1 1 0 0,0-1-1 0 0,1 0 1 0 0,-1 0-1 0 0,0 1 1 0 0,0-1-1 0 0,1 0 1 0 0,-1 0-1 0 0,0 0 1 0 0,1 0-1 0 0,-1 0 1 0 0,0 1-1 0 0,1-1 1 0 0,-1 0-1 0 0,0 0 1 0 0,1 0-1 0 0,-1 0 1 0 0,7 1-31 0 0,1 0 1 0 0,-1-1 0 0 0,11 0-1 0 0,-13 0 26 0 0,119-7 19 0 0,55-26 86 0 0,725-183 16 0 0,-115 25-1468 0 0,-734 180 993 0 0,-47 8 156 0 0,-9 3 127 0 0,-17 1 62 0 0,-62 13 199 0 0,-85 25 1 0 0,-93 39-197 0 0,194-57 31 0 0,-659 239 613 0 0,694-247-497 0 0,17-9-72 0 0,1 0-1 0 0,0 1 1 0 0,0 0-1 0 0,1 1 1 0 0,0 0-1 0 0,0 1 0 0 0,-11 9 1 0 0,18-9-73 0 0,11-4-44 0 0,4-2 23 0 0,1 0 0 0 0,-1-1 0 0 0,1 0-1 0 0,16-3 1 0 0,57-13 54 0 0,-70 13-15 0 0,462-122 128 0 0,-387 99-168 0 0,603-173-1401 0 0,-659 190 1255 0 0,-27 8 89 0 0,0-1 0 0 0,0-1 0 0 0,0 1 0 0 0,0-1 0 0 0,13-7 0 0 0,-20 8-12 0 0,-9 2 50 0 0,-26 1 70 0 0,-1 2 0 0 0,-41 8 0 0 0,-74 23 0 0 0,145-33-18 0 0,-256 70 658 0 0,-399 166 0 0 0,654-235-638 0 0,-34 14 276 0 0,0 2 0 0 0,-73 46 0 0 0,110-62-276 0 0,-1 1 0 0 0,1 0 0 0 0,0 0 0 0 0,-1 0 0 0 0,1 0 0 0 0,-4 7 0 0 0,6-10-22 0 0,1 0 1 0 0,0 0-1 0 0,0 0 0 0 0,0 0 0 0 0,0 1 1 0 0,0-1-1 0 0,0 0 0 0 0,0 0 0 0 0,-1 0 1 0 0,1 1-1 0 0,0-1 0 0 0,0 0 0 0 0,0 0 1 0 0,0 0-1 0 0,0 1 0 0 0,0-1 0 0 0,0 0 1 0 0,0 0-1 0 0,0 0 0 0 0,0 1 1 0 0,0-1-1 0 0,0 0 0 0 0,0 0 0 0 0,0 0 1 0 0,0 0-1 0 0,0 1 0 0 0,0-1 0 0 0,1 0 1 0 0,-1 0-1 0 0,0 0 0 0 0,0 1 0 0 0,0-1 1 0 0,0 0-1 0 0,14 3-62 0 0,23-3 56 0 0,0-2-1 0 0,0-2 1 0 0,71-16 0 0 0,383-113-70 0 0,-7-30-847 0 0,-236 72-159 0 0,-230 84 973 0 0,-11 5 64 0 0,0 0 0 0 0,0-1 0 0 0,-1 0 1 0 0,1 0-1 0 0,-1-1 0 0 0,0 0 0 0 0,0 0 0 0 0,7-6 0 0 0,-11 6 11 0 0,-9 3 30 0 0,-14 0 36 0 0,0 1-1 0 0,0 1 1 0 0,1 1-1 0 0,-23 5 1 0 0,-87 25 2 0 0,122-30-32 0 0,-279 86 261 0 0,5 12 1 0 0,-314 159-1 0 0,570-247-217 0 0,13-6 4 0 0,0 1-1 0 0,0 0 1 0 0,0 0-1 0 0,-11 10 1 0 0,22-14-57 0 0,11-7-61 0 0,217-103-300 0 0,2-24 71 0 0,82-59-964 0 0,-17-24-592 0 0,-257 184 1618 0 0,-2-1 1 0 0,0-1-1 0 0,43-57 1 0 0,-71 82 140 0 0,-1-1 0 0 0,1 1 0 0 0,-2-1-1 0 0,1-1 1 0 0,-1 1 0 0 0,-1 0 0 0 0,1-1 0 0 0,-1 0 0 0 0,-1 0 0 0 0,0 0 0 0 0,0 0 0 0 0,0 0 0 0 0,-1-14 0 0 0,-1 21 77 0 0,1 0 0 0 0,-2-1 0 0 0,1 1 0 0 0,0 0 0 0 0,0-1 0 0 0,-1 1 0 0 0,1 0 0 0 0,-1 0 0 0 0,0 0 0 0 0,1-1 0 0 0,-1 1 0 0 0,0 0 0 0 0,0 0 0 0 0,-1 0 0 0 0,1 0 0 0 0,0 0 0 0 0,-1 1 0 0 0,1-1 0 0 0,-1 0 0 0 0,1 1 0 0 0,-1-1 0 0 0,0 1 0 0 0,-3-3 0 0 0,-2 1 48 0 0,-1 0 0 0 0,1 0-1 0 0,-1 1 1 0 0,1 0-1 0 0,-1 0 1 0 0,-7 0-1 0 0,-36-3 371 0 0,1 1-1 0 0,-1 3 1 0 0,-52 6-1 0 0,24 2 480 0 0,-98 23 0 0 0,-77 33 581 0 0,-252 91 285 0 0,491-149-1705 0 0,7-2-24 0 0,-1 0 0 0 0,-14 8 0 0 0,31-12-214 0 0,36-11 179 0 0,0-1 1 0 0,76-35-1 0 0,-77 29 14 0 0,645-309-465 0 0,-651 304 382 0 0,-37 24 81 0 0,7-7-37 0 0,-7 6 41 0 0,0 1 1 0 0,1 0 0 0 0,-1 0-1 0 0,0 0 1 0 0,0-1 0 0 0,0 1-1 0 0,0 0 1 0 0,0 0-1 0 0,0 0 1 0 0,0-1 0 0 0,0 1-1 0 0,0 0 1 0 0,0 0 0 0 0,0 0-1 0 0,0-1 1 0 0,-1 1-1 0 0,1 0 1 0 0,0 0 0 0 0,0 0-1 0 0,0 0 1 0 0,0-1-1 0 0,0 1 1 0 0,0 0 0 0 0,0 0-1 0 0,0 0 1 0 0,-1 0 0 0 0,1 0-1 0 0,0-1 1 0 0,0 1-1 0 0,0 0 1 0 0,0 0 0 0 0,0 0-1 0 0,-1 0 1 0 0,1 0-1 0 0,0 0 1 0 0,0 0 0 0 0,0 0-1 0 0,-1-1 1 0 0,1 1 0 0 0,0 0-1 0 0,0 0 1 0 0,0 0-1 0 0,-1 0 1 0 0,1 0 0 0 0,0 0-1 0 0,0 0 1 0 0,0 0 0 0 0,0 0-1 0 0,-1 0 1 0 0,1 0-1 0 0,0 1 1 0 0,0-1 0 0 0,0 0-1 0 0,-1 0 1 0 0,1 0-1 0 0,0 0 1 0 0,0 0 0 0 0,0 0-1 0 0,-29 2 10 0 0,1 0-1 0 0,0 2 1 0 0,-41 11 0 0 0,-92 33 22 0 0,128-37-10 0 0,-236 82 195 0 0,-61 18 418 0 0,325-110-416 0 0,5-2-95 0 0,10-7-76 0 0,30-14-107 0 0,143-69 87 0 0,309-166-853 0 0,-483 252 802 0 0,5-2-23 0 0,-1-1-1 0 0,0 0 1 0 0,-1-1 0 0 0,0 0 0 0 0,0-1-1 0 0,13-14 1 0 0,-15 4-96 0 0,-10 19 141 0 0,0 1 0 0 0,0-1 1 0 0,0 1-1 0 0,1-1 0 0 0,-1 1 1 0 0,0-1-1 0 0,0 1 0 0 0,0-1 0 0 0,0 1 1 0 0,0-1-1 0 0,-1 0 0 0 0,1 1 1 0 0,0-1-1 0 0,0 1 0 0 0,0-1 1 0 0,0 1-1 0 0,0-1 0 0 0,-1 1 0 0 0,1-1 1 0 0,0 1-1 0 0,-1 0 0 0 0,1-1 1 0 0,0 1-1 0 0,-1-1 0 0 0,1 1 0 0 0,0 0 1 0 0,-1-1-1 0 0,1 1 0 0 0,-1 0 1 0 0,1-1-1 0 0,-1 1 0 0 0,1 0 1 0 0,0 0-1 0 0,-1-1 0 0 0,1 1 0 0 0,-1 0 1 0 0,1 0-1 0 0,-1 0 0 0 0,0-1 1 0 0,-22-1-32 0 0,-1 1 0 0 0,-38 2 0 0 0,25 0 52 0 0,-36 3 61 0 0,-102 17 0 0 0,-73 29 305 0 0,120-22-98 0 0,66-15-157 0 0,-62 11 552 0 0,128-29-328 0 0,10-5-376 0 0,163-67 43 0 0,-106 49-19 0 0,270-107-395 0 0,-325 129 382 0 0,-13 5 6 0 0,-1 1 0 0 0,1-1-1 0 0,0 0 1 0 0,-1 0 0 0 0,0-1 0 0 0,1 1 0 0 0,-1 0-1 0 0,0-1 1 0 0,1 1 0 0 0,-1-1 0 0 0,0 0 0 0 0,2-3 0 0 0,-3 5 4 0 0,-1 0 1 0 0,0 0-1 0 0,0 0 1 0 0,0 0-1 0 0,0 0 1 0 0,0-1-1 0 0,0 1 1 0 0,0 0-1 0 0,0 0 1 0 0,0 0-1 0 0,0 0 1 0 0,0 0-1 0 0,0 0 1 0 0,0 0-1 0 0,0 0 1 0 0,0-1-1 0 0,0 1 1 0 0,0 0-1 0 0,0 0 1 0 0,0 0-1 0 0,0 0 1 0 0,0 0 0 0 0,0 0-1 0 0,0 0 1 0 0,0 0-1 0 0,0-1 1 0 0,0 1-1 0 0,0 0 1 0 0,0 0-1 0 0,0 0 1 0 0,0 0-1 0 0,0 0 1 0 0,0 0-1 0 0,0 0 1 0 0,0 0-1 0 0,0 0 1 0 0,-1-1-1 0 0,1 1 1 0 0,0 0-1 0 0,0 0 1 0 0,0 0-1 0 0,0 0 1 0 0,0 0-1 0 0,0 0 1 0 0,0 0 0 0 0,0 0-1 0 0,0 0 1 0 0,-1 0-1 0 0,1 0 1 0 0,0 0-1 0 0,0 0 1 0 0,0 0-1 0 0,0 0 1 0 0,0 0-1 0 0,0 0 1 0 0,0 0-1 0 0,0 0 1 0 0,-1 0-1 0 0,1 0 1 0 0,0 0-1 0 0,-12-1 20 0 0,8 1-16 0 0,-51 1 97 0 0,-84 10-1 0 0,10 12-32 0 0,-80 10 299 0 0,206-33-252 0 0,9-2-194 0 0,142-65 71 0 0,-62 30 20 0 0,100-59 1 0 0,-135 65-110 0 0,55-45 0 0 0,-105 76 98 0 0,-1-1 2 0 0,1 1-1 0 0,0-1 1 0 0,0 0-1 0 0,0 1 0 0 0,0-1 1 0 0,-1 0-1 0 0,1 0 1 0 0,0 1-1 0 0,-1-1 0 0 0,1 0 1 0 0,-1 0-1 0 0,1 0 1 0 0,-1 0-1 0 0,1 0 0 0 0,-1 0 1 0 0,1 0-1 0 0,-1 0 1 0 0,0 0-1 0 0,1-1 0 0 0,-7 1-36 0 0,-19 2 90 0 0,0 1 0 0 0,0 2 0 0 0,-46 11 1 0 0,-74 32-89 0 0,95-30 60 0 0,-51 19 6 0 0,-96 29 79 0 0,196-65-118 0 0,4-3-88 0 0,16-13 80 0 0,1 1 1 0 0,1 1-1 0 0,0 1 0 0 0,26-12 0 0 0,11-7 12 0 0,5-5-100 0 0,78-62 0 0 0,-138 96 102 0 0,1 0-1 0 0,0-1 0 0 0,-1 0 0 0 0,6-8 1 0 0,-9 12 1 0 0,1-1 0 0 0,-1 1 1 0 0,0-1-1 0 0,1 1 1 0 0,-1-1-1 0 0,0 0 1 0 0,0 1-1 0 0,1-1 0 0 0,-1 1 1 0 0,0-1-1 0 0,0 0 1 0 0,0 1-1 0 0,0-1 0 0 0,0 0 1 0 0,0 1-1 0 0,0-1 1 0 0,0 1-1 0 0,0-1 0 0 0,0 0 1 0 0,-1 0-1 0 0,1 0 0 0 0,-1 1-1 0 0,1-1 1 0 0,-1 1-1 0 0,1-1 1 0 0,-1 1-1 0 0,0-1 1 0 0,1 1-1 0 0,-1 0 0 0 0,0-1 1 0 0,1 1-1 0 0,-1 0 1 0 0,0 0-1 0 0,0-1 1 0 0,1 1-1 0 0,-1 0 1 0 0,0 0-1 0 0,0 0 1 0 0,1 0-1 0 0,-1 0 1 0 0,0 0-1 0 0,0 0 0 0 0,0 0 1 0 0,-32 2-1 0 0,0 0-1 0 0,0 3 1 0 0,-52 13-1 0 0,-101 39 43 0 0,103-30-9 0 0,66-21-17 0 0,-350 99 493 0 0,334-99-449 0 0,33-6-56 0 0,0 0 0 0 0,0 0-1 0 0,0 0 1 0 0,0 0-1 0 0,0 0 1 0 0,0 0 0 0 0,0 0-1 0 0,0 0 1 0 0,0 0 0 0 0,0 0-1 0 0,0 0 1 0 0,0 0 0 0 0,0-1-1 0 0,0 1 1 0 0,0 0 0 0 0,0 0-1 0 0,0 0 1 0 0,0 0-1 0 0,0 0 1 0 0,0 0 0 0 0,0 0-1 0 0,0 0 1 0 0,0 0 0 0 0,0 0-1 0 0,0-1 1 0 0,0 1 0 0 0,0 0-1 0 0,0 0 1 0 0,0 0 0 0 0,0 0-1 0 0,0 0 1 0 0,0 0-1 0 0,0 0 1 0 0,0 0 0 0 0,0 0-1 0 0,0 0 1 0 0,0 0 0 0 0,0 0-1 0 0,0-1 1 0 0,0 1 0 0 0,0 0-1 0 0,0 0 1 0 0,-1 0 0 0 0,1 0-1 0 0,0 0 1 0 0,0 0-1 0 0,0 0 1 0 0,0 0 0 0 0,0 0-1 0 0,0 0 1 0 0,12-8-14 0 0,245-114 88 0 0,-81 41-125 0 0,-131 60-9 0 0,92-50-252 0 0,-134 69 293 0 0,1-1 0 0 0,-1 0 0 0 0,0 0 0 0 0,0 0 1 0 0,4-4-1 0 0,-7 7 15 0 0,1-1 1 0 0,-1 1 0 0 0,0 0-1 0 0,1 0 1 0 0,-1-1 0 0 0,0 1-1 0 0,0 0 1 0 0,1-1-1 0 0,-1 1 1 0 0,0 0 0 0 0,0-1-1 0 0,1 1 1 0 0,-1-1-1 0 0,0 1 1 0 0,0 0 0 0 0,0-1-1 0 0,0 1 1 0 0,0-1 0 0 0,1 1-1 0 0,-1-1 1 0 0,0 1-1 0 0,0 0 1 0 0,0-1 0 0 0,0 1-1 0 0,0-1 1 0 0,0 1-1 0 0,-1-1 1 0 0,1 1 0 0 0,0 0-1 0 0,0-1 1 0 0,0 1 0 0 0,0-1-1 0 0,0 1 1 0 0,-1 0-1 0 0,1-1 1 0 0,0 1 0 0 0,0-1-1 0 0,-1 1 1 0 0,1 0-1 0 0,0-1 1 0 0,0 1 0 0 0,-1 0-1 0 0,1-1 1 0 0,0 1 0 0 0,-1 0-1 0 0,1 0 1 0 0,-1 0-1 0 0,1-1 1 0 0,0 1 0 0 0,-1 0-1 0 0,1 0 1 0 0,-1 0-1 0 0,1 0 1 0 0,0-1 0 0 0,-1 1-1 0 0,1 0 1 0 0,-1 0 0 0 0,1 0-1 0 0,-1 0 1 0 0,1 0-1 0 0,-1 0 1 0 0,-67-4 23 0 0,-82 4 0 0 0,61 1 102 0 0,87-1-117 0 0,0 0-1 0 0,0 0 0 0 0,0 0 1 0 0,0 0-1 0 0,0 0 1 0 0,0 0-1 0 0,1-1 1 0 0,-1 1-1 0 0,0-1 0 0 0,0 0 1 0 0,0 1-1 0 0,1-1 1 0 0,-1 0-1 0 0,-2-2 1 0 0,3 2-8 0 0,0 0-1 0 0,1 0 1 0 0,-1 1 0 0 0,1-1 0 0 0,0 0 0 0 0,-1 0 0 0 0,1 0 0 0 0,0 0 0 0 0,-1-1-1 0 0,1 1 1 0 0,0 0 0 0 0,0 0 0 0 0,0 0 0 0 0,0 0 0 0 0,0 0 0 0 0,0 0 0 0 0,0 0-1 0 0,1 0 1 0 0,-1 0 0 0 0,0 0 0 0 0,1 0 0 0 0,-1 0 0 0 0,0 0 0 0 0,1 0 0 0 0,-1 0-1 0 0,1 0 1 0 0,0 0 0 0 0,0-1 0 0 0,3-3-7 0 0,0-1 1 0 0,1 1-1 0 0,0 0 0 0 0,0 0 0 0 0,0 0 0 0 0,1 1 1 0 0,-1 0-1 0 0,12-7 0 0 0,-5 3 9 0 0,67-45-11 0 0,92-66-15 0 0,-166 115 25 0 0,-3 3 1 0 0,1 0-1 0 0,-1 0 1 0 0,-1-1-1 0 0,1 1 1 0 0,0-1-1 0 0,0 1 0 0 0,0-1 1 0 0,-1 0-1 0 0,1 1 1 0 0,-1-1-1 0 0,1 0 1 0 0,-1 0-1 0 0,0 0 1 0 0,0 0-1 0 0,0 0 1 0 0,1-3-1 0 0,-6 4 13 0 0,-43 3 40 0 0,-1 2 0 0 0,1 3-1 0 0,-84 22 1 0 0,29-3 22 0 0,-108 29 61 0 0,207-54-131 0 0,9-4-66 0 0,69-37-20 0 0,154-90-297 0 0,-220 124 339 0 0,17-12-92 0 0,-24 17 124 0 0,-1 0 0 0 0,0 0 0 0 0,0 0-1 0 0,0-1 1 0 0,0 1 0 0 0,0 0 0 0 0,0 0 0 0 0,-1-1 0 0 0,1 1 0 0 0,0 0-1 0 0,-1-1 1 0 0,1 1 0 0 0,-1-1 0 0 0,1 1 0 0 0,-1-1 0 0 0,0 1-1 0 0,1-2 1 0 0,-1 3 6 0 0,0-1 1 0 0,0 1-1 0 0,0 0 0 0 0,0 0 0 0 0,0 0 0 0 0,-1-1 0 0 0,1 1 0 0 0,0 0 0 0 0,0 0 1 0 0,0 0-1 0 0,0-1 0 0 0,0 1 0 0 0,0 0 0 0 0,0 0 0 0 0,0 0 0 0 0,-1-1 0 0 0,1 1 1 0 0,0 0-1 0 0,0 0 0 0 0,0 0 0 0 0,0 0 0 0 0,-1 0 0 0 0,1 0 0 0 0,0-1 0 0 0,0 1 1 0 0,0 0-1 0 0,-1 0 0 0 0,1 0 0 0 0,0 0 0 0 0,0 0 0 0 0,0 0 0 0 0,-1 0 1 0 0,1 0-1 0 0,0 0 0 0 0,0 0 0 0 0,0 0 0 0 0,-1 0 0 0 0,1 0 0 0 0,0 0 0 0 0,0 0 1 0 0,-1 0-1 0 0,1 0 0 0 0,0 0 0 0 0,0 0 0 0 0,-1 1 0 0 0,-113-3-89 0 0,60 3 82 0 0,-156 12 139 0 0,2 0 589 0 0,205-13-706 0 0,1-1 0 0 0,-1 1 0 0 0,1 0 0 0 0,-1-1 1 0 0,1 1-1 0 0,-1-1 0 0 0,1 0 0 0 0,-1 0 0 0 0,1 0 0 0 0,-1 0 1 0 0,1-1-1 0 0,-4-1 0 0 0,-21-24 68 0 0,0 2 105 0 0,1 7 110 0 0,-2 1 1 0 0,-32-14-1 0 0,8 4-68 0 0,5 0 378 0 0,1-3 0 0 0,-63-54 1 0 0,-77-86 173 0 0,184 169-770 0 0,1-1-1 0 0,-1 0 0 0 0,0 0 0 0 0,1 1 1 0 0,-1-1-1 0 0,1 0 0 0 0,0 0 0 0 0,0-1 1 0 0,0 1-1 0 0,0 0 0 0 0,-1-2 0 0 0,16 4-39 0 0,18 4 7 0 0,0 2 0 0 0,0 1 0 0 0,36 14 0 0 0,-27-9 30 0 0,614 226 64 0 0,-499-175-96 0 0,-152-61 27 0 0,-5-13 170 0 0,0 7-161 0 0,-1 0 0 0 0,0 1 0 0 0,0-1 0 0 0,0 0 0 0 0,-1 1 0 0 0,1 0 0 0 0,-1-1 0 0 0,0 1 0 0 0,-4-4 0 0 0,-35-25-27 0 0,20 16 11 0 0,-283-195-36 0 0,239 173 26 0 0,-2 2 0 0 0,-132-48 0 0 0,198 84 26 0 0,-4-2 5 0 0,10 9-105 0 0,24 20 60 0 0,1-2 1 0 0,36 24-1 0 0,-10-7 55 0 0,192 152-126 0 0,-246-192 131 0 0,-8-4 38 0 0,-351-164 58 0 0,-585-263-715 0 0,890 404 715 0 0,51 24-150 0 0,9 4-95 0 0,204 99-149 0 0,33 16 369 0 0,118 28-127 0 0,-356-144 25 0 0,-3-1-2 0 0,-1 0 0 0 0,1 0 0 0 0,-1-1 0 0 0,1 1-1 0 0,0-1 1 0 0,-1 1 0 0 0,4-1 0 0 0,-6-1 5 0 0,0 1-1 0 0,1 0 1 0 0,-1-1-1 0 0,0 1 1 0 0,0-1-1 0 0,0 1 0 0 0,0 0 1 0 0,0-1-1 0 0,0 1 1 0 0,0-1-1 0 0,0 1 1 0 0,0 0-1 0 0,0-1 1 0 0,0 1-1 0 0,-1-1 1 0 0,1 1-1 0 0,0 0 1 0 0,0-1-1 0 0,0 1 0 0 0,0 0 1 0 0,0-1-1 0 0,-1 1 1 0 0,1 0-1 0 0,0-1 1 0 0,0 1-1 0 0,-1-1 1 0 0,-4-6 12 0 0,0 1 1 0 0,0-1 0 0 0,-1 1 0 0 0,0 0-1 0 0,0 1 1 0 0,-10-9 0 0 0,-48-26-31 0 0,43 27 7 0 0,-113-66-91 0 0,-3 7 1 0 0,-3 6 0 0 0,-2 6-1 0 0,-3 6 1 0 0,-193-45-1 0 0,306 92 48 0 0,1 1 0 0 0,-1 2 0 0 0,-45-1 0 0 0,76 5 41 0 0,0 0 0 0 0,1 0 0 0 0,-1 0 0 0 0,1 0 0 0 0,-1 0 0 0 0,1 0 0 0 0,-1 0 0 0 0,0 0-1 0 0,1 0 1 0 0,-1 1 0 0 0,1-1 0 0 0,-1 0 0 0 0,1 0 0 0 0,-1 1 0 0 0,1-1 0 0 0,-1 0 0 0 0,1 1 0 0 0,-1-1 0 0 0,1 0-1 0 0,-1 1 1 0 0,1-1 0 0 0,0 1 0 0 0,-1-1 0 0 0,1 1 0 0 0,0-1 0 0 0,-1 1 0 0 0,1-1 0 0 0,0 1 0 0 0,0-1 0 0 0,-1 1-1 0 0,1-1 1 0 0,0 1 0 0 0,0-1 0 0 0,0 1 0 0 0,0 0 0 0 0,0-1 0 0 0,0 1 0 0 0,0-1 0 0 0,0 1 0 0 0,0-1 0 0 0,0 1-1 0 0,0 0 1 0 0,0-1 0 0 0,0 1 0 0 0,0-1 0 0 0,0 1 0 0 0,1 0 0 0 0,0 2-36 0 0,0 0 1 0 0,0-1 0 0 0,0 1-1 0 0,0 0 1 0 0,1-1 0 0 0,-1 1-1 0 0,1-1 1 0 0,-1 1-1 0 0,5 3 1 0 0,10 6-9 0 0,0-1-1 0 0,1 0 1 0 0,0-1-1 0 0,1-1 1 0 0,23 8 0 0 0,33 13-2 0 0,148 37-1 0 0,89-9 1 0 0,-307-57 40 0 0,12 1 59 0 0,-16-5 23 0 0,-11-4 16 0 0,-42-19-84 0 0,-88-32 0 0 0,-63-7-70 0 0,163 53 75 0 0,-835-223 92 0 0,850 229-80 0 0,13 3-11 0 0,-1 0 0 0 0,0 0 1 0 0,-20 0-1 0 0,32 3-48 0 0,10 1-207 0 0,104 19-187 0 0,57 8 404 0 0,314-11 19 0 0,-415-17 7 0 0,-65 0 12 0 0,0 0-4 0 0,0 0 0 0 0,-1 0 1 0 0,1 0-1 0 0,-1 0 0 0 0,1 0 0 0 0,-1-1 1 0 0,4 0-1 0 0,-5 0 2 0 0,-1 1 1 0 0,1-1-1 0 0,0 1 1 0 0,-1-1-1 0 0,1 1 1 0 0,-1-1-1 0 0,1 1 1 0 0,-1-1-1 0 0,1 1 1 0 0,-1-1-1 0 0,1 0 1 0 0,-1 1-1 0 0,0-1 1 0 0,1 0-1 0 0,-1 1 1 0 0,0-1-1 0 0,0 0 1 0 0,1 1-1 0 0,-1-1 1 0 0,0 0-1 0 0,0 0 1 0 0,0 1-1 0 0,0-1 1 0 0,0 0-1 0 0,0 0 1 0 0,0 1-1 0 0,0-1 1 0 0,0 0-1 0 0,-1-1 1 0 0,1 1 3 0 0,0 0-1 0 0,0 0 1 0 0,0 0 0 0 0,0 0-1 0 0,-1 0 1 0 0,1 0 0 0 0,-1 0-1 0 0,1 0 1 0 0,0 0 0 0 0,-1 1-1 0 0,0-1 1 0 0,1 0 0 0 0,-1 0-1 0 0,1 0 1 0 0,-1 0 0 0 0,0 1-1 0 0,0-1 1 0 0,1 0 0 0 0,-2 0-1 0 0,-13-8-4 0 0,0 1 0 0 0,-1 0 1 0 0,0 2-1 0 0,-19-7 0 0 0,15 6-7 0 0,-78-26-12 0 0,-2 4 0 0 0,-1 5 0 0 0,-119-13 0 0 0,-315 6 45 0 0,442 35-81 0 0,81-2 26 0 0,0 0 0 0 0,1 0 1 0 0,-1 1-1 0 0,1 1 0 0 0,-19 7 0 0 0,28-10 6 0 0,0 0-1 0 0,1 0 1 0 0,-1 1-1 0 0,0-1 1 0 0,0 0-1 0 0,1 1 1 0 0,-1-1-1 0 0,1 1 1 0 0,-1 0-1 0 0,1-1 1 0 0,-1 1-1 0 0,1 0 1 0 0,0 0 0 0 0,0 0-1 0 0,0 0 1 0 0,0 0-1 0 0,-1 3 1 0 0,2-4 4 0 0,0 0 1 0 0,0 0 0 0 0,0 1-1 0 0,0-1 1 0 0,0 0 0 0 0,0 0-1 0 0,0 0 1 0 0,0 0 0 0 0,0 0-1 0 0,1 1 1 0 0,-1-1 0 0 0,0 0 0 0 0,1 0-1 0 0,-1 0 1 0 0,1 0 0 0 0,-1 0-1 0 0,1 0 1 0 0,0 0 0 0 0,-1 0-1 0 0,1 0 1 0 0,0 0 0 0 0,0-1-1 0 0,-1 1 1 0 0,1 0 0 0 0,0 0-1 0 0,0-1 1 0 0,0 1 0 0 0,0-1 0 0 0,0 1-1 0 0,0 0 1 0 0,0-1 0 0 0,0 0-1 0 0,0 1 1 0 0,1-1 0 0 0,0 1-1 0 0,15 3-41 0 0,0 0-1 0 0,0-1 0 0 0,30 2 1 0 0,60-4 1 0 0,-66-1 34 0 0,-22 0 19 0 0,78-3 46 0 0,-83 2-28 0 0,0-1-1 0 0,0 0 1 0 0,0-1 0 0 0,22-8-1 0 0,-34 10-6 0 0,0 0 0 0 0,0 0 0 0 0,-1 0 1 0 0,1 0-1 0 0,0 0 0 0 0,-1 0 0 0 0,1-1 0 0 0,-1 1 0 0 0,1 0 0 0 0,-1-1 0 0 0,0 1 0 0 0,0-1 0 0 0,2-3 0 0 0,-2 4-2 0 0,-1 0 0 0 0,1 1 0 0 0,-1-1 0 0 0,0 0-1 0 0,1 0 1 0 0,-1 0 0 0 0,0 0 0 0 0,0 0 0 0 0,0 0 0 0 0,0 0-1 0 0,0 1 1 0 0,0-1 0 0 0,0 0 0 0 0,0 0 0 0 0,0 0-1 0 0,0 0 1 0 0,0 0 0 0 0,-1 0 0 0 0,1 0 0 0 0,0 0 0 0 0,-1 1-1 0 0,1-1 1 0 0,0 0 0 0 0,-1 0 0 0 0,1 0 0 0 0,-1 1 0 0 0,1-1-1 0 0,-1 0 1 0 0,0 1 0 0 0,1-1 0 0 0,-2 0 0 0 0,-7-4 3 0 0,1 0 0 0 0,-2 1 0 0 0,1 0 0 0 0,0 0 0 0 0,-1 1 0 0 0,-15-2 0 0 0,14 2-6 0 0,-59-13 5 0 0,-1 4 1 0 0,-101-6-1 0 0,-146 13 74 0 0,253 5-61 0 0,-177 11-54 0 0,162-6 39 0 0,85-6-97 0 0,0 0 0 0 0,0-1 0 0 0,0 1 0 0 0,-1-1 0 0 0,10-5 1 0 0,8-3 4 0 0,132-57-20 0 0,183-108 1 0 0,-326 168 48 0 0,28-19-271 0 0,-36 24 293 0 0,-1 0 0 0 0,1 0 1 0 0,-1 0-1 0 0,0-1 0 0 0,0 1 0 0 0,0-1 0 0 0,0 1 1 0 0,0-1-1 0 0,-1 0 0 0 0,1 0 0 0 0,1-5 0 0 0,-3 8 36 0 0,0 0 0 0 0,1-1 0 0 0,-1 1 0 0 0,0 0 0 0 0,0 0 0 0 0,0-1 0 0 0,0 1 0 0 0,0 0 0 0 0,0 0 0 0 0,0-1 0 0 0,0 1 0 0 0,0 0 0 0 0,0 0 0 0 0,0-1 0 0 0,0 1 0 0 0,0 0 0 0 0,0 0-1 0 0,0-1 1 0 0,0 1 0 0 0,0 0 0 0 0,0 0 0 0 0,-1 0 0 0 0,1-1 0 0 0,0 1 0 0 0,0 0 0 0 0,0 0 0 0 0,0-1 0 0 0,0 1 0 0 0,0 0 0 0 0,-1 0 0 0 0,1 0 0 0 0,0 0 0 0 0,0-1 0 0 0,0 1 0 0 0,-1 0 0 0 0,1 0 0 0 0,-13-1-7 0 0,6 1-1 0 0,-32 2-9 0 0,-1 1 0 0 0,1 3-1 0 0,-1 1 1 0 0,-59 19 0 0 0,-153 65 23 0 0,226-81 0 0 0,-218 96 370 0 0,232-98-343 0 0,12-6-144 0 0,10-5-51 0 0,23-11 229 0 0,0-2 0 0 0,60-39 0 0 0,-74 43-39 0 0,9-6 53 0 0,31-27 0 0 0,-48 36-54 0 0,0-1 1 0 0,-1 0 0 0 0,0 0 0 0 0,-1-1-1 0 0,11-17 1 0 0,-17 23-22 0 0,-1 1 0 0 0,0-1 0 0 0,0 1 0 0 0,0-1 0 0 0,0 0 0 0 0,-1 0 0 0 0,1 0 0 0 0,-1 0 0 0 0,-1 0 0 0 0,1 0 0 0 0,-1-8 0 0 0,0 13-6 0 0,1-1 0 0 0,-1 1 0 0 0,0 0 0 0 0,0-1 0 0 0,0 1 0 0 0,0 0 0 0 0,0 0 0 0 0,0-1 0 0 0,0 1 0 0 0,0 0 0 0 0,-1-1 0 0 0,1 1 0 0 0,0 0 0 0 0,0-1 0 0 0,0 1 0 0 0,0 0 0 0 0,0 0 0 0 0,0-1 0 0 0,0 1 0 0 0,-1 0 0 0 0,1 0 0 0 0,0-1 0 0 0,0 1 0 0 0,0 0 0 0 0,-1 0 0 0 0,1-1 0 0 0,0 1 0 0 0,0 0 0 0 0,-1 0 0 0 0,1 0 0 0 0,0 0 0 0 0,0-1 0 0 0,-1 1 0 0 0,1 0 0 0 0,0 0 0 0 0,-1 0 0 0 0,1 0 0 0 0,-1 0 0 0 0,-10-2-12 0 0,0 1-1 0 0,-1 0 0 0 0,1 1 1 0 0,-1 0-1 0 0,1 1 0 0 0,-1 0 1 0 0,1 1-1 0 0,0 0 1 0 0,0 1-1 0 0,-15 5 0 0 0,-17 8-31 0 0,-49 26 1 0 0,-20 14 105 0 0,-127 86 1 0 0,231-135-130 0 0,15-7-173 0 0,19-8 43 0 0,22-16 310 0 0,-1-2 0 0 0,53-39 0 0 0,-85 56-73 0 0,-2 0 1 0 0,0-1 0 0 0,0-1 0 0 0,0 0 0 0 0,17-21 0 0 0,-28 29-32 0 0,-1 1 0 0 0,1 0 1 0 0,-1-1-1 0 0,0 1 0 0 0,0-1 0 0 0,0 1 1 0 0,1-4-1 0 0,-2 6-10 0 0,0-1 0 0 0,0 1 0 0 0,0-1 0 0 0,0 1 0 0 0,0-1 0 0 0,0 0 0 0 0,0 1 0 0 0,0-1-1 0 0,0 1 1 0 0,0-1 0 0 0,0 1 0 0 0,0-1 0 0 0,0 1 0 0 0,0-1 0 0 0,0 1 0 0 0,0-1 0 0 0,-1 1 0 0 0,1-1 0 0 0,0 1 0 0 0,0-1 0 0 0,-1 1 0 0 0,1 0 0 0 0,0-1 0 0 0,-1 1 0 0 0,1-1 0 0 0,0 1 0 0 0,-1 0 0 0 0,1-1-1 0 0,-1 1 1 0 0,1 0 0 0 0,0-1 0 0 0,-1 1 0 0 0,1 0 0 0 0,-1 0 0 0 0,1-1 0 0 0,-1 1 0 0 0,1 0 0 0 0,-1 0 0 0 0,1 0 0 0 0,-1 0 0 0 0,1 0 0 0 0,-1 0 0 0 0,1 0 0 0 0,-2 0 0 0 0,-14 0-31 0 0,0 0 0 0 0,-1 1 0 0 0,1 2 0 0 0,0-1 0 0 0,0 2 0 0 0,0 0 0 0 0,1 1 0 0 0,-1 0-1 0 0,-25 14 1 0 0,9-3 49 0 0,0 1 0 0 0,1 2 0 0 0,1 1 0 0 0,0 2-1 0 0,2 0 1 0 0,-48 50 0 0 0,75-70-22 0 0,-2 0-13 0 0,1 0-1 0 0,0 0 1 0 0,1 1 0 0 0,-1-1 0 0 0,0 0-1 0 0,1 0 1 0 0,-1 1 0 0 0,1-1 0 0 0,0 1 0 0 0,-1 0-1 0 0,1-1 1 0 0,0 1 0 0 0,1 0 0 0 0,-1-1-1 0 0,0 1 1 0 0,1 4 0 0 0,6-6-217 0 0,5-1 246 0 0,0-1 0 0 0,-1 0-1 0 0,1-1 1 0 0,-1 0 0 0 0,0-1-1 0 0,0 0 1 0 0,0 0 0 0 0,0-1-1 0 0,0 0 1 0 0,9-7 0 0 0,1 1 65 0 0,-1-1 0 0 0,0-1 0 0 0,0-1 0 0 0,-2 0 0 0 0,19-19 0 0 0,-34 30-71 0 0,0 0 1 0 0,0 0 0 0 0,0 0-1 0 0,-1-1 1 0 0,1 1-1 0 0,-1 0 1 0 0,0-1 0 0 0,1 1-1 0 0,-1-1 1 0 0,-1 0-1 0 0,1 1 1 0 0,0-1-1 0 0,0 0 1 0 0,-1 1 0 0 0,0-1-1 0 0,1 0 1 0 0,-1 0-1 0 0,0 1 1 0 0,-1-1-1 0 0,1 0 1 0 0,-1-4 0 0 0,0 6-10 0 0,0 0 1 0 0,0 0-1 0 0,0 0 1 0 0,0 0 0 0 0,0 1-1 0 0,0-1 1 0 0,0 0 0 0 0,0 1-1 0 0,0-1 1 0 0,0 0 0 0 0,0 1-1 0 0,-1 0 1 0 0,1-1-1 0 0,0 1 1 0 0,0 0 0 0 0,-1-1-1 0 0,1 1 1 0 0,0 0 0 0 0,0 0-1 0 0,-1 0 1 0 0,1 0-1 0 0,-2 0 1 0 0,-2 0-7 0 0,-4-1-8 0 0,0 1 0 0 0,0 0 1 0 0,0 0-1 0 0,0 1 1 0 0,0 0-1 0 0,0 0 0 0 0,0 1 1 0 0,0 0-1 0 0,0 1 0 0 0,1 0 1 0 0,-1 0-1 0 0,1 1 1 0 0,0 0-1 0 0,-11 7 0 0 0,-13 14 27 0 0,0 2 0 0 0,-54 60 0 0 0,85-85-17 0 0,-1-1-1 0 0,1 1 1 0 0,-1 0 0 0 0,1 0-1 0 0,0-1 1 0 0,0 1 0 0 0,0 0-1 0 0,0 0 1 0 0,0 0 0 0 0,0 0-1 0 0,0 0 1 0 0,1 1-1 0 0,-1-1 1 0 0,0 2 0 0 0,4-3-170 0 0,-2 0 152 0 0,0-1 0 0 0,0 0 0 0 0,0 0 0 0 0,0-1 0 0 0,0 1 0 0 0,0 0 0 0 0,0 0 0 0 0,0 0 0 0 0,0-1-1 0 0,2 0 1 0 0,-2 1-5 0 0,21-7 56 0 0,-1-1 1 0 0,0-1 0 0 0,-1-1-1 0 0,20-12 1 0 0,75-55 262 0 0,-98 62-218 0 0,4-3-23 0 0,-21 18-50 0 0,0 0-1 0 0,0 0 1 0 0,1 0 0 0 0,-1 0-1 0 0,0 0 1 0 0,0 0-1 0 0,0 0 1 0 0,0 0 0 0 0,0 0-1 0 0,1 0 1 0 0,-1 0 0 0 0,0 0-1 0 0,0 0 1 0 0,0 0-1 0 0,0 0 1 0 0,0 0 0 0 0,1 0-1 0 0,-1 0 1 0 0,0 0 0 0 0,0 0-1 0 0,0 0 1 0 0,0 0-1 0 0,0 0 1 0 0,0 0 0 0 0,1 0-1 0 0,-1 0 1 0 0,0 0 0 0 0,0 0-1 0 0,0 0 1 0 0,0 0-1 0 0,0 1 1 0 0,0-1 0 0 0,0 0-1 0 0,1 0 1 0 0,-1 0 0 0 0,0 0-1 0 0,0 0 1 0 0,0 0-1 0 0,0 0 1 0 0,0 1 0 0 0,0-1-1 0 0,0 0 1 0 0,0 0 0 0 0,0 0-1 0 0,0 0 1 0 0,0 0-1 0 0,0 0 1 0 0,0 1 0 0 0,0-1-1 0 0,0 0 1 0 0,0 0 0 0 0,0 0-1 0 0,0 0 1 0 0,0 0-1 0 0,0 1 1 0 0,0-1 0 0 0,0 0-1 0 0,0 0 1 0 0,0 0 0 0 0,0 0-1 0 0,0 0 1 0 0,0 0-1 0 0,0 1 1 0 0,0-1 0 0 0,0 0-1 0 0,-1 0 1 0 0,1 0 0 0 0,0 0-1 0 0,0 3-46 0 0,1 150 0 0 0,-1-149 45 0 0,0 0 1 0 0,1-1 0 0 0,-1 1-1 0 0,1-1 1 0 0,0 1 0 0 0,0-1-1 0 0,1 1 1 0 0,-1-1 0 0 0,1 0-1 0 0,0 1 1 0 0,-1-1 0 0 0,1 0-1 0 0,1 0 1 0 0,-1 0 0 0 0,0-1-1 0 0,1 1 1 0 0,-1-1 0 0 0,1 1-1 0 0,0-1 1 0 0,0 0 0 0 0,0 0-1 0 0,0 0 1 0 0,0 0 0 0 0,0 0-1 0 0,1-1 1 0 0,-1 0 0 0 0,1 1-1 0 0,4 0 1 0 0,8 1-17 0 0,0 0-1 0 0,0 0 1 0 0,0-2 0 0 0,0 0-1 0 0,17-2 1 0 0,-14 0 24 0 0,0-1 0 0 0,0-1 0 0 0,-1-1 0 0 0,0 0 0 0 0,21-8 0 0 0,87-41 230 0 0,-90 36-196 0 0,-4 1-26 0 0,-127 61-6526 0 0,29-18 699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5.932"/>
    </inkml:context>
    <inkml:brush xml:id="br0">
      <inkml:brushProperty name="width" value="0.05" units="cm"/>
      <inkml:brushProperty name="height" value="0.05" units="cm"/>
      <inkml:brushProperty name="color" value="#E71224"/>
    </inkml:brush>
  </inkml:definitions>
  <inkml:trace contextRef="#ctx0" brushRef="#br0">8 1 10261 0 0,'0'0'5178'0'0,"0"4"-5106"0"0,0 118 2526 0 0,-6 297-1210 0 0,5-341-2640 0 0,1-45-6041 0 0,0-26 3416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6.507"/>
    </inkml:context>
    <inkml:brush xml:id="br0">
      <inkml:brushProperty name="width" value="0.05" units="cm"/>
      <inkml:brushProperty name="height" value="0.05" units="cm"/>
      <inkml:brushProperty name="color" value="#E71224"/>
    </inkml:brush>
  </inkml:definitions>
  <inkml:trace contextRef="#ctx0" brushRef="#br0">2 1 7732 0 0,'0'0'7189'0'0,"0"4"-6756"0"0,-1 86 916 0 0,2 116 210 0 0,6-166-1487 0 0,-5-29-158 0 0,0 0 1 0 0,0 15 0 0 0,0-19-1361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7.552"/>
    </inkml:context>
    <inkml:brush xml:id="br0">
      <inkml:brushProperty name="width" value="0.05" units="cm"/>
      <inkml:brushProperty name="height" value="0.05" units="cm"/>
      <inkml:brushProperty name="color" value="#E71224"/>
    </inkml:brush>
  </inkml:definitions>
  <inkml:trace contextRef="#ctx0" brushRef="#br0">1 30 6531 0 0,'0'0'5397'0'0,"0"0"-5349"0"0,0 0 0 0 0,0-1-1 0 0,0 1 1 0 0,0 0 0 0 0,0 0 0 0 0,0 0 0 0 0,0 0-1 0 0,0-1 1 0 0,0 1 0 0 0,0 0 0 0 0,0 0 0 0 0,0 0-1 0 0,0 0 1 0 0,0-1 0 0 0,0 1 0 0 0,0 0 0 0 0,0 0-1 0 0,0 0 1 0 0,0-1 0 0 0,0 1 0 0 0,0 0-1 0 0,1 0 1 0 0,-1 0 0 0 0,0 0 0 0 0,0 0 0 0 0,0-1-1 0 0,0 1 1 0 0,0 0 0 0 0,0 0 0 0 0,1 0 0 0 0,-1 0-1 0 0,0 0 1 0 0,0-1 0 0 0,5 0 222 0 0,0 0 0 0 0,0 1 0 0 0,-1-1 0 0 0,1 1-1 0 0,0 0 1 0 0,9 1 0 0 0,7-1 165 0 0,249-9 1189 0 0,189-3-2147 0 0,-398 12-6466 0 0,-44 0 2218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8.114"/>
    </inkml:context>
    <inkml:brush xml:id="br0">
      <inkml:brushProperty name="width" value="0.05" units="cm"/>
      <inkml:brushProperty name="height" value="0.05" units="cm"/>
      <inkml:brushProperty name="color" value="#E71224"/>
    </inkml:brush>
  </inkml:definitions>
  <inkml:trace contextRef="#ctx0" brushRef="#br0">1 30 7748 0 0,'0'0'5936'0'0,"26"-1"-5566"0"0,86-3 20 0 0,552-12 2483 0 0,-466 12-2480 0 0,-98 1-1716 0 0,1 1-4811 0 0,-81 2 3036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8.612"/>
    </inkml:context>
    <inkml:brush xml:id="br0">
      <inkml:brushProperty name="width" value="0.05" units="cm"/>
      <inkml:brushProperty name="height" value="0.05" units="cm"/>
      <inkml:brushProperty name="color" value="#E71224"/>
    </inkml:brush>
  </inkml:definitions>
  <inkml:trace contextRef="#ctx0" brushRef="#br0">0 33 12390 0 0,'0'0'880'0'0,"32"0"-525"0"0,101 0-19 0 0,48 1 1438 0 0,109-2-619 0 0,-72-15-695 0 0,-73 4-1529 0 0,-47 9-2990 0 0,-70 3 628 0 0,-3-2-1134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9.109"/>
    </inkml:context>
    <inkml:brush xml:id="br0">
      <inkml:brushProperty name="width" value="0.05" units="cm"/>
      <inkml:brushProperty name="height" value="0.05" units="cm"/>
      <inkml:brushProperty name="color" value="#E71224"/>
    </inkml:brush>
  </inkml:definitions>
  <inkml:trace contextRef="#ctx0" brushRef="#br0">0 10 2049 0 0,'0'0'9714'0'0,"26"0"-9197"0"0,84 0-85 0 0,613-9 3402 0 0,-425 9-11013 0 0,-254 0 2646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9.592"/>
    </inkml:context>
    <inkml:brush xml:id="br0">
      <inkml:brushProperty name="width" value="0.05" units="cm"/>
      <inkml:brushProperty name="height" value="0.05" units="cm"/>
      <inkml:brushProperty name="color" value="#E71224"/>
    </inkml:brush>
  </inkml:definitions>
  <inkml:trace contextRef="#ctx0" brushRef="#br0">0 58 1649 0 0,'0'0'11872'0'0,"27"0"-11395"0"0,86-1-106 0 0,260-29 3130 0 0,-31 4-3248 0 0,-308 26-287 0 0,-9-1-498 0 0,0 1-1 0 0,0 2 1 0 0,30 5-1 0 0,-34-3-2537 0 0,1-1 1 0 0,43 1-1 0 0,-35-4-1935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0.045"/>
    </inkml:context>
    <inkml:brush xml:id="br0">
      <inkml:brushProperty name="width" value="0.05" units="cm"/>
      <inkml:brushProperty name="height" value="0.05" units="cm"/>
      <inkml:brushProperty name="color" value="#E71224"/>
    </inkml:brush>
  </inkml:definitions>
  <inkml:trace contextRef="#ctx0" brushRef="#br0">1 22 1553 0 0,'0'0'11576'0'0,"19"-1"-10920"0"0,-16 0-618 0 0,152-4 1671 0 0,143-4 811 0 0,110 3-2913 0 0,-390 8-206 0 0,1 0 0 0 0,0 1 0 0 0,25 7 0 0 0,22 11-3936 0 0,-30-10-220 0 0,-25-7 847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0.528"/>
    </inkml:context>
    <inkml:brush xml:id="br0">
      <inkml:brushProperty name="width" value="0.05" units="cm"/>
      <inkml:brushProperty name="height" value="0.05" units="cm"/>
      <inkml:brushProperty name="color" value="#E71224"/>
    </inkml:brush>
  </inkml:definitions>
  <inkml:trace contextRef="#ctx0" brushRef="#br0">160 0 6403 0 0,'0'0'5744'0'0,"0"3"-5349"0"0,-1 11 280 0 0,-1 0 0 0 0,0 0 1 0 0,-1 0-1 0 0,-7 21 1 0 0,3-14-215 0 0,-3 25 1 0 0,-21 113 425 0 0,-5 27-682 0 0,35-180-280 0 0,-11 68-553 0 0,9-66-287 0 0,1 1 0 0 0,-1-1-1 0 0,-1 0 1 0 0,0 0-1 0 0,0 0 1 0 0,-7 10 0 0 0,-2-1-3058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0.922"/>
    </inkml:context>
    <inkml:brush xml:id="br0">
      <inkml:brushProperty name="width" value="0.05" units="cm"/>
      <inkml:brushProperty name="height" value="0.05" units="cm"/>
      <inkml:brushProperty name="color" value="#E71224"/>
    </inkml:brush>
  </inkml:definitions>
  <inkml:trace contextRef="#ctx0" brushRef="#br0">102 1 2897 0 0,'0'0'9151'0'0,"0"16"-8876"0"0,0 104 715 0 0,1-55 344 0 0,-2 75-163 0 0,0-132-1210 0 0,-1 0-1 0 0,1 0 1 0 0,-1 0 0 0 0,-1 0 0 0 0,0 0-1 0 0,0-1 1 0 0,0 1 0 0 0,-7 10-1 0 0,1-4-1102 0 0,0-1-1 0 0,-2 0 0 0 0,-13 15 0 0 0,4-8-2515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37.921"/>
    </inkml:context>
    <inkml:brush xml:id="br0">
      <inkml:brushProperty name="width" value="0.35" units="cm"/>
      <inkml:brushProperty name="height" value="0.35" units="cm"/>
    </inkml:brush>
  </inkml:definitions>
  <inkml:trace contextRef="#ctx0" brushRef="#br0">931 419 6227 0 0,'0'0'4140'0'0,"-21"-1"-3625"0"0,-7-2-304 0 0,-93-2 680 0 0,105 6-783 0 0,0 0 0 0 0,0 1 0 0 0,0 1-1 0 0,0 0 1 0 0,-22 9 0 0 0,-73 34-23 0 0,74-29-30 0 0,-103 50 329 0 0,-23 9 505 0 0,154-71-975 0 0,17-10-522 0 0,30-18 699 0 0,-2-1 0 0 0,0-3-1 0 0,38-36 1 0 0,-60 51-28 0 0,-6 5-25 0 0,-1 1 0 0 0,0-1 0 0 0,0-1 0 0 0,0 0 0 0 0,6-10 0 0 0,-13 18-36 0 0,1 0 1 0 0,-1-1 0 0 0,0 1-1 0 0,0 0 1 0 0,0 0 0 0 0,1 0-1 0 0,-1 0 1 0 0,0-1-1 0 0,0 1 1 0 0,0 0 0 0 0,0 0-1 0 0,0 0 1 0 0,0-1 0 0 0,0 1-1 0 0,1 0 1 0 0,-1 0-1 0 0,0-1 1 0 0,0 1 0 0 0,0 0-1 0 0,0 0 1 0 0,0 0 0 0 0,0-1-1 0 0,0 1 1 0 0,0 0 0 0 0,0 0-1 0 0,0-1 1 0 0,0 1-1 0 0,0 0 1 0 0,0 0 0 0 0,-1-1-1 0 0,1 1 1 0 0,0 0 0 0 0,0 0-1 0 0,0 0 1 0 0,0-1-1 0 0,0 1 1 0 0,0 0 0 0 0,0 0-1 0 0,-1 0 1 0 0,1 0 0 0 0,0-1-1 0 0,0 1 1 0 0,0 0 0 0 0,-1 0-1 0 0,1 0 1 0 0,0 0-1 0 0,0-1 1 0 0,-15 2 55 0 0,1 2-24 0 0,0 0 0 0 0,1 1 0 0 0,0 0 0 0 0,-25 12 1 0 0,-52 33 45 0 0,70-37-62 0 0,-170 108 86 0 0,162-97-109 0 0,26-22-54 0 0,20-11-522 0 0,140-88 791 0 0,151-124 1 0 0,-304 218-202 0 0,-4 3-6 0 0,0 1 0 0 0,0-1-1 0 0,0 1 1 0 0,0-1-1 0 0,-1 0 1 0 0,1 1 0 0 0,0-1-1 0 0,0 0 1 0 0,0 0-1 0 0,-1 1 1 0 0,1-1 0 0 0,-1 0-1 0 0,1 0 1 0 0,0 0 0 0 0,-1 0-1 0 0,0 0 1 0 0,1 0-1 0 0,0-2 1 0 0,-2 3 3 0 0,0 0 1 0 0,0 0-1 0 0,0 0 1 0 0,0 0-1 0 0,0 0 1 0 0,0 0-1 0 0,0 0 1 0 0,0 0-1 0 0,0 0 1 0 0,0 0-1 0 0,1 1 1 0 0,-1-1-1 0 0,0 0 1 0 0,0 1-1 0 0,-1 0 1 0 0,-49 22 104 0 0,-82 50 1 0 0,103-55-90 0 0,-157 101 146 0 0,182-115-161 0 0,4-4-11 0 0,0 1 0 0 0,0-1 1 0 0,0 1-1 0 0,0-1 0 0 0,0 1 1 0 0,1-1-1 0 0,-1 1 0 0 0,0-1 1 0 0,0 1-1 0 0,1 0 0 0 0,-1 0 1 0 0,1-1-1 0 0,-1 1 0 0 0,0 0 1 0 0,1 0-1 0 0,-1 0 0 0 0,1 0 0 0 0,0-1 1 0 0,-1 1-1 0 0,1 0 0 0 0,-1 2 1 0 0,4-3-44 0 0,-1 0 1 0 0,0 1-1 0 0,0-1 1 0 0,1 0-1 0 0,-1 0 1 0 0,0 0-1 0 0,0-1 1 0 0,3 1-1 0 0,-5 0 42 0 0,24-4 1 0 0,-1-1 0 0 0,0 0 0 0 0,32-13 0 0 0,71-34 198 0 0,-66 25-127 0 0,-5 3-7 0 0,-26 10-34 0 0,0 2 0 0 0,57-16 1 0 0,-85 27-4 0 0,3 1-132 0 0,-8 5-35 0 0,-34 25 277 0 0,-43 25 0 0 0,21-14-57 0 0,-38 25-8 0 0,-98 74 51 0 0,195-139-120 0 0,-3 1 0 0 0,1 1 0 0 0,0-1 0 0 0,0 1 0 0 0,0 0 0 0 0,0 0 0 0 0,1 0 0 0 0,-1 0 0 0 0,1 0 0 0 0,-3 7 0 0 0,4-9-22 0 0,1 2-175 0 0,9-3-21 0 0,6-2 217 0 0,0-1 0 0 0,-1-1 0 0 0,1 0 0 0 0,-1-1 0 0 0,1-1 0 0 0,26-14 0 0 0,81-58 268 0 0,-108 69-257 0 0,1-1-7 0 0,33-22 80 0 0,-2-1 0 0 0,69-65 0 0 0,-112 95 1 0 0,-2 2-17 0 0,1-1 1 0 0,0 1 0 0 0,-1-1 0 0 0,1 0-1 0 0,-1 1 1 0 0,1-1 0 0 0,-1 0-1 0 0,0 0 1 0 0,0 0 0 0 0,0 0 0 0 0,0 0-1 0 0,0 0 1 0 0,0 0 0 0 0,-1 0-1 0 0,1-4 1 0 0,-11 6 323 0 0,3 2-397 0 0,1-1 1 0 0,-1 1-1 0 0,1 0 1 0 0,-1 0-1 0 0,1 0 1 0 0,0 1-1 0 0,-10 6 1 0 0,-44 33 108 0 0,39-26-83 0 0,-36 25-4 0 0,-66 62-1 0 0,121-102-36 0 0,0 1 0 0 0,0 0 0 0 0,0 0-1 0 0,1 0 1 0 0,-1 0 0 0 0,1 0 0 0 0,-1 0 0 0 0,1 0-1 0 0,0 1 1 0 0,0-1 0 0 0,-1 3 0 0 0,6-5-491 0 0,16-8 563 0 0,-1-1 1 0 0,0 0-1 0 0,0-1 0 0 0,20-16 0 0 0,-10 8-7 0 0,159-102 112 0 0,-176 113-158 0 0,-10 6-40 0 0,-2 2-56 0 0,-4 8-71 0 0,-19 15 201 0 0,-1 0 0 0 0,-28 20 0 0 0,-4 4-36 0 0,-2 5 21 0 0,-98 96 117 0 0,151-143-147 0 0,2-4-1 0 0,0 1 0 0 0,0 0 0 0 0,1 0-1 0 0,-1 0 1 0 0,1 0 0 0 0,0 0 0 0 0,0 1 0 0 0,0-1 0 0 0,0 1 0 0 0,1-1 0 0 0,-1 1 0 0 0,1 0 0 0 0,0-1 0 0 0,-1 6 0 0 0,8-9-185 0 0,0 0 182 0 0,0-1 1 0 0,1 0-1 0 0,-1 0 0 0 0,0 0 1 0 0,0-1-1 0 0,11-5 1 0 0,39-21 69 0 0,-35 17-34 0 0,255-154 229 0 0,-100 58-129 0 0,-130 78-87 0 0,-21 13-48 0 0,41-19 0 0 0,-66 35 15 0 0,0 0-1 0 0,0 0 0 0 0,0 0 0 0 0,0 0 0 0 0,0 0 0 0 0,0 0 0 0 0,0 0 1 0 0,0 0-1 0 0,0-1 0 0 0,1 1 0 0 0,-1 0 0 0 0,0 0 0 0 0,0 0 0 0 0,0 0 1 0 0,0 0-1 0 0,0 0 0 0 0,0 0 0 0 0,0 0 0 0 0,1 0 0 0 0,-1 0 0 0 0,0 0 1 0 0,0 0-1 0 0,0 0 0 0 0,0 0 0 0 0,0 0 0 0 0,0 0 0 0 0,1 0 0 0 0,-1 0 1 0 0,0 0-1 0 0,0 0 0 0 0,0 0 0 0 0,0 0 0 0 0,0 0 0 0 0,0 0 0 0 0,0 0 1 0 0,1 0-1 0 0,-1 0 0 0 0,0 0 0 0 0,0 0 0 0 0,0 1 0 0 0,0-1 0 0 0,0 0 1 0 0,0 0-1 0 0,0 0 0 0 0,0 0 0 0 0,0 0 0 0 0,0 0 0 0 0,1 0 0 0 0,-1 0 1 0 0,0 1-1 0 0,0-1 0 0 0,0 0 0 0 0,0 0 0 0 0,0 0 0 0 0,0 0 0 0 0,0 0 1 0 0,0 0-1 0 0,0 0 0 0 0,0 1 0 0 0,0-1 0 0 0,0 0 0 0 0,0 0 0 0 0,-5 9-107 0 0,-13 8 149 0 0,0 0 0 0 0,-26 18-1 0 0,5-5 0 0 0,-113 91 74 0 0,-68 56-48 0 0,214-172-65 0 0,5-5-2 0 0,0 1 0 0 0,0-1 0 0 0,0 1 0 0 0,0-1 0 0 0,1 1 0 0 0,-1 0 1 0 0,0-1-1 0 0,0 1 0 0 0,1 0 0 0 0,-1-1 0 0 0,1 1 0 0 0,-1 0 0 0 0,1 0 0 0 0,-1 0 1 0 0,1 0-1 0 0,-1 1 0 0 0,2-2-29 0 0,0 0 0 0 0,0 0 0 0 0,0 0 0 0 0,0 0 0 0 0,0 0 0 0 0,-1 0 0 0 0,1 0 0 0 0,0-1 0 0 0,0 1 0 0 0,0 0 0 0 0,0-1 0 0 0,0 1 0 0 0,0 0 0 0 0,1-2 0 0 0,78-41 215 0 0,109-80 1 0 0,-155 100-189 0 0,326-235 173 0 0,-343 244-183 0 0,-16 12-42 0 0,-13 11-20 0 0,-150 117 277 0 0,-324 258-90 0 0,473-374-107 0 0,5-4-9 0 0,1 0 1 0 0,0 0-1 0 0,0 1 1 0 0,1-1 0 0 0,-9 13-1 0 0,14-19-18 0 0,-2 7 24 0 0,3-7-8 0 0,0 1-1 0 0,0-1 1 0 0,0 0 0 0 0,0 0 0 0 0,0 0 0 0 0,0 0 0 0 0,0 0 0 0 0,0 1-1 0 0,0-1 1 0 0,1 0 0 0 0,-1 0 0 0 0,0 0 0 0 0,0 0 0 0 0,0 1 0 0 0,0-1-1 0 0,0 0 1 0 0,0 0 0 0 0,0 0 0 0 0,1 0 0 0 0,-1 0 0 0 0,0 0 0 0 0,0 0-1 0 0,0 0 1 0 0,0 1 0 0 0,0-1 0 0 0,1 0 0 0 0,-1 0 0 0 0,0 0 0 0 0,0 0-1 0 0,0 0 1 0 0,0 0 0 0 0,1 0 0 0 0,-1 0 0 0 0,0 0 0 0 0,0 0 0 0 0,0 0-1 0 0,0 0 1 0 0,1 0 0 0 0,-1 0 0 0 0,0 0 0 0 0,0 0 0 0 0,0 0 0 0 0,0 0-1 0 0,1 0 1 0 0,-1 0 0 0 0,0-1 0 0 0,0 1 0 0 0,0 0 0 0 0,0 0 0 0 0,0 0-1 0 0,1 0 1 0 0,-1 0 0 0 0,0 0 0 0 0,27-9-46 0 0,0-1 0 0 0,48-25 0 0 0,55-40 282 0 0,-100 57-198 0 0,-21 13-25 0 0,661-415 262 0 0,-660 414-270 0 0,6-5 9 0 0,-1 0 0 0 0,0-1 0 0 0,15-15 0 0 0,-29 25 2 0 0,-7 5-40 0 0,-64 33 136 0 0,-123 86-1 0 0,123-75-93 0 0,-335 237 59 0 0,377-264-80 0 0,-29 30 1 0 0,57-50-20 0 0,-3 3 15 0 0,8-2-351 0 0,11-5 343 0 0,0-1 0 0 0,-1-1 0 0 0,0-1 0 0 0,0 0 0 0 0,21-14 0 0 0,-2 2 62 0 0,268-151 249 0 0,207-107-146 0 0,-487 266-142 0 0,-95 57-222 0 0,32-19 289 0 0,-183 115 40 0 0,-281 186 31 0 0,490-318-119 0 0,12-9-17 0 0,0 1 0 0 0,0 0 0 0 0,1 0 0 0 0,-1 0 1 0 0,0 0-1 0 0,1 1 0 0 0,-1-1 0 0 0,1 1 1 0 0,0 0-1 0 0,-3 3 0 0 0,5-4-69 0 0,5-3-37 0 0,23-9 77 0 0,0-1 0 0 0,-1-1 0 0 0,27-16 0 0 0,-9 5 63 0 0,569-305 316 0 0,-602 322-338 0 0,-4 1 5 0 0,0 1 0 0 0,-1-1 0 0 0,1 0 0 0 0,-1 0 0 0 0,9-9 0 0 0,-15 13 109 0 0,-6 2 187 0 0,-27 12-217 0 0,1 0-1 0 0,0 3 0 0 0,-35 23 0 0 0,12-8-86 0 0,-563 349 88 0 0,612-376-113 0 0,4-4 8 0 0,0 1-1 0 0,0-1 0 0 0,0 1 0 0 0,0-1 0 0 0,0 1 1 0 0,0-1-1 0 0,0 1 0 0 0,1 0 0 0 0,-1 0 0 0 0,0-1 1 0 0,0 1-1 0 0,1 0 0 0 0,-1 0 0 0 0,1 0 0 0 0,-1 0 1 0 0,0 0-1 0 0,0 1 0 0 0,5-2-214 0 0,1-1 196 0 0,0 1 1 0 0,0-1 0 0 0,1-1-1 0 0,-1 1 1 0 0,0-1 0 0 0,0 0-1 0 0,-1 0 1 0 0,10-5 0 0 0,6-4 29 0 0,339-158 202 0 0,70-34-66 0 0,-12-18-110 0 0,-401 212-38 0 0,25-13-58 0 0,-41 22 62 0 0,0 0 0 0 0,0 0 0 0 0,0 0 0 0 0,0 0 0 0 0,0 0 0 0 0,0 0 1 0 0,0 0-1 0 0,0 0 0 0 0,0 0 0 0 0,0 0 0 0 0,0 0 0 0 0,0 1 0 0 0,0-1 0 0 0,0 0 0 0 0,1 0 0 0 0,-1 0 0 0 0,0 0 0 0 0,0 0 0 0 0,0 0 1 0 0,0 0-1 0 0,0 0 0 0 0,0 0 0 0 0,0 0 0 0 0,0 0 0 0 0,0 0 0 0 0,0 0 0 0 0,0 0 0 0 0,0 0 0 0 0,0 0 0 0 0,0 0 0 0 0,0 0 0 0 0,0 0 0 0 0,0 0 1 0 0,0 0-1 0 0,0 0 0 0 0,0 0 0 0 0,0 0 0 0 0,0 0 0 0 0,0 0 0 0 0,1 0 0 0 0,-1 0 0 0 0,0 0 0 0 0,0 0 0 0 0,0 0 0 0 0,0 0 0 0 0,0 0 1 0 0,0 0-1 0 0,0 0 0 0 0,0 0 0 0 0,0 0 0 0 0,-7 7-91 0 0,-226 142 282 0 0,160-104-149 0 0,-246 143 23 0 0,-48 29-33 0 0,350-207-33 0 0,5-2-20 0 0,-1 0-1 0 0,-14 14 0 0 0,29-22-20 0 0,0 0 0 0 0,1 0-1 0 0,-1 0 1 0 0,0 0 0 0 0,0 0-1 0 0,1 0 1 0 0,-1 0 0 0 0,0-1-1 0 0,3 0 1 0 0,54-20 64 0 0,71-35 1 0 0,-65 25-16 0 0,686-349 180 0 0,-742 373-177 0 0,-15 7 9 0 0,-15 6 11 0 0,-6 6-39 0 0,0 2 1 0 0,-27 18-1 0 0,-3 1 42 0 0,57-33-37 0 0,0 0 1 0 0,0 0-1 0 0,0 0 1 0 0,1 0-1 0 0,-1 0 1 0 0,0 0-1 0 0,0-1 1 0 0,0 1-1 0 0,0 0 0 0 0,0 0 1 0 0,0 0-1 0 0,0 0 1 0 0,0 0-1 0 0,0-1 1 0 0,0 1-1 0 0,0 0 1 0 0,0 0-1 0 0,0 0 1 0 0,0 0-1 0 0,0 0 0 0 0,-1 0 1 0 0,1-1-1 0 0,0 1 1 0 0,0 0-1 0 0,0 0 1 0 0,0 0-1 0 0,0 0 1 0 0,0 0-1 0 0,0 0 1 0 0,0-1-1 0 0,0 1 0 0 0,0 0 1 0 0,0 0-1 0 0,-1 0 1 0 0,1 0-1 0 0,0 0 1 0 0,0 0-1 0 0,0 0 1 0 0,0 0-1 0 0,0 0 0 0 0,0 0 1 0 0,-1 0-1 0 0,1 0 1 0 0,0 0-1 0 0,0 0 1 0 0,0 0-1 0 0,0 0 1 0 0,0 0-1 0 0,0 0 1 0 0,-1 0-1 0 0,1 0 0 0 0,0 0 1 0 0,0 0-1 0 0,0 0 1 0 0,0 0-1 0 0,0 0 1 0 0,-1 0-1 0 0,1 0 1 0 0,0 0-1 0 0,0 0 1 0 0,7-12 101 0 0,-4 10-62 0 0,-2 1-26 0 0,0 0 0 0 0,0 1 0 0 0,0-1-1 0 0,0 0 1 0 0,0 1 0 0 0,0-1-1 0 0,0 0 1 0 0,-1 0 0 0 0,1 0 0 0 0,0 0-1 0 0,-1 0 1 0 0,1 0 0 0 0,-1 0 0 0 0,1 0-1 0 0,0-4 580 0 0,-2 5-621 0 0,0-1 34 0 0,0 1 0 0 0,0 0 0 0 0,0 1 0 0 0,-1-1 1 0 0,1 0-1 0 0,0 0 0 0 0,0 0 0 0 0,0 1 0 0 0,0-1 0 0 0,0 0 1 0 0,0 1-1 0 0,0-1 0 0 0,-1 1 0 0 0,1 0 0 0 0,-1 0 0 0 0,-17 16-17 0 0,11-10 18 0 0,2-3-4 0 0,0 1 14 0 0,1-1-1 0 0,-1 1 1 0 0,1 0 0 0 0,0 1-1 0 0,-5 6 1 0 0,14-11-408 0 0,5-2 317 0 0,0-1-1 0 0,0 0 1 0 0,0-1-1 0 0,0 0 1 0 0,0 0-1 0 0,12-7 1 0 0,-13 6 64 0 0,371-176 45 0 0,86-39 51 0 0,-445 209-73 0 0,-17 9-13 0 0,0-1 0 0 0,0 0 0 0 0,0 1 0 0 0,0 0 1 0 0,1 0-1 0 0,-1 0 0 0 0,0 0 0 0 0,1 0 0 0 0,-1 1 1 0 0,6-1-1 0 0,-19 7-279 0 0,-385 195 101 0 0,224-115 234 0 0,-275 133 471 0 0,428-211-512 0 0,14-6-5 0 0,-1 0-1 0 0,1 0 0 0 0,-1 1 0 0 0,1-1 0 0 0,0 1 0 0 0,0 0 0 0 0,0 0 0 0 0,0 1 1 0 0,-3 4-1 0 0,7-8-5 0 0,0 0 1 0 0,0 0 0 0 0,0 0 0 0 0,0 0-1 0 0,0 0 1 0 0,0 0 0 0 0,0 0 0 0 0,0 0-1 0 0,1 0 1 0 0,-1 0 0 0 0,0 0 0 0 0,0 0-1 0 0,0 0 1 0 0,0 0 0 0 0,0 0-1 0 0,0 0 1 0 0,0 0 0 0 0,0 0 0 0 0,0 0-1 0 0,1 0 1 0 0,-1 0 0 0 0,0 0 0 0 0,0 0-1 0 0,0 0 1 0 0,0 0 0 0 0,0 0 0 0 0,0 0-1 0 0,0 0 1 0 0,0 0 0 0 0,0 1-1 0 0,0-1 1 0 0,0 0 0 0 0,0 0 0 0 0,0 0-1 0 0,0 0 1 0 0,0 0 0 0 0,0 0 0 0 0,0 0-1 0 0,0 0 1 0 0,0 0 0 0 0,0 1 0 0 0,0-1-1 0 0,0 0 1 0 0,0 0 0 0 0,0 0-1 0 0,0 0 1 0 0,0 0 0 0 0,0 0 0 0 0,0 0-1 0 0,0 0 1 0 0,0 1 0 0 0,0-1 0 0 0,0 0-1 0 0,0 0 1 0 0,0 0 0 0 0,0 0 0 0 0,0 0-1 0 0,0 0 1 0 0,0 0 0 0 0,8 1-39 0 0,1-2 1 0 0,-1 1 0 0 0,0-1-1 0 0,1 0 1 0 0,-1-1 0 0 0,0 1 0 0 0,13-6-1 0 0,0 1 36 0 0,123-43 126 0 0,142-70-1 0 0,-152 60-111 0 0,-96 43-14 0 0,363-145 13 0 0,-443 183-227 0 0,-730 362 657 0 0,744-370-408 0 0,7-5 38 0 0,0 2 1 0 0,1 0-1 0 0,-35 28 1 0 0,53-37-73 0 0,9-3-75 0 0,28-5 18 0 0,-1-2 1 0 0,0-1-1 0 0,63-27 0 0 0,-34 12 56 0 0,31-10 11 0 0,441-157 25 0 0,3 24-15 0 0,-499 158-215 0 0,-71 20-132 0 0,-8 3 234 0 0,-910 381 692 0 0,926-383-573 0 0,-2-1 53 0 0,1 2-1 0 0,-31 21 1 0 0,55-33-77 0 0,-9 8 61 0 0,11-7-112 0 0,11-3-159 0 0,369-118 160 0 0,-282 84 58 0 0,956-312 65 0 0,-1018 335-62 0 0,19-10-78 0 0,-220 78 184 0 0,88-28-115 0 0,-968 379 448 0 0,991-382-344 0 0,51-24-98 0 0,-10 7 41 0 0,13-8-59 0 0,0 0 1 0 0,0 1-1 0 0,0-1 1 0 0,0 0-1 0 0,0 0 1 0 0,0 0-1 0 0,0 0 1 0 0,0 0-1 0 0,0 0 1 0 0,0 0-1 0 0,0 0 1 0 0,0 0-1 0 0,0 0 0 0 0,0-1 1 0 0,0 1-1 0 0,0 0 1 0 0,1-1-1 0 0,88-21-55 0 0,96-38-1 0 0,-95 29 70 0 0,1132-386 119 0 0,-1090 371-93 0 0,51-16-105 0 0,-744 279 243 0 0,415-158-153 0 0,-3-1 21 0 0,-244 103 49 0 0,369-151-78 0 0,12-5 0 0 0,0-1 0 0 0,1 1 0 0 0,0 1 0 0 0,-15 10-1 0 0,23-13-45 0 0,9-2-72 0 0,18-2 2 0 0,1-1 0 0 0,-1-1 1 0 0,42-10-1 0 0,269-79 235 0 0,2-19-25 0 0,-139 44-42 0 0,559-177 87 0 0,-762 243-289 0 0,-15 4 93 0 0,-225 77 207 0 0,165-52-166 0 0,-1306 483 291 0 0,1354-499-257 0 0,-13 4 44 0 0,-71 37 0 0 0,102-44-41 0 0,13-9-27 0 0,0 0 0 0 0,0 0-1 0 0,0 0 1 0 0,0 0 0 0 0,0 0 0 0 0,0 0 0 0 0,-1 0-1 0 0,1 0 1 0 0,0 0 0 0 0,0 0 0 0 0,0 0-1 0 0,0 0 1 0 0,0 1 0 0 0,0-1 0 0 0,0 0 0 0 0,0 0-1 0 0,0 0 1 0 0,0 0 0 0 0,0 0 0 0 0,0 0-1 0 0,0 0 1 0 0,0 0 0 0 0,0 1 0 0 0,0-1 0 0 0,0 0-1 0 0,0 0 1 0 0,0 0 0 0 0,0 0 0 0 0,0 0-1 0 0,0 0 1 0 0,0 0 0 0 0,0 0 0 0 0,0 1 0 0 0,0-1-1 0 0,0 0 1 0 0,0 0 0 0 0,0 0 0 0 0,0 0 0 0 0,0 0-1 0 0,0 0 1 0 0,0 0 0 0 0,0 0 0 0 0,0 1-1 0 0,0-1 1 0 0,0 0 0 0 0,0 0 0 0 0,0 0 0 0 0,1 0-1 0 0,1 0-35 0 0,1 1 0 0 0,0-1 0 0 0,0 0 0 0 0,0 0 0 0 0,0 0 0 0 0,6-2 0 0 0,90-16-47 0 0,140-45 0 0 0,-169 43 92 0 0,760-229 97 0 0,106-29 72 0 0,-806 241-142 0 0,-132 37-123 0 0,-31 3-29 0 0,-262 84 252 0 0,210-59-116 0 0,-1043 367 16 0 0,1097-383-7 0 0,2-2 26 0 0,1 1 0 0 0,-38 21 0 0 0,57-25-79 0 0,10-4-79 0 0,20-3-157 0 0,-19 0 250 0 0,71-10-3 0 0,-1-3-1 0 0,91-28 0 0 0,-111 27 19 0 0,1365-404 260 0 0,-1352 398-261 0 0,142-52-32 0 0,-193 65 19 0 0,-14 7 10 0 0,0 0 0 0 0,0 0 0 0 0,0 0 0 0 0,0 0 0 0 0,0 0 0 0 0,1 0-1 0 0,-1 0 1 0 0,0-1 0 0 0,0 1 0 0 0,0 0 0 0 0,0 0 0 0 0,0 0 0 0 0,0 0 0 0 0,0 0-1 0 0,0 0 1 0 0,0 0 0 0 0,0 0 0 0 0,0 0 0 0 0,0 0 0 0 0,0 0 0 0 0,0 0 0 0 0,1 0 0 0 0,-1 0-1 0 0,0 0 1 0 0,0 0 0 0 0,0 0 0 0 0,0 0 0 0 0,0 0 0 0 0,0 0 0 0 0,0-1 0 0 0,0 1-1 0 0,0 0 1 0 0,0 0 0 0 0,0 0 0 0 0,0 0 0 0 0,0 0 0 0 0,0 0 0 0 0,0 0 0 0 0,0 0 0 0 0,0 0-1 0 0,0 0 1 0 0,0 0 0 0 0,0 0 0 0 0,0 0 0 0 0,0-1 0 0 0,0 1 0 0 0,0 0 0 0 0,0 0-1 0 0,0 0 1 0 0,0 0 0 0 0,0 0 0 0 0,0 0 0 0 0,0 0 0 0 0,0 0 0 0 0,0 0 0 0 0,0 0 0 0 0,-1 0-1 0 0,1 0 1 0 0,0 0 0 0 0,0 0 0 0 0,0 0 0 0 0,0-1 0 0 0,0 1 0 0 0,0 0 0 0 0,0 0-1 0 0,0 0 1 0 0,0 0 0 0 0,0 0 0 0 0,-29 4 63 0 0,-245 77 79 0 0,207-58-113 0 0,-997 358-16 0 0,1045-373-15 0 0,-10 3-1 0 0,0 1-1 0 0,-39 23 0 0 0,66-33 1 0 0,-11 8-86 0 0,15-6-1 0 0,10-3-30 0 0,21-2 26 0 0,0-2 0 0 0,50-10-1 0 0,74-26 200 0 0,-98 24-89 0 0,925-268 225 0 0,-854 244-245 0 0,191-64-40 0 0,163-45 8 0 0,-521 162-89 0 0,-1407 517 434 0 0,1436-528-313 0 0,-259 96 72 0 0,212-74-14 0 0,48-18-62 0 0,12-4-62 0 0,5-3-6 0 0,-1 0 0 0 0,1 0 0 0 0,11-2 0 0 0,95-15 9 0 0,50-21 158 0 0,657-191 78 0 0,-7-30-239 0 0,-787 249 70 0 0,54-17-6 0 0,266-90-39 0 0,-290 94 21 0 0,-59 23 24 0 0,16-8-32 0 0,-16 8 32 0 0,0 0-1 0 0,0 0 1 0 0,0 0-1 0 0,0 0 1 0 0,0 0-1 0 0,0 0 1 0 0,0 0-1 0 0,-1 0 1 0 0,1 0-1 0 0,0 0 1 0 0,0 0-1 0 0,0 0 0 0 0,0 0 1 0 0,0 0-1 0 0,0 0 1 0 0,0 0-1 0 0,0 0 1 0 0,0 0-1 0 0,0 0 1 0 0,0 0-1 0 0,0 0 1 0 0,0 0-1 0 0,0 0 1 0 0,0 0-1 0 0,-1 0 1 0 0,1 0-1 0 0,0 0 1 0 0,0 0-1 0 0,0 0 0 0 0,0 0 1 0 0,0 0-1 0 0,0 0 1 0 0,0 0-1 0 0,0 0 1 0 0,0 0-1 0 0,0 0 1 0 0,0 0-1 0 0,0 0 1 0 0,0 0-1 0 0,0 0 1 0 0,0-1-1 0 0,0 1 1 0 0,0 0-1 0 0,0 0 0 0 0,0 0 1 0 0,0 0-1 0 0,0 0 1 0 0,0 0-1 0 0,0 0 1 0 0,0 0-1 0 0,0 0 1 0 0,0 0-1 0 0,0 0 1 0 0,0 0-1 0 0,0 0 1 0 0,0 0-1 0 0,0 0 1 0 0,0-1-1 0 0,0 1 1 0 0,0 0-1 0 0,0 0 0 0 0,0 0 1 0 0,0 0-1 0 0,0 0 1 0 0,0 0-1 0 0,-16 2-57 0 0,-73 16 50 0 0,-124 44 1 0 0,147-41 8 0 0,-1141 413 239 0 0,1179-423-234 0 0,-5 2-1 0 0,0 1-1 0 0,-53 32 0 0 0,73-36-40 0 0,12-5-59 0 0,3-4 68 0 0,0 0-1 0 0,0-1 1 0 0,1 1-1 0 0,-1-1 1 0 0,0 0 0 0 0,0 0-1 0 0,1 0 1 0 0,-1 0-1 0 0,4 0 1 0 0,38-3-37 0 0,79-16 1 0 0,50-23 69 0 0,-115 27-3 0 0,855-231-7 0 0,-267 69 6 0 0,-614 169 2 0 0,-19 5-1 0 0,0-1 1 0 0,0 0 0 0 0,15-7-1 0 0,-27 11 17 0 0,4-2-44 0 0,-17 2 316 0 0,-41 10-42 0 0,-63 21-1 0 0,-1093 370-91 0 0,1180-390-154 0 0,-177 73 138 0 0,171-63-152 0 0,32-17-43 0 0,14-3-41 0 0,11-1 4 0 0,0-2 0 0 0,36-6 0 0 0,57-18 93 0 0,1211-334 53 0 0,-951 243-56 0 0,-334 101 11 0 0,-36 12-9 0 0,-9 3-10 0 0,-16 3 1 0 0,-178 48 91 0 0,177-45-83 0 0,-952 313 100 0 0,942-307-82 0 0,-10 3 38 0 0,0 3 0 0 0,-57 30 0 0 0,94-44-53 0 0,0-1 1 0 0,0 1-1 0 0,0 0 1 0 0,1 0-1 0 0,-7 7 0 0 0,9-5-57 0 0,14-3-32 0 0,40-1 34 0 0,0-3 0 0 0,93-15 0 0 0,121-35 117 0 0,-216 41-73 0 0,901-212-22 0 0,-928 216 8 0 0,-40 10-33 0 0,-38 10 110 0 0,2 3 0 0 0,-72 32 0 0 0,109-38-81 0 0,15-10 23 0 0,0 0 0 0 0,0 0 0 0 0,0 0-1 0 0,0 0 1 0 0,0 1 0 0 0,0-1 0 0 0,0 0-1 0 0,0 0 1 0 0,0 0 0 0 0,0 0 0 0 0,0 0 0 0 0,-1 0-1 0 0,1 0 1 0 0,0 1 0 0 0,0-1 0 0 0,0 0 0 0 0,0 0-1 0 0,1 0 1 0 0,-1 0 0 0 0,0 0 0 0 0,0 0-1 0 0,0 0 1 0 0,0 0 0 0 0,0 1 0 0 0,0-1 0 0 0,0 0-1 0 0,0 0 1 0 0,0 0 0 0 0,0 0 0 0 0,0 0 0 0 0,0 0-1 0 0,0 0 1 0 0,0 0 0 0 0,0 0 0 0 0,0 0-1 0 0,0 1 1 0 0,1-1 0 0 0,-1 0 0 0 0,0 0 0 0 0,0 0-1 0 0,0 0 1 0 0,0 0 0 0 0,0 0 0 0 0,0 0 0 0 0,0 0-1 0 0,0 0 1 0 0,1 0 0 0 0,13 2-157 0 0,36-4 179 0 0,-1-2 0 0 0,86-18 0 0 0,100-39 53 0 0,-112 28-62 0 0,204-50 66 0 0,-336 82-285 0 0,7 1 195 0 0,-52 4 23 0 0,-1 3 0 0 0,-85 21 0 0 0,74-13-6 0 0,-27 5 15 0 0,-239 41 34 0 0,306-59 27 0 0,26-2-78 0 0,0 0 0 0 0,0 0-1 0 0,-1 0 1 0 0,1 0 0 0 0,0 0 0 0 0,0 0-1 0 0,-1 0 1 0 0,1 0 0 0 0,0 0-1 0 0,0-1 1 0 0,-1 1 0 0 0,1 0 0 0 0,0 0-1 0 0,0 0 1 0 0,0 0 0 0 0,-1-1-1 0 0,1 1 1 0 0,0 0 0 0 0,0 0 0 0 0,0 0-1 0 0,0-1 1 0 0,0 1 0 0 0,0 0 0 0 0,-1 0-1 0 0,1-1 1 0 0,0 1 0 0 0,0 0-1 0 0,0 0 1 0 0,0-1 0 0 0,0 1 0 0 0,0 0-1 0 0,0 0 1 0 0,0-1 0 0 0,0 1-1 0 0,0 0 1 0 0,0 0 0 0 0,0-1 0 0 0,0 1-1 0 0,0 0 1 0 0,0 0 0 0 0,0-1-1 0 0,1 1 1 0 0,-1 0 0 0 0,0 0 0 0 0,0-1-1 0 0,0 1 1 0 0,0 0 0 0 0,0 0-1 0 0,1 0 1 0 0,-1-1 0 0 0,0 0 1 0 0,3-4-6 0 0,-1 0 0 0 0,0 0-1 0 0,1 1 1 0 0,0-1 0 0 0,0 1 0 0 0,0 0 0 0 0,0 0 0 0 0,1 0-1 0 0,0 1 1 0 0,-1-1 0 0 0,6-3 0 0 0,0-1-10 0 0,11-10-26 0 0,66-64-154 0 0,-71 66 58 0 0,-1-1-1 0 0,0-1 1 0 0,15-25 0 0 0,-26 38 94 0 0,0 0-1 0 0,-1-1 1 0 0,0 1 0 0 0,1-1 0 0 0,-2 0 0 0 0,1 0 0 0 0,-1 0 0 0 0,0 0-1 0 0,0 0 1 0 0,-1 0 0 0 0,1-10 0 0 0,-1 15 35 0 0,-1-1 0 0 0,1 1-1 0 0,0 0 1 0 0,0-1 0 0 0,0 1 0 0 0,-1 0-1 0 0,1-1 1 0 0,-1 1 0 0 0,1 0 0 0 0,-1-1 0 0 0,1 1-1 0 0,-1 0 1 0 0,0 0 0 0 0,0 0 0 0 0,0 0-1 0 0,0 0 1 0 0,1 0 0 0 0,-1 0 0 0 0,0 0 0 0 0,-1 0-1 0 0,1 0 1 0 0,0 0 0 0 0,0 0 0 0 0,-2 0-1 0 0,-2-1-5 0 0,0 0 0 0 0,0 1 0 0 0,0 0 0 0 0,0 0 0 0 0,-8 0 0 0 0,9 0 0 0 0,-45-2 0 0 0,0 1 0 0 0,0 3 0 0 0,0 2 0 0 0,-92 17 0 0 0,-190 66 534 0 0,180-42-200 0 0,124-38-376 0 0,39-10-180 0 0,30-11 229 0 0,104-48 124 0 0,-116 48-102 0 0,0-1 0 0 0,45-32 1 0 0,-73 46-17 0 0,0 0 0 0 0,1 0 0 0 0,-1 0 0 0 0,0 0-1 0 0,-1 0 1 0 0,1 0 0 0 0,3-4 0 0 0,-5 5 0 0 0,0 1-1 0 0,0 0 0 0 0,0-1 0 0 0,0 1 1 0 0,0 0-1 0 0,1 0 0 0 0,-1-1 0 0 0,0 1 1 0 0,0 0-1 0 0,0-1 0 0 0,0 1 0 0 0,0 0 0 0 0,0-1 1 0 0,0 1-1 0 0,0 0 0 0 0,0-1 0 0 0,-1 1 1 0 0,1 0-1 0 0,0-1 0 0 0,0 1 0 0 0,0 0 1 0 0,0 0-1 0 0,0-1 0 0 0,0 1 0 0 0,-1 0 1 0 0,1 0-1 0 0,0-1 0 0 0,0 1 0 0 0,-1 0 0 0 0,0-1-1 0 0,0 0-1 0 0,0 1 0 0 0,-1-1 0 0 0,1 1 0 0 0,0-1 0 0 0,0 1 0 0 0,-1 0 0 0 0,1-1 0 0 0,0 1 0 0 0,-1 0 0 0 0,-2 0 1 0 0,-35 0-17 0 0,0 1 0 0 0,0 2 0 0 0,-61 14 1 0 0,-118 38 118 0 0,177-44-70 0 0,-31 8 95 0 0,10-3 58 0 0,-59 23 0 0 0,121-39-186 0 0,0 0 0 0 0,0 0 0 0 0,0 0 0 0 0,0 1 0 0 0,0-1 1 0 0,0 0-1 0 0,0 0 0 0 0,0 0 0 0 0,0 0 0 0 0,0 0 1 0 0,0 0-1 0 0,0 0 0 0 0,0 0 0 0 0,0 0 0 0 0,0 0 0 0 0,0 0 1 0 0,0 0-1 0 0,0 0 0 0 0,0 0 0 0 0,0 1 0 0 0,0-1 1 0 0,0 0-1 0 0,0 0 0 0 0,0 0 0 0 0,0 0 0 0 0,0 0 0 0 0,0 0 1 0 0,0 0-1 0 0,0 0 0 0 0,0 0 0 0 0,0 0 0 0 0,0 0 1 0 0,0 0-1 0 0,0 0 0 0 0,0 1 0 0 0,0-1 0 0 0,0 0 0 0 0,0 0 1 0 0,0 0-1 0 0,15-1-179 0 0,24-3 138 0 0,-1-2-1 0 0,39-11 1 0 0,84-30 125 0 0,-93 26-77 0 0,296-100-263 0 0,-351 117 255 0 0,-11 4 3 0 0,0-1 0 0 0,0 1 1 0 0,-1-1-1 0 0,1 0 0 0 0,0 0 0 0 0,0 0 0 0 0,0 0 0 0 0,0 0 1 0 0,-1 0-1 0 0,1 0 0 0 0,0 0 0 0 0,-1-1 0 0 0,1 1 0 0 0,0-2 1 0 0,-2 3-2 0 0,0 0 1 0 0,0 0 0 0 0,0 0 0 0 0,0 0 0 0 0,0 0 0 0 0,0 0 0 0 0,0 0-1 0 0,0 0 1 0 0,0 0 0 0 0,0 0 0 0 0,0 0 0 0 0,-1 1 0 0 0,1-1-1 0 0,0 0 1 0 0,0 0 0 0 0,0 0 0 0 0,0 0 0 0 0,0 0 0 0 0,0 0-1 0 0,0 0 1 0 0,0 0 0 0 0,0 0 0 0 0,-1 0 0 0 0,1 0 0 0 0,0 0 0 0 0,0 0-1 0 0,0 0 1 0 0,0-1 0 0 0,0 1 0 0 0,0 0 0 0 0,0 0 0 0 0,0 0-1 0 0,0 0 1 0 0,0 0 0 0 0,-1 0 0 0 0,1 0 0 0 0,0 0 0 0 0,0 0 0 0 0,0 0-1 0 0,0 0 1 0 0,0 0 0 0 0,0 0 0 0 0,0 0 0 0 0,0 0 0 0 0,0-1-1 0 0,0 1 1 0 0,0 0 0 0 0,0 0 0 0 0,0 0 0 0 0,0 0 0 0 0,0 0-1 0 0,0 0 1 0 0,0 0 0 0 0,0 0 0 0 0,0 0 0 0 0,0-1 0 0 0,0 1 0 0 0,0 0-1 0 0,0 0 1 0 0,0 0 0 0 0,0 0 0 0 0,0 0 0 0 0,0 0 0 0 0,0 0-1 0 0,0 0 1 0 0,0 0 0 0 0,0-1 0 0 0,-22 1 39 0 0,1 0 0 0 0,-1 1 0 0 0,0 2 0 0 0,-22 4 0 0 0,-91 28 6 0 0,-452 171 194 0 0,14 39-182 0 0,519-221-35 0 0,-319 143 69 0 0,-504 211-68 0 0,874-376-13 0 0,-12 3-43 0 0,24-12-333 0 0,85-46 182 0 0,121-73-518 0 0,-208 122 650 0 0,14-10-56 0 0,-20 13 102 0 0,0 1 0 0 0,0-1 0 0 0,0 0 0 0 0,0 1 0 0 0,-1-1 0 0 0,1 0 0 0 0,0 0 0 0 0,-1 0 0 0 0,1 0 1 0 0,0 0-1 0 0,-1 0 0 0 0,1 1 0 0 0,-1-1 0 0 0,0 0 0 0 0,1-1 0 0 0,-1 1 0 0 0,1-1 0 0 0,-7 1-36 0 0,-13 2 54 0 0,1 1 1 0 0,-1 0-1 0 0,1 2 1 0 0,-33 10-1 0 0,-74 32 32 0 0,75-26-4 0 0,-112 48 787 0 0,192-68-1160 0 0,28-13 365 0 0,-2-3 0 0 0,69-29 1 0 0,-44 16 9 0 0,151-59-155 0 0,-220 84 87 0 0,-9 3 10 0 0,1 0 0 0 0,-1 0 0 0 0,0 0 0 0 0,-1-1 0 0 0,1 1 0 0 0,0-1 0 0 0,0 0 0 0 0,-1 0 0 0 0,1 1 0 0 0,2-4 0 0 0,-5 5 13 0 0,0-1 1 0 0,0 1 0 0 0,0 0 0 0 0,0 0 0 0 0,0 0-1 0 0,0 0 1 0 0,0 0 0 0 0,0 0 0 0 0,0-1-1 0 0,0 1 1 0 0,0 0 0 0 0,0 0 0 0 0,0 0-1 0 0,0 0 1 0 0,0 0 0 0 0,0 0 0 0 0,0 0-1 0 0,0-1 1 0 0,0 1 0 0 0,0 0 0 0 0,0 0-1 0 0,-1 0 1 0 0,1 0 0 0 0,0 0 0 0 0,0 0 0 0 0,0 0-1 0 0,0 0 1 0 0,0 0 0 0 0,0 0 0 0 0,0 0-1 0 0,-1 0 1 0 0,1 0 0 0 0,0 0 0 0 0,0-1-1 0 0,0 1 1 0 0,0 0 0 0 0,0 0 0 0 0,0 0-1 0 0,0 0 1 0 0,-1 0 0 0 0,1 0 0 0 0,0 0-1 0 0,0 0 1 0 0,0 1 0 0 0,0-1 0 0 0,0 0 0 0 0,0 0-1 0 0,-1 0 1 0 0,1 0 0 0 0,0 0 0 0 0,0 0-1 0 0,0 0 1 0 0,-14 0-48 0 0,14 0 48 0 0,-49 0-9 0 0,1 2 1 0 0,-57 9-1 0 0,-137 39 42 0 0,167-30 127 0 0,-87 33 0 0 0,158-51-153 0 0,3-2-6 0 0,0 0-1 0 0,0 0 0 0 0,0 1 1 0 0,0-1-1 0 0,0 0 1 0 0,0 1-1 0 0,1-1 0 0 0,-1 0 1 0 0,0 1-1 0 0,0-1 1 0 0,0 1-1 0 0,1-1 0 0 0,-1 1 1 0 0,0 0-1 0 0,0-1 1 0 0,1 1-1 0 0,-1 0 0 0 0,1 0 1 0 0,-1-1-1 0 0,0 1 1 0 0,1 0-1 0 0,0 0 0 0 0,-1 0 1 0 0,0 1-1 0 0,8-1-150 0 0,19-3 145 0 0,0 0 0 0 0,0-1 0 0 0,41-12 0 0 0,79-30 159 0 0,-123 38-153 0 0,239-82 73 0 0,-260 88-171 0 0,-6 2 62 0 0,0 0-1 0 0,0 0 1 0 0,0 0-1 0 0,0 0 1 0 0,0 1-1 0 0,-7 3 1 0 0,-7 3 40 0 0,-748 272 221 0 0,756-276-222 0 0,5-2 4 0 0,0 0 0 0 0,0-1 0 0 0,0 1 0 0 0,-1-1-1 0 0,1 0 1 0 0,-6 0 0 0 0,10-13-86 0 0,1 6 44 0 0,0 0 1 0 0,-1-1-1 0 0,1 1 0 0 0,-1 0 1 0 0,0 0-1 0 0,-1 0 0 0 0,0 0 0 0 0,0 0 1 0 0,-2-6-1 0 0,2 10 28 0 0,1-1 0 0 0,-1 1 0 0 0,0 0 0 0 0,0-1 0 0 0,0 1 0 0 0,0 0 0 0 0,0 0 0 0 0,0 0 0 0 0,0 1 0 0 0,0-1 0 0 0,-1 0 0 0 0,1 1 0 0 0,-1 0 0 0 0,0-1 0 0 0,1 1 0 0 0,-1 0 0 0 0,0 0 0 0 0,1 1 0 0 0,-1-1 0 0 0,0 0 0 0 0,0 1 0 0 0,0 0-1 0 0,-2 0 1 0 0,-3-1 1 0 0,1 1-1 0 0,0 1 1 0 0,0-1-1 0 0,0 1 1 0 0,0 1-1 0 0,0-1 1 0 0,0 1-1 0 0,-7 3 1 0 0,-1 2 9 0 0,1 0 0 0 0,-21 14 0 0 0,-43 30 78 0 0,1 0 4 0 0,-115 57 0 0 0,-40-2 218 0 0,229-103-394 0 0,6-2-115 0 0,10-3-140 0 0,-3-1 345 0 0,0-1-1 0 0,17-8 1 0 0,-16 6-24 0 0,0 1 1 0 0,15-5 0 0 0,-52 19-48 0 0,1 0 1 0 0,-36 20-1 0 0,4-2 83 0 0,-242 110 214 0 0,178-81 430 0 0,115-53-610 0 0,4-2-37 0 0,1-1 0 0 0,-1 1 0 0 0,1 0-1 0 0,0-1 1 0 0,-1 1 0 0 0,1 0 0 0 0,0 0-1 0 0,-1 0 1 0 0,-1 2 0 0 0,18-4-367 0 0,23-11 438 0 0,0-1 0 0 0,48-25 0 0 0,-25 10-35 0 0,-44 20-83 0 0,-13 5 3 0 0,0 1 0 0 0,0 0-1 0 0,0 0 1 0 0,0 1 0 0 0,0-1-1 0 0,1 1 1 0 0,4-1 0 0 0,-13 5-414 0 0,-60 35 494 0 0,-163 106 442 0 0,220-138-408 0 0,-1 0 0 0 0,-10 13-1 0 0,17-18-77 0 0,0 0-65 0 0,3-1-28 0 0,13 0 77 0 0,0-2-1 0 0,0 1 1 0 0,0-2 0 0 0,24-7-1 0 0,58-26 179 0 0,-3 1-48 0 0,-171 76-519 0 0,-217 114 1028 0 0,288-152-600 0 0,6-3-19 0 0,-1 0 1 0 0,1 0-1 0 0,-1 0 1 0 0,0 1-1 0 0,1-1 0 0 0,-1 0 1 0 0,1 1-1 0 0,-1-1 1 0 0,1 0-1 0 0,-1 1 0 0 0,1-1 1 0 0,-1 1-1 0 0,1-1 1 0 0,-1 1-1 0 0,1-1 0 0 0,0 1 1 0 0,-1-1-1 0 0,1 1 1 0 0,0-1-1 0 0,-1 2 0 0 0,16-3-232 0 0,31-11 316 0 0,0-1 0 0 0,63-29 0 0 0,-24 8 2 0 0,-75 30-79 0 0,15-5-36 0 0,-53 25-135 0 0,23-14 175 0 0,-334 180 509 0 0,333-178-512 0 0,5-4-12 0 0,1 0 1 0 0,-1 0-1 0 0,0 1 0 0 0,1-1 1 0 0,-1 0-1 0 0,0 1 1 0 0,1-1-1 0 0,-1 0 0 0 0,0 1 1 0 0,1-1-1 0 0,-1 1 0 0 0,1-1 1 0 0,-1 1-1 0 0,1 0 0 0 0,-1-1 1 0 0,1 1-1 0 0,0-1 1 0 0,-1 1-1 0 0,1 0 0 0 0,0-1 1 0 0,-1 2-1 0 0,4-1-124 0 0,13-1 93 0 0,1-2 1 0 0,-1 0-1 0 0,0-1 1 0 0,19-6-1 0 0,64-25 150 0 0,-34 11-92 0 0,-10 5 17 0 0,82-26-32 0 0,-136 44-97 0 0,-7 2-12 0 0,-106 45 187 0 0,3 4 1 0 0,-106 68 0 0 0,191-101-109 0 0,42-17-322 0 0,-1-3 331 0 0,1 0-1 0 0,-1-1 1 0 0,-1 0 0 0 0,20-8-1 0 0,72-28 63 0 0,-54 17-33 0 0,80-28 14 0 0,201-70 64 0 0,-323 116-92 0 0,-9 3-16 0 0,-1 0 1 0 0,1 1-1 0 0,0-1 0 0 0,-1 0 1 0 0,1 1-1 0 0,0 0 1 0 0,3 0-1 0 0,-22 17-306 0 0,-20 6 382 0 0,-60 28 0 0 0,36-21-35 0 0,4 0 30 0 0,-271 150 379 0 0,313-171-423 0 0,-24 19 0 0 0,38-28-18 0 0,1 0 0 0 0,-1 0 0 0 0,0 0 1 0 0,0 0-1 0 0,0 0 0 0 0,0 0 0 0 0,0 0 1 0 0,0 0-1 0 0,0 0 0 0 0,0 0 0 0 0,0 0 1 0 0,0 0-1 0 0,0 0 0 0 0,0 0 0 0 0,0 0 1 0 0,0 0-1 0 0,0 0 0 0 0,0 0 0 0 0,1 0 1 0 0,-1 0-1 0 0,0 1 0 0 0,0-1 0 0 0,0 0 1 0 0,0 0-1 0 0,0 0 0 0 0,0 0 0 0 0,0 0 1 0 0,0 0-1 0 0,0 0 0 0 0,0 0 0 0 0,0 0 0 0 0,0 0 1 0 0,0 0-1 0 0,0 0 0 0 0,0 1 0 0 0,0-1 1 0 0,0 0-1 0 0,0 0 0 0 0,0 0 0 0 0,0 0 1 0 0,6 0-26 0 0,0 0 1 0 0,1-1-1 0 0,-1 0 1 0 0,0 0 0 0 0,0-1-1 0 0,0 0 1 0 0,0 0-1 0 0,0 0 1 0 0,6-3-1 0 0,16-7 6 0 0,473-196 188 0 0,18-7-75 0 0,-466 195-84 0 0,63-21-69 0 0,-106 40-114 0 0,-10 1 167 0 0,0 1-1 0 0,0-1 1 0 0,0 0 0 0 0,0 1-1 0 0,0-1 1 0 0,0 0 0 0 0,0 1-1 0 0,0-1 1 0 0,0 0 0 0 0,-1 1-1 0 0,1-1 1 0 0,0 0 0 0 0,0 1-1 0 0,0-1 1 0 0,0 0-1 0 0,0 0 1 0 0,0 1 0 0 0,-1-1-1 0 0,1 0 1 0 0,0 0 0 0 0,0 1-1 0 0,0-1 1 0 0,-1 0 0 0 0,1 0-1 0 0,0 1 1 0 0,0-1 0 0 0,-1 0-1 0 0,1 0 1 0 0,0 0 0 0 0,-1 0-1 0 0,1 1 1 0 0,0-1-1 0 0,-1 0 1 0 0,1 0 0 0 0,-24 18 9 0 0,-1-1-1 0 0,-1-2 1 0 0,-44 21 0 0 0,15-9 4 0 0,-697 367 571 0 0,727-381-530 0 0,3-3 34 0 0,1 2 1 0 0,-25 18 0 0 0,41-25-50 0 0,9-3-54 0 0,1-2-3 0 0,-1 0 0 0 0,1-1-1 0 0,0 1 1 0 0,-1-1 0 0 0,1 0-1 0 0,7-2 1 0 0,163-64 39 0 0,-120 45 19 0 0,263-110 98 0 0,618-234 79 0 0,-865 343-419 0 0,-1131 519 252 0 0,1032-482 44 0 0,-49 34-1 0 0,72-44-87 0 0,10-4-41 0 0,0 0 12 0 0,1 0 0 0 0,-1-1 1 0 0,0 0-1 0 0,1-1 0 0 0,6-1 1 0 0,147-62 31 0 0,-99 39 35 0 0,127-53 51 0 0,269-113 63 0 0,8 19-40 0 0,-420 158-109 0 0,74-21 48 0 0,-156 53-209 0 0,-998 473 299 0 0,1033-488-138 0 0,-127 73 222 0 0,124-68-147 0 0,11-6-53 0 0,1-1-45 0 0,0 0 0 0 0,0-1 0 0 0,0 0 1 0 0,0-1-1 0 0,9-3 0 0 0,92-36 9 0 0,579-227 268 0 0,11 34-27 0 0,-677 228-250 0 0,-27 8-24 0 0,-33 10-17 0 0,-435 179 118 0 0,405-160-65 0 0,-521 247 53 0 0,533-244 98 0 0,47-24-111 0 0,11-10-30 0 0,0 0 0 0 0,0 0-1 0 0,0 0 1 0 0,0 0-1 0 0,0 0 1 0 0,0 1-1 0 0,0-1 1 0 0,0 0 0 0 0,0 0-1 0 0,0 0 1 0 0,0 0-1 0 0,0 0 1 0 0,0 0-1 0 0,0 0 1 0 0,-1 0-1 0 0,1 0 1 0 0,0 1 0 0 0,0-1-1 0 0,0 0 1 0 0,0 0-1 0 0,0 0 1 0 0,0 0-1 0 0,0 0 1 0 0,0 0 0 0 0,0 0-1 0 0,1 1 1 0 0,-1-1-1 0 0,0 0 1 0 0,0 0-1 0 0,0 0 1 0 0,0 0 0 0 0,0 0-1 0 0,0 0 1 0 0,0 0-1 0 0,0 0 1 0 0,0 0-1 0 0,0 1 1 0 0,0-1 0 0 0,0 0-1 0 0,0 0 1 0 0,0 0-1 0 0,0 0 1 0 0,1 0-1 0 0,-1 0 1 0 0,0 0-1 0 0,0 0 1 0 0,0 0 0 0 0,0 0-1 0 0,0 0 1 0 0,3 0-12 0 0,0 0 0 0 0,0 0 1 0 0,0 0-1 0 0,-1-1 0 0 0,1 1 0 0 0,0-1 1 0 0,5-1-1 0 0,87-32-39 0 0,286-109 219 0 0,393-135 91 0 0,-736 267-321 0 0,-68 23 48 0 0,-25 9 101 0 0,-610 301-159 0 0,648-313 71 0 0,10-5 6 0 0,-1 0-1 0 0,1 0 1 0 0,0 1-1 0 0,0 0 1 0 0,0 0-1 0 0,1 1 1 0 0,-1 0-1 0 0,-6 8 1 0 0,12-9-19 0 0,10-4-34 0 0,17-4 23 0 0,-1 0 0 0 0,0-2-1 0 0,0-1 1 0 0,37-13-1 0 0,-41 12 39 0 0,595-201 245 0 0,-223 71-273 0 0,-295 107-4 0 0,-156 54 102 0 0,-59 33-1 0 0,65-31-55 0 0,-46 23-6 0 0,-405 222 3 0 0,491-264-30 0 0,1 1 0 0 0,-16 14 0 0 0,26-22 4 0 0,1 0 0 0 0,-1 1 0 0 0,1-1-1 0 0,-1 1 1 0 0,0-1 0 0 0,1 1 0 0 0,-1-1 0 0 0,1 1 0 0 0,-1-1 0 0 0,1 1 0 0 0,0 0 0 0 0,-1-1 0 0 0,1 1 0 0 0,-1-1 0 0 0,1 1 0 0 0,0 0 0 0 0,0 0 0 0 0,-1-1 0 0 0,1 1 0 0 0,0 0 0 0 0,0-1 0 0 0,0 1 0 0 0,0 0 0 0 0,0 0 0 0 0,0-1 0 0 0,0 2 0 0 0,1-1-9 0 0,1-1 1 0 0,0 1-1 0 0,-1-1 0 0 0,1 1 1 0 0,0-1-1 0 0,-1 0 1 0 0,1 1-1 0 0,0-1 1 0 0,0 0-1 0 0,-1 0 0 0 0,1 0 1 0 0,0-1-1 0 0,-1 1 1 0 0,4-1-1 0 0,42-6 2 0 0,-1-1-1 0 0,72-24 1 0 0,99-45 143 0 0,-210 74-136 0 0,323-133-88 0 0,-319 130 111 0 0,-9 6 35 0 0,-9 1 29 0 0,-37 14 8 0 0,1 2-1 0 0,-81 44 1 0 0,67-32-67 0 0,-171 97 92 0 0,220-120-110 0 0,-13 8 12 0 0,20-13-20 0 0,0 0 0 0 0,0 0 0 0 0,1 0 0 0 0,-1 0 0 0 0,0 0 0 0 0,1 0 0 0 0,-1 0 0 0 0,1 0-1 0 0,-1 0 1 0 0,1 0 0 0 0,-1 0 0 0 0,1 0 0 0 0,0 0 0 0 0,-1 1 0 0 0,1-1 0 0 0,0 0 0 0 0,0 1-1 0 0,1 2-24 0 0,10-3-24 0 0,7-1 25 0 0,1 0 0 0 0,-1-2 0 0 0,1 0 0 0 0,28-8 0 0 0,80-29 92 0 0,-98 30-75 0 0,386-146-6 0 0,-344 129-1 0 0,-62 23 30 0 0,-8 2 27 0 0,-7 2 32 0 0,-7 1-37 0 0,0 1 0 0 0,0 1 0 0 0,1 0 0 0 0,-1 0 0 0 0,1 1 0 0 0,-12 7 0 0 0,-4 4-34 0 0,-40 29 1 0 0,61-40-6 0 0,1 0 0 0 0,0 0 1 0 0,0 1-1 0 0,0 0 1 0 0,-7 10-1 0 0,11-12-66 0 0,0-1-1 0 0,-1 1 1 0 0,2 0-1 0 0,-1 0 1 0 0,0 0-1 0 0,1 0 0 0 0,0 0 1 0 0,-1 0-1 0 0,2 0 1 0 0,-1 0-1 0 0,0 9 1 0 0,72-2-7681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2.638"/>
    </inkml:context>
    <inkml:brush xml:id="br0">
      <inkml:brushProperty name="width" value="0.05" units="cm"/>
      <inkml:brushProperty name="height" value="0.05" units="cm"/>
      <inkml:brushProperty name="color" value="#E71224"/>
    </inkml:brush>
  </inkml:definitions>
  <inkml:trace contextRef="#ctx0" brushRef="#br0">1 0 8724 0 0,'0'0'3271'0'0,"9"3"-3135"0"0,37 7 1637 0 0,53 5 0 0 0,283-10-336 0 0,-229-6-4112 0 0,-84 1-3912 0 0,-36 0 848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3.136"/>
    </inkml:context>
    <inkml:brush xml:id="br0">
      <inkml:brushProperty name="width" value="0.05" units="cm"/>
      <inkml:brushProperty name="height" value="0.05" units="cm"/>
      <inkml:brushProperty name="color" value="#E71224"/>
    </inkml:brush>
  </inkml:definitions>
  <inkml:trace contextRef="#ctx0" brushRef="#br0">0 0 8100 0 0,'0'0'3030'0'0,"13"1"-2189"0"0,205 11 2483 0 0,289 4-1889 0 0,-272-9-2987 0 0,-79-6-5273 0 0,-114-1 2378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3.557"/>
    </inkml:context>
    <inkml:brush xml:id="br0">
      <inkml:brushProperty name="width" value="0.05" units="cm"/>
      <inkml:brushProperty name="height" value="0.05" units="cm"/>
      <inkml:brushProperty name="color" value="#E71224"/>
    </inkml:brush>
  </inkml:definitions>
  <inkml:trace contextRef="#ctx0" brushRef="#br0">0 1 8548 0 0,'0'0'3113'0'0,"25"3"-2531"0"0,78 12 104 0 0,30-1 930 0 0,136-4 1 0 0,-51-4-1460 0 0,-94 8-179 0 0,-51-5-1566 0 0,0-3-3306 0 0,-39-6 826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4.010"/>
    </inkml:context>
    <inkml:brush xml:id="br0">
      <inkml:brushProperty name="width" value="0.05" units="cm"/>
      <inkml:brushProperty name="height" value="0.05" units="cm"/>
      <inkml:brushProperty name="color" value="#E71224"/>
    </inkml:brush>
  </inkml:definitions>
  <inkml:trace contextRef="#ctx0" brushRef="#br0">0 39 4322 0 0,'0'0'7507'0'0,"29"0"-6960"0"0,93 0-29 0 0,268-22 2399 0 0,-235 9-2558 0 0,97 10-415 0 0,-138 14-1559 0 0,1 1-4083 0 0,-77-12 1843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4.496"/>
    </inkml:context>
    <inkml:brush xml:id="br0">
      <inkml:brushProperty name="width" value="0.05" units="cm"/>
      <inkml:brushProperty name="height" value="0.05" units="cm"/>
      <inkml:brushProperty name="color" value="#E71224"/>
    </inkml:brush>
  </inkml:definitions>
  <inkml:trace contextRef="#ctx0" brushRef="#br0">1 86 3538 0 0,'0'0'7977'0'0,"33"-2"-7457"0"0,105-6 67 0 0,-88 4 632 0 0,76-15 0 0 0,-79 10-883 0 0,45-8-96 0 0,1 5 1 0 0,103-1-1 0 0,-99 11-266 0 0,106 4-2726 0 0,-118 10-5238 0 0,-68-10 4370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5"/>
    </inkml:context>
    <inkml:brush xml:id="br0">
      <inkml:brushProperty name="width" value="0.05" units="cm"/>
      <inkml:brushProperty name="height" value="0.05" units="cm"/>
      <inkml:brushProperty name="color" value="#E71224"/>
    </inkml:brush>
  </inkml:definitions>
  <inkml:trace contextRef="#ctx0" brushRef="#br0">1 23 6435 0 0,'0'0'6840'0'0,"7"0"-6829"0"0,69 1 1115 0 0,134-4 1291 0 0,-184 0-2425 0 0,-1-1 0 0 0,32-8 0 0 0,-52 11-136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6.254"/>
    </inkml:context>
    <inkml:brush xml:id="br0">
      <inkml:brushProperty name="width" value="0.05" units="cm"/>
      <inkml:brushProperty name="height" value="0.05" units="cm"/>
      <inkml:brushProperty name="color" value="#E71224"/>
    </inkml:brush>
  </inkml:definitions>
  <inkml:trace contextRef="#ctx0" brushRef="#br0">85 0 7235 0 0,'0'0'4568'0'0,"0"2"-4408"0"0,-1 4-56 0 0,0 0 1 0 0,-1 0-1 0 0,1 0 0 0 0,-2-1 1 0 0,1 1-1 0 0,-5 8 1 0 0,-3 5 455 0 0,5-2-186 0 0,0-1 0 0 0,1 1 1 0 0,1 0-1 0 0,0 0 0 0 0,1 0 0 0 0,1 26 0 0 0,-3 18-498 0 0,4-59-138 0 0,0 0 0 0 0,0 0 1 0 0,-1 0-1 0 0,1 0 1 0 0,-1 0-1 0 0,1 0 0 0 0,-1 0 1 0 0,1 0-1 0 0,-1 0 1 0 0,0 0-1 0 0,0-1 1 0 0,0 1-1 0 0,0 0 0 0 0,0 0 1 0 0,-1-1-1 0 0,1 1 1 0 0,0-1-1 0 0,-1 1 0 0 0,-2 1 1 0 0,-7 5-5230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47.060"/>
    </inkml:context>
    <inkml:brush xml:id="br0">
      <inkml:brushProperty name="width" value="0.05" units="cm"/>
      <inkml:brushProperty name="height" value="0.05" units="cm"/>
      <inkml:brushProperty name="color" value="#E71224"/>
    </inkml:brush>
  </inkml:definitions>
  <inkml:trace contextRef="#ctx0" brushRef="#br0">74 21 6931 0 0,'0'0'3919'0'0,"2"-4"-3342"0"0,-2 4-507 0 0,0-1-19 0 0,0 0-1 0 0,1 0 1 0 0,-1-1 0 0 0,1 1 0 0 0,-1 0 0 0 0,1 0-1 0 0,-1 0 1 0 0,1 0 0 0 0,0 0 0 0 0,-1 0 0 0 0,1 1-1 0 0,0-1 1 0 0,0 0 0 0 0,0 0 0 0 0,1-1 632 0 0,1 3 1085 0 0,-2-1-1753 0 0,-1 0 1 0 0,0 0-1 0 0,0 0 1 0 0,0 0 0 0 0,1 0-1 0 0,-1 0 1 0 0,0 1 0 0 0,0-1-1 0 0,0 0 1 0 0,0 0 0 0 0,1 0-1 0 0,-1 0 1 0 0,0 0-1 0 0,0 0 1 0 0,0 0 0 0 0,0 0-1 0 0,1 0 1 0 0,-1 0 0 0 0,0 0-1 0 0,0 1 1 0 0,0-1-1 0 0,0 0 1 0 0,0 0 0 0 0,0 0-1 0 0,1 0 1 0 0,-1 0 0 0 0,0 1-1 0 0,0-1 1 0 0,0 0 0 0 0,0 0-1 0 0,0 0 1 0 0,0 0-1 0 0,0 1 1 0 0,0-1 0 0 0,0 0-1 0 0,0 0 1 0 0,0 0 0 0 0,0 1-1 0 0,0-1 1 0 0,0 0 0 0 0,0 0-1 0 0,0 0 1 0 0,0 0-1 0 0,0 1 1 0 0,0-1 0 0 0,0 0-1 0 0,0 0 1 0 0,0 0 0 0 0,0 0-1 0 0,0 1 1 0 0,0-1 0 0 0,0 0-1 0 0,-1 0 1 0 0,2 38 557 0 0,-2-1 0 0 0,-2 0 0 0 0,-13 67 0 0 0,7-73-510 0 0,-6 25 133 0 0,-12 93 1 0 0,20-121-1500 0 0,7-27 1196 0 0,0 0 0 0 0,-1 0 0 0 0,1 0 0 0 0,0 0 0 0 0,-1 0 0 0 0,1-1 0 0 0,-1 1 0 0 0,1 0 0 0 0,-1 0 0 0 0,1 0 0 0 0,-1-1 0 0 0,0 1 0 0 0,1 0 0 0 0,-1-1 0 0 0,0 1 0 0 0,0-1 0 0 0,1 1 0 0 0,-1-1 0 0 0,0 1 0 0 0,0-1 0 0 0,0 1 0 0 0,0-1 0 0 0,1 0 0 0 0,-2 1 0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50.277"/>
    </inkml:context>
    <inkml:brush xml:id="br0">
      <inkml:brushProperty name="width" value="0.05" units="cm"/>
      <inkml:brushProperty name="height" value="0.05" units="cm"/>
      <inkml:brushProperty name="color" value="#E71224"/>
    </inkml:brush>
  </inkml:definitions>
  <inkml:trace contextRef="#ctx0" brushRef="#br0">0 26 4274 0 0,'0'0'3868'0'0,"8"-3"-3051"0"0,-5 7-601 0 0,-1 0 0 0 0,0 1 0 0 0,0-1 0 0 0,-1 0 0 0 0,1 1 0 0 0,-1-1 0 0 0,0 1 0 0 0,0-1 0 0 0,0 1 0 0 0,0 4 0 0 0,1 4 9 0 0,11 71 724 0 0,14 59 39 0 0,-23-127-954 0 0,1 0 0 0 0,1 0 1 0 0,0-1-1 0 0,1 0 0 0 0,1 0 1 0 0,15 22-1 0 0,-16-30 311 0 0,-1-19-110 0 0,-6 11-257 0 0,3-9 56 0 0,-1-1 0 0 0,0 1 0 0 0,2-21 0 0 0,1-13 16 0 0,2 3-28 0 0,3-75 0 0 0,-5 42 6 0 0,-4 67-30 0 0,0 0 0 0 0,0-1 0 0 0,1 1 0 0 0,0 0 0 0 0,0 0 0 0 0,1 0 0 0 0,0 0 0 0 0,1 0 0 0 0,-1 1 0 0 0,1-1 0 0 0,6-7 0 0 0,-9 13-6 0 0,2-9 16 0 0,-3 9-37 0 0,0 7-361 0 0,0 26 353 0 0,-1 8 67 0 0,2 0 0 0 0,9 57 1 0 0,-2-40 92 0 0,1 59-1 0 0,-9-113-119 0 0,2 18 10 0 0,0 0 0 0 0,1 1-1 0 0,2-2 1 0 0,10 35 0 0 0,-12-50-70 0 0,0 2-312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9.140"/>
    </inkml:context>
    <inkml:brush xml:id="br0">
      <inkml:brushProperty name="width" value="0.05" units="cm"/>
      <inkml:brushProperty name="height" value="0.05" units="cm"/>
      <inkml:brushProperty name="color" value="#E71224"/>
    </inkml:brush>
  </inkml:definitions>
  <inkml:trace contextRef="#ctx0" brushRef="#br0">236 3 9925 0 0,'0'0'4887'0'0,"0"-2"-4503"0"0,2 1-460 0 0,1 8 74 0 0,7 19 165 0 0,12 35 433 0 0,7 37 43 0 0,10 30-481 0 0,-37-123-131 0 0,-1 1 0 0 0,1 0-1 0 0,-1 0 1 0 0,-1 0 0 0 0,1-1-1 0 0,-1 11 1 0 0,-1-16-24 0 0,1 1-1 0 0,-1-1 1 0 0,0 1-1 0 0,1-1 1 0 0,-1 1-1 0 0,0-1 1 0 0,0 0-1 0 0,1 1 1 0 0,-1-1-1 0 0,0 0 1 0 0,0 1-1 0 0,0-1 1 0 0,0 0-1 0 0,1 0 1 0 0,-1 0-1 0 0,0 0 1 0 0,0 0-1 0 0,-1 0 1 0 0,-1 1 2 0 0,-235 32-287 0 0,148-21 204 0 0,208-9-626 0 0,233-2 843 0 0,-344-1-399 0 0,1 0 0 0 0,0 0-1 0 0,-1-1 1 0 0,1-1 0 0 0,10-2 0 0 0,-13 3-499 0 0,-1-1 1 0 0,0 0-1 0 0,0 0 0 0 0,0-1 0 0 0,0 1 0 0 0,5-5 0 0 0,2-4-3619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00.558"/>
    </inkml:context>
    <inkml:brush xml:id="br0">
      <inkml:brushProperty name="width" value="0.35" units="cm"/>
      <inkml:brushProperty name="height" value="0.35" units="cm"/>
    </inkml:brush>
  </inkml:definitions>
  <inkml:trace contextRef="#ctx0" brushRef="#br0">224 440 6867 0 0,'0'0'1430'0'0,"-10"-8"-875"0"0,-29-27-293 0 0,38 34-246 0 0,0 0 1 0 0,0 0-1 0 0,0 0 1 0 0,0 0-1 0 0,0 0 1 0 0,0 0-1 0 0,1 0 1 0 0,-1 0-1 0 0,0 0 1 0 0,0-1 0 0 0,1 1-1 0 0,-1 0 1 0 0,1 0-1 0 0,-1-1 1 0 0,1 1-1 0 0,0 0 1 0 0,-1-1-1 0 0,1 1 1 0 0,0-1 0 0 0,0 1-1 0 0,0-2 1 0 0,0-5 235 0 0,-4-23 605 0 0,2 1-1 0 0,1-47 1 0 0,2 35 364 0 0,-1 41-1203 0 0,0 1 0 0 0,0 0 0 0 0,0-1 1 0 0,0 1-1 0 0,1 0 0 0 0,-1 0 0 0 0,0-1 0 0 0,0 1 1 0 0,0 0-1 0 0,0-1 0 0 0,0 1 0 0 0,-1 0 0 0 0,1-1 1 0 0,0 1-1 0 0,0 0 0 0 0,0 0 0 0 0,0-1 0 0 0,0 1 0 0 0,0 0 1 0 0,0-1-1 0 0,0 1 0 0 0,-1 0 0 0 0,1 0 0 0 0,0-1 1 0 0,0 1-1 0 0,0 0 0 0 0,-1 0 0 0 0,1 0 0 0 0,0-1 1 0 0,0 1-1 0 0,-1 0 0 0 0,1 0 0 0 0,0 0 0 0 0,0 0 1 0 0,-1 0-1 0 0,1-1 0 0 0,0 1 0 0 0,0 0 0 0 0,-1 0 0 0 0,1 0 1 0 0,0 0-1 0 0,-1 0 0 0 0,1 0 0 0 0,-1 0 11 0 0,0 1 1 0 0,0-1-1 0 0,1 1 0 0 0,-1-1 0 0 0,0 1 0 0 0,0-1 1 0 0,1 1-1 0 0,-1-1 0 0 0,0 1 0 0 0,1-1 0 0 0,-1 1 1 0 0,1 0-1 0 0,-1 0 0 0 0,1-1 0 0 0,-1 1 0 0 0,1 1 0 0 0,-17 32 96 0 0,-22 72 0 0 0,22-57-68 0 0,8-20-15 0 0,2-8-163 0 0,10-44 190 0 0,12-31 114 0 0,-10 38-158 0 0,0 1 0 0 0,2-17 0 0 0,-1-6 66 0 0,-2 0 0 0 0,-2 0 0 0 0,-4-66-1 0 0,2 104-83 0 0,0-1 1 0 0,0 1-1 0 0,0-1 0 0 0,0 1 1 0 0,0 0-1 0 0,0-1 0 0 0,0 1 0 0 0,0-1 1 0 0,0 1-1 0 0,0-1 0 0 0,0 1 0 0 0,0-1 1 0 0,-1 1-1 0 0,1 0 0 0 0,0-1 1 0 0,0 1-1 0 0,0-1 0 0 0,-1 1 0 0 0,1 0 1 0 0,0-1-1 0 0,0 1 0 0 0,-1 0 1 0 0,1-1-1 0 0,0 1 0 0 0,-1 0 0 0 0,1-1 1 0 0,0 1-1 0 0,-1 0 0 0 0,1 0 0 0 0,0-1 1 0 0,-1 1-1 0 0,1 0 0 0 0,-1 0 1 0 0,1 0-1 0 0,0 0 0 0 0,-1-1 0 0 0,1 1 1 0 0,-1 0-1 0 0,1 0 0 0 0,-1 0 0 0 0,1 0 1 0 0,-1 0-1 0 0,1 0 0 0 0,-2 1-6 0 0,1 0 0 0 0,0-1-1 0 0,0 1 1 0 0,0 0 0 0 0,-1 0 0 0 0,1 0-1 0 0,0 0 1 0 0,0 0 0 0 0,1 0-1 0 0,-1 0 1 0 0,0 0 0 0 0,0 0 0 0 0,0 0-1 0 0,0 3 1 0 0,-9 16 12 0 0,2 1 0 0 0,0 0 0 0 0,-8 39 0 0 0,-6 68 47 0 0,20-101-66 0 0,0 31 1 0 0,2-52-5 0 0,0-8-164 0 0,2-19 263 0 0,0 0 0 0 0,1 1 0 0 0,12-38 0 0 0,3-25-42 0 0,-13 31-19 0 0,-2-69 0 0 0,-3 91-148 0 0,-9 236 43 0 0,1 4 79 0 0,8-37-4 0 0,0-172 0 0 0,0 1 1 0 0,0 0 0 0 0,0-1-1 0 0,0 1 1 0 0,0-1 0 0 0,0 1-1 0 0,1 0 1 0 0,-1-1-1 0 0,1 1 1 0 0,-1-1 0 0 0,1 1-1 0 0,-1-1 1 0 0,1 1 0 0 0,0-1-1 0 0,0 1 1 0 0,0-1 0 0 0,0 0-1 0 0,1 2 1 0 0,0-2-12 0 0,0 0-1 0 0,-1 0 1 0 0,1 0 0 0 0,0 0 0 0 0,0 0 0 0 0,0-1-1 0 0,0 1 1 0 0,0-1 0 0 0,0 1 0 0 0,0-1 0 0 0,0 0-1 0 0,0 0 1 0 0,0 0 0 0 0,3 0 0 0 0,-1 0 14 0 0,0-1 0 0 0,0 0 0 0 0,0 0 0 0 0,0 0 0 0 0,0-1 0 0 0,0 1 1 0 0,-1-1-1 0 0,1 0 0 0 0,0 0 0 0 0,-1 0 0 0 0,1 0 0 0 0,5-6 0 0 0,7-6 77 0 0,17-19-1 0 0,-27 26-68 0 0,3-3 1 0 0,93-105 202 0 0,-101 112-215 0 0,-2 7 1 0 0,1 0 0 0 0,-1 0 0 0 0,0 0 0 0 0,-1 0 0 0 0,1 0 0 0 0,0 0 1 0 0,-1 0-1 0 0,0-1 0 0 0,0 1 0 0 0,0-1 0 0 0,0 1 0 0 0,-1-1 0 0 0,0 0 0 0 0,1 0 0 0 0,-5 3 0 0 0,-8 13 25 0 0,3-4 6 0 0,2-3-13 0 0,1 0 0 0 0,1 1 0 0 0,-1-1 0 0 0,2 2 0 0 0,-11 25 1 0 0,17-38-21 0 0,1 0 0 0 0,-1 1 0 0 0,1-1 0 0 0,0 1 0 0 0,0-1 1 0 0,0 1-1 0 0,0-1 0 0 0,0 0 0 0 0,0 1 0 0 0,0-1 1 0 0,1 3-1 0 0,-1-4-1 0 0,0 1 0 0 0,0-1 0 0 0,1 1 0 0 0,-1-1 0 0 0,0 1-1 0 0,1-1 1 0 0,-1 1 0 0 0,0-1 0 0 0,1 1 0 0 0,-1-1 0 0 0,1 0 0 0 0,-1 1 0 0 0,1-1 0 0 0,-1 1 0 0 0,1-1 0 0 0,-1 0 0 0 0,1 0 0 0 0,-1 1 0 0 0,2-1 0 0 0,1 1-10 0 0,0-1 0 0 0,-1 0 1 0 0,1 0-1 0 0,0 0 0 0 0,0 0 1 0 0,0 0-1 0 0,0 0 0 0 0,0-1 1 0 0,4-1-1 0 0,11-2 34 0 0,-1-2 0 0 0,1-1 1 0 0,-1 0-1 0 0,22-13 0 0 0,63-44 100 0 0,-100 62-118 0 0,129-95 106 0 0,-130 97-106 0 0,-1 0 0 0 0,0 0 0 0 0,1 0 0 0 0,-1 0 0 0 0,0 0 0 0 0,0-1 0 0 0,1 1 0 0 0,-1 0 0 0 0,0 0 0 0 0,1-1 0 0 0,-1 1 1 0 0,0 0-1 0 0,0 0 0 0 0,0-1 0 0 0,1 1 0 0 0,-1 0 0 0 0,0-1 0 0 0,0 1 0 0 0,0 0 0 0 0,0-1 0 0 0,1 1 0 0 0,-1 0 0 0 0,0-1 0 0 0,0 1 0 0 0,0 0 0 0 0,0-1 0 0 0,0 1 0 0 0,0 0 0 0 0,0-1 1 0 0,0 1-1 0 0,0-1 0 0 0,-1 1 0 0 0,0 0 0 0 0,1 0 0 0 0,-1 0 1 0 0,0 0-1 0 0,1 0 0 0 0,-1 0 0 0 0,0 0 1 0 0,1 0-1 0 0,-1 0 0 0 0,0 0 0 0 0,1 0 1 0 0,-1 1-1 0 0,0-1 0 0 0,1 0 0 0 0,-1 0 0 0 0,1 1 1 0 0,-2 0-1 0 0,-31 18 29 0 0,1 2 0 0 0,0 2 0 0 0,2 1-1 0 0,-28 28 1 0 0,55-50-38 0 0,0 0 0 0 0,0 1 0 0 0,1-1 0 0 0,-1 1 0 0 0,1 0 0 0 0,-1 0 0 0 0,1 0 0 0 0,0 0 0 0 0,0 0 0 0 0,0 1 0 0 0,1-1 0 0 0,-1 0 0 0 0,1 1 0 0 0,0 0 0 0 0,0-1 0 0 0,0 1 0 0 0,0-1 0 0 0,1 1 0 0 0,-1 4 0 0 0,8-7-133 0 0,24-3 136 0 0,-1-1-1 0 0,0-2 1 0 0,0-1 0 0 0,-1-1-1 0 0,0-1 1 0 0,33-15 0 0 0,219-99 179 0 0,-203 87-162 0 0,-67 29-35 0 0,-14 7-33 0 0,-19 7 95 0 0,-16 9 24 0 0,1 1 1 0 0,-67 44-1 0 0,103-61-65 0 0,-1 0 1 0 0,1 0 0 0 0,0 0 0 0 0,-1 0-1 0 0,1 0 1 0 0,0 1 0 0 0,0-1 0 0 0,0 0-1 0 0,0 1 1 0 0,0-1 0 0 0,0 1 0 0 0,0-1 0 0 0,0 1-1 0 0,-1 2 1 0 0,4 1-119 0 0,6-5 30 0 0,-2 0 44 0 0,26-1 32 0 0,-1-2 0 0 0,1-1 1 0 0,60-16-1 0 0,93-41 156 0 0,-104 33-130 0 0,124-43 73 0 0,-203 70-141 0 0,-4 1-24 0 0,-10 4 100 0 0,-1 1 1 0 0,1 0-1 0 0,0 0 0 0 0,0 2 1 0 0,0-1-1 0 0,-11 9 0 0 0,-4 2-10 0 0,6-5 22 0 0,12-8-25 0 0,0 1 0 0 0,1 0 0 0 0,0 0 1 0 0,0 1-1 0 0,1 0 0 0 0,-9 8 1 0 0,16-14-8 0 0,-5 10-16 0 0,5-10 10 0 0,0 0-1 0 0,0 1 0 0 0,1-1 0 0 0,-1 1 0 0 0,0-1 0 0 0,0 0 0 0 0,1 1 0 0 0,-1-1 0 0 0,0 0 0 0 0,1 1 0 0 0,-1-1 0 0 0,1 0 0 0 0,-1 0 0 0 0,0 0 0 0 0,1 1 0 0 0,-1-1 0 0 0,1 0 0 0 0,-1 0 0 0 0,1 0 0 0 0,-1 0 0 0 0,1 0 0 0 0,-1 1 0 0 0,0-1 0 0 0,1 0 0 0 0,-1 0 0 0 0,1 0 0 0 0,-1 0 0 0 0,1-1 0 0 0,-1 1 0 0 0,1 0 0 0 0,-1 0 0 0 0,1 0 0 0 0,39-2-3 0 0,0-1 0 0 0,-1-2 0 0 0,58-15-1 0 0,119-44 176 0 0,-163 46-169 0 0,-31 12 13 0 0,61-23 25 0 0,-75 24-15 0 0,-7 5-70 0 0,-3 0-53 0 0,-50 29 227 0 0,-84 60-1 0 0,133-87-123 0 0,1-1-2 0 0,0 0 1 0 0,0 1-1 0 0,0-1 1 0 0,0 1-1 0 0,0 0 1 0 0,0 0-1 0 0,0 0 0 0 0,1 0 1 0 0,-1 0-1 0 0,1 0 1 0 0,-1 0-1 0 0,1 0 1 0 0,0 1-1 0 0,-2 3 0 0 0,9-4-191 0 0,22-4 188 0 0,1 0 0 0 0,-2-2 1 0 0,35-8-1 0 0,87-30 141 0 0,-50 13-183 0 0,-96 28-115 0 0,-13 11-224 0 0,1-3 398 0 0,1 0-1 0 0,-1-1 1 0 0,0 0 0 0 0,-14 7 0 0 0,-13 9 95 0 0,30-16-94 0 0,7-4-118 0 0,14 0-63 0 0,-12-2 181 0 0,20-2 11 0 0,1-1 0 0 0,-1-1 0 0 0,0-1 0 0 0,0-1 0 0 0,25-10 0 0 0,-12 5-8 0 0,39-8 0 0 0,-73 19-103 0 0,-5 2-165 0 0,-12 8 272 0 0,-1-1 1 0 0,-20 10-1 0 0,18-10 29 0 0,-32 20 1 0 0,40-15 17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9.783"/>
    </inkml:context>
    <inkml:brush xml:id="br0">
      <inkml:brushProperty name="width" value="0.05" units="cm"/>
      <inkml:brushProperty name="height" value="0.05" units="cm"/>
      <inkml:brushProperty name="color" value="#E71224"/>
    </inkml:brush>
  </inkml:definitions>
  <inkml:trace contextRef="#ctx0" brushRef="#br0">0 13 9252 0 0,'0'0'3476'0'0,"13"0"-2926"0"0,159 1 1652 0 0,231-2-981 0 0,-399 1-1543 0 0,22-2 166 0 0,-25 2-175 0 0,0 0 0 0 0,-1 0 0 0 0,1 0 1 0 0,0-1-1 0 0,0 1 0 0 0,0 0 0 0 0,0 0 0 0 0,0-1 1 0 0,0 1-1 0 0,0-1 0 0 0,0 1 0 0 0,-1-1 1 0 0,1 1-1 0 0,0-1 0 0 0,0 1 0 0 0,-1-1 0 0 0,1 0 1 0 0,0 1-1 0 0,-1-1 0 0 0,2-1 0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56.291"/>
    </inkml:context>
    <inkml:brush xml:id="br0">
      <inkml:brushProperty name="width" value="0.05" units="cm"/>
      <inkml:brushProperty name="height" value="0.05" units="cm"/>
      <inkml:brushProperty name="color" value="#E71224"/>
    </inkml:brush>
  </inkml:definitions>
  <inkml:trace contextRef="#ctx0" brushRef="#br0">39 65 2801 0 0,'0'0'6761'0'0,"7"4"-6206"0"0,3-2-313 0 0,0 1-1 0 0,0-1 1 0 0,0-1 0 0 0,0 0 0 0 0,0 0 0 0 0,1-1 0 0 0,11-1 0 0 0,0 1 146 0 0,-20 0-361 0 0,0 0 0 0 0,0 0 0 0 0,1 0 0 0 0,-1 0 0 0 0,0 0 0 0 0,0-1 0 0 0,1 1 0 0 0,-1-1 0 0 0,0 0 0 0 0,0 1 0 0 0,0-1 0 0 0,0 0 0 0 0,0 0 0 0 0,0 0 0 0 0,0 0 0 0 0,0-1 0 0 0,0 1 0 0 0,-1 0 0 0 0,1-1 0 0 0,0 0 0 0 0,-1 1 0 0 0,1-1 0 0 0,-1 0 0 0 0,0 0 0 0 0,1 1 0 0 0,-1-1 0 0 0,0 0 0 0 0,0 0 0 0 0,0 0 0 0 0,-1-1 0 0 0,1 1 0 0 0,0 0 0 0 0,-1 0 0 0 0,1 0-1 0 0,-1-5 1 0 0,0 6-16 0 0,0 1-1 0 0,0-1 0 0 0,0 0 0 0 0,0 0 0 0 0,0 0 0 0 0,0 0 0 0 0,0 0 0 0 0,0 1 0 0 0,0-1 0 0 0,-1 0 0 0 0,1 0 0 0 0,0 0 0 0 0,-1 0 0 0 0,1 1 1 0 0,0-1-1 0 0,-1 0 0 0 0,1 1 0 0 0,-1-1 0 0 0,1 0 0 0 0,-2-1 0 0 0,-17-3-72 0 0,17 5 62 0 0,-18-3-92 0 0,0 2 1 0 0,-40 1-1 0 0,57 1 104 0 0,-1-1 1 0 0,1 1-1 0 0,0 0 0 0 0,0 0 1 0 0,0 0-1 0 0,0 1 0 0 0,0-1 1 0 0,0 1-1 0 0,0 0 0 0 0,0-1 1 0 0,1 1-1 0 0,-1 1 0 0 0,0-1 1 0 0,-2 4-1 0 0,-1 0 12 0 0,0 1 0 0 0,1 0-1 0 0,0 0 1 0 0,-5 9 0 0 0,8-10-6 0 0,0 1-1 0 0,0-1 0 0 0,0 1 1 0 0,1-1-1 0 0,0 1 0 0 0,0-1 1 0 0,0 1-1 0 0,1 0 1 0 0,0 0-1 0 0,1 7 0 0 0,0 7 16 0 0,-1-20-34 0 0,0 1-1 0 0,1-1 1 0 0,-1 0-1 0 0,1 0 0 0 0,-1 1 1 0 0,1-1-1 0 0,0 0 1 0 0,-1 0-1 0 0,1 0 0 0 0,0 0 1 0 0,0 0-1 0 0,0 0 1 0 0,0 0-1 0 0,0 0 0 0 0,0 0 1 0 0,0 0-1 0 0,0 0 1 0 0,0-1-1 0 0,0 1 0 0 0,1 0 1 0 0,-1-1-1 0 0,0 1 1 0 0,0-1-1 0 0,1 1 1 0 0,1-1-1 0 0,37 9 11 0 0,-10-5-647 0 0,1-2-1 0 0,59-3 1 0 0,-73-3-1499 0 0,0-6-1174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59.759"/>
    </inkml:context>
    <inkml:brush xml:id="br0">
      <inkml:brushProperty name="width" value="0.05" units="cm"/>
      <inkml:brushProperty name="height" value="0.05" units="cm"/>
      <inkml:brushProperty name="color" value="#E71224"/>
    </inkml:brush>
  </inkml:definitions>
  <inkml:trace contextRef="#ctx0" brushRef="#br0">141 22 3185 0 0,'0'0'3917'0'0,"-1"-18"285"0"0,-8 16-4029 0 0,1 2 1 0 0,0-1-1 0 0,-1 1 0 0 0,-12 1 1 0 0,-4 0 130 0 0,23-1-277 0 0,0 1-1 0 0,-1-1 1 0 0,1 0 0 0 0,0 0-1 0 0,0 1 1 0 0,-1 0 0 0 0,1-1 0 0 0,0 1-1 0 0,0 0 1 0 0,0 0 0 0 0,0 0-1 0 0,0 0 1 0 0,0 0 0 0 0,0 1-1 0 0,0-1 1 0 0,0 1 0 0 0,1-1-1 0 0,-1 1 1 0 0,0 0 0 0 0,1-1-1 0 0,-1 1 1 0 0,1 0 0 0 0,0 0 0 0 0,0 0-1 0 0,0 0 1 0 0,0 0 0 0 0,-1 4-1 0 0,0 0 16 0 0,0 0 1 0 0,1 0-1 0 0,0 0 0 0 0,0 0 0 0 0,0 0 0 0 0,1 0 0 0 0,0 0 0 0 0,0 0 0 0 0,2 9 1 0 0,-2-14-35 0 0,1 1 0 0 0,0-1 0 0 0,-1 1 0 0 0,1-1 1 0 0,0 1-1 0 0,0-1 0 0 0,0 0 0 0 0,0 1 0 0 0,0-1 1 0 0,0 0-1 0 0,1 0 0 0 0,-1 0 0 0 0,0 0 0 0 0,0 0 1 0 0,1 0-1 0 0,-1 0 0 0 0,3 1 0 0 0,32 13 188 0 0,-26-11-145 0 0,50 18 320 0 0,-59-22-366 0 0,-1 0-1 0 0,0 0 1 0 0,0 0-1 0 0,1 0 1 0 0,-1 1-1 0 0,0-1 1 0 0,1 0 0 0 0,-1 0-1 0 0,0 0 1 0 0,0 0-1 0 0,1 1 1 0 0,-1-1-1 0 0,0 0 1 0 0,0 0-1 0 0,1 1 1 0 0,-1-1-1 0 0,0 0 1 0 0,0 0-1 0 0,0 1 1 0 0,1-1-1 0 0,-1 0 1 0 0,0 0-1 0 0,0 1 1 0 0,0-1 0 0 0,0 0-1 0 0,0 1 1 0 0,0-1-1 0 0,0 0 1 0 0,0 1-1 0 0,0-1 1 0 0,0 0-1 0 0,0 1 1 0 0,0-1-1 0 0,0 0 1 0 0,0 1-1 0 0,0-1 1 0 0,0 0-1 0 0,0 1 1 0 0,0-1-1 0 0,0 0 1 0 0,0 0 0 0 0,0 1-1 0 0,-1-1 1 0 0,1 0-1 0 0,0 1 1 0 0,0-1-1 0 0,0 0 1 0 0,-1 0-1 0 0,1 1 1 0 0,0-1-1 0 0,-14 11 192 0 0,-20 5-92 0 0,-10 3-1044 0 0,14-9-5758 0 0,20-7-604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0:00.827"/>
    </inkml:context>
    <inkml:brush xml:id="br0">
      <inkml:brushProperty name="width" value="0.05" units="cm"/>
      <inkml:brushProperty name="height" value="0.05" units="cm"/>
      <inkml:brushProperty name="color" value="#E71224"/>
    </inkml:brush>
  </inkml:definitions>
  <inkml:trace contextRef="#ctx0" brushRef="#br0">1 0 2753 0 0,'0'0'7961'0'0,"0"6"-7723"0"0,2 23 418 0 0,1 0 0 0 0,12 47 0 0 0,-7-38 57 0 0,4 41-1 0 0,-9-1-251 0 0,-2-45-235 0 0,1 0 0 0 0,9 49 0 0 0,-11-80-225 0 0,1 2 6 0 0,0 1 0 0 0,0-1 0 0 0,0 0 0 0 0,1 0 0 0 0,-1 0 0 0 0,1 0 0 0 0,0 0 0 0 0,3 5 0 0 0,-4-9-408 0 0,-1 1-1 0 0,1 0 0 0 0,-1 0 0 0 0,1-1 1 0 0,-1 1-1 0 0,0 0 0 0 0,1 0 0 0 0,-1-1 0 0 0,0 1 1 0 0,0 0-1 0 0,0 0 0 0 0,0 0 0 0 0,0-1 0 0 0,1 1 1 0 0,-1 0-1 0 0,-1 1 0 0 0,1-1-371 0 0,0-5-3138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0:01.391"/>
    </inkml:context>
    <inkml:brush xml:id="br0">
      <inkml:brushProperty name="width" value="0.05" units="cm"/>
      <inkml:brushProperty name="height" value="0.05" units="cm"/>
      <inkml:brushProperty name="color" value="#E71224"/>
    </inkml:brush>
  </inkml:definitions>
  <inkml:trace contextRef="#ctx0" brushRef="#br0">0 61 5907 0 0,'0'0'5637'0'0,"1"-3"-4717"0"0,1 0-803 0 0,0-1-1 0 0,0 1 0 0 0,0 0 1 0 0,0 0-1 0 0,0 1 1 0 0,1-1-1 0 0,-1 0 0 0 0,1 1 1 0 0,-1-1-1 0 0,1 1 0 0 0,0 0 1 0 0,0 0-1 0 0,0 0 1 0 0,1 0-1 0 0,-1 1 0 0 0,6-3 1 0 0,-1 1 107 0 0,0 1 0 0 0,1-1 0 0 0,-1 1 1 0 0,1 1-1 0 0,-1 0 0 0 0,14-1 1 0 0,-17 2-221 0 0,1 1 0 0 0,0-1 0 0 0,-1 1 0 0 0,1 0 0 0 0,-1 0 0 0 0,1 0 0 0 0,-1 1 0 0 0,0 0 0 0 0,9 4 0 0 0,-11-5 1 0 0,0 1-1 0 0,-1 0 1 0 0,1 0-1 0 0,0 0 1 0 0,-1 1-1 0 0,0-1 1 0 0,1 0-1 0 0,-1 1 0 0 0,0-1 1 0 0,-1 1-1 0 0,1 0 1 0 0,0 0-1 0 0,-1 0 1 0 0,1 0-1 0 0,-1 0 1 0 0,0 0-1 0 0,0 0 1 0 0,1 4-1 0 0,-1 0-84 0 0,1 0 0 0 0,-1 1 0 0 0,-1-1-1 0 0,1 1 1 0 0,-1 0 0 0 0,0-1 0 0 0,-1 1 0 0 0,0-1-1 0 0,0 0 1 0 0,-1 1 0 0 0,0-1 0 0 0,0 0 0 0 0,-1 0 0 0 0,1 0-1 0 0,-1 0 1 0 0,-1 0 0 0 0,0 0 0 0 0,-5 6 0 0 0,-10 12-3279 0 0,-4 2-1814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6.454"/>
    </inkml:context>
    <inkml:brush xml:id="br0">
      <inkml:brushProperty name="width" value="0.05" units="cm"/>
      <inkml:brushProperty name="height" value="0.05" units="cm"/>
      <inkml:brushProperty name="color" value="#E71224"/>
    </inkml:brush>
  </inkml:definitions>
  <inkml:trace contextRef="#ctx0" brushRef="#br0">1 0 9188 0 0,'0'0'4882'0'0,"0"2"-4724"0"0,3 11 75 0 0,-1 1 0 0 0,0-1 1 0 0,-1 23-1 0 0,1-2 339 0 0,34 370 1167 0 0,-27-96-1444 0 0,-10-208-240 0 0,-1-36 6 0 0,-3 0 0 0 0,-15 81 1 0 0,-1 54-586 0 0,18-167-153 0 0,3 3-2540 0 0,0-25 23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7.578"/>
    </inkml:context>
    <inkml:brush xml:id="br0">
      <inkml:brushProperty name="width" value="0.05" units="cm"/>
      <inkml:brushProperty name="height" value="0.05" units="cm"/>
      <inkml:brushProperty name="color" value="#E71224"/>
    </inkml:brush>
  </inkml:definitions>
  <inkml:trace contextRef="#ctx0" brushRef="#br0">1 89 3746 0 0,'2'-7'10251'0'0,"1"6"-9068"0"0,24 0-1330 0 0,41-7 0 0 0,-16 0 367 0 0,894-46 1957 0 0,-648 49-1745 0 0,-151 2-1232 0 0,-1 2-3869 0 0,-124 1 475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510"/>
    </inkml:context>
    <inkml:brush xml:id="br0">
      <inkml:brushProperty name="width" value="0.05" units="cm"/>
      <inkml:brushProperty name="height" value="0.05" units="cm"/>
      <inkml:brushProperty name="color" value="#E71224"/>
    </inkml:brush>
  </inkml:definitions>
  <inkml:trace contextRef="#ctx0" brushRef="#br0">0 7 1473 0 0,'0'0'8542'0'0,"26"0"-7995"0"0,170 1 1310 0 0,467-7 232 0 0,-375 4-2596 0 0,-160 3-6600 0 0,-103-1 2006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993"/>
    </inkml:context>
    <inkml:brush xml:id="br0">
      <inkml:brushProperty name="width" value="0.05" units="cm"/>
      <inkml:brushProperty name="height" value="0.05" units="cm"/>
      <inkml:brushProperty name="color" value="#E71224"/>
    </inkml:brush>
  </inkml:definitions>
  <inkml:trace contextRef="#ctx0" brushRef="#br0">1 50 9108 0 0,'0'0'875'0'0,"35"-3"-296"0"0,116-11-221 0 0,628-12 1117 0 0,-678 27-1782 0 0,84-7-4274 0 0,-124 4 307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9.524"/>
    </inkml:context>
    <inkml:brush xml:id="br0">
      <inkml:brushProperty name="width" value="0.05" units="cm"/>
      <inkml:brushProperty name="height" value="0.05" units="cm"/>
      <inkml:brushProperty name="color" value="#E71224"/>
    </inkml:brush>
  </inkml:definitions>
  <inkml:trace contextRef="#ctx0" brushRef="#br0">0 25 8740 0 0,'0'0'1267'0'0,"27"-1"-840"0"0,166-2 443 0 0,465-13 1749 0 0,-222 12-7722 0 0,-380 4 1501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26"/>
    </inkml:context>
    <inkml:brush xml:id="br0">
      <inkml:brushProperty name="width" value="0.35" units="cm"/>
      <inkml:brushProperty name="height" value="0.35" units="cm"/>
    </inkml:brush>
  </inkml:definitions>
  <inkml:trace contextRef="#ctx0" brushRef="#br0">490 4346 11477 0 0,'0'0'6'0'0,"4"-17"-399"0"0,14-56 844 0 0,-13 56-161 0 0,2 0 0 0 0,0 0 0 0 0,0 1 0 0 0,2-1 0 0 0,18-26 0 0 0,-6 11 982 0 0,-21 47-883 0 0,0-9-313 0 0,0 2-27 0 0,0 26 106 0 0,-1 0 0 0 0,-1 0 0 0 0,-8 39 0 0 0,11-89-575 0 0,-1 11 356 0 0,1 0-1 0 0,-1 0 0 0 0,1 1 0 0 0,2-9 0 0 0,9-19 218 0 0,19-35 0 0 0,3-7-134 0 0,65-171 285 0 0,-94 232-246 0 0,-1 0 0 0 0,4-23 0 0 0,-9 44-8 0 0,-1 0-1 0 0,0 0 1 0 0,0 0-1 0 0,0 0 1 0 0,-1-1 0 0 0,0 1-1 0 0,0-1 1 0 0,-1 0 0 0 0,-5 8-1 0 0,-5 10-25 0 0,-132 262 53 0 0,128-251-55 0 0,17-35-102 0 0,1-4-23 0 0,0 0 0 0 0,2-20-33 0 0,1 0 0 0 0,2 0 0 0 0,0 1 0 0 0,13-37 0 0 0,0 2 168 0 0,-7 15-2 0 0,-2-1 1 0 0,-2 0-1 0 0,-2-1 1 0 0,0-58-1 0 0,-4 66 35 0 0,0 20-32 0 0,-1 1 0 0 0,0-1 0 0 0,-3-15 1 0 0,3 30-27 0 0,0 1 0 0 0,0-1 0 0 0,0 0 0 0 0,0 1 0 0 0,-1-1 1 0 0,1 0-1 0 0,0 0 0 0 0,0 1 0 0 0,-1-1 0 0 0,1 0 1 0 0,0 1-1 0 0,-1-1 0 0 0,1 1 0 0 0,0-1 0 0 0,-1 0 0 0 0,1 1 1 0 0,-1-1-1 0 0,1 1 0 0 0,-1-1 0 0 0,1 1 0 0 0,-1-1 0 0 0,0 1 1 0 0,1 0-1 0 0,-1-1 0 0 0,0 1 0 0 0,1 0 0 0 0,-1-1 1 0 0,0 1-1 0 0,1 0 0 0 0,-1 0 0 0 0,0 0 0 0 0,1 0 0 0 0,-1-1 1 0 0,0 1-1 0 0,0 0 0 0 0,1 0 0 0 0,-1 0 0 0 0,0 0 1 0 0,1 1-1 0 0,-1-1 0 0 0,0 0 0 0 0,0 0 0 0 0,1 0 0 0 0,-1 1 1 0 0,0-1-1 0 0,1 0 0 0 0,-1 0 0 0 0,0 1 0 0 0,1-1 0 0 0,-1 1 1 0 0,1-1-1 0 0,-1 1 0 0 0,1-1 0 0 0,-1 1 0 0 0,-6 9 90 0 0,1 0 0 0 0,0 0 0 0 0,-4 12 0 0 0,2-6-66 0 0,-24 50 8 0 0,3 2-1 0 0,-27 94 0 0 0,53-154-144 0 0,1 0 0 0 0,1 1 0 0 0,-2 9 0 0 0,4-29 6 0 0,1 0 1 0 0,0-1-1 0 0,1 1 1 0 0,0 0-1 0 0,0 0 1 0 0,1 1-1 0 0,1-1 1 0 0,8-14-1 0 0,-1 0 115 0 0,-2 3-54 0 0,101-229 335 0 0,-99 224-237 0 0,3-8 15 0 0,-16 61-329 0 0,1-20 282 0 0,0 0-1 0 0,0 0 1 0 0,0 0-1 0 0,-1 0 0 0 0,-2 8 1 0 0,-5 8 33 0 0,-11 21-1 0 0,8-21-39 0 0,10-21-15 0 0,1-13-173 0 0,1 5 110 0 0,0 0 0 0 0,0-1 0 0 0,0 1 0 0 0,1 0 0 0 0,0 0 0 0 0,3-8 0 0 0,22-44 239 0 0,-9 21-402 0 0,-9 21 286 0 0,-2-2 0 0 0,0 1-1 0 0,-1-1 1 0 0,-1 1 0 0 0,0-2-1 0 0,-2 1 1 0 0,2-38 0 0 0,-6 47-54 0 0,-2 10 23 0 0,-7 13 93 0 0,7-8-80 0 0,-95 185 156 0 0,82-158-177 0 0,1 4-2 0 0,-14 40 0 0 0,28-69-91 0 0,2-12-7 0 0,0-1-1 0 0,0 1 1 0 0,0-1-1 0 0,1 1 0 0 0,0 0 1 0 0,0 0-1 0 0,0 0 1 0 0,1 0-1 0 0,0 0 1 0 0,4-6-1 0 0,6-12 188 0 0,-3 3-68 0 0,0-1 0 0 0,-1 0-1 0 0,0-1 1 0 0,-2 0-1 0 0,-1 0 1 0 0,-1 0-1 0 0,-1-1 1 0 0,0 0-1 0 0,-1-26 1 0 0,-6 86-105 0 0,-15 63 0 0 0,-1 4 97 0 0,7 14 2 0 0,3 136 0 0 0,9-253-45 0 0,0-1 0 0 0,0 0-1 0 0,0 1 1 0 0,0-1 0 0 0,0 0 0 0 0,0 0 0 0 0,0 1 0 0 0,0-1 0 0 0,0 0 0 0 0,0 0 0 0 0,1 1 0 0 0,-1-1 0 0 0,0 0 0 0 0,0 0 0 0 0,0 1 0 0 0,0-1 0 0 0,0 0 0 0 0,0 0 0 0 0,1 1 0 0 0,-1-1 0 0 0,0 0 0 0 0,0 0 0 0 0,0 0-1 0 0,0 0 1 0 0,1 1 0 0 0,-1-1 0 0 0,0 0 0 0 0,0 0 0 0 0,1 0 0 0 0,-1 0 0 0 0,0 0 0 0 0,0 1 0 0 0,1-1 0 0 0,10-3-148 0 0,12-11-57 0 0,9-14 283 0 0,-2-2 0 0 0,-1 0 0 0 0,32-45 0 0 0,-32 40-48 0 0,128-142 197 0 0,-154 173-207 0 0,10-6-95 0 0,-8 12-65 0 0,-4 11-86 0 0,-1-1 254 0 0,-2 1 0 0 0,1-1 0 0 0,-2 1-1 0 0,0-1 1 0 0,0 0 0 0 0,-8 18 0 0 0,-39 74 148 0 0,37-79-141 0 0,-209 352 187 0 0,197-333 11 0 0,45-74-416 0 0,2 1 1 0 0,31-34 0 0 0,59-51 635 0 0,-89 92-444 0 0,139-131 274 0 0,-116 114-247 0 0,87-57-1 0 0,-104 80-39 0 0,-29 16 3 0 0,0 0 0 0 0,0 0 1 0 0,0 0-1 0 0,1 0 1 0 0,-1-1-1 0 0,0 1 1 0 0,0 0-1 0 0,1 0 0 0 0,-1 0 1 0 0,0 0-1 0 0,0 0 1 0 0,1 0-1 0 0,-1 0 1 0 0,0 0-1 0 0,0 0 1 0 0,1 0-1 0 0,-1 0 0 0 0,0 0 1 0 0,0 0-1 0 0,1 0 1 0 0,-1 0-1 0 0,0 0 1 0 0,0 0-1 0 0,1 0 1 0 0,-1 0-1 0 0,0 0 0 0 0,1 0 1 0 0,-1 0-1 0 0,0 1 1 0 0,0 6-167 0 0,0-2 86 0 0,-1 1 79 0 0,0 0 0 0 0,0-1 1 0 0,-1 1-1 0 0,1-1 0 0 0,-1 1 0 0 0,0-1 0 0 0,-1 0 0 0 0,0 0 0 0 0,1 0 0 0 0,-6 7 0 0 0,-7 8 113 0 0,-22 21 0 0 0,8-10-78 0 0,-205 228 148 0 0,31-36 55 0 0,193-212-178 0 0,1 0-1 0 0,-8 14 1 0 0,46-46-487 0 0,424-335 779 0 0,31 36 27 0 0,-465 309-365 0 0,-3 2-15 0 0,34-15-1 0 0,-50 23 4 0 0,0 1 0 0 0,0 0-1 0 0,1 0 1 0 0,-1 0 0 0 0,0 0 0 0 0,1-1 0 0 0,-1 1 0 0 0,0 0 0 0 0,0 0 0 0 0,1 0 0 0 0,-1 0 0 0 0,0 0-1 0 0,1 0 1 0 0,-1 0 0 0 0,0 0 0 0 0,1 0 0 0 0,-1 0 0 0 0,0 0 0 0 0,1 0 0 0 0,-1 0 0 0 0,0 0 0 0 0,1 0-1 0 0,-1 0 1 0 0,0 0 0 0 0,1 0 0 0 0,-1 1 0 0 0,0-1 0 0 0,0 0 0 0 0,1 0 0 0 0,-1 0 0 0 0,-4 13-285 0 0,-7 2 324 0 0,-1 0 0 0 0,-1-1 0 0 0,-26 24 0 0 0,26-26-8 0 0,-109 103 23 0 0,-444 430 93 0 0,550-530-134 0 0,12-11-3 0 0,0 0 0 0 0,0 0 1 0 0,0 0-1 0 0,1 1 0 0 0,-5 7 0 0 0,15-17-137 0 0,974-695 338 0 0,-964 689-200 0 0,5-3-17 0 0,1 0-1 0 0,0 1 1 0 0,29-10-1 0 0,-49 22-96 0 0,-3 6-43 0 0,0-2 131 0 0,0 0 1 0 0,-1 0 0 0 0,1 1 0 0 0,-1-1 0 0 0,0 0 0 0 0,0 0-1 0 0,0 0 1 0 0,0-1 0 0 0,0 1 0 0 0,-1 0 0 0 0,1 0 0 0 0,-3 3-1 0 0,-29 31 145 0 0,23-27-103 0 0,-721 676 229 0 0,426-410-212 0 0,294-266-36 0 0,-11 10 19 0 0,-32 37-1 0 0,52-54-30 0 0,9-6-79 0 0,299-200-283 0 0,-213 137 443 0 0,528-381 233 0 0,-389 279-261 0 0,-218 158-57 0 0,-13 8 8 0 0,1 0 1 0 0,0 1 0 0 0,0-1-1 0 0,0 1 1 0 0,0-1 0 0 0,0 1 0 0 0,0 0-1 0 0,0 0 1 0 0,0 0 0 0 0,0 0-1 0 0,1 0 1 0 0,-1 1 0 0 0,0-1 0 0 0,1 1-1 0 0,1-1 1 0 0,-2 2-77 0 0,-4 5 20 0 0,-2 5 84 0 0,-2-1 0 0 0,0 0 1 0 0,0 0-1 0 0,-1-1 0 0 0,0 0 0 0 0,0 0 0 0 0,-1 0 1 0 0,-9 7-1 0 0,17-16-22 0 0,-504 496 235 0 0,430-427-243 0 0,-240 233 8 0 0,295-284 12 0 0,14-12-9 0 0,-1-1 0 0 0,1 1 0 0 0,0-1-1 0 0,1 1 1 0 0,-6 8 0 0 0,10-12-22 0 0,7-7-82 0 0,663-539-11 0 0,-341 251 143 0 0,-138 122-35 0 0,-181 161 7 0 0,1 0-6 0 0,0 1 1 0 0,0 0-1 0 0,22-13 0 0 0,-33 27-128 0 0,-3 3 171 0 0,0 1 1 0 0,-1-1-1 0 0,1-1 1 0 0,-1 1-1 0 0,-1-1 1 0 0,0 1-1 0 0,0-1 1 0 0,0 0-1 0 0,-9 7 1 0 0,12-11-35 0 0,-363 399 205 0 0,-477 337-150 0 0,734-649-55 0 0,-160 125 39 0 0,258-207-58 0 0,9-7 10 0 0,0 0-1 0 0,0 0 1 0 0,0 0 0 0 0,0 0 0 0 0,-1 0-1 0 0,1 0 1 0 0,-1 0 0 0 0,1-1 0 0 0,0 1-1 0 0,-1-1 1 0 0,1 1 0 0 0,-1-1 0 0 0,1 1-1 0 0,-4 0 1 0 0,4-5-157 0 0,4-715-413 0 0,-3 689 597 0 0,0 29-25 0 0,0 1 1 0 0,0 0-1 0 0,0 0 1 0 0,0-1-1 0 0,0 1 1 0 0,0 0 0 0 0,0 0-1 0 0,0 0 1 0 0,0-1-1 0 0,0 1 1 0 0,0 0-1 0 0,0 0 1 0 0,-1-1 0 0 0,1 1-1 0 0,0 0 1 0 0,0 0-1 0 0,0-1 1 0 0,0 1-1 0 0,0 0 1 0 0,0 0 0 0 0,-1 0-1 0 0,1-1 1 0 0,0 1-1 0 0,0 0 1 0 0,0 0-1 0 0,-1 0 1 0 0,1 0 0 0 0,0 0-1 0 0,0-1 1 0 0,0 1-1 0 0,-1 0 1 0 0,1 0-1 0 0,0 0 1 0 0,0 0 0 0 0,-1 0-1 0 0,1 0 1 0 0,0 0-1 0 0,0 0 1 0 0,0 0-1 0 0,-1 0 1 0 0,1 0 0 0 0,0 0-1 0 0,0 0 1 0 0,-1 0-1 0 0,1 0 1 0 0,0 0 0 0 0,0 0-1 0 0,-1 0 1 0 0,1 0-1 0 0,-3 1 8 0 0,0-1-1 0 0,1 1 0 0 0,-1 0 1 0 0,0 0-1 0 0,1 0 0 0 0,-1 0 1 0 0,1 0-1 0 0,-1 0 0 0 0,1 1 1 0 0,0-1-1 0 0,0 1 0 0 0,-4 3 1 0 0,-25 30 284 0 0,22-24-233 0 0,-354 461 186 0 0,181-231-218 0 0,103-129-39 0 0,84-117-332 0 0,12-18 95 0 0,2-1 127 0 0,180-244 771 0 0,18-21-428 0 0,16 13-248 0 0,-113 159 84 0 0,-86 92-93 0 0,-31 23 12 0 0,7-2-52 0 0,-10 4 66 0 0,0 1 0 0 0,1-1 0 0 0,-1 0 0 0 0,0 0 0 0 0,1 1 0 0 0,-1-1 0 0 0,0 0 0 0 0,0 1 0 0 0,1-1 0 0 0,-1 1 1 0 0,0-1-1 0 0,0 0 0 0 0,0 1 0 0 0,0-1 0 0 0,1 0 0 0 0,-1 1 0 0 0,0-1 0 0 0,0 1 0 0 0,0-1 0 0 0,0 1 0 0 0,0-1 0 0 0,0 0 0 0 0,0 1 1 0 0,0-1-1 0 0,0 1 0 0 0,0-1 0 0 0,-1 1 0 0 0,2 16-12 0 0,-1 0 88 0 0,0-1 0 0 0,-1 1 0 0 0,-4 19 0 0 0,-3-6 13 0 0,-2 0 0 0 0,-22 46 0 0 0,12-30-16 0 0,-45 97 90 0 0,-107 175 0 0 0,-115 112-178 0 0,252-383 16 0 0,4-7 12 0 0,-47 85 0 0 0,68-100-7 0 0,10-24 3 0 0,0-1 0 0 0,0 0 0 0 0,0 0 1 0 0,0 0-1 0 0,0 0 0 0 0,0 0 0 0 0,-1 0 0 0 0,1 0 0 0 0,0 0 0 0 0,0 0 0 0 0,0 1 0 0 0,0-1 1 0 0,0 0-1 0 0,0 0 0 0 0,0 0 0 0 0,0 0 0 0 0,0 0 0 0 0,0 0 0 0 0,0 1 0 0 0,0-1 0 0 0,0 0 1 0 0,0 0-1 0 0,0 0 0 0 0,0 0 0 0 0,0 0 0 0 0,0 0 0 0 0,0 1 0 0 0,0-1 0 0 0,0 0 0 0 0,0 0 1 0 0,0 0-1 0 0,0 0 0 0 0,0 0 0 0 0,0 0 0 0 0,0 1 0 0 0,0-1 0 0 0,0 0 0 0 0,0 0 0 0 0,0 0 1 0 0,1 0-1 0 0,-1 0 0 0 0,0 0 0 0 0,0 0 0 0 0,0 0 0 0 0,0 1 0 0 0,0-1 0 0 0,0 0 0 0 0,0 0 1 0 0,0 0-1 0 0,1 0 0 0 0,-1 0 0 0 0,0 0 0 0 0,0 0 0 0 0,0 0 0 0 0,0 0 0 0 0,0 0 0 0 0,0 0 1 0 0,1 0-1 0 0,-1 0 0 0 0,0 0 0 0 0,0 0 0 0 0,0 0 0 0 0,12-8-151 0 0,-9 6 110 0 0,255-240-162 0 0,-201 185 242 0 0,117-120 56 0 0,122-116 137 0 0,-244 245-237 0 0,6-5-17 0 0,74-55-1 0 0,-98 88-44 0 0,-33 20 64 0 0,-1 0 1 0 0,0 0-1 0 0,1-1 1 0 0,-1 1-1 0 0,0 0 1 0 0,1 0-1 0 0,-1 0 1 0 0,1 0 0 0 0,-1 0-1 0 0,1-1 1 0 0,-1 1-1 0 0,1 0 1 0 0,-1 0-1 0 0,0 0 1 0 0,1 0-1 0 0,-1 0 1 0 0,1 0-1 0 0,-1 0 1 0 0,1 1-1 0 0,-1-1 1 0 0,1 0-1 0 0,-1 0 1 0 0,0 0 0 0 0,1 0-1 0 0,-1 0 1 0 0,1 1-1 0 0,-1-1 1 0 0,0 0-1 0 0,1 0 1 0 0,-1 1-1 0 0,0-1 1 0 0,1 0-1 0 0,-1 1 1 0 0,0-1-1 0 0,1 0 1 0 0,-1 1-1 0 0,0-1 1 0 0,0 0 0 0 0,1 1-1 0 0,-1-1 1 0 0,0 1-1 0 0,0-1 1 0 0,0 1-1 0 0,0-1 1 0 0,1 0-1 0 0,-1 1 1 0 0,0-1-1 0 0,0 1 1 0 0,0 0-1 0 0,-2 26-66 0 0,1-24 67 0 0,-2 14 54 0 0,-1-1-1 0 0,-1 0 1 0 0,0 0 0 0 0,-13 24-1 0 0,-37 60 100 0 0,25-49-101 0 0,-719 1180 78 0 0,722-1190-122 0 0,-41 68 32 0 0,57-87-59 0 0,19-34-166 0 0,12-17-10 0 0,206-274 146 0 0,-106 134 108 0 0,264-357 143 0 0,-256 366-113 0 0,170-164 1 0 0,-289 315-90 0 0,3-4-13 0 0,1 0-1 0 0,1 1 0 0 0,0 0 1 0 0,1 1-1 0 0,21-12 0 0 0,-26 21-71 0 0,-10 2 85 0 0,0 0 0 0 0,1 0 0 0 0,-1 0-1 0 0,0 0 1 0 0,0 0 0 0 0,1 1-1 0 0,-1-1 1 0 0,0 0 0 0 0,0 0 0 0 0,1 1-1 0 0,-1-1 1 0 0,0 0 0 0 0,0 0 0 0 0,0 0-1 0 0,0 1 1 0 0,1-1 0 0 0,-1 0 0 0 0,0 1-1 0 0,0-1 1 0 0,0 0 0 0 0,0 0-1 0 0,0 1 1 0 0,0-1 0 0 0,0 0 0 0 0,0 1-1 0 0,1 4-9 0 0,-1 0-1 0 0,0 0 1 0 0,0 0-1 0 0,0 0 1 0 0,0 0-1 0 0,-1 0 1 0 0,0 0-1 0 0,0-1 1 0 0,-1 1-1 0 0,-1 6 1 0 0,-4 5 64 0 0,0 0 1 0 0,-10 16-1 0 0,-212 299 268 0 0,195-285-310 0 0,-793 991-110 0 0,643-823 148 0 0,144-163 2 0 0,96-115-686 0 0,554-633 772 0 0,-298 332-46 0 0,134-97 157 0 0,-445 461-245 0 0,17-15-44 0 0,0 1 1 0 0,29-19-1 0 0,-43 32-40 0 0,-3 9 6 0 0,-1-2 84 0 0,-1 1 0 0 0,0-1 0 0 0,1 0 0 0 0,-2 1 0 0 0,1-1 0 0 0,-1 0 0 0 0,1 0 1 0 0,-6 8-1 0 0,-2 5 79 0 0,-19 23 1 0 0,-176 223 68 0 0,108-145-166 0 0,-425 527-142 0 0,-21-25-194 0 0,397-467 327 0 0,-24 17 130 0 0,148-152-21 0 0,17-15-61 0 0,10-12-88 0 0,183-193-623 0 0,45-48 871 0 0,155-201-163 0 0,-49 55 86 0 0,54-42 110 0 0,22 26-112 0 0,-408 405-112 0 0,19-20-55 0 0,2 2 0 0 0,31-21 0 0 0,-49 42-70 0 0,-8 8 78 0 0,-8 16 81 0 0,5-20-27 0 0,-4 11 74 0 0,-1-1 0 0 0,0 0-1 0 0,-1 0 1 0 0,-13 19 0 0 0,-40 47 67 0 0,-871 999-141 0 0,869-1008-1 0 0,-728 771-348 0 0,613-675 348 0 0,174-162-2 0 0,-17 13 48 0 0,19-15-48 0 0,0 0 0 0 0,0 0 0 0 0,0 0 1 0 0,0 0-1 0 0,0 0 0 0 0,0 0 0 0 0,0 0 0 0 0,0 0 0 0 0,0 0 0 0 0,0 0 1 0 0,0 0-1 0 0,0 0 0 0 0,0 0 0 0 0,0 0 0 0 0,0-1 0 0 0,0 1 0 0 0,0 0 1 0 0,0 0-1 0 0,0 0 0 0 0,-1 0 0 0 0,1 0 0 0 0,0 0 0 0 0,0 0 0 0 0,0 0 1 0 0,0 0-1 0 0,0 0 0 0 0,0 0 0 0 0,0 0 0 0 0,0 0 0 0 0,0 0 0 0 0,0 0 1 0 0,0 0-1 0 0,0 0 0 0 0,0 0 0 0 0,0 0 0 0 0,0 0 0 0 0,-1 0 0 0 0,1 0 1 0 0,0 0-1 0 0,0 0 0 0 0,0 0 0 0 0,0 0 0 0 0,0 0 0 0 0,0 0 0 0 0,0 0 1 0 0,0 0-1 0 0,0 0 0 0 0,0 0 0 0 0,0 0 0 0 0,0 0 0 0 0,0 0 0 0 0,0 0 1 0 0,0 0-1 0 0,0 0 0 0 0,0 0 0 0 0,-1 0 0 0 0,1 1 0 0 0,0-1 0 0 0,0 0 1 0 0,0 0-1 0 0,0 0 0 0 0,8-13-43 0 0,98-110-402 0 0,-69 82 452 0 0,451-541 118 0 0,-220 254-82 0 0,-261 319-43 0 0,447-524 161 0 0,22 29 20 0 0,-346 383-165 0 0,-115 108-24 0 0,6-7-38 0 0,1 1 0 0 0,0 1-1 0 0,43-25 1 0 0,-53 39-49 0 0,-12 4 91 0 0,0 0-1 0 0,0 0 1 0 0,1 0 0 0 0,-1 1-1 0 0,0-1 1 0 0,0 0-1 0 0,1 0 1 0 0,-1 0-1 0 0,0 1 1 0 0,0-1-1 0 0,1 0 1 0 0,-1 0-1 0 0,0 1 1 0 0,0-1-1 0 0,0 0 1 0 0,0 0-1 0 0,1 1 1 0 0,-1-1-1 0 0,0 0 1 0 0,0 1-1 0 0,0-1 1 0 0,0 0-1 0 0,0 0 1 0 0,0 1-1 0 0,0-1 1 0 0,0 1-1 0 0,1 4-9 0 0,-1 0 0 0 0,0 0-1 0 0,0 0 1 0 0,-1 0 0 0 0,1 0-1 0 0,-1 0 1 0 0,0 0 0 0 0,0 0 0 0 0,-1 0-1 0 0,1-1 1 0 0,-5 8 0 0 0,-3 8 110 0 0,-22 31 1 0 0,-253 312 331 0 0,215-283-411 0 0,-402 469-104 0 0,145-171 38 0 0,-356 401-17 0 0,614-701 58 0 0,53-57 34 0 0,15-21-27 0 0,0 0 0 0 0,0 0 0 0 0,0 0 0 0 0,0 0 0 0 0,0 0 0 0 0,0 0 0 0 0,0 0 0 0 0,1 0 0 0 0,-1 0 0 0 0,0 0 0 0 0,0 0 0 0 0,0 0 0 0 0,0 0 0 0 0,0 0 0 0 0,0 0 0 0 0,0 0 0 0 0,0 0 0 0 0,0 0 0 0 0,0 0 0 0 0,1 0 0 0 0,-1 0 1 0 0,0 1-1 0 0,0-1 0 0 0,0 0 0 0 0,0 0 0 0 0,0 0 0 0 0,0 0 0 0 0,0 0 0 0 0,0 0 0 0 0,0 0 0 0 0,0 0 0 0 0,0 0 0 0 0,0 1 0 0 0,0-1 0 0 0,0 0 0 0 0,0 0 0 0 0,0 0 0 0 0,0 0 0 0 0,0 0 0 0 0,0 0 0 0 0,0 0 0 0 0,0 0 0 0 0,0 1 0 0 0,62-53-375 0 0,697-679 550 0 0,-726 698-171 0 0,524-520 68 0 0,13 22 84 0 0,-543 507-163 0 0,77-64 38 0 0,-74 68-46 0 0,-30 20 13 0 0,0-1 0 0 0,0 1 0 0 0,0 0 1 0 0,0 0-1 0 0,0 0 0 0 0,1 0 1 0 0,-1 0-1 0 0,0 0 0 0 0,0 0 1 0 0,0-1-1 0 0,0 1 0 0 0,1 0 1 0 0,-1 0-1 0 0,0 0 0 0 0,0 0 1 0 0,0 0-1 0 0,0 0 0 0 0,1 0 0 0 0,-1 0 1 0 0,0 0-1 0 0,0 0 0 0 0,0 0 1 0 0,1 0-1 0 0,-1 0 0 0 0,0 0 1 0 0,0 0-1 0 0,0 0 0 0 0,1 0 1 0 0,-1 0-1 0 0,0 0 0 0 0,0 0 1 0 0,0 1-1 0 0,0-1 0 0 0,1 0 0 0 0,-1 0 1 0 0,0 0-1 0 0,0 0 0 0 0,0 0 1 0 0,0 0-1 0 0,1 0 0 0 0,-1 1 1 0 0,0-1-1 0 0,0 0 0 0 0,0 0 1 0 0,0 0-1 0 0,0 0 0 0 0,0 1 1 0 0,0-1-1 0 0,0 0 0 0 0,0 0 0 0 0,1 0 1 0 0,-1 1-1 0 0,0-1 0 0 0,0 0 1 0 0,0 0-1 0 0,0 0 0 0 0,0 1 1 0 0,0-1-1 0 0,0 0 0 0 0,0 0 1 0 0,0 0-1 0 0,0 0 0 0 0,-1 1 1 0 0,1-1-1 0 0,0 0 0 0 0,-3 18-9 0 0,-6 3 87 0 0,0-1-1 0 0,-1 0 1 0 0,-1-1 0 0 0,-1 0 0 0 0,-23 29-1 0 0,-328 395 13 0 0,-27-24-91 0 0,-103 68 17 0 0,407-409 59 0 0,81-73-11 0 0,0-1 0 0 0,-1 1 0 0 0,1-1 0 0 0,-12 6 0 0 0,17-10-59 0 0,0 0 1 0 0,0 0-1 0 0,0 0 1 0 0,0 0-1 0 0,0 0 1 0 0,0 0 0 0 0,0 0-1 0 0,0 0 1 0 0,0 0-1 0 0,-1 0 1 0 0,1 0 0 0 0,0 0-1 0 0,0 0 1 0 0,0 0-1 0 0,0 0 1 0 0,0 0 0 0 0,0 0-1 0 0,0 0 1 0 0,-1 0-1 0 0,1 0 1 0 0,0 0 0 0 0,0 0-1 0 0,0 0 1 0 0,0 0-1 0 0,0 0 1 0 0,0 0 0 0 0,0 0-1 0 0,0 0 1 0 0,0-1-1 0 0,-1 1 1 0 0,1 0 0 0 0,0 0-1 0 0,0 0 1 0 0,0 0-1 0 0,0 0 1 0 0,0 0-1 0 0,0 0 1 0 0,0 0 0 0 0,0 0-1 0 0,0 0 1 0 0,0-1-1 0 0,0 1 1 0 0,0 0 0 0 0,0 0-1 0 0,0 0 1 0 0,0 0-1 0 0,0 0 1 0 0,0 0 0 0 0,0 0-1 0 0,0-1 1 0 0,0 1-1 0 0,0 0 1 0 0,0 0 0 0 0,0 0-1 0 0,0 0 1 0 0,0 0-1 0 0,0 0 1 0 0,0 0 0 0 0,0 0-1 0 0,0-1 1 0 0,0 1-1 0 0,0 0 1 0 0,11-17 68 0 0,60-61-249 0 0,48-44 159 0 0,214-207 128 0 0,149-150 11 0 0,-15-14-18 0 0,-396 414-77 0 0,300-317-120 0 0,-361 386 82 0 0,4-3-9 0 0,0 0-1 0 0,17-12 1 0 0,-29 24-7 0 0,-1 7 16 0 0,-1-1 29 0 0,-1-1 0 0 0,1 1 0 0 0,-1 0 1 0 0,0-1-1 0 0,0 1 0 0 0,-1 0 0 0 0,1-1 1 0 0,-1 0-1 0 0,-4 9 0 0 0,-4 2 48 0 0,-17 21 0 0 0,14-19-37 0 0,-694 801 172 0 0,-53-61-771 0 0,589-595 500 0 0,104-102 78 0 0,29-26 95 0 0,-39 43 0 0 0,76-76-83 0 0,-1 1 0 0 0,1-1 0 0 0,0 1 1 0 0,0-1-1 0 0,0 1 0 0 0,0-1 0 0 0,0 1 0 0 0,0 0 1 0 0,-1 2-1 0 0,4-4-25 0 0,-1-1 0 0 0,1 1 0 0 0,-1-1-1 0 0,1 1 1 0 0,0-1 0 0 0,-1 0 0 0 0,0 1 0 0 0,1-1 0 0 0,-1 0 0 0 0,1 0 0 0 0,-1 0 0 0 0,0 0-1 0 0,2-2 1 0 0,277-212-193 0 0,304-301 0 0 0,-317 255 285 0 0,132-125-56 0 0,15 24 57 0 0,-305 282-182 0 0,-104 77 88 0 0,5-1-56 0 0,-10 4 58 0 0,1 0 1 0 0,-1 1-1 0 0,0-1 0 0 0,1 1 0 0 0,-1-1 1 0 0,0 1-1 0 0,0-1 0 0 0,0 0 0 0 0,1 1 1 0 0,-1-1-1 0 0,0 1 0 0 0,0-1 0 0 0,0 1 1 0 0,0-1-1 0 0,0 1 0 0 0,0 0 0 0 0,0-1 0 0 0,0 1 1 0 0,0-1-1 0 0,0 1 0 0 0,0-1 0 0 0,0 1 1 0 0,0-1-1 0 0,0 1 0 0 0,-1 5 21 0 0,0 0-1 0 0,0-1 1 0 0,0 1-1 0 0,-1-1 1 0 0,0 1 0 0 0,0-1-1 0 0,0 0 1 0 0,-5 9-1 0 0,-6 6 45 0 0,-16 19-1 0 0,29-39-58 0 0,-861 1006 131 0 0,458-601-360 0 0,-25-27 482 0 0,389-345 110 0 0,207-168-998 0 0,96-81 645 0 0,363-375 108 0 0,-133 121-113 0 0,21 31 41 0 0,-505 431-64 0 0,3-2-20 0 0,0 0-1 0 0,20-11 0 0 0,-30 21-21 0 0,-5 6 21 0 0,-5 7 76 0 0,0-1 0 0 0,0 0 0 0 0,-1 0 0 0 0,0-1-1 0 0,-1 0 1 0 0,-1 0 0 0 0,-11 10 0 0 0,11-11-22 0 0,-745 786 84 0 0,-14-34-401 0 0,579-597 564 0 0,170-146-102 0 0,19-16-104 0 0,13-11-48 0 0,68-50-379 0 0,564-493 387 0 0,-238 169-56 0 0,25-22 8 0 0,7 17 19 0 0,-424 374 12 0 0,97-74-73 0 0,-106 84 68 0 0,5-3-41 0 0,-10 6 47 0 0,0 1 0 0 0,0-1 1 0 0,0 0-1 0 0,1 1 0 0 0,-1-1 0 0 0,0 0 1 0 0,0 1-1 0 0,0-1 0 0 0,0 0 0 0 0,0 1 1 0 0,0-1-1 0 0,0 0 0 0 0,0 1 0 0 0,0-1 0 0 0,0 0 1 0 0,0 1-1 0 0,0-1 0 0 0,0 1 0 0 0,0-1 1 0 0,-1 0-1 0 0,1 1 0 0 0,0-1 0 0 0,0 0 1 0 0,0 1-1 0 0,0-1 0 0 0,-1 0 0 0 0,1 0 1 0 0,0 1-1 0 0,0-1 0 0 0,-1 0 0 0 0,1 1 0 0 0,-11 17 84 0 0,0-1 0 0 0,-1 0 0 0 0,-1 0 0 0 0,-25 25-1 0 0,-282 290-66 0 0,127-134-44 0 0,-110 119 53 0 0,-448 453-461 0 0,683-703 649 0 0,47-47-15 0 0,18-18-119 0 0,13-14-52 0 0,127-122-454 0 0,-109 108 422 0 0,485-446-31 0 0,-164 149 25 0 0,509-530-388 0 0,-846 839 381 0 0,48-56-78 0 0,-80 111 525 0 0,-13 1-287 0 0,-51 50 0 0 0,47-53-130 0 0,-483 527-66 0 0,191-208 55 0 0,-254 284 81 0 0,537-590-33 0 0,59-66-165 0 0,26-23 0 0 0,2 2 55 0 0,207-192 50 0 0,348-312 37 0 0,19 31 38 0 0,-441 385-105 0 0,-174 123 39 0 0,0 0 0 0 0,0 0 0 0 0,0 0 1 0 0,0 0-1 0 0,0 0 0 0 0,0 0 0 0 0,0 0 0 0 0,1 0 0 0 0,-1 0 0 0 0,0 1 0 0 0,0-1 0 0 0,0 0 0 0 0,0 0 0 0 0,0 0 0 0 0,0 0 0 0 0,0 0 1 0 0,0 0-1 0 0,0 0 0 0 0,0 0 0 0 0,0 0 0 0 0,0 0 0 0 0,0 0 0 0 0,0 0 0 0 0,1 0 0 0 0,-1 0 0 0 0,0 0 0 0 0,0 0 0 0 0,0 0 1 0 0,0 1-1 0 0,0-1 0 0 0,0 0 0 0 0,0 0 0 0 0,0 0 0 0 0,0 0 0 0 0,1 0 0 0 0,-1 0 0 0 0,0 0 0 0 0,0 0 0 0 0,0 0 0 0 0,0-1 0 0 0,0 1 1 0 0,0 0-1 0 0,0 0 0 0 0,0 0 0 0 0,0 0 0 0 0,0 0 0 0 0,1 0 0 0 0,-1 0 0 0 0,0 0 0 0 0,0 0 0 0 0,0 0 0 0 0,0 0 0 0 0,0 0 1 0 0,0 0-1 0 0,0 0 0 0 0,0 0 0 0 0,0-1 0 0 0,0 3 15 0 0,0 0 1 0 0,0 0-1 0 0,0 0 1 0 0,-1 0 0 0 0,1-1-1 0 0,-1 1 1 0 0,1 0-1 0 0,-1 0 1 0 0,0-1-1 0 0,-1 3 1 0 0,-10 15 37 0 0,-2 0-1 0 0,0-1 1 0 0,-22 21 0 0 0,13-14-48 0 0,-911 992-20 0 0,761-834 112 0 0,171-181-93 0 0,0 0 0 0 0,1 0 0 0 0,-1 0 0 0 0,0-1 0 0 0,0 1 0 0 0,0 0 0 0 0,-1-1 0 0 0,1 1 0 0 0,-4 1 0 0 0,8-10-6 0 0,13-13-32 0 0,72-69-141 0 0,208-196 117 0 0,428-430 70 0 0,-414 352-500 0 0,-301 354 475 0 0,7-8-16 0 0,-2-1 0 0 0,0 0 1 0 0,14-27-1 0 0,-22 33 62 0 0,-6 8 340 0 0,-19 16 430 0 0,-189 156-503 0 0,-42 31-470 0 0,47-54-162 0 0,-7-20 4 0 0,191-115 320 0 0,-1 0-1 0 0,-31 9 0 0 0,47-17 15 0 0,1-1 1 0 0,-1 0-1 0 0,1 0 1 0 0,-1 0-1 0 0,0-1 1 0 0,1 0-1 0 0,-9 0 1 0 0,12 0-4 0 0,0 0-1 0 0,0 0 1 0 0,1-1 0 0 0,-1 1-1 0 0,0 0 1 0 0,0-1 0 0 0,1 1-1 0 0,-1-1 1 0 0,0 1 0 0 0,1-1-1 0 0,-1 1 1 0 0,0-1 0 0 0,1 1-1 0 0,-1-1 1 0 0,1 1 0 0 0,-1-1-1 0 0,1 0 1 0 0,-1 1 0 0 0,0-2-1 0 0,0 0 1 0 0,1 0 0 0 0,-1 0 0 0 0,1 0 0 0 0,-1 0 0 0 0,1 0 0 0 0,0 0 0 0 0,0 0 0 0 0,0 0 0 0 0,0 0 0 0 0,0 0 0 0 0,1-2 0 0 0,0-7-21 0 0,2 1 0 0 0,-1-1-1 0 0,2 1 1 0 0,-1 0 0 0 0,1-1-1 0 0,1 2 1 0 0,9-17 0 0 0,56-69-61 0 0,-69 92 79 0 0,396-527 5 0 0,-340 443-246 0 0,-5-2 1 0 0,-3-2-1 0 0,-4-2 0 0 0,46-140 0 0 0,-81 199 156 0 0,-1 1 1 0 0,-1-1 0 0 0,4-63-1 0 0,-11 94 83 0 0,-1-2-6 0 0,0 0 0 0 0,1 1 0 0 0,-2-1 1 0 0,1 0-1 0 0,0 0 0 0 0,-1 1 0 0 0,-2-8 0 0 0,3 11 13 0 0,-1-1 0 0 0,0 1 1 0 0,0-1-1 0 0,0 1 0 0 0,0 0 0 0 0,-1-1 0 0 0,1 1 0 0 0,0 0 0 0 0,0 0 0 0 0,-1 0 0 0 0,1 0 0 0 0,-1 0 0 0 0,1 0 0 0 0,-1 0 0 0 0,1 0 1 0 0,-1 1-1 0 0,0-1 0 0 0,1 1 0 0 0,-1-1 0 0 0,0 1 0 0 0,1-1 0 0 0,-1 1 0 0 0,-3 0 0 0 0,-3-1 45 0 0,-1 1 0 0 0,1 0 0 0 0,0 0 0 0 0,-1 1 0 0 0,1 0 0 0 0,0 1 0 0 0,0 0 0 0 0,-16 5 0 0 0,-4 5 34 0 0,-35 19-1 0 0,-328 204-36 0 0,11 27 19 0 0,257-176-48 0 0,-59 44 68 0 0,-242 162 596 0 0,375-263-399 0 0,42-26-119 0 0,10-11-30 0 0,2-3-122 0 0,1 1 0 0 0,0 0 0 0 0,0 0 0 0 0,1 1 0 0 0,11-12 0 0 0,49-44-95 0 0,-46 47 76 0 0,557-475-182 0 0,-146 130-234 0 0,-230 173-91 0 0,-192 180 486 0 0,-1 0 0 0 0,16-23-1 0 0,-24 32 28 0 0,0-1 0 0 0,-1 1-1 0 0,1-1 1 0 0,0 1 0 0 0,-1-1 0 0 0,1 1-1 0 0,-1-1 1 0 0,1 0 0 0 0,-1 1-1 0 0,0-1 1 0 0,0 0 0 0 0,1 1 0 0 0,-1-3-1 0 0,-3 1 3 0 0,-10 6 27 0 0,-22 10 25 0 0,1 1 0 0 0,-36 21 0 0 0,-72 49-102 0 0,101-59 40 0 0,-364 244 77 0 0,12 18 76 0 0,37-27 223 0 0,288-214-99 0 0,67-45-248 0 0,0 0 0 0 0,-1 0 0 0 0,1 0 0 0 0,-1-1 0 0 0,1 1 0 0 0,0-1 0 0 0,-1 1 1 0 0,1-1-1 0 0,-1 0 0 0 0,-1 1 0 0 0,2-1-16 0 0,1 0-1 0 0,0 0 1 0 0,0 0 0 0 0,0 0 0 0 0,-1 0 0 0 0,1 0 0 0 0,0-1-1 0 0,0 1 1 0 0,0 0 0 0 0,-1 0 0 0 0,1 0 0 0 0,0 0-1 0 0,0 0 1 0 0,0 0 0 0 0,0 0 0 0 0,-1-1 0 0 0,1 1 0 0 0,0 0-1 0 0,0 0 1 0 0,0 0 0 0 0,0-1 0 0 0,0 1 0 0 0,0 0 0 0 0,-1 0-1 0 0,1 0 1 0 0,0 0 0 0 0,0-1 0 0 0,0 1 0 0 0,0 0 0 0 0,0 0-1 0 0,0-1 1 0 0,0 1 0 0 0,0 0 0 0 0,0 0 0 0 0,0 0-1 0 0,0-1 1 0 0,0 1 0 0 0,0 0 0 0 0,0 0 0 0 0,0-1 0 0 0,2-2 3 0 0,-1 0 1 0 0,0-1-1 0 0,0 1 1 0 0,1 0-1 0 0,0 0 1 0 0,0 0-1 0 0,0 0 1 0 0,3-3-1 0 0,84-82-227 0 0,-89 88 221 0 0,718-624-126 0 0,-223 202-282 0 0,-386 324 93 0 0,-43 32 113 0 0,-63 63 182 0 0,0-1 1 0 0,-1 1-1 0 0,1-1 1 0 0,-1 0-1 0 0,0 0 1 0 0,3-7 0 0 0,-5 11 18 0 0,0 0 1 0 0,0 0 0 0 0,0 0-1 0 0,0-1 1 0 0,0 1 0 0 0,0 0-1 0 0,1 0 1 0 0,-1 0 0 0 0,0 0-1 0 0,0 0 1 0 0,0 0 0 0 0,0 0-1 0 0,0 0 1 0 0,0-1 0 0 0,0 1-1 0 0,0 0 1 0 0,0 0 0 0 0,0 0-1 0 0,0 0 1 0 0,0 0 0 0 0,0 0-1 0 0,0 0 1 0 0,0-1 0 0 0,0 1-1 0 0,0 0 1 0 0,0 0 0 0 0,0 0-1 0 0,0 0 1 0 0,0 0 0 0 0,0 0-1 0 0,-1 0 1 0 0,1-1 0 0 0,0 1-1 0 0,0 0 1 0 0,0 0 0 0 0,0 0-1 0 0,0 0 1 0 0,0 0 0 0 0,0 0-1 0 0,0 0 1 0 0,0 0 0 0 0,0 0 0 0 0,-1 0-1 0 0,1 0 1 0 0,0-1 0 0 0,-13 4 55 0 0,-26 9 29 0 0,0 3 0 0 0,1 1 0 0 0,-45 25 0 0 0,-573 354-38 0 0,37 51 308 0 0,450-312 89 0 0,270-215-753 0 0,1120-828 406 0 0,-1176 878-164 0 0,-12 9-114 0 0,0-1 0 0 0,30-30 1 0 0,-61 51 160 0 0,0 0 1 0 0,0 0 0 0 0,0 0 0 0 0,-1 0-1 0 0,1 0 1 0 0,0-1 0 0 0,-1 1-1 0 0,0-1 1 0 0,2-3 0 0 0,-3 6 19 0 0,0 0 0 0 0,1 0 0 0 0,-1 0 0 0 0,0 0 0 0 0,0-1 0 0 0,0 1 0 0 0,0 0 0 0 0,0 0 0 0 0,0 0 0 0 0,0 0 0 0 0,0 0 0 0 0,0 0 0 0 0,0 0 0 0 0,0-1 0 0 0,0 1 0 0 0,0 0 0 0 0,0 0 0 0 0,0 0 0 0 0,0 0 0 0 0,0 0 0 0 0,-1 0 0 0 0,1-1 0 0 0,0 1 0 0 0,0 0 0 0 0,0 0 0 0 0,0 0 0 0 0,0 0 0 0 0,0 0-1 0 0,0 0 1 0 0,0 0 0 0 0,0 0 0 0 0,0 0 0 0 0,0-1 0 0 0,-1 1 0 0 0,1 0 0 0 0,0 0 0 0 0,0 0 0 0 0,0 0 0 0 0,0 0 0 0 0,0 0 0 0 0,0 0 0 0 0,-1 0 0 0 0,-12 0-16 0 0,-18 4 34 0 0,1 2 0 0 0,0 2 0 0 0,0 0 0 0 0,-45 20 0 0 0,-84 41 138 0 0,-249 147 1 0 0,-126 127 51 0 0,308-194-87 0 0,151-102-70 0 0,56-39-16 0 0,19-7-32 0 0,0-1-1 0 0,0 0 1 0 0,0 0 0 0 0,0 0-1 0 0,-1 0 1 0 0,1 0-1 0 0,0 0 1 0 0,0 0-1 0 0,0 0 1 0 0,0 0 0 0 0,0 0-1 0 0,0 0 1 0 0,-1 0-1 0 0,1 0 1 0 0,0 0 0 0 0,0 0-1 0 0,0 0 1 0 0,0 0-1 0 0,0 0 1 0 0,-1 0 0 0 0,1 0-1 0 0,0 0 1 0 0,0 0-1 0 0,0 0 1 0 0,0 0 0 0 0,0-1-1 0 0,0 1 1 0 0,-1 0-1 0 0,1 0 1 0 0,0 0 0 0 0,0 0-1 0 0,0 0 1 0 0,0 0-1 0 0,0 0 1 0 0,0 0 0 0 0,0-1-1 0 0,0 1 1 0 0,0 0-1 0 0,0 0 1 0 0,-1 0 0 0 0,1 0-1 0 0,0 0 1 0 0,0 0-1 0 0,0-1 1 0 0,0 1 0 0 0,0 0-1 0 0,0 0 1 0 0,0 0-1 0 0,0 0 1 0 0,0 0 0 0 0,0-1-1 0 0,2-2 13 0 0,0 0 0 0 0,-1 0 0 0 0,1 0 0 0 0,0 0 0 0 0,1 0 0 0 0,-1 0 0 0 0,0 1 0 0 0,5-4 0 0 0,87-76-158 0 0,555-416 157 0 0,-223 230-62 0 0,-374 237-80 0 0,-28 15-80 0 0,-23 14 81 0 0,-5 3 5 0 0,-41 19 9 0 0,-121 66 268 0 0,-171 120 0 0 0,-140 130 61 0 0,473-333-210 0 0,-17 12 13 0 0,-131 102 279 0 0,133-100-216 0 0,18-14-62 0 0,14-11-47 0 0,74-51-345 0 0,693-394 685 0 0,-534 334-309 0 0,341-113-1 0 0,-559 222-87 0 0,-15 5-21 0 0,1 1 0 0 0,-1 0 0 0 0,22-3-1 0 0,-31 8-54 0 0,-9 6 26 0 0,-7 6 158 0 0,-1 0-1 0 0,0-1 0 0 0,-1 0 1 0 0,0-1-1 0 0,-26 15 0 0 0,19-12 10 0 0,-616 446 205 0 0,630-454-236 0 0,-415 337 110 0 0,404-326-32 0 0,-18 22 0 0 0,29-28 11 0 0,8-11-89 0 0,-1 0 0 0 0,0 0 0 0 0,0 1 1 0 0,0-1-1 0 0,0 0 0 0 0,0 0 0 0 0,0 0 0 0 0,0 0 0 0 0,1 0 0 0 0,-1 0 0 0 0,0 1 0 0 0,0-1 0 0 0,0 0 0 0 0,0 0 0 0 0,0 0 0 0 0,1 0 0 0 0,-1 0 0 0 0,0 0 0 0 0,0 0 0 0 0,0 0 0 0 0,0 0 0 0 0,1 0 0 0 0,-1 0 0 0 0,0 0 0 0 0,0 0 0 0 0,0 0 0 0 0,0 0 1 0 0,1 0-1 0 0,-1 0 0 0 0,0 0 0 0 0,0 0 0 0 0,0 0 0 0 0,0 0 0 0 0,1 0 0 0 0,-1 0 0 0 0,0 0 0 0 0,0 0 0 0 0,0 0 0 0 0,0 0 0 0 0,1-1 0 0 0,9-2-41 0 0,1-1 0 0 0,-1-1 0 0 0,16-9 0 0 0,106-64-203 0 0,761-412 582 0 0,-456 275-372 0 0,-45 23-388 0 0,-377 184 340 0 0,-18 9 195 0 0,-28 15 414 0 0,-467 280-100 0 0,14 23-517 0 0,240-150 142 0 0,225-156-38 0 0,-18 18-1 0 0,28-18-32 0 0,9-13 16 0 0,0 0 0 0 0,0 0 0 0 0,0 0 0 0 0,0 1 0 0 0,0-1 0 0 0,0 0 1 0 0,0 0-1 0 0,0 0 0 0 0,0 0 0 0 0,0 1 0 0 0,0-1 0 0 0,1 0 0 0 0,-1 0 0 0 0,0 0 0 0 0,0 0 0 0 0,0 0 0 0 0,0 1 0 0 0,0-1 0 0 0,0 0 1 0 0,0 0-1 0 0,0 0 0 0 0,1 0 0 0 0,-1 0 0 0 0,0 0 0 0 0,0 0 0 0 0,0 1 0 0 0,0-1 0 0 0,0 0 0 0 0,1 0 0 0 0,-1 0 0 0 0,0 0 0 0 0,0 0 1 0 0,0 0-1 0 0,0 0 0 0 0,1 0 0 0 0,-1 0 0 0 0,0 0 0 0 0,0 0 0 0 0,0 0 0 0 0,0 0 0 0 0,1 0 0 0 0,3 0-32 0 0,-1-1 0 0 0,1 0-1 0 0,0 1 1 0 0,0-1 0 0 0,-1-1 0 0 0,7-2-1 0 0,90-43-234 0 0,1342-661 744 0 0,-1281 625-382 0 0,-128 64-61 0 0,-28 14-35 0 0,-6 2 47 0 0,-7 5 174 0 0,-37 13-57 0 0,1 1 0 0 0,0 3 1 0 0,-45 28-1 0 0,62-33-139 0 0,-327 188-94 0 0,6 18 9 0 0,180-113 75 0 0,89-57-29 0 0,-217 147 80 0 0,262-169-55 0 0,31-24-22 0 0,13-7-63 0 0,59-22-30 0 0,-2-2 0 0 0,65-38 1 0 0,-63 31 90 0 0,341-171 180 0 0,472-223 83 0 0,-805 393-210 0 0,131-53-21 0 0,-232 100-151 0 0,1 2 115 0 0,-996 563-191 0 0,1004-568 210 0 0,-428 280 53 0 0,416-271-45 0 0,10-7 0 0 0,1 1 0 0 0,0 1 0 0 0,-18 17 0 0 0,32-26-14 0 0,13-7-45 0 0,32-9-70 0 0,62-27 0 0 0,46-30 208 0 0,-69 30-59 0 0,1243-560 342 0 0,-1197 545-302 0 0,146-67-73 0 0,-289 124 2 0 0,-25 12 83 0 0,-607 295-66 0 0,16 33-141 0 0,438-233 120 0 0,-67 46 29 0 0,205-119 22 0 0,47-28-60 0 0,8-9 16 0 0,0 0 0 0 0,0 1 0 0 0,0-1 0 0 0,0 0 0 0 0,0 0-1 0 0,0 0 1 0 0,0 0 0 0 0,1 0 0 0 0,-1 1 0 0 0,0-1 0 0 0,0 0-1 0 0,0 0 1 0 0,0 0 0 0 0,0 0 0 0 0,1 0 0 0 0,-1 0-1 0 0,0 0 1 0 0,0 0 0 0 0,0 0 0 0 0,0 0 0 0 0,0 1 0 0 0,1-1-1 0 0,-1 0 1 0 0,0 0 0 0 0,0 0 0 0 0,0 0 0 0 0,1 0 0 0 0,-1 0-1 0 0,0 0 1 0 0,0 0 0 0 0,0 0 0 0 0,0 0 0 0 0,1 0-1 0 0,-1-1 1 0 0,0 1 0 0 0,0 0 0 0 0,32-8-110 0 0,75-38 13 0 0,52-27 116 0 0,43-21 25 0 0,-74 35-32 0 0,1816-832 215 0 0,-1883 864-356 0 0,-50 20 78 0 0,-10 5 1 0 0,-23 7 2 0 0,-424 180 208 0 0,351-142-145 0 0,-820 403 250 0 0,816-393-215 0 0,-328 196 33 0 0,401-232 45 0 0,-24 23-1 0 0,46-37-111 0 0,2-1-5 0 0,-1 0-1 0 0,0 1 1 0 0,1-1 0 0 0,0 1 0 0 0,-1 0 0 0 0,-1 3 0 0 0,4-6-11 0 0,0 1 0 0 0,0-1 0 0 0,0 0 1 0 0,0 0-1 0 0,0 0 0 0 0,0 0 1 0 0,-1 1-1 0 0,1-1 0 0 0,0 0 1 0 0,0 0-1 0 0,0 0 0 0 0,0 0 1 0 0,1 1-1 0 0,-1-1 0 0 0,0 0 1 0 0,0 0-1 0 0,0 0 0 0 0,0 0 0 0 0,0 1 1 0 0,0-1-1 0 0,0 0 0 0 0,0 0 1 0 0,0 0-1 0 0,0 0 0 0 0,0 1 1 0 0,0-1-1 0 0,1 0 0 0 0,-1 0 1 0 0,0 0-1 0 0,0 0 0 0 0,0 0 0 0 0,0 0 1 0 0,0 1-1 0 0,1-1 0 0 0,-1 0 1 0 0,0 0-1 0 0,0 0 0 0 0,0 0 1 0 0,0 0-1 0 0,1 0 0 0 0,-1 0 1 0 0,0 0-1 0 0,0 0 0 0 0,21-1-108 0 0,79-22 11 0 0,60-33 156 0 0,943-391 361 0 0,-781 313-419 0 0,248-112-208 0 0,-551 238 163 0 0,-10 5 19 0 0,-1-1 0 0 0,1-1-1 0 0,-1 1 1 0 0,10-9 0 0 0,-16 12 6 0 0,-9 0-11 0 0,-13 3 17 0 0,0 1 1 0 0,0 0-1 0 0,1 2 0 0 0,-1 0 0 0 0,-25 11 0 0 0,-483 200-45 0 0,16 36 68 0 0,-549 321-129 0 0,901-482 160 0 0,68-34 2 0 0,88-54-35 0 0,-1 1-1 0 0,1-1 1 0 0,0 1-1 0 0,-5 4 0 0 0,9-8-6 0 0,0 0 0 0 0,0 0-1 0 0,0 0 1 0 0,0 0 0 0 0,0 1-1 0 0,0-1 1 0 0,0 0 0 0 0,0 0 0 0 0,-1 0-1 0 0,1 0 1 0 0,0 0 0 0 0,0 0-1 0 0,0 1 1 0 0,0-1 0 0 0,0 0-1 0 0,0 0 1 0 0,0 0 0 0 0,0 0 0 0 0,0 0-1 0 0,0 0 1 0 0,0 1 0 0 0,0-1-1 0 0,0 0 1 0 0,1 0 0 0 0,-1 0-1 0 0,0 0 1 0 0,0 0 0 0 0,0 0-1 0 0,0 0 1 0 0,0 1 0 0 0,0-1 0 0 0,0 0-1 0 0,0 0 1 0 0,0 0 0 0 0,0 0-1 0 0,0 0 1 0 0,0 0 0 0 0,1 0-1 0 0,-1 0 1 0 0,0 0 0 0 0,0 0 0 0 0,0 1-1 0 0,0-1 1 0 0,0 0 0 0 0,0 0-1 0 0,1 0 1 0 0,-1 0 0 0 0,0 0-1 0 0,0 0 1 0 0,0 0 0 0 0,0 0 0 0 0,0 0-1 0 0,0 0 1 0 0,1 0 0 0 0,-1 0-1 0 0,0 0 1 0 0,0 0 0 0 0,0 0-1 0 0,0 0 1 0 0,0 0 0 0 0,25-4-78 0 0,86-29-44 0 0,66-30 156 0 0,59-24 33 0 0,42-21-8 0 0,125-52 38 0 0,1526-582-170 0 0,-1856 717 4 0 0,64-26-116 0 0,-103 33 169 0 0,-35 18 17 0 0,1 0 0 0 0,0 0 0 0 0,0 0 0 0 0,0 0 0 0 0,-1 0 0 0 0,1 0 0 0 0,0 0 0 0 0,0 0 0 0 0,0 0 0 0 0,-1 0 0 0 0,1 0 0 0 0,0 0 0 0 0,0 0 0 0 0,0-1 0 0 0,0 1 0 0 0,-1 0 0 0 0,1 0 0 0 0,0 0 0 0 0,0 0 0 0 0,0 0 0 0 0,0-1 0 0 0,0 1 0 0 0,0 0 0 0 0,-1 0 0 0 0,1 0 0 0 0,0-1 0 0 0,0 1 0 0 0,0 0 0 0 0,0 0 0 0 0,0 0 0 0 0,0 0 0 0 0,0-1 0 0 0,0 1 0 0 0,0 0 0 0 0,0 0 0 0 0,0 0 0 0 0,0-1 0 0 0,0 1 0 0 0,0 0 0 0 0,0 0 0 0 0,0 0 0 0 0,0-1 0 0 0,0 1 0 0 0,0 0 0 0 0,0 0 0 0 0,0 0 1 0 0,0-1-1 0 0,1 1 0 0 0,-1 0 0 0 0,0 0 0 0 0,0 0 0 0 0,0 0 0 0 0,0-1 0 0 0,0 1 0 0 0,0 0 0 0 0,1 0 0 0 0,-1 0 0 0 0,0 0 0 0 0,0 0 0 0 0,0 0 0 0 0,0-1 0 0 0,1 1 0 0 0,-1 0 0 0 0,0 0 0 0 0,0 0 0 0 0,1 0 0 0 0,-27 0 110 0 0,-33 9 16 0 0,-112 30 0 0 0,-22 17-157 0 0,-45 23 3 0 0,-724 309-49 0 0,28 61 174 0 0,881-424-99 0 0,26-13 22 0 0,1 1 1 0 0,1 2 0 0 0,-32 22-1 0 0,49-27 5 0 0,8-10-27 0 0,0 0 1 0 0,0 0-1 0 0,0 0 1 0 0,0 1-1 0 0,0-1 1 0 0,0 0 0 0 0,0 0-1 0 0,0 0 1 0 0,0 1-1 0 0,0-1 1 0 0,0 0 0 0 0,1 0-1 0 0,-1 0 1 0 0,0 0-1 0 0,0 1 1 0 0,0-1-1 0 0,0 0 1 0 0,0 0 0 0 0,1 0-1 0 0,-1 0 1 0 0,0 0-1 0 0,0 0 1 0 0,0 1-1 0 0,1-1 1 0 0,-1 0 0 0 0,0 0-1 0 0,0 0 1 0 0,0 0-1 0 0,1 0 1 0 0,-1 0 0 0 0,0 0-1 0 0,0 0 1 0 0,0 0-1 0 0,1 0 1 0 0,5 1-23 0 0,0-1 1 0 0,-1 0-1 0 0,1 0 1 0 0,0-1-1 0 0,0 1 1 0 0,10-4-1 0 0,106-27-65 0 0,59-26 152 0 0,55-25 67 0 0,50-24-59 0 0,1530-532 14 0 0,-1497 534-4 0 0,-50 16-50 0 0,-61 16-24 0 0,47-18-40 0 0,-173 58 38 0 0,-117 34 74 0 0,-148 54 156 0 0,138-41-240 0 0,-148 50-39 0 0,-56 24-45 0 0,-47 23-45 0 0,-1195 529-17 0 0,1337-562 230 0 0,135-68-63 0 0,0 1 0 0 0,-22 16 0 0 0,28-14-6 0 0,13-14-12 0 0,0 0 1 0 0,-1 0-1 0 0,1 1 1 0 0,0-1-1 0 0,0 0 1 0 0,-1 1-1 0 0,1-1 1 0 0,0 0-1 0 0,0 1 1 0 0,0-1-1 0 0,0 0 1 0 0,0 1-1 0 0,-1-1 1 0 0,1 0-1 0 0,0 1 1 0 0,0-1-1 0 0,0 0 1 0 0,0 1-1 0 0,0-1 0 0 0,0 1 1 0 0,0-1-1 0 0,0 0 1 0 0,1 1-1 0 0,-1 0-1 0 0,0-1 0 0 0,1 0 0 0 0,-1 1 0 0 0,1-1 0 0 0,-1 0 0 0 0,0 0 0 0 0,1 1 0 0 0,-1-1 1 0 0,1 0-1 0 0,-1 0 0 0 0,1 0 0 0 0,-1 0 0 0 0,1 1 0 0 0,-1-1 0 0 0,1 0 0 0 0,-1 0 0 0 0,1 0 0 0 0,-1 0 0 0 0,2 0 0 0 0,21-3-69 0 0,90-21-52 0 0,66-30 118 0 0,63-23 21 0 0,54-19 35 0 0,1202-368 168 0 0,-1168 365-137 0 0,-12 1 33 0 0,-48 10-86 0 0,-52 14-114 0 0,48-31-158 0 0,-243 95 230 0 0,-15 7 9 0 0,-1 0 1 0 0,-1 0-1 0 0,1-1 1 0 0,-1 0 0 0 0,1 0-1 0 0,9-8 1 0 0,-15 10-8 0 0,-11 2 16 0 0,-28 5 14 0 0,1 1 0 0 0,0 2-1 0 0,-48 17 1 0 0,-95 30-62 0 0,-58 18 75 0 0,-52 21 11 0 0,-836 297-261 0 0,21 51 329 0 0,967-379 31 0 0,123-56-118 0 0,1 1 0 0 0,-23 15 0 0 0,28-12-32 0 0,9-11 7 0 0,-1 1-1 0 0,1-1 1 0 0,0 0 0 0 0,0 0 0 0 0,0 0 0 0 0,0 0 0 0 0,0 1-1 0 0,0-1 1 0 0,0 0 0 0 0,0 0 0 0 0,0 0 0 0 0,0 0 0 0 0,0 0-1 0 0,0 1 1 0 0,0-1 0 0 0,0 0 0 0 0,0 0 0 0 0,0 0 0 0 0,0 0-1 0 0,1 1 1 0 0,-1-1 0 0 0,0 0 0 0 0,0 0 0 0 0,0 0-1 0 0,0 0 1 0 0,0 0 0 0 0,0 1 0 0 0,0-1 0 0 0,0 0 0 0 0,1 0-1 0 0,-1 0 1 0 0,0 0 0 0 0,0 0 0 0 0,0 0 0 0 0,0 0 0 0 0,0 0-1 0 0,1 0 1 0 0,-1 1 0 0 0,0-1 0 0 0,0 0 0 0 0,4 0-17 0 0,0 1 1 0 0,0-1-1 0 0,1 0 1 0 0,-1 0-1 0 0,0 0 1 0 0,4-1-1 0 0,102-16-38 0 0,68-28 53 0 0,60-25 59 0 0,61-23-8 0 0,55-18 24 0 0,1203-368 251 0 0,-1234 381-392 0 0,-56 15-81 0 0,-59 16 60 0 0,-186 60 77 0 0,214-73-225 0 0,-182 59 206 0 0,-51 19 32 0 0,7-4-6 0 0,-12 5 8 0 0,-12 2 10 0 0,-57 13 68 0 0,-72 25 0 0 0,-39 15-61 0 0,-48 18-11 0 0,-47 20 16 0 0,-660 247-73 0 0,23 48-54 0 0,752-308 231 0 0,143-69-79 0 0,1 0-1 0 0,-28 22 1 0 0,45-31-46 0 0,0 0-1 0 0,0 0 1 0 0,0 0-1 0 0,0 0 1 0 0,0 0-1 0 0,0 0 1 0 0,0 0-1 0 0,1 0 1 0 0,-1 0-1 0 0,0 0 0 0 0,1 0 1 0 0,-1 2-1 0 0,1-2-2 0 0,0-1-1 0 0,0 0 1 0 0,0 1-1 0 0,0-1 1 0 0,0 0-1 0 0,0 1 1 0 0,0-1-1 0 0,0 0 1 0 0,0 1-1 0 0,0-1 1 0 0,0 0-1 0 0,0 0 1 0 0,0 1-1 0 0,1-1 1 0 0,-1 0-1 0 0,0 1 1 0 0,0-1-1 0 0,0 0 1 0 0,1 0-1 0 0,-1 1 1 0 0,0-1-1 0 0,0 0 1 0 0,1 0-1 0 0,-1 0 1 0 0,0 1-1 0 0,1-1 1 0 0,-1 0-1 0 0,0 0 1 0 0,0 0-1 0 0,1 0 1 0 0,0 1-1 0 0,5 0-12 0 0,0 0 0 0 0,1-1 0 0 0,-1 0 0 0 0,0 0 0 0 0,1 0 0 0 0,-1-1 0 0 0,0 0 0 0 0,7-1 0 0 0,147-31 50 0 0,80-29 30 0 0,66-22 34 0 0,517-157 118 0 0,-173 50-136 0 0,-312 94-331 0 0,-46 9-163 0 0,-47 15 3 0 0,-55 14 192 0 0,-145 45 163 0 0,10-3-61 0 0,58-26 1 0 0,-109 42 109 0 0,-1-1 1 0 0,1 0 0 0 0,-1 0 0 0 0,1 0 0 0 0,-1-1 0 0 0,4-2 0 0 0,-7 5 3 0 0,0 0 0 0 0,0 0 0 0 0,0 0 0 0 0,0-1 0 0 0,0 1 0 0 0,1 0 0 0 0,-1 0 0 0 0,0 0 0 0 0,0 0 0 0 0,0 0 0 0 0,0 0 0 0 0,0 0 1 0 0,0 0-1 0 0,0 0 0 0 0,0 0 0 0 0,0 0 0 0 0,0 0 0 0 0,0 0 0 0 0,0-1 0 0 0,0 1 0 0 0,0 0 0 0 0,0 0 0 0 0,0 0 0 0 0,0 0 0 0 0,0 0 0 0 0,0 0 0 0 0,0 0 0 0 0,1 0 0 0 0,-1 0 0 0 0,0 0 0 0 0,-1-1 0 0 0,1 1 0 0 0,0 0 0 0 0,0 0 0 0 0,0 0 0 0 0,0 0 0 0 0,0 0 0 0 0,0 0 0 0 0,0 0 0 0 0,0 0 0 0 0,0 0 0 0 0,0-1 0 0 0,0 1 0 0 0,0 0 0 0 0,0 0 0 0 0,0 0 0 0 0,0 0 0 0 0,0 0 0 0 0,0 0 0 0 0,0 0 0 0 0,0 0 0 0 0,-1 0 0 0 0,-13-2 42 0 0,-32 4 32 0 0,0 1 0 0 0,0 3 0 0 0,-47 12 0 0 0,-108 27-87 0 0,-47 20 50 0 0,-47 21-29 0 0,-648 228-37 0 0,25 54 322 0 0,876-350-229 0 0,20-10-3 0 0,2 2-1 0 0,-1 0 1 0 0,1 0-1 0 0,1 2 0 0 0,-28 22 1 0 0,41-26-62 0 0,18-5-38 0 0,5-2 25 0 0,1-2 0 0 0,-1 0 0 0 0,1 0-1 0 0,17-5 1 0 0,83-22 63 0 0,-100 24-40 0 0,193-53 76 0 0,1337-411-326 0 0,-1425 429-1 0 0,74-24-118 0 0,-122 40 214 0 0,89-32-87 0 0,-158 53 222 0 0,0-1 1 0 0,-1 0-1 0 0,1 1 0 0 0,-1-2 1 0 0,5-3-1 0 0,-10 7 11 0 0,0 1 0 0 0,0-1 0 0 0,0-1 0 0 0,-1 1 0 0 0,1 0 0 0 0,0 0 0 0 0,0 0 0 0 0,0 0 0 0 0,-1 0 0 0 0,1 0 0 0 0,0 0 0 0 0,0 0 0 0 0,0 0 0 0 0,-1 0-1 0 0,1 0 1 0 0,0 0 0 0 0,0-1 0 0 0,0 1 0 0 0,0 0 0 0 0,0 0 0 0 0,-1 0 0 0 0,1 0 0 0 0,0 0 0 0 0,0-1 0 0 0,0 1 0 0 0,0 0 0 0 0,0 0 0 0 0,0 0 0 0 0,0-1 0 0 0,-1 1 0 0 0,1 0 0 0 0,0 0 0 0 0,0 0 0 0 0,0-1 0 0 0,0 1 0 0 0,0 0 0 0 0,0 0 0 0 0,0 0 0 0 0,0-1 0 0 0,0 1-1 0 0,0 0 1 0 0,0 0 0 0 0,0 0 0 0 0,0-1 0 0 0,0 1 0 0 0,1 0 0 0 0,-1 0 0 0 0,0 0 0 0 0,0-1 0 0 0,0 1 0 0 0,0 0 0 0 0,0 0 0 0 0,0 0 0 0 0,0 0 0 0 0,1-1 0 0 0,-1 1 0 0 0,0 0 0 0 0,0 0 0 0 0,0 0 0 0 0,0 0 0 0 0,0 0 0 0 0,1 0 0 0 0,-1-1 0 0 0,0 1 0 0 0,0 0 0 0 0,0 0-1 0 0,1 0 1 0 0,-1 0 0 0 0,0 0 0 0 0,-45-1 62 0 0,-11 4 1 0 0,-106 20 0 0 0,-63 30 6 0 0,-850 300 643 0 0,950-300-352 0 0,110-47-293 0 0,1 1-1 0 0,-23 16 1 0 0,36-23-66 0 0,0 1 1 0 0,1 0-1 0 0,-1-1 0 0 0,0 1 0 0 0,1-1 0 0 0,-1 1 1 0 0,0 0-1 0 0,1 0 0 0 0,-1-1 0 0 0,1 1 1 0 0,-1 0-1 0 0,1 0 0 0 0,-1 0 0 0 0,1 0 0 0 0,-1 1 1 0 0,1-2-4 0 0,0 0 1 0 0,0 1-1 0 0,1-1 1 0 0,-1 0-1 0 0,0 1 1 0 0,0-1-1 0 0,0 0 1 0 0,0 0-1 0 0,0 1 1 0 0,1-1-1 0 0,-1 0 1 0 0,0 0-1 0 0,0 1 1 0 0,0-1-1 0 0,1 0 1 0 0,-1 0-1 0 0,0 1 1 0 0,0-1-1 0 0,1 0 1 0 0,-1 0-1 0 0,0 0 1 0 0,1 0-1 0 0,-1 0 1 0 0,0 1-1 0 0,1-1 1 0 0,-1 0-1 0 0,0 0 1 0 0,1 0-1 0 0,-1 0 1 0 0,7 1-31 0 0,1 0 1 0 0,-1-1 0 0 0,11 0-1 0 0,-13 0 26 0 0,119-7 19 0 0,55-26 86 0 0,725-183 16 0 0,-115 25-1468 0 0,-734 180 993 0 0,-47 8 156 0 0,-9 3 127 0 0,-17 1 62 0 0,-62 13 199 0 0,-85 25 1 0 0,-93 39-197 0 0,194-57 31 0 0,-659 239 613 0 0,694-247-497 0 0,17-9-72 0 0,1 0-1 0 0,0 1 1 0 0,0 0-1 0 0,1 1 1 0 0,0 0-1 0 0,0 1 0 0 0,-11 9 1 0 0,18-9-73 0 0,11-4-44 0 0,4-2 23 0 0,1 0 0 0 0,-1-1 0 0 0,1 0-1 0 0,16-3 1 0 0,57-13 54 0 0,-70 13-15 0 0,462-122 128 0 0,-387 99-168 0 0,603-173-1401 0 0,-659 190 1255 0 0,-27 8 89 0 0,0-1 0 0 0,0-1 0 0 0,0 1 0 0 0,0-1 0 0 0,13-7 0 0 0,-20 8-12 0 0,-9 2 50 0 0,-26 1 70 0 0,-1 2 0 0 0,-41 8 0 0 0,-74 23 0 0 0,145-33-18 0 0,-256 70 658 0 0,-399 166 0 0 0,654-235-638 0 0,-34 14 276 0 0,0 2 0 0 0,-73 46 0 0 0,110-62-276 0 0,-1 1 0 0 0,1 0 0 0 0,0 0 0 0 0,-1 0 0 0 0,1 0 0 0 0,-4 7 0 0 0,6-10-22 0 0,1 0 1 0 0,0 0-1 0 0,0 0 0 0 0,0 0 0 0 0,0 1 1 0 0,0-1-1 0 0,0 0 0 0 0,0 0 0 0 0,-1 0 1 0 0,1 1-1 0 0,0-1 0 0 0,0 0 0 0 0,0 0 1 0 0,0 0-1 0 0,0 1 0 0 0,0-1 0 0 0,0 0 1 0 0,0 0-1 0 0,0 0 0 0 0,0 1 1 0 0,0-1-1 0 0,0 0 0 0 0,0 0 0 0 0,0 0 1 0 0,0 0-1 0 0,0 1 0 0 0,0-1 0 0 0,1 0 1 0 0,-1 0-1 0 0,0 0 0 0 0,0 1 0 0 0,0-1 1 0 0,0 0-1 0 0,14 3-62 0 0,23-3 56 0 0,0-2-1 0 0,0-2 1 0 0,71-16 0 0 0,383-113-70 0 0,-7-30-847 0 0,-236 72-159 0 0,-230 84 973 0 0,-11 5 64 0 0,0 0 0 0 0,0-1 0 0 0,-1 0 1 0 0,1 0-1 0 0,-1-1 0 0 0,0 0 0 0 0,0 0 0 0 0,7-6 0 0 0,-11 6 11 0 0,-9 3 30 0 0,-14 0 36 0 0,0 1-1 0 0,0 1 1 0 0,1 1-1 0 0,-23 5 1 0 0,-87 25 2 0 0,122-30-32 0 0,-279 86 261 0 0,5 12 1 0 0,-314 159-1 0 0,570-247-217 0 0,13-6 4 0 0,0 1-1 0 0,0 0 1 0 0,0 0-1 0 0,-11 10 1 0 0,22-14-57 0 0,11-7-61 0 0,217-103-300 0 0,2-24 71 0 0,82-59-964 0 0,-17-24-592 0 0,-257 184 1618 0 0,-2-1 1 0 0,0-1-1 0 0,43-57 1 0 0,-71 82 140 0 0,-1-1 0 0 0,1 1 0 0 0,-2-1-1 0 0,1-1 1 0 0,-1 1 0 0 0,-1 0 0 0 0,1-1 0 0 0,-1 0 0 0 0,-1 0 0 0 0,0 0 0 0 0,0 0 0 0 0,0 0 0 0 0,-1-14 0 0 0,-1 21 77 0 0,1 0 0 0 0,-2-1 0 0 0,1 1 0 0 0,0 0 0 0 0,0-1 0 0 0,-1 1 0 0 0,1 0 0 0 0,-1 0 0 0 0,0 0 0 0 0,1-1 0 0 0,-1 1 0 0 0,0 0 0 0 0,0 0 0 0 0,-1 0 0 0 0,1 0 0 0 0,0 0 0 0 0,-1 1 0 0 0,1-1 0 0 0,-1 0 0 0 0,1 1 0 0 0,-1-1 0 0 0,0 1 0 0 0,-3-3 0 0 0,-2 1 48 0 0,-1 0 0 0 0,1 0-1 0 0,-1 1 1 0 0,1 0-1 0 0,-1 0 1 0 0,-7 0-1 0 0,-36-3 371 0 0,1 1-1 0 0,-1 3 1 0 0,-52 6-1 0 0,24 2 480 0 0,-98 23 0 0 0,-77 33 581 0 0,-252 91 285 0 0,491-149-1705 0 0,7-2-24 0 0,-1 0 0 0 0,-14 8 0 0 0,31-12-214 0 0,36-11 179 0 0,0-1 1 0 0,76-35-1 0 0,-77 29 14 0 0,645-309-465 0 0,-651 304 382 0 0,-37 24 81 0 0,7-7-37 0 0,-7 6 41 0 0,0 1 1 0 0,1 0 0 0 0,-1 0-1 0 0,0 0 1 0 0,0-1 0 0 0,0 1-1 0 0,0 0 1 0 0,0 0-1 0 0,0 0 1 0 0,0-1 0 0 0,0 1-1 0 0,0 0 1 0 0,0 0 0 0 0,0 0-1 0 0,0-1 1 0 0,-1 1-1 0 0,1 0 1 0 0,0 0 0 0 0,0 0-1 0 0,0 0 1 0 0,0-1-1 0 0,0 1 1 0 0,0 0 0 0 0,0 0-1 0 0,0 0 1 0 0,-1 0 0 0 0,1 0-1 0 0,0-1 1 0 0,0 1-1 0 0,0 0 1 0 0,0 0 0 0 0,0 0-1 0 0,-1 0 1 0 0,1 0-1 0 0,0 0 1 0 0,0 0 0 0 0,0 0-1 0 0,-1-1 1 0 0,1 1 0 0 0,0 0-1 0 0,0 0 1 0 0,0 0-1 0 0,-1 0 1 0 0,1 0 0 0 0,0 0-1 0 0,0 0 1 0 0,0 0 0 0 0,0 0-1 0 0,-1 0 1 0 0,1 0-1 0 0,0 1 1 0 0,0-1 0 0 0,0 0-1 0 0,-1 0 1 0 0,1 0-1 0 0,0 0 1 0 0,0 0 0 0 0,0 0-1 0 0,-29 2 10 0 0,1 0-1 0 0,0 2 1 0 0,-41 11 0 0 0,-92 33 22 0 0,128-37-10 0 0,-236 82 195 0 0,-61 18 418 0 0,325-110-416 0 0,5-2-95 0 0,10-7-76 0 0,30-14-107 0 0,143-69 87 0 0,309-166-853 0 0,-483 252 802 0 0,5-2-23 0 0,-1-1-1 0 0,0 0 1 0 0,-1-1 0 0 0,0 0 0 0 0,0-1-1 0 0,13-14 1 0 0,-15 4-96 0 0,-10 19 141 0 0,0 1 0 0 0,0-1 1 0 0,0 1-1 0 0,1-1 0 0 0,-1 1 1 0 0,0-1-1 0 0,0 1 0 0 0,0-1 0 0 0,0 1 1 0 0,0-1-1 0 0,-1 0 0 0 0,1 1 1 0 0,0-1-1 0 0,0 1 0 0 0,0-1 1 0 0,0 1-1 0 0,0-1 0 0 0,-1 1 0 0 0,1-1 1 0 0,0 1-1 0 0,-1 0 0 0 0,1-1 1 0 0,0 1-1 0 0,-1-1 0 0 0,1 1 0 0 0,0 0 1 0 0,-1-1-1 0 0,1 1 0 0 0,-1 0 1 0 0,1-1-1 0 0,-1 1 0 0 0,1 0 1 0 0,0 0-1 0 0,-1-1 0 0 0,1 1 0 0 0,-1 0 1 0 0,1 0-1 0 0,-1 0 0 0 0,0-1 1 0 0,-22-1-32 0 0,-1 1 0 0 0,-38 2 0 0 0,25 0 52 0 0,-36 3 61 0 0,-102 17 0 0 0,-73 29 305 0 0,120-22-98 0 0,66-15-157 0 0,-62 11 552 0 0,128-29-328 0 0,10-5-376 0 0,163-67 43 0 0,-106 49-19 0 0,270-107-395 0 0,-325 129 382 0 0,-13 5 6 0 0,-1 1 0 0 0,1-1-1 0 0,0 0 1 0 0,-1 0 0 0 0,0-1 0 0 0,1 1 0 0 0,-1 0-1 0 0,0-1 1 0 0,1 1 0 0 0,-1-1 0 0 0,0 0 0 0 0,2-3 0 0 0,-3 5 4 0 0,-1 0 1 0 0,0 0-1 0 0,0 0 1 0 0,0 0-1 0 0,0 0 1 0 0,0-1-1 0 0,0 1 1 0 0,0 0-1 0 0,0 0 1 0 0,0 0-1 0 0,0 0 1 0 0,0 0-1 0 0,0 0 1 0 0,0 0-1 0 0,0 0 1 0 0,0-1-1 0 0,0 1 1 0 0,0 0-1 0 0,0 0 1 0 0,0 0-1 0 0,0 0 1 0 0,0 0 0 0 0,0 0-1 0 0,0 0 1 0 0,0 0-1 0 0,0-1 1 0 0,0 1-1 0 0,0 0 1 0 0,0 0-1 0 0,0 0 1 0 0,0 0-1 0 0,0 0 1 0 0,0 0-1 0 0,0 0 1 0 0,0 0-1 0 0,0 0 1 0 0,-1-1-1 0 0,1 1 1 0 0,0 0-1 0 0,0 0 1 0 0,0 0-1 0 0,0 0 1 0 0,0 0-1 0 0,0 0 1 0 0,0 0 0 0 0,0 0-1 0 0,0 0 1 0 0,-1 0-1 0 0,1 0 1 0 0,0 0-1 0 0,0 0 1 0 0,0 0-1 0 0,0 0 1 0 0,0 0-1 0 0,0 0 1 0 0,0 0-1 0 0,0 0 1 0 0,-1 0-1 0 0,1 0 1 0 0,0 0-1 0 0,-12-1 20 0 0,8 1-16 0 0,-51 1 97 0 0,-84 10-1 0 0,10 12-32 0 0,-80 10 299 0 0,206-33-252 0 0,9-2-194 0 0,142-65 71 0 0,-62 30 20 0 0,100-59 1 0 0,-135 65-110 0 0,55-45 0 0 0,-105 76 98 0 0,-1-1 2 0 0,1 1-1 0 0,0-1 1 0 0,0 0-1 0 0,0 1 0 0 0,0-1 1 0 0,-1 0-1 0 0,1 0 1 0 0,0 1-1 0 0,-1-1 0 0 0,1 0 1 0 0,-1 0-1 0 0,1 0 1 0 0,-1 0-1 0 0,1 0 0 0 0,-1 0 1 0 0,1 0-1 0 0,-1 0 1 0 0,0 0-1 0 0,1-1 0 0 0,-7 1-36 0 0,-19 2 90 0 0,0 1 0 0 0,0 2 0 0 0,-46 11 1 0 0,-74 32-89 0 0,95-30 60 0 0,-51 19 6 0 0,-96 29 79 0 0,196-65-118 0 0,4-3-88 0 0,16-13 80 0 0,1 1 1 0 0,1 1-1 0 0,0 1 0 0 0,26-12 0 0 0,11-7 12 0 0,5-5-100 0 0,78-62 0 0 0,-138 96 102 0 0,1 0-1 0 0,0-1 0 0 0,-1 0 0 0 0,6-8 1 0 0,-9 12 1 0 0,1-1 0 0 0,-1 1 1 0 0,0-1-1 0 0,1 1 1 0 0,-1-1-1 0 0,0 0 1 0 0,0 1-1 0 0,1-1 0 0 0,-1 1 1 0 0,0-1-1 0 0,0 0 1 0 0,0 1-1 0 0,0-1 0 0 0,0 0 1 0 0,0 1-1 0 0,0-1 1 0 0,0 1-1 0 0,0-1 0 0 0,0 0 1 0 0,-1 0-1 0 0,1 0 0 0 0,-1 1-1 0 0,1-1 1 0 0,-1 1-1 0 0,1-1 1 0 0,-1 1-1 0 0,0-1 1 0 0,1 1-1 0 0,-1 0 0 0 0,0-1 1 0 0,1 1-1 0 0,-1 0 1 0 0,0 0-1 0 0,0-1 1 0 0,1 1-1 0 0,-1 0 1 0 0,0 0-1 0 0,0 0 1 0 0,1 0-1 0 0,-1 0 1 0 0,0 0-1 0 0,0 0 0 0 0,0 0 1 0 0,-32 2-1 0 0,0 0-1 0 0,0 3 1 0 0,-52 13-1 0 0,-101 39 43 0 0,103-30-9 0 0,66-21-17 0 0,-350 99 493 0 0,334-99-449 0 0,33-6-56 0 0,0 0 0 0 0,0 0-1 0 0,0 0 1 0 0,0 0-1 0 0,0 0 1 0 0,0 0 0 0 0,0 0-1 0 0,0 0 1 0 0,0 0 0 0 0,0 0-1 0 0,0 0 1 0 0,0 0 0 0 0,0-1-1 0 0,0 1 1 0 0,0 0 0 0 0,0 0-1 0 0,0 0 1 0 0,0 0-1 0 0,0 0 1 0 0,0 0 0 0 0,0 0-1 0 0,0 0 1 0 0,0 0 0 0 0,0 0-1 0 0,0-1 1 0 0,0 1 0 0 0,0 0-1 0 0,0 0 1 0 0,0 0 0 0 0,0 0-1 0 0,0 0 1 0 0,0 0-1 0 0,0 0 1 0 0,0 0 0 0 0,0 0-1 0 0,0 0 1 0 0,0 0 0 0 0,0 0-1 0 0,0-1 1 0 0,0 1 0 0 0,0 0-1 0 0,0 0 1 0 0,-1 0 0 0 0,1 0-1 0 0,0 0 1 0 0,0 0-1 0 0,0 0 1 0 0,0 0 0 0 0,0 0-1 0 0,0 0 1 0 0,12-8-14 0 0,245-114 88 0 0,-81 41-125 0 0,-131 60-9 0 0,92-50-252 0 0,-134 69 293 0 0,1-1 0 0 0,-1 0 0 0 0,0 0 0 0 0,0 0 1 0 0,4-4-1 0 0,-7 7 15 0 0,1-1 1 0 0,-1 1 0 0 0,0 0-1 0 0,1 0 1 0 0,-1-1 0 0 0,0 1-1 0 0,0 0 1 0 0,1-1-1 0 0,-1 1 1 0 0,0 0 0 0 0,0-1-1 0 0,1 1 1 0 0,-1-1-1 0 0,0 1 1 0 0,0 0 0 0 0,0-1-1 0 0,0 1 1 0 0,0-1 0 0 0,1 1-1 0 0,-1-1 1 0 0,0 1-1 0 0,0 0 1 0 0,0-1 0 0 0,0 1-1 0 0,0-1 1 0 0,0 1-1 0 0,-1-1 1 0 0,1 1 0 0 0,0 0-1 0 0,0-1 1 0 0,0 1 0 0 0,0-1-1 0 0,0 1 1 0 0,-1 0-1 0 0,1-1 1 0 0,0 1 0 0 0,0-1-1 0 0,-1 1 1 0 0,1 0-1 0 0,0-1 1 0 0,0 1 0 0 0,-1 0-1 0 0,1-1 1 0 0,0 1 0 0 0,-1 0-1 0 0,1 0 1 0 0,-1 0-1 0 0,1-1 1 0 0,0 1 0 0 0,-1 0-1 0 0,1 0 1 0 0,-1 0-1 0 0,1 0 1 0 0,0-1 0 0 0,-1 1-1 0 0,1 0 1 0 0,-1 0 0 0 0,1 0-1 0 0,-1 0 1 0 0,1 0-1 0 0,-1 0 1 0 0,-67-4 23 0 0,-82 4 0 0 0,61 1 102 0 0,87-1-117 0 0,0 0-1 0 0,0 0 0 0 0,0 0 1 0 0,0 0-1 0 0,0 0 1 0 0,0 0-1 0 0,1-1 1 0 0,-1 1-1 0 0,0-1 0 0 0,0 0 1 0 0,0 1-1 0 0,1-1 1 0 0,-1 0-1 0 0,-2-2 1 0 0,3 2-8 0 0,0 0-1 0 0,1 0 1 0 0,-1 1 0 0 0,1-1 0 0 0,0 0 0 0 0,-1 0 0 0 0,1 0 0 0 0,0 0 0 0 0,-1-1-1 0 0,1 1 1 0 0,0 0 0 0 0,0 0 0 0 0,0 0 0 0 0,0 0 0 0 0,0 0 0 0 0,0 0 0 0 0,0 0-1 0 0,1 0 1 0 0,-1 0 0 0 0,0 0 0 0 0,1 0 0 0 0,-1 0 0 0 0,0 0 0 0 0,1 0 0 0 0,-1 0-1 0 0,1 0 1 0 0,0 0 0 0 0,0-1 0 0 0,3-3-7 0 0,0-1 1 0 0,1 1-1 0 0,0 0 0 0 0,0 0 0 0 0,0 0 0 0 0,1 1 1 0 0,-1 0-1 0 0,12-7 0 0 0,-5 3 9 0 0,67-45-11 0 0,92-66-15 0 0,-166 115 25 0 0,-3 3 1 0 0,1 0-1 0 0,-1 0 1 0 0,-1-1-1 0 0,1 1 1 0 0,0-1-1 0 0,0 1 0 0 0,0-1 1 0 0,-1 0-1 0 0,1 1 1 0 0,-1-1-1 0 0,1 0 1 0 0,-1 0-1 0 0,0 0 1 0 0,0 0-1 0 0,0 0 1 0 0,1-3-1 0 0,-6 4 13 0 0,-43 3 40 0 0,-1 2 0 0 0,1 3-1 0 0,-84 22 1 0 0,29-3 22 0 0,-108 29 61 0 0,207-54-131 0 0,9-4-66 0 0,69-37-20 0 0,154-90-297 0 0,-220 124 339 0 0,17-12-92 0 0,-24 17 124 0 0,-1 0 0 0 0,0 0 0 0 0,0 0-1 0 0,0-1 1 0 0,0 1 0 0 0,0 0 0 0 0,0 0 0 0 0,-1-1 0 0 0,1 1 0 0 0,0 0-1 0 0,-1-1 1 0 0,1 1 0 0 0,-1-1 0 0 0,1 1 0 0 0,-1-1 0 0 0,0 1-1 0 0,1-2 1 0 0,-1 3 6 0 0,0-1 1 0 0,0 1-1 0 0,0 0 0 0 0,0 0 0 0 0,0 0 0 0 0,-1-1 0 0 0,1 1 0 0 0,0 0 0 0 0,0 0 1 0 0,0 0-1 0 0,0-1 0 0 0,0 1 0 0 0,0 0 0 0 0,0 0 0 0 0,0 0 0 0 0,-1-1 0 0 0,1 1 1 0 0,0 0-1 0 0,0 0 0 0 0,0 0 0 0 0,0 0 0 0 0,-1 0 0 0 0,1 0 0 0 0,0-1 0 0 0,0 1 1 0 0,0 0-1 0 0,-1 0 0 0 0,1 0 0 0 0,0 0 0 0 0,0 0 0 0 0,0 0 0 0 0,-1 0 1 0 0,1 0-1 0 0,0 0 0 0 0,0 0 0 0 0,0 0 0 0 0,-1 0 0 0 0,1 0 0 0 0,0 0 0 0 0,0 0 1 0 0,-1 0-1 0 0,1 0 0 0 0,0 0 0 0 0,0 0 0 0 0,-1 1 0 0 0,-113-3-89 0 0,60 3 82 0 0,-156 12 139 0 0,2 0 589 0 0,205-13-706 0 0,1-1 0 0 0,-1 1 0 0 0,1 0 0 0 0,-1-1 1 0 0,1 1-1 0 0,-1-1 0 0 0,1 0 0 0 0,-1 0 0 0 0,1 0 0 0 0,-1 0 1 0 0,1-1-1 0 0,-4-1 0 0 0,-21-24 68 0 0,0 2 105 0 0,1 7 110 0 0,-2 1 1 0 0,-32-14-1 0 0,8 4-68 0 0,5 0 378 0 0,1-3 0 0 0,-63-54 1 0 0,-77-86 173 0 0,184 169-770 0 0,1-1-1 0 0,-1 0 0 0 0,0 0 0 0 0,1 1 1 0 0,-1-1-1 0 0,1 0 0 0 0,0 0 0 0 0,0-1 1 0 0,0 1-1 0 0,0 0 0 0 0,-1-2 0 0 0,16 4-39 0 0,18 4 7 0 0,0 2 0 0 0,0 1 0 0 0,36 14 0 0 0,-27-9 30 0 0,614 226 64 0 0,-499-175-96 0 0,-152-61 27 0 0,-5-13 170 0 0,0 7-161 0 0,-1 0 0 0 0,0 1 0 0 0,0-1 0 0 0,0 0 0 0 0,-1 1 0 0 0,1 0 0 0 0,-1-1 0 0 0,0 1 0 0 0,-4-4 0 0 0,-35-25-27 0 0,20 16 11 0 0,-283-195-36 0 0,239 173 26 0 0,-2 2 0 0 0,-132-48 0 0 0,198 84 26 0 0,-4-2 5 0 0,10 9-105 0 0,24 20 60 0 0,1-2 1 0 0,36 24-1 0 0,-10-7 55 0 0,192 152-126 0 0,-246-192 131 0 0,-8-4 38 0 0,-351-164 58 0 0,-585-263-715 0 0,890 404 715 0 0,51 24-150 0 0,9 4-95 0 0,204 99-149 0 0,33 16 369 0 0,118 28-127 0 0,-356-144 25 0 0,-3-1-2 0 0,-1 0 0 0 0,1 0 0 0 0,-1-1 0 0 0,1 1-1 0 0,0-1 1 0 0,-1 1 0 0 0,4-1 0 0 0,-6-1 5 0 0,0 1-1 0 0,1 0 1 0 0,-1-1-1 0 0,0 1 1 0 0,0-1-1 0 0,0 1 0 0 0,0 0 1 0 0,0-1-1 0 0,0 1 1 0 0,0-1-1 0 0,0 1 1 0 0,0 0-1 0 0,0-1 1 0 0,0 1-1 0 0,-1-1 1 0 0,1 1-1 0 0,0 0 1 0 0,0-1-1 0 0,0 1 0 0 0,0 0 1 0 0,0-1-1 0 0,-1 1 1 0 0,1 0-1 0 0,0-1 1 0 0,0 1-1 0 0,-1-1 1 0 0,-4-6 12 0 0,0 1 1 0 0,0-1 0 0 0,-1 1 0 0 0,0 0-1 0 0,0 1 1 0 0,-10-9 0 0 0,-48-26-31 0 0,43 27 7 0 0,-113-66-91 0 0,-3 7 1 0 0,-3 6 0 0 0,-2 6-1 0 0,-3 6 1 0 0,-193-45-1 0 0,306 92 48 0 0,1 1 0 0 0,-1 2 0 0 0,-45-1 0 0 0,76 5 41 0 0,0 0 0 0 0,1 0 0 0 0,-1 0 0 0 0,1 0 0 0 0,-1 0 0 0 0,1 0 0 0 0,-1 0 0 0 0,0 0-1 0 0,1 0 1 0 0,-1 1 0 0 0,1-1 0 0 0,-1 0 0 0 0,1 0 0 0 0,-1 1 0 0 0,1-1 0 0 0,-1 0 0 0 0,1 1 0 0 0,-1-1 0 0 0,1 0-1 0 0,-1 1 1 0 0,1-1 0 0 0,0 1 0 0 0,-1-1 0 0 0,1 1 0 0 0,0-1 0 0 0,-1 1 0 0 0,1-1 0 0 0,0 1 0 0 0,0-1 0 0 0,-1 1-1 0 0,1-1 1 0 0,0 1 0 0 0,0-1 0 0 0,0 1 0 0 0,0 0 0 0 0,0-1 0 0 0,0 1 0 0 0,0-1 0 0 0,0 1 0 0 0,0-1 0 0 0,0 1-1 0 0,0 0 1 0 0,0-1 0 0 0,0 1 0 0 0,0-1 0 0 0,0 1 0 0 0,1 0 0 0 0,0 2-36 0 0,0 0 1 0 0,0-1 0 0 0,0 1-1 0 0,0 0 1 0 0,1-1 0 0 0,-1 1-1 0 0,1-1 1 0 0,-1 1-1 0 0,5 3 1 0 0,10 6-9 0 0,0-1-1 0 0,1 0 1 0 0,0-1-1 0 0,1-1 1 0 0,23 8 0 0 0,33 13-2 0 0,148 37-1 0 0,89-9 1 0 0,-307-57 40 0 0,12 1 59 0 0,-16-5 23 0 0,-11-4 16 0 0,-42-19-84 0 0,-88-32 0 0 0,-63-7-70 0 0,163 53 75 0 0,-835-223 92 0 0,850 229-80 0 0,13 3-11 0 0,-1 0 0 0 0,0 0 1 0 0,-20 0-1 0 0,32 3-48 0 0,10 1-207 0 0,104 19-187 0 0,57 8 404 0 0,314-11 19 0 0,-415-17 7 0 0,-65 0 12 0 0,0 0-4 0 0,0 0 0 0 0,-1 0 1 0 0,1 0-1 0 0,-1 0 0 0 0,1 0 0 0 0,-1-1 1 0 0,4 0-1 0 0,-5 0 2 0 0,-1 1 1 0 0,1-1-1 0 0,0 1 1 0 0,-1-1-1 0 0,1 1 1 0 0,-1-1-1 0 0,1 1 1 0 0,-1-1-1 0 0,1 1 1 0 0,-1-1-1 0 0,1 0 1 0 0,-1 1-1 0 0,0-1 1 0 0,1 0-1 0 0,-1 1 1 0 0,0-1-1 0 0,0 0 1 0 0,1 1-1 0 0,-1-1 1 0 0,0 0-1 0 0,0 0 1 0 0,0 1-1 0 0,0-1 1 0 0,0 0-1 0 0,0 0 1 0 0,0 1-1 0 0,0-1 1 0 0,0 0-1 0 0,-1-1 1 0 0,1 1 3 0 0,0 0-1 0 0,0 0 1 0 0,0 0 0 0 0,0 0-1 0 0,-1 0 1 0 0,1 0 0 0 0,-1 0-1 0 0,1 0 1 0 0,0 0 0 0 0,-1 1-1 0 0,0-1 1 0 0,1 0 0 0 0,-1 0-1 0 0,1 0 1 0 0,-1 0 0 0 0,0 1-1 0 0,0-1 1 0 0,1 0 0 0 0,-2 0-1 0 0,-13-8-4 0 0,0 1 0 0 0,-1 0 1 0 0,0 2-1 0 0,-19-7 0 0 0,15 6-7 0 0,-78-26-12 0 0,-2 4 0 0 0,-1 5 0 0 0,-119-13 0 0 0,-315 6 45 0 0,442 35-81 0 0,81-2 26 0 0,0 0 0 0 0,1 0 1 0 0,-1 1-1 0 0,1 1 0 0 0,-19 7 0 0 0,28-10 6 0 0,0 0-1 0 0,1 0 1 0 0,-1 1-1 0 0,0-1 1 0 0,0 0-1 0 0,1 1 1 0 0,-1-1-1 0 0,1 1 1 0 0,-1 0-1 0 0,1-1 1 0 0,-1 1-1 0 0,1 0 1 0 0,0 0 0 0 0,0 0-1 0 0,0 0 1 0 0,0 0-1 0 0,-1 3 1 0 0,2-4 4 0 0,0 0 1 0 0,0 0 0 0 0,0 1-1 0 0,0-1 1 0 0,0 0 0 0 0,0 0-1 0 0,0 0 1 0 0,0 0 0 0 0,0 0-1 0 0,1 1 1 0 0,-1-1 0 0 0,0 0 0 0 0,1 0-1 0 0,-1 0 1 0 0,1 0 0 0 0,-1 0-1 0 0,1 0 1 0 0,0 0 0 0 0,-1 0-1 0 0,1 0 1 0 0,0 0 0 0 0,0-1-1 0 0,-1 1 1 0 0,1 0 0 0 0,0 0-1 0 0,0-1 1 0 0,0 1 0 0 0,0-1 0 0 0,0 1-1 0 0,0 0 1 0 0,0-1 0 0 0,0 0-1 0 0,0 1 1 0 0,1-1 0 0 0,0 1-1 0 0,15 3-41 0 0,0 0-1 0 0,0-1 0 0 0,30 2 1 0 0,60-4 1 0 0,-66-1 34 0 0,-22 0 19 0 0,78-3 46 0 0,-83 2-28 0 0,0-1-1 0 0,0 0 1 0 0,0-1 0 0 0,22-8-1 0 0,-34 10-6 0 0,0 0 0 0 0,0 0 0 0 0,-1 0 1 0 0,1 0-1 0 0,0 0 0 0 0,-1 0 0 0 0,1-1 0 0 0,-1 1 0 0 0,1 0 0 0 0,-1-1 0 0 0,0 1 0 0 0,0-1 0 0 0,2-3 0 0 0,-2 4-2 0 0,-1 0 0 0 0,1 1 0 0 0,-1-1 0 0 0,0 0-1 0 0,1 0 1 0 0,-1 0 0 0 0,0 0 0 0 0,0 0 0 0 0,0 0 0 0 0,0 0-1 0 0,0 1 1 0 0,0-1 0 0 0,0 0 0 0 0,0 0 0 0 0,0 0-1 0 0,0 0 1 0 0,0 0 0 0 0,-1 0 0 0 0,1 0 0 0 0,0 0 0 0 0,-1 1-1 0 0,1-1 1 0 0,0 0 0 0 0,-1 0 0 0 0,1 0 0 0 0,-1 1 0 0 0,1-1-1 0 0,-1 0 1 0 0,0 1 0 0 0,1-1 0 0 0,-2 0 0 0 0,-7-4 3 0 0,1 0 0 0 0,-2 1 0 0 0,1 0 0 0 0,0 0 0 0 0,-1 1 0 0 0,-15-2 0 0 0,14 2-6 0 0,-59-13 5 0 0,-1 4 1 0 0,-101-6-1 0 0,-146 13 74 0 0,253 5-61 0 0,-177 11-54 0 0,162-6 39 0 0,85-6-97 0 0,0 0 0 0 0,0-1 0 0 0,0 1 0 0 0,-1-1 0 0 0,10-5 1 0 0,8-3 4 0 0,132-57-20 0 0,183-108 1 0 0,-326 168 48 0 0,28-19-271 0 0,-36 24 293 0 0,-1 0 0 0 0,1 0 1 0 0,-1 0-1 0 0,0-1 0 0 0,0 1 0 0 0,0-1 0 0 0,0 1 1 0 0,0-1-1 0 0,-1 0 0 0 0,1 0 0 0 0,1-5 0 0 0,-3 8 36 0 0,0 0 0 0 0,1-1 0 0 0,-1 1 0 0 0,0 0 0 0 0,0 0 0 0 0,0-1 0 0 0,0 1 0 0 0,0 0 0 0 0,0 0 0 0 0,0-1 0 0 0,0 1 0 0 0,0 0 0 0 0,0 0 0 0 0,0-1 0 0 0,0 1 0 0 0,0 0 0 0 0,0 0-1 0 0,0-1 1 0 0,0 1 0 0 0,0 0 0 0 0,0 0 0 0 0,-1 0 0 0 0,1-1 0 0 0,0 1 0 0 0,0 0 0 0 0,0 0 0 0 0,0-1 0 0 0,0 1 0 0 0,0 0 0 0 0,-1 0 0 0 0,1 0 0 0 0,0 0 0 0 0,0-1 0 0 0,0 1 0 0 0,-1 0 0 0 0,1 0 0 0 0,-13-1-7 0 0,6 1-1 0 0,-32 2-9 0 0,-1 1 0 0 0,1 3-1 0 0,-1 1 1 0 0,-59 19 0 0 0,-153 65 23 0 0,226-81 0 0 0,-218 96 370 0 0,232-98-343 0 0,12-6-144 0 0,10-5-51 0 0,23-11 229 0 0,0-2 0 0 0,60-39 0 0 0,-74 43-39 0 0,9-6 53 0 0,31-27 0 0 0,-48 36-54 0 0,0-1 1 0 0,-1 0 0 0 0,0 0 0 0 0,-1-1-1 0 0,11-17 1 0 0,-17 23-22 0 0,-1 1 0 0 0,0-1 0 0 0,0 1 0 0 0,0-1 0 0 0,0 0 0 0 0,-1 0 0 0 0,1 0 0 0 0,-1 0 0 0 0,-1 0 0 0 0,1 0 0 0 0,-1-8 0 0 0,0 13-6 0 0,1-1 0 0 0,-1 1 0 0 0,0 0 0 0 0,0-1 0 0 0,0 1 0 0 0,0 0 0 0 0,0 0 0 0 0,0-1 0 0 0,0 1 0 0 0,0 0 0 0 0,-1-1 0 0 0,1 1 0 0 0,0 0 0 0 0,0-1 0 0 0,0 1 0 0 0,0 0 0 0 0,0 0 0 0 0,0-1 0 0 0,0 1 0 0 0,-1 0 0 0 0,1 0 0 0 0,0-1 0 0 0,0 1 0 0 0,0 0 0 0 0,-1 0 0 0 0,1-1 0 0 0,0 1 0 0 0,0 0 0 0 0,-1 0 0 0 0,1 0 0 0 0,0 0 0 0 0,0-1 0 0 0,-1 1 0 0 0,1 0 0 0 0,0 0 0 0 0,-1 0 0 0 0,1 0 0 0 0,-1 0 0 0 0,-10-2-12 0 0,0 1-1 0 0,-1 0 0 0 0,1 1 1 0 0,-1 0-1 0 0,1 1 0 0 0,-1 0 1 0 0,1 1-1 0 0,0 0 1 0 0,0 1-1 0 0,-15 5 0 0 0,-17 8-31 0 0,-49 26 1 0 0,-20 14 105 0 0,-127 86 1 0 0,231-135-130 0 0,15-7-173 0 0,19-8 43 0 0,22-16 310 0 0,-1-2 0 0 0,53-39 0 0 0,-85 56-73 0 0,-2 0 1 0 0,0-1 0 0 0,0-1 0 0 0,0 0 0 0 0,17-21 0 0 0,-28 29-32 0 0,-1 1 0 0 0,1 0 1 0 0,-1-1-1 0 0,0 1 0 0 0,0-1 0 0 0,0 1 1 0 0,1-4-1 0 0,-2 6-10 0 0,0-1 0 0 0,0 1 0 0 0,0-1 0 0 0,0 1 0 0 0,0-1 0 0 0,0 0 0 0 0,0 1 0 0 0,0-1-1 0 0,0 1 1 0 0,0-1 0 0 0,0 1 0 0 0,0-1 0 0 0,0 1 0 0 0,0-1 0 0 0,0 1 0 0 0,0-1 0 0 0,-1 1 0 0 0,1-1 0 0 0,0 1 0 0 0,0-1 0 0 0,-1 1 0 0 0,1 0 0 0 0,0-1 0 0 0,-1 1 0 0 0,1-1 0 0 0,0 1 0 0 0,-1 0 0 0 0,1-1-1 0 0,-1 1 1 0 0,1 0 0 0 0,0-1 0 0 0,-1 1 0 0 0,1 0 0 0 0,-1 0 0 0 0,1-1 0 0 0,-1 1 0 0 0,1 0 0 0 0,-1 0 0 0 0,1 0 0 0 0,-1 0 0 0 0,1 0 0 0 0,-1 0 0 0 0,1 0 0 0 0,-2 0 0 0 0,-14 0-31 0 0,0 0 0 0 0,-1 1 0 0 0,1 2 0 0 0,0-1 0 0 0,0 2 0 0 0,0 0 0 0 0,1 1 0 0 0,-1 0-1 0 0,-25 14 1 0 0,9-3 49 0 0,0 1 0 0 0,1 2 0 0 0,1 1 0 0 0,0 2-1 0 0,2 0 1 0 0,-48 50 0 0 0,75-70-22 0 0,-2 0-13 0 0,1 0-1 0 0,0 0 1 0 0,1 1 0 0 0,-1-1 0 0 0,0 0-1 0 0,1 0 1 0 0,-1 1 0 0 0,1-1 0 0 0,0 1 0 0 0,-1 0-1 0 0,1-1 1 0 0,0 1 0 0 0,1 0 0 0 0,-1-1-1 0 0,0 1 1 0 0,1 4 0 0 0,6-6-217 0 0,5-1 246 0 0,0-1 0 0 0,-1 0-1 0 0,1-1 1 0 0,-1 0 0 0 0,0-1-1 0 0,0 0 1 0 0,0 0 0 0 0,0-1-1 0 0,0 0 1 0 0,9-7 0 0 0,1 1 65 0 0,-1-1 0 0 0,0-1 0 0 0,0-1 0 0 0,-2 0 0 0 0,19-19 0 0 0,-34 30-71 0 0,0 0 1 0 0,0 0 0 0 0,0 0-1 0 0,-1-1 1 0 0,1 1-1 0 0,-1 0 1 0 0,0-1 0 0 0,1 1-1 0 0,-1-1 1 0 0,-1 0-1 0 0,1 1 1 0 0,0-1-1 0 0,0 0 1 0 0,-1 1 0 0 0,0-1-1 0 0,1 0 1 0 0,-1 0-1 0 0,0 1 1 0 0,-1-1-1 0 0,1 0 1 0 0,-1-4 0 0 0,0 6-10 0 0,0 0 1 0 0,0 0-1 0 0,0 0 1 0 0,0 0 0 0 0,0 1-1 0 0,0-1 1 0 0,0 0 0 0 0,0 1-1 0 0,0-1 1 0 0,0 0 0 0 0,0 1-1 0 0,-1 0 1 0 0,1-1-1 0 0,0 1 1 0 0,0 0 0 0 0,-1-1-1 0 0,1 1 1 0 0,0 0 0 0 0,0 0-1 0 0,-1 0 1 0 0,1 0-1 0 0,-2 0 1 0 0,-2 0-7 0 0,-4-1-8 0 0,0 1 0 0 0,0 0 1 0 0,0 0-1 0 0,0 1 1 0 0,0 0-1 0 0,0 0 0 0 0,0 1 1 0 0,0 0-1 0 0,0 1 0 0 0,1 0 1 0 0,-1 0-1 0 0,1 1 1 0 0,0 0-1 0 0,-11 7 0 0 0,-13 14 27 0 0,0 2 0 0 0,-54 60 0 0 0,85-85-17 0 0,-1-1-1 0 0,1 1 1 0 0,-1 0 0 0 0,1 0-1 0 0,0-1 1 0 0,0 1 0 0 0,0 0-1 0 0,0 0 1 0 0,0 0 0 0 0,0 0-1 0 0,0 0 1 0 0,1 1-1 0 0,-1-1 1 0 0,0 2 0 0 0,4-3-170 0 0,-2 0 152 0 0,0-1 0 0 0,0 0 0 0 0,0 0 0 0 0,0-1 0 0 0,0 1 0 0 0,0 0 0 0 0,0 0 0 0 0,0 0 0 0 0,0-1-1 0 0,2 0 1 0 0,-2 1-5 0 0,21-7 56 0 0,-1-1 1 0 0,0-1 0 0 0,-1-1-1 0 0,20-12 1 0 0,75-55 262 0 0,-98 62-218 0 0,4-3-23 0 0,-21 18-50 0 0,0 0-1 0 0,0 0 1 0 0,1 0 0 0 0,-1 0-1 0 0,0 0 1 0 0,0 0-1 0 0,0 0 1 0 0,0 0 0 0 0,0 0-1 0 0,1 0 1 0 0,-1 0 0 0 0,0 0-1 0 0,0 0 1 0 0,0 0-1 0 0,0 0 1 0 0,0 0 0 0 0,1 0-1 0 0,-1 0 1 0 0,0 0 0 0 0,0 0-1 0 0,0 0 1 0 0,0 0-1 0 0,0 0 1 0 0,0 0 0 0 0,1 0-1 0 0,-1 0 1 0 0,0 0 0 0 0,0 0-1 0 0,0 0 1 0 0,0 0-1 0 0,0 1 1 0 0,0-1 0 0 0,0 0-1 0 0,1 0 1 0 0,-1 0 0 0 0,0 0-1 0 0,0 0 1 0 0,0 0-1 0 0,0 0 1 0 0,0 1 0 0 0,0-1-1 0 0,0 0 1 0 0,0 0 0 0 0,0 0-1 0 0,0 0 1 0 0,0 0-1 0 0,0 0 1 0 0,0 1 0 0 0,0-1-1 0 0,0 0 1 0 0,0 0 0 0 0,0 0-1 0 0,0 0 1 0 0,0 0-1 0 0,0 1 1 0 0,0-1 0 0 0,0 0-1 0 0,0 0 1 0 0,0 0 0 0 0,0 0-1 0 0,0 0 1 0 0,0 0-1 0 0,0 1 1 0 0,0-1 0 0 0,0 0-1 0 0,-1 0 1 0 0,1 0 0 0 0,0 0-1 0 0,0 3-46 0 0,1 150 0 0 0,-1-149 45 0 0,0 0 1 0 0,1-1 0 0 0,-1 1-1 0 0,1-1 1 0 0,0 1 0 0 0,0-1-1 0 0,1 1 1 0 0,-1-1 0 0 0,1 0-1 0 0,0 1 1 0 0,-1-1 0 0 0,1 0-1 0 0,1 0 1 0 0,-1 0 0 0 0,0-1-1 0 0,1 1 1 0 0,-1-1 0 0 0,1 1-1 0 0,0-1 1 0 0,0 0 0 0 0,0 0-1 0 0,0 0 1 0 0,0 0 0 0 0,0 0-1 0 0,1-1 1 0 0,-1 0 0 0 0,1 1-1 0 0,4 0 1 0 0,8 1-17 0 0,0 0-1 0 0,0 0 1 0 0,0-2 0 0 0,0 0-1 0 0,17-2 1 0 0,-14 0 24 0 0,0-1 0 0 0,0-1 0 0 0,-1-1 0 0 0,0 0 0 0 0,21-8 0 0 0,87-41 230 0 0,-90 36-196 0 0,-4 1-26 0 0,-127 61-6526 0 0,29-18 699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008"/>
    </inkml:context>
    <inkml:brush xml:id="br0">
      <inkml:brushProperty name="width" value="0.05" units="cm"/>
      <inkml:brushProperty name="height" value="0.05" units="cm"/>
      <inkml:brushProperty name="color" value="#E71224"/>
    </inkml:brush>
  </inkml:definitions>
  <inkml:trace contextRef="#ctx0" brushRef="#br0">1 32 7603 0 0,'0'0'3386'0'0,"32"0"-3178"0"0,106 0-77 0 0,-64 0-100 0 0,125-6 922 0 0,392-16-1530 0 0,-460 20-2543 0 0,-82 1 460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524"/>
    </inkml:context>
    <inkml:brush xml:id="br0">
      <inkml:brushProperty name="width" value="0.05" units="cm"/>
      <inkml:brushProperty name="height" value="0.05" units="cm"/>
      <inkml:brushProperty name="color" value="#E71224"/>
    </inkml:brush>
  </inkml:definitions>
  <inkml:trace contextRef="#ctx0" brushRef="#br0">1 39 8148 0 0,'0'0'4276'0'0,"34"0"-3923"0"0,113-1-68 0 0,118-16 839 0 0,-124 5-981 0 0,102 3-1311 0 0,-240 9 825 0 0,-1 0 1 0 0,1 1-1 0 0,-1-1 1 0 0,1 1-1 0 0,0-1 0 0 0,-1 1 1 0 0,0 0-1 0 0,1 0 1 0 0,-1 0-1 0 0,4 2 1 0 0,6 3-2325 0 0,4-1-3147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1.788"/>
    </inkml:context>
    <inkml:brush xml:id="br0">
      <inkml:brushProperty name="width" value="0.05" units="cm"/>
      <inkml:brushProperty name="height" value="0.05" units="cm"/>
      <inkml:brushProperty name="color" value="#E71224"/>
    </inkml:brush>
  </inkml:definitions>
  <inkml:trace contextRef="#ctx0" brushRef="#br0">224 12 864 0 0,'0'0'4016'0'0,"-4"-1"-3192"0"0,0 1-539 0 0,-15-10 7150 0 0,15 12-7941 0 0,0 4 554 0 0,1-1 1 0 0,0 1 0 0 0,0 0-1 0 0,1 0 1 0 0,0 0-1 0 0,0 0 1 0 0,0 0-1 0 0,0 8 1 0 0,-6 14 565 0 0,-4 13-237 0 0,2 0 0 0 0,1 1 0 0 0,2-1 0 0 0,2 2 0 0 0,1 62 0 0 0,4-94-368 0 0,1 55 46 0 0,-3 1 0 0 0,-14 82 0 0 0,9-114-216 0 0,-14 44-1 0 0,16-65-688 0 0,-1-1-1 0 0,0 1 1 0 0,-10 15-1 0 0,-1-8-3244 0 0,-3-6-3514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4.993"/>
    </inkml:context>
    <inkml:brush xml:id="br0">
      <inkml:brushProperty name="width" value="0.05" units="cm"/>
      <inkml:brushProperty name="height" value="0.05" units="cm"/>
      <inkml:brushProperty name="color" value="#E71224"/>
    </inkml:brush>
  </inkml:definitions>
  <inkml:trace contextRef="#ctx0" brushRef="#br0">61 0 7235 0 0,'0'0'2487'0'0,"-3"13"-2098"0"0,-1 1-203 0 0,-1 3 95 0 0,0 0-1 0 0,-4 35 0 0 0,-2 116 865 0 0,6-130-1067 0 0,-10 142-100 0 0,14-62-4970 0 0,-1-93 1247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418"/>
    </inkml:context>
    <inkml:brush xml:id="br0">
      <inkml:brushProperty name="width" value="0.05" units="cm"/>
      <inkml:brushProperty name="height" value="0.05" units="cm"/>
      <inkml:brushProperty name="color" value="#E71224"/>
    </inkml:brush>
  </inkml:definitions>
  <inkml:trace contextRef="#ctx0" brushRef="#br0">1 0 8900 0 0,'0'0'1718'0'0,"8"19"-1072"0"0,27 61-73 0 0,-30-69-394 0 0,-2 1-1 0 0,1 0 1 0 0,-1 0-1 0 0,-1 0 0 0 0,0 0 1 0 0,0 0-1 0 0,-1 13 0 0 0,2 16 15 0 0,7 76-645 0 0,-4 127-1 0 0,-6-237-113 0 0,0-1-1 0 0,-1 0 1 0 0,0 1-1 0 0,0-1 1 0 0,0 0-1 0 0,-1 1 0 0 0,0-1 1 0 0,-1 0-1 0 0,1 0 1 0 0,-6 8-1 0 0,-5 7-4152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855"/>
    </inkml:context>
    <inkml:brush xml:id="br0">
      <inkml:brushProperty name="width" value="0.05" units="cm"/>
      <inkml:brushProperty name="height" value="0.05" units="cm"/>
      <inkml:brushProperty name="color" value="#E71224"/>
    </inkml:brush>
  </inkml:definitions>
  <inkml:trace contextRef="#ctx0" brushRef="#br0">1 1 7475 0 0,'0'0'1388'0'0,"1"20"-924"0"0,0 3-359 0 0,10 88 283 0 0,0 15 48 0 0,-7 186 0 0 0,-5-175-4717 0 0,1-110 319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6.275"/>
    </inkml:context>
    <inkml:brush xml:id="br0">
      <inkml:brushProperty name="width" value="0.05" units="cm"/>
      <inkml:brushProperty name="height" value="0.05" units="cm"/>
      <inkml:brushProperty name="color" value="#E71224"/>
    </inkml:brush>
  </inkml:definitions>
  <inkml:trace contextRef="#ctx0" brushRef="#br0">68 1 10949 0 0,'0'0'912'0'0,"10"125"-864"0"0,-10-85 32 0 0,0 2-64 0 0,0 2 81 0 0,0 0 239 0 0,0 0-128 0 0,-3 2-48 0 0,-4-2-160 0 0,-10 2 32 0 0,7-4-32 0 0,-4 0-304 0 0,4-3-1713 0 0,-7-8-1825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7.955"/>
    </inkml:context>
    <inkml:brush xml:id="br0">
      <inkml:brushProperty name="width" value="0.05" units="cm"/>
      <inkml:brushProperty name="height" value="0.05" units="cm"/>
      <inkml:brushProperty name="color" value="#E71224"/>
    </inkml:brush>
  </inkml:definitions>
  <inkml:trace contextRef="#ctx0" brushRef="#br0">9 9 6531 0 0,'0'0'4872'0'0,"0"0"-4747"0"0,0-1 0 0 0,0 1 0 0 0,0-1 0 0 0,0 1 0 0 0,0 0-1 0 0,0-1 1 0 0,0 1 0 0 0,-1-1 0 0 0,1 1 0 0 0,0 0 0 0 0,0-1 0 0 0,0 1 0 0 0,0-1 0 0 0,-1 1 0 0 0,1 0 0 0 0,0-1 0 0 0,-1 1 0 0 0,1 0 0 0 0,0-1 0 0 0,-1 2-123 0 0,0 0-1 0 0,1 0 0 0 0,-1 0 0 0 0,1 0 1 0 0,-1 0-1 0 0,1 0 0 0 0,0 0 1 0 0,-1 0-1 0 0,1 0 0 0 0,0 0 0 0 0,0 0 1 0 0,0 0-1 0 0,0 0 0 0 0,0 0 1 0 0,0 1-1 0 0,0-1 0 0 0,0 0 0 0 0,1 1 1 0 0,-1 5-32 0 0,0 82 240 0 0,14 295 298 0 0,6-242-737 0 0,3 26-6223 0 0,-22-138 2488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365"/>
    </inkml:context>
    <inkml:brush xml:id="br0">
      <inkml:brushProperty name="width" value="0.05" units="cm"/>
      <inkml:brushProperty name="height" value="0.05" units="cm"/>
      <inkml:brushProperty name="color" value="#E71224"/>
    </inkml:brush>
  </inkml:definitions>
  <inkml:trace contextRef="#ctx0" brushRef="#br0">1 1 7812 0 0,'0'0'571'0'0,"0"17"-19"0"0,-1 10-309 0 0,2 62 213 0 0,2 183 479 0 0,-2-19-1019 0 0,4-180-2696 0 0,-4-41-747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750"/>
    </inkml:context>
    <inkml:brush xml:id="br0">
      <inkml:brushProperty name="width" value="0.05" units="cm"/>
      <inkml:brushProperty name="height" value="0.05" units="cm"/>
      <inkml:brushProperty name="color" value="#E71224"/>
    </inkml:brush>
  </inkml:definitions>
  <inkml:trace contextRef="#ctx0" brushRef="#br0">1 0 11445 0 0,'0'0'-64'0'0,"0"114"64"0"0,0-77 32 0 0,0-1-16 0 0,0 3 0 0 0,0-2 16 0 0,0 3 16 0 0,0-3 64 0 0,0-3-48 0 0,0-1 0 0 0,0 0-48 0 0,3-5 16 0 0,4-2-400 0 0,-7-4-1633 0 0,0-6-2401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37.921"/>
    </inkml:context>
    <inkml:brush xml:id="br0">
      <inkml:brushProperty name="width" value="0.35" units="cm"/>
      <inkml:brushProperty name="height" value="0.35" units="cm"/>
    </inkml:brush>
  </inkml:definitions>
  <inkml:trace contextRef="#ctx0" brushRef="#br0">931 419 6227 0 0,'0'0'4140'0'0,"-21"-1"-3625"0"0,-7-2-304 0 0,-93-2 680 0 0,105 6-783 0 0,0 0 0 0 0,0 1 0 0 0,0 1-1 0 0,0 0 1 0 0,-22 9 0 0 0,-73 34-23 0 0,74-29-30 0 0,-103 50 329 0 0,-23 9 505 0 0,154-71-975 0 0,17-10-522 0 0,30-18 699 0 0,-2-1 0 0 0,0-3-1 0 0,38-36 1 0 0,-60 51-28 0 0,-6 5-25 0 0,-1 1 0 0 0,0-1 0 0 0,0-1 0 0 0,0 0 0 0 0,6-10 0 0 0,-13 18-36 0 0,1 0 1 0 0,-1-1 0 0 0,0 1-1 0 0,0 0 1 0 0,0 0 0 0 0,1 0-1 0 0,-1 0 1 0 0,0-1-1 0 0,0 1 1 0 0,0 0 0 0 0,0 0-1 0 0,0 0 1 0 0,0-1 0 0 0,0 1-1 0 0,1 0 1 0 0,-1 0-1 0 0,0-1 1 0 0,0 1 0 0 0,0 0-1 0 0,0 0 1 0 0,0 0 0 0 0,0-1-1 0 0,0 1 1 0 0,0 0 0 0 0,0 0-1 0 0,0-1 1 0 0,0 1-1 0 0,0 0 1 0 0,0 0 0 0 0,-1-1-1 0 0,1 1 1 0 0,0 0 0 0 0,0 0-1 0 0,0 0 1 0 0,0-1-1 0 0,0 1 1 0 0,0 0 0 0 0,0 0-1 0 0,-1 0 1 0 0,1 0 0 0 0,0-1-1 0 0,0 1 1 0 0,0 0 0 0 0,-1 0-1 0 0,1 0 1 0 0,0 0-1 0 0,0-1 1 0 0,-15 2 55 0 0,1 2-24 0 0,0 0 0 0 0,1 1 0 0 0,0 0 0 0 0,-25 12 1 0 0,-52 33 45 0 0,70-37-62 0 0,-170 108 86 0 0,162-97-109 0 0,26-22-54 0 0,20-11-522 0 0,140-88 791 0 0,151-124 1 0 0,-304 218-202 0 0,-4 3-6 0 0,0 1 0 0 0,0-1-1 0 0,0 1 1 0 0,0-1-1 0 0,-1 0 1 0 0,1 1 0 0 0,0-1-1 0 0,0 0 1 0 0,0 0-1 0 0,-1 1 1 0 0,1-1 0 0 0,-1 0-1 0 0,1 0 1 0 0,0 0 0 0 0,-1 0-1 0 0,0 0 1 0 0,1 0-1 0 0,0-2 1 0 0,-2 3 3 0 0,0 0 1 0 0,0 0-1 0 0,0 0 1 0 0,0 0-1 0 0,0 0 1 0 0,0 0-1 0 0,0 0 1 0 0,0 0-1 0 0,0 0 1 0 0,0 0-1 0 0,1 1 1 0 0,-1-1-1 0 0,0 0 1 0 0,0 1-1 0 0,-1 0 1 0 0,-49 22 104 0 0,-82 50 1 0 0,103-55-90 0 0,-157 101 146 0 0,182-115-161 0 0,4-4-11 0 0,0 1 0 0 0,0-1 1 0 0,0 1-1 0 0,0-1 0 0 0,0 1 1 0 0,1-1-1 0 0,-1 1 0 0 0,0-1 1 0 0,0 1-1 0 0,1 0 0 0 0,-1 0 1 0 0,1-1-1 0 0,-1 1 0 0 0,0 0 1 0 0,1 0-1 0 0,-1 0 0 0 0,1 0 0 0 0,0-1 1 0 0,-1 1-1 0 0,1 0 0 0 0,-1 2 1 0 0,4-3-44 0 0,-1 0 1 0 0,0 1-1 0 0,0-1 1 0 0,1 0-1 0 0,-1 0 1 0 0,0 0-1 0 0,0-1 1 0 0,3 1-1 0 0,-5 0 42 0 0,24-4 1 0 0,-1-1 0 0 0,0 0 0 0 0,32-13 0 0 0,71-34 198 0 0,-66 25-127 0 0,-5 3-7 0 0,-26 10-34 0 0,0 2 0 0 0,57-16 1 0 0,-85 27-4 0 0,3 1-132 0 0,-8 5-35 0 0,-34 25 277 0 0,-43 25 0 0 0,21-14-57 0 0,-38 25-8 0 0,-98 74 51 0 0,195-139-120 0 0,-3 1 0 0 0,1 1 0 0 0,0-1 0 0 0,0 1 0 0 0,0 0 0 0 0,0 0 0 0 0,1 0 0 0 0,-1 0 0 0 0,1 0 0 0 0,-3 7 0 0 0,4-9-22 0 0,1 2-175 0 0,9-3-21 0 0,6-2 217 0 0,0-1 0 0 0,-1-1 0 0 0,1 0 0 0 0,-1-1 0 0 0,1-1 0 0 0,26-14 0 0 0,81-58 268 0 0,-108 69-257 0 0,1-1-7 0 0,33-22 80 0 0,-2-1 0 0 0,69-65 0 0 0,-112 95 1 0 0,-2 2-17 0 0,1-1 1 0 0,0 1 0 0 0,-1-1 0 0 0,1 0-1 0 0,-1 1 1 0 0,1-1 0 0 0,-1 0-1 0 0,0 0 1 0 0,0 0 0 0 0,0 0 0 0 0,0 0-1 0 0,0 0 1 0 0,0 0 0 0 0,-1 0-1 0 0,1-4 1 0 0,-11 6 323 0 0,3 2-397 0 0,1-1 1 0 0,-1 1-1 0 0,1 0 1 0 0,-1 0-1 0 0,1 0 1 0 0,0 1-1 0 0,-10 6 1 0 0,-44 33 108 0 0,39-26-83 0 0,-36 25-4 0 0,-66 62-1 0 0,121-102-36 0 0,0 1 0 0 0,0 0 0 0 0,0 0-1 0 0,1 0 1 0 0,-1 0 0 0 0,1 0 0 0 0,-1 0 0 0 0,1 0-1 0 0,0 1 1 0 0,0-1 0 0 0,-1 3 0 0 0,6-5-491 0 0,16-8 563 0 0,-1-1 1 0 0,0 0-1 0 0,0-1 0 0 0,20-16 0 0 0,-10 8-7 0 0,159-102 112 0 0,-176 113-158 0 0,-10 6-40 0 0,-2 2-56 0 0,-4 8-71 0 0,-19 15 201 0 0,-1 0 0 0 0,-28 20 0 0 0,-4 4-36 0 0,-2 5 21 0 0,-98 96 117 0 0,151-143-147 0 0,2-4-1 0 0,0 1 0 0 0,0 0 0 0 0,1 0-1 0 0,-1 0 1 0 0,1 0 0 0 0,0 0 0 0 0,0 1 0 0 0,0-1 0 0 0,0 1 0 0 0,1-1 0 0 0,-1 1 0 0 0,1 0 0 0 0,0-1 0 0 0,-1 6 0 0 0,8-9-185 0 0,0 0 182 0 0,0-1 1 0 0,1 0-1 0 0,-1 0 0 0 0,0 0 1 0 0,0-1-1 0 0,11-5 1 0 0,39-21 69 0 0,-35 17-34 0 0,255-154 229 0 0,-100 58-129 0 0,-130 78-87 0 0,-21 13-48 0 0,41-19 0 0 0,-66 35 15 0 0,0 0-1 0 0,0 0 0 0 0,0 0 0 0 0,0 0 0 0 0,0 0 0 0 0,0 0 0 0 0,0 0 1 0 0,0 0-1 0 0,0-1 0 0 0,1 1 0 0 0,-1 0 0 0 0,0 0 0 0 0,0 0 0 0 0,0 0 1 0 0,0 0-1 0 0,0 0 0 0 0,0 0 0 0 0,0 0 0 0 0,1 0 0 0 0,-1 0 0 0 0,0 0 1 0 0,0 0-1 0 0,0 0 0 0 0,0 0 0 0 0,0 0 0 0 0,0 0 0 0 0,1 0 0 0 0,-1 0 1 0 0,0 0-1 0 0,0 0 0 0 0,0 0 0 0 0,0 0 0 0 0,0 0 0 0 0,0 0 0 0 0,0 0 1 0 0,1 0-1 0 0,-1 0 0 0 0,0 0 0 0 0,0 0 0 0 0,0 1 0 0 0,0-1 0 0 0,0 0 1 0 0,0 0-1 0 0,0 0 0 0 0,0 0 0 0 0,0 0 0 0 0,0 0 0 0 0,1 0 0 0 0,-1 0 1 0 0,0 1-1 0 0,0-1 0 0 0,0 0 0 0 0,0 0 0 0 0,0 0 0 0 0,0 0 0 0 0,0 0 1 0 0,0 0-1 0 0,0 0 0 0 0,0 1 0 0 0,0-1 0 0 0,0 0 0 0 0,0 0 0 0 0,-5 9-107 0 0,-13 8 149 0 0,0 0 0 0 0,-26 18-1 0 0,5-5 0 0 0,-113 91 74 0 0,-68 56-48 0 0,214-172-65 0 0,5-5-2 0 0,0 1 0 0 0,0-1 0 0 0,0 1 0 0 0,0-1 0 0 0,1 1 0 0 0,-1 0 1 0 0,0-1-1 0 0,0 1 0 0 0,1 0 0 0 0,-1-1 0 0 0,1 1 0 0 0,-1 0 0 0 0,1 0 0 0 0,-1 0 1 0 0,1 0-1 0 0,-1 1 0 0 0,2-2-29 0 0,0 0 0 0 0,0 0 0 0 0,0 0 0 0 0,0 0 0 0 0,0 0 0 0 0,-1 0 0 0 0,1 0 0 0 0,0-1 0 0 0,0 1 0 0 0,0 0 0 0 0,0-1 0 0 0,0 1 0 0 0,0 0 0 0 0,1-2 0 0 0,78-41 215 0 0,109-80 1 0 0,-155 100-189 0 0,326-235 173 0 0,-343 244-183 0 0,-16 12-42 0 0,-13 11-20 0 0,-150 117 277 0 0,-324 258-90 0 0,473-374-107 0 0,5-4-9 0 0,1 0 1 0 0,0 0-1 0 0,0 1 1 0 0,1-1 0 0 0,-9 13-1 0 0,14-19-18 0 0,-2 7 24 0 0,3-7-8 0 0,0 1-1 0 0,0-1 1 0 0,0 0 0 0 0,0 0 0 0 0,0 0 0 0 0,0 0 0 0 0,0 0 0 0 0,0 1-1 0 0,0-1 1 0 0,1 0 0 0 0,-1 0 0 0 0,0 0 0 0 0,0 0 0 0 0,0 1 0 0 0,0-1-1 0 0,0 0 1 0 0,0 0 0 0 0,0 0 0 0 0,1 0 0 0 0,-1 0 0 0 0,0 0 0 0 0,0 0-1 0 0,0 0 1 0 0,0 1 0 0 0,0-1 0 0 0,1 0 0 0 0,-1 0 0 0 0,0 0 0 0 0,0 0-1 0 0,0 0 1 0 0,0 0 0 0 0,1 0 0 0 0,-1 0 0 0 0,0 0 0 0 0,0 0 0 0 0,0 0-1 0 0,0 0 1 0 0,1 0 0 0 0,-1 0 0 0 0,0 0 0 0 0,0 0 0 0 0,0 0 0 0 0,0 0-1 0 0,1 0 1 0 0,-1 0 0 0 0,0-1 0 0 0,0 1 0 0 0,0 0 0 0 0,0 0 0 0 0,0 0-1 0 0,1 0 1 0 0,-1 0 0 0 0,0 0 0 0 0,27-9-46 0 0,0-1 0 0 0,48-25 0 0 0,55-40 282 0 0,-100 57-198 0 0,-21 13-25 0 0,661-415 262 0 0,-660 414-270 0 0,6-5 9 0 0,-1 0 0 0 0,0-1 0 0 0,15-15 0 0 0,-29 25 2 0 0,-7 5-40 0 0,-64 33 136 0 0,-123 86-1 0 0,123-75-93 0 0,-335 237 59 0 0,377-264-80 0 0,-29 30 1 0 0,57-50-20 0 0,-3 3 15 0 0,8-2-351 0 0,11-5 343 0 0,0-1 0 0 0,-1-1 0 0 0,0-1 0 0 0,0 0 0 0 0,21-14 0 0 0,-2 2 62 0 0,268-151 249 0 0,207-107-146 0 0,-487 266-142 0 0,-95 57-222 0 0,32-19 289 0 0,-183 115 40 0 0,-281 186 31 0 0,490-318-119 0 0,12-9-17 0 0,0 1 0 0 0,0 0 0 0 0,1 0 0 0 0,-1 0 1 0 0,0 0-1 0 0,1 1 0 0 0,-1-1 0 0 0,1 1 1 0 0,0 0-1 0 0,-3 3 0 0 0,5-4-69 0 0,5-3-37 0 0,23-9 77 0 0,0-1 0 0 0,-1-1 0 0 0,27-16 0 0 0,-9 5 63 0 0,569-305 316 0 0,-602 322-338 0 0,-4 1 5 0 0,0 1 0 0 0,-1-1 0 0 0,1 0 0 0 0,-1 0 0 0 0,9-9 0 0 0,-15 13 109 0 0,-6 2 187 0 0,-27 12-217 0 0,1 0-1 0 0,0 3 0 0 0,-35 23 0 0 0,12-8-86 0 0,-563 349 88 0 0,612-376-113 0 0,4-4 8 0 0,0 1-1 0 0,0-1 0 0 0,0 1 0 0 0,0-1 0 0 0,0 1 1 0 0,0-1-1 0 0,0 1 0 0 0,1 0 0 0 0,-1 0 0 0 0,0-1 1 0 0,0 1-1 0 0,1 0 0 0 0,-1 0 0 0 0,1 0 0 0 0,-1 0 1 0 0,0 0-1 0 0,0 1 0 0 0,5-2-214 0 0,1-1 196 0 0,0 1 1 0 0,0-1 0 0 0,1-1-1 0 0,-1 1 1 0 0,0-1 0 0 0,0 0-1 0 0,-1 0 1 0 0,10-5 0 0 0,6-4 29 0 0,339-158 202 0 0,70-34-66 0 0,-12-18-110 0 0,-401 212-38 0 0,25-13-58 0 0,-41 22 62 0 0,0 0 0 0 0,0 0 0 0 0,0 0 0 0 0,0 0 0 0 0,0 0 0 0 0,0 0 1 0 0,0 0-1 0 0,0 0 0 0 0,0 0 0 0 0,0 0 0 0 0,0 0 0 0 0,0 1 0 0 0,0-1 0 0 0,0 0 0 0 0,1 0 0 0 0,-1 0 0 0 0,0 0 0 0 0,0 0 0 0 0,0 0 1 0 0,0 0-1 0 0,0 0 0 0 0,0 0 0 0 0,0 0 0 0 0,0 0 0 0 0,0 0 0 0 0,0 0 0 0 0,0 0 0 0 0,0 0 0 0 0,0 0 0 0 0,0 0 0 0 0,0 0 0 0 0,0 0 0 0 0,0 0 1 0 0,0 0-1 0 0,0 0 0 0 0,0 0 0 0 0,0 0 0 0 0,0 0 0 0 0,0 0 0 0 0,1 0 0 0 0,-1 0 0 0 0,0 0 0 0 0,0 0 0 0 0,0 0 0 0 0,0 0 0 0 0,0 0 1 0 0,0 0-1 0 0,0 0 0 0 0,0 0 0 0 0,0 0 0 0 0,-7 7-91 0 0,-226 142 282 0 0,160-104-149 0 0,-246 143 23 0 0,-48 29-33 0 0,350-207-33 0 0,5-2-20 0 0,-1 0-1 0 0,-14 14 0 0 0,29-22-20 0 0,0 0 0 0 0,1 0-1 0 0,-1 0 1 0 0,0 0 0 0 0,0 0-1 0 0,1 0 1 0 0,-1 0 0 0 0,0-1-1 0 0,3 0 1 0 0,54-20 64 0 0,71-35 1 0 0,-65 25-16 0 0,686-349 180 0 0,-742 373-177 0 0,-15 7 9 0 0,-15 6 11 0 0,-6 6-39 0 0,0 2 1 0 0,-27 18-1 0 0,-3 1 42 0 0,57-33-37 0 0,0 0 1 0 0,0 0-1 0 0,0 0 1 0 0,1 0-1 0 0,-1 0 1 0 0,0 0-1 0 0,0-1 1 0 0,0 1-1 0 0,0 0 0 0 0,0 0 1 0 0,0 0-1 0 0,0 0 1 0 0,0 0-1 0 0,0-1 1 0 0,0 1-1 0 0,0 0 1 0 0,0 0-1 0 0,0 0 1 0 0,0 0-1 0 0,0 0 0 0 0,-1 0 1 0 0,1-1-1 0 0,0 1 1 0 0,0 0-1 0 0,0 0 1 0 0,0 0-1 0 0,0 0 1 0 0,0 0-1 0 0,0 0 1 0 0,0-1-1 0 0,0 1 0 0 0,0 0 1 0 0,0 0-1 0 0,-1 0 1 0 0,1 0-1 0 0,0 0 1 0 0,0 0-1 0 0,0 0 1 0 0,0 0-1 0 0,0 0 0 0 0,0 0 1 0 0,-1 0-1 0 0,1 0 1 0 0,0 0-1 0 0,0 0 1 0 0,0 0-1 0 0,0 0 1 0 0,0 0-1 0 0,0 0 1 0 0,-1 0-1 0 0,1 0 0 0 0,0 0 1 0 0,0 0-1 0 0,0 0 1 0 0,0 0-1 0 0,0 0 1 0 0,-1 0-1 0 0,1 0 1 0 0,0 0-1 0 0,0 0 1 0 0,7-12 101 0 0,-4 10-62 0 0,-2 1-26 0 0,0 0 0 0 0,0 1 0 0 0,0-1-1 0 0,0 0 1 0 0,0 1 0 0 0,0-1-1 0 0,0 0 1 0 0,-1 0 0 0 0,1 0 0 0 0,0 0-1 0 0,-1 0 1 0 0,1 0 0 0 0,-1 0 0 0 0,1 0-1 0 0,0-4 580 0 0,-2 5-621 0 0,0-1 34 0 0,0 1 0 0 0,0 0 0 0 0,0 1 0 0 0,-1-1 1 0 0,1 0-1 0 0,0 0 0 0 0,0 0 0 0 0,0 1 0 0 0,0-1 0 0 0,0 0 1 0 0,0 1-1 0 0,0-1 0 0 0,-1 1 0 0 0,1 0 0 0 0,-1 0 0 0 0,-17 16-17 0 0,11-10 18 0 0,2-3-4 0 0,0 1 14 0 0,1-1-1 0 0,-1 1 1 0 0,1 0 0 0 0,0 1-1 0 0,-5 6 1 0 0,14-11-408 0 0,5-2 317 0 0,0-1-1 0 0,0 0 1 0 0,0-1-1 0 0,0 0 1 0 0,0 0-1 0 0,12-7 1 0 0,-13 6 64 0 0,371-176 45 0 0,86-39 51 0 0,-445 209-73 0 0,-17 9-13 0 0,0-1 0 0 0,0 0 0 0 0,0 1 0 0 0,0 0 1 0 0,1 0-1 0 0,-1 0 0 0 0,0 0 0 0 0,1 0 0 0 0,-1 1 1 0 0,6-1-1 0 0,-19 7-279 0 0,-385 195 101 0 0,224-115 234 0 0,-275 133 471 0 0,428-211-512 0 0,14-6-5 0 0,-1 0-1 0 0,1 0 0 0 0,-1 1 0 0 0,1-1 0 0 0,0 1 0 0 0,0 0 0 0 0,0 0 0 0 0,0 1 1 0 0,-3 4-1 0 0,7-8-5 0 0,0 0 1 0 0,0 0 0 0 0,0 0 0 0 0,0 0-1 0 0,0 0 1 0 0,0 0 0 0 0,0 0 0 0 0,0 0-1 0 0,1 0 1 0 0,-1 0 0 0 0,0 0 0 0 0,0 0-1 0 0,0 0 1 0 0,0 0 0 0 0,0 0-1 0 0,0 0 1 0 0,0 0 0 0 0,0 0 0 0 0,0 0-1 0 0,1 0 1 0 0,-1 0 0 0 0,0 0 0 0 0,0 0-1 0 0,0 0 1 0 0,0 0 0 0 0,0 0 0 0 0,0 0-1 0 0,0 0 1 0 0,0 0 0 0 0,0 1-1 0 0,0-1 1 0 0,0 0 0 0 0,0 0 0 0 0,0 0-1 0 0,0 0 1 0 0,0 0 0 0 0,0 0 0 0 0,0 0-1 0 0,0 0 1 0 0,0 0 0 0 0,0 1 0 0 0,0-1-1 0 0,0 0 1 0 0,0 0 0 0 0,0 0-1 0 0,0 0 1 0 0,0 0 0 0 0,0 0 0 0 0,0 0-1 0 0,0 0 1 0 0,0 1 0 0 0,0-1 0 0 0,0 0-1 0 0,0 0 1 0 0,0 0 0 0 0,0 0 0 0 0,0 0-1 0 0,0 0 1 0 0,0 0 0 0 0,8 1-39 0 0,1-2 1 0 0,-1 1 0 0 0,0-1-1 0 0,1 0 1 0 0,-1-1 0 0 0,0 1 0 0 0,13-6-1 0 0,0 1 36 0 0,123-43 126 0 0,142-70-1 0 0,-152 60-111 0 0,-96 43-14 0 0,363-145 13 0 0,-443 183-227 0 0,-730 362 657 0 0,744-370-408 0 0,7-5 38 0 0,0 2 1 0 0,1 0-1 0 0,-35 28 1 0 0,53-37-73 0 0,9-3-75 0 0,28-5 18 0 0,-1-2 1 0 0,0-1-1 0 0,63-27 0 0 0,-34 12 56 0 0,31-10 11 0 0,441-157 25 0 0,3 24-15 0 0,-499 158-215 0 0,-71 20-132 0 0,-8 3 234 0 0,-910 381 692 0 0,926-383-573 0 0,-2-1 53 0 0,1 2-1 0 0,-31 21 1 0 0,55-33-77 0 0,-9 8 61 0 0,11-7-112 0 0,11-3-159 0 0,369-118 160 0 0,-282 84 58 0 0,956-312 65 0 0,-1018 335-62 0 0,19-10-78 0 0,-220 78 184 0 0,88-28-115 0 0,-968 379 448 0 0,991-382-344 0 0,51-24-98 0 0,-10 7 41 0 0,13-8-59 0 0,0 0 1 0 0,0 1-1 0 0,0-1 1 0 0,0 0-1 0 0,0 0 1 0 0,0 0-1 0 0,0 0 1 0 0,0 0-1 0 0,0 0 1 0 0,0 0-1 0 0,0 0 1 0 0,0 0-1 0 0,0 0 0 0 0,0-1 1 0 0,0 1-1 0 0,0 0 1 0 0,1-1-1 0 0,88-21-55 0 0,96-38-1 0 0,-95 29 70 0 0,1132-386 119 0 0,-1090 371-93 0 0,51-16-105 0 0,-744 279 243 0 0,415-158-153 0 0,-3-1 21 0 0,-244 103 49 0 0,369-151-78 0 0,12-5 0 0 0,0-1 0 0 0,1 1 0 0 0,0 1 0 0 0,-15 10-1 0 0,23-13-45 0 0,9-2-72 0 0,18-2 2 0 0,1-1 0 0 0,-1-1 1 0 0,42-10-1 0 0,269-79 235 0 0,2-19-25 0 0,-139 44-42 0 0,559-177 87 0 0,-762 243-289 0 0,-15 4 93 0 0,-225 77 207 0 0,165-52-166 0 0,-1306 483 291 0 0,1354-499-257 0 0,-13 4 44 0 0,-71 37 0 0 0,102-44-41 0 0,13-9-27 0 0,0 0 0 0 0,0 0-1 0 0,0 0 1 0 0,0 0 0 0 0,0 0 0 0 0,0 0 0 0 0,-1 0-1 0 0,1 0 1 0 0,0 0 0 0 0,0 0 0 0 0,0 0-1 0 0,0 0 1 0 0,0 1 0 0 0,0-1 0 0 0,0 0 0 0 0,0 0-1 0 0,0 0 1 0 0,0 0 0 0 0,0 0 0 0 0,0 0-1 0 0,0 0 1 0 0,0 0 0 0 0,0 1 0 0 0,0-1 0 0 0,0 0-1 0 0,0 0 1 0 0,0 0 0 0 0,0 0 0 0 0,0 0-1 0 0,0 0 1 0 0,0 0 0 0 0,0 0 0 0 0,0 1 0 0 0,0-1-1 0 0,0 0 1 0 0,0 0 0 0 0,0 0 0 0 0,0 0 0 0 0,0 0-1 0 0,0 0 1 0 0,0 0 0 0 0,0 0 0 0 0,0 1-1 0 0,0-1 1 0 0,0 0 0 0 0,0 0 0 0 0,0 0 0 0 0,1 0-1 0 0,1 0-35 0 0,1 1 0 0 0,0-1 0 0 0,0 0 0 0 0,0 0 0 0 0,0 0 0 0 0,6-2 0 0 0,90-16-47 0 0,140-45 0 0 0,-169 43 92 0 0,760-229 97 0 0,106-29 72 0 0,-806 241-142 0 0,-132 37-123 0 0,-31 3-29 0 0,-262 84 252 0 0,210-59-116 0 0,-1043 367 16 0 0,1097-383-7 0 0,2-2 26 0 0,1 1 0 0 0,-38 21 0 0 0,57-25-79 0 0,10-4-79 0 0,20-3-157 0 0,-19 0 250 0 0,71-10-3 0 0,-1-3-1 0 0,91-28 0 0 0,-111 27 19 0 0,1365-404 260 0 0,-1352 398-261 0 0,142-52-32 0 0,-193 65 19 0 0,-14 7 10 0 0,0 0 0 0 0,0 0 0 0 0,0 0 0 0 0,0 0 0 0 0,0 0 0 0 0,1 0-1 0 0,-1 0 1 0 0,0-1 0 0 0,0 1 0 0 0,0 0 0 0 0,0 0 0 0 0,0 0 0 0 0,0 0 0 0 0,0 0-1 0 0,0 0 1 0 0,0 0 0 0 0,0 0 0 0 0,0 0 0 0 0,0 0 0 0 0,0 0 0 0 0,0 0 0 0 0,1 0 0 0 0,-1 0-1 0 0,0 0 1 0 0,0 0 0 0 0,0 0 0 0 0,0 0 0 0 0,0 0 0 0 0,0 0 0 0 0,0-1 0 0 0,0 1-1 0 0,0 0 1 0 0,0 0 0 0 0,0 0 0 0 0,0 0 0 0 0,0 0 0 0 0,0 0 0 0 0,0 0 0 0 0,0 0 0 0 0,0 0-1 0 0,0 0 1 0 0,0 0 0 0 0,0 0 0 0 0,0 0 0 0 0,0-1 0 0 0,0 1 0 0 0,0 0 0 0 0,0 0-1 0 0,0 0 1 0 0,0 0 0 0 0,0 0 0 0 0,0 0 0 0 0,0 0 0 0 0,0 0 0 0 0,0 0 0 0 0,0 0 0 0 0,-1 0-1 0 0,1 0 1 0 0,0 0 0 0 0,0 0 0 0 0,0 0 0 0 0,0-1 0 0 0,0 1 0 0 0,0 0 0 0 0,0 0-1 0 0,0 0 1 0 0,0 0 0 0 0,0 0 0 0 0,-29 4 63 0 0,-245 77 79 0 0,207-58-113 0 0,-997 358-16 0 0,1045-373-15 0 0,-10 3-1 0 0,0 1-1 0 0,-39 23 0 0 0,66-33 1 0 0,-11 8-86 0 0,15-6-1 0 0,10-3-30 0 0,21-2 26 0 0,0-2 0 0 0,50-10-1 0 0,74-26 200 0 0,-98 24-89 0 0,925-268 225 0 0,-854 244-245 0 0,191-64-40 0 0,163-45 8 0 0,-521 162-89 0 0,-1407 517 434 0 0,1436-528-313 0 0,-259 96 72 0 0,212-74-14 0 0,48-18-62 0 0,12-4-62 0 0,5-3-6 0 0,-1 0 0 0 0,1 0 0 0 0,11-2 0 0 0,95-15 9 0 0,50-21 158 0 0,657-191 78 0 0,-7-30-239 0 0,-787 249 70 0 0,54-17-6 0 0,266-90-39 0 0,-290 94 21 0 0,-59 23 24 0 0,16-8-32 0 0,-16 8 32 0 0,0 0-1 0 0,0 0 1 0 0,0 0-1 0 0,0 0 1 0 0,0 0-1 0 0,0 0 1 0 0,0 0-1 0 0,-1 0 1 0 0,1 0-1 0 0,0 0 1 0 0,0 0-1 0 0,0 0 0 0 0,0 0 1 0 0,0 0-1 0 0,0 0 1 0 0,0 0-1 0 0,0 0 1 0 0,0 0-1 0 0,0 0 1 0 0,0 0-1 0 0,0 0 1 0 0,0 0-1 0 0,0 0 1 0 0,0 0-1 0 0,-1 0 1 0 0,1 0-1 0 0,0 0 1 0 0,0 0-1 0 0,0 0 0 0 0,0 0 1 0 0,0 0-1 0 0,0 0 1 0 0,0 0-1 0 0,0 0 1 0 0,0 0-1 0 0,0 0 1 0 0,0 0-1 0 0,0 0 1 0 0,0 0-1 0 0,0 0 1 0 0,0-1-1 0 0,0 1 1 0 0,0 0-1 0 0,0 0 0 0 0,0 0 1 0 0,0 0-1 0 0,0 0 1 0 0,0 0-1 0 0,0 0 1 0 0,0 0-1 0 0,0 0 1 0 0,0 0-1 0 0,0 0 1 0 0,0 0-1 0 0,0 0 1 0 0,0 0-1 0 0,0 0 1 0 0,0-1-1 0 0,0 1 1 0 0,0 0-1 0 0,0 0 0 0 0,0 0 1 0 0,0 0-1 0 0,0 0 1 0 0,0 0-1 0 0,-16 2-57 0 0,-73 16 50 0 0,-124 44 1 0 0,147-41 8 0 0,-1141 413 239 0 0,1179-423-234 0 0,-5 2-1 0 0,0 1-1 0 0,-53 32 0 0 0,73-36-40 0 0,12-5-59 0 0,3-4 68 0 0,0 0-1 0 0,0-1 1 0 0,1 1-1 0 0,-1-1 1 0 0,0 0 0 0 0,0 0-1 0 0,1 0 1 0 0,-1 0-1 0 0,4 0 1 0 0,38-3-37 0 0,79-16 1 0 0,50-23 69 0 0,-115 27-3 0 0,855-231-7 0 0,-267 69 6 0 0,-614 169 2 0 0,-19 5-1 0 0,0-1 1 0 0,0 0 0 0 0,15-7-1 0 0,-27 11 17 0 0,4-2-44 0 0,-17 2 316 0 0,-41 10-42 0 0,-63 21-1 0 0,-1093 370-91 0 0,1180-390-154 0 0,-177 73 138 0 0,171-63-152 0 0,32-17-43 0 0,14-3-41 0 0,11-1 4 0 0,0-2 0 0 0,36-6 0 0 0,57-18 93 0 0,1211-334 53 0 0,-951 243-56 0 0,-334 101 11 0 0,-36 12-9 0 0,-9 3-10 0 0,-16 3 1 0 0,-178 48 91 0 0,177-45-83 0 0,-952 313 100 0 0,942-307-82 0 0,-10 3 38 0 0,0 3 0 0 0,-57 30 0 0 0,94-44-53 0 0,0-1 1 0 0,0 1-1 0 0,0 0 1 0 0,1 0-1 0 0,-7 7 0 0 0,9-5-57 0 0,14-3-32 0 0,40-1 34 0 0,0-3 0 0 0,93-15 0 0 0,121-35 117 0 0,-216 41-73 0 0,901-212-22 0 0,-928 216 8 0 0,-40 10-33 0 0,-38 10 110 0 0,2 3 0 0 0,-72 32 0 0 0,109-38-81 0 0,15-10 23 0 0,0 0 0 0 0,0 0 0 0 0,0 0-1 0 0,0 0 1 0 0,0 1 0 0 0,0-1 0 0 0,0 0-1 0 0,0 0 1 0 0,0 0 0 0 0,0 0 0 0 0,0 0 0 0 0,-1 0-1 0 0,1 0 1 0 0,0 1 0 0 0,0-1 0 0 0,0 0 0 0 0,0 0-1 0 0,1 0 1 0 0,-1 0 0 0 0,0 0 0 0 0,0 0-1 0 0,0 0 1 0 0,0 0 0 0 0,0 1 0 0 0,0-1 0 0 0,0 0-1 0 0,0 0 1 0 0,0 0 0 0 0,0 0 0 0 0,0 0 0 0 0,0 0-1 0 0,0 0 1 0 0,0 0 0 0 0,0 0 0 0 0,0 0-1 0 0,0 1 1 0 0,1-1 0 0 0,-1 0 0 0 0,0 0 0 0 0,0 0-1 0 0,0 0 1 0 0,0 0 0 0 0,0 0 0 0 0,0 0 0 0 0,0 0-1 0 0,0 0 1 0 0,1 0 0 0 0,13 2-157 0 0,36-4 179 0 0,-1-2 0 0 0,86-18 0 0 0,100-39 53 0 0,-112 28-62 0 0,204-50 66 0 0,-336 82-285 0 0,7 1 195 0 0,-52 4 23 0 0,-1 3 0 0 0,-85 21 0 0 0,74-13-6 0 0,-27 5 15 0 0,-239 41 34 0 0,306-59 27 0 0,26-2-78 0 0,0 0 0 0 0,0 0-1 0 0,-1 0 1 0 0,1 0 0 0 0,0 0 0 0 0,0 0-1 0 0,-1 0 1 0 0,1 0 0 0 0,0 0-1 0 0,0-1 1 0 0,-1 1 0 0 0,1 0 0 0 0,0 0-1 0 0,0 0 1 0 0,0 0 0 0 0,-1-1-1 0 0,1 1 1 0 0,0 0 0 0 0,0 0 0 0 0,0 0-1 0 0,0-1 1 0 0,0 1 0 0 0,0 0 0 0 0,-1 0-1 0 0,1-1 1 0 0,0 1 0 0 0,0 0-1 0 0,0 0 1 0 0,0-1 0 0 0,0 1 0 0 0,0 0-1 0 0,0 0 1 0 0,0-1 0 0 0,0 1-1 0 0,0 0 1 0 0,0 0 0 0 0,0-1 0 0 0,0 1-1 0 0,0 0 1 0 0,0 0 0 0 0,0-1-1 0 0,1 1 1 0 0,-1 0 0 0 0,0 0 0 0 0,0-1-1 0 0,0 1 1 0 0,0 0 0 0 0,0 0-1 0 0,1 0 1 0 0,-1-1 0 0 0,0 0 1 0 0,3-4-6 0 0,-1 0 0 0 0,0 0-1 0 0,1 1 1 0 0,0-1 0 0 0,0 1 0 0 0,0 0 0 0 0,0 0 0 0 0,1 0-1 0 0,0 1 1 0 0,-1-1 0 0 0,6-3 0 0 0,0-1-10 0 0,11-10-26 0 0,66-64-154 0 0,-71 66 58 0 0,-1-1-1 0 0,0-1 1 0 0,15-25 0 0 0,-26 38 94 0 0,0 0-1 0 0,-1-1 1 0 0,0 1 0 0 0,1-1 0 0 0,-2 0 0 0 0,1 0 0 0 0,-1 0 0 0 0,0 0-1 0 0,0 0 1 0 0,-1 0 0 0 0,1-10 0 0 0,-1 15 35 0 0,-1-1 0 0 0,1 1-1 0 0,0 0 1 0 0,0-1 0 0 0,0 1 0 0 0,-1 0-1 0 0,1-1 1 0 0,-1 1 0 0 0,1 0 0 0 0,-1-1 0 0 0,1 1-1 0 0,-1 0 1 0 0,0 0 0 0 0,0 0 0 0 0,0 0-1 0 0,0 0 1 0 0,1 0 0 0 0,-1 0 0 0 0,0 0 0 0 0,-1 0-1 0 0,1 0 1 0 0,0 0 0 0 0,0 0 0 0 0,-2 0-1 0 0,-2-1-5 0 0,0 0 0 0 0,0 1 0 0 0,0 0 0 0 0,0 0 0 0 0,-8 0 0 0 0,9 0 0 0 0,-45-2 0 0 0,0 1 0 0 0,0 3 0 0 0,0 2 0 0 0,-92 17 0 0 0,-190 66 534 0 0,180-42-200 0 0,124-38-376 0 0,39-10-180 0 0,30-11 229 0 0,104-48 124 0 0,-116 48-102 0 0,0-1 0 0 0,45-32 1 0 0,-73 46-17 0 0,0 0 0 0 0,1 0 0 0 0,-1 0 0 0 0,0 0-1 0 0,-1 0 1 0 0,1 0 0 0 0,3-4 0 0 0,-5 5 0 0 0,0 1-1 0 0,0 0 0 0 0,0-1 0 0 0,0 1 1 0 0,0 0-1 0 0,1 0 0 0 0,-1-1 0 0 0,0 1 1 0 0,0 0-1 0 0,0-1 0 0 0,0 1 0 0 0,0 0 0 0 0,0-1 1 0 0,0 1-1 0 0,0 0 0 0 0,0-1 0 0 0,-1 1 1 0 0,1 0-1 0 0,0-1 0 0 0,0 1 0 0 0,0 0 1 0 0,0 0-1 0 0,0-1 0 0 0,0 1 0 0 0,-1 0 1 0 0,1 0-1 0 0,0-1 0 0 0,0 1 0 0 0,-1 0 0 0 0,0-1-1 0 0,0 0-1 0 0,0 1 0 0 0,-1-1 0 0 0,1 1 0 0 0,0-1 0 0 0,0 1 0 0 0,-1 0 0 0 0,1-1 0 0 0,0 1 0 0 0,-1 0 0 0 0,-2 0 1 0 0,-35 0-17 0 0,0 1 0 0 0,0 2 0 0 0,-61 14 1 0 0,-118 38 118 0 0,177-44-70 0 0,-31 8 95 0 0,10-3 58 0 0,-59 23 0 0 0,121-39-186 0 0,0 0 0 0 0,0 0 0 0 0,0 0 0 0 0,0 1 0 0 0,0-1 1 0 0,0 0-1 0 0,0 0 0 0 0,0 0 0 0 0,0 0 0 0 0,0 0 1 0 0,0 0-1 0 0,0 0 0 0 0,0 0 0 0 0,0 0 0 0 0,0 0 0 0 0,0 0 1 0 0,0 0-1 0 0,0 0 0 0 0,0 0 0 0 0,0 1 0 0 0,0-1 1 0 0,0 0-1 0 0,0 0 0 0 0,0 0 0 0 0,0 0 0 0 0,0 0 0 0 0,0 0 1 0 0,0 0-1 0 0,0 0 0 0 0,0 0 0 0 0,0 0 0 0 0,0 0 1 0 0,0 0-1 0 0,0 0 0 0 0,0 1 0 0 0,0-1 0 0 0,0 0 0 0 0,0 0 1 0 0,0 0-1 0 0,15-1-179 0 0,24-3 138 0 0,-1-2-1 0 0,39-11 1 0 0,84-30 125 0 0,-93 26-77 0 0,296-100-263 0 0,-351 117 255 0 0,-11 4 3 0 0,0-1 0 0 0,0 1 1 0 0,-1-1-1 0 0,1 0 0 0 0,0 0 0 0 0,0 0 0 0 0,0 0 0 0 0,0 0 1 0 0,-1 0-1 0 0,1 0 0 0 0,0 0 0 0 0,-1-1 0 0 0,1 1 0 0 0,0-2 1 0 0,-2 3-2 0 0,0 0 1 0 0,0 0 0 0 0,0 0 0 0 0,0 0 0 0 0,0 0 0 0 0,0 0 0 0 0,0 0-1 0 0,0 0 1 0 0,0 0 0 0 0,0 0 0 0 0,0 0 0 0 0,-1 1 0 0 0,1-1-1 0 0,0 0 1 0 0,0 0 0 0 0,0 0 0 0 0,0 0 0 0 0,0 0 0 0 0,0 0-1 0 0,0 0 1 0 0,0 0 0 0 0,0 0 0 0 0,-1 0 0 0 0,1 0 0 0 0,0 0 0 0 0,0 0-1 0 0,0 0 1 0 0,0-1 0 0 0,0 1 0 0 0,0 0 0 0 0,0 0 0 0 0,0 0-1 0 0,0 0 1 0 0,0 0 0 0 0,-1 0 0 0 0,1 0 0 0 0,0 0 0 0 0,0 0 0 0 0,0 0-1 0 0,0 0 1 0 0,0 0 0 0 0,0 0 0 0 0,0 0 0 0 0,0 0 0 0 0,0-1-1 0 0,0 1 1 0 0,0 0 0 0 0,0 0 0 0 0,0 0 0 0 0,0 0 0 0 0,0 0-1 0 0,0 0 1 0 0,0 0 0 0 0,0 0 0 0 0,0 0 0 0 0,0-1 0 0 0,0 1 0 0 0,0 0-1 0 0,0 0 1 0 0,0 0 0 0 0,0 0 0 0 0,0 0 0 0 0,0 0 0 0 0,0 0-1 0 0,0 0 1 0 0,0 0 0 0 0,0-1 0 0 0,-22 1 39 0 0,1 0 0 0 0,-1 1 0 0 0,0 2 0 0 0,-22 4 0 0 0,-91 28 6 0 0,-452 171 194 0 0,14 39-182 0 0,519-221-35 0 0,-319 143 69 0 0,-504 211-68 0 0,874-376-13 0 0,-12 3-43 0 0,24-12-333 0 0,85-46 182 0 0,121-73-518 0 0,-208 122 650 0 0,14-10-56 0 0,-20 13 102 0 0,0 1 0 0 0,0-1 0 0 0,0 0 0 0 0,0 1 0 0 0,-1-1 0 0 0,1 0 0 0 0,0 0 0 0 0,-1 0 0 0 0,1 0 1 0 0,0 0-1 0 0,-1 0 0 0 0,1 1 0 0 0,-1-1 0 0 0,0 0 0 0 0,1-1 0 0 0,-1 1 0 0 0,1-1 0 0 0,-7 1-36 0 0,-13 2 54 0 0,1 1 1 0 0,-1 0-1 0 0,1 2 1 0 0,-33 10-1 0 0,-74 32 32 0 0,75-26-4 0 0,-112 48 787 0 0,192-68-1160 0 0,28-13 365 0 0,-2-3 0 0 0,69-29 1 0 0,-44 16 9 0 0,151-59-155 0 0,-220 84 87 0 0,-9 3 10 0 0,1 0 0 0 0,-1 0 0 0 0,0 0 0 0 0,-1-1 0 0 0,1 1 0 0 0,0-1 0 0 0,0 0 0 0 0,-1 0 0 0 0,1 1 0 0 0,2-4 0 0 0,-5 5 13 0 0,0-1 1 0 0,0 1 0 0 0,0 0 0 0 0,0 0 0 0 0,0 0-1 0 0,0 0 1 0 0,0 0 0 0 0,0 0 0 0 0,0-1-1 0 0,0 1 1 0 0,0 0 0 0 0,0 0 0 0 0,0 0-1 0 0,0 0 1 0 0,0 0 0 0 0,0 0 0 0 0,0 0-1 0 0,0-1 1 0 0,0 1 0 0 0,0 0 0 0 0,0 0-1 0 0,-1 0 1 0 0,1 0 0 0 0,0 0 0 0 0,0 0 0 0 0,0 0-1 0 0,0 0 1 0 0,0 0 0 0 0,0 0 0 0 0,0 0-1 0 0,-1 0 1 0 0,1 0 0 0 0,0 0 0 0 0,0-1-1 0 0,0 1 1 0 0,0 0 0 0 0,0 0 0 0 0,0 0-1 0 0,0 0 1 0 0,-1 0 0 0 0,1 0 0 0 0,0 0-1 0 0,0 0 1 0 0,0 1 0 0 0,0-1 0 0 0,0 0 0 0 0,0 0-1 0 0,-1 0 1 0 0,1 0 0 0 0,0 0 0 0 0,0 0-1 0 0,0 0 1 0 0,-14 0-48 0 0,14 0 48 0 0,-49 0-9 0 0,1 2 1 0 0,-57 9-1 0 0,-137 39 42 0 0,167-30 127 0 0,-87 33 0 0 0,158-51-153 0 0,3-2-6 0 0,0 0-1 0 0,0 0 0 0 0,0 1 1 0 0,0-1-1 0 0,0 0 1 0 0,0 1-1 0 0,1-1 0 0 0,-1 0 1 0 0,0 1-1 0 0,0-1 1 0 0,0 1-1 0 0,1-1 0 0 0,-1 1 1 0 0,0 0-1 0 0,0-1 1 0 0,1 1-1 0 0,-1 0 0 0 0,1 0 1 0 0,-1-1-1 0 0,0 1 1 0 0,1 0-1 0 0,0 0 0 0 0,-1 0 1 0 0,0 1-1 0 0,8-1-150 0 0,19-3 145 0 0,0 0 0 0 0,0-1 0 0 0,41-12 0 0 0,79-30 159 0 0,-123 38-153 0 0,239-82 73 0 0,-260 88-171 0 0,-6 2 62 0 0,0 0-1 0 0,0 0 1 0 0,0 0-1 0 0,0 0 1 0 0,0 1-1 0 0,-7 3 1 0 0,-7 3 40 0 0,-748 272 221 0 0,756-276-222 0 0,5-2 4 0 0,0 0 0 0 0,0-1 0 0 0,0 1 0 0 0,-1-1-1 0 0,1 0 1 0 0,-6 0 0 0 0,10-13-86 0 0,1 6 44 0 0,0 0 1 0 0,-1-1-1 0 0,1 1 0 0 0,-1 0 1 0 0,0 0-1 0 0,-1 0 0 0 0,0 0 0 0 0,0 0 1 0 0,-2-6-1 0 0,2 10 28 0 0,1-1 0 0 0,-1 1 0 0 0,0 0 0 0 0,0-1 0 0 0,0 1 0 0 0,0 0 0 0 0,0 0 0 0 0,0 0 0 0 0,0 1 0 0 0,0-1 0 0 0,-1 0 0 0 0,1 1 0 0 0,-1 0 0 0 0,0-1 0 0 0,1 1 0 0 0,-1 0 0 0 0,0 0 0 0 0,1 1 0 0 0,-1-1 0 0 0,0 0 0 0 0,0 1 0 0 0,0 0-1 0 0,-2 0 1 0 0,-3-1 1 0 0,1 1-1 0 0,0 1 1 0 0,0-1-1 0 0,0 1 1 0 0,0 1-1 0 0,0-1 1 0 0,0 1-1 0 0,-7 3 1 0 0,-1 2 9 0 0,1 0 0 0 0,-21 14 0 0 0,-43 30 78 0 0,1 0 4 0 0,-115 57 0 0 0,-40-2 218 0 0,229-103-394 0 0,6-2-115 0 0,10-3-140 0 0,-3-1 345 0 0,0-1-1 0 0,17-8 1 0 0,-16 6-24 0 0,0 1 1 0 0,15-5 0 0 0,-52 19-48 0 0,1 0 1 0 0,-36 20-1 0 0,4-2 83 0 0,-242 110 214 0 0,178-81 430 0 0,115-53-610 0 0,4-2-37 0 0,1-1 0 0 0,-1 1 0 0 0,1 0-1 0 0,0-1 1 0 0,-1 1 0 0 0,1 0 0 0 0,0 0-1 0 0,-1 0 1 0 0,-1 2 0 0 0,18-4-367 0 0,23-11 438 0 0,0-1 0 0 0,48-25 0 0 0,-25 10-35 0 0,-44 20-83 0 0,-13 5 3 0 0,0 1 0 0 0,0 0-1 0 0,0 0 1 0 0,0 1 0 0 0,0-1-1 0 0,1 1 1 0 0,4-1 0 0 0,-13 5-414 0 0,-60 35 494 0 0,-163 106 442 0 0,220-138-408 0 0,-1 0 0 0 0,-10 13-1 0 0,17-18-77 0 0,0 0-65 0 0,3-1-28 0 0,13 0 77 0 0,0-2-1 0 0,0 1 1 0 0,0-2 0 0 0,24-7-1 0 0,58-26 179 0 0,-3 1-48 0 0,-171 76-519 0 0,-217 114 1028 0 0,288-152-600 0 0,6-3-19 0 0,-1 0 1 0 0,1 0-1 0 0,-1 0 1 0 0,0 1-1 0 0,1-1 0 0 0,-1 0 1 0 0,1 1-1 0 0,-1-1 1 0 0,1 0-1 0 0,-1 1 0 0 0,1-1 1 0 0,-1 1-1 0 0,1-1 1 0 0,-1 1-1 0 0,1-1 0 0 0,0 1 1 0 0,-1-1-1 0 0,1 1 1 0 0,0-1-1 0 0,-1 2 0 0 0,16-3-232 0 0,31-11 316 0 0,0-1 0 0 0,63-29 0 0 0,-24 8 2 0 0,-75 30-79 0 0,15-5-36 0 0,-53 25-135 0 0,23-14 175 0 0,-334 180 509 0 0,333-178-512 0 0,5-4-12 0 0,1 0 1 0 0,-1 0-1 0 0,0 1 0 0 0,1-1 1 0 0,-1 0-1 0 0,0 1 1 0 0,1-1-1 0 0,-1 0 0 0 0,0 1 1 0 0,1-1-1 0 0,-1 1 0 0 0,1-1 1 0 0,-1 1-1 0 0,1 0 0 0 0,-1-1 1 0 0,1 1-1 0 0,0-1 1 0 0,-1 1-1 0 0,1 0 0 0 0,0-1 1 0 0,-1 2-1 0 0,4-1-124 0 0,13-1 93 0 0,1-2 1 0 0,-1 0-1 0 0,0-1 1 0 0,19-6-1 0 0,64-25 150 0 0,-34 11-92 0 0,-10 5 17 0 0,82-26-32 0 0,-136 44-97 0 0,-7 2-12 0 0,-106 45 187 0 0,3 4 1 0 0,-106 68 0 0 0,191-101-109 0 0,42-17-322 0 0,-1-3 331 0 0,1 0-1 0 0,-1-1 1 0 0,-1 0 0 0 0,20-8-1 0 0,72-28 63 0 0,-54 17-33 0 0,80-28 14 0 0,201-70 64 0 0,-323 116-92 0 0,-9 3-16 0 0,-1 0 1 0 0,1 1-1 0 0,0-1 0 0 0,-1 0 1 0 0,1 1-1 0 0,0 0 1 0 0,3 0-1 0 0,-22 17-306 0 0,-20 6 382 0 0,-60 28 0 0 0,36-21-35 0 0,4 0 30 0 0,-271 150 379 0 0,313-171-423 0 0,-24 19 0 0 0,38-28-18 0 0,1 0 0 0 0,-1 0 0 0 0,0 0 1 0 0,0 0-1 0 0,0 0 0 0 0,0 0 0 0 0,0 0 1 0 0,0 0-1 0 0,0 0 0 0 0,0 0 0 0 0,0 0 1 0 0,0 0-1 0 0,0 0 0 0 0,0 0 0 0 0,0 0 1 0 0,0 0-1 0 0,0 0 0 0 0,0 0 0 0 0,1 0 1 0 0,-1 0-1 0 0,0 1 0 0 0,0-1 0 0 0,0 0 1 0 0,0 0-1 0 0,0 0 0 0 0,0 0 0 0 0,0 0 1 0 0,0 0-1 0 0,0 0 0 0 0,0 0 0 0 0,0 0 0 0 0,0 0 1 0 0,0 0-1 0 0,0 0 0 0 0,0 1 0 0 0,0-1 1 0 0,0 0-1 0 0,0 0 0 0 0,0 0 0 0 0,0 0 1 0 0,6 0-26 0 0,0 0 1 0 0,1-1-1 0 0,-1 0 1 0 0,0 0 0 0 0,0-1-1 0 0,0 0 1 0 0,0 0-1 0 0,0 0 1 0 0,6-3-1 0 0,16-7 6 0 0,473-196 188 0 0,18-7-75 0 0,-466 195-84 0 0,63-21-69 0 0,-106 40-114 0 0,-10 1 167 0 0,0 1-1 0 0,0-1 1 0 0,0 0 0 0 0,0 1-1 0 0,0-1 1 0 0,0 0 0 0 0,0 1-1 0 0,0-1 1 0 0,0 0 0 0 0,-1 1-1 0 0,1-1 1 0 0,0 0 0 0 0,0 1-1 0 0,0-1 1 0 0,0 0-1 0 0,0 0 1 0 0,0 1 0 0 0,-1-1-1 0 0,1 0 1 0 0,0 0 0 0 0,0 1-1 0 0,0-1 1 0 0,-1 0 0 0 0,1 0-1 0 0,0 1 1 0 0,0-1 0 0 0,-1 0-1 0 0,1 0 1 0 0,0 0 0 0 0,-1 0-1 0 0,1 1 1 0 0,0-1-1 0 0,-1 0 1 0 0,1 0 0 0 0,-24 18 9 0 0,-1-1-1 0 0,-1-2 1 0 0,-44 21 0 0 0,15-9 4 0 0,-697 367 571 0 0,727-381-530 0 0,3-3 34 0 0,1 2 1 0 0,-25 18 0 0 0,41-25-50 0 0,9-3-54 0 0,1-2-3 0 0,-1 0 0 0 0,1-1-1 0 0,0 1 1 0 0,-1-1 0 0 0,1 0-1 0 0,7-2 1 0 0,163-64 39 0 0,-120 45 19 0 0,263-110 98 0 0,618-234 79 0 0,-865 343-419 0 0,-1131 519 252 0 0,1032-482 44 0 0,-49 34-1 0 0,72-44-87 0 0,10-4-41 0 0,0 0 12 0 0,1 0 0 0 0,-1-1 1 0 0,0 0-1 0 0,1-1 0 0 0,6-1 1 0 0,147-62 31 0 0,-99 39 35 0 0,127-53 51 0 0,269-113 63 0 0,8 19-40 0 0,-420 158-109 0 0,74-21 48 0 0,-156 53-209 0 0,-998 473 299 0 0,1033-488-138 0 0,-127 73 222 0 0,124-68-147 0 0,11-6-53 0 0,1-1-45 0 0,0 0 0 0 0,0-1 0 0 0,0 0 1 0 0,0-1-1 0 0,9-3 0 0 0,92-36 9 0 0,579-227 268 0 0,11 34-27 0 0,-677 228-250 0 0,-27 8-24 0 0,-33 10-17 0 0,-435 179 118 0 0,405-160-65 0 0,-521 247 53 0 0,533-244 98 0 0,47-24-111 0 0,11-10-30 0 0,0 0 0 0 0,0 0-1 0 0,0 0 1 0 0,0 0-1 0 0,0 0 1 0 0,0 1-1 0 0,0-1 1 0 0,0 0 0 0 0,0 0-1 0 0,0 0 1 0 0,0 0-1 0 0,0 0 1 0 0,0 0-1 0 0,0 0 1 0 0,-1 0-1 0 0,1 0 1 0 0,0 1 0 0 0,0-1-1 0 0,0 0 1 0 0,0 0-1 0 0,0 0 1 0 0,0 0-1 0 0,0 0 1 0 0,0 0 0 0 0,0 0-1 0 0,1 1 1 0 0,-1-1-1 0 0,0 0 1 0 0,0 0-1 0 0,0 0 1 0 0,0 0 0 0 0,0 0-1 0 0,0 0 1 0 0,0 0-1 0 0,0 0 1 0 0,0 0-1 0 0,0 1 1 0 0,0-1 0 0 0,0 0-1 0 0,0 0 1 0 0,0 0-1 0 0,0 0 1 0 0,1 0-1 0 0,-1 0 1 0 0,0 0-1 0 0,0 0 1 0 0,0 0 0 0 0,0 0-1 0 0,0 0 1 0 0,3 0-12 0 0,0 0 0 0 0,0 0 1 0 0,0 0-1 0 0,-1-1 0 0 0,1 1 0 0 0,0-1 1 0 0,5-1-1 0 0,87-32-39 0 0,286-109 219 0 0,393-135 91 0 0,-736 267-321 0 0,-68 23 48 0 0,-25 9 101 0 0,-610 301-159 0 0,648-313 71 0 0,10-5 6 0 0,-1 0-1 0 0,1 0 1 0 0,0 1-1 0 0,0 0 1 0 0,0 0-1 0 0,1 1 1 0 0,-1 0-1 0 0,-6 8 1 0 0,12-9-19 0 0,10-4-34 0 0,17-4 23 0 0,-1 0 0 0 0,0-2-1 0 0,0-1 1 0 0,37-13-1 0 0,-41 12 39 0 0,595-201 245 0 0,-223 71-273 0 0,-295 107-4 0 0,-156 54 102 0 0,-59 33-1 0 0,65-31-55 0 0,-46 23-6 0 0,-405 222 3 0 0,491-264-30 0 0,1 1 0 0 0,-16 14 0 0 0,26-22 4 0 0,1 0 0 0 0,-1 1 0 0 0,1-1-1 0 0,-1 1 1 0 0,0-1 0 0 0,1 1 0 0 0,-1-1 0 0 0,1 1 0 0 0,-1-1 0 0 0,1 1 0 0 0,0 0 0 0 0,-1-1 0 0 0,1 1 0 0 0,-1-1 0 0 0,1 1 0 0 0,0 0 0 0 0,0 0 0 0 0,-1-1 0 0 0,1 1 0 0 0,0 0 0 0 0,0-1 0 0 0,0 1 0 0 0,0 0 0 0 0,0 0 0 0 0,0-1 0 0 0,0 2 0 0 0,1-1-9 0 0,1-1 1 0 0,0 1-1 0 0,-1-1 0 0 0,1 1 1 0 0,0-1-1 0 0,-1 0 1 0 0,1 1-1 0 0,0-1 1 0 0,0 0-1 0 0,-1 0 0 0 0,1 0 1 0 0,0-1-1 0 0,-1 1 1 0 0,4-1-1 0 0,42-6 2 0 0,-1-1-1 0 0,72-24 1 0 0,99-45 143 0 0,-210 74-136 0 0,323-133-88 0 0,-319 130 111 0 0,-9 6 35 0 0,-9 1 29 0 0,-37 14 8 0 0,1 2-1 0 0,-81 44 1 0 0,67-32-67 0 0,-171 97 92 0 0,220-120-110 0 0,-13 8 12 0 0,20-13-20 0 0,0 0 0 0 0,0 0 0 0 0,1 0 0 0 0,-1 0 0 0 0,0 0 0 0 0,1 0 0 0 0,-1 0 0 0 0,1 0-1 0 0,-1 0 1 0 0,1 0 0 0 0,-1 0 0 0 0,1 0 0 0 0,0 0 0 0 0,-1 1 0 0 0,1-1 0 0 0,0 0 0 0 0,0 1-1 0 0,1 2-24 0 0,10-3-24 0 0,7-1 25 0 0,1 0 0 0 0,-1-2 0 0 0,1 0 0 0 0,28-8 0 0 0,80-29 92 0 0,-98 30-75 0 0,386-146-6 0 0,-344 129-1 0 0,-62 23 30 0 0,-8 2 27 0 0,-7 2 32 0 0,-7 1-37 0 0,0 1 0 0 0,0 1 0 0 0,1 0 0 0 0,-1 0 0 0 0,1 1 0 0 0,-12 7 0 0 0,-4 4-34 0 0,-40 29 1 0 0,61-40-6 0 0,1 0 0 0 0,0 0 1 0 0,0 1-1 0 0,0 0 1 0 0,-7 10-1 0 0,11-12-66 0 0,0-1-1 0 0,-1 1 1 0 0,2 0-1 0 0,-1 0 1 0 0,0 0-1 0 0,1 0 0 0 0,0 0 1 0 0,-1 0-1 0 0,2 0 1 0 0,-1 0-1 0 0,0 9 1 0 0,72-2-7681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0.729"/>
    </inkml:context>
    <inkml:brush xml:id="br0">
      <inkml:brushProperty name="width" value="0.05" units="cm"/>
      <inkml:brushProperty name="height" value="0.05" units="cm"/>
      <inkml:brushProperty name="color" value="#E71224"/>
    </inkml:brush>
  </inkml:definitions>
  <inkml:trace contextRef="#ctx0" brushRef="#br0">170 45 1377 0 0,'0'0'1152'0'0,"-9"0"-976"0"0,-1 0-87 0 0,2 1 7 0 0,0 0 0 0 0,0-1 0 0 0,0-1 0 0 0,0 1 0 0 0,0-1 0 0 0,1 0 0 0 0,-11-3 0 0 0,10 0 360 0 0,5 3-415 0 0,-1-1 1 0 0,1 1-1 0 0,-1-1 1 0 0,0 1-1 0 0,0 0 1 0 0,0 1-1 0 0,1-1 1 0 0,-7 1-1 0 0,9 0 81 0 0,0 0 1 0 0,-1 0-1 0 0,1 0 0 0 0,0 0 0 0 0,0-1 0 0 0,0 1 0 0 0,-1 0 0 0 0,1 0 0 0 0,0-1 0 0 0,0 1 0 0 0,0-1 0 0 0,0 1 1 0 0,0-1-1 0 0,0 1 0 0 0,0-1 0 0 0,0 1 0 0 0,0-1 0 0 0,0 0 0 0 0,0 0 0 0 0,0 0 0 0 0,0 1 0 0 0,0-1 1 0 0,1 0-1 0 0,-1 0 0 0 0,0 0 0 0 0,1 0 0 0 0,-1 0 0 0 0,1-1 0 0 0,-1 1 0 0 0,1 0 0 0 0,-1 0 0 0 0,1 0 0 0 0,0-2 1 0 0,8 1 6034 0 0,20 2-6854 0 0,-19 0 1263 0 0,279 6 557 0 0,-78-1-1042 0 0,-210-5-82 0 0,137 7 342 0 0,-116-4-985 0 0,25 7-1 0 0,-31-6-1218 0 0,0 2-1 0 0,19 8 1 0 0,-17-5-1752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399"/>
    </inkml:context>
    <inkml:brush xml:id="br0">
      <inkml:brushProperty name="width" value="0.05" units="cm"/>
      <inkml:brushProperty name="height" value="0.05" units="cm"/>
      <inkml:brushProperty name="color" value="#E71224"/>
    </inkml:brush>
  </inkml:definitions>
  <inkml:trace contextRef="#ctx0" brushRef="#br0">1 2 7892 0 0,'0'0'1408'0'0,"29"0"-1037"0"0,98-1 83 0 0,307 1 318 0 0,-176 1-3937 0 0,-220-1-1109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756"/>
    </inkml:context>
    <inkml:brush xml:id="br0">
      <inkml:brushProperty name="width" value="0.05" units="cm"/>
      <inkml:brushProperty name="height" value="0.05" units="cm"/>
      <inkml:brushProperty name="color" value="#E71224"/>
    </inkml:brush>
  </inkml:definitions>
  <inkml:trace contextRef="#ctx0" brushRef="#br0">1 16 11941 0 0,'0'0'-288'0'0,"30"0"552"0"0,98 0 41 0 0,235-4 177 0 0,-219-2-102 0 0,-2 1-4052 0 0,-117 5 663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112"/>
    </inkml:context>
    <inkml:brush xml:id="br0">
      <inkml:brushProperty name="width" value="0.05" units="cm"/>
      <inkml:brushProperty name="height" value="0.05" units="cm"/>
      <inkml:brushProperty name="color" value="#E71224"/>
    </inkml:brush>
  </inkml:definitions>
  <inkml:trace contextRef="#ctx0" brushRef="#br0">0 51 6291 0 0,'0'0'6670'0'0,"35"-5"-6702"0"0,115-13 114 0 0,57 0-260 0 0,241 9 0 0 0,-311 9-1867 0 0,-93 0-556 0 0,-3 2-1870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454"/>
    </inkml:context>
    <inkml:brush xml:id="br0">
      <inkml:brushProperty name="width" value="0.05" units="cm"/>
      <inkml:brushProperty name="height" value="0.05" units="cm"/>
      <inkml:brushProperty name="color" value="#E71224"/>
    </inkml:brush>
  </inkml:definitions>
  <inkml:trace contextRef="#ctx0" brushRef="#br0">1 18 9092 0 0,'0'0'3007'0'0,"30"-2"-2866"0"0,100-7-45 0 0,15 3 41 0 0,-109 5-124 0 0,420 1-21 0 0,-439 2-1339 0 0,27 4-1 0 0,-16-1-1216 0 0,6-1-1902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771"/>
    </inkml:context>
    <inkml:brush xml:id="br0">
      <inkml:brushProperty name="width" value="0.05" units="cm"/>
      <inkml:brushProperty name="height" value="0.05" units="cm"/>
      <inkml:brushProperty name="color" value="#E71224"/>
    </inkml:brush>
  </inkml:definitions>
  <inkml:trace contextRef="#ctx0" brushRef="#br0">1 0 11397 0 0,'0'0'563'0'0,"30"0"-408"0"0,97 0-62 0 0,267 0 239 0 0,-235 0-4623 0 0,-128 0 348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3.238"/>
    </inkml:context>
    <inkml:brush xml:id="br0">
      <inkml:brushProperty name="width" value="0.05" units="cm"/>
      <inkml:brushProperty name="height" value="0.05" units="cm"/>
      <inkml:brushProperty name="color" value="#E71224"/>
    </inkml:brush>
  </inkml:definitions>
  <inkml:trace contextRef="#ctx0" brushRef="#br0">1 1 6387 0 0,'0'0'4597'0'0,"34"0"-4120"0"0,111 0 153 0 0,501 0 3038 0 0,-620 0-3669 0 0,0 1-1 0 0,0 1 0 0 0,0 2 1 0 0,35 9-1 0 0,-49-8-59 0 0,-10-1-1220 0 0,-11-1-2734 0 0,-22-2-2201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5.603"/>
    </inkml:context>
    <inkml:brush xml:id="br0">
      <inkml:brushProperty name="width" value="0.05" units="cm"/>
      <inkml:brushProperty name="height" value="0.05" units="cm"/>
      <inkml:brushProperty name="color" value="#E71224"/>
    </inkml:brush>
  </inkml:definitions>
  <inkml:trace contextRef="#ctx0" brushRef="#br0">251 0 2609 0 0,'0'0'8385'0'0,"0"7"-6312"0"0,0 519 1065 0 0,-1-526-3140 0 0,1 1 1 0 0,0-1 0 0 0,0 1 0 0 0,0-1-1 0 0,0 0 1 0 0,-1 1 0 0 0,1-1 0 0 0,0 1-1 0 0,0-1 1 0 0,-1 0 0 0 0,1 1 0 0 0,0-1-1 0 0,-1 0 1 0 0,1 1 0 0 0,0-1-1 0 0,-1 0 1 0 0,1 0 0 0 0,0 1 0 0 0,-1-1-1 0 0,1 0 1 0 0,-1 0 0 0 0,1 0 0 0 0,-1 1-1 0 0,1-1 1 0 0,0 0 0 0 0,-1 0 0 0 0,1 0-1 0 0,-1 0 1 0 0,1 0 0 0 0,-1 0-1 0 0,0 0 1 0 0,-18 0 52 0 0,15 0-32 0 0,-211 4 155 0 0,214-4-164 0 0,9 0-621 0 0,112 1 6 0 0,173-4 666 0 0,-279 2-358 0 0,1 0-1278 0 0,-1 0 1 0 0,25-6-1 0 0,-29 3-2077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6.322"/>
    </inkml:context>
    <inkml:brush xml:id="br0">
      <inkml:brushProperty name="width" value="0.05" units="cm"/>
      <inkml:brushProperty name="height" value="0.05" units="cm"/>
      <inkml:brushProperty name="color" value="#E71224"/>
    </inkml:brush>
  </inkml:definitions>
  <inkml:trace contextRef="#ctx0" brushRef="#br0">1 0 6291 0 0,'0'0'7622'0'0,"11"0"-7809"0"0,130 0 1553 0 0,177 0 765 0 0,-105 0-7909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134"/>
    </inkml:context>
    <inkml:brush xml:id="br0">
      <inkml:brushProperty name="width" value="0.05" units="cm"/>
      <inkml:brushProperty name="height" value="0.05" units="cm"/>
      <inkml:brushProperty name="color" value="#E71224"/>
    </inkml:brush>
  </inkml:definitions>
  <inkml:trace contextRef="#ctx0" brushRef="#br0">0 0 7443 0 0,'0'0'6273'0'0,"0"38"-6399"0"0,0-10 164 0 0,10 346 2621 0 0,-8-358-2670 0 0,1 1 0 0 0,0 0-1 0 0,1-1 1 0 0,0 0 0 0 0,2 0-1 0 0,0 0 1 0 0,14 26 0 0 0,-17-35-530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16T13:26:16.639"/>
    </inkml:context>
    <inkml:brush xml:id="br0">
      <inkml:brushProperty name="width" value="0.05" units="cm"/>
      <inkml:brushProperty name="height" value="0.05" units="cm"/>
      <inkml:brushProperty name="ignorePressure" value="1"/>
    </inkml:brush>
  </inkml:definitions>
  <inkml:trace contextRef="#ctx0" brushRef="#br0">1 487,'13'-1,"0"-1,0 0,0 0,-1-1,1-1,0 0,17-9,-20 9,54-23,203-77,-156 54,-33 12,-63 31,-1-1,0-1,0 0,14-14,25-16,-43 31,0 0,0-2,-1 1,0-1,0 0,10-19,-18 28,0 0,0-1,0 1,0 0,0-1,-1 1,1-1,-1 1,1-1,-1 1,1-1,-1 1,0-1,0 1,0-1,0 1,0-1,0 0,0 1,0-1,-1 1,1-1,-1 1,1-1,-1 1,0-2,0 2,-1-1,1 1,0 0,0 0,-1 0,1 1,-1-1,1 0,-1 0,0 1,1-1,-1 1,1-1,-1 1,0 0,1 0,-1-1,0 1,0 1,1-1,-1 0,0 0,-2 1,-8 2,1 1,-15 6,3-1,-31 16,41-18,-1 0,-24 8,-10 2,34-10,-1-2,-16 4,11-4,0 1,1 0,-30 15,37-16,0 0,-1-1,-13 2,14-4,1 1,0 0,0 1,-13 7,12-6,-1 1,-21 5,26-9</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0.322"/>
    </inkml:context>
    <inkml:brush xml:id="br0">
      <inkml:brushProperty name="width" value="0.35" units="cm"/>
      <inkml:brushProperty name="height" value="0.35" units="cm"/>
    </inkml:brush>
  </inkml:definitions>
  <inkml:trace contextRef="#ctx0" brushRef="#br0">626 78 10629 0 0,'0'0'1256'0'0,"-27"17"-946"0"0,-80 56-177 0 0,76-47-87 0 0,30-26-46 0 0,1 0 1 0 0,0 1-1 0 0,0-1 0 0 0,-1 0 0 0 0,1 1 0 0 0,0-1 1 0 0,0 0-1 0 0,0 1 0 0 0,-1-1 0 0 0,1 0 0 0 0,0 1 1 0 0,0-1-1 0 0,0 0 0 0 0,0 1 0 0 0,0-1 0 0 0,0 1 0 0 0,0-1 1 0 0,0 0-1 0 0,0 1 0 0 0,0-1 0 0 0,0 0 0 0 0,0 1 1 0 0,0-1-1 0 0,0 1 0 0 0,0-1 0 0 0,0 0 0 0 0,0 1 1 0 0,1 0-1 0 0,0 5-78 0 0,2-5-165 0 0,9-2 228 0 0,-1 0 0 0 0,1-1 0 0 0,-1 0-1 0 0,0-1 1 0 0,0 0 0 0 0,0-1 0 0 0,18-8 0 0 0,71-44 484 0 0,-96 53-457 0 0,21-11 65 0 0,-1-2-1 0 0,42-36 0 0 0,-65 51-45 0 0,1 0 0 0 0,-1 0 0 0 0,0 0-1 0 0,1-1 1 0 0,-1 1 0 0 0,0 0-1 0 0,0 0 1 0 0,0-1 0 0 0,0 1-1 0 0,0 0 1 0 0,0-1 0 0 0,0 1-1 0 0,-1-1 1 0 0,1 0 0 0 0,0 1-1 0 0,-1-1 1 0 0,0 1 0 0 0,1-1-1 0 0,-1 0 1 0 0,0 1 0 0 0,1-1-1 0 0,-1 0 1 0 0,0 1 0 0 0,0-1-1 0 0,-1-3 1 0 0,-8 4 388 0 0,-11 1-336 0 0,0 2 1 0 0,0 1-1 0 0,0 0 0 0 0,-25 8 1 0 0,-83 35 65 0 0,-231 120 1167 0 0,226-101-477 0 0,82-40-545 0 0,48-24-358 0 0,9-4-187 0 0,13-8 203 0 0,156-85 333 0 0,-174 96-336 0 0,0 0-1 0 0,-1-1 0 0 0,1 1 1 0 0,0-1-1 0 0,-1 1 0 0 0,1 0 0 0 0,0 0 1 0 0,0-1-1 0 0,-1 1 0 0 0,1 0 1 0 0,0 0-1 0 0,0 0 0 0 0,0 0 1 0 0,-1 0-1 0 0,1 0 0 0 0,0 0 1 0 0,0 0-1 0 0,0 0 0 0 0,-1 0 0 0 0,1 0 1 0 0,0 1-1 0 0,0-1 0 0 0,0 0 1 0 0,-1 1-45 0 0,1 0 0 0 0,-1 0 1 0 0,0 0-1 0 0,0 0 0 0 0,0 0 0 0 0,0-1 1 0 0,0 1-1 0 0,-1 0 0 0 0,1 0 1 0 0,0 0-1 0 0,0 0 0 0 0,0-1 0 0 0,-1 1 1 0 0,1 0-1 0 0,-11 12-1443 0 0,5-6 861 0 0,-1-1 1 0 0,1 0-1 0 0,-12 6 1 0 0,-54 36-4030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930"/>
    </inkml:context>
    <inkml:brush xml:id="br0">
      <inkml:brushProperty name="width" value="0.05" units="cm"/>
      <inkml:brushProperty name="height" value="0.05" units="cm"/>
      <inkml:brushProperty name="color" value="#E71224"/>
    </inkml:brush>
  </inkml:definitions>
  <inkml:trace contextRef="#ctx0" brushRef="#br0">14 69 4978 0 0,'0'0'5451'0'0,"-2"-5"-4782"0"0,1 3-666 0 0,-8-19 684 0 0,8 20-617 0 0,1 0 0 0 0,0 1 0 0 0,0-1-1 0 0,-1 0 1 0 0,1 0 0 0 0,0 0 0 0 0,0 0 0 0 0,0 1 0 0 0,0-1 0 0 0,0 0-1 0 0,0 0 1 0 0,0 0 0 0 0,0 0 0 0 0,1 1 0 0 0,-1-1 0 0 0,0 0 0 0 0,0 0-1 0 0,1 1 1 0 0,-1-1 0 0 0,0 0 0 0 0,1 0 0 0 0,-1 1 0 0 0,1-1 0 0 0,-1 0-1 0 0,1 1 1 0 0,-1-1 0 0 0,1 0 0 0 0,-1 1 0 0 0,2-2 0 0 0,5-1 86 0 0,0 0 0 0 0,-1 1 1 0 0,1 0-1 0 0,0 0 0 0 0,0 0 1 0 0,1 1-1 0 0,9-1 0 0 0,55 2 24 0 0,-38 1-108 0 0,-23-1-77 0 0,1 0-1 0 0,0 1 1 0 0,-1 1 0 0 0,1 0 0 0 0,-1 1 0 0 0,1 0-1 0 0,-1 0 1 0 0,11 6 0 0 0,-16-6 22 0 0,-1 0 0 0 0,1 0 0 0 0,-1 0-1 0 0,1 1 1 0 0,-1 0 0 0 0,0 0 0 0 0,-1 1 0 0 0,1-1 0 0 0,-1 1 0 0 0,0 0 0 0 0,0 0-1 0 0,0 0 1 0 0,-1 1 0 0 0,0-1 0 0 0,0 1 0 0 0,3 7 0 0 0,-4-3 117 0 0,1 0-1 0 0,-2-1 1 0 0,1 2 0 0 0,-1-1-1 0 0,-1 0 1 0 0,0 0 0 0 0,-2 19 0 0 0,1-27-113 0 0,1 0-1 0 0,-1-1 1 0 0,0 1 0 0 0,1 0 0 0 0,-1 0 0 0 0,0 0 0 0 0,0-1 0 0 0,0 1 0 0 0,-1-1-1 0 0,1 1 1 0 0,0-1 0 0 0,0 1 0 0 0,-1-1 0 0 0,1 1 0 0 0,-1-1 0 0 0,1 0 0 0 0,-1 0 0 0 0,0 0-1 0 0,-2 1 1 0 0,-6 3 90 0 0,0 0-1 0 0,-14 3 1 0 0,19-6-63 0 0,-14 3 77 0 0,1-2 0 0 0,-1 1 0 0 0,0-2 0 0 0,0-1 0 0 0,-28-1 0 0 0,47 0-237 0 0,-1 0-1 0 0,1 0 1 0 0,-1 0-1 0 0,1 0 1 0 0,-1 0 0 0 0,1 0-1 0 0,0 0 1 0 0,-1 0-1 0 0,1 0 1 0 0,-1 0 0 0 0,1-1-1 0 0,-1 1 1 0 0,1 0-1 0 0,-1 0 1 0 0,1-1 0 0 0,0 1-1 0 0,-1 0 1 0 0,1 0-1 0 0,0-1 1 0 0,-1 1-1 0 0,1 0 1 0 0,0-1 0 0 0,-1 1-1 0 0,1-1 1 0 0,0 1-1 0 0,0 0 1 0 0,-1-1 0 0 0,1 1-1 0 0,0-1 1 0 0,0 1-1 0 0,0-1 1 0 0,0 1 0 0 0,-1-1-1 0 0,1 1 1 0 0,0-1-1 0 0,0 1 1 0 0,0 0 0 0 0,0-1-1 0 0,0 1 1 0 0,0-1-1 0 0,0 1 1 0 0,0-1 0 0 0,1 1-1 0 0,-1-1 1 0 0,0 1-1 0 0,0-1 1 0 0,0 1-1 0 0,0-1 1 0 0,1 1 0 0 0,-1 0-1 0 0,0-1 1 0 0,0 1-1 0 0,1-1 1 0 0,-1 1 0 0 0,0 0-1 0 0,1-1 1 0 0,-1 1-1 0 0,0 0 1 0 0,2-1 0 0 0,17-6-4600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2.742"/>
    </inkml:context>
    <inkml:brush xml:id="br0">
      <inkml:brushProperty name="width" value="0.05" units="cm"/>
      <inkml:brushProperty name="height" value="0.05" units="cm"/>
      <inkml:brushProperty name="color" value="#E71224"/>
    </inkml:brush>
  </inkml:definitions>
  <inkml:trace contextRef="#ctx0" brushRef="#br0">228 8 4994 0 0,'0'0'3439'0'0,"-4"-4"-2662"0"0,0 3-709 0 0,1 0 1 0 0,0 0 0 0 0,-1 1 0 0 0,1 0 0 0 0,-1-1 0 0 0,1 1 0 0 0,-1 0 0 0 0,1 1 0 0 0,0-1 0 0 0,-5 2 0 0 0,-35 9 605 0 0,37-9-500 0 0,-8 2 195 0 0,0 1 1 0 0,1 0 0 0 0,-1 1 0 0 0,-17 10 0 0 0,27-14-341 0 0,1 1 0 0 0,0-1 0 0 0,0 0 0 0 0,0 1 0 0 0,0 0 0 0 0,0 0 0 0 0,1 0 0 0 0,-1 0 0 0 0,1 0 1 0 0,0 0-1 0 0,0 0 0 0 0,0 1 0 0 0,0-1 0 0 0,0 1 0 0 0,1 0 0 0 0,0-1 0 0 0,0 1 0 0 0,0 0 0 0 0,0 0 1 0 0,0 0-1 0 0,1 7 0 0 0,-1 2 10 0 0,1-8-3 0 0,0 0 0 0 0,0 0 0 0 0,0-1 0 0 0,1 1 0 0 0,-1 0 1 0 0,2 5-1 0 0,-1-9-27 0 0,0 1 0 0 0,0 0 0 0 0,0 0 0 0 0,0 0 0 0 0,0 0 0 0 0,1-1 1 0 0,-1 1-1 0 0,1-1 0 0 0,-1 1 0 0 0,1-1 0 0 0,-1 1 0 0 0,1-1 0 0 0,0 0 0 0 0,-1 0 1 0 0,1 0-1 0 0,0 0 0 0 0,3 2 0 0 0,7 1-32 0 0,1-1 0 0 0,-1 0 0 0 0,1-1 0 0 0,-1 0 0 0 0,1-1 0 0 0,0 0 0 0 0,24-2 0 0 0,-13 1-20 0 0,-17-1 72 0 0,0 0-1 0 0,0 0 1 0 0,0 0-1 0 0,0-1 1 0 0,-1 0-1 0 0,1 0 1 0 0,0-1-1 0 0,-1 0 1 0 0,0 0-1 0 0,9-6 1 0 0,-10 6 29 0 0,0 0 1 0 0,0 0-1 0 0,-1-1 1 0 0,0 0 0 0 0,1 0-1 0 0,-1 0 1 0 0,-1 0-1 0 0,1-1 1 0 0,-1 0 0 0 0,0 0-1 0 0,0 1 1 0 0,0-2-1 0 0,3-7 1 0 0,-4 6-86 0 0,-1 0 0 0 0,-1 0 0 0 0,1 0 0 0 0,-1 0 0 0 0,0 0 0 0 0,0 0 0 0 0,-3-10 0 0 0,3 15 26 0 0,-1 1 0 0 0,0 0 0 0 0,0 0-1 0 0,1-1 1 0 0,-1 1 0 0 0,0 0 0 0 0,0 0 0 0 0,0 0 0 0 0,0 0-1 0 0,-1 0 1 0 0,1 0 0 0 0,0 0 0 0 0,0 1 0 0 0,-1-1 0 0 0,1 0 0 0 0,0 1-1 0 0,-1-1 1 0 0,1 1 0 0 0,0-1 0 0 0,-1 1 0 0 0,1 0 0 0 0,-1-1 0 0 0,1 1-1 0 0,-2 0 1 0 0,-39-3-1097 0 0,39 3 699 0 0,1 0-938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3.443"/>
    </inkml:context>
    <inkml:brush xml:id="br0">
      <inkml:brushProperty name="width" value="0.05" units="cm"/>
      <inkml:brushProperty name="height" value="0.05" units="cm"/>
      <inkml:brushProperty name="color" value="#E71224"/>
    </inkml:brush>
  </inkml:definitions>
  <inkml:trace contextRef="#ctx0" brushRef="#br0">0 35 2145 0 0,'0'0'5560'0'0,"5"-6"-4592"0"0,15-17-37 0 0,-15 17 1695 0 0,-5 252-495 0 0,0-245-2224 0 0,1 0 0 0 0,-1 0 0 0 0,0 0 0 0 0,0 1 0 0 0,1-1 1 0 0,-1 0-1 0 0,0 0 0 0 0,1 0 0 0 0,-1 0 0 0 0,1 1 0 0 0,-1-1 0 0 0,1 0 0 0 0,0 0 0 0 0,1 1 0 0 0,3 7-5361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4.311"/>
    </inkml:context>
    <inkml:brush xml:id="br0">
      <inkml:brushProperty name="width" value="0.05" units="cm"/>
      <inkml:brushProperty name="height" value="0.05" units="cm"/>
      <inkml:brushProperty name="color" value="#E71224"/>
    </inkml:brush>
  </inkml:definitions>
  <inkml:trace contextRef="#ctx0" brushRef="#br0">2 97 7315 0 0,'0'0'2714'0'0,"0"16"-2570"0"0,-1 7-96 0 0,0-5 123 0 0,1 1 1 0 0,3 20 0 0 0,-3-33-91 0 0,1-1 0 0 0,0 1 1 0 0,0-1-1 0 0,2 7 0 0 0,-2-11-38 0 0,-1 0 0 0 0,0-1 0 0 0,0 1 0 0 0,1 0 0 0 0,-1 0 0 0 0,1 0 0 0 0,-1 0 0 0 0,1 0-1 0 0,-1-1 1 0 0,1 1 0 0 0,-1 0 0 0 0,1 0 0 0 0,0-1 0 0 0,-1 1 0 0 0,1 0 0 0 0,0-1 0 0 0,0 1-1 0 0,-1-1 1 0 0,1 1 0 0 0,0-1 0 0 0,0 1 0 0 0,0-1 0 0 0,0 0 0 0 0,0 1 0 0 0,0-1 0 0 0,-1 0 0 0 0,1 0-1 0 0,0 0 1 0 0,0 1 0 0 0,0-1 0 0 0,2 0 0 0 0,-3-1 44 0 0,1 1 1 0 0,-1 0-1 0 0,1-1 0 0 0,-1 1 0 0 0,1-1 0 0 0,-1 1 1 0 0,1-1-1 0 0,-1 1 0 0 0,0-1 0 0 0,1 1 0 0 0,-1-1 1 0 0,0 1-1 0 0,1-1 0 0 0,-1 1 0 0 0,0-1 1 0 0,0 1-1 0 0,0-1 0 0 0,1 1 0 0 0,-1-1 0 0 0,0 0 1 0 0,0 1-1 0 0,0-1 0 0 0,0 1 0 0 0,0-1 1 0 0,0-1-1 0 0,0-21 527 0 0,-1 15-471 0 0,-5-106 1253 0 0,5 38-1044 0 0,2 75-352 0 0,-1 0 1 0 0,0 0-1 0 0,0 0 0 0 0,0 0 1 0 0,1 0-1 0 0,-1 0 0 0 0,0 0 1 0 0,1 0-1 0 0,-1 1 1 0 0,1-1-1 0 0,-1 0 0 0 0,1 0 1 0 0,0 0-1 0 0,-1 1 0 0 0,1-1 1 0 0,0 0-1 0 0,-1 1 0 0 0,1-1 1 0 0,0 1-1 0 0,0-1 1 0 0,-1 1-1 0 0,1-1 0 0 0,0 1 1 0 0,0-1-1 0 0,0 1 0 0 0,0 0 1 0 0,1-1-1 0 0,31-5-24 0 0,-29 6 22 0 0,21-2-122 0 0,26 2 0 0 0,-49 0 43 0 0,0 0-1 0 0,0 1 1 0 0,0-1 0 0 0,0 0 0 0 0,0 1 0 0 0,0 0-1 0 0,0-1 1 0 0,0 1 0 0 0,0 0 0 0 0,0 0 0 0 0,0 0-1 0 0,-1 0 1 0 0,1 0 0 0 0,0 0 0 0 0,-1 1 0 0 0,1-1-1 0 0,-1 1 1 0 0,0-1 0 0 0,1 1 0 0 0,-1-1 0 0 0,0 1-1 0 0,2 2 1 0 0,-2 0-530 0 0,1 0 0 0 0,0-1 0 0 0,-1 1 0 0 0,0 1 0 0 0,1-1 1 0 0,-2 0-1 0 0,1 0 0 0 0,0 0 0 0 0,-1 8 0 0 0,0 5-5667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267"/>
    </inkml:context>
    <inkml:brush xml:id="br0">
      <inkml:brushProperty name="width" value="0.05" units="cm"/>
      <inkml:brushProperty name="height" value="0.05" units="cm"/>
      <inkml:brushProperty name="color" value="#E71224"/>
    </inkml:brush>
  </inkml:definitions>
  <inkml:trace contextRef="#ctx0" brushRef="#br0">97 0 5747 0 0,'0'0'4148'0'0,"-3"5"-3166"0"0,-5 4-606 0 0,1 1 0 0 0,0 0-1 0 0,1 1 1 0 0,0-1 0 0 0,-8 22 0 0 0,5-7 355 0 0,-12 45-1 0 0,14-24-203 0 0,2 1-1 0 0,2-1 0 0 0,3 67 0 0 0,1-42-438 0 0,-1-68-83 0 0,0 0-1 0 0,1 1 0 0 0,-1-1 0 0 0,1 0 0 0 0,-1 0 1 0 0,1 0-1 0 0,0 0 0 0 0,2 5 0 0 0,-2-7-3 0 0,-1 0-1 0 0,1 1 1 0 0,0-1 0 0 0,0 0-1 0 0,0 0 1 0 0,-1 0 0 0 0,1 0-1 0 0,0 0 1 0 0,1 0-1 0 0,-1 0 1 0 0,0-1 0 0 0,0 1-1 0 0,0 0 1 0 0,0 0 0 0 0,1-1-1 0 0,-1 1 1 0 0,0-1-1 0 0,1 1 1 0 0,-1-1 0 0 0,0 0-1 0 0,1 1 1 0 0,-1-1-1 0 0,0 0 1 0 0,3 0 0 0 0,14 0-458 0 0,-1-1-1 0 0,0-1 1 0 0,0 0 0 0 0,33-9 0 0 0,-34 5-1882 0 0,0 0 0 0 0,26-14 0 0 0,-25 9-2045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795"/>
    </inkml:context>
    <inkml:brush xml:id="br0">
      <inkml:brushProperty name="width" value="0.05" units="cm"/>
      <inkml:brushProperty name="height" value="0.05" units="cm"/>
      <inkml:brushProperty name="color" value="#E71224"/>
    </inkml:brush>
  </inkml:definitions>
  <inkml:trace contextRef="#ctx0" brushRef="#br0">1 22 6659 0 0,'0'0'5282'0'0,"60"-14"-4625"0"0,-26 10-1 0 0,0 0-224 0 0,0 4-128 0 0,3 0-224 0 0,-3 0-64 0 0,-10 0 16 0 0,-11 0-64 0 0,-9 2-1184 0 0,-4 6-2482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107"/>
    </inkml:context>
    <inkml:brush xml:id="br0">
      <inkml:brushProperty name="width" value="0.05" units="cm"/>
      <inkml:brushProperty name="height" value="0.05" units="cm"/>
      <inkml:brushProperty name="color" value="#66CC00"/>
    </inkml:brush>
  </inkml:definitions>
  <inkml:trace contextRef="#ctx0" brushRef="#br0">0 11 5026 0 0,'0'0'5483'0'0,"0"-10"-5064"0"0,0 312 1508 0 0,0-173-7499 0 0,0-119 1522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714"/>
    </inkml:context>
    <inkml:brush xml:id="br0">
      <inkml:brushProperty name="width" value="0.05" units="cm"/>
      <inkml:brushProperty name="height" value="0.05" units="cm"/>
      <inkml:brushProperty name="color" value="#66CC00"/>
    </inkml:brush>
  </inkml:definitions>
  <inkml:trace contextRef="#ctx0" brushRef="#br0">24 4 4674 0 0,'0'0'5480'0'0,"2"-3"-5185"0"0,-2 3-294 0 0,0 0 0 0 0,0 0 0 0 0,0 0 0 0 0,0 0 0 0 0,0 0 0 0 0,0 0 0 0 0,0 0 0 0 0,0 0 0 0 0,0 0 0 0 0,0 0 0 0 0,0 0 0 0 0,0 0 0 0 0,0 0 0 0 0,0 0 0 0 0,1 0 0 0 0,-1 0 0 0 0,0 0 0 0 0,0 0 0 0 0,0 0 0 0 0,0 0 0 0 0,0 0 0 0 0,0 0 0 0 0,0 0 0 0 0,0 0 0 0 0,0 0 0 0 0,0 0 0 0 0,0 0 0 0 0,0 0 0 0 0,0 0 0 0 0,0 0 0 0 0,0 0 0 0 0,0 0 0 0 0,0 0 0 0 0,0 0 0 0 0,0 0 0 0 0,0 0 0 0 0,0 0 0 0 0,0 0 0 0 0,1 0 0 0 0,-1 0 0 0 0,0 0 0 0 0,0 0 0 0 0,0 0 0 0 0,0 0 0 0 0,0 0 0 0 0,0 0-1 0 0,-1 49 1054 0 0,-12 83 0 0 0,7-87-950 0 0,-1 51-1 0 0,7-35-7126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3.682"/>
    </inkml:context>
    <inkml:brush xml:id="br0">
      <inkml:brushProperty name="width" value="0.05" units="cm"/>
      <inkml:brushProperty name="height" value="0.05" units="cm"/>
      <inkml:brushProperty name="color" value="#66CC00"/>
    </inkml:brush>
  </inkml:definitions>
  <inkml:trace contextRef="#ctx0" brushRef="#br0">0 1 4610 0 0,'0'0'4437'0'0,"9"0"-4296"0"0,187-1 1258 0 0,340 6-1290 0 0,-493-3-682 0 0,44 9 0 0 0,0 8-4951 0 0,-74-17 2170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304"/>
    </inkml:context>
    <inkml:brush xml:id="br0">
      <inkml:brushProperty name="width" value="0.05" units="cm"/>
      <inkml:brushProperty name="height" value="0.05" units="cm"/>
      <inkml:brushProperty name="color" value="#66CC00"/>
    </inkml:brush>
  </inkml:definitions>
  <inkml:trace contextRef="#ctx0" brushRef="#br0">0 10 4610 0 0,'0'0'3418'0'0,"34"0"-2946"0"0,112 0-160 0 0,485-8 1457 0 0,-305 6-2032 0 0,-205 3-1995 0 0,-80-1-424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28.843"/>
    </inkml:context>
    <inkml:brush xml:id="br0">
      <inkml:brushProperty name="width" value="0.35" units="cm"/>
      <inkml:brushProperty name="height" value="0.35" units="cm"/>
    </inkml:brush>
  </inkml:definitions>
  <inkml:trace contextRef="#ctx0" brushRef="#br0">434 4465 4418 0 0,'0'0'10213'0'0,"-1"-14"-9792"0"0,-5-100-317 0 0,17-77 104 0 0,-11 188-292 0 0,-3-12 586 0 0,3 15-452 0 0,-1 0 0 0 0,0-1 0 0 0,0 1 0 0 0,0 0 0 0 0,1-1 0 0 0,-1 1 0 0 0,0 0 0 0 0,0 0 0 0 0,0 0 0 0 0,0 0 0 0 0,0 0 0 0 0,1 0 0 0 0,-1 0 0 0 0,0 0 0 0 0,0 0 0 0 0,-1 1 0 0 0,-1-1-17 0 0,0 1 1 0 0,-1 0 0 0 0,1 0 0 0 0,0 1-1 0 0,0-1 1 0 0,0 1 0 0 0,0-1-1 0 0,1 1 1 0 0,-1 0 0 0 0,0 0 0 0 0,1 0-1 0 0,-4 4 1 0 0,-29 34-178 0 0,27-31 143 0 0,-4 6-10 0 0,2 0-1 0 0,-15 25 0 0 0,22-36-11 0 0,2-12-159 0 0,3-28-23 0 0,2 0 0 0 0,1 0 1 0 0,15-51-1 0 0,-10 36 270 0 0,-1 0 1 0 0,-3-1-1 0 0,-1-84 0 0 0,-5 135-66 0 0,0 1 0 0 0,0 0 0 0 0,0 0 0 0 0,0-1 0 0 0,0 1-1 0 0,0 0 1 0 0,0-1 0 0 0,0 1 0 0 0,0 0 0 0 0,0-1 0 0 0,0 1-1 0 0,0 0 1 0 0,0-1 0 0 0,0 1 0 0 0,0 0 0 0 0,0 0 0 0 0,0-1-1 0 0,-1 1 1 0 0,1 0 0 0 0,0-1 0 0 0,0 1 0 0 0,0 0 0 0 0,-1 0-1 0 0,1 0 1 0 0,0-1 0 0 0,0 1 0 0 0,-1 0 0 0 0,1 0 0 0 0,0 0-1 0 0,0-1 1 0 0,-1 1 0 0 0,1 0 0 0 0,-1 0 0 0 0,-10 4 49 0 0,-11 14 141 0 0,-25 41-153 0 0,1 1 1 0 0,-51 92-1 0 0,86-128-14 0 0,10-23-22 0 0,1-6-118 0 0,0-5-51 0 0,0-13-14 0 0,0 1 1 0 0,2 0-1 0 0,5-28 1 0 0,-3 32 226 0 0,9-36 7 0 0,-2 0 0 0 0,-3-1 0 0 0,1-59 0 0 0,-8 94-47 0 0,0 15-21 0 0,-1 0 0 0 0,1 0 0 0 0,-1-1 0 0 0,-1 1 0 0 0,1 0 0 0 0,-2-8 0 0 0,1 12 20 0 0,0 1-1 0 0,1 0 1 0 0,-1 0-1 0 0,1-1 0 0 0,-1 1 1 0 0,0 0-1 0 0,1 0 0 0 0,-1 0 1 0 0,1 0-1 0 0,-1 0 0 0 0,0 0 1 0 0,1 0-1 0 0,-1 0 1 0 0,0 0-1 0 0,1 0 0 0 0,-1 0 1 0 0,1 0-1 0 0,-1 1 0 0 0,0-1 1 0 0,1 0-1 0 0,-1 0 0 0 0,1 1 1 0 0,-1-1-1 0 0,1 0 0 0 0,-2 1 1 0 0,-2 3 1 0 0,1 0 0 0 0,-1 1 1 0 0,1-1-1 0 0,0 1 0 0 0,0-1 0 0 0,0 1 1 0 0,-2 5-1 0 0,-1 2-22 0 0,-90 172 63 0 0,85-158-50 0 0,10-24 18 0 0,1-7-96 0 0,0-14 9 0 0,0 0 0 0 0,2 1 0 0 0,0-1 0 0 0,6-24 0 0 0,1 10 65 0 0,30-119-144 0 0,-32 119 148 0 0,-2 0-1 0 0,1-58 0 0 0,-6 77 162 0 0,-1 19-152 0 0,-3 17 49 0 0,-17 57-23 0 0,-20 73 84 0 0,43-190-850 0 0,18-20 912 0 0,-15 45-120 0 0,0 0 0 0 0,-1 0 0 0 0,0 0 0 0 0,-1 0 0 0 0,0 0 0 0 0,1-23 0 0 0,-4 36-48 0 0,1-4-64 0 0,8-17 58 0 0,-1 0-1 0 0,-1-1 1 0 0,-2 0 0 0 0,6-32-1 0 0,-9 34 16 0 0,-1 0-1 0 0,-1-26 1 0 0,-1 27-8 0 0,1 0 0 0 0,4-24 1 0 0,-4 82-338 0 0,0-6 456 0 0,-4 52 0 0 0,3-79-123 0 0,-9 52 9 0 0,-5 110 1 0 0,15-167-19 0 0,0-1 0 0 0,0 1 0 0 0,0 0 0 0 0,0 0 0 0 0,0-1 0 0 0,0 1 0 0 0,1 0 0 0 0,-1 0 0 0 0,0-1 0 0 0,1 1 0 0 0,-1 0 0 0 0,0-1 0 0 0,1 1 0 0 0,-1 0-1 0 0,0-1 1 0 0,1 1 0 0 0,-1 0 0 0 0,1-1 0 0 0,0 1 0 0 0,-1-1 0 0 0,1 1 0 0 0,-1-1 0 0 0,1 1 0 0 0,0-1 0 0 0,0 1 0 0 0,1 0-14 0 0,0-1 0 0 0,0 1 0 0 0,0-1 0 0 0,0 1-1 0 0,0-1 1 0 0,0 1 0 0 0,0-1 0 0 0,0 0 0 0 0,4 0 0 0 0,0-1-49 0 0,0 0-1 0 0,-1 0 1 0 0,1 0 0 0 0,0-1-1 0 0,0 1 1 0 0,7-5 0 0 0,29-17 61 0 0,-21 12 172 0 0,36-17 0 0 0,-49 25-185 0 0,1 1-1 0 0,-1-1 0 0 0,0 2 1 0 0,1-1-1 0 0,-1 1 0 0 0,1 0 0 0 0,0 1 1 0 0,12 0-1 0 0,-19 1 15 0 0,-1-1 0 0 0,1 0 1 0 0,0 1-1 0 0,0-1 0 0 0,-1 1 0 0 0,1 0 0 0 0,0 0 0 0 0,-1-1 0 0 0,1 1 1 0 0,-1 0-1 0 0,1 0 0 0 0,-1 0 0 0 0,1 1 0 0 0,-1-1 0 0 0,0 0 1 0 0,1 1-1 0 0,0 1 0 0 0,1 1 12 0 0,0 0 1 0 0,-1 0-1 0 0,0 1 1 0 0,0-1 0 0 0,0 0-1 0 0,2 8 1 0 0,-1 0 41 0 0,0 1 0 0 0,-1 0 0 0 0,-1 0 0 0 0,0 15 0 0 0,-1 115 122 0 0,0-137-168 0 0,0-1 0 0 0,-1 0 1 0 0,0 0-1 0 0,-3 10 1 0 0,1-1 35 0 0,2-10-47 0 0,1-5-29 0 0,1-1 0 0 0,-1 1 1 0 0,1-1-1 0 0,-1 1 1 0 0,1 0-1 0 0,-1-1 1 0 0,1 1-1 0 0,0 0 1 0 0,0-1-1 0 0,0 1 1 0 0,-1 0-1 0 0,1 0 0 0 0,0 0 1 0 0,2-1-1 0 0,18-17 98 0 0,-15 14-19 0 0,70-53 321 0 0,-69 53-369 0 0,0 1 0 0 0,0 0 1 0 0,1 0-1 0 0,0 0 0 0 0,0 1 0 0 0,0 0 0 0 0,0 1 0 0 0,0 0 0 0 0,10-1 0 0 0,-17 2-2 0 0,-1 1 0 0 0,1 0-1 0 0,0 0 1 0 0,-1 0 0 0 0,1 0-1 0 0,-1 0 1 0 0,1 0 0 0 0,0 0-1 0 0,-1 1 1 0 0,1-1 0 0 0,-1 0-1 0 0,1 0 1 0 0,0 0 0 0 0,-1 1-1 0 0,1-1 1 0 0,-1 0 0 0 0,1 0-1 0 0,-1 1 1 0 0,1-1 0 0 0,-1 1-1 0 0,1-1 1 0 0,-1 0 0 0 0,1 1-1 0 0,-1-1 1 0 0,0 1 0 0 0,1-1-1 0 0,-1 1 1 0 0,0-1 0 0 0,1 1-1 0 0,-1 1 1 0 0,2 18 46 0 0,-2-14-15 0 0,1 27 120 0 0,0-17-97 0 0,-1 0-1 0 0,0-1 1 0 0,-6 31-1 0 0,-2-17-24 0 0,-2-1 0 0 0,-21 42 1 0 0,0 1-3 0 0,27-59-14 0 0,0-6-4 0 0,2 1 1 0 0,-1 0 0 0 0,1 0-1 0 0,0 1 1 0 0,1-1-1 0 0,-2 12 1 0 0,3-19-3 0 0,0 0 0 0 0,0 0 0 0 0,0 0 0 0 0,0 0 0 0 0,0 0 0 0 0,0 0 0 0 0,0 1 0 0 0,0-1 0 0 0,0 0-1 0 0,0 0 1 0 0,0 0 0 0 0,0 0 0 0 0,0 0 0 0 0,0 0 0 0 0,0 0 0 0 0,0 0 0 0 0,0 0 0 0 0,1 0 0 0 0,-1 1 0 0 0,0-1 0 0 0,0 0 0 0 0,0 0 0 0 0,0 0 0 0 0,0 0 0 0 0,0 0 0 0 0,0 0 0 0 0,0 0 0 0 0,0 0 0 0 0,0 0 0 0 0,0 0-1 0 0,0 0 1 0 0,0 0 0 0 0,1 0 0 0 0,-1 0 0 0 0,0 0 0 0 0,0 0 0 0 0,0 0 0 0 0,0 0 0 0 0,0 0 0 0 0,0 0 0 0 0,0 0 0 0 0,0 0 0 0 0,0 0 0 0 0,1 0 0 0 0,-1 0 0 0 0,0 0 0 0 0,0 0 0 0 0,0 0 0 0 0,0 0 0 0 0,0 0 0 0 0,0 0-1 0 0,0 0 1 0 0,0 0 0 0 0,0 0 0 0 0,1 0 0 0 0,3 0-30 0 0,1-1 0 0 0,-1 0-1 0 0,1 0 1 0 0,-1 0 0 0 0,1 0 0 0 0,-1-1-1 0 0,0 1 1 0 0,1-1 0 0 0,4-3 0 0 0,37-26-119 0 0,-29 19 135 0 0,183-140 436 0 0,-17 11-261 0 0,-175 135-170 0 0,-6 4-9 0 0,0 0 0 0 0,1 1 0 0 0,-1-1 0 0 0,0 0 0 0 0,1 1 0 0 0,-1 0 0 0 0,1-1 0 0 0,-1 1 1 0 0,1 0-1 0 0,0 1 0 0 0,4-2 0 0 0,-7 5-77 0 0,0 2 119 0 0,0-1 0 0 0,-1 1 0 0 0,0 0 0 0 0,0-1 0 0 0,-1 1 0 0 0,1 0 0 0 0,-1-1 0 0 0,0 0 0 0 0,-4 7 0 0 0,-28 39 29 0 0,17-26-30 0 0,-158 212 68 0 0,65-91-41 0 0,128-162-482 0 0,14-15 292 0 0,217-207 55 0 0,15 11 370 0 0,-162 154-252 0 0,-95 68-37 0 0,-5 5-2 0 0,0 0-1 0 0,-1 0 0 0 0,1-1 0 0 0,0 1 1 0 0,0 0-1 0 0,0 1 0 0 0,0-1 1 0 0,0 0-1 0 0,0 0 0 0 0,0 1 1 0 0,0-1-1 0 0,0 1 0 0 0,4 0 0 0 0,-6 0 5 0 0,0 0-1 0 0,0 0 1 0 0,0 0-1 0 0,0 0 1 0 0,0 0-1 0 0,0 0 0 0 0,0 0 1 0 0,0 0-1 0 0,1 0 1 0 0,-1 0-1 0 0,0 0 1 0 0,0 0-1 0 0,0 0 0 0 0,0 0 1 0 0,0 0-1 0 0,0 0 1 0 0,0 0-1 0 0,0 0 1 0 0,0 0-1 0 0,0 0 0 0 0,0 1 1 0 0,1-1-1 0 0,-1 0 1 0 0,0 0-1 0 0,0 0 1 0 0,0 0-1 0 0,0 0 0 0 0,0 0 1 0 0,0 0-1 0 0,0 0 1 0 0,0 0-1 0 0,0 1 1 0 0,0-1-1 0 0,0 0 0 0 0,0 0 1 0 0,0 0-1 0 0,0 0 1 0 0,0 0-1 0 0,0 0 1 0 0,0 0-1 0 0,0 0 0 0 0,0 1 1 0 0,0-1-1 0 0,0 0 1 0 0,0 0-1 0 0,0 0 0 0 0,0 0 1 0 0,0 0-1 0 0,-1 0 1 0 0,1 0-1 0 0,0 0 1 0 0,0 1-1 0 0,0 3 25 0 0,-1 0 0 0 0,1 0-1 0 0,-1 0 1 0 0,0 1 0 0 0,0-1-1 0 0,-1 0 1 0 0,1 0 0 0 0,-1 0 0 0 0,-3 6-1 0 0,-26 35 109 0 0,20-31-118 0 0,-203 260 106 0 0,1-1-141 0 0,198-253 24 0 0,1 0 0 0 0,1 1 0 0 0,-13 26 0 0 0,26-45-9 0 0,-4 11 37 0 0,7-11-71 0 0,7-6-125 0 0,24-18 43 0 0,-1-3 1 0 0,50-47-1 0 0,58-73 382 0 0,-49 40-192 0 0,-5-3 0 0 0,112-185 0 0 0,-162 233 1 0 0,-41 72-26 0 0,3-7 17 0 0,0-1 0 0 0,0 0 0 0 0,0 1 1 0 0,-4 6-1 0 0,-9 13 28 0 0,-35 42 0 0 0,20-28-74 0 0,-159 206 50 0 0,-71 97-47 0 0,251-330-20 0 0,0 1 0 0 0,0 1 0 0 0,1-1 1 0 0,1 1-1 0 0,-7 18 0 0 0,13-27-22 0 0,8-8-69 0 0,20-14-112 0 0,0-1-1 0 0,27-24 1 0 0,52-54 283 0 0,-83 73-40 0 0,356-373 184 0 0,-257 262-90 0 0,-115 128-119 0 0,-5 9 30 0 0,-8 17 175 0 0,-4 2-139 0 0,-2 0-1 0 0,0 0 1 0 0,-1-1 0 0 0,-18 22 0 0 0,-2 5-36 0 0,-145 218 41 0 0,34-41-8 0 0,137-213-74 0 0,3-7-2 0 0,0 0-1 0 0,1 0 1 0 0,0 0 0 0 0,0 1 0 0 0,0-1 0 0 0,0 0 0 0 0,1 1 0 0 0,-1-1 0 0 0,1 1-1 0 0,-1 8 1 0 0,2-13 1 0 0,0-1 0 0 0,1 1 0 0 0,-1 0 0 0 0,0 0 1 0 0,0 0-1 0 0,0 0 0 0 0,0 0 0 0 0,0 0 0 0 0,0 0 0 0 0,0 0 0 0 0,0 0 0 0 0,0 0 0 0 0,0 0 0 0 0,1 0 0 0 0,-1 0 0 0 0,0 0 0 0 0,0 0 0 0 0,0 0 0 0 0,0 0 0 0 0,0 0 0 0 0,0 0 0 0 0,0 0 0 0 0,0 0 0 0 0,0 0 0 0 0,1 0 0 0 0,-1 0 0 0 0,0 0 0 0 0,0 0 0 0 0,0 0 0 0 0,0 0 0 0 0,0 1 0 0 0,0-1 0 0 0,0 0 0 0 0,0 0 0 0 0,0 0 0 0 0,0 0 0 0 0,0 0 0 0 0,0 0 0 0 0,0 0 0 0 0,0 0 0 0 0,1 0 1 0 0,-1 0-1 0 0,0 0 0 0 0,0 0 0 0 0,0 1 0 0 0,0-1 0 0 0,0 0 0 0 0,0 0 0 0 0,0 0 0 0 0,0 0 0 0 0,0 0 0 0 0,0 0 0 0 0,0 0 0 0 0,0 0 0 0 0,0 0 0 0 0,0 1 0 0 0,0-1 0 0 0,0 0 0 0 0,0 0 0 0 0,0 0 0 0 0,0 0 0 0 0,0 0 0 0 0,0 0 0 0 0,-1 0 0 0 0,1 0 0 0 0,0 0 0 0 0,0 0 0 0 0,0 1 0 0 0,0-1 0 0 0,19-11-306 0 0,9-14 280 0 0,0-2 0 0 0,-2-1 1 0 0,-1-1-1 0 0,-2-1 0 0 0,0-1 1 0 0,-2 0-1 0 0,31-67 0 0 0,-46 89 5 0 0,-2-1-1 0 0,1 0 0 0 0,-2-1 0 0 0,1 1 1 0 0,-1-1-1 0 0,-1 0 0 0 0,0 1 0 0 0,0-1 1 0 0,-1 0-1 0 0,-1-12 0 0 0,0 23 21 0 0,0 0 0 0 0,0-1-1 0 0,0 1 1 0 0,0 0 0 0 0,0-1-1 0 0,0 1 1 0 0,0-1 0 0 0,0 1-1 0 0,0 0 1 0 0,0-1 0 0 0,0 1 0 0 0,-1 0-1 0 0,1-1 1 0 0,0 1 0 0 0,0 0-1 0 0,-1-1 1 0 0,1 1 0 0 0,0 0-1 0 0,0 0 1 0 0,-1-1 0 0 0,1 1-1 0 0,0 0 1 0 0,-1 0 0 0 0,1-1 0 0 0,0 1-1 0 0,-1 0 1 0 0,1 0 0 0 0,0 0-1 0 0,-1 0 1 0 0,1-1 0 0 0,0 1-1 0 0,-1 0 1 0 0,1 0 0 0 0,0 0-1 0 0,-1 0 1 0 0,1 0 0 0 0,-1 0-1 0 0,0 0 1 0 0,-3 0-27 0 0,-1 0 0 0 0,0 0 0 0 0,0 0 0 0 0,1 1 0 0 0,-1-1 0 0 0,0 1 0 0 0,1 0 0 0 0,-1 1 0 0 0,1-1 0 0 0,-5 3 0 0 0,-8 3 11 0 0,-25 17 0 0 0,-28 22 54 0 0,-69 59 1 0 0,-58 66 34 0 0,-134 159 126 0 0,-133 246-67 0 0,454-563-128 0 0,-68 84-18 0 0,75-93 12 0 0,-6 4 27 0 0,6-8-37 0 0,1-8-50 0 0,3-3 8 0 0,0 0 0 0 0,0 1 0 0 0,1-1 1 0 0,1 0-1 0 0,4-14 0 0 0,26-55 161 0 0,-9 23-57 0 0,53-173 7 0 0,-67 189-44 0 0,-1 0 0 0 0,-3 0 0 0 0,3-75-1 0 0,-9 35-53 0 0,0 81 45 0 0,0-1 1 0 0,0 1-1 0 0,0-1 1 0 0,0 1-1 0 0,0-1 0 0 0,0 1 1 0 0,0-1-1 0 0,0 1 0 0 0,0-1 1 0 0,0 1-1 0 0,0-1 1 0 0,0 1-1 0 0,0-1 0 0 0,-1 1 1 0 0,1 0-1 0 0,0-1 0 0 0,0 1 1 0 0,0-1-1 0 0,-1 1 0 0 0,1-1 1 0 0,0 1-1 0 0,-1 0 1 0 0,1-1-1 0 0,0 1 0 0 0,-1 0 1 0 0,1-1-1 0 0,-1 1 0 0 0,1 0 1 0 0,-1 0 11 0 0,0 0 0 0 0,0 0 1 0 0,1 0-1 0 0,-1 0 1 0 0,0 0-1 0 0,1 0 0 0 0,-1 0 1 0 0,0 1-1 0 0,1-1 0 0 0,-1 0 1 0 0,0 1-1 0 0,1-1 0 0 0,-1 0 1 0 0,1 1-1 0 0,-1-1 0 0 0,1 1 1 0 0,-1-1-1 0 0,0 1 1 0 0,-6 8 99 0 0,0 0 1 0 0,1 0 0 0 0,0 1-1 0 0,1-1 1 0 0,-8 21 0 0 0,7-18-125 0 0,-29 69 60 0 0,-36 126 1 0 0,-6 89 49 0 0,65-246-82 0 0,2 11-13 0 0,7-33-247 0 0,8-49 127 0 0,2 0 0 0 0,0 0-1 0 0,1 0 1 0 0,18-30 0 0 0,5-13 194 0 0,-2-5-56 0 0,-3-2 0 0 0,-3 0 0 0 0,-3-2 0 0 0,-4 0 0 0 0,-2-1 0 0 0,5-115 0 0 0,-19 30 115 0 0,0 152-127 0 0,-1 1 1 0 0,0-1 0 0 0,0 1 0 0 0,-2-8-1 0 0,2 13-10 0 0,0-1 0 0 0,1 1 0 0 0,-1-1 0 0 0,0 0-1 0 0,0 1 1 0 0,0 0 0 0 0,1-1 0 0 0,-2 1 0 0 0,1-1 0 0 0,0 1 0 0 0,0 0-1 0 0,0 0 1 0 0,-1 0 0 0 0,1 0 0 0 0,0 0 0 0 0,-1 0 0 0 0,1 0 0 0 0,-4-1-1 0 0,4 2 10 0 0,0-1-1 0 0,0 1 0 0 0,0 0 0 0 0,0-1 0 0 0,0 1 0 0 0,0 0 0 0 0,0 0 0 0 0,0 0 0 0 0,0 0 1 0 0,0 0-1 0 0,0 0 0 0 0,0 0 0 0 0,-1 0 0 0 0,1 1 0 0 0,0-1 0 0 0,0 0 0 0 0,0 1 0 0 0,0-1 1 0 0,0 1-1 0 0,0-1 0 0 0,0 1 0 0 0,0-1 0 0 0,0 1 0 0 0,1 0 0 0 0,-1-1 0 0 0,-1 2 0 0 0,-1 1 55 0 0,0 1-1 0 0,0 0 1 0 0,1-1-1 0 0,-1 1 0 0 0,-2 7 1 0 0,-7 16-47 0 0,1 0 0 0 0,1 1 0 0 0,2 0 0 0 0,-6 31 1 0 0,-13 123-3 0 0,25-170-1 0 0,-25 286 98 0 0,0-5 1 0 0,19-231-131 0 0,-8 104-218 0 0,16-175 80 0 0,1 0 0 0 0,1 1 0 0 0,-1-1 0 0 0,1 0 0 0 0,1 0 0 0 0,5-12 1 0 0,0-1 45 0 0,21-67 152 0 0,-4-2-1 0 0,-3 0 1 0 0,-5-2-1 0 0,10-156 1 0 0,-23-102-24 0 0,-4 293-48 0 0,-10 266 365 0 0,0-20-189 0 0,8 625 44 0 0,3-438-205 0 0,-1 25 68 0 0,3-375-62 0 0,-3-25 9 0 0,0 0 0 0 0,0 1 0 0 0,0-1 0 0 0,0 0 1 0 0,0 0-1 0 0,0 1 0 0 0,0-1 0 0 0,1 0 0 0 0,-1 0 0 0 0,0 1 1 0 0,0-1-1 0 0,0 0 0 0 0,0 0 0 0 0,1 0 0 0 0,-1 1 1 0 0,0-1-1 0 0,0 0 0 0 0,1 0 0 0 0,-1 0 0 0 0,0 0 0 0 0,0 1 1 0 0,1-1-1 0 0,-1 0 0 0 0,0 0 0 0 0,1 0 0 0 0,9-6-105 0 0,-6 2 74 0 0,-1 0 1 0 0,1 0-1 0 0,-1 0 0 0 0,-1-1 1 0 0,1 1-1 0 0,0-1 0 0 0,2-8 0 0 0,13-42-64 0 0,-12 35 93 0 0,34-129 158 0 0,37-277-1 0 0,15-176 34 0 0,-89 585-183 0 0,-1 3 0 0 0,1 0 1 0 0,0 0 0 0 0,1 0-1 0 0,1 1 1 0 0,11-25 0 0 0,-10 33-38 0 0,-3 10-41 0 0,0 12 67 0 0,-2-1 1 0 0,0 0-1 0 0,-1 0 0 0 0,-3 21 1 0 0,1-6 101 0 0,-6 53 92 0 0,-37 161 1 0 0,23-143-190 0 0,-76 346-4 0 0,-40 211 36 0 0,134-638-34 0 0,-1 4-7 0 0,1 0 0 0 0,-1 32 0 0 0,10-80-371 0 0,24-65-250 0 0,45-151 573 0 0,29-212 146 0 0,50-174 32 0 0,-141 586-86 0 0,1 0 1 0 0,32-62 0 0 0,-42 96-36 0 0,0-1 0 0 0,1 1 0 0 0,0 0-1 0 0,5-6 1 0 0,-9 10 0 0 0,0 1 0 0 0,1 0 0 0 0,-1 0 0 0 0,0-1 0 0 0,0 1 0 0 0,0 0 0 0 0,0 0 0 0 0,0 0 0 0 0,1-1 0 0 0,-1 1 0 0 0,0 0 0 0 0,0 0 0 0 0,0 0 0 0 0,1 0 0 0 0,-1 0 0 0 0,0-1 0 0 0,0 1 0 0 0,0 0 0 0 0,1 0 0 0 0,-1 0-1 0 0,0 0 1 0 0,0 0 0 0 0,1 0 0 0 0,-1 0 0 0 0,0 0 0 0 0,0 0 0 0 0,1 0 0 0 0,-1 0 0 0 0,0 0 0 0 0,0 0 0 0 0,1 0 0 0 0,-1 0 0 0 0,0 0 0 0 0,0 0 0 0 0,1 0 0 0 0,-1 0 0 0 0,0 0 0 0 0,0 0 0 0 0,1 0 0 0 0,-1 1 0 0 0,0-1 0 0 0,0 0 0 0 0,0 0 0 0 0,1 0 0 0 0,-1 0-1 0 0,0 0 1 0 0,0 1 0 0 0,0-1 0 0 0,0 0 0 0 0,1 0 0 0 0,-1 0 0 0 0,0 1 0 0 0,0-1 0 0 0,0 0 0 0 0,0 0 0 0 0,0 1 0 0 0,0-1 0 0 0,0 0 0 0 0,0 0 0 0 0,1 1 0 0 0,-1-1 0 0 0,1 22-35 0 0,-1-16 38 0 0,0 23 61 0 0,-4 102 73 0 0,-59 198-118 0 0,45-249-31 0 0,-193 667 19 0 0,167-597 40 0 0,40-128-79 0 0,10-41-189 0 0,5-15 29 0 0,80-196 53 0 0,47-145 285 0 0,26-67-48 0 0,22 9 168 0 0,-96 264-176 0 0,-67 137-120 0 0,-18 28-5 0 0,-4 8-3 0 0,0 13 90 0 0,-1-1 1 0 0,0 0-1 0 0,-1 0 0 0 0,-1 0 1 0 0,-1 0-1 0 0,-7 25 0 0 0,-40 97 132 0 0,44-122-180 0 0,-238 550-37 0 0,95-226-2 0 0,39-61 40 0 0,99-250 4 0 0,2 1-1 0 0,1 0 1 0 0,-7 46 0 0 0,14-43-13 0 0,3-29-25 0 0,6-7-42 0 0,2-4 2 0 0,0 0 0 0 0,-1-1 0 0 0,0 0 0 0 0,0-1-1 0 0,0 0 1 0 0,-1-1 0 0 0,-1 1 0 0 0,12-20 0 0 0,123-221 83 0 0,-18-14 20 0 0,-118 250-33 0 0,74-167 47 0 0,84-178 139 0 0,-112 258-129 0 0,93-135 1 0 0,-131 214-76 0 0,2 2 0 0 0,0 0 1 0 0,0 1-1 0 0,36-31 0 0 0,-52 50 15 0 0,0 0 0 0 0,0-1 0 0 0,0 1 0 0 0,0 0 0 0 0,1 0 0 0 0,-1 0-1 0 0,0 0 1 0 0,0 0 0 0 0,0 0 0 0 0,0 0 0 0 0,0-1 0 0 0,0 1 0 0 0,0 0-1 0 0,1 0 1 0 0,-1 0 0 0 0,0 0 0 0 0,0 0 0 0 0,0 0 0 0 0,0 0 0 0 0,0 0-1 0 0,0 0 1 0 0,1 0 0 0 0,-1 0 0 0 0,0 0 0 0 0,0 0 0 0 0,0 0 0 0 0,0 0-1 0 0,0 0 1 0 0,1 0 0 0 0,-1 0 0 0 0,0 0 0 0 0,0 0 0 0 0,0 0 0 0 0,0 0 0 0 0,0 0-1 0 0,1 0 1 0 0,-1 0 0 0 0,0 0 0 0 0,0 0 0 0 0,0 0 0 0 0,0 0 0 0 0,0 1-1 0 0,0-1 1 0 0,1 0 0 0 0,-1 0 0 0 0,0 0 0 0 0,0 0 0 0 0,0 0 0 0 0,0 0-1 0 0,1 9-81 0 0,-2-5 41 0 0,1 3 31 0 0,0-1 1 0 0,-1 1 0 0 0,0-1 0 0 0,-1 1-1 0 0,0-1 1 0 0,0 0 0 0 0,-4 11 0 0 0,-28 42 37 0 0,14-26 1 0 0,-282 552-113 0 0,90-164 51 0 0,-25-16-174 0 0,228-392 203 0 0,-3 6 16 0 0,-1-1 0 0 0,-16 18 0 0 0,26-34 57 0 0,2-10 65 0 0,2-1-54 0 0,-1 0 0 0 0,1 0 0 0 0,1 0-1 0 0,0 1 1 0 0,6-17 0 0 0,1 0-35 0 0,17-27-1 0 0,236-392-9 0 0,26 15 53 0 0,-119 180 4 0 0,109-156 19 0 0,-66 98-254 0 0,-194 280 131 0 0,2-3-5 0 0,42-50-1 0 0,-53 75 12 0 0,-7 11-7 0 0,-5 17 58 0 0,-8 9 51 0 0,-1-1 1 0 0,-2 0 0 0 0,-32 54 0 0 0,-460 760-4 0 0,189-325-40 0 0,18 7-27 0 0,239-402-86 0 0,70-146-80 0 0,0 1 0 0 0,1 1 0 0 0,17-22 0 0 0,-9 12 130 0 0,727-1115 278 0 0,-429 684-341 0 0,-313 454 35 0 0,2 0 0 0 0,-1 0 0 0 0,11-9 0 0 0,-5 10-114 0 0,-10 5 148 0 0,-1 0 1 0 0,0 0 0 0 0,1 1-1 0 0,-1-1 1 0 0,0 0-1 0 0,0 0 1 0 0,1 0 0 0 0,-1 0-1 0 0,0 0 1 0 0,0 0 0 0 0,1 0-1 0 0,-1 1 1 0 0,0-1 0 0 0,0 0-1 0 0,0 0 1 0 0,1 0 0 0 0,-1 0-1 0 0,0 1 1 0 0,0-1 0 0 0,0 0-1 0 0,0 0 1 0 0,1 1 0 0 0,-1-1-1 0 0,0 0 1 0 0,0 0 0 0 0,0 1-1 0 0,1 2-41 0 0,-1 0 0 0 0,1-1 0 0 0,-1 1-1 0 0,0 0 1 0 0,0 0 0 0 0,-1 5 0 0 0,-2 11 77 0 0,-1 0-1 0 0,-1-1 1 0 0,0 1 0 0 0,-2-1 0 0 0,0-1 0 0 0,-13 25-1 0 0,-170 312 226 0 0,-19-7-288 0 0,175-292 52 0 0,-172 268 15 0 0,-64 109-29 0 0,259-415 2 0 0,8-12-6 0 0,0 0 0 0 0,0 1 0 0 0,0-1 0 0 0,-3 10 0 0 0,6-15-2 0 0,2-4-30 0 0,-1 0 0 0 0,1 0 0 0 0,0-1-1 0 0,0 2 1 0 0,0-1 0 0 0,3-4 0 0 0,56-74-175 0 0,326-452 371 0 0,-84 114-60 0 0,10 16-35 0 0,-288 374-65 0 0,-10 11-17 0 0,0 0 0 0 0,1 2 0 0 0,1 0 0 0 0,22-17 0 0 0,-36 33-52 0 0,-3 8 41 0 0,0 0 58 0 0,-1-1-1 0 0,0 1 1 0 0,0 0-1 0 0,-1 0 0 0 0,1 0 1 0 0,-5 9-1 0 0,-3 4 72 0 0,-13 23 0 0 0,-368 600 138 0 0,-26-19-220 0 0,336-508-25 0 0,-150 229 46 0 0,456-662-286 0 0,-98 148 307 0 0,496-755-3 0 0,-519 763-66 0 0,107-152-147 0 0,19 27-152 0 0,-184 240 264 0 0,-35 38 11 0 0,-11 8 28 0 0,-1 0 0 0 0,0-1-1 0 0,0 1 1 0 0,0 0 0 0 0,0 0 0 0 0,1 0 0 0 0,-1 0-1 0 0,0 0 1 0 0,0 0 0 0 0,0 0 0 0 0,0 0 0 0 0,1 0-1 0 0,-1 0 1 0 0,0 0 0 0 0,0 0 0 0 0,0 0 0 0 0,0 0-1 0 0,1 0 1 0 0,-1 0 0 0 0,0 1 0 0 0,0-1 0 0 0,0 0-1 0 0,0 0 1 0 0,0 0 0 0 0,1 0 0 0 0,-1 0 0 0 0,0 0-1 0 0,0 0 1 0 0,0 0 0 0 0,0 1 0 0 0,0-1 0 0 0,0 0-1 0 0,1 0 1 0 0,-1 0 0 0 0,0 0 0 0 0,0 1-1 0 0,0 1 1 0 0,0 0 0 0 0,0 1 0 0 0,0-1 0 0 0,0 0 0 0 0,0 1 0 0 0,-1-1 0 0 0,1 0 0 0 0,-2 5 0 0 0,-4 10 87 0 0,0 0 0 0 0,-1 0-1 0 0,-11 19 1 0 0,-39 58 156 0 0,-133 203 123 0 0,-395 599 142 0 0,48-149-397 0 0,479-670-68 0 0,38-52-40 0 0,20-25-2 0 0,0 0-1 0 0,0 0 1 0 0,-1 0 0 0 0,1 0-1 0 0,0 0 1 0 0,0 0-1 0 0,0 0 1 0 0,0 0-1 0 0,0 0 1 0 0,0 0-1 0 0,0-1 1 0 0,0 1 0 0 0,0 0-1 0 0,0 0 1 0 0,0 0-1 0 0,0 0 1 0 0,0 0-1 0 0,0 0 1 0 0,0 0 0 0 0,0 0-1 0 0,-1 0 1 0 0,1 0-1 0 0,0 0 1 0 0,0 0-1 0 0,0 0 1 0 0,0 0-1 0 0,0 0 1 0 0,0 0 0 0 0,0 0-1 0 0,0 0 1 0 0,0 0-1 0 0,0 0 1 0 0,0 0-1 0 0,0 0 1 0 0,0 0 0 0 0,-1 0-1 0 0,1 0 1 0 0,0 0-1 0 0,0 0 1 0 0,0 1-1 0 0,0-1 1 0 0,0 0-1 0 0,0 0 1 0 0,0 0 0 0 0,0 0-1 0 0,0 0 1 0 0,0 0-1 0 0,0 0 1 0 0,0 0-1 0 0,9-18-64 0 0,46-61-98 0 0,45-51 212 0 0,154-203 118 0 0,-1-11-154 0 0,253-334 12 0 0,-312 441 81 0 0,13 26-172 0 0,-192 197 53 0 0,-9 9 7 0 0,-1 0 0 0 0,1 1 0 0 0,0-1 0 0 0,0 1 1 0 0,6-3-1 0 0,-10 7-6 0 0,-1 6 29 0 0,-2 0 4 0 0,1 0 0 0 0,-1 0 0 0 0,0 0 0 0 0,0 0 0 0 0,-1 0 0 0 0,0 0 0 0 0,-3 6 0 0 0,-3 6 20 0 0,-15 23 1 0 0,-216 324 94 0 0,104-163-136 0 0,-660 935 128 0 0,731-1054-104 0 0,44-60-24 0 0,12-17-43 0 0,12-15-6 0 0,1 1 0 0 0,0 0 0 0 0,0 0 0 0 0,8-8 0 0 0,69-84-98 0 0,295-375 169 0 0,-47 57-4 0 0,417-433 121 0 0,-705 808-219 0 0,-38 39 72 0 0,6-5-29 0 0,-9 12 19 0 0,-5 8 9 0 0,-8 13 65 0 0,-1-2 1 0 0,-1 0-1 0 0,-1 0 1 0 0,-28 30-1 0 0,-903 1185 27 0 0,484-598 168 0 0,416-582-219 0 0,36-48-37 0 0,10-9 5 0 0,0 0-1 0 0,0 0 1 0 0,0-1-1 0 0,-1 1 1 0 0,1 0-1 0 0,0 0 0 0 0,0 0 1 0 0,0 0-1 0 0,0 0 1 0 0,0 0-1 0 0,0-1 1 0 0,-1 1-1 0 0,1 0 1 0 0,0 0-1 0 0,0 0 1 0 0,0 0-1 0 0,0 0 1 0 0,0-1-1 0 0,0 1 1 0 0,0 0-1 0 0,0 0 1 0 0,0 0-1 0 0,0 0 0 0 0,0-1 1 0 0,0 1-1 0 0,0 0 1 0 0,0 0-1 0 0,0 0 1 0 0,0 0-1 0 0,0-1 1 0 0,0 1-1 0 0,0 0 1 0 0,0 0-1 0 0,0 0 1 0 0,0 0-1 0 0,0-1 1 0 0,1 1-1 0 0,0-4-14 0 0,0-1 0 0 0,1 1 0 0 0,-1 0 0 0 0,1 0 0 0 0,3-5 0 0 0,60-77-198 0 0,142-173 195 0 0,457-547-7 0 0,214-109 81 0 0,-874 911-64 0 0,8-7-15 0 0,-8 11 7 0 0,-4 7-9 0 0,-2 1 74 0 0,0 0 1 0 0,-1 0-1 0 0,0 0 0 0 0,0 0 0 0 0,0 0 0 0 0,-6 7 1 0 0,-36 50 72 0 0,-245 307 20 0 0,125-162-175 0 0,-551 736 57 0 0,575-754 86 0 0,121-166-100 0 0,19-26-33 0 0,5-7-11 0 0,32-44-114 0 0,48-52 68 0 0,634-675 157 0 0,49 48 81 0 0,-691 665-241 0 0,-76 65 82 0 0,0 0 1 0 0,0 0-1 0 0,0 0 0 0 0,0 0 0 0 0,0 0 1 0 0,0 0-1 0 0,0 1 0 0 0,0-1 1 0 0,0 0-1 0 0,0 0 0 0 0,0 0 0 0 0,0 0 1 0 0,0 0-1 0 0,0 0 0 0 0,0 0 0 0 0,0 0 1 0 0,1 0-1 0 0,-1 0 0 0 0,0 0 1 0 0,0 1-1 0 0,0-1 0 0 0,0 0 0 0 0,0 0 1 0 0,0 0-1 0 0,0 0 0 0 0,0 0 1 0 0,0 0-1 0 0,1 0 0 0 0,-1 0 0 0 0,0 0 1 0 0,0 0-1 0 0,0 0 0 0 0,0 0 1 0 0,0 0-1 0 0,0 0 0 0 0,0 0 0 0 0,0 0 1 0 0,1 0-1 0 0,-1 0 0 0 0,0 0 1 0 0,0 0-1 0 0,0 0 0 0 0,0 0 0 0 0,0 0 1 0 0,0 0-1 0 0,0 0 0 0 0,0 0 0 0 0,0 0 1 0 0,1-1-1 0 0,-1 1 0 0 0,0 0 1 0 0,0 3 8 0 0,0-1 0 0 0,-1 0 0 0 0,1 1 0 0 0,-1-1 0 0 0,1 0 0 0 0,-1 0 0 0 0,0 1 0 0 0,1-1 0 0 0,-1 0 0 0 0,0 0 0 0 0,-2 2 0 0 0,-14 22 39 0 0,-2 0 0 0 0,-27 27 1 0 0,12-13-41 0 0,-113 133-30 0 0,-525 646-21 0 0,118-78 258 0 0,543-728-191 0 0,9-13-22 0 0,3-3-5 0 0,17-28-67 0 0,59-63-113 0 0,683-766 250 0 0,-154 178-276 0 0,-555 624 137 0 0,88-99-137 0 0,-136 155 197 0 0,7-8 5 0 0,-10 10 7 0 0,-1 0-1 0 0,1 0 0 0 0,0 0 0 0 0,0 0 1 0 0,0 1-1 0 0,0-1 0 0 0,0 0 0 0 0,0 0 1 0 0,0 0-1 0 0,0 0 0 0 0,0 0 0 0 0,0 0 1 0 0,0 1-1 0 0,0-1 0 0 0,0 0 0 0 0,0 0 1 0 0,0 0-1 0 0,0 0 0 0 0,0 0 0 0 0,0 0 0 0 0,0 0 1 0 0,0 1-1 0 0,0-1 0 0 0,0 0 0 0 0,1 0 1 0 0,-1 0-1 0 0,0 0 0 0 0,0 0 0 0 0,0 0 1 0 0,0 0-1 0 0,0 0 0 0 0,0 0 0 0 0,0 1 1 0 0,0-1-1 0 0,0 0 0 0 0,0 0 0 0 0,1 0 1 0 0,-1 0-1 0 0,0 0 0 0 0,0 0 0 0 0,0 0 0 0 0,0 0 1 0 0,0 0-1 0 0,0 0 0 0 0,0 0 0 0 0,1 0 1 0 0,-1 0-1 0 0,0 0 0 0 0,0 0 0 0 0,0 0 1 0 0,0 0-1 0 0,0 0 0 0 0,0 0 0 0 0,1 0 1 0 0,-1 0-1 0 0,0 0 0 0 0,0 0 0 0 0,0 0 1 0 0,0 0-1 0 0,0 0 0 0 0,0 0 0 0 0,0 0 1 0 0,1 0-1 0 0,-3 5 27 0 0,1 1 1 0 0,-1 0-1 0 0,0 0 1 0 0,0-1-1 0 0,0 1 1 0 0,-1-1-1 0 0,-4 8 1 0 0,-32 38 50 0 0,-512 528 7 0 0,536-565-88 0 0,6-4 13 0 0,-1-1 0 0 0,0 0 0 0 0,0-1 0 0 0,0 0-1 0 0,-1-1 1 0 0,-16 9 0 0 0,27-16-7 0 0,0 0-1 0 0,0 0 0 0 0,0 0 0 0 0,-1 0 0 0 0,1 0 1 0 0,0 0-1 0 0,0 1 0 0 0,0-1 0 0 0,0 0 0 0 0,0 0 1 0 0,0 0-1 0 0,-1 0 0 0 0,1 0 0 0 0,0 0 0 0 0,0 0 1 0 0,0 0-1 0 0,0 0 0 0 0,0 0 0 0 0,-1 0 0 0 0,1 0 1 0 0,0 0-1 0 0,0 0 0 0 0,0 0 0 0 0,0 0 0 0 0,0 0 1 0 0,-1 0-1 0 0,1 0 0 0 0,0 0 0 0 0,0-1 1 0 0,0 1-1 0 0,0 0 0 0 0,0 0 0 0 0,-1 0 0 0 0,1 0 1 0 0,0 0-1 0 0,0 0 0 0 0,0 0 0 0 0,0 0 0 0 0,0 0 1 0 0,0-1-1 0 0,0 1 0 0 0,0 0 0 0 0,0 0 0 0 0,-1 0 1 0 0,3-14 0 0 0,2 1-1 0 0,0 0 1 0 0,0-1-1 0 0,1 1 1 0 0,12-21-1 0 0,39-55-59 0 0,-55 87 57 0 0,276-472-37 0 0,-234 386-166 0 0,-5-1 0 0 0,-3-2 0 0 0,37-159 0 0 0,-56 174-385 0 0,-3 0-1 0 0,5-155 1 0 0,-18 218 501 0 0,0 8 38 0 0,0-1 0 0 0,0 0 1 0 0,0 0-1 0 0,-1 0 0 0 0,-2-9 0 0 0,3 13 51 0 0,-1 1 0 0 0,0-1-1 0 0,1 1 1 0 0,-1 0 0 0 0,0-1-1 0 0,0 1 1 0 0,0 0-1 0 0,0-1 1 0 0,0 1 0 0 0,0 0-1 0 0,0 0 1 0 0,0 0 0 0 0,0 0-1 0 0,-1 0 1 0 0,1 0 0 0 0,0 1-1 0 0,-1-1 1 0 0,1 0-1 0 0,-1 1 1 0 0,1-1 0 0 0,-1 1-1 0 0,1-1 1 0 0,-1 1 0 0 0,1-1-1 0 0,-3 1 1 0 0,-2 0 45 0 0,0-1 0 0 0,0 2 0 0 0,0-1 0 0 0,0 1 0 0 0,1-1 0 0 0,-1 2 0 0 0,0-1 0 0 0,1 1 0 0 0,-1-1 0 0 0,1 1 0 0 0,-8 5 0 0 0,-9 5 39 0 0,-30 22 1 0 0,37-24-76 0 0,-426 321 236 0 0,14 21 182 0 0,330-270-347 0 0,-127 105 272 0 0,170-146-272 0 0,43-36-17 0 0,11-5-59 0 0,0 0-1 0 0,-1 0 0 0 0,1 0 0 0 0,0 0 0 0 0,0 0 0 0 0,0 0 1 0 0,0 0-1 0 0,-1 0 0 0 0,1 0 0 0 0,0 0 0 0 0,0 0 0 0 0,0 0 1 0 0,0 0-1 0 0,0 0 0 0 0,-1 0 0 0 0,1-1 0 0 0,0 1 0 0 0,0 0 1 0 0,0 0-1 0 0,0 0 0 0 0,0 0 0 0 0,0 0 0 0 0,0 0 0 0 0,0-1 1 0 0,0 1-1 0 0,-1 0 0 0 0,1 0 0 0 0,0 0 0 0 0,0 0 0 0 0,0 0 1 0 0,0-1-1 0 0,0 1 0 0 0,0 0 0 0 0,0 0 0 0 0,0 0 0 0 0,0 0 1 0 0,0-1-1 0 0,0 1 0 0 0,1-3 23 0 0,-1 0-1 0 0,0 0 1 0 0,1 0-1 0 0,0 0 1 0 0,0 0 0 0 0,0 0-1 0 0,0 1 1 0 0,0-1 0 0 0,1 0-1 0 0,-1 1 1 0 0,1-1 0 0 0,2-3-1 0 0,18-23-41 0 0,28-29 0 0 0,323-335-16 0 0,-53 57-115 0 0,-18-12-242 0 0,-290 333 359 0 0,1 0-18 0 0,-1-1 0 0 0,-1 0 0 0 0,0-1 0 0 0,11-22 1 0 0,-22 38 47 0 0,1 1 0 0 0,-1 0 0 0 0,0-1 1 0 0,1 1-1 0 0,-1-1 0 0 0,0 1 0 0 0,0-1 0 0 0,1 1 1 0 0,-1-1-1 0 0,0 1 0 0 0,0-1 0 0 0,0 1 1 0 0,0-1-1 0 0,0 1 0 0 0,0-1 0 0 0,0 0 1 0 0,0 1-1 0 0,0-1 0 0 0,0 1 0 0 0,0-1 0 0 0,0 1 1 0 0,0-1-1 0 0,0 1 0 0 0,0-1 0 0 0,-1 1 1 0 0,1-1-1 0 0,0 1 0 0 0,0-1 0 0 0,-1 1 1 0 0,1-1-1 0 0,-1 0 0 0 0,0 1 8 0 0,-1 0-1 0 0,1 0 0 0 0,-1 0 1 0 0,1 0-1 0 0,-1 0 1 0 0,1 0-1 0 0,-1 1 1 0 0,1-1-1 0 0,-1 1 1 0 0,1-1-1 0 0,0 1 1 0 0,-1-1-1 0 0,-1 2 1 0 0,-39 18 64 0 0,-42 29-1 0 0,53-30-78 0 0,-450 296 24 0 0,22 28 257 0 0,437-326-260 0 0,-17 14 45 0 0,-46 26 1 0 0,70-51-33 0 0,15-6-25 0 0,0 0 0 0 0,-1 1 0 0 0,1-1 0 0 0,0 0 0 0 0,0 0 0 0 0,-1 0 0 0 0,1 0 0 0 0,0 0 0 0 0,-1-1 0 0 0,1 1 0 0 0,0 0 0 0 0,0 0 0 0 0,-1 0 0 0 0,1 0 0 0 0,0 0 1 0 0,0 0-1 0 0,0 0 0 0 0,-1 0 0 0 0,1 0 0 0 0,0-1 0 0 0,0 1 0 0 0,-1 0 0 0 0,1 0 0 0 0,0 0 0 0 0,0-1 0 0 0,0 1 0 0 0,0 0 0 0 0,-1 0 0 0 0,1 0 0 0 0,0-1 0 0 0,0-1 7 0 0,0 0 1 0 0,0 1-1 0 0,0-1 1 0 0,1 0-1 0 0,-1 0 1 0 0,0 0-1 0 0,1 1 1 0 0,-1-1-1 0 0,1 0 1 0 0,0 0-1 0 0,0 1 1 0 0,-1-1-1 0 0,1 1 1 0 0,2-3-1 0 0,12-20-9 0 0,27-30 0 0 0,191-203-115 0 0,17 8 95 0 0,-199 199 22 0 0,437-418 46 0 0,-477 457-61 0 0,-2 3-44 0 0,-1 0 0 0 0,0 0 0 0 0,0-1 0 0 0,-1 0 1 0 0,0 0-1 0 0,6-13 0 0 0,-12 22 56 0 0,-1 0 0 0 0,0 0 1 0 0,0 0-1 0 0,0 0 0 0 0,0-1 1 0 0,1 1-1 0 0,-1 0 0 0 0,0 0 0 0 0,0 0 1 0 0,0 0-1 0 0,0-1 0 0 0,0 1 1 0 0,0 0-1 0 0,0 0 0 0 0,0 0 1 0 0,1 0-1 0 0,-1-1 0 0 0,0 1 0 0 0,0 0 1 0 0,0 0-1 0 0,0 0 0 0 0,0-1 1 0 0,0 1-1 0 0,0 0 0 0 0,0 0 1 0 0,0 0-1 0 0,0-1 0 0 0,0 1 0 0 0,0 0 1 0 0,0 0-1 0 0,-1 0 0 0 0,1-1 1 0 0,0 1-1 0 0,0 0 0 0 0,0 0 1 0 0,0 0-1 0 0,0 0 0 0 0,0-1 0 0 0,0 1 1 0 0,0 0-1 0 0,-1 0 0 0 0,1 0 1 0 0,0 0-1 0 0,0 0 0 0 0,0-1 1 0 0,0 1-1 0 0,-1 0 0 0 0,1 0 0 0 0,0 0 1 0 0,0 0-1 0 0,0 0 0 0 0,0 0 1 0 0,-1 0-1 0 0,1 0 0 0 0,0 0 1 0 0,0 0-1 0 0,0 0 0 0 0,-1 0 0 0 0,1 0 1 0 0,0 0-1 0 0,-4-1 30 0 0,1 1 0 0 0,-1 0-1 0 0,0 1 1 0 0,1-1 0 0 0,-1 1 0 0 0,1-1-1 0 0,-1 1 1 0 0,-3 2 0 0 0,-36 14 56 0 0,2 2 1 0 0,-49 31 0 0 0,81-45-90 0 0,-378 242-70 0 0,16 26 150 0 0,154-112 13 0 0,197-146-79 0 0,-2 2 42 0 0,-37 20 1 0 0,55-36 38 0 0,8-10-27 0 0,6-10-87 0 0,0 1 1 0 0,2 0-1 0 0,0 0 1 0 0,19-19 0 0 0,68-65 31 0 0,-49 54 16 0 0,548-505-81 0 0,-506 474-424 0 0,-125 95-110 0 0,-344 245 638 0 0,13 31 465 0 0,10 11-65 0 0,347-298-409 0 0,8-9-6 0 0,1 0-40 0 0,-1 0 0 0 0,1 0 1 0 0,1 0-1 0 0,-1 0 0 0 0,0 1 1 0 0,1-1-1 0 0,3-3 0 0 0,74-76-243 0 0,121-109 278 0 0,7 9 1 0 0,435-290-1 0 0,-600 445-426 0 0,-35 21 224 0 0,-8 5 68 0 0,-8 4-118 0 0,-120 55 520 0 0,-225 136 1 0 0,-28 66 44 0 0,346-229-264 0 0,30-25-26 0 0,8-5-52 0 0,18-13-134 0 0,540-312 41 0 0,32 43 468 0 0,-234 126-307 0 0,-316 138-139 0 0,-30 15-8 0 0,-13 3 79 0 0,0 0 0 0 0,0 0 0 0 0,0 0 0 0 0,0 0 0 0 0,1 0 0 0 0,-1 0 0 0 0,0 0 0 0 0,0 0 0 0 0,0 0 0 0 0,0 0 0 0 0,0 0 0 0 0,0 0 0 0 0,0 0 0 0 0,0 0 0 0 0,0 1 0 0 0,0-1 0 0 0,0 0 0 0 0,0 0 0 0 0,0 0 0 0 0,0 0 0 0 0,0 0 0 0 0,0 0 0 0 0,0 0 0 0 0,0 0 0 0 0,0 0 0 0 0,1 0 0 0 0,-1 0 0 0 0,0 0 0 0 0,0 0 0 0 0,0 0 0 0 0,0 0 0 0 0,0 0 0 0 0,0 0 0 0 0,0 0 0 0 0,0 0-1 0 0,0 0 1 0 0,0 1 0 0 0,0-1 0 0 0,0 0 0 0 0,0 0 0 0 0,0 0 0 0 0,0 0 0 0 0,0 0 0 0 0,0 0 0 0 0,0 0 0 0 0,0 0 0 0 0,0 0 0 0 0,0 0 0 0 0,0 0 0 0 0,0 0 0 0 0,0 0 0 0 0,0 0 0 0 0,-1 0 0 0 0,1 0 0 0 0,0 1 0 0 0,0-1 0 0 0,0 0 0 0 0,0 0 0 0 0,0 0 0 0 0,0 0 0 0 0,0 0 0 0 0,0 0 0 0 0,0 0 0 0 0,0 0 0 0 0,0 0 0 0 0,-11 8-74 0 0,-205 112 444 0 0,-3 1-265 0 0,-73 57-63 0 0,-497 396 0 0 0,774-562-33 0 0,-29 25 16 0 0,-45 47 0 0 0,82-74-23 0 0,7-10-2 0 0,0 0-1 0 0,1 0 1 0 0,-1 0 0 0 0,0 0-1 0 0,0 0 1 0 0,0 0 0 0 0,0 1-1 0 0,0-1 1 0 0,0 0 0 0 0,0 0-1 0 0,0 0 1 0 0,0 0 0 0 0,0 0 0 0 0,1 0-1 0 0,-1 0 1 0 0,0 0 0 0 0,0 0-1 0 0,0 0 1 0 0,0 0 0 0 0,0 0-1 0 0,0 0 1 0 0,1 1 0 0 0,-1-1-1 0 0,0 0 1 0 0,0 0 0 0 0,0 0-1 0 0,0 0 1 0 0,0 0 0 0 0,0 0-1 0 0,1 0 1 0 0,-1 0 0 0 0,0 0-1 0 0,0-1 1 0 0,0 1 0 0 0,0 0 0 0 0,0 0-1 0 0,0 0 1 0 0,0 0 0 0 0,1 0-1 0 0,-1 0 1 0 0,0 0 0 0 0,0 0-1 0 0,0 0 1 0 0,0 0 0 0 0,9-3-89 0 0,0-1 0 0 0,0 0 0 0 0,10-6-1 0 0,90-53-173 0 0,697-349 417 0 0,-570 312-97 0 0,382-106-1 0 0,-606 203-57 0 0,129-31 84 0 0,-112 28-123 0 0,1 2-1 0 0,48-2 0 0 0,-78 6 40 0 0,0 0 0 0 0,0 0 0 0 0,0 0 0 0 0,0 0-1 0 0,0 0 1 0 0,0 0 0 0 0,0 0 0 0 0,0 0 0 0 0,1 0 0 0 0,-1 0 0 0 0,0 0-1 0 0,0 0 1 0 0,0 0 0 0 0,0 0 0 0 0,0 0 0 0 0,0 0 0 0 0,0 0 0 0 0,0 0-1 0 0,0 0 1 0 0,0 0 0 0 0,1 0 0 0 0,-1 0 0 0 0,0 0 0 0 0,0 0 0 0 0,0 0-1 0 0,0 0 1 0 0,0 0 0 0 0,0 1 0 0 0,0-1 0 0 0,0 0 0 0 0,0 0 0 0 0,0 0-1 0 0,0 0 1 0 0,0 0 0 0 0,0 0 0 0 0,0 0 0 0 0,0 0 0 0 0,0 0 0 0 0,1 0-1 0 0,-1 0 1 0 0,0 0 0 0 0,0 1 0 0 0,0-1 0 0 0,0 0 0 0 0,0 0 0 0 0,0 0-1 0 0,0 0 1 0 0,0 0 0 0 0,0 0 0 0 0,0 0 0 0 0,0 0 0 0 0,0 0 0 0 0,0 0-1 0 0,0 1 1 0 0,0-1 0 0 0,-1 0 0 0 0,1 0 0 0 0,0 0 0 0 0,0 0 0 0 0,0 0-1 0 0,0 0 1 0 0,0 0 0 0 0,0 0 0 0 0,0 0 0 0 0,0 0 0 0 0,0 2 17 0 0,-1-1 0 0 0,1 0 0 0 0,-1 1 1 0 0,1-1-1 0 0,-1 0 0 0 0,1 1 0 0 0,-1-1 1 0 0,0 0-1 0 0,0 0 0 0 0,0 0 0 0 0,0 0 1 0 0,0 1-1 0 0,-1 0 0 0 0,-20 16 265 0 0,0-1-1 0 0,-33 19 1 0 0,18-12-193 0 0,-1190 760 326 0 0,1185-760-380 0 0,41-24-65 0 0,5-3-21 0 0,24-15-129 0 0,509-292 325 0 0,21 24 58 0 0,-485 250-191 0 0,284-130-194 0 0,-339 159-23 0 0,-45 23-190 0 0,12-8 470 0 0,-646 378 423 0 0,18 25-124 0 0,598-381-349 0 0,4-5 16 0 0,-42 37 0 0 0,72-51-21 0 0,10-11-18 0 0,1 0 0 0 0,0 0 0 0 0,0 0 0 0 0,0 0 0 0 0,0 0 0 0 0,0 0 0 0 0,0 1 0 0 0,0-1 0 0 0,0 0 0 0 0,0 0 0 0 0,0 0 0 0 0,0 0 0 0 0,0 0 0 0 0,-1 0 0 0 0,1 0 1 0 0,0 0-1 0 0,0 0 0 0 0,0 0 0 0 0,0 0 0 0 0,0 0 0 0 0,0 1 0 0 0,0-1 0 0 0,0 0 0 0 0,0 0 0 0 0,0 0 0 0 0,0 0 0 0 0,0 0 0 0 0,0 0 0 0 0,0 0 0 0 0,0 0 0 0 0,0 0 0 0 0,0 1 0 0 0,0-1 0 0 0,0 0 0 0 0,0 0 0 0 0,0 0 0 0 0,0 0 0 0 0,0 0 0 0 0,0 0 0 0 0,0 0 1 0 0,0 0-1 0 0,1 0 0 0 0,-1 0 0 0 0,0 0 0 0 0,0 1 0 0 0,0-1 0 0 0,0 0 0 0 0,0 0 0 0 0,0 0 0 0 0,0 0 0 0 0,0 0 0 0 0,0 0 0 0 0,0 0 0 0 0,0 0 0 0 0,0 0 0 0 0,1 0 0 0 0,-1 0 0 0 0,0 0 0 0 0,0 0 0 0 0,0 0 0 0 0,4-1-18 0 0,1 0-1 0 0,-1 0 1 0 0,0-1-1 0 0,0 1 1 0 0,6-4-1 0 0,98-50-309 0 0,56-32 349 0 0,1668-807 857 0 0,-1497 752-838 0 0,-1021 479 234 0 0,38 64-449 0 0,576-353 157 0 0,-25 15 72 0 0,-132 112 1 0 0,226-171-78 0 0,13-6-69 0 0,31-12-62 0 0,-1-1 0 0 0,66-35 0 0 0,648-324 469 0 0,10 19-51 0 0,-110 65-325 0 0,-1664 779 620 0 0,46 68-654 0 0,926-533 92 0 0,-143 95 54 0 0,180-119-52 0 0,-21 19 35 0 0,20-14-53 0 0,16-8-104 0 0,73-32-187 0 0,55-30 206 0 0,43-20 211 0 0,471-222 48 0 0,631-285 157 0 0,-1044 494-355 0 0,-216 89 12 0 0,-16 5 3 0 0,-1 0 0 0 0,17-9 0 0 0,-26 12-4 0 0,-9 2 32 0 0,-48 14 104 0 0,1 3 0 0 0,-72 32-1 0 0,89-34-83 0 0,-725 340 11 0 0,27 38-111 0 0,723-387 76 0 0,-127 72-9 0 0,62-30 15 0 0,77-48-4 0 0,-1 0 0 0 0,1 0 1 0 0,-1 0-1 0 0,1 0 0 0 0,-1 0 0 0 0,1 1 0 0 0,0-1 0 0 0,0 1 0 0 0,0-1 1 0 0,-1 1-1 0 0,1-1 0 0 0,-1 3 0 0 0,2-3 1 0 0,1-1 0 0 0,-1 0 0 0 0,0 0 0 0 0,0 0 0 0 0,0 1 0 0 0,0-1 0 0 0,0 0 0 0 0,1 0 0 0 0,-1 0 0 0 0,0 0 0 0 0,0 1 1 0 0,0-1-1 0 0,1 0 0 0 0,-1 0 0 0 0,0 0 0 0 0,0 0 0 0 0,1 0 0 0 0,-1 0 0 0 0,0 0 0 0 0,0 0 0 0 0,0 0 0 0 0,1 0 0 0 0,-1 0 0 0 0,0 0 0 0 0,0 0 0 0 0,1 0 0 0 0,-1 0 0 0 0,0 0 0 0 0,0 0 0 0 0,1 0 0 0 0,-1 0 1 0 0,0 0-1 0 0,23-5-56 0 0,81-33-100 0 0,627-257 330 0 0,104-39-21 0 0,100 14-309 0 0,-994 332 298 0 0,-56 22-96 0 0,-119 54-1 0 0,182-67-55 0 0,-441 193 128 0 0,-589 349 0 0 0,1043-541-122 0 0,15-9-4 0 0,1 1 0 0 0,-41 32 0 0 0,60-41-12 0 0,15-5-35 0 0,9-3 7 0 0,0 0 0 0 0,0-2 0 0 0,19-7 0 0 0,72-29 72 0 0,65-34 81 0 0,90-40-5 0 0,829-340-38 0 0,139 13 102 0 0,-960 347-198 0 0,-224 76 30 0 0,-29 11-15 0 0,-1 1 0 0 0,26-5 1 0 0,-61 15 30 0 0,0 1 0 0 0,1 0 1 0 0,-25 11-1 0 0,-4 3 21 0 0,-99 37 8 0 0,-48 17-32 0 0,-52 21 13 0 0,-675 283-70 0 0,23 40 21 0 0,715-323 73 0 0,134-69 10 0 0,-67 47 0 0 0,107-66-67 0 0,15-7-35 0 0,43-13-31 0 0,94-42 0 0 0,-141 55 79 0 0,182-76 7 0 0,56-21 3 0 0,913-331 102 0 0,12 38 60 0 0,-1124 378-171 0 0,-36 11-7 0 0,161-56-219 0 0,-167 57 46 0 0,-7 1 119 0 0,-19 5 29 0 0,-289 92 66 0 0,202-61-27 0 0,-1708 674 101 0 0,1659-632-57 0 0,130-62-25 0 0,-30 21 0 0 0,43-21-8 0 0,15-15-20 0 0,1 0-1 0 0,0 1 1 0 0,0-1 0 0 0,0 0 0 0 0,0 0-1 0 0,0 0 1 0 0,0 0 0 0 0,0 1 0 0 0,-1-1 0 0 0,1 0-1 0 0,0 0 1 0 0,0 0 0 0 0,0 0 0 0 0,0 1 0 0 0,0-1-1 0 0,0 0 1 0 0,0 0 0 0 0,0 0 0 0 0,0 1-1 0 0,0-1 1 0 0,0 0 0 0 0,0 0 0 0 0,0 0 0 0 0,0 1-1 0 0,0-1 1 0 0,0 0 0 0 0,1 0 0 0 0,-1 0-1 0 0,0 0 1 0 0,0 1 0 0 0,0-1 0 0 0,0 0 0 0 0,0 0-1 0 0,0 0 1 0 0,0 0 0 0 0,1 0 0 0 0,-1 1-1 0 0,0-1 1 0 0,0 0 0 0 0,0 0 0 0 0,0 0 0 0 0,0 0-1 0 0,1 0 1 0 0,-1 0 0 0 0,0 0 0 0 0,0 0 0 0 0,1 1-1 0 0,3-1-7 0 0,0 0 1 0 0,1 0-1 0 0,-1 0 0 0 0,1-1 0 0 0,-1 1 0 0 0,1-1 1 0 0,7-3-1 0 0,122-38-43 0 0,68-27 86 0 0,55-18 26 0 0,1519-490 307 0 0,-897 297-763 0 0,-852 270 348 0 0,-15 6-62 0 0,-38 15 1 0 0,-198 80 178 0 0,30-17-4 0 0,-47 18-10 0 0,-45 19 16 0 0,-1660 736-152 0 0,1779-762 131 0 0,82-38 21 0 0,74-38-57 0 0,12-8-16 0 0,-1-1 0 0 0,0 0 0 0 0,1 0 0 0 0,-1 0 0 0 0,0 1 0 0 0,1-1 0 0 0,-1 0 0 0 0,1 0 0 0 0,-1 0 0 0 0,0 0 1 0 0,1 0-1 0 0,-1 1 0 0 0,1-1 0 0 0,-1 0 0 0 0,0 0 0 0 0,1 0 0 0 0,-1 0 0 0 0,1 0 0 0 0,-1 0 0 0 0,0-1 0 0 0,1 1 0 0 0,-1 0 0 0 0,1 0 0 0 0,18-3-41 0 0,0 0 0 0 0,28-9 1 0 0,129-49 59 0 0,69-31 41 0 0,67-25-19 0 0,55-20 5 0 0,1564-525 316 0 0,-1651 567-404 0 0,-58 18-24 0 0,62-23-58 0 0,-220 77 93 0 0,-47 14 29 0 0,-19 9 2 0 0,1-1-1 0 0,-1 1 1 0 0,1 0-1 0 0,-1 0 1 0 0,1 0-1 0 0,-1 0 1 0 0,1 0-1 0 0,-1 0 1 0 0,1 0-1 0 0,-1 1 0 0 0,1-1 1 0 0,-1 0-1 0 0,-1 2 1 0 0,-93 20 86 0 0,-63 27-47 0 0,-57 22-17 0 0,-65 22 14 0 0,-55 26 2 0 0,-949 378-104 0 0,34 66-2 0 0,1211-544 91 0 0,-14 7 42 0 0,-66 42-1 0 0,114-62-55 0 0,22-6-32 0 0,18-5-38 0 0,43-11-1 0 0,118-46 87 0 0,74-34 59 0 0,74-29-27 0 0,-96 36-32 0 0,1603-563 341 0 0,-1507 540-384 0 0,-65 23-29 0 0,-65 22-114 0 0,24-8-110 0 0,-214 66 260 0 0,-18 6-2 0 0,-7 2-49 0 0,-205 57 189 0 0,17 5-126 0 0,-55 21 13 0 0,-50 26 49 0 0,-1315 562 52 0 0,1432-585 25 0 0,154-73-106 0 0,-39 27 1 0 0,62-39-33 0 0,0 1 1 0 0,0 0-1 0 0,0-1 1 0 0,0 1-1 0 0,1 0 0 0 0,-1 0 1 0 0,0-1-1 0 0,0 1 1 0 0,1 0-1 0 0,-1 0 1 0 0,1 0-1 0 0,-1 0 1 0 0,0 1-1 0 0,1-2-1 0 0,0 1 0 0 0,0-1 0 0 0,1 0 0 0 0,-1 1 0 0 0,0-1 0 0 0,0 0 0 0 0,0 0 0 0 0,0 1 0 0 0,1-1 0 0 0,-1 0 0 0 0,0 0-1 0 0,0 1 1 0 0,1-1 0 0 0,-1 0 0 0 0,0 0 0 0 0,1 0 0 0 0,-1 1 0 0 0,0-1 0 0 0,0 0 0 0 0,1 0 0 0 0,-1 0 0 0 0,0 0 0 0 0,1 0 0 0 0,-1 0 0 0 0,0 0 0 0 0,1 0 0 0 0,-1 0 0 0 0,0 0 0 0 0,1 0 0 0 0,-1 0-1 0 0,0 0 1 0 0,1 0 0 0 0,10 0-11 0 0,0 0 0 0 0,0-1 0 0 0,0 0 0 0 0,0-1 0 0 0,14-4 0 0 0,149-47 61 0 0,74-26 92 0 0,49-16-36 0 0,-114 36-51 0 0,753-236 89 0 0,12 45-1276 0 0,-924 245 1006 0 0,-18 4 23 0 0,-10 2-191 0 0,-321 82 258 0 0,-13 25 125 0 0,-1004 401 968 0 0,1177-435-897 0 0,63-24-72 0 0,100-49-87 0 0,-3 1 4 0 0,0 1 0 0 0,1 0 1 0 0,-1 0-1 0 0,-7 6 1 0 0,12-8-7 0 0,0-1 1 0 0,0 0 0 0 0,0 0 0 0 0,0 0-1 0 0,0 0 1 0 0,0 0 0 0 0,0 0 0 0 0,0 1-1 0 0,-1-1 1 0 0,1 0 0 0 0,0 0-1 0 0,0 0 1 0 0,0 0 0 0 0,0 1 0 0 0,0-1-1 0 0,0 0 1 0 0,0 0 0 0 0,0 0 0 0 0,0 0-1 0 0,0 0 1 0 0,0 1 0 0 0,0-1 0 0 0,1 0-1 0 0,-1 0 1 0 0,0 0 0 0 0,0 0-1 0 0,0 0 1 0 0,0 1 0 0 0,0-1 0 0 0,0 0-1 0 0,0 0 1 0 0,0 0 0 0 0,0 0 0 0 0,0 0-1 0 0,1 0 1 0 0,-1 1 0 0 0,0-1-1 0 0,0 0 1 0 0,0 0 0 0 0,0 0 0 0 0,0 0-1 0 0,0 0 1 0 0,1 0 0 0 0,-1 0 0 0 0,0 0-1 0 0,0 0 1 0 0,0 0 0 0 0,0 0-1 0 0,1 0 1 0 0,-1 0 0 0 0,0 0 0 0 0,0 0-1 0 0,0 0 1 0 0,0 0 0 0 0,0 0 0 0 0,1 0-1 0 0,26 0-62 0 0,92-19-68 0 0,59-30 241 0 0,428-148 167 0 0,-44 13-515 0 0,4 27-631 0 0,-468 135 309 0 0,-135 25 456 0 0,-75 23 253 0 0,-197 75 1 0 0,270-87-129 0 0,-34 13 190 0 0,-111 57-1 0 0,178-81-191 0 0,1 0 0 0 0,0 0-1 0 0,0 1 1 0 0,0 0 0 0 0,-6 6-1 0 0,10-10-18 0 0,1 0 0 0 0,0 0 0 0 0,-1 1 0 0 0,1-1 0 0 0,-1 0 0 0 0,1 1 0 0 0,0-1 0 0 0,0 0-1 0 0,-1 0 1 0 0,1 1 0 0 0,0-1 0 0 0,-1 1 0 0 0,1-1 0 0 0,0 0 0 0 0,0 1 0 0 0,0-1 0 0 0,-1 1-1 0 0,1-1 1 0 0,0 0 0 0 0,0 1 0 0 0,0-1 0 0 0,0 1 0 0 0,0-1 0 0 0,0 1 0 0 0,0-1 0 0 0,0 0 0 0 0,0 1-1 0 0,0-1 1 0 0,0 1 0 0 0,0-1 0 0 0,0 1 0 0 0,0-1 0 0 0,0 0 0 0 0,1 1 0 0 0,-1-1 0 0 0,0 1-1 0 0,1 0 1 0 0,1 0-12 0 0,0-1 0 0 0,1 1-1 0 0,-1-1 1 0 0,1 1 0 0 0,-1-1 0 0 0,1 0-1 0 0,-1 1 1 0 0,5-2 0 0 0,27 0 12 0 0,0-2 1 0 0,62-13-1 0 0,75-28-99 0 0,-152 38 69 0 0,610-199-1664 0 0,-595 193 1383 0 0,-3 1-389 0 0,49-23 0 0 0,-66 23 453 0 0,-14 11 245 0 0,0 0-1 0 0,0 0 1 0 0,0 0 0 0 0,1 0 0 0 0,-1 0 0 0 0,0-1 0 0 0,0 1 0 0 0,0 0 0 0 0,0 0 0 0 0,0 0-1 0 0,0-1 1 0 0,1 1 0 0 0,-1 0 0 0 0,0 0 0 0 0,0 0 0 0 0,0-1 0 0 0,0 1 0 0 0,0 0-1 0 0,0 0 1 0 0,0 0 0 0 0,0-1 0 0 0,0 1 0 0 0,0 0 0 0 0,0 0 0 0 0,0-1 0 0 0,0 1 0 0 0,0 0-1 0 0,0 0 1 0 0,0 0 0 0 0,0-1 0 0 0,-1 1 0 0 0,1 0 0 0 0,0 0 0 0 0,0 0 0 0 0,0 0 0 0 0,0-1-1 0 0,0 1 1 0 0,0 0 0 0 0,-1 0 0 0 0,1 0 0 0 0,0 0 0 0 0,0-1 0 0 0,0 1 0 0 0,0 0-1 0 0,-1 0 1 0 0,1 0 0 0 0,0 0 0 0 0,0 0 0 0 0,0 0 0 0 0,-1 0 0 0 0,1 0 0 0 0,0 0 0 0 0,0 0-1 0 0,0-1 1 0 0,-1 1 0 0 0,1 0 0 0 0,0 0 0 0 0,0 0 0 0 0,0 0 0 0 0,-1 0 0 0 0,1 1 0 0 0,0-1-1 0 0,0 0 1 0 0,-1 0 0 0 0,1 0 0 0 0,0 0 0 0 0,-55-3 239 0 0,-59 4 1 0 0,53 1-54 0 0,-78 2 361 0 0,-140-1 529 0 0,267-3-955 0 0,0-1-1 0 0,0 0 1 0 0,0-1-1 0 0,0 0 0 0 0,0-1 1 0 0,0-1-1 0 0,-17-7 1 0 0,25 9-88 0 0,0 0 0 0 0,0-1 1 0 0,0 1-1 0 0,0-1 1 0 0,0 0-1 0 0,1-1 0 0 0,-1 1 1 0 0,1 0-1 0 0,0-1 1 0 0,0 0-1 0 0,1 0 0 0 0,-1 0 1 0 0,1 0-1 0 0,-1 0 1 0 0,1-1-1 0 0,0 1 0 0 0,1 0 1 0 0,-1-1-1 0 0,1 0 1 0 0,0 1-1 0 0,-1-8 0 0 0,1-1-23 0 0,0 1 0 0 0,0 0 0 0 0,1-1 0 0 0,1 1 0 0 0,0 0 0 0 0,1-1 0 0 0,0 1 0 0 0,1 0 0 0 0,0 0 0 0 0,1 0 0 0 0,0 1 0 0 0,1-1 0 0 0,0 1 0 0 0,1 0 0 0 0,13-18 0 0 0,257-325-297 0 0,-264 340 274 0 0,8-11 13 0 0,-47 50-94 0 0,8-9 109 0 0,-132 117 114 0 0,-143 164-1 0 0,283-285-128 0 0,-18 22 19 0 0,27-31-24 0 0,1 0 1 0 0,-1-1-1 0 0,1 1 1 0 0,-1 0-1 0 0,1 0 1 0 0,0 0-1 0 0,0 0 0 0 0,0 0 1 0 0,1 0-1 0 0,-1 0 1 0 0,1 5-1 0 0,6-10-99 0 0,3-3 80 0 0,1 0 0 0 0,-1 0 0 0 0,0-1 0 0 0,0-1 1 0 0,-1 1-1 0 0,1-1 0 0 0,-2-1 0 0 0,12-12 0 0 0,-5 2 16 0 0,0 0 0 0 0,-1-1 0 0 0,14-27 1 0 0,-19 29-39 0 0,-1-1 1 0 0,0 0-1 0 0,-1-1 1 0 0,-1 1 0 0 0,-1-1-1 0 0,-1 0 1 0 0,1-20 0 0 0,-3-133-1047 0 0,-2 158 971 0 0,0 0 0 0 0,-1 0 0 0 0,-1 0 0 0 0,0 0 0 0 0,-1 1 0 0 0,0 0 0 0 0,-9-19 0 0 0,10 25 114 0 0,-1 0 1 0 0,0 0-1 0 0,-1 0 1 0 0,1 1 0 0 0,-1-1-1 0 0,-1 1 1 0 0,1 1 0 0 0,-1-1-1 0 0,0 1 1 0 0,0-1 0 0 0,-1 2-1 0 0,1-1 1 0 0,-1 1-1 0 0,-9-5 1 0 0,11 7 42 0 0,0 0 0 0 0,0 0 0 0 0,-1 1 0 0 0,1-1 0 0 0,-1 1 0 0 0,1 0 0 0 0,0 1 0 0 0,-1-1 0 0 0,0 1 0 0 0,1 0 0 0 0,-1 0 0 0 0,1 1-1 0 0,-1 0 1 0 0,1 0 0 0 0,0 0 0 0 0,-1 1 0 0 0,1-1 0 0 0,0 1 0 0 0,0 0 0 0 0,0 1 0 0 0,0-1 0 0 0,0 1 0 0 0,1 0 0 0 0,-7 5 0 0 0,5-2-33 0 0,0 0 0 0 0,0 0 0 0 0,1 0 0 0 0,0 1 0 0 0,0 0 0 0 0,1 0 0 0 0,0 0 0 0 0,0 0 0 0 0,0 1 0 0 0,1-1 0 0 0,0 1 0 0 0,1 0 0 0 0,-1 0-1 0 0,2 0 1 0 0,-2 12 0 0 0,2-12 8 0 0,0 0 1 0 0,0-1-1 0 0,1 1 0 0 0,0 0 0 0 0,1 12 1 0 0,-1-18-10 0 0,1-1 0 0 0,-1 1 1 0 0,0-1-1 0 0,1 0 0 0 0,-1 1 0 0 0,1-1 1 0 0,-1 0-1 0 0,1 1 0 0 0,0-1 1 0 0,0 0-1 0 0,-1 0 0 0 0,1 0 0 0 0,0 1 1 0 0,0-1-1 0 0,0 0 0 0 0,0 0 1 0 0,0 0-1 0 0,1-1 0 0 0,-1 1 0 0 0,0 0 1 0 0,0 0-1 0 0,0-1 0 0 0,1 1 0 0 0,-1 0 1 0 0,0-1-1 0 0,1 1 0 0 0,-1-1 1 0 0,1 0-1 0 0,-1 0 0 0 0,3 1 0 0 0,-1-1 5 0 0,1 1-1 0 0,-1-1 1 0 0,1 0-1 0 0,-1 0 1 0 0,1-1-1 0 0,-1 1 1 0 0,1-1-1 0 0,-1 0 1 0 0,1 0-1 0 0,-1 0 1 0 0,1 0-1 0 0,-1 0 0 0 0,0-1 1 0 0,4-1-1 0 0,-3-1 42 0 0,0 1 0 0 0,0-1-1 0 0,0 0 1 0 0,0 1 0 0 0,-1-2-1 0 0,0 1 1 0 0,0 0-1 0 0,6-10 1 0 0,-4 3-19 0 0,0 0 0 0 0,0-1 1 0 0,-1 1-1 0 0,0-1 0 0 0,-1 0 0 0 0,0 0 0 0 0,-1 0 1 0 0,-1 0-1 0 0,0-1 0 0 0,0 1 0 0 0,-3-22 0 0 0,1 20-36 0 0,-1 0 0 0 0,-1 1 0 0 0,0-1 0 0 0,-1 1 0 0 0,0-1 0 0 0,-1 1 0 0 0,-1 0 0 0 0,0 1 0 0 0,-1-1 0 0 0,-8-11 0 0 0,-4-2-167 0 0,-34-36-1 0 0,45 54 150 0 0,1 1 0 0 0,-2-1 0 0 0,1 2 1 0 0,-1-1-1 0 0,0 1 0 0 0,0 0 0 0 0,0 1 0 0 0,-14-5 0 0 0,20 8 27 0 0,0 1 1 0 0,1 1-1 0 0,-1-1 1 0 0,0 0-1 0 0,0 1 0 0 0,0-1 1 0 0,0 1-1 0 0,1 0 1 0 0,-1 0-1 0 0,0 0 1 0 0,0 0-1 0 0,0 1 0 0 0,0-1 1 0 0,-5 3-1 0 0,6-2 1 0 0,0 0 1 0 0,0 0-1 0 0,0 0 0 0 0,1 0 0 0 0,-1 0 0 0 0,1 1 0 0 0,-1-1 1 0 0,1 1-1 0 0,-1-1 0 0 0,1 1 0 0 0,0 0 0 0 0,0-1 0 0 0,0 1 0 0 0,0 0 1 0 0,0 0-1 0 0,-1 2 0 0 0,-1 7 4 0 0,1-1 0 0 0,0 1 0 0 0,0 0 0 0 0,1 0 0 0 0,1 0 0 0 0,0 13 0 0 0,0-16-5 0 0,0 3 0 0 0,0-1-3 0 0,0 0 0 0 0,0 1 1 0 0,1-1-1 0 0,4 15 1 0 0,-5-23 1 0 0,1 0 0 0 0,-1 0 1 0 0,1 0-1 0 0,0 0 0 0 0,0 0 1 0 0,0 0-1 0 0,0 0 0 0 0,0 0 1 0 0,0 0-1 0 0,0-1 0 0 0,1 1 1 0 0,-1-1-1 0 0,1 1 0 0 0,-1-1 1 0 0,1 1-1 0 0,-1-1 0 0 0,1 0 1 0 0,0 0-1 0 0,0 0 0 0 0,0 0 1 0 0,0 0-1 0 0,0 0 0 0 0,-1 0 1 0 0,2-1-1 0 0,-1 1 0 0 0,0-1 1 0 0,4 1-1 0 0,-6-1 3 0 0,1 0-1 0 0,-1 0 1 0 0,0 0-1 0 0,1 0 1 0 0,-1 0-1 0 0,1 0 1 0 0,-1 0 0 0 0,0 0-1 0 0,1 0 1 0 0,-1 0-1 0 0,1 0 1 0 0,-1-1-1 0 0,0 1 1 0 0,1 0-1 0 0,-1 0 1 0 0,1 0 0 0 0,-1-1-1 0 0,0 1 1 0 0,1 0-1 0 0,-1-1 1 0 0,0 1-1 0 0,0 0 1 0 0,1-1-1 0 0,-1 1 1 0 0,0 0-1 0 0,0-1 1 0 0,1 1 0 0 0,-1 0-1 0 0,0-1 1 0 0,0 1-1 0 0,0-1 1 0 0,0 1-1 0 0,0 0 1 0 0,1-1-1 0 0,-1 0 1 0 0,0-18 163 0 0,0 13-100 0 0,0-1-41 0 0,-1 0 1 0 0,0 0-1 0 0,0 0 1 0 0,-1 0-1 0 0,0 0 1 0 0,0 0-1 0 0,0 0 1 0 0,-1 0-1 0 0,0 1 1 0 0,0 0-1 0 0,-1-1 1 0 0,0 1-1 0 0,-9-10 1 0 0,-4-4-32 0 0,-2 2 0 0 0,-31-26 0 0 0,50 44 7 0 0,-174-135-154 0 0,23 19-30 0 0,-17-26 0 0 0,166 142 215 0 0,4 5-57 0 0,7 9-54 0 0,18 10 64 0 0,1-1 0 0 0,1-1 0 0 0,1-1 0 0 0,44 22 0 0 0,-48-30 24 0 0,54 19 0 0 0,-69-28-4 0 0,0-1 0 0 0,0 0 0 0 0,0-1 0 0 0,1-1 0 0 0,-1 1 0 0 0,1-2 0 0 0,21-1 0 0 0,-33 1-1 0 0,1 0 0 0 0,0-1 0 0 0,-1 1 0 0 0,1 0 0 0 0,0-1 0 0 0,-1 1 0 0 0,1-1-1 0 0,-1 1 1 0 0,1-1 0 0 0,-1 1 0 0 0,1-1 0 0 0,-1 0 0 0 0,1 1 0 0 0,-1-1 0 0 0,1 0 0 0 0,-1 1 0 0 0,0-1 0 0 0,0 0 0 0 0,1 1 0 0 0,-1-1 0 0 0,0 0 0 0 0,0 0 0 0 0,0 1 0 0 0,0-1 0 0 0,1 0 0 0 0,-1 0 0 0 0,0 1 0 0 0,-1-1 0 0 0,1 0 0 0 0,0 0-1 0 0,0 1 1 0 0,0-1 0 0 0,0 0 0 0 0,-1-1 0 0 0,1-3 38 0 0,-1-2-17 0 0,1 0 1 0 0,-1 0 0 0 0,0 0-1 0 0,-1 0 1 0 0,0 1-1 0 0,0-1 1 0 0,0 0-1 0 0,-1 1 1 0 0,0 0-1 0 0,0-1 1 0 0,-1 1 0 0 0,0 1-1 0 0,-4-7 1 0 0,-9-8-13 0 0,0 2 1 0 0,-26-23 0 0 0,29 29-3 0 0,-63-55-29 0 0,-4 3 0 0 0,-1 5-1 0 0,-4 2 1 0 0,-135-65 0 0 0,209 116 28 0 0,-56-24 16 0 0,61 27-5 0 0,-1 1 1 0 0,1 0 0 0 0,-1 0 0 0 0,1 1-1 0 0,-1 0 1 0 0,-15 0 0 0 0,23 1-18 0 0,0-1 1 0 0,-1 1 0 0 0,1 0-1 0 0,0 0 1 0 0,-1 0-1 0 0,1 0 1 0 0,0 0-1 0 0,-1 0 1 0 0,1 0 0 0 0,0 0-1 0 0,-1 1 1 0 0,1-1-1 0 0,0 0 1 0 0,0 0-1 0 0,-1 0 1 0 0,1 0 0 0 0,0 0-1 0 0,-1 0 1 0 0,1 1-1 0 0,0-1 1 0 0,0 0 0 0 0,-1 0-1 0 0,1 0 1 0 0,0 1-1 0 0,0-1 1 0 0,-1 0-1 0 0,1 0 1 0 0,0 1 0 0 0,0-1-1 0 0,0 0 1 0 0,-1 1-1 0 0,1-1 1 0 0,0 0 0 0 0,0 0-1 0 0,0 1 1 0 0,0-1-1 0 0,0 1 1 0 0,-1 4-9 0 0,0-1 0 0 0,1 1 0 0 0,0 0 0 0 0,0 0 0 0 0,0 0 0 0 0,1 0 0 0 0,-1 0 0 0 0,1 0 0 0 0,0-1 0 0 0,1 1 0 0 0,-1 0 0 0 0,1 0 0 0 0,0-1 0 0 0,0 0 0 0 0,0 1 0 0 0,1-1 0 0 0,2 4 0 0 0,7 8 2 0 0,1-1-1 0 0,0-1 0 0 0,16 14 1 0 0,-29-28 3 0 0,37 33-2 0 0,1-3 1 0 0,1-1-1 0 0,1-2 0 0 0,76 37 1 0 0,-111-61-1 0 0,-4-2-2 0 0,0 0 0 0 0,1-1 0 0 0,-1 1 0 0 0,0-1 0 0 0,1 1 0 0 0,-1-1 0 0 0,1 1 0 0 0,-1-1 0 0 0,1 0 0 0 0,2 1 0 0 0,-4-2 15 0 0,0 0-1 0 0,1 0 0 0 0,-1 0 0 0 0,-1 0 0 0 0,1 0 0 0 0,0 0 0 0 0,0 0 0 0 0,0 0 0 0 0,-1 0 0 0 0,1 0 1 0 0,0 0-1 0 0,-1 0 0 0 0,0-2 0 0 0,-5-5 28 0 0,0 1 1 0 0,-1 0-1 0 0,1 0 1 0 0,-2 0-1 0 0,1 1 0 0 0,-1 0 1 0 0,-14-9-1 0 0,14 9-30 0 0,-342-202 64 0 0,150 95-102 0 0,-230-156 46 0 0,406 255 11 0 0,24 14-23 0 0,0-1 0 0 0,0 1 0 0 0,0 0 0 0 0,-1 0 0 0 0,1 0 0 0 0,0 0-1 0 0,0 0 1 0 0,0 0 0 0 0,0-1 0 0 0,0 1 0 0 0,-1 0 0 0 0,1 0 0 0 0,0 0 0 0 0,0 0 0 0 0,0 0 0 0 0,-1 0 0 0 0,1 0 0 0 0,0 0 0 0 0,0 0-1 0 0,0 0 1 0 0,0 0 0 0 0,-1 0 0 0 0,1 0 0 0 0,0 0 0 0 0,0 0 0 0 0,0 0 0 0 0,-1 0 0 0 0,1 0 0 0 0,0 0 0 0 0,0 0 0 0 0,0 0 0 0 0,-1 0-1 0 0,1 0 1 0 0,0 0 0 0 0,0 0 0 0 0,0 0 0 0 0,-1 1 0 0 0,6 7 74 0 0,4 2-97 0 0,0-1 1 0 0,0-1 0 0 0,1 0-1 0 0,1 0 1 0 0,18 11-1 0 0,-22-15 26 0 0,64 41-3 0 0,1-4 0 0 0,3-4 1 0 0,0-2-1 0 0,160 48 0 0 0,-226-80 2 0 0,10 0 15 0 0,-19-4-15 0 0,1 1 0 0 0,-1-1 0 0 0,0 0 0 0 0,0 0 0 0 0,0 1 0 0 0,0-1 0 0 0,0 0 0 0 0,0 0 0 0 0,-1 1 0 0 0,1-1 0 0 0,0 0 0 0 0,0 0 0 0 0,0 1 0 0 0,-1-1 0 0 0,1 0 0 0 0,0 1 0 0 0,-1-1 0 0 0,1 0 0 0 0,-1 1 0 0 0,1-1 0 0 0,-1 1 0 0 0,0-2 0 0 0,-10-8 44 0 0,0 1-1 0 0,0 0 0 0 0,-25-14 0 0 0,10 7-40 0 0,-306-201 5 0 0,-134-88-223 0 0,438 286 220 0 0,-146-93 21 0 0,163 105-52 0 0,11 10-13 0 0,13 8-40 0 0,47 30 26 0 0,67 33 0 0 0,73 27 117 0 0,94 23 18 0 0,-274-118-98 0 0,-20-6 10 0 0,0 0 1 0 0,0 0 0 0 0,0 0-1 0 0,0 0 1 0 0,1 0 0 0 0,-1 1-1 0 0,0-1 1 0 0,0 0 0 0 0,0 0-1 0 0,0 0 1 0 0,0 0 0 0 0,0 0-1 0 0,1 0 1 0 0,-1 0-1 0 0,0 0 1 0 0,0 0 0 0 0,0 0-1 0 0,0 0 1 0 0,0 0 0 0 0,1 0-1 0 0,-1 0 1 0 0,0 0 0 0 0,0 0-1 0 0,0 0 1 0 0,0 0-1 0 0,0 0 1 0 0,1 0 0 0 0,-1-1-1 0 0,0 1 1 0 0,0 0 0 0 0,0 0-1 0 0,0 0 1 0 0,0 0 0 0 0,0 0-1 0 0,1 0 1 0 0,-1 0 0 0 0,0 0-1 0 0,0 0 1 0 0,0-1-1 0 0,0 1 1 0 0,0 0 0 0 0,0 0-1 0 0,0 0 1 0 0,0 0 0 0 0,0 0-1 0 0,0-1 1 0 0,0 1 0 0 0,0 0-1 0 0,0 0 1 0 0,1-1 3 0 0,-1 0 1 0 0,0 0-1 0 0,-1 0 0 0 0,1 0 1 0 0,0 0-1 0 0,0 0 1 0 0,0 0-1 0 0,0 1 0 0 0,-1-1 1 0 0,1 0-1 0 0,0 0 1 0 0,-1 0-1 0 0,1 0 0 0 0,-1 1 1 0 0,1-1-1 0 0,-1 0 1 0 0,1 0-1 0 0,-1 1 0 0 0,0-2 1 0 0,-13-11 17 0 0,0 0 1 0 0,-1 1-1 0 0,-17-10 1 0 0,6 4-36 0 0,-87-59-32 0 0,-3 4 0 0 0,-4 6-1 0 0,-2 5 1 0 0,-152-54-1 0 0,257 110 48 0 0,-6-3 3 0 0,1 1 0 0 0,-2 1 0 0 0,1 1 0 0 0,-47-6 0 0 0,69 11-6 0 0,0 1 0 0 0,0 0 0 0 0,0 0 0 0 0,0 0 0 0 0,0 0-1 0 0,0 0 1 0 0,0 0 0 0 0,0 0 0 0 0,0 0 0 0 0,0 0 0 0 0,0 0 0 0 0,0 0 0 0 0,0 1 0 0 0,0-1-1 0 0,0 0 1 0 0,0 1 0 0 0,0-1 0 0 0,0 1 0 0 0,0-1 0 0 0,1 1 0 0 0,-1 0 0 0 0,0-1 0 0 0,0 1-1 0 0,1 0 1 0 0,-1-1 0 0 0,0 2 0 0 0,0 0-7 0 0,0 1 0 0 0,1-1 0 0 0,0 1 0 0 0,0-1 0 0 0,-1 1-1 0 0,1-1 1 0 0,1 1 0 0 0,-1-1 0 0 0,1 4 0 0 0,-1-1 2 0 0,1-1 1 0 0,0 0 0 0 0,0 0 1 0 0,0 1-1 0 0,1-1 0 0 0,-1 0 1 0 0,1-1-1 0 0,0 1 0 0 0,0 0 1 0 0,0 0-1 0 0,1-1 0 0 0,-1 1 1 0 0,1-1-1 0 0,0 0 0 0 0,5 4 1 0 0,4 4-1 0 0,1-1 1 0 0,21 13-1 0 0,-19-14 3 0 0,21 13-1 0 0,1-1-1 0 0,1-3 0 0 0,1 0 0 0 0,66 19 1 0 0,-98-35-2 0 0,-1 0 1 0 0,1-1 0 0 0,0 0 0 0 0,9 1-1 0 0,-15-2 7 0 0,-1-1 0 0 0,0 1 0 0 0,1 0 0 0 0,-1 0 0 0 0,1 0 0 0 0,-1 0 0 0 0,0-1 0 0 0,1 1 0 0 0,-1 0 0 0 0,0 0 0 0 0,0-1 0 0 0,1 1 0 0 0,-1 0 0 0 0,0-1-1 0 0,0 1 1 0 0,1 0 0 0 0,-1-1 0 0 0,0 1 0 0 0,0 0 0 0 0,0-1 0 0 0,1 1 0 0 0,-1 0 0 0 0,0-1 0 0 0,0 1 0 0 0,0-1 0 0 0,0 1 0 0 0,0 0 0 0 0,0-1 0 0 0,0 1 0 0 0,0-1 0 0 0,0 1-1 0 0,0 0 1 0 0,0-1 0 0 0,0 1 0 0 0,0 0 0 0 0,0-1 0 0 0,-1 1 0 0 0,1-1 0 0 0,0 1 0 0 0,0 0 0 0 0,0-1 0 0 0,-1 0 0 0 0,-9-19 64 0 0,-6 5-51 0 0,-2 0 1 0 0,0 1-1 0 0,-37-21 1 0 0,52 33-17 0 0,-76-43-18 0 0,-2 3-1 0 0,-90-33 1 0 0,-182-48-27 0 0,47 32 101 0 0,231 74-34 0 0,0 2 0 0 0,-89-5-1 0 0,118 19-17 0 0,45 1-4 0 0,0 0-1 0 0,0 0 1 0 0,0 0 0 0 0,0 0-1 0 0,1 0 1 0 0,-1 0-1 0 0,0 0 1 0 0,0 1-1 0 0,0-1 1 0 0,0 0 0 0 0,0 0-1 0 0,0 1 1 0 0,0-1-1 0 0,1 1 1 0 0,-1-1 0 0 0,0 0-1 0 0,0 1 1 0 0,0 0-1 0 0,1-1 1 0 0,-1 1 0 0 0,0-1-1 0 0,1 1 1 0 0,-1 0-1 0 0,1-1 1 0 0,-1 1-1 0 0,1 0 1 0 0,-1 0 0 0 0,1 0-1 0 0,-1-1 1 0 0,1 1-1 0 0,0 0 1 0 0,-1 0 0 0 0,1 0-1 0 0,0 0 1 0 0,0 0-1 0 0,-1 0 1 0 0,1 0 0 0 0,0 0-1 0 0,0 0 1 0 0,1 2-7 0 0,-1 0-1 0 0,1 0 1 0 0,0 0 0 0 0,-1 0 0 0 0,1 0 0 0 0,1 0-1 0 0,-1-1 1 0 0,0 1 0 0 0,1-1 0 0 0,-1 1 0 0 0,1-1 0 0 0,3 4-1 0 0,3 3-4 0 0,1 0 0 0 0,0-2 0 0 0,1 1 0 0 0,0-1 0 0 0,0 0-1 0 0,14 7 1 0 0,75 31-28 0 0,-78-37 41 0 0,44 19-18 0 0,1-4 1 0 0,1-2-1 0 0,1-3 1 0 0,136 16-1 0 0,-193-34 30 0 0,-9-3 25 0 0,-9-3 21 0 0,-20-10-26 0 0,0 1 1 0 0,-32-12-1 0 0,-69-23 32 0 0,80 32-57 0 0,-111-40-2 0 0,-309-68 0 0 0,440 121 10 0 0,0 1-1 0 0,-45-1 0 0 0,72 5-19 0 0,1 0-1 0 0,-1 0 0 0 0,0 0 1 0 0,1 0-1 0 0,-1 0 1 0 0,1 0-1 0 0,-1 0 0 0 0,1 0 1 0 0,-1 0-1 0 0,1 0 1 0 0,-1 1-1 0 0,1-1 0 0 0,-1 0 1 0 0,1 0-1 0 0,0 0 1 0 0,-1 1-1 0 0,1-1 1 0 0,-1 0-1 0 0,1 0 0 0 0,-1 1 1 0 0,1-1-1 0 0,0 1 1 0 0,-1-1-1 0 0,1 0 0 0 0,0 1 1 0 0,-1-1-1 0 0,1 1 1 0 0,0-1-1 0 0,0 0 0 0 0,-1 1 1 0 0,1-1-1 0 0,0 1 1 0 0,0-1-1 0 0,0 1 1 0 0,0-1-1 0 0,-1 1 0 0 0,1-1 1 0 0,0 1-1 0 0,0-1 1 0 0,0 1-1 0 0,0-1 0 0 0,0 1 1 0 0,0 0-1 0 0,1-1 1 0 0,-1 1-1 0 0,0 1-6 0 0,1 0 0 0 0,0 0 1 0 0,-1-1-1 0 0,1 1 0 0 0,0 0 0 0 0,0-1 0 0 0,0 1 0 0 0,0 0 1 0 0,0-1-1 0 0,0 1 0 0 0,0-1 0 0 0,3 3 0 0 0,2 0-7 0 0,0 0-1 0 0,0-1 0 0 0,1 1 0 0 0,-1-1 1 0 0,1-1-1 0 0,0 1 0 0 0,0-1 0 0 0,0 0 1 0 0,0-1-1 0 0,13 2 0 0 0,10-1-114 0 0,39-2 0 0 0,-35 0 59 0 0,-23 0 30 0 0,-1-1-1 0 0,0 0 1 0 0,0 0 0 0 0,0-1 0 0 0,0-1-1 0 0,0 1 1 0 0,0-2 0 0 0,0 1 0 0 0,12-7-1 0 0,-18 8 30 0 0,0-1 0 0 0,-1 1-1 0 0,1-1 1 0 0,0 1-1 0 0,-1-1 1 0 0,0 0 0 0 0,1-1-1 0 0,-1 1 1 0 0,-1 0 0 0 0,1-1-1 0 0,0 0 1 0 0,-1 1-1 0 0,0-1 1 0 0,1 0 0 0 0,-2 0-1 0 0,1-1 1 0 0,0 1 0 0 0,-1 0-1 0 0,0 0 1 0 0,0-1-1 0 0,0 1 1 0 0,-1-1 0 0 0,1-6-1 0 0,-1 9 15 0 0,0-1-1 0 0,0 1 0 0 0,-1-1 1 0 0,1 1-1 0 0,-1-1 0 0 0,0 1 0 0 0,1-1 1 0 0,-1 1-1 0 0,0-1 0 0 0,-1 1 1 0 0,1 0-1 0 0,0 0 0 0 0,-1-1 1 0 0,-2-2-1 0 0,0 1-5 0 0,0 0 1 0 0,1 1-1 0 0,-2 0 1 0 0,1 0-1 0 0,0 0 0 0 0,0 0 1 0 0,-6-2-1 0 0,-5-1-4 0 0,1 1 0 0 0,-1 0-1 0 0,0 1 1 0 0,-19-2 0 0 0,-4 1 26 0 0,0 2 0 0 0,-1 1 1 0 0,1 2-1 0 0,-42 6 1 0 0,49-1 7 0 0,-1 1 0 0 0,1 1 0 0 0,1 2 0 0 0,0 2 0 0 0,-35 16 0 0 0,-136 82-13 0 0,195-106-12 0 0,3-1-1 0 0,1-1-1 0 0,-1 0 1 0 0,1 1-1 0 0,-1-1 1 0 0,1 1-1 0 0,0 0 1 0 0,0 0 0 0 0,0 0-1 0 0,0 0 1 0 0,0 0-1 0 0,-2 4 1 0 0,4-2-162 0 0,7-4 85 0 0,-2 0 34 0 0,14-1 25 0 0,0-1 0 0 0,0-1 0 0 0,0 0-1 0 0,-1-2 1 0 0,1 0 0 0 0,19-8 0 0 0,10-7 62 0 0,50-30 1 0 0,-76 40-35 0 0,-1-2 0 0 0,-1-1 0 0 0,0 0 1 0 0,-1-2-1 0 0,29-27 0 0 0,-46 40-11 0 0,0 0-1 0 0,0 0 1 0 0,-1-1-1 0 0,1 1 1 0 0,0-1-1 0 0,-1 0 1 0 0,0 1-1 0 0,1-1 1 0 0,-1 0-1 0 0,0 0 1 0 0,0 0-1 0 0,-1 0 1 0 0,1 0-1 0 0,-1 0 1 0 0,1 0-1 0 0,-1-5 1 0 0,0 7 1 0 0,0 0 1 0 0,0 1 0 0 0,0-1 0 0 0,0 0-1 0 0,0 0 1 0 0,0 0 0 0 0,0 0 0 0 0,-1 0-1 0 0,1 0 1 0 0,0 0 0 0 0,-1 0-1 0 0,1 1 1 0 0,0-1 0 0 0,-1 0 0 0 0,1 0-1 0 0,-1 0 1 0 0,1 1 0 0 0,-1-1 0 0 0,0 0-1 0 0,1 1 1 0 0,-1-1 0 0 0,0 0 0 0 0,0 0-1 0 0,-3 0-7 0 0,1-1 0 0 0,0 1-1 0 0,0 0 1 0 0,0 0 0 0 0,-1 1 0 0 0,-3-2-1 0 0,-24-1-5 0 0,-63 0 1 0 0,77 3 23 0 0,-35 2 20 0 0,1 2 0 0 0,-1 3 1 0 0,1 2-1 0 0,-56 17 0 0 0,-195 76 125 0 0,213-66-138 0 0,-27 10-26 0 0,108-45-55 0 0,19-10-114 0 0,86-55 239 0 0,137-103 55 0 0,-229 163-126 0 0,22-21-107 0 0,-26 24 115 0 0,0 0-1 0 0,0 0 1 0 0,0 0-1 0 0,0 0 1 0 0,0 0-1 0 0,0 0 1 0 0,0-1-1 0 0,-1 1 1 0 0,1 0-1 0 0,0 0 1 0 0,-1-1-1 0 0,1 1 1 0 0,-1 0-1 0 0,0-1 1 0 0,1 1-1 0 0,-1 0 1 0 0,0-1-1 0 0,0 1 1 0 0,0-2-1 0 0,0 2-1 0 0,0 1 0 0 0,-1 0 0 0 0,1 0 0 0 0,0-1 0 0 0,-1 1 0 0 0,1 0 0 0 0,0 0 1 0 0,-1 0-1 0 0,1 0 0 0 0,-1-1 0 0 0,1 1 0 0 0,0 0 0 0 0,-1 0 0 0 0,1 0 0 0 0,-1 0 0 0 0,1 0 0 0 0,0 0 0 0 0,-1 0 0 0 0,1 0 0 0 0,-1 0 0 0 0,1 0 0 0 0,0 0 0 0 0,-1 0 0 0 0,1 0 0 0 0,-1 1 0 0 0,1-1 7 0 0,-19 1-42 0 0,0 1 1 0 0,0 1-1 0 0,1 0 0 0 0,-1 2 0 0 0,-22 7 1 0 0,-95 43 72 0 0,123-49-31 0 0,-377 178 336 0 0,378-177-308 0 0,10-4-73 0 0,7-5-234 0 0,185-118 374 0 0,-174 109-75 0 0,33-23 76 0 0,60-53 0 0 0,-108 86-94 0 0,23-24 42 0 0,-22 23-41 0 0,-1 0 0 0 0,0 0 0 0 0,0 0 0 0 0,0 0 0 0 0,0 0 0 0 0,0 0 0 0 0,-1 0 0 0 0,1 0 0 0 0,-1 0 0 0 0,1 0 0 0 0,-1-1 0 0 0,1-3 0 0 0,-1 6-5 0 0,0 0 0 0 0,0 0 0 0 0,0-1 0 0 0,-1 1 0 0 0,1 0 0 0 0,0 0 0 0 0,0 0 0 0 0,0 0 0 0 0,0-1 0 0 0,0 1 0 0 0,0 0 1 0 0,0 0-1 0 0,0 0 0 0 0,0 0 0 0 0,-1 0 0 0 0,1-1 0 0 0,0 1 0 0 0,0 0 0 0 0,0 0 0 0 0,0 0 0 0 0,0 0 0 0 0,-1 0 0 0 0,1 0 0 0 0,0 0 0 0 0,0 0 0 0 0,0 0 0 0 0,0-1 0 0 0,-1 1 0 0 0,1 0 0 0 0,0 0 0 0 0,0 0 0 0 0,0 0 0 0 0,-1 0 0 0 0,1 0 0 0 0,0 0 0 0 0,0 0 0 0 0,0 0 0 0 0,0 0 0 0 0,-1 0 0 0 0,1 0 0 0 0,0 1 0 0 0,0-1 0 0 0,0 0 0 0 0,-1 0 0 0 0,1 0 0 0 0,0 0 0 0 0,-28 0 17 0 0,1 1-1 0 0,0 2 1 0 0,0 1 0 0 0,0 0-1 0 0,-51 17 1 0 0,-21 15 45 0 0,-16 6 152 0 0,106-42-165 0 0,9-5-171 0 0,12-10-10 0 0,30-22 324 0 0,-31 29-149 0 0,-1-1 1 0 0,0 0 0 0 0,0 0-1 0 0,12-17 1 0 0,-22 26-52 0 0,0 0 8 0 0,0 0 0 0 0,0 0 0 0 0,1 0 0 0 0,-1 0 0 0 0,0-1 1 0 0,0 1-1 0 0,0 0 0 0 0,0 0 0 0 0,0 0 0 0 0,1 0 0 0 0,-1 0 0 0 0,0-1 0 0 0,0 1 0 0 0,0 0 0 0 0,0 0 0 0 0,0 0 0 0 0,0 0 0 0 0,0-1 0 0 0,0 1 0 0 0,0 0 0 0 0,0 0 0 0 0,0 0 0 0 0,0-1 0 0 0,0 1 1 0 0,0 0-1 0 0,0 0 0 0 0,0 0 0 0 0,0-1 0 0 0,0 1 0 0 0,0 0 0 0 0,0 0 0 0 0,0 0 0 0 0,0 0 0 0 0,0-1 0 0 0,0 1 0 0 0,0 0 0 0 0,0 0 0 0 0,0 0 0 0 0,-1 0 0 0 0,1-1 0 0 0,0 1 0 0 0,0 0 0 0 0,0 0 0 0 0,0 0 1 0 0,0 0-1 0 0,0 0 0 0 0,-1 0 0 0 0,1-1 0 0 0,0 1 0 0 0,0 0 0 0 0,0 0 0 0 0,0 0 0 0 0,-1 0 0 0 0,1 0 0 0 0,0 0 0 0 0,0 0 0 0 0,0 0 0 0 0,-1 0 0 0 0,1 0 0 0 0,0 0 0 0 0,0 0 0 0 0,0 0 0 0 0,-1 0 0 0 0,1 0 1 0 0,0 0-1 0 0,0 0 0 0 0,0 0 0 0 0,-1 0 0 0 0,-15 1 9 0 0,-1 1 0 0 0,0 0 0 0 0,1 1 0 0 0,0 1 0 0 0,-19 6 0 0 0,-81 38 47 0 0,109-45-51 0 0,5-3-3 0 0,1 1 1 0 0,-1 0-1 0 0,0 0 0 0 0,1 0 0 0 0,-1-1 0 0 0,1 1 1 0 0,-1 1-1 0 0,1-1 0 0 0,-2 2 0 0 0,16-2-488 0 0,-1-2 465 0 0,1 0 0 0 0,0-1 0 0 0,-1-1-1 0 0,23-6 1 0 0,52-24 227 0 0,-55 20-153 0 0,23-9 55 0 0,-54 21-175 0 0,-7 4 8 0 0,-75 38 330 0 0,-131 90 1 0 0,204-126-240 0 0,-13 10 87 0 0,20-14-119 0 0,0 0 1 0 0,0 0-1 0 0,1 0 0 0 0,-1 0 1 0 0,0 0-1 0 0,0 0 1 0 0,1 0-1 0 0,-1 0 0 0 0,1 0 1 0 0,-1 0-1 0 0,1 0 1 0 0,-1 1-1 0 0,1-1 0 0 0,-1 0 1 0 0,1 0-1 0 0,0 3 1 0 0,0-4-8 0 0,0 0 0 0 0,0 0 0 0 0,0 1 0 0 0,0-1 0 0 0,1 0 0 0 0,-1 1 0 0 0,0-1 0 0 0,0 0 0 0 0,0 0 0 0 0,0 0 0 0 0,1 1 0 0 0,-1-1 0 0 0,0 0 0 0 0,0 0 0 0 0,1 0 0 0 0,-1 0 0 0 0,0 1 0 0 0,0-1 0 0 0,1 0 0 0 0,-1 0 0 0 0,0 0 0 0 0,0 0 0 0 0,1 0 0 0 0,-1 0 0 0 0,0 0 0 0 0,1 0 0 0 0,-1 0-1 0 0,0 0 1 0 0,0 0 0 0 0,1 0 0 0 0,-1 0 0 0 0,15 0-38 0 0,-10 0 4 0 0,-1 0 36 0 0,49 1 22 0 0,-1-3 0 0 0,102-15-1 0 0,101-43-387 0 0,-245 58-414 0 0,1 0 0 0 0,0 1 0 0 0,13 0 0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819"/>
    </inkml:context>
    <inkml:brush xml:id="br0">
      <inkml:brushProperty name="width" value="0.05" units="cm"/>
      <inkml:brushProperty name="height" value="0.05" units="cm"/>
      <inkml:brushProperty name="color" value="#66CC00"/>
    </inkml:brush>
  </inkml:definitions>
  <inkml:trace contextRef="#ctx0" brushRef="#br0">1 52 5795 0 0,'0'0'3193'0'0,"37"-1"-2747"0"0,118-2-46 0 0,-52-4 82 0 0,-64 4-212 0 0,148-10 346 0 0,128-7 118 0 0,-102 15-5067 0 0,-190 5 1052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5.612"/>
    </inkml:context>
    <inkml:brush xml:id="br0">
      <inkml:brushProperty name="width" value="0.05" units="cm"/>
      <inkml:brushProperty name="height" value="0.05" units="cm"/>
      <inkml:brushProperty name="color" value="#66CC00"/>
    </inkml:brush>
  </inkml:definitions>
  <inkml:trace contextRef="#ctx0" brushRef="#br0">0 1 5731 0 0,'0'0'3020'0'0,"34"0"-2425"0"0,108 0-94 0 0,21-1 121 0 0,89 2-145 0 0,-145 7-435 0 0,11 0-356 0 0,-61-8-2231 0 0,-33 0-574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062"/>
    </inkml:context>
    <inkml:brush xml:id="br0">
      <inkml:brushProperty name="width" value="0.05" units="cm"/>
      <inkml:brushProperty name="height" value="0.05" units="cm"/>
      <inkml:brushProperty name="color" value="#66CC00"/>
    </inkml:brush>
  </inkml:definitions>
  <inkml:trace contextRef="#ctx0" brushRef="#br0">0 1 4242 0 0,'0'0'4495'0'0,"33"0"-4092"0"0,106 0-96 0 0,375 0 1214 0 0,-421 6-3324 0 0,-81-5 698 0 0,6 1-1897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513"/>
    </inkml:context>
    <inkml:brush xml:id="br0">
      <inkml:brushProperty name="width" value="0.05" units="cm"/>
      <inkml:brushProperty name="height" value="0.05" units="cm"/>
      <inkml:brushProperty name="color" value="#66CC00"/>
    </inkml:brush>
  </inkml:definitions>
  <inkml:trace contextRef="#ctx0" brushRef="#br0">1 0 4242 0 0,'0'0'3471'0'0,"16"1"-2692"0"0,225 11 934 0 0,-159-10-1084 0 0,46 3-229 0 0,-37 0-931 0 0,-31-4-4252 0 0,-46-1 2032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167"/>
    </inkml:context>
    <inkml:brush xml:id="br0">
      <inkml:brushProperty name="width" value="0.05" units="cm"/>
      <inkml:brushProperty name="height" value="0.05" units="cm"/>
      <inkml:brushProperty name="color" value="#66CC00"/>
    </inkml:brush>
  </inkml:definitions>
  <inkml:trace contextRef="#ctx0" brushRef="#br0">68 1 5971 0 0,'0'0'4743'0'0,"0"14"-4772"0"0,-7 62 724 0 0,0 4-120 0 0,4 69-380 0 0,2-144-444 0 0,1 1 0 0 0,-1 0 1 0 0,-1-1-1 0 0,1 1 0 0 0,-1-1 1 0 0,0 0-1 0 0,0 0 0 0 0,0 1 1 0 0,-1-1-1 0 0,0-1 0 0 0,-5 8 1 0 0,3-4-472 0 0,1-1 1 0 0,-1 1 0 0 0,-4 13-1 0 0,8-12-3007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507"/>
    </inkml:context>
    <inkml:brush xml:id="br0">
      <inkml:brushProperty name="width" value="0.05" units="cm"/>
      <inkml:brushProperty name="height" value="0.05" units="cm"/>
      <inkml:brushProperty name="color" value="#66CC00"/>
    </inkml:brush>
  </inkml:definitions>
  <inkml:trace contextRef="#ctx0" brushRef="#br0">125 0 2673 0 0,'0'0'6019'0'0,"0"21"-5339"0"0,0 68-189 0 0,0-71-228 0 0,-1-1-1 0 0,0 1 1 0 0,-2 0-1 0 0,0-1 0 0 0,-7 21 1 0 0,1-1 288 0 0,-22 93 367 0 0,28-113-925 0 0,-1-1-1 0 0,0 1 1 0 0,-2-1-1 0 0,-8 19 1 0 0,-9 4-3136 0 0,10-23-277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299"/>
    </inkml:context>
    <inkml:brush xml:id="br0">
      <inkml:brushProperty name="width" value="0.05" units="cm"/>
      <inkml:brushProperty name="height" value="0.05" units="cm"/>
      <inkml:brushProperty name="color" value="#66CC00"/>
    </inkml:brush>
  </inkml:definitions>
  <inkml:trace contextRef="#ctx0" brushRef="#br0">12 17 1169 0 0,'0'0'4028'0'0,"-1"-4"-3657"0"0,-2-1-871 0 0,-1-2 3093 0 0,2 20-455 0 0,1 22-1150 0 0,1-12-736 0 0,2 33 0 0 0,-2-52-245 0 0,1-1 1 0 0,0 0 0 0 0,0 1 0 0 0,1-1 0 0 0,-1 0 0 0 0,1 0 0 0 0,-1 0 0 0 0,1 0 0 0 0,3 4 0 0 0,23 25 74 0 0,-19-22-38 0 0,-6-8-47 0 0,1 1 1 0 0,-1 0-1 0 0,1-1 0 0 0,-1 0 1 0 0,1 1-1 0 0,0-1 1 0 0,0-1-1 0 0,0 1 0 0 0,0-1 1 0 0,0 1-1 0 0,0-1 1 0 0,0 0-1 0 0,6 0 0 0 0,10 1 17 0 0,32-1 0 0 0,-36-1 6 0 0,158 0 89 0 0,37 0-577 0 0,-72 0-4797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830"/>
    </inkml:context>
    <inkml:brush xml:id="br0">
      <inkml:brushProperty name="width" value="0.05" units="cm"/>
      <inkml:brushProperty name="height" value="0.05" units="cm"/>
      <inkml:brushProperty name="color" value="#66CC00"/>
    </inkml:brush>
  </inkml:definitions>
  <inkml:trace contextRef="#ctx0" brushRef="#br0">1 0 3714 0 0,'0'0'3743'0'0,"15"3"-3380"0"0,-2-1-277 0 0,98 10 604 0 0,283 0 1169 0 0,-246 0-1739 0 0,33 1-477 0 0,-110-13-2804 0 0,-37 0 218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266"/>
    </inkml:context>
    <inkml:brush xml:id="br0">
      <inkml:brushProperty name="width" value="0.05" units="cm"/>
      <inkml:brushProperty name="height" value="0.05" units="cm"/>
      <inkml:brushProperty name="color" value="#66CC00"/>
    </inkml:brush>
  </inkml:definitions>
  <inkml:trace contextRef="#ctx0" brushRef="#br0">1 0 3298 0 0,'0'0'3937'0'0,"25"1"-3331"0"0,82 3-99 0 0,370-2 1318 0 0,-262-3-1692 0 0,-174 1-1379 0 0,71 11 0 0 0,-95-9-1254 0 0,0 0-1806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638"/>
    </inkml:context>
    <inkml:brush xml:id="br0">
      <inkml:brushProperty name="width" value="0.05" units="cm"/>
      <inkml:brushProperty name="height" value="0.05" units="cm"/>
      <inkml:brushProperty name="color" value="#66CC00"/>
    </inkml:brush>
  </inkml:definitions>
  <inkml:trace contextRef="#ctx0" brushRef="#br0">0 14 6707 0 0,'0'0'1347'0'0,"31"0"-1069"0"0,100 0-99 0 0,263-1 557 0 0,-232-5-472 0 0,43 0-3716 0 0,-181 6 306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1.281"/>
    </inkml:context>
    <inkml:brush xml:id="br0">
      <inkml:brushProperty name="width" value="0.35" units="cm"/>
      <inkml:brushProperty name="height" value="0.35" units="cm"/>
    </inkml:brush>
  </inkml:definitions>
  <inkml:trace contextRef="#ctx0" brushRef="#br0">535 135 4546 0 0,'0'0'-1571'0'0,"-18"16"53"0"0,-59 53 891 0 0,30-24 1394 0 0,37-34 163 0 0,-1 0 1 0 0,0-1-1 0 0,-1-1 1 0 0,0 0-1 0 0,-17 10 0 0 0,22-16-794 0 0,0 0 0 0 0,0-1-1 0 0,0 1 1 0 0,0-2 0 0 0,0 1-1 0 0,0-1 1 0 0,-1 0 0 0 0,1 0-1 0 0,-1-1 1 0 0,1 0-1 0 0,0 0 1 0 0,-15-3 0 0 0,17 1-19 0 0,0 0 1 0 0,1 0 0 0 0,-1-1-1 0 0,0 0 1 0 0,1 1-1 0 0,0-2 1 0 0,0 1-1 0 0,0 0 1 0 0,0-1 0 0 0,-4-4-1 0 0,3 2 155 0 0,-1 1 1 0 0,0 0-1 0 0,0 0 0 0 0,-8-4 0 0 0,-12-2 704 0 0,21 9-593 0 0,0 0 0 0 0,0 0 0 0 0,0 0 1 0 0,-8-6-1 0 0,12 7-324 0 0,-1 0 0 0 0,1 0 0 0 0,0 0 0 0 0,-1-1 0 0 0,1 1 0 0 0,0-1 0 0 0,0 1 0 0 0,0-1 0 0 0,0 1 0 0 0,0-1 0 0 0,0 1 0 0 0,0-1 0 0 0,1 0 0 0 0,-1 0 0 0 0,1 1 0 0 0,-1-1 0 0 0,1 0 0 0 0,0-2 0 0 0,-2-6 0 0 0,1-1 1 0 0,1 0 0 0 0,0 0-1 0 0,1 1 1 0 0,2-15 0 0 0,-2 20-38 0 0,1-1-1 0 0,0 1 1 0 0,0-1 0 0 0,0 1 0 0 0,0 0 0 0 0,1 0 0 0 0,0 0 0 0 0,0 0 0 0 0,1 0 0 0 0,-1 1 0 0 0,6-6 0 0 0,7-7 14 0 0,1 1 0 0 0,37-27-1 0 0,-46 40-37 0 0,-8 8 21 0 0,-10 13 87 0 0,-11 8 77 0 0,-33 31 0 0 0,28-32-129 0 0,-21 30 1 0 0,46-54-50 0 0,0 0 0 0 0,0 0 1 0 0,0 0-1 0 0,1 0 0 0 0,-1 0 1 0 0,0 0-1 0 0,1 0 0 0 0,-1 0 1 0 0,1 1-1 0 0,-1-1 0 0 0,1 0 1 0 0,0 0-1 0 0,-1 1 0 0 0,1 0 1 0 0,13-3-132 0 0,15-9 149 0 0,-1-2-1 0 0,0 0 0 0 0,46-30 0 0 0,-21 11 111 0 0,-23 14-82 0 0,8-4 7 0 0,63-26 1 0 0,-99 47-63 0 0,-1-1 0 0 0,0 1 0 0 0,0 0 0 0 0,0 0 1 0 0,1 0-1 0 0,-1 0 0 0 0,0-1 0 0 0,0 1 0 0 0,1 0 0 0 0,-1 0 0 0 0,0 0 0 0 0,0 0 1 0 0,1 0-1 0 0,-1 0 0 0 0,0 0 0 0 0,1 0 0 0 0,-1 0 0 0 0,0 0 0 0 0,0 0 1 0 0,1 0-1 0 0,-1 0 0 0 0,0 0 0 0 0,0 0 0 0 0,1 0 0 0 0,-1 0 0 0 0,0 0 0 0 0,0 0 1 0 0,1 1-1 0 0,-1-1 0 0 0,0 0 0 0 0,0 0 0 0 0,1 0 0 0 0,-1 0 0 0 0,0 1 0 0 0,0-1 1 0 0,0 0-1 0 0,1 0 0 0 0,-1 0 0 0 0,0 1 0 0 0,0-1 0 0 0,0 0 0 0 0,0 0 1 0 0,1 1-1 0 0,-1-1 0 0 0,0 0 0 0 0,0 0 0 0 0,0 1 0 0 0,0-1 0 0 0,0 0 0 0 0,0 0 1 0 0,0 1-1 0 0,0-1 0 0 0,0 0 0 0 0,0 0 0 0 0,0 1 0 0 0,0-1 0 0 0,0 1 1 0 0,-4 13-19 0 0,-2-5 42 0 0,0 0 0 0 0,-1 0 0 0 0,1-1 0 0 0,-1 0 0 0 0,-12 10 0 0 0,-2 3 37 0 0,-10 9 0 0 0,23-23-14 0 0,0 0 0 0 0,0 0 0 0 0,1 1 0 0 0,-11 15 0 0 0,17-22-78 0 0,6-2-120 0 0,16-6-239 0 0,-2-1 0 0 0,1 0 0 0 0,-1-1 0 0 0,24-16 0 0 0,-19 11-357 0 0,52-34-2328 0 0,5-12-1083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044"/>
    </inkml:context>
    <inkml:brush xml:id="br0">
      <inkml:brushProperty name="width" value="0.05" units="cm"/>
      <inkml:brushProperty name="height" value="0.05" units="cm"/>
      <inkml:brushProperty name="color" value="#66CC00"/>
    </inkml:brush>
  </inkml:definitions>
  <inkml:trace contextRef="#ctx0" brushRef="#br0">1 37 752 0 0,'0'0'6990'0'0,"24"-1"-6603"0"0,82-2-19 0 0,141-14 1160 0 0,34 1-1196 0 0,-143 16-595 0 0,-79 0-2425 0 0,-38 0 20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465"/>
    </inkml:context>
    <inkml:brush xml:id="br0">
      <inkml:brushProperty name="width" value="0.05" units="cm"/>
      <inkml:brushProperty name="height" value="0.05" units="cm"/>
      <inkml:brushProperty name="color" value="#66CC00"/>
    </inkml:brush>
  </inkml:definitions>
  <inkml:trace contextRef="#ctx0" brushRef="#br0">1 0 6915 0 0,'0'0'1073'0'0,"31"1"-695"0"0,101 0-108 0 0,240 0 1323 0 0,-210-2-6102 0 0,-146 1 1462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2.122"/>
    </inkml:context>
    <inkml:brush xml:id="br0">
      <inkml:brushProperty name="width" value="0.05" units="cm"/>
      <inkml:brushProperty name="height" value="0.05" units="cm"/>
      <inkml:brushProperty name="color" value="#66CC00"/>
    </inkml:brush>
  </inkml:definitions>
  <inkml:trace contextRef="#ctx0" brushRef="#br0">1 0 1217 0 0,'0'0'112'0'0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242"/>
    </inkml:context>
    <inkml:brush xml:id="br0">
      <inkml:brushProperty name="width" value="0.05" units="cm"/>
      <inkml:brushProperty name="height" value="0.05" units="cm"/>
      <inkml:brushProperty name="color" value="#66CC00"/>
    </inkml:brush>
  </inkml:definitions>
  <inkml:trace contextRef="#ctx0" brushRef="#br0">170 2 4354 0 0,'0'0'6101'0'0,"-3"-1"-5596"0"0,3 1-479 0 0,-1 0 0 0 0,1 0 1 0 0,-1 0-1 0 0,0 0 0 0 0,1 0 1 0 0,-1 0-1 0 0,1 0 1 0 0,-1 0-1 0 0,0 0 0 0 0,1 0 1 0 0,-1 0-1 0 0,1 0 0 0 0,-1 0 1 0 0,1 0-1 0 0,-1 1 0 0 0,0-1 1 0 0,1 0-1 0 0,-1 0 1 0 0,1 1-1 0 0,-1-1 0 0 0,1 0 1 0 0,-1 1-1 0 0,1-1 0 0 0,0 0 1 0 0,-1 1-1 0 0,0 0 0 0 0,0 0-3 0 0,0 1-1 0 0,0 0 1 0 0,0-1-1 0 0,1 1 0 0 0,-1 0 1 0 0,0 0-1 0 0,1-1 0 0 0,-1 1 1 0 0,1 2-1 0 0,-2 7-27 0 0,1 1-1 0 0,1 15 0 0 0,0-17 85 0 0,0 110 82 0 0,1-115-141 0 0,-1 0 0 0 0,1 0 0 0 0,0 0 1 0 0,0-1-1 0 0,2 6 0 0 0,-1-5-215 0 0,-1-1-1 0 0,0 1 1 0 0,0 0-1 0 0,0 0 1 0 0,0 5-1 0 0,-18-9-148 0 0,-121-1 969 0 0,137 0-423 0 0,5 0-477 0 0,61 0-377 0 0,147 0 1507 0 0,-71 0-4640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756"/>
    </inkml:context>
    <inkml:brush xml:id="br0">
      <inkml:brushProperty name="width" value="0.05" units="cm"/>
      <inkml:brushProperty name="height" value="0.05" units="cm"/>
      <inkml:brushProperty name="color" value="#66CC00"/>
    </inkml:brush>
  </inkml:definitions>
  <inkml:trace contextRef="#ctx0" brushRef="#br0">1 1 4834 0 0,'0'0'6630'0'0,"8"0"-6195"0"0,109-1 277 0 0,146 3-125 0 0,-252-2-1017 0 0,0 1-1 0 0,0 1 1 0 0,-1 0-1 0 0,1 0 1 0 0,12 5 0 0 0,-16-3-3332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345"/>
    </inkml:context>
    <inkml:brush xml:id="br0">
      <inkml:brushProperty name="width" value="0.05" units="cm"/>
      <inkml:brushProperty name="height" value="0.05" units="cm"/>
      <inkml:brushProperty name="color" value="#66CC00"/>
    </inkml:brush>
  </inkml:definitions>
  <inkml:trace contextRef="#ctx0" brushRef="#br0">1 14 7523 0 0,'0'0'3413'0'0,"5"-1"-3363"0"0,30-3 354 0 0,54 2 0 0 0,21-2-1086 0 0,-107 4 161 0 0,-3 0 417 0 0,0 0 1 0 0,0 0 0 0 0,0 0-1 0 0,0 0 1 0 0,1 0 0 0 0,-1 0-1 0 0,0 0 1 0 0,0 0 0 0 0,0 0-1 0 0,0 0 1 0 0,1 0 0 0 0,-1 0-1 0 0,0 0 1 0 0,0 0 0 0 0,0 0-1 0 0,0 0 1 0 0,1 0 0 0 0,-1 0-1 0 0,0 0 1 0 0,0 0 0 0 0,0 0-1 0 0,0-1 1 0 0,0 1 0 0 0,1 0-1 0 0,-1 0 1 0 0,0 0 0 0 0,0 0-1 0 0,0 0 1 0 0,0 0 0 0 0,0-1-1 0 0,0 1 1 0 0,0 0 0 0 0,1 0-1 0 0,-1 0 1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676"/>
    </inkml:context>
    <inkml:brush xml:id="br0">
      <inkml:brushProperty name="width" value="0.05" units="cm"/>
      <inkml:brushProperty name="height" value="0.05" units="cm"/>
      <inkml:brushProperty name="color" value="#66CC00"/>
    </inkml:brush>
  </inkml:definitions>
  <inkml:trace contextRef="#ctx0" brushRef="#br0">62 1 9316 0 0,'-19'43'1002'0'0,"-3"8"-32"0"0,16-24-682 0 0,0 1 0 0 0,2-1 0 0 0,1 1 0 0 0,1 0 0 0 0,3 36 0 0 0,-1-38-303 0 0,3-23-1606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032"/>
    </inkml:context>
    <inkml:brush xml:id="br0">
      <inkml:brushProperty name="width" value="0.05" units="cm"/>
      <inkml:brushProperty name="height" value="0.05" units="cm"/>
      <inkml:brushProperty name="color" value="#66CC00"/>
    </inkml:brush>
  </inkml:definitions>
  <inkml:trace contextRef="#ctx0" brushRef="#br0">0 11 6195 0 0,'0'0'4562'0'0,"95"-11"-4258"0"0,-68 11-160 0 0,0 0-96 0 0,0 0-48 0 0,-6 0 0 0 0,-1 0-368 0 0,-10 0-1585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551"/>
    </inkml:context>
    <inkml:brush xml:id="br0">
      <inkml:brushProperty name="width" value="0.05" units="cm"/>
      <inkml:brushProperty name="height" value="0.05" units="cm"/>
      <inkml:brushProperty name="color" value="#66CC00"/>
    </inkml:brush>
  </inkml:definitions>
  <inkml:trace contextRef="#ctx0" brushRef="#br0">44 54 6851 0 0,'0'0'849'0'0,"13"3"-700"0"0,3 2-132 0 0,-8-2-1 0 0,0-1 0 0 0,1 0-1 0 0,-1 0 1 0 0,15 1 0 0 0,31-3 1870 0 0,-53 0-1857 0 0,0 0-1 0 0,-1 0 1 0 0,1 0 0 0 0,0 0-1 0 0,0 0 1 0 0,-1 0 0 0 0,1-1-1 0 0,0 1 1 0 0,-1 0-1 0 0,1 0 1 0 0,0-1 0 0 0,-1 1-1 0 0,1 0 1 0 0,0-1 0 0 0,-1 1-1 0 0,1-1 1 0 0,0 1-1 0 0,-1-1 1 0 0,1 1 0 0 0,-1-1-1 0 0,1 0 1 0 0,-1 1 0 0 0,0-1-1 0 0,1 1 1 0 0,-1-1-1 0 0,1 0 1 0 0,-1 1 0 0 0,0-1-1 0 0,1-1 1 0 0,1-23 801 0 0,-2 24-817 0 0,0 0-9 0 0,-1 0-1 0 0,1-1 0 0 0,-1 1 1 0 0,1 0-1 0 0,-1 0 1 0 0,0 0-1 0 0,1-1 0 0 0,-1 1 1 0 0,0 0-1 0 0,0 0 1 0 0,0 0-1 0 0,0 0 0 0 0,0 0 1 0 0,0 1-1 0 0,0-1 1 0 0,0 0-1 0 0,-1 0 0 0 0,1 1 1 0 0,0-1-1 0 0,0 0 1 0 0,-1 1-1 0 0,1 0 0 0 0,0-1 1 0 0,-1 1-1 0 0,-1-1 1 0 0,-40-8 200 0 0,39 9-86 0 0,-2-1-12 0 0,-1 0 0 0 0,0 0-1 0 0,0 1 1 0 0,0 0 0 0 0,-11 2 0 0 0,15-2-96 0 0,0 1 1 0 0,0 0 0 0 0,0 0-1 0 0,0 0 1 0 0,0 0 0 0 0,0 1 0 0 0,1-1-1 0 0,-1 1 1 0 0,0 0 0 0 0,1 0-1 0 0,-1 0 1 0 0,1 0 0 0 0,0 0-1 0 0,-3 3 1 0 0,2-2 4 0 0,-1 1 0 0 0,1 0 0 0 0,0 0-1 0 0,1 0 1 0 0,-1 0 0 0 0,1 0 0 0 0,-1 1 0 0 0,1-1 0 0 0,0 1-1 0 0,1 0 1 0 0,-1-1 0 0 0,1 1 0 0 0,0 0 0 0 0,0 0-1 0 0,1 0 1 0 0,-1 0 0 0 0,1 6 0 0 0,0-9-8 0 0,0 0 0 0 0,0 1-1 0 0,0-1 1 0 0,1 0 0 0 0,-1 1 0 0 0,0-1 0 0 0,1 0 0 0 0,0 1-1 0 0,0 2 1 0 0,0-4-4 0 0,0 0 1 0 0,0 0-1 0 0,0 0 0 0 0,0 0 1 0 0,0 0-1 0 0,0 0 0 0 0,1 0 0 0 0,-1 0 1 0 0,0 0-1 0 0,1-1 0 0 0,-1 1 1 0 0,0 0-1 0 0,1-1 0 0 0,1 1 0 0 0,10 4 39 0 0,1-1 1 0 0,0-1-1 0 0,0 0 0 0 0,0-1 0 0 0,15 0 0 0 0,1-1-1115 0 0,40-4-1 0 0,-52-1-1511 0 0,-4-2-1513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079"/>
    </inkml:context>
    <inkml:brush xml:id="br0">
      <inkml:brushProperty name="width" value="0.05" units="cm"/>
      <inkml:brushProperty name="height" value="0.05" units="cm"/>
      <inkml:brushProperty name="color" value="#66CC00"/>
    </inkml:brush>
  </inkml:definitions>
  <inkml:trace contextRef="#ctx0" brushRef="#br0">188 3 1233 0 0,'-3'1'10749'0'0,"-14"-1"-10744"0"0,1-2 20 0 0,1 1 1 0 0,-1 1 0 0 0,-22 2-1 0 0,33-1 1 0 0,0 0-1 0 0,0 0 0 0 0,1 0 0 0 0,-1 1 0 0 0,0-1 0 0 0,1 1 0 0 0,-1 0 0 0 0,1 0 0 0 0,0 1 0 0 0,-1 0 1 0 0,1-1-1 0 0,0 1 0 0 0,1 1 0 0 0,-1-1 0 0 0,-4 5 0 0 0,7-5-9 0 0,-1-1 0 0 0,1 1 0 0 0,0 0-1 0 0,1-1 1 0 0,-1 1 0 0 0,0 0 0 0 0,1-1 0 0 0,-1 1 0 0 0,1 0-1 0 0,0 0 1 0 0,0 0 0 0 0,0-1 0 0 0,1 6 0 0 0,-1 4-1 0 0,1-11-9 0 0,-1 1-1 0 0,1-1 1 0 0,0 0-1 0 0,-1 1 1 0 0,1-1-1 0 0,0 0 0 0 0,0 0 1 0 0,0 1-1 0 0,0-1 1 0 0,0 0-1 0 0,0 0 0 0 0,0 0 1 0 0,0 0-1 0 0,0 0 1 0 0,1 0-1 0 0,-1-1 0 0 0,0 1 1 0 0,1 0-1 0 0,-1-1 1 0 0,0 1-1 0 0,1 0 0 0 0,1-1 1 0 0,4 3 5 0 0,0-1 0 0 0,0 0 0 0 0,12 2 0 0 0,53 1-772 0 0,-23-9-3366 0 0,-26-2-248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3.916"/>
    </inkml:context>
    <inkml:brush xml:id="br0">
      <inkml:brushProperty name="width" value="0.35" units="cm"/>
      <inkml:brushProperty name="height" value="0.35" units="cm"/>
    </inkml:brush>
  </inkml:definitions>
  <inkml:trace contextRef="#ctx0" brushRef="#br0">3235 246 5603 0 0,'0'0'2000'0'0,"16"-15"-1050"0"0,47-46 240 0 0,-51 46 498 0 0,-12 15-1674 0 0,-7 0 139 0 0,1 1 0 0 0,0-1 0 0 0,0 2 0 0 0,0-1 0 0 0,0 1 0 0 0,1 0 0 0 0,-1 0 0 0 0,0 0 1 0 0,-6 5-1 0 0,-2 0-54 0 0,-276 141 1204 0 0,64-30-157 0 0,182-97-958 0 0,-224 103 1399 0 0,265-124-1581 0 0,11-6-62 0 0,24-12-41 0 0,308-201 481 0 0,-258 158-323 0 0,-4-4 1 0 0,70-74-1 0 0,-143 134-56 0 0,0 0 1 0 0,0 0-1 0 0,-1 0 0 0 0,0 0 1 0 0,0-1-1 0 0,0 0 0 0 0,-1 0 1 0 0,0 0-1 0 0,0 0 0 0 0,3-7 1 0 0,-6 13-3 0 0,0-1 0 0 0,0 1 1 0 0,1-1-1 0 0,-1 0 0 0 0,0 1 0 0 0,0-1 1 0 0,0 1-1 0 0,0-1 0 0 0,0 1 0 0 0,0-1 1 0 0,0 1-1 0 0,0-1 0 0 0,0 0 0 0 0,0 1 1 0 0,0-1-1 0 0,0 1 0 0 0,0-1 0 0 0,0 1 1 0 0,-1-1-1 0 0,1 1 0 0 0,0-1 0 0 0,-1 0 1 0 0,0 0-1 0 0,-1 1 0 0 0,1-1 0 0 0,-1 1 0 0 0,0 0 0 0 0,1 0 1 0 0,-1-1-1 0 0,1 1 0 0 0,-1 0 0 0 0,1 1 0 0 0,-3-1 0 0 0,-12 1-1 0 0,1 2 0 0 0,0-1 0 0 0,0 2 0 0 0,-26 8 0 0 0,-62 32 30 0 0,69-28-20 0 0,-477 243 157 0 0,368-183-50 0 0,105-56-74 0 0,-124 71 182 0 0,171-92-338 0 0,13-4 24 0 0,387-196 255 0 0,-362 176-149 0 0,33-17 42 0 0,108-75 1 0 0,-185 115-60 0 0,-1 1 4 0 0,0-1 0 0 0,0 1-1 0 0,0-1 1 0 0,0 1 0 0 0,0-1-1 0 0,0 0 1 0 0,0 0 0 0 0,-1 1-1 0 0,1-1 1 0 0,-1 0 0 0 0,1-1-1 0 0,-1 1 1 0 0,0 0 0 0 0,0 0 0 0 0,2-4-1 0 0,-3 6-4 0 0,0 0 0 0 0,0-1 1 0 0,0 1-1 0 0,0 0 0 0 0,0 0 0 0 0,0 0 0 0 0,0 0 0 0 0,0 0 0 0 0,0-1 0 0 0,0 1 0 0 0,0 0 1 0 0,0 0-1 0 0,0 0 0 0 0,0 0 0 0 0,0 0 0 0 0,0-1 0 0 0,0 1 0 0 0,0 0 0 0 0,0 0 0 0 0,-1 0 0 0 0,1 0 1 0 0,0 0-1 0 0,0-1 0 0 0,0 1 0 0 0,0 0 0 0 0,0 0 0 0 0,0 0 0 0 0,0 0 0 0 0,0 0 0 0 0,0 0 1 0 0,-1 0-1 0 0,1 0 0 0 0,0-1 0 0 0,0 1 0 0 0,0 0 0 0 0,0 0 0 0 0,0 0 0 0 0,-1 0 0 0 0,1 0 1 0 0,0 0-1 0 0,0 0 0 0 0,0 0 0 0 0,0 0 0 0 0,0 0 0 0 0,-1 0 0 0 0,1 0 0 0 0,0 0 0 0 0,0 0 0 0 0,0 0 1 0 0,0 0-1 0 0,0 0 0 0 0,-1 0 0 0 0,-10 0 0 0 0,0 0-1 0 0,0 0 1 0 0,0 1 0 0 0,0 1-1 0 0,1 0 1 0 0,-13 3 0 0 0,11-2-3 0 0,-112 32-21 0 0,-158 66 1 0 0,246-87 21 0 0,-133 56 1 0 0,-53 19 30 0 0,217-87-12 0 0,5-4-39 0 0,9-5-54 0 0,164-97 69 0 0,-38 25 106 0 0,95-68-2 0 0,-219 140-94 0 0,-7 5 1 0 0,0 0 0 0 0,0 0 0 0 0,-1-1 0 0 0,1 0 0 0 0,0 0 0 0 0,-1 0 0 0 0,0 0 0 0 0,0 0 0 0 0,0-1 0 0 0,0 1 0 0 0,4-7 0 0 0,-6 8 6 0 0,1-5 8 0 0,-3 6-16 0 0,1 1-1 0 0,-1 0 0 0 0,1-1 0 0 0,-1 1 0 0 0,1 0 0 0 0,-1 0 0 0 0,1-1 0 0 0,-1 1 1 0 0,1 0-1 0 0,-1 0 0 0 0,0 0 0 0 0,1-1 0 0 0,-1 1 0 0 0,1 0 0 0 0,-1 0 0 0 0,1 0 1 0 0,-1 0-1 0 0,0 0 0 0 0,1 0 0 0 0,-2 0 0 0 0,-34 2-35 0 0,-1 2 0 0 0,1 0 0 0 0,-69 20 0 0 0,-109 45 37 0 0,214-68-4 0 0,-433 169-27 0 0,398-158-74 0 0,101-45 65 0 0,64-44 0 0 0,-95 55 55 0 0,-1 2 6 0 0,118-79 62 0 0,-151 98-87 0 0,3-1 3 0 0,-1 0-1 0 0,0 0 1 0 0,0 0 0 0 0,0-1-1 0 0,0 1 1 0 0,0-1-1 0 0,-1 0 1 0 0,1 0 0 0 0,-1 0-1 0 0,0 0 1 0 0,3-4 0 0 0,-5 7-3 0 0,0 0 0 0 0,0 0 0 0 0,0 0 1 0 0,0-1-1 0 0,0 1 0 0 0,0 0 1 0 0,0 0-1 0 0,0 0 0 0 0,0 0 0 0 0,0 0 1 0 0,0 0-1 0 0,0 0 0 0 0,0-1 1 0 0,0 1-1 0 0,0 0 0 0 0,0 0 0 0 0,0 0 1 0 0,0 0-1 0 0,0 0 0 0 0,0 0 0 0 0,0 0 1 0 0,0-1-1 0 0,0 1 0 0 0,0 0 1 0 0,0 0-1 0 0,0 0 0 0 0,0 0 0 0 0,0 0 1 0 0,0 0-1 0 0,0 0 0 0 0,-1-1 1 0 0,1 1-1 0 0,0 0 0 0 0,0 0 0 0 0,0 0 1 0 0,0 0-1 0 0,0 0 0 0 0,0 0 1 0 0,0 0-1 0 0,0 0 0 0 0,-1 0 0 0 0,1 0 1 0 0,0 0-1 0 0,0 0 0 0 0,0 0 0 0 0,0 0 1 0 0,0 0-1 0 0,0 0 0 0 0,0 0 1 0 0,-1 0-1 0 0,1 0 0 0 0,0 0 0 0 0,0 0 1 0 0,0 0-1 0 0,0 0 0 0 0,0 0 1 0 0,0 0-1 0 0,0 0 0 0 0,-1 0 0 0 0,1 0 1 0 0,0 0-1 0 0,0 0 0 0 0,0 0 0 0 0,0 0 1 0 0,0 0-1 0 0,0 0 0 0 0,-15 0-8 0 0,0 1 0 0 0,0 0 0 0 0,0 1 0 0 0,0 1 0 0 0,-27 8-1 0 0,-78 34 11 0 0,87-32-5 0 0,-286 130-72 0 0,224-93 47 0 0,-109 77 0 0 0,191-119 25 0 0,10-6 6 0 0,1-1-1 0 0,-1 1 0 0 0,1 0 1 0 0,-1 0-1 0 0,1 0 1 0 0,0 0-1 0 0,0 0 0 0 0,0 1 1 0 0,-4 4-1 0 0,6-6-37 0 0,4-2-52 0 0,89-54 92 0 0,-2-4 0 0 0,155-132 1 0 0,-230 178 9 0 0,20-19-5 0 0,-33 29 0 0 0,-1 0 0 0 0,1 0 0 0 0,-1 0 0 0 0,0 0 0 0 0,0 0 0 0 0,0-1 0 0 0,0 1 0 0 0,-1-1 0 0 0,3-6 0 0 0,-4 7 0 0 0,0-4 22 0 0,-13 4-13 0 0,-6 5-23 0 0,-1 0-1 0 0,1 1 0 0 0,0 0 1 0 0,0 2-1 0 0,0 0 0 0 0,-20 9 0 0 0,-111 55-28 0 0,134-61 33 0 0,-167 90 1 0 0,99-52-16 0 0,161-92-69 0 0,110-86 0 0 0,-178 125 98 0 0,29-26 11 0 0,-36 31-21 0 0,0 1 0 0 0,0-2 0 0 0,-1 1 0 0 0,1 0 0 0 0,-1 0 0 0 0,1 0-1 0 0,-1-1 1 0 0,0 1 0 0 0,0-1 0 0 0,0 1 0 0 0,0-1 0 0 0,-1 1 0 0 0,1-1 0 0 0,0 1 0 0 0,-1-4 0 0 0,0 6-4 0 0,0 0 0 0 0,0-1 0 0 0,0 1 1 0 0,0 0-1 0 0,0 0 0 0 0,0 0 0 0 0,0 0 1 0 0,0 0-1 0 0,0-1 0 0 0,0 1 1 0 0,0 0-1 0 0,-1 0 0 0 0,1 0 0 0 0,0 0 1 0 0,0 0-1 0 0,0 0 0 0 0,0 0 0 0 0,0 0 1 0 0,0-1-1 0 0,0 1 0 0 0,-1 0 1 0 0,1 0-1 0 0,0 0 0 0 0,0 0 0 0 0,0 0 1 0 0,0 0-1 0 0,0 0 0 0 0,0 0 0 0 0,-1 0 1 0 0,1 0-1 0 0,0 0 0 0 0,0 0 0 0 0,0 0 1 0 0,0 0-1 0 0,-1 0 0 0 0,1 0 1 0 0,0 0-1 0 0,0 0 0 0 0,0 0 0 0 0,0 0 1 0 0,0 0-1 0 0,0 0 0 0 0,-1 0 0 0 0,1 0 1 0 0,0 1-1 0 0,0-1 0 0 0,0 0 1 0 0,0 0-1 0 0,-16 0-11 0 0,0 1-1 0 0,1 0 1 0 0,-1 1 0 0 0,1 1-1 0 0,-1 0 1 0 0,1 1-1 0 0,-17 7 1 0 0,-297 150 57 0 0,323-158-50 0 0,3-1 3 0 0,1-1 0 0 0,-1 1 1 0 0,0-1-1 0 0,0 1 1 0 0,1 0-1 0 0,-4 3 1 0 0,5-4-62 0 0,3-1 24 0 0,-1 0-1 0 0,0 0 1 0 0,0-1 0 0 0,1 1-1 0 0,-1-1 1 0 0,0 1-1 0 0,0-1 1 0 0,0 0 0 0 0,0 1-1 0 0,0-1 1 0 0,2-1 0 0 0,5-4-38 0 0,28-15 130 0 0,-2-2 0 0 0,50-43 1 0 0,-83 65-53 0 0,2-1 4 0 0,-1 0 0 0 0,0 0 0 0 0,1 0 0 0 0,-1 0 0 0 0,0 0 0 0 0,0 0 0 0 0,0 0-1 0 0,-1-1 1 0 0,1 1 0 0 0,-1 0 0 0 0,1-1 0 0 0,-1 0 0 0 0,0 1 0 0 0,0-1 0 0 0,0 0 0 0 0,0 0 0 0 0,0 1-1 0 0,0-5 1 0 0,-1 7-5 0 0,0 0 0 0 0,0-1 0 0 0,0 1 0 0 0,0 0 0 0 0,0 0 0 0 0,0 0 0 0 0,0 0 0 0 0,0-1 0 0 0,-1 1 0 0 0,1 0 0 0 0,0 0 0 0 0,0 0 0 0 0,0-1 0 0 0,0 1 0 0 0,0 0 0 0 0,0 0 0 0 0,0 0 1 0 0,-1 0-1 0 0,1 0 0 0 0,0-1 0 0 0,0 1 0 0 0,0 0 0 0 0,0 0 0 0 0,-1 0 0 0 0,1 0 0 0 0,0 0 0 0 0,0 0 0 0 0,0 0 0 0 0,-1 0 0 0 0,1 0 0 0 0,0 0 0 0 0,0 0 0 0 0,0 0 0 0 0,-1 0 0 0 0,1 0 0 0 0,0 0 0 0 0,0 0 0 0 0,0 0 0 0 0,-1 0 0 0 0,1 0 0 0 0,0 0 0 0 0,0 0 0 0 0,0 0 0 0 0,-1 0 0 0 0,-19 0-19 0 0,0 0 1 0 0,-1 1 0 0 0,1 1-1 0 0,0 1 1 0 0,0 1 0 0 0,0 1-1 0 0,-31 12 1 0 0,-136 65 38 0 0,162-70-21 0 0,-111 63 50 0 0,117-63-48 0 0,0 2 1 0 0,1 0-1 0 0,0 1 0 0 0,-25 28 1 0 0,41-41-25 0 0,0 0 0 0 0,0 0 1 0 0,1 0-1 0 0,-1 1 0 0 0,1-1 1 0 0,-1 0-1 0 0,1 1 0 0 0,0-1 1 0 0,0 1-1 0 0,0-1 0 0 0,0 1 1 0 0,0 0-1 0 0,1-1 0 0 0,-1 1 1 0 0,1 0-1 0 0,0 3 1 0 0,3-6-100 0 0,3 0 123 0 0,0-1 0 0 0,0 0 1 0 0,0-1-1 0 0,-1 0 0 0 0,1 1 0 0 0,0-2 0 0 0,-1 1 0 0 0,0-1 0 0 0,1 0 0 0 0,-1 0 0 0 0,0 0 0 0 0,0-1 0 0 0,-1 1 0 0 0,1-1 0 0 0,-1 0 0 0 0,0-1 0 0 0,0 1 0 0 0,5-7 0 0 0,-5 5 17 0 0,1 0 0 0 0,-1-1 0 0 0,0 1 0 0 0,0-1 0 0 0,-1 0 0 0 0,0 0-1 0 0,0 0 1 0 0,-1-1 0 0 0,0 1 0 0 0,0 0 0 0 0,-1-1 0 0 0,0 0 0 0 0,0 1 0 0 0,0-11 0 0 0,-2 16-17 0 0,1 1 1 0 0,0-1-1 0 0,0 1 0 0 0,-1 0 0 0 0,1-1 1 0 0,-1 1-1 0 0,1 0 0 0 0,-1 0 0 0 0,0-1 0 0 0,1 1 1 0 0,-1 0-1 0 0,0 0 0 0 0,0 0 0 0 0,0 0 0 0 0,0 0 1 0 0,0 0-1 0 0,-2-1 0 0 0,1 0 0 0 0,-1 0 0 0 0,0 0 0 0 0,0 1 0 0 0,-1-1 1 0 0,1 1-1 0 0,0 0 0 0 0,-4-1 0 0 0,-6 0-5 0 0,0 0 0 0 0,-25-1 0 0 0,24 2 9 0 0,1 1 0 0 0,0 0 0 0 0,-1 1 0 0 0,1 0 0 0 0,0 1 0 0 0,0 1 0 0 0,0 0 0 0 0,-14 5 0 0 0,17-3 1 0 0,0 0 1 0 0,0 1 0 0 0,0-1-1 0 0,1 2 1 0 0,0 0 0 0 0,-15 14 0 0 0,20-17-16 0 0,0 0 0 0 0,1 1 0 0 0,-1-1 0 0 0,1 1 0 0 0,0 0 0 0 0,1-1 0 0 0,-1 1 1 0 0,1 0-1 0 0,0 1 0 0 0,0-1 0 0 0,1 0 0 0 0,0 1 0 0 0,-1-1 0 0 0,2 0 0 0 0,-1 10 1 0 0,1-11-5 0 0,2 10-233 0 0,-1-14 234 0 0,0 1-1 0 0,-1-1 1 0 0,1 0-1 0 0,0 1 1 0 0,0-1-1 0 0,0 0 0 0 0,0 1 1 0 0,0-1-1 0 0,0 0 1 0 0,0 0-1 0 0,0 0 1 0 0,0 0-1 0 0,0 0 1 0 0,2 0-1 0 0,2-1 17 0 0,0 1 0 0 0,0-1 0 0 0,-1 0 0 0 0,1 0-1 0 0,0 0 1 0 0,0-1 0 0 0,0 1 0 0 0,-1-1 0 0 0,1 0 0 0 0,-1-1-1 0 0,0 1 1 0 0,1-1 0 0 0,-1 0 0 0 0,0 0 0 0 0,-1 0 0 0 0,1-1 0 0 0,0 1-1 0 0,-1-1 1 0 0,0 0 0 0 0,4-6 0 0 0,-2 3 16 0 0,-1 0 0 0 0,0 0 0 0 0,0-1 0 0 0,-1 0 0 0 0,0 1 0 0 0,0-1 1 0 0,-1-1-1 0 0,0 1 0 0 0,-1 0 0 0 0,1 0 0 0 0,-1-14 0 0 0,-1 21-16 0 0,0-1 0 0 0,0 1-1 0 0,0-1 1 0 0,0 1 0 0 0,-1 0 0 0 0,1-1 0 0 0,0 1 0 0 0,-1 0-1 0 0,1-1 1 0 0,-1 1 0 0 0,0 0 0 0 0,1-1 0 0 0,-1 1-1 0 0,0 0 1 0 0,0 0 0 0 0,1 0 0 0 0,-1 0 0 0 0,0 0 0 0 0,-2-2-1 0 0,0 1-4 0 0,1 1-1 0 0,-1 0 1 0 0,1-1-1 0 0,-1 1 1 0 0,1 0-1 0 0,-1 0 1 0 0,0 1-1 0 0,1-1 0 0 0,-6 0 1 0 0,-4 0-16 0 0,0 1 1 0 0,1 0 0 0 0,-23 3-1 0 0,28-2 20 0 0,1 0 0 0 0,-1 1 0 0 0,1-1 0 0 0,-1 1 0 0 0,1 1 0 0 0,0-1 0 0 0,0 1 0 0 0,0-1 0 0 0,0 1 0 0 0,0 1 0 0 0,1-1 0 0 0,-1 1 0 0 0,1 0 0 0 0,0 0 0 0 0,0 0 0 0 0,-5 7-1 0 0,5-5-7 0 0,0 0 0 0 0,0 1 0 0 0,1-1 0 0 0,0 1 0 0 0,0 0 0 0 0,0-1-1 0 0,1 1 1 0 0,0 1 0 0 0,0-1 0 0 0,1 0 0 0 0,0 0 0 0 0,0 12 0 0 0,0-12-9 0 0,1-6 7 0 0,0-1 0 0 0,0 1-1 0 0,0 0 1 0 0,-1-1 0 0 0,1 1 0 0 0,0 0 0 0 0,0-1 0 0 0,0 1 0 0 0,0 0 0 0 0,0 0 0 0 0,0-1 0 0 0,0 1 0 0 0,1 0 0 0 0,-1-1 0 0 0,0 1 0 0 0,0 0 0 0 0,0-1 0 0 0,1 1 0 0 0,-1 0 0 0 0,0-1 0 0 0,1 1 0 0 0,-1-1 0 0 0,1 1 0 0 0,-1 0 0 0 0,0-1 0 0 0,1 1 0 0 0,-1-1 0 0 0,1 1-1 0 0,0-1 1 0 0,-1 0 0 0 0,1 1 0 0 0,-1-1 0 0 0,1 0 0 0 0,0 1 0 0 0,-1-1 0 0 0,1 0 0 0 0,0 1 0 0 0,-1-1 0 0 0,1 0 0 0 0,0 0 0 0 0,-1 0 0 0 0,1 0 0 0 0,0 0 0 0 0,-1 0 0 0 0,2 0 0 0 0,6 1-19 0 0,0-1 0 0 0,1 0 0 0 0,-1-1 0 0 0,0 0 1 0 0,0 0-1 0 0,0-1 0 0 0,0 0 0 0 0,0 0 0 0 0,9-4 0 0 0,-5 0 61 0 0,0 0-1 0 0,-1 0 0 0 0,0-2 0 0 0,0 1 0 0 0,11-11 0 0 0,-10 5 15 0 0,-12 13-48 0 0,0 0 0 0 0,1 0 1 0 0,-1 0-1 0 0,0 0 1 0 0,0-1-1 0 0,0 1 0 0 0,1 0 1 0 0,-1 0-1 0 0,0-1 1 0 0,0 1-1 0 0,0 0 1 0 0,0 0-1 0 0,1 0 0 0 0,-1-1 1 0 0,0 1-1 0 0,0 0 1 0 0,0 0-1 0 0,0-1 0 0 0,0 1 1 0 0,0 0-1 0 0,0-1 1 0 0,0 1-1 0 0,0 0 0 0 0,0 0 1 0 0,0-1-1 0 0,0 1 1 0 0,0 0-1 0 0,0 0 0 0 0,0-1 1 0 0,0 1-1 0 0,0 0 1 0 0,0-1-1 0 0,0 1 0 0 0,-1 0 1 0 0,1 0-1 0 0,0 0 1 0 0,0-1-1 0 0,0 1 1 0 0,0 0-1 0 0,-1 0 0 0 0,1-1 1 0 0,0 1-1 0 0,0 0 1 0 0,0 0-1 0 0,-1 0 0 0 0,1 0 1 0 0,0-1-1 0 0,0 1 1 0 0,-1 0-1 0 0,1 0 0 0 0,0 0 1 0 0,0 0-1 0 0,-1 0 1 0 0,1 0-1 0 0,0 0 0 0 0,0 0 1 0 0,-1 0-1 0 0,1 0 1 0 0,0 0-1 0 0,0 0 1 0 0,-1 0-1 0 0,1 0 0 0 0,0 0 1 0 0,-1 0-1 0 0,1 0 1 0 0,0 0-4 0 0,-12-1-1 0 0,-1 1 0 0 0,1 1-1 0 0,0 0 1 0 0,0 0 0 0 0,0 1-1 0 0,0 1 1 0 0,0 0 0 0 0,-19 8-1 0 0,20-5 17 0 0,-1 0-1 0 0,2 1 0 0 0,-18 13 1 0 0,23-15-16 0 0,0-1 0 0 0,1 0 0 0 0,-1 1 0 0 0,1 0 0 0 0,0 0 1 0 0,1 0-1 0 0,-1 1 0 0 0,1-1 0 0 0,-4 10 0 0 0,1-6-167 0 0,10-20-156 0 0,-1 6 349 0 0,1 1 0 0 0,-1 0 0 0 0,1 0 0 0 0,-1 0 0 0 0,6-4 0 0 0,-5 4-2 0 0,1 0 0 0 0,-1 0 0 0 0,0-1 0 0 0,6-7 0 0 0,-5 4-11 0 0,-4 8 1 0 0,0-1 0 0 0,0 0 0 0 0,-1 0 0 0 0,1 0 0 0 0,0 0 0 0 0,-1 0 0 0 0,1 0 0 0 0,-1 0 0 0 0,1 0 0 0 0,-1 0 1 0 0,0 0-1 0 0,1 0 0 0 0,-1 0 0 0 0,0-2 0 0 0,0 3 4 0 0,0-1-24 0 0,0 0 0 0 0,0 1 11 0 0,-10 5-99 0 0,4 1-124 0 0,0 0 0 0 0,1 0 0 0 0,-8 12 0 0 0,9-12-478 0 0,-34 34-4189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637"/>
    </inkml:context>
    <inkml:brush xml:id="br0">
      <inkml:brushProperty name="width" value="0.05" units="cm"/>
      <inkml:brushProperty name="height" value="0.05" units="cm"/>
      <inkml:brushProperty name="color" value="#66CC00"/>
    </inkml:brush>
  </inkml:definitions>
  <inkml:trace contextRef="#ctx0" brushRef="#br0">8 3 2753 0 0,'0'0'5549'0'0,"0"-2"-4088"0"0,-1 4 77 0 0,-2 17-580 0 0,1 1 0 0 0,0 29 0 0 0,3-10-2123 0 0,-1-5-3198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1.684"/>
    </inkml:context>
    <inkml:brush xml:id="br0">
      <inkml:brushProperty name="width" value="0.05" units="cm"/>
      <inkml:brushProperty name="height" value="0.05" units="cm"/>
      <inkml:brushProperty name="color" value="#66CC00"/>
    </inkml:brush>
  </inkml:definitions>
  <inkml:trace contextRef="#ctx0" brushRef="#br0">77 4 2497 0 0,'0'0'6619'0'0,"0"-2"-6328"0"0,0 1-39 0 0,0 4 58 0 0,-1 15 271 0 0,-1-1 0 0 0,-3 18 0 0 0,-19 41 138 0 0,10-34 23 0 0,-13 59 1 0 0,25-82-542 0 0,1 0 0 0 0,1 37 0 0 0,1-15-212 0 0,0-40 8 0 0,-1 1 1 0 0,0-1-1 0 0,1 0 1 0 0,-1 0-1 0 0,1 0 0 0 0,-1 0 1 0 0,1 0-1 0 0,0 0 1 0 0,-1 0-1 0 0,1 0 0 0 0,0 0 1 0 0,0 0-1 0 0,0 0 1 0 0,0 0-1 0 0,0 0 1 0 0,-1-1-1 0 0,1 1 0 0 0,1 0 1 0 0,-1-1-1 0 0,0 1 1 0 0,0-1-1 0 0,0 1 0 0 0,0-1 1 0 0,0 1-1 0 0,0-1 1 0 0,1 0-1 0 0,-1 0 0 0 0,0 1 1 0 0,0-1-1 0 0,2 0 1 0 0,8 1-830 0 0,-1 0 0 0 0,16 0 0 0 0,-21-1-111 0 0,5 0-1378 0 0,-6 0-840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2.183"/>
    </inkml:context>
    <inkml:brush xml:id="br0">
      <inkml:brushProperty name="width" value="0.05" units="cm"/>
      <inkml:brushProperty name="height" value="0.05" units="cm"/>
      <inkml:brushProperty name="color" value="#66CC00"/>
    </inkml:brush>
  </inkml:definitions>
  <inkml:trace contextRef="#ctx0" brushRef="#br0">1 24 1329 0 0,'0'0'8283'0'0,"0"-2"-7864"0"0,0 2-369 0 0,0-1-1 0 0,0 0 1 0 0,0 1-1 0 0,0-1 0 0 0,0 0 1 0 0,1 1-1 0 0,-1-1 1 0 0,0 1-1 0 0,0-1 1 0 0,1 1-1 0 0,-1-1 0 0 0,1 0 1 0 0,-1 1-1 0 0,0-1 1 0 0,1 1-1 0 0,-1-1 1 0 0,1 1-1 0 0,-1 0 1 0 0,1-1-1 0 0,-1 1 0 0 0,1 0 1 0 0,-1-1-1 0 0,1 1 1 0 0,0-1-1 0 0,23-5 851 0 0,30 4-188 0 0,-47 2-750 0 0,34 0-123 0 0,3 0-5182 0 0,-34 0 1143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036"/>
    </inkml:context>
    <inkml:brush xml:id="br0">
      <inkml:brushProperty name="width" value="0.05" units="cm"/>
      <inkml:brushProperty name="height" value="0.05" units="cm"/>
      <inkml:brushProperty name="color" value="#66CC00"/>
    </inkml:brush>
  </inkml:definitions>
  <inkml:trace contextRef="#ctx0" brushRef="#br0">48 0 1313 0 0,'0'0'7814'0'0,"-2"0"-7575"0"0,1 0 1 0 0,-1 0 0 0 0,1 0-1 0 0,-1 0 1 0 0,1 0-1 0 0,-1 0 1 0 0,1 1-1 0 0,-1-1 1 0 0,-1 1 0 0 0,1 1-139 0 0,0 0 0 0 0,0 1 1 0 0,1-1-1 0 0,-1 0 1 0 0,1 1-1 0 0,-1 0 1 0 0,1-1-1 0 0,0 1 0 0 0,-2 4 1 0 0,-7 28 679 0 0,8-25-680 0 0,1 0 1 0 0,0 0-1 0 0,1 13 0 0 0,1-11-92 0 0,0-12-2 0 0,0 1 1 0 0,0 0 0 0 0,1-1-1 0 0,-1 1 1 0 0,0-1 0 0 0,1 0-1 0 0,-1 1 1 0 0,0-1 0 0 0,1 0-1 0 0,-1 0 1 0 0,0 0-1 0 0,1 0 1 0 0,-1 0 0 0 0,1 0-1 0 0,2-1 1 0 0,0 1 14 0 0,4 0 4 0 0,0 0 0 0 0,0-1 0 0 0,0 0 0 0 0,0 0 0 0 0,0-1 1 0 0,0 0-1 0 0,9-4 0 0 0,-13 4-9 0 0,0 0-1 0 0,0 0 1 0 0,0 0 0 0 0,0-1-1 0 0,0 0 1 0 0,0 0-1 0 0,-1 0 1 0 0,0 0 0 0 0,1 0-1 0 0,-1-1 1 0 0,0 0 0 0 0,-1 1-1 0 0,1-1 1 0 0,3-6 0 0 0,-1 1-8 0 0,-4 7 2 0 0,1 0 1 0 0,-1 0-1 0 0,1-1 1 0 0,-1 1-1 0 0,0-1 1 0 0,0 1-1 0 0,1-6 1 0 0,-2 8 1 0 0,0 17-272 0 0,0 35 305 0 0,0-51-40 0 0,1 0 0 0 0,-1 0-1 0 0,1-1 1 0 0,-1 1 0 0 0,0 0 0 0 0,1 0 0 0 0,0-1 0 0 0,-1 1 0 0 0,1 0-1 0 0,-1-1 1 0 0,1 1 0 0 0,0 0 0 0 0,-1-1 0 0 0,1 1 0 0 0,0-1 0 0 0,0 0-1 0 0,0 1 1 0 0,-1-1 0 0 0,1 1 0 0 0,0-1 0 0 0,0 0 0 0 0,0 0 0 0 0,0 1-1 0 0,-1-1 1 0 0,1 0 0 0 0,0 0 0 0 0,0 0 0 0 0,1 0 0 0 0,32 2-5269 0 0,-31-3 3145 0 0,3 1-3562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758"/>
    </inkml:context>
    <inkml:brush xml:id="br0">
      <inkml:brushProperty name="width" value="0.05" units="cm"/>
      <inkml:brushProperty name="height" value="0.05" units="cm"/>
      <inkml:brushProperty name="color" value="#66CC00"/>
    </inkml:brush>
  </inkml:definitions>
  <inkml:trace contextRef="#ctx0" brushRef="#br0">1 70 2129 0 0,'0'0'7275'0'0,"0"13"-6186"0"0,0 61 1203 0 0,0-73-2341 0 0,7-12 306 0 0,-5 2-195 0 0,-1 0 0 0 0,1 0 0 0 0,-1 0 0 0 0,-1-1 0 0 0,0 1 0 0 0,-2-15 0 0 0,1-5 125 0 0,1 21-124 0 0,0-9-77 0 0,1 16 12 0 0,-1 1-1 0 0,0-1 1 0 0,0 1 0 0 0,0-1-1 0 0,1 1 1 0 0,-1-1 0 0 0,0 1 0 0 0,1-1-1 0 0,-1 1 1 0 0,0-1 0 0 0,1 1-1 0 0,-1-1 1 0 0,0 1 0 0 0,1 0 0 0 0,-1-1-1 0 0,1 1 1 0 0,-1 0 0 0 0,1-1 0 0 0,-1 1-1 0 0,1 0 1 0 0,-1 0 0 0 0,1-1-1 0 0,-1 1 1 0 0,1 0 0 0 0,0 0 0 0 0,16-2-496 0 0,0 1 0 0 0,0 0 1 0 0,23 3-1 0 0,-37-2 248 0 0,-2 0 32 0 0,0 0 0 0 0,0 0 1 0 0,0 0-1 0 0,1 0 0 0 0,-1 0 1 0 0,0 1-1 0 0,0-1 0 0 0,0 0 1 0 0,0 1-1 0 0,0-1 0 0 0,0 1 1 0 0,0-1-1 0 0,0 1 0 0 0,0-1 1 0 0,0 1-1 0 0,0-1 0 0 0,0 1 1 0 0,0 0-1 0 0,-1 0 0 0 0,1 0 1 0 0,0-1-1 0 0,0 1 0 0 0,0 2 1 0 0,9 9-5474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5.351"/>
    </inkml:context>
    <inkml:brush xml:id="br0">
      <inkml:brushProperty name="width" value="0.05" units="cm"/>
      <inkml:brushProperty name="height" value="0.05" units="cm"/>
      <inkml:brushProperty name="color" value="#66CC00"/>
    </inkml:brush>
  </inkml:definitions>
  <inkml:trace contextRef="#ctx0" brushRef="#br0">81 80 5939 0 0,'0'0'2419'0'0,"4"0"-2296"0"0,9 1-85 0 0,-5 0 157 0 0,0-1 0 0 0,0 0 0 0 0,1 0 0 0 0,-1 0 0 0 0,0-1 0 0 0,0 0 0 0 0,9-3 0 0 0,-16 3-140 0 0,0 0 0 0 0,1 0 0 0 0,-1-1 1 0 0,0 1-1 0 0,0 0 0 0 0,0-1 0 0 0,0 1 0 0 0,0-1 0 0 0,0 1 0 0 0,0-1 0 0 0,-1 0 0 0 0,1 1 0 0 0,0-1 0 0 0,-1 0 0 0 0,0 1 0 0 0,1-1 0 0 0,-1 0 0 0 0,0 0 0 0 0,0 0 1 0 0,0 1-1 0 0,0-1 0 0 0,0 0 0 0 0,0 0 0 0 0,-1-3 0 0 0,1-4 222 0 0,-1 8-267 0 0,1 0-1 0 0,0-1 0 0 0,-1 1 0 0 0,1 1 1 0 0,0-1-1 0 0,-1 0 0 0 0,0 0 1 0 0,1 0-1 0 0,-1 0 0 0 0,1 0 0 0 0,-1 0 1 0 0,0 0-1 0 0,0 1 0 0 0,1-1 1 0 0,-1 0-1 0 0,0 1 0 0 0,0-1 0 0 0,0 1 1 0 0,0-1-1 0 0,0 0 0 0 0,0 1 1 0 0,0 0-1 0 0,0-1 0 0 0,0 1 0 0 0,0 0 1 0 0,0-1-1 0 0,0 1 0 0 0,0 0 1 0 0,-2 0-1 0 0,-34-3 137 0 0,24 3-53 0 0,3 0-42 0 0,1 0 0 0 0,0 0-1 0 0,-1 1 1 0 0,-12 3 0 0 0,19-4-11 0 0,1 1 1 0 0,-1 0-1 0 0,0 0 1 0 0,1 0-1 0 0,-1 1 1 0 0,1-1-1 0 0,0 1 1 0 0,-1-1 0 0 0,1 1-1 0 0,0 0 1 0 0,0 0-1 0 0,0-1 1 0 0,0 2-1 0 0,0-1 1 0 0,1 0-1 0 0,-1 0 1 0 0,1 0-1 0 0,-1 1 1 0 0,-1 4-1 0 0,2-3-2 0 0,-1 0-1 0 0,1 0 1 0 0,0 0-1 0 0,1 0 1 0 0,-1 1-1 0 0,1-1 1 0 0,0 0-1 0 0,0 6 1 0 0,0-8-19 0 0,0 0 0 0 0,0 0 0 0 0,1 1 0 0 0,-1-1 1 0 0,1 0-1 0 0,-1 0 0 0 0,1 0 0 0 0,0 0 0 0 0,0 0 1 0 0,0 0-1 0 0,0 0 0 0 0,0 0 0 0 0,0 0 1 0 0,0 0-1 0 0,1-1 0 0 0,-1 1 0 0 0,3 1 0 0 0,3 3 21 0 0,1-2 0 0 0,1 1 0 0 0,-1-1 0 0 0,1-1 0 0 0,-1 0 0 0 0,1 0 0 0 0,0 0 0 0 0,16 2 0 0 0,25-1-1092 0 0,0-3-3345 0 0,-48-1 4079 0 0,16 0-5616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6.454"/>
    </inkml:context>
    <inkml:brush xml:id="br0">
      <inkml:brushProperty name="width" value="0.05" units="cm"/>
      <inkml:brushProperty name="height" value="0.05" units="cm"/>
      <inkml:brushProperty name="color" value="#E71224"/>
    </inkml:brush>
  </inkml:definitions>
  <inkml:trace contextRef="#ctx0" brushRef="#br0">1 0 9188 0 0,'0'0'4882'0'0,"0"2"-4724"0"0,3 11 75 0 0,-1 1 0 0 0,0-1 1 0 0,-1 23-1 0 0,1-2 339 0 0,34 370 1167 0 0,-27-96-1444 0 0,-10-208-240 0 0,-1-36 6 0 0,-3 0 0 0 0,-15 81 1 0 0,-1 54-586 0 0,18-167-153 0 0,3 3-2540 0 0,0-25 23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7.578"/>
    </inkml:context>
    <inkml:brush xml:id="br0">
      <inkml:brushProperty name="width" value="0.05" units="cm"/>
      <inkml:brushProperty name="height" value="0.05" units="cm"/>
      <inkml:brushProperty name="color" value="#E71224"/>
    </inkml:brush>
  </inkml:definitions>
  <inkml:trace contextRef="#ctx0" brushRef="#br0">1 89 3746 0 0,'2'-7'10251'0'0,"1"6"-9068"0"0,24 0-1330 0 0,41-7 0 0 0,-16 0 367 0 0,894-46 1957 0 0,-648 49-1745 0 0,-151 2-1232 0 0,-1 2-3869 0 0,-124 1 475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510"/>
    </inkml:context>
    <inkml:brush xml:id="br0">
      <inkml:brushProperty name="width" value="0.05" units="cm"/>
      <inkml:brushProperty name="height" value="0.05" units="cm"/>
      <inkml:brushProperty name="color" value="#E71224"/>
    </inkml:brush>
  </inkml:definitions>
  <inkml:trace contextRef="#ctx0" brushRef="#br0">0 7 1473 0 0,'0'0'8542'0'0,"26"0"-7995"0"0,170 1 1310 0 0,467-7 232 0 0,-375 4-2596 0 0,-160 3-6600 0 0,-103-1 2006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993"/>
    </inkml:context>
    <inkml:brush xml:id="br0">
      <inkml:brushProperty name="width" value="0.05" units="cm"/>
      <inkml:brushProperty name="height" value="0.05" units="cm"/>
      <inkml:brushProperty name="color" value="#E71224"/>
    </inkml:brush>
  </inkml:definitions>
  <inkml:trace contextRef="#ctx0" brushRef="#br0">1 50 9108 0 0,'0'0'875'0'0,"35"-3"-296"0"0,116-11-221 0 0,628-12 1117 0 0,-678 27-1782 0 0,84-7-4274 0 0,-124 4 307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46.151"/>
    </inkml:context>
    <inkml:brush xml:id="br0">
      <inkml:brushProperty name="width" value="0.35" units="cm"/>
      <inkml:brushProperty name="height" value="0.35" units="cm"/>
    </inkml:brush>
  </inkml:definitions>
  <inkml:trace contextRef="#ctx0" brushRef="#br0">1015 385 11301 0 0,'0'0'838'0'0,"-31"15"-417"0"0,-95 47-226 0 0,125-62-193 0 0,-38 21 63 0 0,29-12 263 0 0,8-4 16 0 0,5-8-560 0 0,9-10 321 0 0,20-16-1 0 0,-23 22-24 0 0,0 0 0 0 0,-1-1 0 0 0,0 0 0 0 0,-1 0 0 0 0,1-1 0 0 0,-2 0 0 0 0,1 0 0 0 0,7-15 0 0 0,-14 24-71 0 0,1 0 1 0 0,-1 0 0 0 0,0-1-1 0 0,0 1 1 0 0,0 0 0 0 0,0 0-1 0 0,0-1 1 0 0,0 1 0 0 0,1 0 0 0 0,-1 0-1 0 0,0-1 1 0 0,0 1 0 0 0,0 0-1 0 0,0 0 1 0 0,0-1 0 0 0,0 1 0 0 0,0 0-1 0 0,0 0 1 0 0,0-1 0 0 0,0 1-1 0 0,0 0 1 0 0,0 0 0 0 0,0-1 0 0 0,-1 1-1 0 0,1 0 1 0 0,0 0 0 0 0,0-1-1 0 0,0 1 1 0 0,0 0 0 0 0,0 0-1 0 0,-1-1 1 0 0,-12 0 382 0 0,10 1-345 0 0,-13 1-18 0 0,0 0 0 0 0,0 1 1 0 0,0 1-1 0 0,-16 5 0 0 0,-67 25 14 0 0,63-21-10 0 0,-293 109 95 0 0,48-17 45 0 0,210-77-18 0 0,140-69-553 0 0,-20 14 490 0 0,0-3 0 0 0,-2-1 0 0 0,54-50 0 0 0,-99 81-82 0 0,0 0 0 0 0,0-1 0 0 0,-1 0 0 0 0,1 1 0 0 0,0-1-1 0 0,-1 0 1 0 0,0 1 0 0 0,1-1 0 0 0,-1 0 0 0 0,0 0 0 0 0,0 0-1 0 0,0 0 1 0 0,0-1 0 0 0,0 1 0 0 0,-1 0 0 0 0,1 0-1 0 0,-1 0 1 0 0,1-1 0 0 0,-1 1 0 0 0,0 0 0 0 0,0-4 0 0 0,0 6-8 0 0,0 0 1 0 0,0-1 0 0 0,0 1-1 0 0,0 0 1 0 0,0 0 0 0 0,0 0 0 0 0,0 0-1 0 0,0-1 1 0 0,0 1 0 0 0,-1 0 0 0 0,1 0-1 0 0,0 0 1 0 0,0 0 0 0 0,0 0-1 0 0,0 0 1 0 0,0-1 0 0 0,0 1 0 0 0,0 0-1 0 0,0 0 1 0 0,-1 0 0 0 0,1 0 0 0 0,0 0-1 0 0,0 0 1 0 0,0 0 0 0 0,0 0-1 0 0,0 0 1 0 0,-1 0 0 0 0,1 0 0 0 0,0 0-1 0 0,0-1 1 0 0,0 1 0 0 0,0 0-1 0 0,0 0 1 0 0,-1 0 0 0 0,1 0 0 0 0,0 0-1 0 0,0 0 1 0 0,0 1 0 0 0,0-1 0 0 0,-1 0-1 0 0,1 0 1 0 0,0 0 0 0 0,0 0-1 0 0,0 0 1 0 0,0 0 0 0 0,-1 0 0 0 0,-20 0 39 0 0,-1 0 1 0 0,1 2 0 0 0,-1 1 0 0 0,-37 9 0 0 0,-85 35 132 0 0,142-46-180 0 0,1-1 0 0 0,0 0-1 0 0,0 0 0 0 0,-1 0 1 0 0,1 1-1 0 0,0-1 0 0 0,0 1 0 0 0,0-1 1 0 0,0 0-1 0 0,0 1 0 0 0,0 0 1 0 0,1-1-1 0 0,-1 1 0 0 0,0 0 0 0 0,0-1 1 0 0,0 1-1 0 0,0 0 0 0 0,1 0 1 0 0,-1 0-1 0 0,0 0 0 0 0,1 0 1 0 0,-1-1-1 0 0,0 3 0 0 0,11-3-479 0 0,33 1 497 0 0,0-3 0 0 0,70-11 1 0 0,-106 11-6 0 0,13-2 3 0 0,1 0 0 0 0,32-1 0 0 0,-52 11-229 0 0,-1-3 220 0 0,0 1 0 0 0,-1-1 0 0 0,1 1 0 0 0,-1-1 0 0 0,0 0 0 0 0,0 1 0 0 0,0-1 0 0 0,0 0 0 0 0,-1 0 0 0 0,1 0 0 0 0,-1 0 0 0 0,0 0 0 0 0,-3 3 0 0 0,-3 4 63 0 0,0-1 1 0 0,-15 12-1 0 0,17-16-39 0 0,0 1 0 0 0,-1 0 0 0 0,2 0 0 0 0,-1 0-1 0 0,1 1 1 0 0,0-1 0 0 0,-5 10 0 0 0,10-16-28 0 0,0 0 0 0 0,0 0 0 0 0,0 0 0 0 0,-1 1 0 0 0,1-1 0 0 0,0 0-1 0 0,0 0 1 0 0,0 0 0 0 0,0 0 0 0 0,0 1 0 0 0,0-1 0 0 0,0 0 0 0 0,0 0 0 0 0,0 0 0 0 0,0 1 0 0 0,0-1 0 0 0,0 0 0 0 0,0 0 0 0 0,0 0-1 0 0,0 1 1 0 0,0-1 0 0 0,0 0 0 0 0,0 0 0 0 0,0 0 0 0 0,0 1 0 0 0,0-1 0 0 0,0 0 0 0 0,0 0 0 0 0,0 0 0 0 0,0 0 0 0 0,0 1 0 0 0,0-1 0 0 0,1 0-1 0 0,-1 0 1 0 0,0 0 0 0 0,0 0 0 0 0,0 1 0 0 0,12 0-201 0 0,-9-1 197 0 0,16-1-25 0 0,1-1 0 0 0,-2-1 0 0 0,1 0 0 0 0,22-8 0 0 0,81-30 234 0 0,-85 27-164 0 0,134-50 180 0 0,104-35-95 0 0,-272 98-203 0 0,-4 3 64 0 0,1-1-1 0 0,-1 0 1 0 0,0 1 0 0 0,1-1-1 0 0,-1 0 1 0 0,0 1-1 0 0,0-1 1 0 0,0 0-1 0 0,0 0 1 0 0,0 0 0 0 0,0 0-1 0 0,0 0 1 0 0,0 0-1 0 0,-2 1 1 0 0,2-1 9 0 0,-27 20 79 0 0,-1-2 0 0 0,-36 19 0 0 0,20-12-67 0 0,-123 67 137 0 0,56-32-12 0 0,108-59-126 0 0,-1 1 0 0 0,1-1 0 0 0,0 1 0 0 0,-1 0 0 0 0,1 0 0 0 0,1 1-1 0 0,-1-1 1 0 0,-6 8 0 0 0,9-8-74 0 0,6-3-68 0 0,12 0 31 0 0,-1 0 0 0 0,0-2 0 0 0,1 0 0 0 0,30-8 0 0 0,71-28 384 0 0,-67 20-278 0 0,422-171 343 0 0,-449 178-334 0 0,-50 24 109 0 0,-406 195 406 0 0,171-85-443 0 0,244-115-64 0 0,6-3-8 0 0,-1 1-1 0 0,1-1 1 0 0,0 2-1 0 0,1 0 1 0 0,-15 12-1 0 0,20-12-55 0 0,7-3-75 0 0,19-2-214 0 0,-18-2 307 0 0,34-2-4 0 0,0-1 0 0 0,0-2 1 0 0,42-12-1 0 0,117-38 231 0 0,-179 50-185 0 0,499-174 214 0 0,-178 57-137 0 0,-333 121-113 0 0,-10 3 21 0 0,-411 197 537 0 0,372-177-526 0 0,16-8 5 0 0,1 0 1 0 0,-48 35-1 0 0,60-34-37 0 0,15-14 21 0 0,0-1 1 0 0,0 0-1 0 0,-1 0 1 0 0,1 0-1 0 0,0 0 0 0 0,0 0 1 0 0,0 0-1 0 0,0 0 1 0 0,0 1-1 0 0,0-1 1 0 0,0 0-1 0 0,0 0 0 0 0,0 0 1 0 0,0 0-1 0 0,0 1 1 0 0,-1-1-1 0 0,1 0 0 0 0,0 0 1 0 0,0 0-1 0 0,0 0 1 0 0,0 0-1 0 0,0 1 0 0 0,0-1 1 0 0,0 0-1 0 0,0 0 1 0 0,1 0-1 0 0,-1 0 1 0 0,0 1-1 0 0,0-1 0 0 0,0 0 1 0 0,0 0-1 0 0,0 0 1 0 0,0 0-1 0 0,0 0 0 0 0,0 1 1 0 0,0-1-1 0 0,0 0 1 0 0,0 0-1 0 0,1 0 1 0 0,-1 0-1 0 0,0 0 0 0 0,0 0 1 0 0,0 0-1 0 0,0 1 1 0 0,0-1-1 0 0,0 0 0 0 0,1 0 1 0 0,-1 0-1 0 0,0 0 1 0 0,0 0-1 0 0,0 0 1 0 0,0 0-1 0 0,1 0 0 0 0,-1 0 1 0 0,0 0-1 0 0,0 0 1 0 0,0 0-1 0 0,0 0 0 0 0,0 0 1 0 0,1 0-1 0 0,-1 0 1 0 0,0 0-1 0 0,0 0 1 0 0,12 1-66 0 0,0-1 0 0 0,0 0 1 0 0,0-1-1 0 0,0 0 0 0 0,0-1 1 0 0,20-5-1 0 0,-22 5 53 0 0,338-105 217 0 0,-309 93-198 0 0,949-336 265 0 0,-958 338-273 0 0,-28 11-20 0 0,-7 3-2 0 0,-48 15 46 0 0,-787 314 161 0 0,811-319-188 0 0,-8 3 6 0 0,-62 35 1 0 0,75-31 0 0 0,23-15-59 0 0,11-3-69 0 0,17-2 6 0 0,0 0 1 0 0,-1-2-1 0 0,28-6 0 0 0,87-26 198 0 0,-75 18-30 0 0,646-202 242 0 0,-280 51-275 0 0,-464 177 38 0 0,-174 78 309 0 0,33-19-315 0 0,-44 19-13 0 0,-313 120-74 0 0,-246 101-52 0 0,720-286 113 0 0,15-5 39 0 0,-56 30 1 0 0,93-45-57 0 0,5-1-16 0 0,21-5-86 0 0,101-27-303 0 0,79-30 390 0 0,61-18 117 0 0,1262-403 144 0 0,-1296 398-296 0 0,-48 11 54 0 0,-138 56 1 0 0,8-3 20 0 0,70-39 0 0 0,-115 56-16 0 0,0-1-1 0 0,0 0 1 0 0,10-9 0 0 0,-13 7 36 0 0,-12 4 60 0 0,-19 2-6 0 0,0 2-1 0 0,0 1 0 0 0,0 1 1 0 0,-49 14-1 0 0,-431 144 45 0 0,432-135-117 0 0,-707 269 119 0 0,693-254-144 0 0,87-41-15 0 0,-23 17 32 0 0,26-18-21 0 0,0 0-1 0 0,0 0 1 0 0,0 0-1 0 0,-1 1 0 0 0,1-1 1 0 0,0 0-1 0 0,0 0 0 0 0,0 0 1 0 0,0 0-1 0 0,0 1 1 0 0,0-1-1 0 0,-1 0 0 0 0,1 0 1 0 0,0 0-1 0 0,0 0 1 0 0,0 1-1 0 0,0-1 0 0 0,0 0 1 0 0,0 0-1 0 0,0 0 0 0 0,0 1 1 0 0,0-1-1 0 0,0 0 1 0 0,0 0-1 0 0,0 0 0 0 0,0 1 1 0 0,0-1-1 0 0,0 0 1 0 0,0 0-1 0 0,0 0 0 0 0,0 1 1 0 0,0-1-1 0 0,1 0 1 0 0,-1 0-1 0 0,0 0 0 0 0,0 1 1 0 0,0-1-1 0 0,0 0 0 0 0,0 0 1 0 0,1 0-1 0 0,0 1-20 0 0,0 0 0 0 0,1-1 0 0 0,-1 0 0 0 0,1 1-1 0 0,-1-1 1 0 0,0 0 0 0 0,1 1 0 0 0,-1-1 0 0 0,1 0-1 0 0,2 0 1 0 0,26 0-142 0 0,39-6 0 0 0,83-24 217 0 0,806-238 302 0 0,-16-55-339 0 0,-917 314-14 0 0,302-120 108 0 0,-356 137 424 0 0,-6 0-286 0 0,-343 126-33 0 0,277-96-201 0 0,-1027 428 189 0 0,1002-404-125 0 0,112-54-77 0 0,0 0 0 0 0,0 0 1 0 0,-13 12-1 0 0,26-19-4 0 0,0-1 0 0 0,1 1-1 0 0,-1-1 1 0 0,0 1 0 0 0,0 0 0 0 0,0-1-1 0 0,1 1 1 0 0,-1 0 0 0 0,0-1 0 0 0,1 1 0 0 0,-1 0-1 0 0,1 0 1 0 0,-1 0 0 0 0,1 0 0 0 0,-1 0 0 0 0,1 0-1 0 0,0 0 1 0 0,-1 0 0 0 0,1 0 0 0 0,0 0 0 0 0,0 0-1 0 0,-1 0 1 0 0,1 0 0 0 0,0 1 0 0 0,2-1-19 0 0,0 0 0 0 0,0 0 0 0 0,0 0 0 0 0,-1-1 1 0 0,1 1-1 0 0,0 0 0 0 0,0-1 0 0 0,0 1 0 0 0,0-1 1 0 0,0 0-1 0 0,0 0 0 0 0,0 0 0 0 0,0 0 0 0 0,0 0 1 0 0,0 0-1 0 0,3-1 0 0 0,108-8-189 0 0,55-26 211 0 0,515-142 7 0 0,-5-19-11 0 0,-668 193 6 0 0,214-68 52 0 0,-176 52-30 0 0,-40 14-10 0 0,-8 2-2 0 0,-21 7 31 0 0,-253 74 140 0 0,-11 20-211 0 0,189-65 36 0 0,-65 22 40 0 0,-160 58 9 0 0,15 11 68 0 0,290-117-108 0 0,0 1 1 0 0,-20 14 0 0 0,27-12-33 0 0,9-10 11 0 0,0 0 1 0 0,0 1 0 0 0,0-1 0 0 0,1 0 0 0 0,-1 0 0 0 0,0 1-1 0 0,0-1 1 0 0,0 0 0 0 0,0 0 0 0 0,0 0 0 0 0,0 1 0 0 0,0-1 0 0 0,1 0-1 0 0,-1 0 1 0 0,0 0 0 0 0,0 1 0 0 0,0-1 0 0 0,1 0 0 0 0,-1 0-1 0 0,0 0 1 0 0,0 0 0 0 0,0 0 0 0 0,1 1 0 0 0,-1-1 0 0 0,0 0-1 0 0,0 0 1 0 0,1 0 0 0 0,-1 0 0 0 0,0 0 0 0 0,0 0 0 0 0,1 0 0 0 0,-1 0-1 0 0,0 0 1 0 0,9 1-84 0 0,-1-1 0 0 0,1 0 0 0 0,-1 0 0 0 0,16-3 0 0 0,112-18 61 0 0,435-108 169 0 0,0-26-148 0 0,-36-13 112 0 0,-496 152-86 0 0,-35 13 51 0 0,-7 1-5 0 0,-18 4 141 0 0,-81 21 56 0 0,-108 40 0 0 0,116-34-239 0 0,-666 227 44 0 0,740-248-46 0 0,-37 19-1 0 0,57-27-23 0 0,-1 1 0 0 0,0-1 0 0 0,1 0 0 0 0,-1 1-1 0 0,1-1 1 0 0,-1 0 0 0 0,0 1 0 0 0,1-1 0 0 0,-1 1-1 0 0,1-1 1 0 0,-1 1 0 0 0,1 0 0 0 0,0-1 0 0 0,-1 1-1 0 0,1-1 1 0 0,0 1 0 0 0,-1 1 0 0 0,1-2-3 0 0,0 0 0 0 0,1 1 0 0 0,-1-1 0 0 0,0 0 0 0 0,1 1 0 0 0,-1-1 0 0 0,0 0-1 0 0,1 1 1 0 0,-1-1 0 0 0,1 0 0 0 0,-1 0 0 0 0,0 1 0 0 0,1-1 0 0 0,-1 0 0 0 0,1 0 0 0 0,-1 0 0 0 0,1 0 0 0 0,-1 1 0 0 0,1-1 0 0 0,-1 0 0 0 0,0 0 0 0 0,1 0 0 0 0,-1 0 0 0 0,2 0 0 0 0,14 1-89 0 0,1-1 1 0 0,0-1 0 0 0,19-2 0 0 0,135-25 66 0 0,505-118 139 0 0,-1-20-35 0 0,-648 159-75 0 0,21-5 7 0 0,128-36 66 0 0,-174 47-68 0 0,-11 1 16 0 0,-19 1 21 0 0,1 1-1 0 0,-40 9 1 0 0,-60 20-6 0 0,55-13-44 0 0,-339 92 8 0 0,344-87 18 0 0,66-23-19 0 0,-17 10-25 0 0,23-8-78 0 0,14-1-60 0 0,99-8 189 0 0,136-26 1 0 0,-153 18 10 0 0,-24 3 0 0 0,-24 4-12 0 0,94-5 1 0 0,-145 14-97 0 0,-7 2 67 0 0,1-2-2 0 0,-115 46 143 0 0,-122 52-16 0 0,164-64-114 0 0,-78 50 0 0 0,144-79-16 0 0,0 1 9 0 0,0 0 0 0 0,-19 16 0 0 0,28-21-8 0 0,-1 0 1 0 0,1 1-1 0 0,0-1 1 0 0,0 1 0 0 0,0 0-1 0 0,0 0 1 0 0,0 0-1 0 0,0 0 1 0 0,1 0-1 0 0,0 0 1 0 0,-1 0 0 0 0,1 0-1 0 0,0 1 1 0 0,1-1-1 0 0,-2 6 1 0 0,2-8-19 0 0,0 0 1 0 0,0-1-1 0 0,0 1 0 0 0,0 0 1 0 0,0 0-1 0 0,0 0 0 0 0,0 0 1 0 0,0 0-1 0 0,1 0 0 0 0,-1-1 1 0 0,0 1-1 0 0,1 0 0 0 0,-1 0 1 0 0,0 0-1 0 0,1-1 0 0 0,-1 1 1 0 0,1 0-1 0 0,-1 0 0 0 0,1-1 1 0 0,-1 1-1 0 0,1 0 0 0 0,0-1 1 0 0,-1 1-1 0 0,1-1 0 0 0,0 1 1 0 0,0-1-1 0 0,-1 1 0 0 0,1-1 1 0 0,0 1-1 0 0,0-1 0 0 0,1 1 1 0 0,2 0-125 0 0,1 0 1 0 0,0 0 0 0 0,0-1 0 0 0,10 1 0 0 0,-5-1-121 0 0,24 1-1193 0 0,-1-1-1 0 0,1-2 1 0 0,62-11 0 0 0,26-23-6029 0 0,-122 36 7488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9.524"/>
    </inkml:context>
    <inkml:brush xml:id="br0">
      <inkml:brushProperty name="width" value="0.05" units="cm"/>
      <inkml:brushProperty name="height" value="0.05" units="cm"/>
      <inkml:brushProperty name="color" value="#E71224"/>
    </inkml:brush>
  </inkml:definitions>
  <inkml:trace contextRef="#ctx0" brushRef="#br0">0 25 8740 0 0,'0'0'1267'0'0,"27"-1"-840"0"0,166-2 443 0 0,465-13 1749 0 0,-222 12-7722 0 0,-380 4 1501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008"/>
    </inkml:context>
    <inkml:brush xml:id="br0">
      <inkml:brushProperty name="width" value="0.05" units="cm"/>
      <inkml:brushProperty name="height" value="0.05" units="cm"/>
      <inkml:brushProperty name="color" value="#E71224"/>
    </inkml:brush>
  </inkml:definitions>
  <inkml:trace contextRef="#ctx0" brushRef="#br0">1 32 7603 0 0,'0'0'3386'0'0,"32"0"-3178"0"0,106 0-77 0 0,-64 0-100 0 0,125-6 922 0 0,392-16-1530 0 0,-460 20-2543 0 0,-82 1 460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524"/>
    </inkml:context>
    <inkml:brush xml:id="br0">
      <inkml:brushProperty name="width" value="0.05" units="cm"/>
      <inkml:brushProperty name="height" value="0.05" units="cm"/>
      <inkml:brushProperty name="color" value="#E71224"/>
    </inkml:brush>
  </inkml:definitions>
  <inkml:trace contextRef="#ctx0" brushRef="#br0">1 39 8148 0 0,'0'0'4276'0'0,"34"0"-3923"0"0,113-1-68 0 0,118-16 839 0 0,-124 5-981 0 0,102 3-1311 0 0,-240 9 825 0 0,-1 0 1 0 0,1 1-1 0 0,-1-1 1 0 0,1 1-1 0 0,0-1 0 0 0,-1 1 1 0 0,0 0-1 0 0,1 0 1 0 0,-1 0-1 0 0,4 2 1 0 0,6 3-2325 0 0,4-1-3147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1.788"/>
    </inkml:context>
    <inkml:brush xml:id="br0">
      <inkml:brushProperty name="width" value="0.05" units="cm"/>
      <inkml:brushProperty name="height" value="0.05" units="cm"/>
      <inkml:brushProperty name="color" value="#E71224"/>
    </inkml:brush>
  </inkml:definitions>
  <inkml:trace contextRef="#ctx0" brushRef="#br0">224 12 864 0 0,'0'0'4016'0'0,"-4"-1"-3192"0"0,0 1-539 0 0,-15-10 7150 0 0,15 12-7941 0 0,0 4 554 0 0,1-1 1 0 0,0 1 0 0 0,0 0-1 0 0,1 0 1 0 0,0 0-1 0 0,0 0 1 0 0,0 0-1 0 0,0 8 1 0 0,-6 14 565 0 0,-4 13-237 0 0,2 0 0 0 0,1 1 0 0 0,2-1 0 0 0,2 2 0 0 0,1 62 0 0 0,4-94-368 0 0,1 55 46 0 0,-3 1 0 0 0,-14 82 0 0 0,9-114-216 0 0,-14 44-1 0 0,16-65-688 0 0,-1-1-1 0 0,0 1 1 0 0,-10 15-1 0 0,-1-8-3244 0 0,-3-6-3514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4.993"/>
    </inkml:context>
    <inkml:brush xml:id="br0">
      <inkml:brushProperty name="width" value="0.05" units="cm"/>
      <inkml:brushProperty name="height" value="0.05" units="cm"/>
      <inkml:brushProperty name="color" value="#E71224"/>
    </inkml:brush>
  </inkml:definitions>
  <inkml:trace contextRef="#ctx0" brushRef="#br0">61 0 7235 0 0,'0'0'2487'0'0,"-3"13"-2098"0"0,-1 1-203 0 0,-1 3 95 0 0,0 0-1 0 0,-4 35 0 0 0,-2 116 865 0 0,6-130-1067 0 0,-10 142-100 0 0,14-62-4970 0 0,-1-93 1247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418"/>
    </inkml:context>
    <inkml:brush xml:id="br0">
      <inkml:brushProperty name="width" value="0.05" units="cm"/>
      <inkml:brushProperty name="height" value="0.05" units="cm"/>
      <inkml:brushProperty name="color" value="#E71224"/>
    </inkml:brush>
  </inkml:definitions>
  <inkml:trace contextRef="#ctx0" brushRef="#br0">1 0 8900 0 0,'0'0'1718'0'0,"8"19"-1072"0"0,27 61-73 0 0,-30-69-394 0 0,-2 1-1 0 0,1 0 1 0 0,-1 0-1 0 0,-1 0 0 0 0,0 0 1 0 0,0 0-1 0 0,-1 13 0 0 0,2 16 15 0 0,7 76-645 0 0,-4 127-1 0 0,-6-237-113 0 0,0-1-1 0 0,-1 0 1 0 0,0 1-1 0 0,0-1 1 0 0,0 0-1 0 0,-1 1 0 0 0,0-1 1 0 0,-1 0-1 0 0,1 0 1 0 0,-6 8-1 0 0,-5 7-4152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855"/>
    </inkml:context>
    <inkml:brush xml:id="br0">
      <inkml:brushProperty name="width" value="0.05" units="cm"/>
      <inkml:brushProperty name="height" value="0.05" units="cm"/>
      <inkml:brushProperty name="color" value="#E71224"/>
    </inkml:brush>
  </inkml:definitions>
  <inkml:trace contextRef="#ctx0" brushRef="#br0">1 1 7475 0 0,'0'0'1388'0'0,"1"20"-924"0"0,0 3-359 0 0,10 88 283 0 0,0 15 48 0 0,-7 186 0 0 0,-5-175-4717 0 0,1-110 319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6.275"/>
    </inkml:context>
    <inkml:brush xml:id="br0">
      <inkml:brushProperty name="width" value="0.05" units="cm"/>
      <inkml:brushProperty name="height" value="0.05" units="cm"/>
      <inkml:brushProperty name="color" value="#E71224"/>
    </inkml:brush>
  </inkml:definitions>
  <inkml:trace contextRef="#ctx0" brushRef="#br0">68 1 10949 0 0,'0'0'912'0'0,"10"125"-864"0"0,-10-85 32 0 0,0 2-64 0 0,0 2 81 0 0,0 0 239 0 0,0 0-128 0 0,-3 2-48 0 0,-4-2-160 0 0,-10 2 32 0 0,7-4-32 0 0,-4 0-304 0 0,4-3-1713 0 0,-7-8-1825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7.955"/>
    </inkml:context>
    <inkml:brush xml:id="br0">
      <inkml:brushProperty name="width" value="0.05" units="cm"/>
      <inkml:brushProperty name="height" value="0.05" units="cm"/>
      <inkml:brushProperty name="color" value="#E71224"/>
    </inkml:brush>
  </inkml:definitions>
  <inkml:trace contextRef="#ctx0" brushRef="#br0">9 9 6531 0 0,'0'0'4872'0'0,"0"0"-4747"0"0,0-1 0 0 0,0 1 0 0 0,0-1 0 0 0,0 1 0 0 0,0 0-1 0 0,0-1 1 0 0,0 1 0 0 0,-1-1 0 0 0,1 1 0 0 0,0 0 0 0 0,0-1 0 0 0,0 1 0 0 0,0-1 0 0 0,-1 1 0 0 0,1 0 0 0 0,0-1 0 0 0,-1 1 0 0 0,1 0 0 0 0,0-1 0 0 0,-1 2-123 0 0,0 0-1 0 0,1 0 0 0 0,-1 0 0 0 0,1 0 1 0 0,-1 0-1 0 0,1 0 0 0 0,0 0 1 0 0,-1 0-1 0 0,1 0 0 0 0,0 0 0 0 0,0 0 1 0 0,0 0-1 0 0,0 0 0 0 0,0 0 1 0 0,0 1-1 0 0,0-1 0 0 0,0 0 0 0 0,1 1 1 0 0,-1 5-32 0 0,0 82 240 0 0,14 295 298 0 0,6-242-737 0 0,3 26-6223 0 0,-22-138 2488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365"/>
    </inkml:context>
    <inkml:brush xml:id="br0">
      <inkml:brushProperty name="width" value="0.05" units="cm"/>
      <inkml:brushProperty name="height" value="0.05" units="cm"/>
      <inkml:brushProperty name="color" value="#E71224"/>
    </inkml:brush>
  </inkml:definitions>
  <inkml:trace contextRef="#ctx0" brushRef="#br0">1 1 7812 0 0,'0'0'571'0'0,"0"17"-19"0"0,-1 10-309 0 0,2 62 213 0 0,2 183 479 0 0,-2-19-1019 0 0,4-180-2696 0 0,-4-41-747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0.322"/>
    </inkml:context>
    <inkml:brush xml:id="br0">
      <inkml:brushProperty name="width" value="0.35" units="cm"/>
      <inkml:brushProperty name="height" value="0.35" units="cm"/>
    </inkml:brush>
  </inkml:definitions>
  <inkml:trace contextRef="#ctx0" brushRef="#br0">626 78 10629 0 0,'0'0'1256'0'0,"-27"17"-946"0"0,-80 56-177 0 0,76-47-87 0 0,30-26-46 0 0,1 0 1 0 0,0 1-1 0 0,0-1 0 0 0,-1 0 0 0 0,1 1 0 0 0,0-1 1 0 0,0 0-1 0 0,0 1 0 0 0,-1-1 0 0 0,1 0 0 0 0,0 1 1 0 0,0-1-1 0 0,0 0 0 0 0,0 1 0 0 0,0-1 0 0 0,0 1 0 0 0,0-1 1 0 0,0 0-1 0 0,0 1 0 0 0,0-1 0 0 0,0 0 0 0 0,0 1 1 0 0,0-1-1 0 0,0 1 0 0 0,0-1 0 0 0,0 0 0 0 0,0 1 1 0 0,1 0-1 0 0,0 5-78 0 0,2-5-165 0 0,9-2 228 0 0,-1 0 0 0 0,1-1 0 0 0,-1 0-1 0 0,0-1 1 0 0,0 0 0 0 0,0-1 0 0 0,18-8 0 0 0,71-44 484 0 0,-96 53-457 0 0,21-11 65 0 0,-1-2-1 0 0,42-36 0 0 0,-65 51-45 0 0,1 0 0 0 0,-1 0 0 0 0,0 0-1 0 0,1-1 1 0 0,-1 1 0 0 0,0 0-1 0 0,0 0 1 0 0,0-1 0 0 0,0 1-1 0 0,0 0 1 0 0,0-1 0 0 0,0 1-1 0 0,-1-1 1 0 0,1 0 0 0 0,0 1-1 0 0,-1-1 1 0 0,0 1 0 0 0,1-1-1 0 0,-1 0 1 0 0,0 1 0 0 0,1-1-1 0 0,-1 0 1 0 0,0 1 0 0 0,0-1-1 0 0,-1-3 1 0 0,-8 4 388 0 0,-11 1-336 0 0,0 2 1 0 0,0 1-1 0 0,0 0 0 0 0,-25 8 1 0 0,-83 35 65 0 0,-231 120 1167 0 0,226-101-477 0 0,82-40-545 0 0,48-24-358 0 0,9-4-187 0 0,13-8 203 0 0,156-85 333 0 0,-174 96-336 0 0,0 0-1 0 0,-1-1 0 0 0,1 1 1 0 0,0-1-1 0 0,-1 1 0 0 0,1 0 0 0 0,0 0 1 0 0,0-1-1 0 0,-1 1 0 0 0,1 0 1 0 0,0 0-1 0 0,0 0 0 0 0,0 0 1 0 0,-1 0-1 0 0,1 0 0 0 0,0 0 1 0 0,0 0-1 0 0,0 0 0 0 0,-1 0 0 0 0,1 0 1 0 0,0 1-1 0 0,0-1 0 0 0,0 0 1 0 0,-1 1-45 0 0,1 0 0 0 0,-1 0 1 0 0,0 0-1 0 0,0 0 0 0 0,0 0 0 0 0,0-1 1 0 0,0 1-1 0 0,-1 0 0 0 0,1 0 1 0 0,0 0-1 0 0,0 0 0 0 0,0-1 0 0 0,-1 1 1 0 0,1 0-1 0 0,-11 12-1443 0 0,5-6 861 0 0,-1-1 1 0 0,1 0-1 0 0,-12 6 1 0 0,-54 36-4030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750"/>
    </inkml:context>
    <inkml:brush xml:id="br0">
      <inkml:brushProperty name="width" value="0.05" units="cm"/>
      <inkml:brushProperty name="height" value="0.05" units="cm"/>
      <inkml:brushProperty name="color" value="#E71224"/>
    </inkml:brush>
  </inkml:definitions>
  <inkml:trace contextRef="#ctx0" brushRef="#br0">1 0 11445 0 0,'0'0'-64'0'0,"0"114"64"0"0,0-77 32 0 0,0-1-16 0 0,0 3 0 0 0,0-2 16 0 0,0 3 16 0 0,0-3 64 0 0,0-3-48 0 0,0-1 0 0 0,0 0-48 0 0,3-5 16 0 0,4-2-400 0 0,-7-4-1633 0 0,0-6-2401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0.729"/>
    </inkml:context>
    <inkml:brush xml:id="br0">
      <inkml:brushProperty name="width" value="0.05" units="cm"/>
      <inkml:brushProperty name="height" value="0.05" units="cm"/>
      <inkml:brushProperty name="color" value="#E71224"/>
    </inkml:brush>
  </inkml:definitions>
  <inkml:trace contextRef="#ctx0" brushRef="#br0">170 45 1377 0 0,'0'0'1152'0'0,"-9"0"-976"0"0,-1 0-87 0 0,2 1 7 0 0,0 0 0 0 0,0-1 0 0 0,0-1 0 0 0,0 1 0 0 0,0-1 0 0 0,1 0 0 0 0,-11-3 0 0 0,10 0 360 0 0,5 3-415 0 0,-1-1 1 0 0,1 1-1 0 0,-1-1 1 0 0,0 1-1 0 0,0 0 1 0 0,0 1-1 0 0,1-1 1 0 0,-7 1-1 0 0,9 0 81 0 0,0 0 1 0 0,-1 0-1 0 0,1 0 0 0 0,0 0 0 0 0,0-1 0 0 0,0 1 0 0 0,-1 0 0 0 0,1 0 0 0 0,0-1 0 0 0,0 1 0 0 0,0-1 0 0 0,0 1 1 0 0,0-1-1 0 0,0 1 0 0 0,0-1 0 0 0,0 1 0 0 0,0-1 0 0 0,0 0 0 0 0,0 0 0 0 0,0 0 0 0 0,0 1 0 0 0,0-1 1 0 0,1 0-1 0 0,-1 0 0 0 0,0 0 0 0 0,1 0 0 0 0,-1 0 0 0 0,1-1 0 0 0,-1 1 0 0 0,1 0 0 0 0,-1 0 0 0 0,1 0 0 0 0,0-2 1 0 0,8 1 6034 0 0,20 2-6854 0 0,-19 0 1263 0 0,279 6 557 0 0,-78-1-1042 0 0,-210-5-82 0 0,137 7 342 0 0,-116-4-985 0 0,25 7-1 0 0,-31-6-1218 0 0,0 2-1 0 0,19 8 1 0 0,-17-5-1752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399"/>
    </inkml:context>
    <inkml:brush xml:id="br0">
      <inkml:brushProperty name="width" value="0.05" units="cm"/>
      <inkml:brushProperty name="height" value="0.05" units="cm"/>
      <inkml:brushProperty name="color" value="#E71224"/>
    </inkml:brush>
  </inkml:definitions>
  <inkml:trace contextRef="#ctx0" brushRef="#br0">1 2 7892 0 0,'0'0'1408'0'0,"29"0"-1037"0"0,98-1 83 0 0,307 1 318 0 0,-176 1-3937 0 0,-220-1-1109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756"/>
    </inkml:context>
    <inkml:brush xml:id="br0">
      <inkml:brushProperty name="width" value="0.05" units="cm"/>
      <inkml:brushProperty name="height" value="0.05" units="cm"/>
      <inkml:brushProperty name="color" value="#E71224"/>
    </inkml:brush>
  </inkml:definitions>
  <inkml:trace contextRef="#ctx0" brushRef="#br0">1 16 11941 0 0,'0'0'-288'0'0,"30"0"552"0"0,98 0 41 0 0,235-4 177 0 0,-219-2-102 0 0,-2 1-4052 0 0,-117 5 663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112"/>
    </inkml:context>
    <inkml:brush xml:id="br0">
      <inkml:brushProperty name="width" value="0.05" units="cm"/>
      <inkml:brushProperty name="height" value="0.05" units="cm"/>
      <inkml:brushProperty name="color" value="#E71224"/>
    </inkml:brush>
  </inkml:definitions>
  <inkml:trace contextRef="#ctx0" brushRef="#br0">0 51 6291 0 0,'0'0'6670'0'0,"35"-5"-6702"0"0,115-13 114 0 0,57 0-260 0 0,241 9 0 0 0,-311 9-1867 0 0,-93 0-556 0 0,-3 2-1870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454"/>
    </inkml:context>
    <inkml:brush xml:id="br0">
      <inkml:brushProperty name="width" value="0.05" units="cm"/>
      <inkml:brushProperty name="height" value="0.05" units="cm"/>
      <inkml:brushProperty name="color" value="#E71224"/>
    </inkml:brush>
  </inkml:definitions>
  <inkml:trace contextRef="#ctx0" brushRef="#br0">1 18 9092 0 0,'0'0'3007'0'0,"30"-2"-2866"0"0,100-7-45 0 0,15 3 41 0 0,-109 5-124 0 0,420 1-21 0 0,-439 2-1339 0 0,27 4-1 0 0,-16-1-1216 0 0,6-1-1902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771"/>
    </inkml:context>
    <inkml:brush xml:id="br0">
      <inkml:brushProperty name="width" value="0.05" units="cm"/>
      <inkml:brushProperty name="height" value="0.05" units="cm"/>
      <inkml:brushProperty name="color" value="#E71224"/>
    </inkml:brush>
  </inkml:definitions>
  <inkml:trace contextRef="#ctx0" brushRef="#br0">1 0 11397 0 0,'0'0'563'0'0,"30"0"-408"0"0,97 0-62 0 0,267 0 239 0 0,-235 0-4623 0 0,-128 0 348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3.238"/>
    </inkml:context>
    <inkml:brush xml:id="br0">
      <inkml:brushProperty name="width" value="0.05" units="cm"/>
      <inkml:brushProperty name="height" value="0.05" units="cm"/>
      <inkml:brushProperty name="color" value="#E71224"/>
    </inkml:brush>
  </inkml:definitions>
  <inkml:trace contextRef="#ctx0" brushRef="#br0">1 1 6387 0 0,'0'0'4597'0'0,"34"0"-4120"0"0,111 0 153 0 0,501 0 3038 0 0,-620 0-3669 0 0,0 1-1 0 0,0 1 0 0 0,0 2 1 0 0,35 9-1 0 0,-49-8-59 0 0,-10-1-1220 0 0,-11-1-2734 0 0,-22-2-2201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5.603"/>
    </inkml:context>
    <inkml:brush xml:id="br0">
      <inkml:brushProperty name="width" value="0.05" units="cm"/>
      <inkml:brushProperty name="height" value="0.05" units="cm"/>
      <inkml:brushProperty name="color" value="#E71224"/>
    </inkml:brush>
  </inkml:definitions>
  <inkml:trace contextRef="#ctx0" brushRef="#br0">251 0 2609 0 0,'0'0'8385'0'0,"0"7"-6312"0"0,0 519 1065 0 0,-1-526-3140 0 0,1 1 1 0 0,0-1 0 0 0,0 1 0 0 0,0-1-1 0 0,0 0 1 0 0,-1 1 0 0 0,1-1 0 0 0,0 1-1 0 0,0-1 1 0 0,-1 0 0 0 0,1 1 0 0 0,0-1-1 0 0,-1 0 1 0 0,1 1 0 0 0,0-1-1 0 0,-1 0 1 0 0,1 0 0 0 0,0 1 0 0 0,-1-1-1 0 0,1 0 1 0 0,-1 0 0 0 0,1 0 0 0 0,-1 1-1 0 0,1-1 1 0 0,0 0 0 0 0,-1 0 0 0 0,1 0-1 0 0,-1 0 1 0 0,1 0 0 0 0,-1 0-1 0 0,0 0 1 0 0,-18 0 52 0 0,15 0-32 0 0,-211 4 155 0 0,214-4-164 0 0,9 0-621 0 0,112 1 6 0 0,173-4 666 0 0,-279 2-358 0 0,1 0-1278 0 0,-1 0 1 0 0,25-6-1 0 0,-29 3-2077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6.322"/>
    </inkml:context>
    <inkml:brush xml:id="br0">
      <inkml:brushProperty name="width" value="0.05" units="cm"/>
      <inkml:brushProperty name="height" value="0.05" units="cm"/>
      <inkml:brushProperty name="color" value="#E71224"/>
    </inkml:brush>
  </inkml:definitions>
  <inkml:trace contextRef="#ctx0" brushRef="#br0">1 0 6291 0 0,'0'0'7622'0'0,"11"0"-7809"0"0,130 0 1553 0 0,177 0 765 0 0,-105 0-7909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28.843"/>
    </inkml:context>
    <inkml:brush xml:id="br0">
      <inkml:brushProperty name="width" value="0.35" units="cm"/>
      <inkml:brushProperty name="height" value="0.35" units="cm"/>
    </inkml:brush>
  </inkml:definitions>
  <inkml:trace contextRef="#ctx0" brushRef="#br0">434 4465 4418 0 0,'0'0'10213'0'0,"-1"-14"-9792"0"0,-5-100-317 0 0,17-77 104 0 0,-11 188-292 0 0,-3-12 586 0 0,3 15-452 0 0,-1 0 0 0 0,0-1 0 0 0,0 1 0 0 0,0 0 0 0 0,1-1 0 0 0,-1 1 0 0 0,0 0 0 0 0,0 0 0 0 0,0 0 0 0 0,0 0 0 0 0,0 0 0 0 0,1 0 0 0 0,-1 0 0 0 0,0 0 0 0 0,0 0 0 0 0,-1 1 0 0 0,-1-1-17 0 0,0 1 1 0 0,-1 0 0 0 0,1 0 0 0 0,0 1-1 0 0,0-1 1 0 0,0 1 0 0 0,0-1-1 0 0,1 1 1 0 0,-1 0 0 0 0,0 0 0 0 0,1 0-1 0 0,-4 4 1 0 0,-29 34-178 0 0,27-31 143 0 0,-4 6-10 0 0,2 0-1 0 0,-15 25 0 0 0,22-36-11 0 0,2-12-159 0 0,3-28-23 0 0,2 0 0 0 0,1 0 1 0 0,15-51-1 0 0,-10 36 270 0 0,-1 0 1 0 0,-3-1-1 0 0,-1-84 0 0 0,-5 135-66 0 0,0 1 0 0 0,0 0 0 0 0,0 0 0 0 0,0-1 0 0 0,0 1-1 0 0,0 0 1 0 0,0-1 0 0 0,0 1 0 0 0,0 0 0 0 0,0-1 0 0 0,0 1-1 0 0,0 0 1 0 0,0-1 0 0 0,0 1 0 0 0,0 0 0 0 0,0 0 0 0 0,0-1-1 0 0,-1 1 1 0 0,1 0 0 0 0,0-1 0 0 0,0 1 0 0 0,0 0 0 0 0,-1 0-1 0 0,1 0 1 0 0,0-1 0 0 0,0 1 0 0 0,-1 0 0 0 0,1 0 0 0 0,0 0-1 0 0,0-1 1 0 0,-1 1 0 0 0,1 0 0 0 0,-1 0 0 0 0,-10 4 49 0 0,-11 14 141 0 0,-25 41-153 0 0,1 1 1 0 0,-51 92-1 0 0,86-128-14 0 0,10-23-22 0 0,1-6-118 0 0,0-5-51 0 0,0-13-14 0 0,0 1 1 0 0,2 0-1 0 0,5-28 1 0 0,-3 32 226 0 0,9-36 7 0 0,-2 0 0 0 0,-3-1 0 0 0,1-59 0 0 0,-8 94-47 0 0,0 15-21 0 0,-1 0 0 0 0,1 0 0 0 0,-1-1 0 0 0,-1 1 0 0 0,1 0 0 0 0,-2-8 0 0 0,1 12 20 0 0,0 1-1 0 0,1 0 1 0 0,-1 0-1 0 0,1-1 0 0 0,-1 1 1 0 0,0 0-1 0 0,1 0 0 0 0,-1 0 1 0 0,1 0-1 0 0,-1 0 0 0 0,0 0 1 0 0,1 0-1 0 0,-1 0 1 0 0,0 0-1 0 0,1 0 0 0 0,-1 0 1 0 0,1 0-1 0 0,-1 1 0 0 0,0-1 1 0 0,1 0-1 0 0,-1 0 0 0 0,1 1 1 0 0,-1-1-1 0 0,1 0 0 0 0,-2 1 1 0 0,-2 3 1 0 0,1 0 0 0 0,-1 1 1 0 0,1-1-1 0 0,0 1 0 0 0,0-1 0 0 0,0 1 1 0 0,-2 5-1 0 0,-1 2-22 0 0,-90 172 63 0 0,85-158-50 0 0,10-24 18 0 0,1-7-96 0 0,0-14 9 0 0,0 0 0 0 0,2 1 0 0 0,0-1 0 0 0,6-24 0 0 0,1 10 65 0 0,30-119-144 0 0,-32 119 148 0 0,-2 0-1 0 0,1-58 0 0 0,-6 77 162 0 0,-1 19-152 0 0,-3 17 49 0 0,-17 57-23 0 0,-20 73 84 0 0,43-190-850 0 0,18-20 912 0 0,-15 45-120 0 0,0 0 0 0 0,-1 0 0 0 0,0 0 0 0 0,-1 0 0 0 0,0 0 0 0 0,1-23 0 0 0,-4 36-48 0 0,1-4-64 0 0,8-17 58 0 0,-1 0-1 0 0,-1-1 1 0 0,-2 0 0 0 0,6-32-1 0 0,-9 34 16 0 0,-1 0-1 0 0,-1-26 1 0 0,-1 27-8 0 0,1 0 0 0 0,4-24 1 0 0,-4 82-338 0 0,0-6 456 0 0,-4 52 0 0 0,3-79-123 0 0,-9 52 9 0 0,-5 110 1 0 0,15-167-19 0 0,0-1 0 0 0,0 1 0 0 0,0 0 0 0 0,0 0 0 0 0,0-1 0 0 0,0 1 0 0 0,1 0 0 0 0,-1 0 0 0 0,0-1 0 0 0,1 1 0 0 0,-1 0 0 0 0,0-1 0 0 0,1 1 0 0 0,-1 0-1 0 0,0-1 1 0 0,1 1 0 0 0,-1 0 0 0 0,1-1 0 0 0,0 1 0 0 0,-1-1 0 0 0,1 1 0 0 0,-1-1 0 0 0,1 1 0 0 0,0-1 0 0 0,0 1 0 0 0,1 0-14 0 0,0-1 0 0 0,0 1 0 0 0,0-1 0 0 0,0 1-1 0 0,0-1 1 0 0,0 1 0 0 0,0-1 0 0 0,0 0 0 0 0,4 0 0 0 0,0-1-49 0 0,0 0-1 0 0,-1 0 1 0 0,1 0 0 0 0,0-1-1 0 0,0 1 1 0 0,7-5 0 0 0,29-17 61 0 0,-21 12 172 0 0,36-17 0 0 0,-49 25-185 0 0,1 1-1 0 0,-1-1 0 0 0,0 2 1 0 0,1-1-1 0 0,-1 1 0 0 0,1 0 0 0 0,0 1 1 0 0,12 0-1 0 0,-19 1 15 0 0,-1-1 0 0 0,1 0 1 0 0,0 1-1 0 0,0-1 0 0 0,-1 1 0 0 0,1 0 0 0 0,0 0 0 0 0,-1-1 0 0 0,1 1 1 0 0,-1 0-1 0 0,1 0 0 0 0,-1 0 0 0 0,1 1 0 0 0,-1-1 0 0 0,0 0 1 0 0,1 1-1 0 0,0 1 0 0 0,1 1 12 0 0,0 0 1 0 0,-1 0-1 0 0,0 1 1 0 0,0-1 0 0 0,0 0-1 0 0,2 8 1 0 0,-1 0 41 0 0,0 1 0 0 0,-1 0 0 0 0,-1 0 0 0 0,0 15 0 0 0,-1 115 122 0 0,0-137-168 0 0,0-1 0 0 0,-1 0 1 0 0,0 0-1 0 0,-3 10 1 0 0,1-1 35 0 0,2-10-47 0 0,1-5-29 0 0,1-1 0 0 0,-1 1 1 0 0,1-1-1 0 0,-1 1 1 0 0,1 0-1 0 0,-1-1 1 0 0,1 1-1 0 0,0 0 1 0 0,0-1-1 0 0,0 1 1 0 0,-1 0-1 0 0,1 0 0 0 0,0 0 1 0 0,2-1-1 0 0,18-17 98 0 0,-15 14-19 0 0,70-53 321 0 0,-69 53-369 0 0,0 1 0 0 0,0 0 1 0 0,1 0-1 0 0,0 0 0 0 0,0 1 0 0 0,0 0 0 0 0,0 1 0 0 0,0 0 0 0 0,10-1 0 0 0,-17 2-2 0 0,-1 1 0 0 0,1 0-1 0 0,0 0 1 0 0,-1 0 0 0 0,1 0-1 0 0,-1 0 1 0 0,1 0 0 0 0,0 0-1 0 0,-1 1 1 0 0,1-1 0 0 0,-1 0-1 0 0,1 0 1 0 0,0 0 0 0 0,-1 1-1 0 0,1-1 1 0 0,-1 0 0 0 0,1 0-1 0 0,-1 1 1 0 0,1-1 0 0 0,-1 1-1 0 0,1-1 1 0 0,-1 0 0 0 0,1 1-1 0 0,-1-1 1 0 0,0 1 0 0 0,1-1-1 0 0,-1 1 1 0 0,0-1 0 0 0,1 1-1 0 0,-1 1 1 0 0,2 18 46 0 0,-2-14-15 0 0,1 27 120 0 0,0-17-97 0 0,-1 0-1 0 0,0-1 1 0 0,-6 31-1 0 0,-2-17-24 0 0,-2-1 0 0 0,-21 42 1 0 0,0 1-3 0 0,27-59-14 0 0,0-6-4 0 0,2 1 1 0 0,-1 0 0 0 0,1 0-1 0 0,0 1 1 0 0,1-1-1 0 0,-2 12 1 0 0,3-19-3 0 0,0 0 0 0 0,0 0 0 0 0,0 0 0 0 0,0 0 0 0 0,0 0 0 0 0,0 0 0 0 0,0 1 0 0 0,0-1 0 0 0,0 0-1 0 0,0 0 1 0 0,0 0 0 0 0,0 0 0 0 0,0 0 0 0 0,0 0 0 0 0,0 0 0 0 0,0 0 0 0 0,0 0 0 0 0,1 0 0 0 0,-1 1 0 0 0,0-1 0 0 0,0 0 0 0 0,0 0 0 0 0,0 0 0 0 0,0 0 0 0 0,0 0 0 0 0,0 0 0 0 0,0 0 0 0 0,0 0 0 0 0,0 0 0 0 0,0 0-1 0 0,0 0 1 0 0,0 0 0 0 0,1 0 0 0 0,-1 0 0 0 0,0 0 0 0 0,0 0 0 0 0,0 0 0 0 0,0 0 0 0 0,0 0 0 0 0,0 0 0 0 0,0 0 0 0 0,0 0 0 0 0,0 0 0 0 0,1 0 0 0 0,-1 0 0 0 0,0 0 0 0 0,0 0 0 0 0,0 0 0 0 0,0 0 0 0 0,0 0 0 0 0,0 0-1 0 0,0 0 1 0 0,0 0 0 0 0,0 0 0 0 0,1 0 0 0 0,3 0-30 0 0,1-1 0 0 0,-1 0-1 0 0,1 0 1 0 0,-1 0 0 0 0,1 0 0 0 0,-1-1-1 0 0,0 1 1 0 0,1-1 0 0 0,4-3 0 0 0,37-26-119 0 0,-29 19 135 0 0,183-140 436 0 0,-17 11-261 0 0,-175 135-170 0 0,-6 4-9 0 0,0 0 0 0 0,1 1 0 0 0,-1-1 0 0 0,0 0 0 0 0,1 1 0 0 0,-1 0 0 0 0,1-1 0 0 0,-1 1 1 0 0,1 0-1 0 0,0 1 0 0 0,4-2 0 0 0,-7 5-77 0 0,0 2 119 0 0,0-1 0 0 0,-1 1 0 0 0,0 0 0 0 0,0-1 0 0 0,-1 1 0 0 0,1 0 0 0 0,-1-1 0 0 0,0 0 0 0 0,-4 7 0 0 0,-28 39 29 0 0,17-26-30 0 0,-158 212 68 0 0,65-91-41 0 0,128-162-482 0 0,14-15 292 0 0,217-207 55 0 0,15 11 370 0 0,-162 154-252 0 0,-95 68-37 0 0,-5 5-2 0 0,0 0-1 0 0,-1 0 0 0 0,1-1 0 0 0,0 1 1 0 0,0 0-1 0 0,0 1 0 0 0,0-1 1 0 0,0 0-1 0 0,0 0 0 0 0,0 1 1 0 0,0-1-1 0 0,0 1 0 0 0,4 0 0 0 0,-6 0 5 0 0,0 0-1 0 0,0 0 1 0 0,0 0-1 0 0,0 0 1 0 0,0 0-1 0 0,0 0 0 0 0,0 0 1 0 0,0 0-1 0 0,1 0 1 0 0,-1 0-1 0 0,0 0 1 0 0,0 0-1 0 0,0 0 0 0 0,0 0 1 0 0,0 0-1 0 0,0 0 1 0 0,0 0-1 0 0,0 0 1 0 0,0 0-1 0 0,0 0 0 0 0,0 1 1 0 0,1-1-1 0 0,-1 0 1 0 0,0 0-1 0 0,0 0 1 0 0,0 0-1 0 0,0 0 0 0 0,0 0 1 0 0,0 0-1 0 0,0 0 1 0 0,0 0-1 0 0,0 1 1 0 0,0-1-1 0 0,0 0 0 0 0,0 0 1 0 0,0 0-1 0 0,0 0 1 0 0,0 0-1 0 0,0 0 1 0 0,0 0-1 0 0,0 0 0 0 0,0 1 1 0 0,0-1-1 0 0,0 0 1 0 0,0 0-1 0 0,0 0 0 0 0,0 0 1 0 0,0 0-1 0 0,-1 0 1 0 0,1 0-1 0 0,0 0 1 0 0,0 1-1 0 0,0 3 25 0 0,-1 0 0 0 0,1 0-1 0 0,-1 0 1 0 0,0 1 0 0 0,0-1-1 0 0,-1 0 1 0 0,1 0 0 0 0,-1 0 0 0 0,-3 6-1 0 0,-26 35 109 0 0,20-31-118 0 0,-203 260 106 0 0,1-1-141 0 0,198-253 24 0 0,1 0 0 0 0,1 1 0 0 0,-13 26 0 0 0,26-45-9 0 0,-4 11 37 0 0,7-11-71 0 0,7-6-125 0 0,24-18 43 0 0,-1-3 1 0 0,50-47-1 0 0,58-73 382 0 0,-49 40-192 0 0,-5-3 0 0 0,112-185 0 0 0,-162 233 1 0 0,-41 72-26 0 0,3-7 17 0 0,0-1 0 0 0,0 0 0 0 0,0 1 1 0 0,-4 6-1 0 0,-9 13 28 0 0,-35 42 0 0 0,20-28-74 0 0,-159 206 50 0 0,-71 97-47 0 0,251-330-20 0 0,0 1 0 0 0,0 1 0 0 0,1-1 1 0 0,1 1-1 0 0,-7 18 0 0 0,13-27-22 0 0,8-8-69 0 0,20-14-112 0 0,0-1-1 0 0,27-24 1 0 0,52-54 283 0 0,-83 73-40 0 0,356-373 184 0 0,-257 262-90 0 0,-115 128-119 0 0,-5 9 30 0 0,-8 17 175 0 0,-4 2-139 0 0,-2 0-1 0 0,0 0 1 0 0,-1-1 0 0 0,-18 22 0 0 0,-2 5-36 0 0,-145 218 41 0 0,34-41-8 0 0,137-213-74 0 0,3-7-2 0 0,0 0-1 0 0,1 0 1 0 0,0 0 0 0 0,0 1 0 0 0,0-1 0 0 0,0 0 0 0 0,1 1 0 0 0,-1-1 0 0 0,1 1-1 0 0,-1 8 1 0 0,2-13 1 0 0,0-1 0 0 0,1 1 0 0 0,-1 0 0 0 0,0 0 1 0 0,0 0-1 0 0,0 0 0 0 0,0 0 0 0 0,0 0 0 0 0,0 0 0 0 0,0 0 0 0 0,0 0 0 0 0,0 0 0 0 0,0 0 0 0 0,1 0 0 0 0,-1 0 0 0 0,0 0 0 0 0,0 0 0 0 0,0 0 0 0 0,0 0 0 0 0,0 0 0 0 0,0 0 0 0 0,0 0 0 0 0,0 0 0 0 0,0 0 0 0 0,1 0 0 0 0,-1 0 0 0 0,0 0 0 0 0,0 0 0 0 0,0 0 0 0 0,0 0 0 0 0,0 1 0 0 0,0-1 0 0 0,0 0 0 0 0,0 0 0 0 0,0 0 0 0 0,0 0 0 0 0,0 0 0 0 0,0 0 0 0 0,0 0 0 0 0,0 0 0 0 0,1 0 1 0 0,-1 0-1 0 0,0 0 0 0 0,0 0 0 0 0,0 1 0 0 0,0-1 0 0 0,0 0 0 0 0,0 0 0 0 0,0 0 0 0 0,0 0 0 0 0,0 0 0 0 0,0 0 0 0 0,0 0 0 0 0,0 0 0 0 0,0 0 0 0 0,0 1 0 0 0,0-1 0 0 0,0 0 0 0 0,0 0 0 0 0,0 0 0 0 0,0 0 0 0 0,0 0 0 0 0,0 0 0 0 0,-1 0 0 0 0,1 0 0 0 0,0 0 0 0 0,0 0 0 0 0,0 1 0 0 0,0-1 0 0 0,19-11-306 0 0,9-14 280 0 0,0-2 0 0 0,-2-1 1 0 0,-1-1-1 0 0,-2-1 0 0 0,0-1 1 0 0,-2 0-1 0 0,31-67 0 0 0,-46 89 5 0 0,-2-1-1 0 0,1 0 0 0 0,-2-1 0 0 0,1 1 1 0 0,-1-1-1 0 0,-1 0 0 0 0,0 1 0 0 0,0-1 1 0 0,-1 0-1 0 0,-1-12 0 0 0,0 23 21 0 0,0 0 0 0 0,0-1-1 0 0,0 1 1 0 0,0 0 0 0 0,0-1-1 0 0,0 1 1 0 0,0-1 0 0 0,0 1-1 0 0,0 0 1 0 0,0-1 0 0 0,0 1 0 0 0,-1 0-1 0 0,1-1 1 0 0,0 1 0 0 0,0 0-1 0 0,-1-1 1 0 0,1 1 0 0 0,0 0-1 0 0,0 0 1 0 0,-1-1 0 0 0,1 1-1 0 0,0 0 1 0 0,-1 0 0 0 0,1-1 0 0 0,0 1-1 0 0,-1 0 1 0 0,1 0 0 0 0,0 0-1 0 0,-1 0 1 0 0,1-1 0 0 0,0 1-1 0 0,-1 0 1 0 0,1 0 0 0 0,0 0-1 0 0,-1 0 1 0 0,1 0 0 0 0,-1 0-1 0 0,0 0 1 0 0,-3 0-27 0 0,-1 0 0 0 0,0 0 0 0 0,0 0 0 0 0,1 1 0 0 0,-1-1 0 0 0,0 1 0 0 0,1 0 0 0 0,-1 1 0 0 0,1-1 0 0 0,-5 3 0 0 0,-8 3 11 0 0,-25 17 0 0 0,-28 22 54 0 0,-69 59 1 0 0,-58 66 34 0 0,-134 159 126 0 0,-133 246-67 0 0,454-563-128 0 0,-68 84-18 0 0,75-93 12 0 0,-6 4 27 0 0,6-8-37 0 0,1-8-50 0 0,3-3 8 0 0,0 0 0 0 0,0 1 0 0 0,1-1 1 0 0,1 0-1 0 0,4-14 0 0 0,26-55 161 0 0,-9 23-57 0 0,53-173 7 0 0,-67 189-44 0 0,-1 0 0 0 0,-3 0 0 0 0,3-75-1 0 0,-9 35-53 0 0,0 81 45 0 0,0-1 1 0 0,0 1-1 0 0,0-1 1 0 0,0 1-1 0 0,0-1 0 0 0,0 1 1 0 0,0-1-1 0 0,0 1 0 0 0,0-1 1 0 0,0 1-1 0 0,0-1 1 0 0,0 1-1 0 0,0-1 0 0 0,-1 1 1 0 0,1 0-1 0 0,0-1 0 0 0,0 1 1 0 0,0-1-1 0 0,-1 1 0 0 0,1-1 1 0 0,0 1-1 0 0,-1 0 1 0 0,1-1-1 0 0,0 1 0 0 0,-1 0 1 0 0,1-1-1 0 0,-1 1 0 0 0,1 0 1 0 0,-1 0 11 0 0,0 0 0 0 0,0 0 1 0 0,1 0-1 0 0,-1 0 1 0 0,0 0-1 0 0,1 0 0 0 0,-1 0 1 0 0,0 1-1 0 0,1-1 0 0 0,-1 0 1 0 0,0 1-1 0 0,1-1 0 0 0,-1 0 1 0 0,1 1-1 0 0,-1-1 0 0 0,1 1 1 0 0,-1-1-1 0 0,0 1 1 0 0,-6 8 99 0 0,0 0 1 0 0,1 0 0 0 0,0 1-1 0 0,1-1 1 0 0,-8 21 0 0 0,7-18-125 0 0,-29 69 60 0 0,-36 126 1 0 0,-6 89 49 0 0,65-246-82 0 0,2 11-13 0 0,7-33-247 0 0,8-49 127 0 0,2 0 0 0 0,0 0-1 0 0,1 0 1 0 0,18-30 0 0 0,5-13 194 0 0,-2-5-56 0 0,-3-2 0 0 0,-3 0 0 0 0,-3-2 0 0 0,-4 0 0 0 0,-2-1 0 0 0,5-115 0 0 0,-19 30 115 0 0,0 152-127 0 0,-1 1 1 0 0,0-1 0 0 0,0 1 0 0 0,-2-8-1 0 0,2 13-10 0 0,0-1 0 0 0,1 1 0 0 0,-1-1 0 0 0,0 0-1 0 0,0 1 1 0 0,0 0 0 0 0,1-1 0 0 0,-2 1 0 0 0,1-1 0 0 0,0 1 0 0 0,0 0-1 0 0,0 0 1 0 0,-1 0 0 0 0,1 0 0 0 0,0 0 0 0 0,-1 0 0 0 0,1 0 0 0 0,-4-1-1 0 0,4 2 10 0 0,0-1-1 0 0,0 1 0 0 0,0 0 0 0 0,0-1 0 0 0,0 1 0 0 0,0 0 0 0 0,0 0 0 0 0,0 0 0 0 0,0 0 1 0 0,0 0-1 0 0,0 0 0 0 0,0 0 0 0 0,-1 0 0 0 0,1 1 0 0 0,0-1 0 0 0,0 0 0 0 0,0 1 0 0 0,0-1 1 0 0,0 1-1 0 0,0-1 0 0 0,0 1 0 0 0,0-1 0 0 0,0 1 0 0 0,1 0 0 0 0,-1-1 0 0 0,-1 2 0 0 0,-1 1 55 0 0,0 1-1 0 0,0 0 1 0 0,1-1-1 0 0,-1 1 0 0 0,-2 7 1 0 0,-7 16-47 0 0,1 0 0 0 0,1 1 0 0 0,2 0 0 0 0,-6 31 1 0 0,-13 123-3 0 0,25-170-1 0 0,-25 286 98 0 0,0-5 1 0 0,19-231-131 0 0,-8 104-218 0 0,16-175 80 0 0,1 0 0 0 0,1 1 0 0 0,-1-1 0 0 0,1 0 0 0 0,1 0 0 0 0,5-12 1 0 0,0-1 45 0 0,21-67 152 0 0,-4-2-1 0 0,-3 0 1 0 0,-5-2-1 0 0,10-156 1 0 0,-23-102-24 0 0,-4 293-48 0 0,-10 266 365 0 0,0-20-189 0 0,8 625 44 0 0,3-438-205 0 0,-1 25 68 0 0,3-375-62 0 0,-3-25 9 0 0,0 0 0 0 0,0 1 0 0 0,0-1 0 0 0,0 0 1 0 0,0 0-1 0 0,0 1 0 0 0,0-1 0 0 0,1 0 0 0 0,-1 0 0 0 0,0 1 1 0 0,0-1-1 0 0,0 0 0 0 0,0 0 0 0 0,1 0 0 0 0,-1 1 1 0 0,0-1-1 0 0,0 0 0 0 0,1 0 0 0 0,-1 0 0 0 0,0 0 0 0 0,0 1 1 0 0,1-1-1 0 0,-1 0 0 0 0,0 0 0 0 0,1 0 0 0 0,9-6-105 0 0,-6 2 74 0 0,-1 0 1 0 0,1 0-1 0 0,-1 0 0 0 0,-1-1 1 0 0,1 1-1 0 0,0-1 0 0 0,2-8 0 0 0,13-42-64 0 0,-12 35 93 0 0,34-129 158 0 0,37-277-1 0 0,15-176 34 0 0,-89 585-183 0 0,-1 3 0 0 0,1 0 1 0 0,0 0 0 0 0,1 0-1 0 0,1 1 1 0 0,11-25 0 0 0,-10 33-38 0 0,-3 10-41 0 0,0 12 67 0 0,-2-1 1 0 0,0 0-1 0 0,-1 0 0 0 0,-3 21 1 0 0,1-6 101 0 0,-6 53 92 0 0,-37 161 1 0 0,23-143-190 0 0,-76 346-4 0 0,-40 211 36 0 0,134-638-34 0 0,-1 4-7 0 0,1 0 0 0 0,-1 32 0 0 0,10-80-371 0 0,24-65-250 0 0,45-151 573 0 0,29-212 146 0 0,50-174 32 0 0,-141 586-86 0 0,1 0 1 0 0,32-62 0 0 0,-42 96-36 0 0,0-1 0 0 0,1 1 0 0 0,0 0-1 0 0,5-6 1 0 0,-9 10 0 0 0,0 1 0 0 0,1 0 0 0 0,-1 0 0 0 0,0-1 0 0 0,0 1 0 0 0,0 0 0 0 0,0 0 0 0 0,0 0 0 0 0,1-1 0 0 0,-1 1 0 0 0,0 0 0 0 0,0 0 0 0 0,0 0 0 0 0,1 0 0 0 0,-1 0 0 0 0,0-1 0 0 0,0 1 0 0 0,0 0 0 0 0,1 0 0 0 0,-1 0-1 0 0,0 0 1 0 0,0 0 0 0 0,1 0 0 0 0,-1 0 0 0 0,0 0 0 0 0,0 0 0 0 0,1 0 0 0 0,-1 0 0 0 0,0 0 0 0 0,0 0 0 0 0,1 0 0 0 0,-1 0 0 0 0,0 0 0 0 0,0 0 0 0 0,1 0 0 0 0,-1 0 0 0 0,0 0 0 0 0,0 0 0 0 0,1 0 0 0 0,-1 1 0 0 0,0-1 0 0 0,0 0 0 0 0,0 0 0 0 0,1 0 0 0 0,-1 0-1 0 0,0 0 1 0 0,0 1 0 0 0,0-1 0 0 0,0 0 0 0 0,1 0 0 0 0,-1 0 0 0 0,0 1 0 0 0,0-1 0 0 0,0 0 0 0 0,0 0 0 0 0,0 1 0 0 0,0-1 0 0 0,0 0 0 0 0,0 0 0 0 0,1 1 0 0 0,-1-1 0 0 0,1 22-35 0 0,-1-16 38 0 0,0 23 61 0 0,-4 102 73 0 0,-59 198-118 0 0,45-249-31 0 0,-193 667 19 0 0,167-597 40 0 0,40-128-79 0 0,10-41-189 0 0,5-15 29 0 0,80-196 53 0 0,47-145 285 0 0,26-67-48 0 0,22 9 168 0 0,-96 264-176 0 0,-67 137-120 0 0,-18 28-5 0 0,-4 8-3 0 0,0 13 90 0 0,-1-1 1 0 0,0 0-1 0 0,-1 0 0 0 0,-1 0 1 0 0,-1 0-1 0 0,-7 25 0 0 0,-40 97 132 0 0,44-122-180 0 0,-238 550-37 0 0,95-226-2 0 0,39-61 40 0 0,99-250 4 0 0,2 1-1 0 0,1 0 1 0 0,-7 46 0 0 0,14-43-13 0 0,3-29-25 0 0,6-7-42 0 0,2-4 2 0 0,0 0 0 0 0,-1-1 0 0 0,0 0 0 0 0,0-1-1 0 0,0 0 1 0 0,-1-1 0 0 0,-1 1 0 0 0,12-20 0 0 0,123-221 83 0 0,-18-14 20 0 0,-118 250-33 0 0,74-167 47 0 0,84-178 139 0 0,-112 258-129 0 0,93-135 1 0 0,-131 214-76 0 0,2 2 0 0 0,0 0 1 0 0,0 1-1 0 0,36-31 0 0 0,-52 50 15 0 0,0 0 0 0 0,0-1 0 0 0,0 1 0 0 0,0 0 0 0 0,1 0 0 0 0,-1 0-1 0 0,0 0 1 0 0,0 0 0 0 0,0 0 0 0 0,0 0 0 0 0,0-1 0 0 0,0 1 0 0 0,0 0-1 0 0,1 0 1 0 0,-1 0 0 0 0,0 0 0 0 0,0 0 0 0 0,0 0 0 0 0,0 0 0 0 0,0 0-1 0 0,0 0 1 0 0,1 0 0 0 0,-1 0 0 0 0,0 0 0 0 0,0 0 0 0 0,0 0 0 0 0,0 0-1 0 0,0 0 1 0 0,1 0 0 0 0,-1 0 0 0 0,0 0 0 0 0,0 0 0 0 0,0 0 0 0 0,0 0 0 0 0,0 0-1 0 0,1 0 1 0 0,-1 0 0 0 0,0 0 0 0 0,0 0 0 0 0,0 0 0 0 0,0 0 0 0 0,0 1-1 0 0,0-1 1 0 0,1 0 0 0 0,-1 0 0 0 0,0 0 0 0 0,0 0 0 0 0,0 0 0 0 0,0 0-1 0 0,1 9-81 0 0,-2-5 41 0 0,1 3 31 0 0,0-1 1 0 0,-1 1 0 0 0,0-1 0 0 0,-1 1-1 0 0,0-1 1 0 0,0 0 0 0 0,-4 11 0 0 0,-28 42 37 0 0,14-26 1 0 0,-282 552-113 0 0,90-164 51 0 0,-25-16-174 0 0,228-392 203 0 0,-3 6 16 0 0,-1-1 0 0 0,-16 18 0 0 0,26-34 57 0 0,2-10 65 0 0,2-1-54 0 0,-1 0 0 0 0,1 0 0 0 0,1 0-1 0 0,0 1 1 0 0,6-17 0 0 0,1 0-35 0 0,17-27-1 0 0,236-392-9 0 0,26 15 53 0 0,-119 180 4 0 0,109-156 19 0 0,-66 98-254 0 0,-194 280 131 0 0,2-3-5 0 0,42-50-1 0 0,-53 75 12 0 0,-7 11-7 0 0,-5 17 58 0 0,-8 9 51 0 0,-1-1 1 0 0,-2 0 0 0 0,-32 54 0 0 0,-460 760-4 0 0,189-325-40 0 0,18 7-27 0 0,239-402-86 0 0,70-146-80 0 0,0 1 0 0 0,1 1 0 0 0,17-22 0 0 0,-9 12 130 0 0,727-1115 278 0 0,-429 684-341 0 0,-313 454 35 0 0,2 0 0 0 0,-1 0 0 0 0,11-9 0 0 0,-5 10-114 0 0,-10 5 148 0 0,-1 0 1 0 0,0 0 0 0 0,1 1-1 0 0,-1-1 1 0 0,0 0-1 0 0,0 0 1 0 0,1 0 0 0 0,-1 0-1 0 0,0 0 1 0 0,0 0 0 0 0,1 0-1 0 0,-1 1 1 0 0,0-1 0 0 0,0 0-1 0 0,0 0 1 0 0,1 0 0 0 0,-1 0-1 0 0,0 1 1 0 0,0-1 0 0 0,0 0-1 0 0,0 0 1 0 0,1 1 0 0 0,-1-1-1 0 0,0 0 1 0 0,0 0 0 0 0,0 1-1 0 0,1 2-41 0 0,-1 0 0 0 0,1-1 0 0 0,-1 1-1 0 0,0 0 1 0 0,0 0 0 0 0,-1 5 0 0 0,-2 11 77 0 0,-1 0-1 0 0,-1-1 1 0 0,0 1 0 0 0,-2-1 0 0 0,0-1 0 0 0,-13 25-1 0 0,-170 312 226 0 0,-19-7-288 0 0,175-292 52 0 0,-172 268 15 0 0,-64 109-29 0 0,259-415 2 0 0,8-12-6 0 0,0 0 0 0 0,0 1 0 0 0,0-1 0 0 0,-3 10 0 0 0,6-15-2 0 0,2-4-30 0 0,-1 0 0 0 0,1 0 0 0 0,0-1-1 0 0,0 2 1 0 0,0-1 0 0 0,3-4 0 0 0,56-74-175 0 0,326-452 371 0 0,-84 114-60 0 0,10 16-35 0 0,-288 374-65 0 0,-10 11-17 0 0,0 0 0 0 0,1 2 0 0 0,1 0 0 0 0,22-17 0 0 0,-36 33-52 0 0,-3 8 41 0 0,0 0 58 0 0,-1-1-1 0 0,0 1 1 0 0,0 0-1 0 0,-1 0 0 0 0,1 0 1 0 0,-5 9-1 0 0,-3 4 72 0 0,-13 23 0 0 0,-368 600 138 0 0,-26-19-220 0 0,336-508-25 0 0,-150 229 46 0 0,456-662-286 0 0,-98 148 307 0 0,496-755-3 0 0,-519 763-66 0 0,107-152-147 0 0,19 27-152 0 0,-184 240 264 0 0,-35 38 11 0 0,-11 8 28 0 0,-1 0 0 0 0,0-1-1 0 0,0 1 1 0 0,0 0 0 0 0,0 0 0 0 0,1 0 0 0 0,-1 0-1 0 0,0 0 1 0 0,0 0 0 0 0,0 0 0 0 0,0 0 0 0 0,1 0-1 0 0,-1 0 1 0 0,0 0 0 0 0,0 0 0 0 0,0 0 0 0 0,0 0-1 0 0,1 0 1 0 0,-1 0 0 0 0,0 1 0 0 0,0-1 0 0 0,0 0-1 0 0,0 0 1 0 0,0 0 0 0 0,1 0 0 0 0,-1 0 0 0 0,0 0-1 0 0,0 0 1 0 0,0 0 0 0 0,0 1 0 0 0,0-1 0 0 0,0 0-1 0 0,1 0 1 0 0,-1 0 0 0 0,0 0 0 0 0,0 1-1 0 0,0 1 1 0 0,0 0 0 0 0,0 1 0 0 0,0-1 0 0 0,0 0 0 0 0,0 1 0 0 0,-1-1 0 0 0,1 0 0 0 0,-2 5 0 0 0,-4 10 87 0 0,0 0 0 0 0,-1 0-1 0 0,-11 19 1 0 0,-39 58 156 0 0,-133 203 123 0 0,-395 599 142 0 0,48-149-397 0 0,479-670-68 0 0,38-52-40 0 0,20-25-2 0 0,0 0-1 0 0,0 0 1 0 0,-1 0 0 0 0,1 0-1 0 0,0 0 1 0 0,0 0-1 0 0,0 0 1 0 0,0 0-1 0 0,0 0 1 0 0,0 0-1 0 0,0-1 1 0 0,0 1 0 0 0,0 0-1 0 0,0 0 1 0 0,0 0-1 0 0,0 0 1 0 0,0 0-1 0 0,0 0 1 0 0,0 0 0 0 0,0 0-1 0 0,-1 0 1 0 0,1 0-1 0 0,0 0 1 0 0,0 0-1 0 0,0 0 1 0 0,0 0-1 0 0,0 0 1 0 0,0 0 0 0 0,0 0-1 0 0,0 0 1 0 0,0 0-1 0 0,0 0 1 0 0,0 0-1 0 0,0 0 1 0 0,0 0 0 0 0,-1 0-1 0 0,1 0 1 0 0,0 0-1 0 0,0 0 1 0 0,0 1-1 0 0,0-1 1 0 0,0 0-1 0 0,0 0 1 0 0,0 0 0 0 0,0 0-1 0 0,0 0 1 0 0,0 0-1 0 0,0 0 1 0 0,0 0-1 0 0,9-18-64 0 0,46-61-98 0 0,45-51 212 0 0,154-203 118 0 0,-1-11-154 0 0,253-334 12 0 0,-312 441 81 0 0,13 26-172 0 0,-192 197 53 0 0,-9 9 7 0 0,-1 0 0 0 0,1 1 0 0 0,0-1 0 0 0,0 1 1 0 0,6-3-1 0 0,-10 7-6 0 0,-1 6 29 0 0,-2 0 4 0 0,1 0 0 0 0,-1 0 0 0 0,0 0 0 0 0,0 0 0 0 0,-1 0 0 0 0,0 0 0 0 0,-3 6 0 0 0,-3 6 20 0 0,-15 23 1 0 0,-216 324 94 0 0,104-163-136 0 0,-660 935 128 0 0,731-1054-104 0 0,44-60-24 0 0,12-17-43 0 0,12-15-6 0 0,1 1 0 0 0,0 0 0 0 0,0 0 0 0 0,8-8 0 0 0,69-84-98 0 0,295-375 169 0 0,-47 57-4 0 0,417-433 121 0 0,-705 808-219 0 0,-38 39 72 0 0,6-5-29 0 0,-9 12 19 0 0,-5 8 9 0 0,-8 13 65 0 0,-1-2 1 0 0,-1 0-1 0 0,-1 0 1 0 0,-28 30-1 0 0,-903 1185 27 0 0,484-598 168 0 0,416-582-219 0 0,36-48-37 0 0,10-9 5 0 0,0 0-1 0 0,0 0 1 0 0,0-1-1 0 0,-1 1 1 0 0,1 0-1 0 0,0 0 0 0 0,0 0 1 0 0,0 0-1 0 0,0 0 1 0 0,0 0-1 0 0,0-1 1 0 0,-1 1-1 0 0,1 0 1 0 0,0 0-1 0 0,0 0 1 0 0,0 0-1 0 0,0 0 1 0 0,0-1-1 0 0,0 1 1 0 0,0 0-1 0 0,0 0 1 0 0,0 0-1 0 0,0 0 0 0 0,0-1 1 0 0,0 1-1 0 0,0 0 1 0 0,0 0-1 0 0,0 0 1 0 0,0 0-1 0 0,0-1 1 0 0,0 1-1 0 0,0 0 1 0 0,0 0-1 0 0,0 0 1 0 0,0 0-1 0 0,0-1 1 0 0,1 1-1 0 0,0-4-14 0 0,0-1 0 0 0,1 1 0 0 0,-1 0 0 0 0,1 0 0 0 0,3-5 0 0 0,60-77-198 0 0,142-173 195 0 0,457-547-7 0 0,214-109 81 0 0,-874 911-64 0 0,8-7-15 0 0,-8 11 7 0 0,-4 7-9 0 0,-2 1 74 0 0,0 0 1 0 0,-1 0-1 0 0,0 0 0 0 0,0 0 0 0 0,0 0 0 0 0,-6 7 1 0 0,-36 50 72 0 0,-245 307 20 0 0,125-162-175 0 0,-551 736 57 0 0,575-754 86 0 0,121-166-100 0 0,19-26-33 0 0,5-7-11 0 0,32-44-114 0 0,48-52 68 0 0,634-675 157 0 0,49 48 81 0 0,-691 665-241 0 0,-76 65 82 0 0,0 0 1 0 0,0 0-1 0 0,0 0 0 0 0,0 0 0 0 0,0 0 1 0 0,0 0-1 0 0,0 1 0 0 0,0-1 1 0 0,0 0-1 0 0,0 0 0 0 0,0 0 0 0 0,0 0 1 0 0,0 0-1 0 0,0 0 0 0 0,0 0 0 0 0,0 0 1 0 0,1 0-1 0 0,-1 0 0 0 0,0 0 1 0 0,0 1-1 0 0,0-1 0 0 0,0 0 0 0 0,0 0 1 0 0,0 0-1 0 0,0 0 0 0 0,0 0 1 0 0,0 0-1 0 0,1 0 0 0 0,-1 0 0 0 0,0 0 1 0 0,0 0-1 0 0,0 0 0 0 0,0 0 1 0 0,0 0-1 0 0,0 0 0 0 0,0 0 0 0 0,0 0 1 0 0,1 0-1 0 0,-1 0 0 0 0,0 0 1 0 0,0 0-1 0 0,0 0 0 0 0,0 0 0 0 0,0 0 1 0 0,0 0-1 0 0,0 0 0 0 0,0 0 0 0 0,0 0 1 0 0,1-1-1 0 0,-1 1 0 0 0,0 0 1 0 0,0 3 8 0 0,0-1 0 0 0,-1 0 0 0 0,1 1 0 0 0,-1-1 0 0 0,1 0 0 0 0,-1 0 0 0 0,0 1 0 0 0,1-1 0 0 0,-1 0 0 0 0,0 0 0 0 0,-2 2 0 0 0,-14 22 39 0 0,-2 0 0 0 0,-27 27 1 0 0,12-13-41 0 0,-113 133-30 0 0,-525 646-21 0 0,118-78 258 0 0,543-728-191 0 0,9-13-22 0 0,3-3-5 0 0,17-28-67 0 0,59-63-113 0 0,683-766 250 0 0,-154 178-276 0 0,-555 624 137 0 0,88-99-137 0 0,-136 155 197 0 0,7-8 5 0 0,-10 10 7 0 0,-1 0-1 0 0,1 0 0 0 0,0 0 0 0 0,0 0 1 0 0,0 1-1 0 0,0-1 0 0 0,0 0 0 0 0,0 0 1 0 0,0 0-1 0 0,0 0 0 0 0,0 0 0 0 0,0 0 1 0 0,0 1-1 0 0,0-1 0 0 0,0 0 0 0 0,0 0 1 0 0,0 0-1 0 0,0 0 0 0 0,0 0 0 0 0,0 0 0 0 0,0 0 1 0 0,0 1-1 0 0,0-1 0 0 0,0 0 0 0 0,1 0 1 0 0,-1 0-1 0 0,0 0 0 0 0,0 0 0 0 0,0 0 1 0 0,0 0-1 0 0,0 0 0 0 0,0 0 0 0 0,0 1 1 0 0,0-1-1 0 0,0 0 0 0 0,0 0 0 0 0,1 0 1 0 0,-1 0-1 0 0,0 0 0 0 0,0 0 0 0 0,0 0 0 0 0,0 0 1 0 0,0 0-1 0 0,0 0 0 0 0,0 0 0 0 0,1 0 1 0 0,-1 0-1 0 0,0 0 0 0 0,0 0 0 0 0,0 0 1 0 0,0 0-1 0 0,0 0 0 0 0,0 0 0 0 0,1 0 1 0 0,-1 0-1 0 0,0 0 0 0 0,0 0 0 0 0,0 0 1 0 0,0 0-1 0 0,0 0 0 0 0,0 0 0 0 0,0 0 1 0 0,1 0-1 0 0,-3 5 27 0 0,1 1 1 0 0,-1 0-1 0 0,0 0 1 0 0,0-1-1 0 0,0 1 1 0 0,-1-1-1 0 0,-4 8 1 0 0,-32 38 50 0 0,-512 528 7 0 0,536-565-88 0 0,6-4 13 0 0,-1-1 0 0 0,0 0 0 0 0,0-1 0 0 0,0 0-1 0 0,-1-1 1 0 0,-16 9 0 0 0,27-16-7 0 0,0 0-1 0 0,0 0 0 0 0,0 0 0 0 0,-1 0 0 0 0,1 0 1 0 0,0 0-1 0 0,0 1 0 0 0,0-1 0 0 0,0 0 0 0 0,0 0 1 0 0,0 0-1 0 0,-1 0 0 0 0,1 0 0 0 0,0 0 0 0 0,0 0 1 0 0,0 0-1 0 0,0 0 0 0 0,0 0 0 0 0,-1 0 0 0 0,1 0 1 0 0,0 0-1 0 0,0 0 0 0 0,0 0 0 0 0,0 0 0 0 0,0 0 1 0 0,-1 0-1 0 0,1 0 0 0 0,0 0 0 0 0,0-1 1 0 0,0 1-1 0 0,0 0 0 0 0,0 0 0 0 0,-1 0 0 0 0,1 0 1 0 0,0 0-1 0 0,0 0 0 0 0,0 0 0 0 0,0 0 0 0 0,0 0 1 0 0,0-1-1 0 0,0 1 0 0 0,0 0 0 0 0,0 0 0 0 0,-1 0 1 0 0,3-14 0 0 0,2 1-1 0 0,0 0 1 0 0,0-1-1 0 0,1 1 1 0 0,12-21-1 0 0,39-55-59 0 0,-55 87 57 0 0,276-472-37 0 0,-234 386-166 0 0,-5-1 0 0 0,-3-2 0 0 0,37-159 0 0 0,-56 174-385 0 0,-3 0-1 0 0,5-155 1 0 0,-18 218 501 0 0,0 8 38 0 0,0-1 0 0 0,0 0 1 0 0,0 0-1 0 0,-1 0 0 0 0,-2-9 0 0 0,3 13 51 0 0,-1 1 0 0 0,0-1-1 0 0,1 1 1 0 0,-1 0 0 0 0,0-1-1 0 0,0 1 1 0 0,0 0-1 0 0,0-1 1 0 0,0 1 0 0 0,0 0-1 0 0,0 0 1 0 0,0 0 0 0 0,0 0-1 0 0,-1 0 1 0 0,1 0 0 0 0,0 1-1 0 0,-1-1 1 0 0,1 0-1 0 0,-1 1 1 0 0,1-1 0 0 0,-1 1-1 0 0,1-1 1 0 0,-1 1 0 0 0,1-1-1 0 0,-3 1 1 0 0,-2 0 45 0 0,0-1 0 0 0,0 2 0 0 0,0-1 0 0 0,0 1 0 0 0,1-1 0 0 0,-1 2 0 0 0,0-1 0 0 0,1 1 0 0 0,-1-1 0 0 0,1 1 0 0 0,-8 5 0 0 0,-9 5 39 0 0,-30 22 1 0 0,37-24-76 0 0,-426 321 236 0 0,14 21 182 0 0,330-270-347 0 0,-127 105 272 0 0,170-146-272 0 0,43-36-17 0 0,11-5-59 0 0,0 0-1 0 0,-1 0 0 0 0,1 0 0 0 0,0 0 0 0 0,0 0 0 0 0,0 0 1 0 0,0 0-1 0 0,-1 0 0 0 0,1 0 0 0 0,0 0 0 0 0,0 0 0 0 0,0 0 1 0 0,0 0-1 0 0,0 0 0 0 0,-1 0 0 0 0,1-1 0 0 0,0 1 0 0 0,0 0 1 0 0,0 0-1 0 0,0 0 0 0 0,0 0 0 0 0,0 0 0 0 0,0 0 0 0 0,0-1 1 0 0,0 1-1 0 0,-1 0 0 0 0,1 0 0 0 0,0 0 0 0 0,0 0 0 0 0,0 0 1 0 0,0-1-1 0 0,0 1 0 0 0,0 0 0 0 0,0 0 0 0 0,0 0 0 0 0,0 0 1 0 0,0-1-1 0 0,0 1 0 0 0,1-3 23 0 0,-1 0-1 0 0,0 0 1 0 0,1 0-1 0 0,0 0 1 0 0,0 0 0 0 0,0 0-1 0 0,0 1 1 0 0,0-1 0 0 0,1 0-1 0 0,-1 1 1 0 0,1-1 0 0 0,2-3-1 0 0,18-23-41 0 0,28-29 0 0 0,323-335-16 0 0,-53 57-115 0 0,-18-12-242 0 0,-290 333 359 0 0,1 0-18 0 0,-1-1 0 0 0,-1 0 0 0 0,0-1 0 0 0,11-22 1 0 0,-22 38 47 0 0,1 1 0 0 0,-1 0 0 0 0,0-1 1 0 0,1 1-1 0 0,-1-1 0 0 0,0 1 0 0 0,0-1 0 0 0,1 1 1 0 0,-1-1-1 0 0,0 1 0 0 0,0-1 0 0 0,0 1 1 0 0,0-1-1 0 0,0 1 0 0 0,0-1 0 0 0,0 0 1 0 0,0 1-1 0 0,0-1 0 0 0,0 1 0 0 0,0-1 0 0 0,0 1 1 0 0,0-1-1 0 0,0 1 0 0 0,0-1 0 0 0,-1 1 1 0 0,1-1-1 0 0,0 1 0 0 0,0-1 0 0 0,-1 1 1 0 0,1-1-1 0 0,-1 0 0 0 0,0 1 8 0 0,-1 0-1 0 0,1 0 0 0 0,-1 0 1 0 0,1 0-1 0 0,-1 0 1 0 0,1 0-1 0 0,-1 1 1 0 0,1-1-1 0 0,-1 1 1 0 0,1-1-1 0 0,0 1 1 0 0,-1-1-1 0 0,-1 2 1 0 0,-39 18 64 0 0,-42 29-1 0 0,53-30-78 0 0,-450 296 24 0 0,22 28 257 0 0,437-326-260 0 0,-17 14 45 0 0,-46 26 1 0 0,70-51-33 0 0,15-6-25 0 0,0 0 0 0 0,-1 1 0 0 0,1-1 0 0 0,0 0 0 0 0,0 0 0 0 0,-1 0 0 0 0,1 0 0 0 0,0 0 0 0 0,-1-1 0 0 0,1 1 0 0 0,0 0 0 0 0,0 0 0 0 0,-1 0 0 0 0,1 0 0 0 0,0 0 1 0 0,0 0-1 0 0,0 0 0 0 0,-1 0 0 0 0,1 0 0 0 0,0-1 0 0 0,0 1 0 0 0,-1 0 0 0 0,1 0 0 0 0,0 0 0 0 0,0-1 0 0 0,0 1 0 0 0,0 0 0 0 0,-1 0 0 0 0,1 0 0 0 0,0-1 0 0 0,0-1 7 0 0,0 0 1 0 0,0 1-1 0 0,0-1 1 0 0,1 0-1 0 0,-1 0 1 0 0,0 0-1 0 0,1 1 1 0 0,-1-1-1 0 0,1 0 1 0 0,0 0-1 0 0,0 1 1 0 0,-1-1-1 0 0,1 1 1 0 0,2-3-1 0 0,12-20-9 0 0,27-30 0 0 0,191-203-115 0 0,17 8 95 0 0,-199 199 22 0 0,437-418 46 0 0,-477 457-61 0 0,-2 3-44 0 0,-1 0 0 0 0,0 0 0 0 0,0-1 0 0 0,-1 0 1 0 0,0 0-1 0 0,6-13 0 0 0,-12 22 56 0 0,-1 0 0 0 0,0 0 1 0 0,0 0-1 0 0,0 0 0 0 0,0-1 1 0 0,1 1-1 0 0,-1 0 0 0 0,0 0 0 0 0,0 0 1 0 0,0 0-1 0 0,0-1 0 0 0,0 1 1 0 0,0 0-1 0 0,0 0 0 0 0,0 0 1 0 0,1 0-1 0 0,-1-1 0 0 0,0 1 0 0 0,0 0 1 0 0,0 0-1 0 0,0 0 0 0 0,0-1 1 0 0,0 1-1 0 0,0 0 0 0 0,0 0 1 0 0,0 0-1 0 0,0-1 0 0 0,0 1 0 0 0,0 0 1 0 0,0 0-1 0 0,-1 0 0 0 0,1-1 1 0 0,0 1-1 0 0,0 0 0 0 0,0 0 1 0 0,0 0-1 0 0,0 0 0 0 0,0-1 0 0 0,0 1 1 0 0,0 0-1 0 0,-1 0 0 0 0,1 0 1 0 0,0 0-1 0 0,0 0 0 0 0,0-1 1 0 0,0 1-1 0 0,-1 0 0 0 0,1 0 0 0 0,0 0 1 0 0,0 0-1 0 0,0 0 0 0 0,0 0 1 0 0,-1 0-1 0 0,1 0 0 0 0,0 0 1 0 0,0 0-1 0 0,0 0 0 0 0,-1 0 0 0 0,1 0 1 0 0,0 0-1 0 0,-4-1 30 0 0,1 1 0 0 0,-1 0-1 0 0,0 1 1 0 0,1-1 0 0 0,-1 1 0 0 0,1-1-1 0 0,-1 1 1 0 0,-3 2 0 0 0,-36 14 56 0 0,2 2 1 0 0,-49 31 0 0 0,81-45-90 0 0,-378 242-70 0 0,16 26 150 0 0,154-112 13 0 0,197-146-79 0 0,-2 2 42 0 0,-37 20 1 0 0,55-36 38 0 0,8-10-27 0 0,6-10-87 0 0,0 1 1 0 0,2 0-1 0 0,0 0 1 0 0,19-19 0 0 0,68-65 31 0 0,-49 54 16 0 0,548-505-81 0 0,-506 474-424 0 0,-125 95-110 0 0,-344 245 638 0 0,13 31 465 0 0,10 11-65 0 0,347-298-409 0 0,8-9-6 0 0,1 0-40 0 0,-1 0 0 0 0,1 0 1 0 0,1 0-1 0 0,-1 0 0 0 0,0 1 1 0 0,1-1-1 0 0,3-3 0 0 0,74-76-243 0 0,121-109 278 0 0,7 9 1 0 0,435-290-1 0 0,-600 445-426 0 0,-35 21 224 0 0,-8 5 68 0 0,-8 4-118 0 0,-120 55 520 0 0,-225 136 1 0 0,-28 66 44 0 0,346-229-264 0 0,30-25-26 0 0,8-5-52 0 0,18-13-134 0 0,540-312 41 0 0,32 43 468 0 0,-234 126-307 0 0,-316 138-139 0 0,-30 15-8 0 0,-13 3 79 0 0,0 0 0 0 0,0 0 0 0 0,0 0 0 0 0,0 0 0 0 0,1 0 0 0 0,-1 0 0 0 0,0 0 0 0 0,0 0 0 0 0,0 0 0 0 0,0 0 0 0 0,0 0 0 0 0,0 0 0 0 0,0 0 0 0 0,0 0 0 0 0,0 1 0 0 0,0-1 0 0 0,0 0 0 0 0,0 0 0 0 0,0 0 0 0 0,0 0 0 0 0,0 0 0 0 0,0 0 0 0 0,0 0 0 0 0,0 0 0 0 0,0 0 0 0 0,1 0 0 0 0,-1 0 0 0 0,0 0 0 0 0,0 0 0 0 0,0 0 0 0 0,0 0 0 0 0,0 0 0 0 0,0 0 0 0 0,0 0 0 0 0,0 0-1 0 0,0 0 1 0 0,0 1 0 0 0,0-1 0 0 0,0 0 0 0 0,0 0 0 0 0,0 0 0 0 0,0 0 0 0 0,0 0 0 0 0,0 0 0 0 0,0 0 0 0 0,0 0 0 0 0,0 0 0 0 0,0 0 0 0 0,0 0 0 0 0,0 0 0 0 0,0 0 0 0 0,0 0 0 0 0,-1 0 0 0 0,1 0 0 0 0,0 1 0 0 0,0-1 0 0 0,0 0 0 0 0,0 0 0 0 0,0 0 0 0 0,0 0 0 0 0,0 0 0 0 0,0 0 0 0 0,0 0 0 0 0,0 0 0 0 0,0 0 0 0 0,-11 8-74 0 0,-205 112 444 0 0,-3 1-265 0 0,-73 57-63 0 0,-497 396 0 0 0,774-562-33 0 0,-29 25 16 0 0,-45 47 0 0 0,82-74-23 0 0,7-10-2 0 0,0 0-1 0 0,1 0 1 0 0,-1 0 0 0 0,0 0-1 0 0,0 0 1 0 0,0 0 0 0 0,0 1-1 0 0,0-1 1 0 0,0 0 0 0 0,0 0-1 0 0,0 0 1 0 0,0 0 0 0 0,0 0 0 0 0,1 0-1 0 0,-1 0 1 0 0,0 0 0 0 0,0 0-1 0 0,0 0 1 0 0,0 0 0 0 0,0 0-1 0 0,0 0 1 0 0,1 1 0 0 0,-1-1-1 0 0,0 0 1 0 0,0 0 0 0 0,0 0-1 0 0,0 0 1 0 0,0 0 0 0 0,0 0-1 0 0,1 0 1 0 0,-1 0 0 0 0,0 0-1 0 0,0-1 1 0 0,0 1 0 0 0,0 0 0 0 0,0 0-1 0 0,0 0 1 0 0,0 0 0 0 0,1 0-1 0 0,-1 0 1 0 0,0 0 0 0 0,0 0-1 0 0,0 0 1 0 0,0 0 0 0 0,9-3-89 0 0,0-1 0 0 0,0 0 0 0 0,10-6-1 0 0,90-53-173 0 0,697-349 417 0 0,-570 312-97 0 0,382-106-1 0 0,-606 203-57 0 0,129-31 84 0 0,-112 28-123 0 0,1 2-1 0 0,48-2 0 0 0,-78 6 40 0 0,0 0 0 0 0,0 0 0 0 0,0 0 0 0 0,0 0-1 0 0,0 0 1 0 0,0 0 0 0 0,0 0 0 0 0,0 0 0 0 0,1 0 0 0 0,-1 0 0 0 0,0 0-1 0 0,0 0 1 0 0,0 0 0 0 0,0 0 0 0 0,0 0 0 0 0,0 0 0 0 0,0 0 0 0 0,0 0-1 0 0,0 0 1 0 0,0 0 0 0 0,1 0 0 0 0,-1 0 0 0 0,0 0 0 0 0,0 0 0 0 0,0 0-1 0 0,0 0 1 0 0,0 0 0 0 0,0 1 0 0 0,0-1 0 0 0,0 0 0 0 0,0 0 0 0 0,0 0-1 0 0,0 0 1 0 0,0 0 0 0 0,0 0 0 0 0,0 0 0 0 0,0 0 0 0 0,0 0 0 0 0,1 0-1 0 0,-1 0 1 0 0,0 0 0 0 0,0 1 0 0 0,0-1 0 0 0,0 0 0 0 0,0 0 0 0 0,0 0-1 0 0,0 0 1 0 0,0 0 0 0 0,0 0 0 0 0,0 0 0 0 0,0 0 0 0 0,0 0 0 0 0,0 0-1 0 0,0 1 1 0 0,0-1 0 0 0,-1 0 0 0 0,1 0 0 0 0,0 0 0 0 0,0 0 0 0 0,0 0-1 0 0,0 0 1 0 0,0 0 0 0 0,0 0 0 0 0,0 0 0 0 0,0 0 0 0 0,0 2 17 0 0,-1-1 0 0 0,1 0 0 0 0,-1 1 1 0 0,1-1-1 0 0,-1 0 0 0 0,1 1 0 0 0,-1-1 1 0 0,0 0-1 0 0,0 0 0 0 0,0 0 0 0 0,0 0 1 0 0,0 1-1 0 0,-1 0 0 0 0,-20 16 265 0 0,0-1-1 0 0,-33 19 1 0 0,18-12-193 0 0,-1190 760 326 0 0,1185-760-380 0 0,41-24-65 0 0,5-3-21 0 0,24-15-129 0 0,509-292 325 0 0,21 24 58 0 0,-485 250-191 0 0,284-130-194 0 0,-339 159-23 0 0,-45 23-190 0 0,12-8 470 0 0,-646 378 423 0 0,18 25-124 0 0,598-381-349 0 0,4-5 16 0 0,-42 37 0 0 0,72-51-21 0 0,10-11-18 0 0,1 0 0 0 0,0 0 0 0 0,0 0 0 0 0,0 0 0 0 0,0 0 0 0 0,0 0 0 0 0,0 1 0 0 0,0-1 0 0 0,0 0 0 0 0,0 0 0 0 0,0 0 0 0 0,0 0 0 0 0,0 0 0 0 0,-1 0 0 0 0,1 0 1 0 0,0 0-1 0 0,0 0 0 0 0,0 0 0 0 0,0 0 0 0 0,0 0 0 0 0,0 1 0 0 0,0-1 0 0 0,0 0 0 0 0,0 0 0 0 0,0 0 0 0 0,0 0 0 0 0,0 0 0 0 0,0 0 0 0 0,0 0 0 0 0,0 0 0 0 0,0 0 0 0 0,0 1 0 0 0,0-1 0 0 0,0 0 0 0 0,0 0 0 0 0,0 0 0 0 0,0 0 0 0 0,0 0 0 0 0,0 0 0 0 0,0 0 1 0 0,0 0-1 0 0,1 0 0 0 0,-1 0 0 0 0,0 0 0 0 0,0 1 0 0 0,0-1 0 0 0,0 0 0 0 0,0 0 0 0 0,0 0 0 0 0,0 0 0 0 0,0 0 0 0 0,0 0 0 0 0,0 0 0 0 0,0 0 0 0 0,0 0 0 0 0,1 0 0 0 0,-1 0 0 0 0,0 0 0 0 0,0 0 0 0 0,0 0 0 0 0,4-1-18 0 0,1 0-1 0 0,-1 0 1 0 0,0-1-1 0 0,0 1 1 0 0,6-4-1 0 0,98-50-309 0 0,56-32 349 0 0,1668-807 857 0 0,-1497 752-838 0 0,-1021 479 234 0 0,38 64-449 0 0,576-353 157 0 0,-25 15 72 0 0,-132 112 1 0 0,226-171-78 0 0,13-6-69 0 0,31-12-62 0 0,-1-1 0 0 0,66-35 0 0 0,648-324 469 0 0,10 19-51 0 0,-110 65-325 0 0,-1664 779 620 0 0,46 68-654 0 0,926-533 92 0 0,-143 95 54 0 0,180-119-52 0 0,-21 19 35 0 0,20-14-53 0 0,16-8-104 0 0,73-32-187 0 0,55-30 206 0 0,43-20 211 0 0,471-222 48 0 0,631-285 157 0 0,-1044 494-355 0 0,-216 89 12 0 0,-16 5 3 0 0,-1 0 0 0 0,17-9 0 0 0,-26 12-4 0 0,-9 2 32 0 0,-48 14 104 0 0,1 3 0 0 0,-72 32-1 0 0,89-34-83 0 0,-725 340 11 0 0,27 38-111 0 0,723-387 76 0 0,-127 72-9 0 0,62-30 15 0 0,77-48-4 0 0,-1 0 0 0 0,1 0 1 0 0,-1 0-1 0 0,1 0 0 0 0,-1 0 0 0 0,1 1 0 0 0,0-1 0 0 0,0 1 0 0 0,0-1 1 0 0,-1 1-1 0 0,1-1 0 0 0,-1 3 0 0 0,2-3 1 0 0,1-1 0 0 0,-1 0 0 0 0,0 0 0 0 0,0 0 0 0 0,0 1 0 0 0,0-1 0 0 0,0 0 0 0 0,1 0 0 0 0,-1 0 0 0 0,0 0 0 0 0,0 1 1 0 0,0-1-1 0 0,1 0 0 0 0,-1 0 0 0 0,0 0 0 0 0,0 0 0 0 0,1 0 0 0 0,-1 0 0 0 0,0 0 0 0 0,0 0 0 0 0,0 0 0 0 0,1 0 0 0 0,-1 0 0 0 0,0 0 0 0 0,0 0 0 0 0,1 0 0 0 0,-1 0 0 0 0,0 0 0 0 0,0 0 0 0 0,1 0 0 0 0,-1 0 1 0 0,0 0-1 0 0,23-5-56 0 0,81-33-100 0 0,627-257 330 0 0,104-39-21 0 0,100 14-309 0 0,-994 332 298 0 0,-56 22-96 0 0,-119 54-1 0 0,182-67-55 0 0,-441 193 128 0 0,-589 349 0 0 0,1043-541-122 0 0,15-9-4 0 0,1 1 0 0 0,-41 32 0 0 0,60-41-12 0 0,15-5-35 0 0,9-3 7 0 0,0 0 0 0 0,0-2 0 0 0,19-7 0 0 0,72-29 72 0 0,65-34 81 0 0,90-40-5 0 0,829-340-38 0 0,139 13 102 0 0,-960 347-198 0 0,-224 76 30 0 0,-29 11-15 0 0,-1 1 0 0 0,26-5 1 0 0,-61 15 30 0 0,0 1 0 0 0,1 0 1 0 0,-25 11-1 0 0,-4 3 21 0 0,-99 37 8 0 0,-48 17-32 0 0,-52 21 13 0 0,-675 283-70 0 0,23 40 21 0 0,715-323 73 0 0,134-69 10 0 0,-67 47 0 0 0,107-66-67 0 0,15-7-35 0 0,43-13-31 0 0,94-42 0 0 0,-141 55 79 0 0,182-76 7 0 0,56-21 3 0 0,913-331 102 0 0,12 38 60 0 0,-1124 378-171 0 0,-36 11-7 0 0,161-56-219 0 0,-167 57 46 0 0,-7 1 119 0 0,-19 5 29 0 0,-289 92 66 0 0,202-61-27 0 0,-1708 674 101 0 0,1659-632-57 0 0,130-62-25 0 0,-30 21 0 0 0,43-21-8 0 0,15-15-20 0 0,1 0-1 0 0,0 1 1 0 0,0-1 0 0 0,0 0 0 0 0,0 0-1 0 0,0 0 1 0 0,0 0 0 0 0,0 1 0 0 0,-1-1 0 0 0,1 0-1 0 0,0 0 1 0 0,0 0 0 0 0,0 0 0 0 0,0 1 0 0 0,0-1-1 0 0,0 0 1 0 0,0 0 0 0 0,0 0 0 0 0,0 1-1 0 0,0-1 1 0 0,0 0 0 0 0,0 0 0 0 0,0 0 0 0 0,0 1-1 0 0,0-1 1 0 0,0 0 0 0 0,1 0 0 0 0,-1 0-1 0 0,0 0 1 0 0,0 1 0 0 0,0-1 0 0 0,0 0 0 0 0,0 0-1 0 0,0 0 1 0 0,0 0 0 0 0,1 0 0 0 0,-1 1-1 0 0,0-1 1 0 0,0 0 0 0 0,0 0 0 0 0,0 0 0 0 0,0 0-1 0 0,1 0 1 0 0,-1 0 0 0 0,0 0 0 0 0,0 0 0 0 0,1 1-1 0 0,3-1-7 0 0,0 0 1 0 0,1 0-1 0 0,-1 0 0 0 0,1-1 0 0 0,-1 1 0 0 0,1-1 1 0 0,7-3-1 0 0,122-38-43 0 0,68-27 86 0 0,55-18 26 0 0,1519-490 307 0 0,-897 297-763 0 0,-852 270 348 0 0,-15 6-62 0 0,-38 15 1 0 0,-198 80 178 0 0,30-17-4 0 0,-47 18-10 0 0,-45 19 16 0 0,-1660 736-152 0 0,1779-762 131 0 0,82-38 21 0 0,74-38-57 0 0,12-8-16 0 0,-1-1 0 0 0,0 0 0 0 0,1 0 0 0 0,-1 0 0 0 0,0 1 0 0 0,1-1 0 0 0,-1 0 0 0 0,1 0 0 0 0,-1 0 0 0 0,0 0 1 0 0,1 0-1 0 0,-1 1 0 0 0,1-1 0 0 0,-1 0 0 0 0,0 0 0 0 0,1 0 0 0 0,-1 0 0 0 0,1 0 0 0 0,-1 0 0 0 0,0-1 0 0 0,1 1 0 0 0,-1 0 0 0 0,1 0 0 0 0,18-3-41 0 0,0 0 0 0 0,28-9 1 0 0,129-49 59 0 0,69-31 41 0 0,67-25-19 0 0,55-20 5 0 0,1564-525 316 0 0,-1651 567-404 0 0,-58 18-24 0 0,62-23-58 0 0,-220 77 93 0 0,-47 14 29 0 0,-19 9 2 0 0,1-1-1 0 0,-1 1 1 0 0,1 0-1 0 0,-1 0 1 0 0,1 0-1 0 0,-1 0 1 0 0,1 0-1 0 0,-1 0 1 0 0,1 0-1 0 0,-1 1 0 0 0,1-1 1 0 0,-1 0-1 0 0,-1 2 1 0 0,-93 20 86 0 0,-63 27-47 0 0,-57 22-17 0 0,-65 22 14 0 0,-55 26 2 0 0,-949 378-104 0 0,34 66-2 0 0,1211-544 91 0 0,-14 7 42 0 0,-66 42-1 0 0,114-62-55 0 0,22-6-32 0 0,18-5-38 0 0,43-11-1 0 0,118-46 87 0 0,74-34 59 0 0,74-29-27 0 0,-96 36-32 0 0,1603-563 341 0 0,-1507 540-384 0 0,-65 23-29 0 0,-65 22-114 0 0,24-8-110 0 0,-214 66 260 0 0,-18 6-2 0 0,-7 2-49 0 0,-205 57 189 0 0,17 5-126 0 0,-55 21 13 0 0,-50 26 49 0 0,-1315 562 52 0 0,1432-585 25 0 0,154-73-106 0 0,-39 27 1 0 0,62-39-33 0 0,0 1 1 0 0,0 0-1 0 0,0-1 1 0 0,0 1-1 0 0,1 0 0 0 0,-1 0 1 0 0,0-1-1 0 0,0 1 1 0 0,1 0-1 0 0,-1 0 1 0 0,1 0-1 0 0,-1 0 1 0 0,0 1-1 0 0,1-2-1 0 0,0 1 0 0 0,0-1 0 0 0,1 0 0 0 0,-1 1 0 0 0,0-1 0 0 0,0 0 0 0 0,0 0 0 0 0,0 1 0 0 0,1-1 0 0 0,-1 0 0 0 0,0 0-1 0 0,0 1 1 0 0,1-1 0 0 0,-1 0 0 0 0,0 0 0 0 0,1 0 0 0 0,-1 1 0 0 0,0-1 0 0 0,0 0 0 0 0,1 0 0 0 0,-1 0 0 0 0,0 0 0 0 0,1 0 0 0 0,-1 0 0 0 0,0 0 0 0 0,1 0 0 0 0,-1 0 0 0 0,0 0 0 0 0,1 0 0 0 0,-1 0-1 0 0,0 0 1 0 0,1 0 0 0 0,10 0-11 0 0,0 0 0 0 0,0-1 0 0 0,0 0 0 0 0,0-1 0 0 0,14-4 0 0 0,149-47 61 0 0,74-26 92 0 0,49-16-36 0 0,-114 36-51 0 0,753-236 89 0 0,12 45-1276 0 0,-924 245 1006 0 0,-18 4 23 0 0,-10 2-191 0 0,-321 82 258 0 0,-13 25 125 0 0,-1004 401 968 0 0,1177-435-897 0 0,63-24-72 0 0,100-49-87 0 0,-3 1 4 0 0,0 1 0 0 0,1 0 1 0 0,-1 0-1 0 0,-7 6 1 0 0,12-8-7 0 0,0-1 1 0 0,0 0 0 0 0,0 0 0 0 0,0 0-1 0 0,0 0 1 0 0,0 0 0 0 0,0 0 0 0 0,0 1-1 0 0,-1-1 1 0 0,1 0 0 0 0,0 0-1 0 0,0 0 1 0 0,0 0 0 0 0,0 1 0 0 0,0-1-1 0 0,0 0 1 0 0,0 0 0 0 0,0 0 0 0 0,0 0-1 0 0,0 0 1 0 0,0 1 0 0 0,0-1 0 0 0,1 0-1 0 0,-1 0 1 0 0,0 0 0 0 0,0 0-1 0 0,0 0 1 0 0,0 1 0 0 0,0-1 0 0 0,0 0-1 0 0,0 0 1 0 0,0 0 0 0 0,0 0 0 0 0,0 0-1 0 0,1 0 1 0 0,-1 1 0 0 0,0-1-1 0 0,0 0 1 0 0,0 0 0 0 0,0 0 0 0 0,0 0-1 0 0,0 0 1 0 0,1 0 0 0 0,-1 0 0 0 0,0 0-1 0 0,0 0 1 0 0,0 0 0 0 0,0 0-1 0 0,1 0 1 0 0,-1 0 0 0 0,0 0 0 0 0,0 0-1 0 0,0 0 1 0 0,0 0 0 0 0,0 0 0 0 0,1 0-1 0 0,26 0-62 0 0,92-19-68 0 0,59-30 241 0 0,428-148 167 0 0,-44 13-515 0 0,4 27-631 0 0,-468 135 309 0 0,-135 25 456 0 0,-75 23 253 0 0,-197 75 1 0 0,270-87-129 0 0,-34 13 190 0 0,-111 57-1 0 0,178-81-191 0 0,1 0 0 0 0,0 0-1 0 0,0 1 1 0 0,0 0 0 0 0,-6 6-1 0 0,10-10-18 0 0,1 0 0 0 0,0 0 0 0 0,-1 1 0 0 0,1-1 0 0 0,-1 0 0 0 0,1 1 0 0 0,0-1 0 0 0,0 0-1 0 0,-1 0 1 0 0,1 1 0 0 0,0-1 0 0 0,-1 1 0 0 0,1-1 0 0 0,0 0 0 0 0,0 1 0 0 0,0-1 0 0 0,-1 1-1 0 0,1-1 1 0 0,0 0 0 0 0,0 1 0 0 0,0-1 0 0 0,0 1 0 0 0,0-1 0 0 0,0 1 0 0 0,0-1 0 0 0,0 0 0 0 0,0 1-1 0 0,0-1 1 0 0,0 1 0 0 0,0-1 0 0 0,0 1 0 0 0,0-1 0 0 0,0 0 0 0 0,1 1 0 0 0,-1-1 0 0 0,0 1-1 0 0,1 0 1 0 0,1 0-12 0 0,0-1 0 0 0,1 1-1 0 0,-1-1 1 0 0,1 1 0 0 0,-1-1 0 0 0,1 0-1 0 0,-1 1 1 0 0,5-2 0 0 0,27 0 12 0 0,0-2 1 0 0,62-13-1 0 0,75-28-99 0 0,-152 38 69 0 0,610-199-1664 0 0,-595 193 1383 0 0,-3 1-389 0 0,49-23 0 0 0,-66 23 453 0 0,-14 11 245 0 0,0 0-1 0 0,0 0 1 0 0,0 0 0 0 0,1 0 0 0 0,-1 0 0 0 0,0-1 0 0 0,0 1 0 0 0,0 0 0 0 0,0 0 0 0 0,0 0-1 0 0,0-1 1 0 0,1 1 0 0 0,-1 0 0 0 0,0 0 0 0 0,0 0 0 0 0,0-1 0 0 0,0 1 0 0 0,0 0-1 0 0,0 0 1 0 0,0 0 0 0 0,0-1 0 0 0,0 1 0 0 0,0 0 0 0 0,0 0 0 0 0,0-1 0 0 0,0 1 0 0 0,0 0-1 0 0,0 0 1 0 0,0 0 0 0 0,0-1 0 0 0,-1 1 0 0 0,1 0 0 0 0,0 0 0 0 0,0 0 0 0 0,0 0 0 0 0,0-1-1 0 0,0 1 1 0 0,0 0 0 0 0,-1 0 0 0 0,1 0 0 0 0,0 0 0 0 0,0-1 0 0 0,0 1 0 0 0,0 0-1 0 0,-1 0 1 0 0,1 0 0 0 0,0 0 0 0 0,0 0 0 0 0,0 0 0 0 0,-1 0 0 0 0,1 0 0 0 0,0 0 0 0 0,0 0-1 0 0,0-1 1 0 0,-1 1 0 0 0,1 0 0 0 0,0 0 0 0 0,0 0 0 0 0,0 0 0 0 0,-1 0 0 0 0,1 1 0 0 0,0-1-1 0 0,0 0 1 0 0,-1 0 0 0 0,1 0 0 0 0,0 0 0 0 0,-55-3 239 0 0,-59 4 1 0 0,53 1-54 0 0,-78 2 361 0 0,-140-1 529 0 0,267-3-955 0 0,0-1-1 0 0,0 0 1 0 0,0-1-1 0 0,0 0 0 0 0,0-1 1 0 0,0-1-1 0 0,-17-7 1 0 0,25 9-88 0 0,0 0 0 0 0,0-1 1 0 0,0 1-1 0 0,0-1 1 0 0,0 0-1 0 0,1-1 0 0 0,-1 1 1 0 0,1 0-1 0 0,0-1 1 0 0,0 0-1 0 0,1 0 0 0 0,-1 0 1 0 0,1 0-1 0 0,-1 0 1 0 0,1-1-1 0 0,0 1 0 0 0,1 0 1 0 0,-1-1-1 0 0,1 0 1 0 0,0 1-1 0 0,-1-8 0 0 0,1-1-23 0 0,0 1 0 0 0,0 0 0 0 0,1-1 0 0 0,1 1 0 0 0,0 0 0 0 0,1-1 0 0 0,0 1 0 0 0,1 0 0 0 0,0 0 0 0 0,1 0 0 0 0,0 1 0 0 0,1-1 0 0 0,0 1 0 0 0,1 0 0 0 0,13-18 0 0 0,257-325-297 0 0,-264 340 274 0 0,8-11 13 0 0,-47 50-94 0 0,8-9 109 0 0,-132 117 114 0 0,-143 164-1 0 0,283-285-128 0 0,-18 22 19 0 0,27-31-24 0 0,1 0 1 0 0,-1-1-1 0 0,1 1 1 0 0,-1 0-1 0 0,1 0 1 0 0,0 0-1 0 0,0 0 0 0 0,0 0 1 0 0,1 0-1 0 0,-1 0 1 0 0,1 5-1 0 0,6-10-99 0 0,3-3 80 0 0,1 0 0 0 0,-1 0 0 0 0,0-1 0 0 0,0-1 1 0 0,-1 1-1 0 0,1-1 0 0 0,-2-1 0 0 0,12-12 0 0 0,-5 2 16 0 0,0 0 0 0 0,-1-1 0 0 0,14-27 1 0 0,-19 29-39 0 0,-1-1 1 0 0,0 0-1 0 0,-1-1 1 0 0,-1 1 0 0 0,-1-1-1 0 0,-1 0 1 0 0,1-20 0 0 0,-3-133-1047 0 0,-2 158 971 0 0,0 0 0 0 0,-1 0 0 0 0,-1 0 0 0 0,0 0 0 0 0,-1 1 0 0 0,0 0 0 0 0,-9-19 0 0 0,10 25 114 0 0,-1 0 1 0 0,0 0-1 0 0,-1 0 1 0 0,1 1 0 0 0,-1-1-1 0 0,-1 1 1 0 0,1 1 0 0 0,-1-1-1 0 0,0 1 1 0 0,0-1 0 0 0,-1 2-1 0 0,1-1 1 0 0,-1 1-1 0 0,-9-5 1 0 0,11 7 42 0 0,0 0 0 0 0,0 0 0 0 0,-1 1 0 0 0,1-1 0 0 0,-1 1 0 0 0,1 0 0 0 0,0 1 0 0 0,-1-1 0 0 0,0 1 0 0 0,1 0 0 0 0,-1 0 0 0 0,1 1-1 0 0,-1 0 1 0 0,1 0 0 0 0,0 0 0 0 0,-1 1 0 0 0,1-1 0 0 0,0 1 0 0 0,0 0 0 0 0,0 1 0 0 0,0-1 0 0 0,0 1 0 0 0,1 0 0 0 0,-7 5 0 0 0,5-2-33 0 0,0 0 0 0 0,0 0 0 0 0,1 0 0 0 0,0 1 0 0 0,0 0 0 0 0,1 0 0 0 0,0 0 0 0 0,0 0 0 0 0,0 1 0 0 0,1-1 0 0 0,0 1 0 0 0,1 0 0 0 0,-1 0-1 0 0,2 0 1 0 0,-2 12 0 0 0,2-12 8 0 0,0 0 1 0 0,0-1-1 0 0,1 1 0 0 0,0 0 0 0 0,1 12 1 0 0,-1-18-10 0 0,1-1 0 0 0,-1 1 1 0 0,0-1-1 0 0,1 0 0 0 0,-1 1 0 0 0,1-1 1 0 0,-1 0-1 0 0,1 1 0 0 0,0-1 1 0 0,0 0-1 0 0,-1 0 0 0 0,1 0 0 0 0,0 1 1 0 0,0-1-1 0 0,0 0 0 0 0,0 0 1 0 0,0 0-1 0 0,1-1 0 0 0,-1 1 0 0 0,0 0 1 0 0,0 0-1 0 0,0-1 0 0 0,1 1 0 0 0,-1 0 1 0 0,0-1-1 0 0,1 1 0 0 0,-1-1 1 0 0,1 0-1 0 0,-1 0 0 0 0,3 1 0 0 0,-1-1 5 0 0,1 1-1 0 0,-1-1 1 0 0,1 0-1 0 0,-1 0 1 0 0,1-1-1 0 0,-1 1 1 0 0,1-1-1 0 0,-1 0 1 0 0,1 0-1 0 0,-1 0 1 0 0,1 0-1 0 0,-1 0 0 0 0,0-1 1 0 0,4-1-1 0 0,-3-1 42 0 0,0 1 0 0 0,0-1-1 0 0,0 0 1 0 0,0 1 0 0 0,-1-2-1 0 0,0 1 1 0 0,0 0-1 0 0,6-10 1 0 0,-4 3-19 0 0,0 0 0 0 0,0-1 1 0 0,-1 1-1 0 0,0-1 0 0 0,-1 0 0 0 0,0 0 0 0 0,-1 0 1 0 0,-1 0-1 0 0,0-1 0 0 0,0 1 0 0 0,-3-22 0 0 0,1 20-36 0 0,-1 0 0 0 0,-1 1 0 0 0,0-1 0 0 0,-1 1 0 0 0,0-1 0 0 0,-1 1 0 0 0,-1 0 0 0 0,0 1 0 0 0,-1-1 0 0 0,-8-11 0 0 0,-4-2-167 0 0,-34-36-1 0 0,45 54 150 0 0,1 1 0 0 0,-2-1 0 0 0,1 2 1 0 0,-1-1-1 0 0,0 1 0 0 0,0 0 0 0 0,0 1 0 0 0,-14-5 0 0 0,20 8 27 0 0,0 1 1 0 0,1 1-1 0 0,-1-1 1 0 0,0 0-1 0 0,0 1 0 0 0,0-1 1 0 0,0 1-1 0 0,1 0 1 0 0,-1 0-1 0 0,0 0 1 0 0,0 0-1 0 0,0 1 0 0 0,0-1 1 0 0,-5 3-1 0 0,6-2 1 0 0,0 0 1 0 0,0 0-1 0 0,0 0 0 0 0,1 0 0 0 0,-1 0 0 0 0,1 1 0 0 0,-1-1 1 0 0,1 1-1 0 0,-1-1 0 0 0,1 1 0 0 0,0 0 0 0 0,0-1 0 0 0,0 1 0 0 0,0 0 1 0 0,0 0-1 0 0,-1 2 0 0 0,-1 7 4 0 0,1-1 0 0 0,0 1 0 0 0,0 0 0 0 0,1 0 0 0 0,1 0 0 0 0,0 13 0 0 0,0-16-5 0 0,0 3 0 0 0,0-1-3 0 0,0 0 0 0 0,0 1 1 0 0,1-1-1 0 0,4 15 1 0 0,-5-23 1 0 0,1 0 0 0 0,-1 0 1 0 0,1 0-1 0 0,0 0 0 0 0,0 0 1 0 0,0 0-1 0 0,0 0 0 0 0,0 0 1 0 0,0 0-1 0 0,0-1 0 0 0,1 1 1 0 0,-1-1-1 0 0,1 1 0 0 0,-1-1 1 0 0,1 1-1 0 0,-1-1 0 0 0,1 0 1 0 0,0 0-1 0 0,0 0 0 0 0,0 0 1 0 0,0 0-1 0 0,0 0 0 0 0,-1 0 1 0 0,2-1-1 0 0,-1 1 0 0 0,0-1 1 0 0,4 1-1 0 0,-6-1 3 0 0,1 0-1 0 0,-1 0 1 0 0,0 0-1 0 0,1 0 1 0 0,-1 0-1 0 0,1 0 1 0 0,-1 0 0 0 0,0 0-1 0 0,1 0 1 0 0,-1 0-1 0 0,1 0 1 0 0,-1-1-1 0 0,0 1 1 0 0,1 0-1 0 0,-1 0 1 0 0,1 0 0 0 0,-1-1-1 0 0,0 1 1 0 0,1 0-1 0 0,-1-1 1 0 0,0 1-1 0 0,0 0 1 0 0,1-1-1 0 0,-1 1 1 0 0,0 0-1 0 0,0-1 1 0 0,1 1 0 0 0,-1 0-1 0 0,0-1 1 0 0,0 1-1 0 0,0-1 1 0 0,0 1-1 0 0,0 0 1 0 0,1-1-1 0 0,-1 0 1 0 0,0-18 163 0 0,0 13-100 0 0,0-1-41 0 0,-1 0 1 0 0,0 0-1 0 0,0 0 1 0 0,-1 0-1 0 0,0 0 1 0 0,0 0-1 0 0,0 0 1 0 0,-1 0-1 0 0,0 1 1 0 0,0 0-1 0 0,-1-1 1 0 0,0 1-1 0 0,-9-10 1 0 0,-4-4-32 0 0,-2 2 0 0 0,-31-26 0 0 0,50 44 7 0 0,-174-135-154 0 0,23 19-30 0 0,-17-26 0 0 0,166 142 215 0 0,4 5-57 0 0,7 9-54 0 0,18 10 64 0 0,1-1 0 0 0,1-1 0 0 0,1-1 0 0 0,44 22 0 0 0,-48-30 24 0 0,54 19 0 0 0,-69-28-4 0 0,0-1 0 0 0,0 0 0 0 0,0-1 0 0 0,1-1 0 0 0,-1 1 0 0 0,1-2 0 0 0,21-1 0 0 0,-33 1-1 0 0,1 0 0 0 0,0-1 0 0 0,-1 1 0 0 0,1 0 0 0 0,0-1 0 0 0,-1 1 0 0 0,1-1-1 0 0,-1 1 1 0 0,1-1 0 0 0,-1 1 0 0 0,1-1 0 0 0,-1 0 0 0 0,1 1 0 0 0,-1-1 0 0 0,1 0 0 0 0,-1 1 0 0 0,0-1 0 0 0,0 0 0 0 0,1 1 0 0 0,-1-1 0 0 0,0 0 0 0 0,0 0 0 0 0,0 1 0 0 0,0-1 0 0 0,1 0 0 0 0,-1 0 0 0 0,0 1 0 0 0,-1-1 0 0 0,1 0 0 0 0,0 0-1 0 0,0 1 1 0 0,0-1 0 0 0,0 0 0 0 0,-1-1 0 0 0,1-3 38 0 0,-1-2-17 0 0,1 0 1 0 0,-1 0 0 0 0,0 0-1 0 0,-1 0 1 0 0,0 1-1 0 0,0-1 1 0 0,0 0-1 0 0,-1 1 1 0 0,0 0-1 0 0,0-1 1 0 0,-1 1 0 0 0,0 1-1 0 0,-4-7 1 0 0,-9-8-13 0 0,0 2 1 0 0,-26-23 0 0 0,29 29-3 0 0,-63-55-29 0 0,-4 3 0 0 0,-1 5-1 0 0,-4 2 1 0 0,-135-65 0 0 0,209 116 28 0 0,-56-24 16 0 0,61 27-5 0 0,-1 1 1 0 0,1 0 0 0 0,-1 0 0 0 0,1 1-1 0 0,-1 0 1 0 0,-15 0 0 0 0,23 1-18 0 0,0-1 1 0 0,-1 1 0 0 0,1 0-1 0 0,0 0 1 0 0,-1 0-1 0 0,1 0 1 0 0,0 0-1 0 0,-1 0 1 0 0,1 0 0 0 0,0 0-1 0 0,-1 1 1 0 0,1-1-1 0 0,0 0 1 0 0,0 0-1 0 0,-1 0 1 0 0,1 0 0 0 0,0 0-1 0 0,-1 0 1 0 0,1 1-1 0 0,0-1 1 0 0,0 0 0 0 0,-1 0-1 0 0,1 0 1 0 0,0 1-1 0 0,0-1 1 0 0,-1 0-1 0 0,1 0 1 0 0,0 1 0 0 0,0-1-1 0 0,0 0 1 0 0,-1 1-1 0 0,1-1 1 0 0,0 0 0 0 0,0 0-1 0 0,0 1 1 0 0,0-1-1 0 0,0 1 1 0 0,-1 4-9 0 0,0-1 0 0 0,1 1 0 0 0,0 0 0 0 0,0 0 0 0 0,0 0 0 0 0,1 0 0 0 0,-1 0 0 0 0,1 0 0 0 0,0-1 0 0 0,1 1 0 0 0,-1 0 0 0 0,1 0 0 0 0,0-1 0 0 0,0 0 0 0 0,0 1 0 0 0,1-1 0 0 0,2 4 0 0 0,7 8 2 0 0,1-1-1 0 0,0-1 0 0 0,16 14 1 0 0,-29-28 3 0 0,37 33-2 0 0,1-3 1 0 0,1-1-1 0 0,1-2 0 0 0,76 37 1 0 0,-111-61-1 0 0,-4-2-2 0 0,0 0 0 0 0,1-1 0 0 0,-1 1 0 0 0,0-1 0 0 0,1 1 0 0 0,-1-1 0 0 0,1 1 0 0 0,-1-1 0 0 0,1 0 0 0 0,2 1 0 0 0,-4-2 15 0 0,0 0-1 0 0,1 0 0 0 0,-1 0 0 0 0,-1 0 0 0 0,1 0 0 0 0,0 0 0 0 0,0 0 0 0 0,0 0 0 0 0,-1 0 0 0 0,1 0 1 0 0,0 0-1 0 0,-1 0 0 0 0,0-2 0 0 0,-5-5 28 0 0,0 1 1 0 0,-1 0-1 0 0,1 0 1 0 0,-2 0-1 0 0,1 1 0 0 0,-1 0 1 0 0,-14-9-1 0 0,14 9-30 0 0,-342-202 64 0 0,150 95-102 0 0,-230-156 46 0 0,406 255 11 0 0,24 14-23 0 0,0-1 0 0 0,0 1 0 0 0,0 0 0 0 0,-1 0 0 0 0,1 0 0 0 0,0 0-1 0 0,0 0 1 0 0,0 0 0 0 0,0-1 0 0 0,0 1 0 0 0,-1 0 0 0 0,1 0 0 0 0,0 0 0 0 0,0 0 0 0 0,0 0 0 0 0,-1 0 0 0 0,1 0 0 0 0,0 0 0 0 0,0 0-1 0 0,0 0 1 0 0,0 0 0 0 0,-1 0 0 0 0,1 0 0 0 0,0 0 0 0 0,0 0 0 0 0,0 0 0 0 0,-1 0 0 0 0,1 0 0 0 0,0 0 0 0 0,0 0 0 0 0,0 0 0 0 0,-1 0-1 0 0,1 0 1 0 0,0 0 0 0 0,0 0 0 0 0,0 0 0 0 0,-1 1 0 0 0,6 7 74 0 0,4 2-97 0 0,0-1 1 0 0,0-1 0 0 0,1 0-1 0 0,1 0 1 0 0,18 11-1 0 0,-22-15 26 0 0,64 41-3 0 0,1-4 0 0 0,3-4 1 0 0,0-2-1 0 0,160 48 0 0 0,-226-80 2 0 0,10 0 15 0 0,-19-4-15 0 0,1 1 0 0 0,-1-1 0 0 0,0 0 0 0 0,0 0 0 0 0,0 1 0 0 0,0-1 0 0 0,0 0 0 0 0,0 0 0 0 0,-1 1 0 0 0,1-1 0 0 0,0 0 0 0 0,0 0 0 0 0,0 1 0 0 0,-1-1 0 0 0,1 0 0 0 0,0 1 0 0 0,-1-1 0 0 0,1 0 0 0 0,-1 1 0 0 0,1-1 0 0 0,-1 1 0 0 0,0-2 0 0 0,-10-8 44 0 0,0 1-1 0 0,0 0 0 0 0,-25-14 0 0 0,10 7-40 0 0,-306-201 5 0 0,-134-88-223 0 0,438 286 220 0 0,-146-93 21 0 0,163 105-52 0 0,11 10-13 0 0,13 8-40 0 0,47 30 26 0 0,67 33 0 0 0,73 27 117 0 0,94 23 18 0 0,-274-118-98 0 0,-20-6 10 0 0,0 0 1 0 0,0 0 0 0 0,0 0-1 0 0,0 0 1 0 0,1 0 0 0 0,-1 1-1 0 0,0-1 1 0 0,0 0 0 0 0,0 0-1 0 0,0 0 1 0 0,0 0 0 0 0,0 0-1 0 0,1 0 1 0 0,-1 0-1 0 0,0 0 1 0 0,0 0 0 0 0,0 0-1 0 0,0 0 1 0 0,0 0 0 0 0,1 0-1 0 0,-1 0 1 0 0,0 0 0 0 0,0 0-1 0 0,0 0 1 0 0,0 0-1 0 0,0 0 1 0 0,1 0 0 0 0,-1-1-1 0 0,0 1 1 0 0,0 0 0 0 0,0 0-1 0 0,0 0 1 0 0,0 0 0 0 0,0 0-1 0 0,1 0 1 0 0,-1 0 0 0 0,0 0-1 0 0,0 0 1 0 0,0-1-1 0 0,0 1 1 0 0,0 0 0 0 0,0 0-1 0 0,0 0 1 0 0,0 0 0 0 0,0 0-1 0 0,0-1 1 0 0,0 1 0 0 0,0 0-1 0 0,0 0 1 0 0,1-1 3 0 0,-1 0 1 0 0,0 0-1 0 0,-1 0 0 0 0,1 0 1 0 0,0 0-1 0 0,0 0 1 0 0,0 0-1 0 0,0 1 0 0 0,-1-1 1 0 0,1 0-1 0 0,0 0 1 0 0,-1 0-1 0 0,1 0 0 0 0,-1 1 1 0 0,1-1-1 0 0,-1 0 1 0 0,1 0-1 0 0,-1 1 0 0 0,0-2 1 0 0,-13-11 17 0 0,0 0 1 0 0,-1 1-1 0 0,-17-10 1 0 0,6 4-36 0 0,-87-59-32 0 0,-3 4 0 0 0,-4 6-1 0 0,-2 5 1 0 0,-152-54-1 0 0,257 110 48 0 0,-6-3 3 0 0,1 1 0 0 0,-2 1 0 0 0,1 1 0 0 0,-47-6 0 0 0,69 11-6 0 0,0 1 0 0 0,0 0 0 0 0,0 0 0 0 0,0 0 0 0 0,0 0-1 0 0,0 0 1 0 0,0 0 0 0 0,0 0 0 0 0,0 0 0 0 0,0 0 0 0 0,0 0 0 0 0,0 0 0 0 0,0 1 0 0 0,0-1-1 0 0,0 0 1 0 0,0 1 0 0 0,0-1 0 0 0,0 1 0 0 0,0-1 0 0 0,1 1 0 0 0,-1 0 0 0 0,0-1 0 0 0,0 1-1 0 0,1 0 1 0 0,-1-1 0 0 0,0 2 0 0 0,0 0-7 0 0,0 1 0 0 0,1-1 0 0 0,0 1 0 0 0,0-1 0 0 0,-1 1-1 0 0,1-1 1 0 0,1 1 0 0 0,-1-1 0 0 0,1 4 0 0 0,-1-1 2 0 0,1-1 1 0 0,0 0 0 0 0,0 0 1 0 0,0 1-1 0 0,1-1 0 0 0,-1 0 1 0 0,1-1-1 0 0,0 1 0 0 0,0 0 1 0 0,0 0-1 0 0,1-1 0 0 0,-1 1 1 0 0,1-1-1 0 0,0 0 0 0 0,5 4 1 0 0,4 4-1 0 0,1-1 1 0 0,21 13-1 0 0,-19-14 3 0 0,21 13-1 0 0,1-1-1 0 0,1-3 0 0 0,1 0 0 0 0,66 19 1 0 0,-98-35-2 0 0,-1 0 1 0 0,1-1 0 0 0,0 0 0 0 0,9 1-1 0 0,-15-2 7 0 0,-1-1 0 0 0,0 1 0 0 0,1 0 0 0 0,-1 0 0 0 0,1 0 0 0 0,-1 0 0 0 0,0-1 0 0 0,1 1 0 0 0,-1 0 0 0 0,0 0 0 0 0,0-1 0 0 0,1 1 0 0 0,-1 0 0 0 0,0-1-1 0 0,0 1 1 0 0,1 0 0 0 0,-1-1 0 0 0,0 1 0 0 0,0 0 0 0 0,0-1 0 0 0,1 1 0 0 0,-1 0 0 0 0,0-1 0 0 0,0 1 0 0 0,0-1 0 0 0,0 1 0 0 0,0 0 0 0 0,0-1 0 0 0,0 1 0 0 0,0-1 0 0 0,0 1-1 0 0,0 0 1 0 0,0-1 0 0 0,0 1 0 0 0,0 0 0 0 0,0-1 0 0 0,-1 1 0 0 0,1-1 0 0 0,0 1 0 0 0,0 0 0 0 0,0-1 0 0 0,-1 0 0 0 0,-9-19 64 0 0,-6 5-51 0 0,-2 0 1 0 0,0 1-1 0 0,-37-21 1 0 0,52 33-17 0 0,-76-43-18 0 0,-2 3-1 0 0,-90-33 1 0 0,-182-48-27 0 0,47 32 101 0 0,231 74-34 0 0,0 2 0 0 0,-89-5-1 0 0,118 19-17 0 0,45 1-4 0 0,0 0-1 0 0,0 0 1 0 0,0 0 0 0 0,0 0-1 0 0,1 0 1 0 0,-1 0-1 0 0,0 0 1 0 0,0 1-1 0 0,0-1 1 0 0,0 0 0 0 0,0 0-1 0 0,0 1 1 0 0,0-1-1 0 0,1 1 1 0 0,-1-1 0 0 0,0 0-1 0 0,0 1 1 0 0,0 0-1 0 0,1-1 1 0 0,-1 1 0 0 0,0-1-1 0 0,1 1 1 0 0,-1 0-1 0 0,1-1 1 0 0,-1 1-1 0 0,1 0 1 0 0,-1 0 0 0 0,1 0-1 0 0,-1-1 1 0 0,1 1-1 0 0,0 0 1 0 0,-1 0 0 0 0,1 0-1 0 0,0 0 1 0 0,0 0-1 0 0,-1 0 1 0 0,1 0 0 0 0,0 0-1 0 0,0 0 1 0 0,1 2-7 0 0,-1 0-1 0 0,1 0 1 0 0,0 0 0 0 0,-1 0 0 0 0,1 0 0 0 0,1 0-1 0 0,-1-1 1 0 0,0 1 0 0 0,1-1 0 0 0,-1 1 0 0 0,1-1 0 0 0,3 4-1 0 0,3 3-4 0 0,1 0 0 0 0,0-2 0 0 0,1 1 0 0 0,0-1 0 0 0,0 0-1 0 0,14 7 1 0 0,75 31-28 0 0,-78-37 41 0 0,44 19-18 0 0,1-4 1 0 0,1-2-1 0 0,1-3 1 0 0,136 16-1 0 0,-193-34 30 0 0,-9-3 25 0 0,-9-3 21 0 0,-20-10-26 0 0,0 1 1 0 0,-32-12-1 0 0,-69-23 32 0 0,80 32-57 0 0,-111-40-2 0 0,-309-68 0 0 0,440 121 10 0 0,0 1-1 0 0,-45-1 0 0 0,72 5-19 0 0,1 0-1 0 0,-1 0 0 0 0,0 0 1 0 0,1 0-1 0 0,-1 0 1 0 0,1 0-1 0 0,-1 0 0 0 0,1 0 1 0 0,-1 0-1 0 0,1 0 1 0 0,-1 1-1 0 0,1-1 0 0 0,-1 0 1 0 0,1 0-1 0 0,0 0 1 0 0,-1 1-1 0 0,1-1 1 0 0,-1 0-1 0 0,1 0 0 0 0,-1 1 1 0 0,1-1-1 0 0,0 1 1 0 0,-1-1-1 0 0,1 0 0 0 0,0 1 1 0 0,-1-1-1 0 0,1 1 1 0 0,0-1-1 0 0,0 0 0 0 0,-1 1 1 0 0,1-1-1 0 0,0 1 1 0 0,0-1-1 0 0,0 1 1 0 0,0-1-1 0 0,-1 1 0 0 0,1-1 1 0 0,0 1-1 0 0,0-1 1 0 0,0 1-1 0 0,0-1 0 0 0,0 1 1 0 0,0 0-1 0 0,1-1 1 0 0,-1 1-1 0 0,0 1-6 0 0,1 0 0 0 0,0 0 1 0 0,-1-1-1 0 0,1 1 0 0 0,0 0 0 0 0,0-1 0 0 0,0 1 0 0 0,0 0 1 0 0,0-1-1 0 0,0 1 0 0 0,0-1 0 0 0,3 3 0 0 0,2 0-7 0 0,0 0-1 0 0,0-1 0 0 0,1 1 0 0 0,-1-1 1 0 0,1-1-1 0 0,0 1 0 0 0,0-1 0 0 0,0 0 1 0 0,0-1-1 0 0,13 2 0 0 0,10-1-114 0 0,39-2 0 0 0,-35 0 59 0 0,-23 0 30 0 0,-1-1-1 0 0,0 0 1 0 0,0 0 0 0 0,0-1 0 0 0,0-1-1 0 0,0 1 1 0 0,0-2 0 0 0,0 1 0 0 0,12-7-1 0 0,-18 8 30 0 0,0-1 0 0 0,-1 1-1 0 0,1-1 1 0 0,0 1-1 0 0,-1-1 1 0 0,0 0 0 0 0,1-1-1 0 0,-1 1 1 0 0,-1 0 0 0 0,1-1-1 0 0,0 0 1 0 0,-1 1-1 0 0,0-1 1 0 0,1 0 0 0 0,-2 0-1 0 0,1-1 1 0 0,0 1 0 0 0,-1 0-1 0 0,0 0 1 0 0,0-1-1 0 0,0 1 1 0 0,-1-1 0 0 0,1-6-1 0 0,-1 9 15 0 0,0-1-1 0 0,0 1 0 0 0,-1-1 1 0 0,1 1-1 0 0,-1-1 0 0 0,0 1 0 0 0,1-1 1 0 0,-1 1-1 0 0,0-1 0 0 0,-1 1 1 0 0,1 0-1 0 0,0 0 0 0 0,-1-1 1 0 0,-2-2-1 0 0,0 1-5 0 0,0 0 1 0 0,1 1-1 0 0,-2 0 1 0 0,1 0-1 0 0,0 0 0 0 0,0 0 1 0 0,-6-2-1 0 0,-5-1-4 0 0,1 1 0 0 0,-1 0-1 0 0,0 1 1 0 0,-19-2 0 0 0,-4 1 26 0 0,0 2 0 0 0,-1 1 1 0 0,1 2-1 0 0,-42 6 1 0 0,49-1 7 0 0,-1 1 0 0 0,1 1 0 0 0,1 2 0 0 0,0 2 0 0 0,-35 16 0 0 0,-136 82-13 0 0,195-106-12 0 0,3-1-1 0 0,1-1-1 0 0,-1 0 1 0 0,1 1-1 0 0,-1-1 1 0 0,1 1-1 0 0,0 0 1 0 0,0 0 0 0 0,0 0-1 0 0,0 0 1 0 0,0 0-1 0 0,-2 4 1 0 0,4-2-162 0 0,7-4 85 0 0,-2 0 34 0 0,14-1 25 0 0,0-1 0 0 0,0-1 0 0 0,0 0-1 0 0,-1-2 1 0 0,1 0 0 0 0,19-8 0 0 0,10-7 62 0 0,50-30 1 0 0,-76 40-35 0 0,-1-2 0 0 0,-1-1 0 0 0,0 0 1 0 0,-1-2-1 0 0,29-27 0 0 0,-46 40-11 0 0,0 0-1 0 0,0 0 1 0 0,-1-1-1 0 0,1 1 1 0 0,0-1-1 0 0,-1 0 1 0 0,0 1-1 0 0,1-1 1 0 0,-1 0-1 0 0,0 0 1 0 0,0 0-1 0 0,-1 0 1 0 0,1 0-1 0 0,-1 0 1 0 0,1 0-1 0 0,-1-5 1 0 0,0 7 1 0 0,0 0 1 0 0,0 1 0 0 0,0-1 0 0 0,0 0-1 0 0,0 0 1 0 0,0 0 0 0 0,0 0 0 0 0,-1 0-1 0 0,1 0 1 0 0,0 0 0 0 0,-1 0-1 0 0,1 1 1 0 0,0-1 0 0 0,-1 0 0 0 0,1 0-1 0 0,-1 0 1 0 0,1 1 0 0 0,-1-1 0 0 0,0 0-1 0 0,1 1 1 0 0,-1-1 0 0 0,0 0 0 0 0,0 0-1 0 0,-3 0-7 0 0,1-1 0 0 0,0 1-1 0 0,0 0 1 0 0,0 0 0 0 0,-1 1 0 0 0,-3-2-1 0 0,-24-1-5 0 0,-63 0 1 0 0,77 3 23 0 0,-35 2 20 0 0,1 2 0 0 0,-1 3 1 0 0,1 2-1 0 0,-56 17 0 0 0,-195 76 125 0 0,213-66-138 0 0,-27 10-26 0 0,108-45-55 0 0,19-10-114 0 0,86-55 239 0 0,137-103 55 0 0,-229 163-126 0 0,22-21-107 0 0,-26 24 115 0 0,0 0-1 0 0,0 0 1 0 0,0 0-1 0 0,0 0 1 0 0,0 0-1 0 0,0 0 1 0 0,0-1-1 0 0,-1 1 1 0 0,1 0-1 0 0,0 0 1 0 0,-1-1-1 0 0,1 1 1 0 0,-1 0-1 0 0,0-1 1 0 0,1 1-1 0 0,-1 0 1 0 0,0-1-1 0 0,0 1 1 0 0,0-2-1 0 0,0 2-1 0 0,0 1 0 0 0,-1 0 0 0 0,1 0 0 0 0,0-1 0 0 0,-1 1 0 0 0,1 0 0 0 0,0 0 1 0 0,-1 0-1 0 0,1 0 0 0 0,-1-1 0 0 0,1 1 0 0 0,0 0 0 0 0,-1 0 0 0 0,1 0 0 0 0,-1 0 0 0 0,1 0 0 0 0,0 0 0 0 0,-1 0 0 0 0,1 0 0 0 0,-1 0 0 0 0,1 0 0 0 0,0 0 0 0 0,-1 0 0 0 0,1 0 0 0 0,-1 1 0 0 0,1-1 7 0 0,-19 1-42 0 0,0 1 1 0 0,0 1-1 0 0,1 0 0 0 0,-1 2 0 0 0,-22 7 1 0 0,-95 43 72 0 0,123-49-31 0 0,-377 178 336 0 0,378-177-308 0 0,10-4-73 0 0,7-5-234 0 0,185-118 374 0 0,-174 109-75 0 0,33-23 76 0 0,60-53 0 0 0,-108 86-94 0 0,23-24 42 0 0,-22 23-41 0 0,-1 0 0 0 0,0 0 0 0 0,0 0 0 0 0,0 0 0 0 0,0 0 0 0 0,0 0 0 0 0,-1 0 0 0 0,1 0 0 0 0,-1 0 0 0 0,1 0 0 0 0,-1-1 0 0 0,1-3 0 0 0,-1 6-5 0 0,0 0 0 0 0,0 0 0 0 0,0-1 0 0 0,-1 1 0 0 0,1 0 0 0 0,0 0 0 0 0,0 0 0 0 0,0 0 0 0 0,0-1 0 0 0,0 1 0 0 0,0 0 1 0 0,0 0-1 0 0,0 0 0 0 0,0 0 0 0 0,-1 0 0 0 0,1-1 0 0 0,0 1 0 0 0,0 0 0 0 0,0 0 0 0 0,0 0 0 0 0,0 0 0 0 0,-1 0 0 0 0,1 0 0 0 0,0 0 0 0 0,0 0 0 0 0,0 0 0 0 0,0-1 0 0 0,-1 1 0 0 0,1 0 0 0 0,0 0 0 0 0,0 0 0 0 0,0 0 0 0 0,-1 0 0 0 0,1 0 0 0 0,0 0 0 0 0,0 0 0 0 0,0 0 0 0 0,0 0 0 0 0,-1 0 0 0 0,1 0 0 0 0,0 1 0 0 0,0-1 0 0 0,0 0 0 0 0,-1 0 0 0 0,1 0 0 0 0,0 0 0 0 0,-28 0 17 0 0,1 1-1 0 0,0 2 1 0 0,0 1 0 0 0,0 0-1 0 0,-51 17 1 0 0,-21 15 45 0 0,-16 6 152 0 0,106-42-165 0 0,9-5-171 0 0,12-10-10 0 0,30-22 324 0 0,-31 29-149 0 0,-1-1 1 0 0,0 0 0 0 0,0 0-1 0 0,12-17 1 0 0,-22 26-52 0 0,0 0 8 0 0,0 0 0 0 0,0 0 0 0 0,1 0 0 0 0,-1 0 0 0 0,0-1 1 0 0,0 1-1 0 0,0 0 0 0 0,0 0 0 0 0,0 0 0 0 0,1 0 0 0 0,-1 0 0 0 0,0-1 0 0 0,0 1 0 0 0,0 0 0 0 0,0 0 0 0 0,0 0 0 0 0,0 0 0 0 0,0-1 0 0 0,0 1 0 0 0,0 0 0 0 0,0 0 0 0 0,0 0 0 0 0,0-1 0 0 0,0 1 1 0 0,0 0-1 0 0,0 0 0 0 0,0 0 0 0 0,0-1 0 0 0,0 1 0 0 0,0 0 0 0 0,0 0 0 0 0,0 0 0 0 0,0 0 0 0 0,0-1 0 0 0,0 1 0 0 0,0 0 0 0 0,0 0 0 0 0,0 0 0 0 0,-1 0 0 0 0,1-1 0 0 0,0 1 0 0 0,0 0 0 0 0,0 0 0 0 0,0 0 1 0 0,0 0-1 0 0,0 0 0 0 0,-1 0 0 0 0,1-1 0 0 0,0 1 0 0 0,0 0 0 0 0,0 0 0 0 0,0 0 0 0 0,-1 0 0 0 0,1 0 0 0 0,0 0 0 0 0,0 0 0 0 0,0 0 0 0 0,-1 0 0 0 0,1 0 0 0 0,0 0 0 0 0,0 0 0 0 0,0 0 0 0 0,-1 0 0 0 0,1 0 1 0 0,0 0-1 0 0,0 0 0 0 0,0 0 0 0 0,-1 0 0 0 0,-15 1 9 0 0,-1 1 0 0 0,0 0 0 0 0,1 1 0 0 0,0 1 0 0 0,-19 6 0 0 0,-81 38 47 0 0,109-45-51 0 0,5-3-3 0 0,1 1 1 0 0,-1 0-1 0 0,0 0 0 0 0,1 0 0 0 0,-1-1 0 0 0,1 1 1 0 0,-1 1-1 0 0,1-1 0 0 0,-2 2 0 0 0,16-2-488 0 0,-1-2 465 0 0,1 0 0 0 0,0-1 0 0 0,-1-1-1 0 0,23-6 1 0 0,52-24 227 0 0,-55 20-153 0 0,23-9 55 0 0,-54 21-175 0 0,-7 4 8 0 0,-75 38 330 0 0,-131 90 1 0 0,204-126-240 0 0,-13 10 87 0 0,20-14-119 0 0,0 0 1 0 0,0 0-1 0 0,1 0 0 0 0,-1 0 1 0 0,0 0-1 0 0,0 0 1 0 0,1 0-1 0 0,-1 0 0 0 0,1 0 1 0 0,-1 0-1 0 0,1 0 1 0 0,-1 1-1 0 0,1-1 0 0 0,-1 0 1 0 0,1 0-1 0 0,0 3 1 0 0,0-4-8 0 0,0 0 0 0 0,0 0 0 0 0,0 1 0 0 0,0-1 0 0 0,1 0 0 0 0,-1 1 0 0 0,0-1 0 0 0,0 0 0 0 0,0 0 0 0 0,0 0 0 0 0,1 1 0 0 0,-1-1 0 0 0,0 0 0 0 0,0 0 0 0 0,1 0 0 0 0,-1 0 0 0 0,0 1 0 0 0,0-1 0 0 0,1 0 0 0 0,-1 0 0 0 0,0 0 0 0 0,0 0 0 0 0,1 0 0 0 0,-1 0 0 0 0,0 0 0 0 0,1 0 0 0 0,-1 0-1 0 0,0 0 1 0 0,0 0 0 0 0,1 0 0 0 0,-1 0 0 0 0,15 0-38 0 0,-10 0 4 0 0,-1 0 36 0 0,49 1 22 0 0,-1-3 0 0 0,102-15-1 0 0,101-43-387 0 0,-245 58-414 0 0,1 0 0 0 0,0 1 0 0 0,13 0 0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134"/>
    </inkml:context>
    <inkml:brush xml:id="br0">
      <inkml:brushProperty name="width" value="0.05" units="cm"/>
      <inkml:brushProperty name="height" value="0.05" units="cm"/>
      <inkml:brushProperty name="color" value="#E71224"/>
    </inkml:brush>
  </inkml:definitions>
  <inkml:trace contextRef="#ctx0" brushRef="#br0">0 0 7443 0 0,'0'0'6273'0'0,"0"38"-6399"0"0,0-10 164 0 0,10 346 2621 0 0,-8-358-2670 0 0,1 1 0 0 0,0 0-1 0 0,1-1 1 0 0,0 0 0 0 0,2 0-1 0 0,0 0 1 0 0,14 26 0 0 0,-17-35-530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930"/>
    </inkml:context>
    <inkml:brush xml:id="br0">
      <inkml:brushProperty name="width" value="0.05" units="cm"/>
      <inkml:brushProperty name="height" value="0.05" units="cm"/>
      <inkml:brushProperty name="color" value="#E71224"/>
    </inkml:brush>
  </inkml:definitions>
  <inkml:trace contextRef="#ctx0" brushRef="#br0">14 69 4978 0 0,'0'0'5451'0'0,"-2"-5"-4782"0"0,1 3-666 0 0,-8-19 684 0 0,8 20-617 0 0,1 0 0 0 0,0 1 0 0 0,0-1-1 0 0,-1 0 1 0 0,1 0 0 0 0,0 0 0 0 0,0 0 0 0 0,0 1 0 0 0,0-1 0 0 0,0 0-1 0 0,0 0 1 0 0,0 0 0 0 0,0 0 0 0 0,1 1 0 0 0,-1-1 0 0 0,0 0 0 0 0,0 0-1 0 0,1 1 1 0 0,-1-1 0 0 0,0 0 0 0 0,1 0 0 0 0,-1 1 0 0 0,1-1 0 0 0,-1 0-1 0 0,1 1 1 0 0,-1-1 0 0 0,1 0 0 0 0,-1 1 0 0 0,2-2 0 0 0,5-1 86 0 0,0 0 0 0 0,-1 1 1 0 0,1 0-1 0 0,0 0 0 0 0,0 0 1 0 0,1 1-1 0 0,9-1 0 0 0,55 2 24 0 0,-38 1-108 0 0,-23-1-77 0 0,1 0-1 0 0,0 1 1 0 0,-1 1 0 0 0,1 0 0 0 0,-1 1 0 0 0,1 0-1 0 0,-1 0 1 0 0,11 6 0 0 0,-16-6 22 0 0,-1 0 0 0 0,1 0 0 0 0,-1 0-1 0 0,1 1 1 0 0,-1 0 0 0 0,0 0 0 0 0,-1 1 0 0 0,1-1 0 0 0,-1 1 0 0 0,0 0 0 0 0,0 0-1 0 0,0 0 1 0 0,-1 1 0 0 0,0-1 0 0 0,0 1 0 0 0,3 7 0 0 0,-4-3 117 0 0,1 0-1 0 0,-2-1 1 0 0,1 2 0 0 0,-1-1-1 0 0,-1 0 1 0 0,0 0 0 0 0,-2 19 0 0 0,1-27-113 0 0,1 0-1 0 0,-1-1 1 0 0,0 1 0 0 0,1 0 0 0 0,-1 0 0 0 0,0 0 0 0 0,0-1 0 0 0,0 1 0 0 0,-1-1-1 0 0,1 1 1 0 0,0-1 0 0 0,0 1 0 0 0,-1-1 0 0 0,1 1 0 0 0,-1-1 0 0 0,1 0 0 0 0,-1 0 0 0 0,0 0-1 0 0,-2 1 1 0 0,-6 3 90 0 0,0 0-1 0 0,-14 3 1 0 0,19-6-63 0 0,-14 3 77 0 0,1-2 0 0 0,-1 1 0 0 0,0-2 0 0 0,0-1 0 0 0,-28-1 0 0 0,47 0-237 0 0,-1 0-1 0 0,1 0 1 0 0,-1 0-1 0 0,1 0 1 0 0,-1 0 0 0 0,1 0-1 0 0,0 0 1 0 0,-1 0-1 0 0,1 0 1 0 0,-1 0 0 0 0,1-1-1 0 0,-1 1 1 0 0,1 0-1 0 0,-1 0 1 0 0,1-1 0 0 0,0 1-1 0 0,-1 0 1 0 0,1 0-1 0 0,0-1 1 0 0,-1 1-1 0 0,1 0 1 0 0,0-1 0 0 0,-1 1-1 0 0,1-1 1 0 0,0 1-1 0 0,0 0 1 0 0,-1-1 0 0 0,1 1-1 0 0,0-1 1 0 0,0 1-1 0 0,0-1 1 0 0,0 1 0 0 0,-1-1-1 0 0,1 1 1 0 0,0-1-1 0 0,0 1 1 0 0,0 0 0 0 0,0-1-1 0 0,0 1 1 0 0,0-1-1 0 0,0 1 1 0 0,0-1 0 0 0,1 1-1 0 0,-1-1 1 0 0,0 1-1 0 0,0-1 1 0 0,0 1-1 0 0,0-1 1 0 0,1 1 0 0 0,-1 0-1 0 0,0-1 1 0 0,0 1-1 0 0,1-1 1 0 0,-1 1 0 0 0,0 0-1 0 0,1-1 1 0 0,-1 1-1 0 0,0 0 1 0 0,2-1 0 0 0,17-6-4600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2.742"/>
    </inkml:context>
    <inkml:brush xml:id="br0">
      <inkml:brushProperty name="width" value="0.05" units="cm"/>
      <inkml:brushProperty name="height" value="0.05" units="cm"/>
      <inkml:brushProperty name="color" value="#E71224"/>
    </inkml:brush>
  </inkml:definitions>
  <inkml:trace contextRef="#ctx0" brushRef="#br0">228 8 4994 0 0,'0'0'3439'0'0,"-4"-4"-2662"0"0,0 3-709 0 0,1 0 1 0 0,0 0 0 0 0,-1 1 0 0 0,1 0 0 0 0,-1-1 0 0 0,1 1 0 0 0,-1 0 0 0 0,1 1 0 0 0,0-1 0 0 0,-5 2 0 0 0,-35 9 605 0 0,37-9-500 0 0,-8 2 195 0 0,0 1 1 0 0,1 0 0 0 0,-1 1 0 0 0,-17 10 0 0 0,27-14-341 0 0,1 1 0 0 0,0-1 0 0 0,0 0 0 0 0,0 1 0 0 0,0 0 0 0 0,0 0 0 0 0,1 0 0 0 0,-1 0 0 0 0,1 0 1 0 0,0 0-1 0 0,0 0 0 0 0,0 1 0 0 0,0-1 0 0 0,0 1 0 0 0,1 0 0 0 0,0-1 0 0 0,0 1 0 0 0,0 0 0 0 0,0 0 1 0 0,0 0-1 0 0,1 7 0 0 0,-1 2 10 0 0,1-8-3 0 0,0 0 0 0 0,0 0 0 0 0,0-1 0 0 0,1 1 0 0 0,-1 0 1 0 0,2 5-1 0 0,-1-9-27 0 0,0 1 0 0 0,0 0 0 0 0,0 0 0 0 0,0 0 0 0 0,0 0 0 0 0,1-1 1 0 0,-1 1-1 0 0,1-1 0 0 0,-1 1 0 0 0,1-1 0 0 0,-1 1 0 0 0,1-1 0 0 0,0 0 0 0 0,-1 0 1 0 0,1 0-1 0 0,0 0 0 0 0,3 2 0 0 0,7 1-32 0 0,1-1 0 0 0,-1 0 0 0 0,1-1 0 0 0,-1 0 0 0 0,1-1 0 0 0,0 0 0 0 0,24-2 0 0 0,-13 1-20 0 0,-17-1 72 0 0,0 0-1 0 0,0 0 1 0 0,0 0-1 0 0,0-1 1 0 0,-1 0-1 0 0,1 0 1 0 0,0-1-1 0 0,-1 0 1 0 0,0 0-1 0 0,9-6 1 0 0,-10 6 29 0 0,0 0 1 0 0,0 0-1 0 0,-1-1 1 0 0,0 0 0 0 0,1 0-1 0 0,-1 0 1 0 0,-1 0-1 0 0,1-1 1 0 0,-1 0 0 0 0,0 0-1 0 0,0 1 1 0 0,0-2-1 0 0,3-7 1 0 0,-4 6-86 0 0,-1 0 0 0 0,-1 0 0 0 0,1 0 0 0 0,-1 0 0 0 0,0 0 0 0 0,0 0 0 0 0,-3-10 0 0 0,3 15 26 0 0,-1 1 0 0 0,0 0 0 0 0,0 0-1 0 0,1-1 1 0 0,-1 1 0 0 0,0 0 0 0 0,0 0 0 0 0,0 0 0 0 0,0 0-1 0 0,-1 0 1 0 0,1 0 0 0 0,0 0 0 0 0,0 1 0 0 0,-1-1 0 0 0,1 0 0 0 0,0 1-1 0 0,-1-1 1 0 0,1 1 0 0 0,0-1 0 0 0,-1 1 0 0 0,1 0 0 0 0,-1-1 0 0 0,1 1-1 0 0,-2 0 1 0 0,-39-3-1097 0 0,39 3 699 0 0,1 0-938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3.443"/>
    </inkml:context>
    <inkml:brush xml:id="br0">
      <inkml:brushProperty name="width" value="0.05" units="cm"/>
      <inkml:brushProperty name="height" value="0.05" units="cm"/>
      <inkml:brushProperty name="color" value="#E71224"/>
    </inkml:brush>
  </inkml:definitions>
  <inkml:trace contextRef="#ctx0" brushRef="#br0">0 35 2145 0 0,'0'0'5560'0'0,"5"-6"-4592"0"0,15-17-37 0 0,-15 17 1695 0 0,-5 252-495 0 0,0-245-2224 0 0,1 0 0 0 0,-1 0 0 0 0,0 0 0 0 0,0 1 0 0 0,1-1 1 0 0,-1 0-1 0 0,0 0 0 0 0,1 0 0 0 0,-1 0 0 0 0,1 1 0 0 0,-1-1 0 0 0,1 0 0 0 0,0 0 0 0 0,1 1 0 0 0,3 7-5361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4.311"/>
    </inkml:context>
    <inkml:brush xml:id="br0">
      <inkml:brushProperty name="width" value="0.05" units="cm"/>
      <inkml:brushProperty name="height" value="0.05" units="cm"/>
      <inkml:brushProperty name="color" value="#E71224"/>
    </inkml:brush>
  </inkml:definitions>
  <inkml:trace contextRef="#ctx0" brushRef="#br0">2 97 7315 0 0,'0'0'2714'0'0,"0"16"-2570"0"0,-1 7-96 0 0,0-5 123 0 0,1 1 1 0 0,3 20 0 0 0,-3-33-91 0 0,1-1 0 0 0,0 1 1 0 0,0-1-1 0 0,2 7 0 0 0,-2-11-38 0 0,-1 0 0 0 0,0-1 0 0 0,0 1 0 0 0,1 0 0 0 0,-1 0 0 0 0,1 0 0 0 0,-1 0 0 0 0,1 0-1 0 0,-1-1 1 0 0,1 1 0 0 0,-1 0 0 0 0,1 0 0 0 0,0-1 0 0 0,-1 1 0 0 0,1 0 0 0 0,0-1 0 0 0,0 1-1 0 0,-1-1 1 0 0,1 1 0 0 0,0-1 0 0 0,0 1 0 0 0,0-1 0 0 0,0 0 0 0 0,0 1 0 0 0,0-1 0 0 0,-1 0 0 0 0,1 0-1 0 0,0 0 1 0 0,0 1 0 0 0,0-1 0 0 0,2 0 0 0 0,-3-1 44 0 0,1 1 1 0 0,-1 0-1 0 0,1-1 0 0 0,-1 1 0 0 0,1-1 0 0 0,-1 1 1 0 0,1-1-1 0 0,-1 1 0 0 0,0-1 0 0 0,1 1 0 0 0,-1-1 1 0 0,0 1-1 0 0,1-1 0 0 0,-1 1 0 0 0,0-1 1 0 0,0 1-1 0 0,0-1 0 0 0,1 1 0 0 0,-1-1 0 0 0,0 0 1 0 0,0 1-1 0 0,0-1 0 0 0,0 1 0 0 0,0-1 1 0 0,0-1-1 0 0,0-21 527 0 0,-1 15-471 0 0,-5-106 1253 0 0,5 38-1044 0 0,2 75-352 0 0,-1 0 1 0 0,0 0-1 0 0,0 0 0 0 0,0 0 1 0 0,1 0-1 0 0,-1 0 0 0 0,0 0 1 0 0,1 0-1 0 0,-1 1 1 0 0,1-1-1 0 0,-1 0 0 0 0,1 0 1 0 0,0 0-1 0 0,-1 1 0 0 0,1-1 1 0 0,0 0-1 0 0,-1 1 0 0 0,1-1 1 0 0,0 1-1 0 0,0-1 1 0 0,-1 1-1 0 0,1-1 0 0 0,0 1 1 0 0,0-1-1 0 0,0 1 0 0 0,0 0 1 0 0,1-1-1 0 0,31-5-24 0 0,-29 6 22 0 0,21-2-122 0 0,26 2 0 0 0,-49 0 43 0 0,0 0-1 0 0,0 1 1 0 0,0-1 0 0 0,0 0 0 0 0,0 1 0 0 0,0 0-1 0 0,0-1 1 0 0,0 1 0 0 0,0 0 0 0 0,0 0 0 0 0,0 0-1 0 0,-1 0 1 0 0,1 0 0 0 0,0 0 0 0 0,-1 1 0 0 0,1-1-1 0 0,-1 1 1 0 0,0-1 0 0 0,1 1 0 0 0,-1-1 0 0 0,0 1-1 0 0,2 2 1 0 0,-2 0-530 0 0,1 0 0 0 0,0-1 0 0 0,-1 1 0 0 0,0 1 0 0 0,1-1 1 0 0,-2 0-1 0 0,1 0 0 0 0,0 0 0 0 0,-1 8 0 0 0,0 5-5667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267"/>
    </inkml:context>
    <inkml:brush xml:id="br0">
      <inkml:brushProperty name="width" value="0.05" units="cm"/>
      <inkml:brushProperty name="height" value="0.05" units="cm"/>
      <inkml:brushProperty name="color" value="#E71224"/>
    </inkml:brush>
  </inkml:definitions>
  <inkml:trace contextRef="#ctx0" brushRef="#br0">97 0 5747 0 0,'0'0'4148'0'0,"-3"5"-3166"0"0,-5 4-606 0 0,1 1 0 0 0,0 0-1 0 0,1 1 1 0 0,0-1 0 0 0,-8 22 0 0 0,5-7 355 0 0,-12 45-1 0 0,14-24-203 0 0,2 1-1 0 0,2-1 0 0 0,3 67 0 0 0,1-42-438 0 0,-1-68-83 0 0,0 0-1 0 0,1 1 0 0 0,-1-1 0 0 0,1 0 0 0 0,-1 0 1 0 0,1 0-1 0 0,0 0 0 0 0,2 5 0 0 0,-2-7-3 0 0,-1 0-1 0 0,1 1 1 0 0,0-1 0 0 0,0 0-1 0 0,0 0 1 0 0,-1 0 0 0 0,1 0-1 0 0,0 0 1 0 0,1 0-1 0 0,-1 0 1 0 0,0-1 0 0 0,0 1-1 0 0,0 0 1 0 0,0 0 0 0 0,1-1-1 0 0,-1 1 1 0 0,0-1-1 0 0,1 1 1 0 0,-1-1 0 0 0,0 0-1 0 0,1 1 1 0 0,-1-1-1 0 0,0 0 1 0 0,3 0 0 0 0,14 0-458 0 0,-1-1-1 0 0,0-1 1 0 0,0 0 0 0 0,33-9 0 0 0,-34 5-1882 0 0,0 0 0 0 0,26-14 0 0 0,-25 9-2045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795"/>
    </inkml:context>
    <inkml:brush xml:id="br0">
      <inkml:brushProperty name="width" value="0.05" units="cm"/>
      <inkml:brushProperty name="height" value="0.05" units="cm"/>
      <inkml:brushProperty name="color" value="#E71224"/>
    </inkml:brush>
  </inkml:definitions>
  <inkml:trace contextRef="#ctx0" brushRef="#br0">1 22 6659 0 0,'0'0'5282'0'0,"60"-14"-4625"0"0,-26 10-1 0 0,0 0-224 0 0,0 4-128 0 0,3 0-224 0 0,-3 0-64 0 0,-10 0 16 0 0,-11 0-64 0 0,-9 2-1184 0 0,-4 6-2482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107"/>
    </inkml:context>
    <inkml:brush xml:id="br0">
      <inkml:brushProperty name="width" value="0.05" units="cm"/>
      <inkml:brushProperty name="height" value="0.05" units="cm"/>
      <inkml:brushProperty name="color" value="#66CC00"/>
    </inkml:brush>
  </inkml:definitions>
  <inkml:trace contextRef="#ctx0" brushRef="#br0">0 11 5026 0 0,'0'0'5483'0'0,"0"-10"-5064"0"0,0 312 1508 0 0,0-173-7499 0 0,0-119 1522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714"/>
    </inkml:context>
    <inkml:brush xml:id="br0">
      <inkml:brushProperty name="width" value="0.05" units="cm"/>
      <inkml:brushProperty name="height" value="0.05" units="cm"/>
      <inkml:brushProperty name="color" value="#66CC00"/>
    </inkml:brush>
  </inkml:definitions>
  <inkml:trace contextRef="#ctx0" brushRef="#br0">24 4 4674 0 0,'0'0'5480'0'0,"2"-3"-5185"0"0,-2 3-294 0 0,0 0 0 0 0,0 0 0 0 0,0 0 0 0 0,0 0 0 0 0,0 0 0 0 0,0 0 0 0 0,0 0 0 0 0,0 0 0 0 0,0 0 0 0 0,0 0 0 0 0,0 0 0 0 0,0 0 0 0 0,0 0 0 0 0,0 0 0 0 0,1 0 0 0 0,-1 0 0 0 0,0 0 0 0 0,0 0 0 0 0,0 0 0 0 0,0 0 0 0 0,0 0 0 0 0,0 0 0 0 0,0 0 0 0 0,0 0 0 0 0,0 0 0 0 0,0 0 0 0 0,0 0 0 0 0,0 0 0 0 0,0 0 0 0 0,0 0 0 0 0,0 0 0 0 0,0 0 0 0 0,0 0 0 0 0,0 0 0 0 0,0 0 0 0 0,0 0 0 0 0,0 0 0 0 0,0 0 0 0 0,1 0 0 0 0,-1 0 0 0 0,0 0 0 0 0,0 0 0 0 0,0 0 0 0 0,0 0 0 0 0,0 0 0 0 0,0 0-1 0 0,-1 49 1054 0 0,-12 83 0 0 0,7-87-950 0 0,-1 51-1 0 0,7-35-7126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3.682"/>
    </inkml:context>
    <inkml:brush xml:id="br0">
      <inkml:brushProperty name="width" value="0.05" units="cm"/>
      <inkml:brushProperty name="height" value="0.05" units="cm"/>
      <inkml:brushProperty name="color" value="#66CC00"/>
    </inkml:brush>
  </inkml:definitions>
  <inkml:trace contextRef="#ctx0" brushRef="#br0">0 1 4610 0 0,'0'0'4437'0'0,"9"0"-4296"0"0,187-1 1258 0 0,340 6-1290 0 0,-493-3-682 0 0,44 9 0 0 0,0 8-4951 0 0,-74-17 2170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1.281"/>
    </inkml:context>
    <inkml:brush xml:id="br0">
      <inkml:brushProperty name="width" value="0.35" units="cm"/>
      <inkml:brushProperty name="height" value="0.35" units="cm"/>
    </inkml:brush>
  </inkml:definitions>
  <inkml:trace contextRef="#ctx0" brushRef="#br0">535 135 4546 0 0,'0'0'-1571'0'0,"-18"16"53"0"0,-59 53 891 0 0,30-24 1394 0 0,37-34 163 0 0,-1 0 1 0 0,0-1-1 0 0,-1-1 1 0 0,0 0-1 0 0,-17 10 0 0 0,22-16-794 0 0,0 0 0 0 0,0-1-1 0 0,0 1 1 0 0,0-2 0 0 0,0 1-1 0 0,0-1 1 0 0,-1 0 0 0 0,1 0-1 0 0,-1-1 1 0 0,1 0-1 0 0,0 0 1 0 0,-15-3 0 0 0,17 1-19 0 0,0 0 1 0 0,1 0 0 0 0,-1-1-1 0 0,0 0 1 0 0,1 1-1 0 0,0-2 1 0 0,0 1-1 0 0,0 0 1 0 0,0-1 0 0 0,-4-4-1 0 0,3 2 155 0 0,-1 1 1 0 0,0 0-1 0 0,0 0 0 0 0,-8-4 0 0 0,-12-2 704 0 0,21 9-593 0 0,0 0 0 0 0,0 0 0 0 0,0 0 1 0 0,-8-6-1 0 0,12 7-324 0 0,-1 0 0 0 0,1 0 0 0 0,0 0 0 0 0,-1-1 0 0 0,1 1 0 0 0,0-1 0 0 0,0 1 0 0 0,0-1 0 0 0,0 1 0 0 0,0-1 0 0 0,0 1 0 0 0,0-1 0 0 0,1 0 0 0 0,-1 0 0 0 0,1 1 0 0 0,-1-1 0 0 0,1 0 0 0 0,0-2 0 0 0,-2-6 0 0 0,1-1 1 0 0,1 0 0 0 0,0 0-1 0 0,1 1 1 0 0,2-15 0 0 0,-2 20-38 0 0,1-1-1 0 0,0 1 1 0 0,0-1 0 0 0,0 1 0 0 0,0 0 0 0 0,1 0 0 0 0,0 0 0 0 0,0 0 0 0 0,1 0 0 0 0,-1 1 0 0 0,6-6 0 0 0,7-7 14 0 0,1 1 0 0 0,37-27-1 0 0,-46 40-37 0 0,-8 8 21 0 0,-10 13 87 0 0,-11 8 77 0 0,-33 31 0 0 0,28-32-129 0 0,-21 30 1 0 0,46-54-50 0 0,0 0 0 0 0,0 0 1 0 0,0 0-1 0 0,1 0 0 0 0,-1 0 1 0 0,0 0-1 0 0,1 0 0 0 0,-1 0 1 0 0,1 1-1 0 0,-1-1 0 0 0,1 0 1 0 0,0 0-1 0 0,-1 1 0 0 0,1 0 1 0 0,13-3-132 0 0,15-9 149 0 0,-1-2-1 0 0,0 0 0 0 0,46-30 0 0 0,-21 11 111 0 0,-23 14-82 0 0,8-4 7 0 0,63-26 1 0 0,-99 47-63 0 0,-1-1 0 0 0,0 1 0 0 0,0 0 0 0 0,0 0 1 0 0,1 0-1 0 0,-1 0 0 0 0,0-1 0 0 0,0 1 0 0 0,1 0 0 0 0,-1 0 0 0 0,0 0 0 0 0,0 0 1 0 0,1 0-1 0 0,-1 0 0 0 0,0 0 0 0 0,1 0 0 0 0,-1 0 0 0 0,0 0 0 0 0,0 0 1 0 0,1 0-1 0 0,-1 0 0 0 0,0 0 0 0 0,0 0 0 0 0,1 0 0 0 0,-1 0 0 0 0,0 0 0 0 0,0 0 1 0 0,1 1-1 0 0,-1-1 0 0 0,0 0 0 0 0,0 0 0 0 0,1 0 0 0 0,-1 0 0 0 0,0 1 0 0 0,0-1 1 0 0,0 0-1 0 0,1 0 0 0 0,-1 0 0 0 0,0 1 0 0 0,0-1 0 0 0,0 0 0 0 0,0 0 1 0 0,1 1-1 0 0,-1-1 0 0 0,0 0 0 0 0,0 0 0 0 0,0 1 0 0 0,0-1 0 0 0,0 0 0 0 0,0 0 1 0 0,0 1-1 0 0,0-1 0 0 0,0 0 0 0 0,0 0 0 0 0,0 1 0 0 0,0-1 0 0 0,0 1 1 0 0,-4 13-19 0 0,-2-5 42 0 0,0 0 0 0 0,-1 0 0 0 0,1-1 0 0 0,-1 0 0 0 0,-12 10 0 0 0,-2 3 37 0 0,-10 9 0 0 0,23-23-14 0 0,0 0 0 0 0,0 0 0 0 0,1 1 0 0 0,-11 15 0 0 0,17-22-78 0 0,6-2-120 0 0,16-6-239 0 0,-2-1 0 0 0,1 0 0 0 0,-1-1 0 0 0,24-16 0 0 0,-19 11-357 0 0,52-34-2328 0 0,5-12-1083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304"/>
    </inkml:context>
    <inkml:brush xml:id="br0">
      <inkml:brushProperty name="width" value="0.05" units="cm"/>
      <inkml:brushProperty name="height" value="0.05" units="cm"/>
      <inkml:brushProperty name="color" value="#66CC00"/>
    </inkml:brush>
  </inkml:definitions>
  <inkml:trace contextRef="#ctx0" brushRef="#br0">0 10 4610 0 0,'0'0'3418'0'0,"34"0"-2946"0"0,112 0-160 0 0,485-8 1457 0 0,-305 6-2032 0 0,-205 3-1995 0 0,-80-1-424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819"/>
    </inkml:context>
    <inkml:brush xml:id="br0">
      <inkml:brushProperty name="width" value="0.05" units="cm"/>
      <inkml:brushProperty name="height" value="0.05" units="cm"/>
      <inkml:brushProperty name="color" value="#66CC00"/>
    </inkml:brush>
  </inkml:definitions>
  <inkml:trace contextRef="#ctx0" brushRef="#br0">1 52 5795 0 0,'0'0'3193'0'0,"37"-1"-2747"0"0,118-2-46 0 0,-52-4 82 0 0,-64 4-212 0 0,148-10 346 0 0,128-7 118 0 0,-102 15-5067 0 0,-190 5 1052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5.612"/>
    </inkml:context>
    <inkml:brush xml:id="br0">
      <inkml:brushProperty name="width" value="0.05" units="cm"/>
      <inkml:brushProperty name="height" value="0.05" units="cm"/>
      <inkml:brushProperty name="color" value="#66CC00"/>
    </inkml:brush>
  </inkml:definitions>
  <inkml:trace contextRef="#ctx0" brushRef="#br0">0 1 5731 0 0,'0'0'3020'0'0,"34"0"-2425"0"0,108 0-94 0 0,21-1 121 0 0,89 2-145 0 0,-145 7-435 0 0,11 0-356 0 0,-61-8-2231 0 0,-33 0-574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062"/>
    </inkml:context>
    <inkml:brush xml:id="br0">
      <inkml:brushProperty name="width" value="0.05" units="cm"/>
      <inkml:brushProperty name="height" value="0.05" units="cm"/>
      <inkml:brushProperty name="color" value="#66CC00"/>
    </inkml:brush>
  </inkml:definitions>
  <inkml:trace contextRef="#ctx0" brushRef="#br0">0 1 4242 0 0,'0'0'4495'0'0,"33"0"-4092"0"0,106 0-96 0 0,375 0 1214 0 0,-421 6-3324 0 0,-81-5 698 0 0,6 1-1897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513"/>
    </inkml:context>
    <inkml:brush xml:id="br0">
      <inkml:brushProperty name="width" value="0.05" units="cm"/>
      <inkml:brushProperty name="height" value="0.05" units="cm"/>
      <inkml:brushProperty name="color" value="#66CC00"/>
    </inkml:brush>
  </inkml:definitions>
  <inkml:trace contextRef="#ctx0" brushRef="#br0">1 0 4242 0 0,'0'0'3471'0'0,"16"1"-2692"0"0,225 11 934 0 0,-159-10-1084 0 0,46 3-229 0 0,-37 0-931 0 0,-31-4-4252 0 0,-46-1 2032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167"/>
    </inkml:context>
    <inkml:brush xml:id="br0">
      <inkml:brushProperty name="width" value="0.05" units="cm"/>
      <inkml:brushProperty name="height" value="0.05" units="cm"/>
      <inkml:brushProperty name="color" value="#66CC00"/>
    </inkml:brush>
  </inkml:definitions>
  <inkml:trace contextRef="#ctx0" brushRef="#br0">68 1 5971 0 0,'0'0'4743'0'0,"0"14"-4772"0"0,-7 62 724 0 0,0 4-120 0 0,4 69-380 0 0,2-144-444 0 0,1 1 0 0 0,-1 0 1 0 0,-1-1-1 0 0,1 1 0 0 0,-1-1 1 0 0,0 0-1 0 0,0 0 0 0 0,0 1 1 0 0,-1-1-1 0 0,0-1 0 0 0,-5 8 1 0 0,3-4-472 0 0,1-1 1 0 0,-1 1 0 0 0,-4 13-1 0 0,8-12-3007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507"/>
    </inkml:context>
    <inkml:brush xml:id="br0">
      <inkml:brushProperty name="width" value="0.05" units="cm"/>
      <inkml:brushProperty name="height" value="0.05" units="cm"/>
      <inkml:brushProperty name="color" value="#66CC00"/>
    </inkml:brush>
  </inkml:definitions>
  <inkml:trace contextRef="#ctx0" brushRef="#br0">125 0 2673 0 0,'0'0'6019'0'0,"0"21"-5339"0"0,0 68-189 0 0,0-71-228 0 0,-1-1-1 0 0,0 1 1 0 0,-2 0-1 0 0,0-1 0 0 0,-7 21 1 0 0,1-1 288 0 0,-22 93 367 0 0,28-113-925 0 0,-1-1-1 0 0,0 1 1 0 0,-2-1-1 0 0,-8 19 1 0 0,-9 4-3136 0 0,10-23-277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299"/>
    </inkml:context>
    <inkml:brush xml:id="br0">
      <inkml:brushProperty name="width" value="0.05" units="cm"/>
      <inkml:brushProperty name="height" value="0.05" units="cm"/>
      <inkml:brushProperty name="color" value="#66CC00"/>
    </inkml:brush>
  </inkml:definitions>
  <inkml:trace contextRef="#ctx0" brushRef="#br0">12 17 1169 0 0,'0'0'4028'0'0,"-1"-4"-3657"0"0,-2-1-871 0 0,-1-2 3093 0 0,2 20-455 0 0,1 22-1150 0 0,1-12-736 0 0,2 33 0 0 0,-2-52-245 0 0,1-1 1 0 0,0 0 0 0 0,0 1 0 0 0,1-1 0 0 0,-1 0 0 0 0,1 0 0 0 0,-1 0 0 0 0,1 0 0 0 0,3 4 0 0 0,23 25 74 0 0,-19-22-38 0 0,-6-8-47 0 0,1 1 1 0 0,-1 0-1 0 0,1-1 0 0 0,-1 0 1 0 0,1 1-1 0 0,0-1 1 0 0,0-1-1 0 0,0 1 0 0 0,0-1 1 0 0,0 1-1 0 0,0-1 1 0 0,0 0-1 0 0,6 0 0 0 0,10 1 17 0 0,32-1 0 0 0,-36-1 6 0 0,158 0 89 0 0,37 0-577 0 0,-72 0-4797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830"/>
    </inkml:context>
    <inkml:brush xml:id="br0">
      <inkml:brushProperty name="width" value="0.05" units="cm"/>
      <inkml:brushProperty name="height" value="0.05" units="cm"/>
      <inkml:brushProperty name="color" value="#66CC00"/>
    </inkml:brush>
  </inkml:definitions>
  <inkml:trace contextRef="#ctx0" brushRef="#br0">1 0 3714 0 0,'0'0'3743'0'0,"15"3"-3380"0"0,-2-1-277 0 0,98 10 604 0 0,283 0 1169 0 0,-246 0-1739 0 0,33 1-477 0 0,-110-13-2804 0 0,-37 0 218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266"/>
    </inkml:context>
    <inkml:brush xml:id="br0">
      <inkml:brushProperty name="width" value="0.05" units="cm"/>
      <inkml:brushProperty name="height" value="0.05" units="cm"/>
      <inkml:brushProperty name="color" value="#66CC00"/>
    </inkml:brush>
  </inkml:definitions>
  <inkml:trace contextRef="#ctx0" brushRef="#br0">1 0 3298 0 0,'0'0'3937'0'0,"25"1"-3331"0"0,82 3-99 0 0,370-2 1318 0 0,-262-3-1692 0 0,-174 1-1379 0 0,71 11 0 0 0,-95-9-1254 0 0,0 0-1806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3.916"/>
    </inkml:context>
    <inkml:brush xml:id="br0">
      <inkml:brushProperty name="width" value="0.35" units="cm"/>
      <inkml:brushProperty name="height" value="0.35" units="cm"/>
    </inkml:brush>
  </inkml:definitions>
  <inkml:trace contextRef="#ctx0" brushRef="#br0">3235 246 5603 0 0,'0'0'2000'0'0,"16"-15"-1050"0"0,47-46 240 0 0,-51 46 498 0 0,-12 15-1674 0 0,-7 0 139 0 0,1 1 0 0 0,0-1 0 0 0,0 2 0 0 0,0-1 0 0 0,0 1 0 0 0,1 0 0 0 0,-1 0 0 0 0,0 0 1 0 0,-6 5-1 0 0,-2 0-54 0 0,-276 141 1204 0 0,64-30-157 0 0,182-97-958 0 0,-224 103 1399 0 0,265-124-1581 0 0,11-6-62 0 0,24-12-41 0 0,308-201 481 0 0,-258 158-323 0 0,-4-4 1 0 0,70-74-1 0 0,-143 134-56 0 0,0 0 1 0 0,0 0-1 0 0,-1 0 0 0 0,0 0 1 0 0,0-1-1 0 0,0 0 0 0 0,-1 0 1 0 0,0 0-1 0 0,0 0 0 0 0,3-7 1 0 0,-6 13-3 0 0,0-1 0 0 0,0 1 1 0 0,1-1-1 0 0,-1 0 0 0 0,0 1 0 0 0,0-1 1 0 0,0 1-1 0 0,0-1 0 0 0,0 1 0 0 0,0-1 1 0 0,0 1-1 0 0,0-1 0 0 0,0 0 0 0 0,0 1 1 0 0,0-1-1 0 0,0 1 0 0 0,0-1 0 0 0,0 1 1 0 0,-1-1-1 0 0,1 1 0 0 0,0-1 0 0 0,-1 0 1 0 0,0 0-1 0 0,-1 1 0 0 0,1-1 0 0 0,-1 1 0 0 0,0 0 0 0 0,1 0 1 0 0,-1-1-1 0 0,1 1 0 0 0,-1 0 0 0 0,1 1 0 0 0,-3-1 0 0 0,-12 1-1 0 0,1 2 0 0 0,0-1 0 0 0,0 2 0 0 0,-26 8 0 0 0,-62 32 30 0 0,69-28-20 0 0,-477 243 157 0 0,368-183-50 0 0,105-56-74 0 0,-124 71 182 0 0,171-92-338 0 0,13-4 24 0 0,387-196 255 0 0,-362 176-149 0 0,33-17 42 0 0,108-75 1 0 0,-185 115-60 0 0,-1 1 4 0 0,0-1 0 0 0,0 1-1 0 0,0-1 1 0 0,0 1 0 0 0,0-1-1 0 0,0 0 1 0 0,0 0 0 0 0,-1 1-1 0 0,1-1 1 0 0,-1 0 0 0 0,1-1-1 0 0,-1 1 1 0 0,0 0 0 0 0,0 0 0 0 0,2-4-1 0 0,-3 6-4 0 0,0 0 0 0 0,0-1 1 0 0,0 1-1 0 0,0 0 0 0 0,0 0 0 0 0,0 0 0 0 0,0 0 0 0 0,0 0 0 0 0,0-1 0 0 0,0 1 0 0 0,0 0 1 0 0,0 0-1 0 0,0 0 0 0 0,0 0 0 0 0,0 0 0 0 0,0-1 0 0 0,0 1 0 0 0,0 0 0 0 0,0 0 0 0 0,-1 0 0 0 0,1 0 1 0 0,0 0-1 0 0,0-1 0 0 0,0 1 0 0 0,0 0 0 0 0,0 0 0 0 0,0 0 0 0 0,0 0 0 0 0,0 0 0 0 0,0 0 1 0 0,-1 0-1 0 0,1 0 0 0 0,0-1 0 0 0,0 1 0 0 0,0 0 0 0 0,0 0 0 0 0,0 0 0 0 0,-1 0 0 0 0,1 0 1 0 0,0 0-1 0 0,0 0 0 0 0,0 0 0 0 0,0 0 0 0 0,0 0 0 0 0,-1 0 0 0 0,1 0 0 0 0,0 0 0 0 0,0 0 0 0 0,0 0 1 0 0,0 0-1 0 0,0 0 0 0 0,-1 0 0 0 0,-10 0 0 0 0,0 0-1 0 0,0 0 1 0 0,0 1 0 0 0,0 1-1 0 0,1 0 1 0 0,-13 3 0 0 0,11-2-3 0 0,-112 32-21 0 0,-158 66 1 0 0,246-87 21 0 0,-133 56 1 0 0,-53 19 30 0 0,217-87-12 0 0,5-4-39 0 0,9-5-54 0 0,164-97 69 0 0,-38 25 106 0 0,95-68-2 0 0,-219 140-94 0 0,-7 5 1 0 0,0 0 0 0 0,0 0 0 0 0,-1-1 0 0 0,1 0 0 0 0,0 0 0 0 0,-1 0 0 0 0,0 0 0 0 0,0 0 0 0 0,0-1 0 0 0,0 1 0 0 0,4-7 0 0 0,-6 8 6 0 0,1-5 8 0 0,-3 6-16 0 0,1 1-1 0 0,-1 0 0 0 0,1-1 0 0 0,-1 1 0 0 0,1 0 0 0 0,-1 0 0 0 0,1-1 0 0 0,-1 1 1 0 0,1 0-1 0 0,-1 0 0 0 0,0 0 0 0 0,1-1 0 0 0,-1 1 0 0 0,1 0 0 0 0,-1 0 0 0 0,1 0 1 0 0,-1 0-1 0 0,0 0 0 0 0,1 0 0 0 0,-2 0 0 0 0,-34 2-35 0 0,-1 2 0 0 0,1 0 0 0 0,-69 20 0 0 0,-109 45 37 0 0,214-68-4 0 0,-433 169-27 0 0,398-158-74 0 0,101-45 65 0 0,64-44 0 0 0,-95 55 55 0 0,-1 2 6 0 0,118-79 62 0 0,-151 98-87 0 0,3-1 3 0 0,-1 0-1 0 0,0 0 1 0 0,0 0 0 0 0,0-1-1 0 0,0 1 1 0 0,0-1-1 0 0,-1 0 1 0 0,1 0 0 0 0,-1 0-1 0 0,0 0 1 0 0,3-4 0 0 0,-5 7-3 0 0,0 0 0 0 0,0 0 0 0 0,0 0 1 0 0,0-1-1 0 0,0 1 0 0 0,0 0 1 0 0,0 0-1 0 0,0 0 0 0 0,0 0 0 0 0,0 0 1 0 0,0 0-1 0 0,0 0 0 0 0,0-1 1 0 0,0 1-1 0 0,0 0 0 0 0,0 0 0 0 0,0 0 1 0 0,0 0-1 0 0,0 0 0 0 0,0 0 0 0 0,0 0 1 0 0,0-1-1 0 0,0 1 0 0 0,0 0 1 0 0,0 0-1 0 0,0 0 0 0 0,0 0 0 0 0,0 0 1 0 0,0 0-1 0 0,0 0 0 0 0,-1-1 1 0 0,1 1-1 0 0,0 0 0 0 0,0 0 0 0 0,0 0 1 0 0,0 0-1 0 0,0 0 0 0 0,0 0 1 0 0,0 0-1 0 0,0 0 0 0 0,-1 0 0 0 0,1 0 1 0 0,0 0-1 0 0,0 0 0 0 0,0 0 0 0 0,0 0 1 0 0,0 0-1 0 0,0 0 0 0 0,0 0 1 0 0,-1 0-1 0 0,1 0 0 0 0,0 0 0 0 0,0 0 1 0 0,0 0-1 0 0,0 0 0 0 0,0 0 1 0 0,0 0-1 0 0,0 0 0 0 0,-1 0 0 0 0,1 0 1 0 0,0 0-1 0 0,0 0 0 0 0,0 0 0 0 0,0 0 1 0 0,0 0-1 0 0,0 0 0 0 0,-15 0-8 0 0,0 1 0 0 0,0 0 0 0 0,0 1 0 0 0,0 1 0 0 0,-27 8-1 0 0,-78 34 11 0 0,87-32-5 0 0,-286 130-72 0 0,224-93 47 0 0,-109 77 0 0 0,191-119 25 0 0,10-6 6 0 0,1-1-1 0 0,-1 1 0 0 0,1 0 1 0 0,-1 0-1 0 0,1 0 1 0 0,0 0-1 0 0,0 0 0 0 0,0 1 1 0 0,-4 4-1 0 0,6-6-37 0 0,4-2-52 0 0,89-54 92 0 0,-2-4 0 0 0,155-132 1 0 0,-230 178 9 0 0,20-19-5 0 0,-33 29 0 0 0,-1 0 0 0 0,1 0 0 0 0,-1 0 0 0 0,0 0 0 0 0,0 0 0 0 0,0-1 0 0 0,0 1 0 0 0,-1-1 0 0 0,3-6 0 0 0,-4 7 0 0 0,0-4 22 0 0,-13 4-13 0 0,-6 5-23 0 0,-1 0-1 0 0,1 1 0 0 0,0 0 1 0 0,0 2-1 0 0,0 0 0 0 0,-20 9 0 0 0,-111 55-28 0 0,134-61 33 0 0,-167 90 1 0 0,99-52-16 0 0,161-92-69 0 0,110-86 0 0 0,-178 125 98 0 0,29-26 11 0 0,-36 31-21 0 0,0 1 0 0 0,0-2 0 0 0,-1 1 0 0 0,1 0 0 0 0,-1 0 0 0 0,1 0-1 0 0,-1-1 1 0 0,0 1 0 0 0,0-1 0 0 0,0 1 0 0 0,0-1 0 0 0,-1 1 0 0 0,1-1 0 0 0,0 1 0 0 0,-1-4 0 0 0,0 6-4 0 0,0 0 0 0 0,0-1 0 0 0,0 1 1 0 0,0 0-1 0 0,0 0 0 0 0,0 0 0 0 0,0 0 1 0 0,0 0-1 0 0,0-1 0 0 0,0 1 1 0 0,0 0-1 0 0,-1 0 0 0 0,1 0 0 0 0,0 0 1 0 0,0 0-1 0 0,0 0 0 0 0,0 0 0 0 0,0 0 1 0 0,0-1-1 0 0,0 1 0 0 0,-1 0 1 0 0,1 0-1 0 0,0 0 0 0 0,0 0 0 0 0,0 0 1 0 0,0 0-1 0 0,0 0 0 0 0,0 0 0 0 0,-1 0 1 0 0,1 0-1 0 0,0 0 0 0 0,0 0 0 0 0,0 0 1 0 0,0 0-1 0 0,-1 0 0 0 0,1 0 1 0 0,0 0-1 0 0,0 0 0 0 0,0 0 0 0 0,0 0 1 0 0,0 0-1 0 0,0 0 0 0 0,-1 0 0 0 0,1 0 1 0 0,0 1-1 0 0,0-1 0 0 0,0 0 1 0 0,0 0-1 0 0,-16 0-11 0 0,0 1-1 0 0,1 0 1 0 0,-1 1 0 0 0,1 1-1 0 0,-1 0 1 0 0,1 1-1 0 0,-17 7 1 0 0,-297 150 57 0 0,323-158-50 0 0,3-1 3 0 0,1-1 0 0 0,-1 1 1 0 0,0-1-1 0 0,0 1 1 0 0,1 0-1 0 0,-4 3 1 0 0,5-4-62 0 0,3-1 24 0 0,-1 0-1 0 0,0 0 1 0 0,0-1 0 0 0,1 1-1 0 0,-1-1 1 0 0,0 1-1 0 0,0-1 1 0 0,0 0 0 0 0,0 1-1 0 0,0-1 1 0 0,2-1 0 0 0,5-4-38 0 0,28-15 130 0 0,-2-2 0 0 0,50-43 1 0 0,-83 65-53 0 0,2-1 4 0 0,-1 0 0 0 0,0 0 0 0 0,1 0 0 0 0,-1 0 0 0 0,0 0 0 0 0,0 0 0 0 0,0 0-1 0 0,-1-1 1 0 0,1 1 0 0 0,-1 0 0 0 0,1-1 0 0 0,-1 0 0 0 0,0 1 0 0 0,0-1 0 0 0,0 0 0 0 0,0 0 0 0 0,0 1-1 0 0,0-5 1 0 0,-1 7-5 0 0,0 0 0 0 0,0-1 0 0 0,0 1 0 0 0,0 0 0 0 0,0 0 0 0 0,0 0 0 0 0,0 0 0 0 0,0-1 0 0 0,-1 1 0 0 0,1 0 0 0 0,0 0 0 0 0,0 0 0 0 0,0-1 0 0 0,0 1 0 0 0,0 0 0 0 0,0 0 0 0 0,0 0 1 0 0,-1 0-1 0 0,1 0 0 0 0,0-1 0 0 0,0 1 0 0 0,0 0 0 0 0,0 0 0 0 0,-1 0 0 0 0,1 0 0 0 0,0 0 0 0 0,0 0 0 0 0,0 0 0 0 0,-1 0 0 0 0,1 0 0 0 0,0 0 0 0 0,0 0 0 0 0,0 0 0 0 0,-1 0 0 0 0,1 0 0 0 0,0 0 0 0 0,0 0 0 0 0,0 0 0 0 0,-1 0 0 0 0,1 0 0 0 0,0 0 0 0 0,0 0 0 0 0,0 0 0 0 0,-1 0 0 0 0,-19 0-19 0 0,0 0 1 0 0,-1 1 0 0 0,1 1-1 0 0,0 1 1 0 0,0 1 0 0 0,0 1-1 0 0,-31 12 1 0 0,-136 65 38 0 0,162-70-21 0 0,-111 63 50 0 0,117-63-48 0 0,0 2 1 0 0,1 0-1 0 0,0 1 0 0 0,-25 28 1 0 0,41-41-25 0 0,0 0 0 0 0,0 0 1 0 0,1 0-1 0 0,-1 1 0 0 0,1-1 1 0 0,-1 0-1 0 0,1 1 0 0 0,0-1 1 0 0,0 1-1 0 0,0-1 0 0 0,0 1 1 0 0,0 0-1 0 0,1-1 0 0 0,-1 1 1 0 0,1 0-1 0 0,0 3 1 0 0,3-6-100 0 0,3 0 123 0 0,0-1 0 0 0,0 0 1 0 0,0-1-1 0 0,-1 0 0 0 0,1 1 0 0 0,0-2 0 0 0,-1 1 0 0 0,0-1 0 0 0,1 0 0 0 0,-1 0 0 0 0,0 0 0 0 0,0-1 0 0 0,-1 1 0 0 0,1-1 0 0 0,-1 0 0 0 0,0-1 0 0 0,0 1 0 0 0,5-7 0 0 0,-5 5 17 0 0,1 0 0 0 0,-1-1 0 0 0,0 1 0 0 0,0-1 0 0 0,-1 0 0 0 0,0 0-1 0 0,0 0 1 0 0,-1-1 0 0 0,0 1 0 0 0,0 0 0 0 0,-1-1 0 0 0,0 0 0 0 0,0 1 0 0 0,0-11 0 0 0,-2 16-17 0 0,1 1 1 0 0,0-1-1 0 0,0 1 0 0 0,-1 0 0 0 0,1-1 1 0 0,-1 1-1 0 0,1 0 0 0 0,-1 0 0 0 0,0-1 0 0 0,1 1 1 0 0,-1 0-1 0 0,0 0 0 0 0,0 0 0 0 0,0 0 0 0 0,0 0 1 0 0,0 0-1 0 0,-2-1 0 0 0,1 0 0 0 0,-1 0 0 0 0,0 0 0 0 0,0 1 0 0 0,-1-1 1 0 0,1 1-1 0 0,0 0 0 0 0,-4-1 0 0 0,-6 0-5 0 0,0 0 0 0 0,-25-1 0 0 0,24 2 9 0 0,1 1 0 0 0,0 0 0 0 0,-1 1 0 0 0,1 0 0 0 0,0 1 0 0 0,0 1 0 0 0,0 0 0 0 0,-14 5 0 0 0,17-3 1 0 0,0 0 1 0 0,0 1 0 0 0,0-1-1 0 0,1 2 1 0 0,0 0 0 0 0,-15 14 0 0 0,20-17-16 0 0,0 0 0 0 0,1 1 0 0 0,-1-1 0 0 0,1 1 0 0 0,0 0 0 0 0,1-1 0 0 0,-1 1 1 0 0,1 0-1 0 0,0 1 0 0 0,0-1 0 0 0,1 0 0 0 0,0 1 0 0 0,-1-1 0 0 0,2 0 0 0 0,-1 10 1 0 0,1-11-5 0 0,2 10-233 0 0,-1-14 234 0 0,0 1-1 0 0,-1-1 1 0 0,1 0-1 0 0,0 1 1 0 0,0-1-1 0 0,0 0 0 0 0,0 1 1 0 0,0-1-1 0 0,0 0 1 0 0,0 0-1 0 0,0 0 1 0 0,0 0-1 0 0,0 0 1 0 0,2 0-1 0 0,2-1 17 0 0,0 1 0 0 0,0-1 0 0 0,-1 0 0 0 0,1 0-1 0 0,0 0 1 0 0,0-1 0 0 0,0 1 0 0 0,-1-1 0 0 0,1 0 0 0 0,-1-1-1 0 0,0 1 1 0 0,1-1 0 0 0,-1 0 0 0 0,0 0 0 0 0,-1 0 0 0 0,1-1 0 0 0,0 1-1 0 0,-1-1 1 0 0,0 0 0 0 0,4-6 0 0 0,-2 3 16 0 0,-1 0 0 0 0,0 0 0 0 0,0-1 0 0 0,-1 0 0 0 0,0 1 0 0 0,0-1 1 0 0,-1-1-1 0 0,0 1 0 0 0,-1 0 0 0 0,1 0 0 0 0,-1-14 0 0 0,-1 21-16 0 0,0-1 0 0 0,0 1-1 0 0,0-1 1 0 0,0 1 0 0 0,-1 0 0 0 0,1-1 0 0 0,0 1 0 0 0,-1 0-1 0 0,1-1 1 0 0,-1 1 0 0 0,0 0 0 0 0,1-1 0 0 0,-1 1-1 0 0,0 0 1 0 0,0 0 0 0 0,1 0 0 0 0,-1 0 0 0 0,0 0 0 0 0,-2-2-1 0 0,0 1-4 0 0,1 1-1 0 0,-1 0 1 0 0,1-1-1 0 0,-1 1 1 0 0,1 0-1 0 0,-1 0 1 0 0,0 1-1 0 0,1-1 0 0 0,-6 0 1 0 0,-4 0-16 0 0,0 1 1 0 0,1 0 0 0 0,-23 3-1 0 0,28-2 20 0 0,1 0 0 0 0,-1 1 0 0 0,1-1 0 0 0,-1 1 0 0 0,1 1 0 0 0,0-1 0 0 0,0 1 0 0 0,0-1 0 0 0,0 1 0 0 0,0 1 0 0 0,1-1 0 0 0,-1 1 0 0 0,1 0 0 0 0,0 0 0 0 0,0 0 0 0 0,-5 7-1 0 0,5-5-7 0 0,0 0 0 0 0,0 1 0 0 0,1-1 0 0 0,0 1 0 0 0,0 0 0 0 0,0-1-1 0 0,1 1 1 0 0,0 1 0 0 0,0-1 0 0 0,1 0 0 0 0,0 0 0 0 0,0 12 0 0 0,0-12-9 0 0,1-6 7 0 0,0-1 0 0 0,0 1-1 0 0,0 0 1 0 0,-1-1 0 0 0,1 1 0 0 0,0 0 0 0 0,0-1 0 0 0,0 1 0 0 0,0 0 0 0 0,0 0 0 0 0,0-1 0 0 0,0 1 0 0 0,1 0 0 0 0,-1-1 0 0 0,0 1 0 0 0,0 0 0 0 0,0-1 0 0 0,1 1 0 0 0,-1 0 0 0 0,0-1 0 0 0,1 1 0 0 0,-1-1 0 0 0,1 1 0 0 0,-1 0 0 0 0,0-1 0 0 0,1 1 0 0 0,-1-1 0 0 0,1 1-1 0 0,0-1 1 0 0,-1 0 0 0 0,1 1 0 0 0,-1-1 0 0 0,1 0 0 0 0,0 1 0 0 0,-1-1 0 0 0,1 0 0 0 0,0 1 0 0 0,-1-1 0 0 0,1 0 0 0 0,0 0 0 0 0,-1 0 0 0 0,1 0 0 0 0,0 0 0 0 0,-1 0 0 0 0,2 0 0 0 0,6 1-19 0 0,0-1 0 0 0,1 0 0 0 0,-1-1 0 0 0,0 0 1 0 0,0 0-1 0 0,0-1 0 0 0,0 0 0 0 0,0 0 0 0 0,9-4 0 0 0,-5 0 61 0 0,0 0-1 0 0,-1 0 0 0 0,0-2 0 0 0,0 1 0 0 0,11-11 0 0 0,-10 5 15 0 0,-12 13-48 0 0,0 0 0 0 0,1 0 1 0 0,-1 0-1 0 0,0 0 1 0 0,0-1-1 0 0,0 1 0 0 0,1 0 1 0 0,-1 0-1 0 0,0-1 1 0 0,0 1-1 0 0,0 0 1 0 0,0 0-1 0 0,1 0 0 0 0,-1-1 1 0 0,0 1-1 0 0,0 0 1 0 0,0 0-1 0 0,0-1 0 0 0,0 1 1 0 0,0 0-1 0 0,0-1 1 0 0,0 1-1 0 0,0 0 0 0 0,0 0 1 0 0,0-1-1 0 0,0 1 1 0 0,0 0-1 0 0,0 0 0 0 0,0-1 1 0 0,0 1-1 0 0,0 0 1 0 0,0-1-1 0 0,0 1 0 0 0,-1 0 1 0 0,1 0-1 0 0,0 0 1 0 0,0-1-1 0 0,0 1 1 0 0,0 0-1 0 0,-1 0 0 0 0,1-1 1 0 0,0 1-1 0 0,0 0 1 0 0,0 0-1 0 0,-1 0 0 0 0,1 0 1 0 0,0-1-1 0 0,0 1 1 0 0,-1 0-1 0 0,1 0 0 0 0,0 0 1 0 0,0 0-1 0 0,-1 0 1 0 0,1 0-1 0 0,0 0 0 0 0,0 0 1 0 0,-1 0-1 0 0,1 0 1 0 0,0 0-1 0 0,0 0 1 0 0,-1 0-1 0 0,1 0 0 0 0,0 0 1 0 0,-1 0-1 0 0,1 0 1 0 0,0 0-4 0 0,-12-1-1 0 0,-1 1 0 0 0,1 1-1 0 0,0 0 1 0 0,0 0 0 0 0,0 1-1 0 0,0 1 1 0 0,0 0 0 0 0,-19 8-1 0 0,20-5 17 0 0,-1 0-1 0 0,2 1 0 0 0,-18 13 1 0 0,23-15-16 0 0,0-1 0 0 0,1 0 0 0 0,-1 1 0 0 0,1 0 0 0 0,0 0 1 0 0,1 0-1 0 0,-1 1 0 0 0,1-1 0 0 0,-4 10 0 0 0,1-6-167 0 0,10-20-156 0 0,-1 6 349 0 0,1 1 0 0 0,-1 0 0 0 0,1 0 0 0 0,-1 0 0 0 0,6-4 0 0 0,-5 4-2 0 0,1 0 0 0 0,-1 0 0 0 0,0-1 0 0 0,6-7 0 0 0,-5 4-11 0 0,-4 8 1 0 0,0-1 0 0 0,0 0 0 0 0,-1 0 0 0 0,1 0 0 0 0,0 0 0 0 0,-1 0 0 0 0,1 0 0 0 0,-1 0 0 0 0,1 0 0 0 0,-1 0 1 0 0,0 0-1 0 0,1 0 0 0 0,-1 0 0 0 0,0-2 0 0 0,0 3 4 0 0,0-1-24 0 0,0 0 0 0 0,0 1 11 0 0,-10 5-99 0 0,4 1-124 0 0,0 0 0 0 0,1 0 0 0 0,-8 12 0 0 0,9-12-478 0 0,-34 34-4189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638"/>
    </inkml:context>
    <inkml:brush xml:id="br0">
      <inkml:brushProperty name="width" value="0.05" units="cm"/>
      <inkml:brushProperty name="height" value="0.05" units="cm"/>
      <inkml:brushProperty name="color" value="#66CC00"/>
    </inkml:brush>
  </inkml:definitions>
  <inkml:trace contextRef="#ctx0" brushRef="#br0">0 14 6707 0 0,'0'0'1347'0'0,"31"0"-1069"0"0,100 0-99 0 0,263-1 557 0 0,-232-5-472 0 0,43 0-3716 0 0,-181 6 306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044"/>
    </inkml:context>
    <inkml:brush xml:id="br0">
      <inkml:brushProperty name="width" value="0.05" units="cm"/>
      <inkml:brushProperty name="height" value="0.05" units="cm"/>
      <inkml:brushProperty name="color" value="#66CC00"/>
    </inkml:brush>
  </inkml:definitions>
  <inkml:trace contextRef="#ctx0" brushRef="#br0">1 37 752 0 0,'0'0'6990'0'0,"24"-1"-6603"0"0,82-2-19 0 0,141-14 1160 0 0,34 1-1196 0 0,-143 16-595 0 0,-79 0-2425 0 0,-38 0 20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465"/>
    </inkml:context>
    <inkml:brush xml:id="br0">
      <inkml:brushProperty name="width" value="0.05" units="cm"/>
      <inkml:brushProperty name="height" value="0.05" units="cm"/>
      <inkml:brushProperty name="color" value="#66CC00"/>
    </inkml:brush>
  </inkml:definitions>
  <inkml:trace contextRef="#ctx0" brushRef="#br0">1 0 6915 0 0,'0'0'1073'0'0,"31"1"-695"0"0,101 0-108 0 0,240 0 1323 0 0,-210-2-6102 0 0,-146 1 1462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2.122"/>
    </inkml:context>
    <inkml:brush xml:id="br0">
      <inkml:brushProperty name="width" value="0.05" units="cm"/>
      <inkml:brushProperty name="height" value="0.05" units="cm"/>
      <inkml:brushProperty name="color" value="#66CC00"/>
    </inkml:brush>
  </inkml:definitions>
  <inkml:trace contextRef="#ctx0" brushRef="#br0">1 0 1217 0 0,'0'0'112'0'0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242"/>
    </inkml:context>
    <inkml:brush xml:id="br0">
      <inkml:brushProperty name="width" value="0.05" units="cm"/>
      <inkml:brushProperty name="height" value="0.05" units="cm"/>
      <inkml:brushProperty name="color" value="#66CC00"/>
    </inkml:brush>
  </inkml:definitions>
  <inkml:trace contextRef="#ctx0" brushRef="#br0">170 2 4354 0 0,'0'0'6101'0'0,"-3"-1"-5596"0"0,3 1-479 0 0,-1 0 0 0 0,1 0 1 0 0,-1 0-1 0 0,0 0 0 0 0,1 0 1 0 0,-1 0-1 0 0,1 0 1 0 0,-1 0-1 0 0,0 0 0 0 0,1 0 1 0 0,-1 0-1 0 0,1 0 0 0 0,-1 0 1 0 0,1 0-1 0 0,-1 1 0 0 0,0-1 1 0 0,1 0-1 0 0,-1 0 1 0 0,1 1-1 0 0,-1-1 0 0 0,1 0 1 0 0,-1 1-1 0 0,1-1 0 0 0,0 0 1 0 0,-1 1-1 0 0,0 0 0 0 0,0 0-3 0 0,0 1-1 0 0,0 0 1 0 0,0-1-1 0 0,1 1 0 0 0,-1 0 1 0 0,0 0-1 0 0,1-1 0 0 0,-1 1 1 0 0,1 2-1 0 0,-2 7-27 0 0,1 1-1 0 0,1 15 0 0 0,0-17 85 0 0,0 110 82 0 0,1-115-141 0 0,-1 0 0 0 0,1 0 0 0 0,0 0 1 0 0,0-1-1 0 0,2 6 0 0 0,-1-5-215 0 0,-1-1-1 0 0,0 1 1 0 0,0 0-1 0 0,0 0 1 0 0,0 5-1 0 0,-18-9-148 0 0,-121-1 969 0 0,137 0-423 0 0,5 0-477 0 0,61 0-377 0 0,147 0 1507 0 0,-71 0-4640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756"/>
    </inkml:context>
    <inkml:brush xml:id="br0">
      <inkml:brushProperty name="width" value="0.05" units="cm"/>
      <inkml:brushProperty name="height" value="0.05" units="cm"/>
      <inkml:brushProperty name="color" value="#66CC00"/>
    </inkml:brush>
  </inkml:definitions>
  <inkml:trace contextRef="#ctx0" brushRef="#br0">1 1 4834 0 0,'0'0'6630'0'0,"8"0"-6195"0"0,109-1 277 0 0,146 3-125 0 0,-252-2-1017 0 0,0 1-1 0 0,0 1 1 0 0,-1 0-1 0 0,1 0 1 0 0,12 5 0 0 0,-16-3-3332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345"/>
    </inkml:context>
    <inkml:brush xml:id="br0">
      <inkml:brushProperty name="width" value="0.05" units="cm"/>
      <inkml:brushProperty name="height" value="0.05" units="cm"/>
      <inkml:brushProperty name="color" value="#66CC00"/>
    </inkml:brush>
  </inkml:definitions>
  <inkml:trace contextRef="#ctx0" brushRef="#br0">1 14 7523 0 0,'0'0'3413'0'0,"5"-1"-3363"0"0,30-3 354 0 0,54 2 0 0 0,21-2-1086 0 0,-107 4 161 0 0,-3 0 417 0 0,0 0 1 0 0,0 0 0 0 0,0 0-1 0 0,0 0 1 0 0,1 0 0 0 0,-1 0-1 0 0,0 0 1 0 0,0 0 0 0 0,0 0-1 0 0,0 0 1 0 0,1 0 0 0 0,-1 0-1 0 0,0 0 1 0 0,0 0 0 0 0,0 0-1 0 0,0 0 1 0 0,1 0 0 0 0,-1 0-1 0 0,0 0 1 0 0,0 0 0 0 0,0 0-1 0 0,0-1 1 0 0,0 1 0 0 0,1 0-1 0 0,-1 0 1 0 0,0 0 0 0 0,0 0-1 0 0,0 0 1 0 0,0 0 0 0 0,0-1-1 0 0,0 1 1 0 0,0 0 0 0 0,1 0-1 0 0,-1 0 1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676"/>
    </inkml:context>
    <inkml:brush xml:id="br0">
      <inkml:brushProperty name="width" value="0.05" units="cm"/>
      <inkml:brushProperty name="height" value="0.05" units="cm"/>
      <inkml:brushProperty name="color" value="#66CC00"/>
    </inkml:brush>
  </inkml:definitions>
  <inkml:trace contextRef="#ctx0" brushRef="#br0">62 1 9316 0 0,'-19'43'1002'0'0,"-3"8"-32"0"0,16-24-682 0 0,0 1 0 0 0,2-1 0 0 0,1 1 0 0 0,1 0 0 0 0,3 36 0 0 0,-1-38-303 0 0,3-23-1606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032"/>
    </inkml:context>
    <inkml:brush xml:id="br0">
      <inkml:brushProperty name="width" value="0.05" units="cm"/>
      <inkml:brushProperty name="height" value="0.05" units="cm"/>
      <inkml:brushProperty name="color" value="#66CC00"/>
    </inkml:brush>
  </inkml:definitions>
  <inkml:trace contextRef="#ctx0" brushRef="#br0">0 11 6195 0 0,'0'0'4562'0'0,"95"-11"-4258"0"0,-68 11-160 0 0,0 0-96 0 0,0 0-48 0 0,-6 0 0 0 0,-1 0-368 0 0,-10 0-1585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551"/>
    </inkml:context>
    <inkml:brush xml:id="br0">
      <inkml:brushProperty name="width" value="0.05" units="cm"/>
      <inkml:brushProperty name="height" value="0.05" units="cm"/>
      <inkml:brushProperty name="color" value="#66CC00"/>
    </inkml:brush>
  </inkml:definitions>
  <inkml:trace contextRef="#ctx0" brushRef="#br0">44 54 6851 0 0,'0'0'849'0'0,"13"3"-700"0"0,3 2-132 0 0,-8-2-1 0 0,0-1 0 0 0,1 0-1 0 0,-1 0 1 0 0,15 1 0 0 0,31-3 1870 0 0,-53 0-1857 0 0,0 0-1 0 0,-1 0 1 0 0,1 0 0 0 0,0 0-1 0 0,0 0 1 0 0,-1 0 0 0 0,1-1-1 0 0,0 1 1 0 0,-1 0-1 0 0,1 0 1 0 0,0-1 0 0 0,-1 1-1 0 0,1 0 1 0 0,0-1 0 0 0,-1 1-1 0 0,1-1 1 0 0,0 1-1 0 0,-1-1 1 0 0,1 1 0 0 0,-1-1-1 0 0,1 0 1 0 0,-1 1 0 0 0,0-1-1 0 0,1 1 1 0 0,-1-1-1 0 0,1 0 1 0 0,-1 1 0 0 0,0-1-1 0 0,1-1 1 0 0,1-23 801 0 0,-2 24-817 0 0,0 0-9 0 0,-1 0-1 0 0,1-1 0 0 0,-1 1 1 0 0,1 0-1 0 0,-1 0 1 0 0,0 0-1 0 0,1-1 0 0 0,-1 1 1 0 0,0 0-1 0 0,0 0 1 0 0,0 0-1 0 0,0 0 0 0 0,0 0 1 0 0,0 1-1 0 0,0-1 1 0 0,0 0-1 0 0,-1 0 0 0 0,1 1 1 0 0,0-1-1 0 0,0 0 1 0 0,-1 1-1 0 0,1 0 0 0 0,0-1 1 0 0,-1 1-1 0 0,-1-1 1 0 0,-40-8 200 0 0,39 9-86 0 0,-2-1-12 0 0,-1 0 0 0 0,0 0-1 0 0,0 1 1 0 0,0 0 0 0 0,-11 2 0 0 0,15-2-96 0 0,0 1 1 0 0,0 0 0 0 0,0 0-1 0 0,0 0 1 0 0,0 0 0 0 0,0 1 0 0 0,1-1-1 0 0,-1 1 1 0 0,0 0 0 0 0,1 0-1 0 0,-1 0 1 0 0,1 0 0 0 0,0 0-1 0 0,-3 3 1 0 0,2-2 4 0 0,-1 1 0 0 0,1 0 0 0 0,0 0-1 0 0,1 0 1 0 0,-1 0 0 0 0,1 0 0 0 0,-1 1 0 0 0,1-1 0 0 0,0 1-1 0 0,1 0 1 0 0,-1-1 0 0 0,1 1 0 0 0,0 0 0 0 0,0 0-1 0 0,1 0 1 0 0,-1 0 0 0 0,1 6 0 0 0,0-9-8 0 0,0 0 0 0 0,0 1-1 0 0,0-1 1 0 0,1 0 0 0 0,-1 1 0 0 0,0-1 0 0 0,1 0 0 0 0,0 1-1 0 0,0 2 1 0 0,0-4-4 0 0,0 0 1 0 0,0 0-1 0 0,0 0 0 0 0,0 0 1 0 0,0 0-1 0 0,0 0 0 0 0,1 0 0 0 0,-1 0 1 0 0,0 0-1 0 0,1-1 0 0 0,-1 1 1 0 0,0 0-1 0 0,1-1 0 0 0,1 1 0 0 0,10 4 39 0 0,1-1 1 0 0,0-1-1 0 0,0 0 0 0 0,0-1 0 0 0,15 0 0 0 0,1-1-1115 0 0,40-4-1 0 0,-52-1-1511 0 0,-4-2-1513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51.562"/>
    </inkml:context>
    <inkml:brush xml:id="br0">
      <inkml:brushProperty name="width" value="0.35" units="cm"/>
      <inkml:brushProperty name="height" value="0.35" units="cm"/>
    </inkml:brush>
  </inkml:definitions>
  <inkml:trace contextRef="#ctx0" brushRef="#br0">1559 769 7299 0 0,'0'0'2674'0'0,"28"-17"-1671"0"0,90-53-182 0 0,-31 19 986 0 0,-73 40-535 0 0,-22 13-1056 0 0,-226 73 356 0 0,146-43-493 0 0,6-3-20 0 0,-213 67 218 0 0,295-95-273 0 0,0-1 0 0 0,0 0-1 0 0,0 0 1 0 0,-1 0-1 0 0,1 0 1 0 0,0 1 0 0 0,0-1-1 0 0,0 0 1 0 0,-1 0 0 0 0,1 0-1 0 0,0 0 1 0 0,0 0-1 0 0,-1 0 1 0 0,1 0 0 0 0,0 0-1 0 0,0 0 1 0 0,0 0 0 0 0,-1 0-1 0 0,1 0 1 0 0,0 0-1 0 0,0 0 1 0 0,-1 0 0 0 0,1 0-1 0 0,0 0 1 0 0,0 0 0 0 0,-1 0-1 0 0,1 0 1 0 0,0 0-1 0 0,0 0 1 0 0,0 0 0 0 0,-1 0-1 0 0,1-1 1 0 0,0 1 0 0 0,0 0-1 0 0,0 0 1 0 0,-1 0-1 0 0,1 0 1 0 0,0-1 0 0 0,7-7 15 0 0,21-12-17 0 0,109-65 201 0 0,125-85-294 0 0,-260 168 88 0 0,7-4-16 0 0,-1 0 1 0 0,0 0-1 0 0,0-1 1 0 0,9-10-1 0 0,-17 17 18 0 0,0 0 0 0 0,0 0 0 0 0,0 0 0 0 0,0-1 1 0 0,0 1-1 0 0,1 0 0 0 0,-1 0 0 0 0,0 0 0 0 0,0 0 0 0 0,0 0 0 0 0,0 0 0 0 0,0 0 0 0 0,0 0 0 0 0,0-1 1 0 0,0 1-1 0 0,0 0 0 0 0,1 0 0 0 0,-1 0 0 0 0,0 0 0 0 0,0 0 0 0 0,0-1 0 0 0,0 1 0 0 0,0 0 0 0 0,0 0 1 0 0,0 0-1 0 0,0 0 0 0 0,0 0 0 0 0,0-1 0 0 0,0 1 0 0 0,0 0 0 0 0,0 0 0 0 0,0 0 0 0 0,0 0 0 0 0,0 0 0 0 0,0-1 1 0 0,0 1-1 0 0,-1 0 0 0 0,1 0 0 0 0,0 0 0 0 0,0 0 0 0 0,0 0 0 0 0,0 0 0 0 0,0-1 0 0 0,0 1 0 0 0,0 0 1 0 0,0 0-1 0 0,0 0 0 0 0,-1 0 0 0 0,1 0 0 0 0,0 0 0 0 0,0 0 0 0 0,0 0 0 0 0,0 0 0 0 0,0 0 0 0 0,0 0 1 0 0,-1-1-1 0 0,1 1 0 0 0,0 0 0 0 0,0 0 0 0 0,0 0 0 0 0,0 0 0 0 0,0 0 0 0 0,-1 0 0 0 0,1 0 0 0 0,-30 2-247 0 0,-22 10 79 0 0,1 2 0 0 0,-76 32-1 0 0,79-28 161 0 0,-245 95 66 0 0,-86 32 601 0 0,407-160-542 0 0,-8 2-115 0 0,73-39 100 0 0,202-128-130 0 0,-290 177 20 0 0,13-10-41 0 0,18-17-1 0 0,-31 26 38 0 0,-1 0 1 0 0,-1 0-1 0 0,1-1 0 0 0,0 1 0 0 0,-1-1 1 0 0,0 1-1 0 0,0-1 0 0 0,-1 0 0 0 0,4-9 1 0 0,-5 13 10 0 0,-1 0 0 0 0,0 0 0 0 0,1 0 0 0 0,-1 1 0 0 0,0-1 0 0 0,0 0 0 0 0,0 0 0 0 0,0 0 0 0 0,0 0 0 0 0,0 0 0 0 0,0 1 0 0 0,0-1 0 0 0,0 0 0 0 0,0 0 0 0 0,0 0 0 0 0,-1 0 0 0 0,1 1 1 0 0,0-1-1 0 0,-1-1 0 0 0,0 1-7 0 0,0 0 1 0 0,0 1-1 0 0,0-1 0 0 0,0 0 1 0 0,0 1-1 0 0,0-1 1 0 0,0 0-1 0 0,0 1 1 0 0,0 0-1 0 0,-1-1 1 0 0,1 1-1 0 0,0 0 1 0 0,0-1-1 0 0,0 1 1 0 0,-1 0-1 0 0,-1 0 1 0 0,-28-2-71 0 0,1 2 0 0 0,-1 1 1 0 0,1 2-1 0 0,-1 1 0 0 0,1 1 1 0 0,-34 10-1 0 0,-177 68 177 0 0,214-73-99 0 0,-195 78 311 0 0,378-164-60 0 0,16-19-117 0 0,-146 80-132 0 0,145-90 65 0 0,-165 101-66 0 0,-4 2 3 0 0,1 1 1 0 0,-1-1-1 0 0,0 1 0 0 0,0-1 0 0 0,0 0 1 0 0,1 0-1 0 0,-2 0 0 0 0,1 0 0 0 0,0 0 1 0 0,0 0-1 0 0,-1 0 0 0 0,1-1 1 0 0,1-3-1 0 0,-3 6-2 0 0,0-1 0 0 0,0 1 0 0 0,0 0 1 0 0,0 0-1 0 0,1-1 0 0 0,-1 1 0 0 0,0 0 0 0 0,0 0 1 0 0,0 0-1 0 0,0-1 0 0 0,0 1 0 0 0,0 0 0 0 0,0 0 0 0 0,0-1 1 0 0,0 1-1 0 0,0 0 0 0 0,-1 0 0 0 0,1-1 0 0 0,0 1 1 0 0,0 0-1 0 0,0 0 0 0 0,0 0 0 0 0,0-1 0 0 0,0 1 1 0 0,0 0-1 0 0,0 0 0 0 0,-1 0 0 0 0,1-1 0 0 0,0 1 1 0 0,0 0-1 0 0,0 0 0 0 0,0 0 0 0 0,-1 0 0 0 0,1-1 1 0 0,0 1-1 0 0,0 0 0 0 0,-1 0 0 0 0,1 0 0 0 0,0 0 0 0 0,0 0 1 0 0,-1 0-1 0 0,-13-1-67 0 0,7 1 34 0 0,-18 1 0 0 0,-1 2 1 0 0,1 0-1 0 0,0 2 1 0 0,-25 7-1 0 0,-102 39-45 0 0,-270 137 272 0 0,364-155-134 0 0,55-32-208 0 0,13-2 112 0 0,-1 0-1 0 0,0-1 0 0 0,0 0 0 0 0,0 0 0 0 0,0-1 1 0 0,-1 0-1 0 0,1-1 0 0 0,10-6 0 0 0,-10 6 20 0 0,142-76 206 0 0,-123 62-153 0 0,-1 0 0 0 0,0-2 0 0 0,27-27 0 0 0,-43 34-31 0 0,-11 13-6 0 0,0-1 0 0 0,0 1 0 0 0,0 0 0 0 0,0 0 0 0 0,0 0 0 0 0,1-1 0 0 0,-1 1 1 0 0,0 0-1 0 0,0 0 0 0 0,0-1 0 0 0,0 1 0 0 0,0 0 0 0 0,0 0 0 0 0,0 0 0 0 0,0-1 0 0 0,0 1 1 0 0,0 0-1 0 0,0 0 0 0 0,0 0 0 0 0,0-1 0 0 0,0 1 0 0 0,0 0 0 0 0,-1 0 0 0 0,1-1 0 0 0,0 1 0 0 0,0 0 1 0 0,0 0-1 0 0,0 0 0 0 0,0-1 0 0 0,0 1 0 0 0,0 0 0 0 0,-1 0 0 0 0,1 0 0 0 0,0 0 0 0 0,0 0 1 0 0,0-1-1 0 0,0 1 0 0 0,-1 0 0 0 0,1 0 0 0 0,0 0 0 0 0,0 0 0 0 0,0 0 0 0 0,-1 0 0 0 0,1 0 0 0 0,0 0 1 0 0,0 0-1 0 0,-1 0 0 0 0,1-1 0 0 0,0 1 0 0 0,-4 0-12 0 0,1-1 1 0 0,-1 1-1 0 0,0 0 0 0 0,1 0 1 0 0,-1 0-1 0 0,0 1 1 0 0,1-1-1 0 0,-6 2 0 0 0,-36 12-56 0 0,-20 11 103 0 0,-73 39 0 0 0,-57 45 60 0 0,186-104-84 0 0,7-5-10 0 0,1 1 0 0 0,-1 0 1 0 0,1 0-1 0 0,-1 0 0 0 0,1 0 0 0 0,-1 0 1 0 0,1 0-1 0 0,-1 0 0 0 0,1 1 0 0 0,0-1 0 0 0,0 0 1 0 0,0 1-1 0 0,0-1 0 0 0,-2 3 0 0 0,7-3-161 0 0,13-2 149 0 0,0-2-1 0 0,0 0 1 0 0,0-1-1 0 0,0-1 1 0 0,-1 0-1 0 0,25-12 1 0 0,-22 10 19 0 0,553-254 318 0 0,-280 110-214 0 0,-217 108-136 0 0,-94 65-286 0 0,-138 95 411 0 0,90-71-66 0 0,45-30-23 0 0,-49 38 78 0 0,69-52-89 0 0,1-2-2 0 0,-1 1 0 0 0,1 0-1 0 0,0 0 1 0 0,-1 0 0 0 0,1 1 0 0 0,0-1 0 0 0,0 0 0 0 0,0 0-1 0 0,0 1 1 0 0,0-1 0 0 0,0 0 0 0 0,0 1 0 0 0,1-1-1 0 0,-1 1 1 0 0,0-1 0 0 0,1 1 0 0 0,-1-1 0 0 0,0 4-1 0 0,11-3-147 0 0,13-4 140 0 0,-1 0-1 0 0,0-1 1 0 0,0-2 0 0 0,42-13-1 0 0,95-42 117 0 0,-121 44-87 0 0,132-58 137 0 0,248-149 1 0 0,-406 216-143 0 0,-8 5-12 0 0,0 0 0 0 0,0-1 0 0 0,0 1 0 0 0,0-1 0 0 0,0 0 1 0 0,-1-1-1 0 0,7-5 0 0 0,-9 7-14 0 0,-5 3-37 0 0,-11 4-16 0 0,0 1 0 0 0,-26 15 0 0 0,10-4 85 0 0,-346 183 89 0 0,10 17-57 0 0,349-206-45 0 0,-31 22 19 0 0,45-29-25 0 0,-1 0-1 0 0,1 0 1 0 0,0 0 0 0 0,0 0-1 0 0,0 1 1 0 0,1-1 0 0 0,-4 8-1 0 0,6-12-3 0 0,1 1 0 0 0,0-1 0 0 0,-1 0 0 0 0,1 1-1 0 0,0-1 1 0 0,0 0 0 0 0,0 1 0 0 0,-1-1 0 0 0,1 1 0 0 0,0-1 0 0 0,0 0-1 0 0,0 1 1 0 0,0-1 0 0 0,0 1 0 0 0,0-1 0 0 0,0 1 0 0 0,0-1 0 0 0,0 0-1 0 0,0 1 1 0 0,0-1 0 0 0,0 1 0 0 0,0-1 0 0 0,0 0 0 0 0,0 1 0 0 0,0-1-1 0 0,0 1 1 0 0,0-1 0 0 0,0 0 0 0 0,1 1 0 0 0,-1-1 0 0 0,0 1 0 0 0,0-1-1 0 0,1 0 1 0 0,-1 1 0 0 0,0-1 0 0 0,0 0 0 0 0,1 1 0 0 0,-1-1 0 0 0,0 0-1 0 0,1 0 1 0 0,-1 1 0 0 0,1-1 0 0 0,-1 0 0 0 0,0 0 0 0 0,1 0 0 0 0,-1 0-1 0 0,1 1 1 0 0,-1-1 0 0 0,0 0 0 0 0,1 0 0 0 0,-1 0 0 0 0,1 0 0 0 0,-1 0-1 0 0,0 0 1 0 0,1 0 0 0 0,13 1-62 0 0,1 0 0 0 0,-1-1 0 0 0,16-1 0 0 0,37-6 86 0 0,90-19 1 0 0,70-29 114 0 0,-183 43-135 0 0,873-277 276 0 0,-902 284-310 0 0,-14 6-4 0 0,-3 0-7 0 0,-25 14-76 0 0,-334 166 255 0 0,-39 20 54 0 0,378-190-154 0 0,16-9-23 0 0,0 1-1 0 0,1 0 0 0 0,-1 0 0 0 0,1 0 0 0 0,0 0 0 0 0,0 1 1 0 0,0 0-1 0 0,0 0 0 0 0,1 0 0 0 0,-8 10 0 0 0,11-14-12 0 0,1 0-1 0 0,0 0 0 0 0,0 0 1 0 0,0 1-1 0 0,0-1 1 0 0,0 0-1 0 0,0 0 0 0 0,0 0 1 0 0,0 0-1 0 0,0 0 0 0 0,-1 0 1 0 0,1 1-1 0 0,0-1 1 0 0,0 0-1 0 0,0 0 0 0 0,0 0 1 0 0,0 0-1 0 0,0 0 0 0 0,0 1 1 0 0,0-1-1 0 0,0 0 0 0 0,0 0 1 0 0,0 0-1 0 0,0 0 1 0 0,0 0-1 0 0,0 0 0 0 0,0 1 1 0 0,0-1-1 0 0,1 0 0 0 0,-1 0 1 0 0,0 0-1 0 0,0 0 0 0 0,0 0 1 0 0,0 1-1 0 0,0-1 1 0 0,0 0-1 0 0,0 0 0 0 0,0 0 1 0 0,0 0-1 0 0,13 2-64 0 0,12-1 37 0 0,-1-2 0 0 0,0-1 1 0 0,0 0-1 0 0,27-8 1 0 0,104-31 144 0 0,-111 28-104 0 0,661-228 333 0 0,-676 228-303 0 0,-23 9-33 0 0,-20 6-20 0 0,-32 11 169 0 0,-64 28 0 0 0,-52 32-131 0 0,100-44-8 0 0,-293 148-7 0 0,343-170-11 0 0,-34 21 28 0 0,44-26-31 0 0,-1 0 0 0 0,0 0 0 0 0,1 1 1 0 0,-1-1-1 0 0,1 1 0 0 0,0-1 0 0 0,0 1 0 0 0,0 0 0 0 0,0 0 0 0 0,0 0 0 0 0,-1 4 0 0 0,3-7-1 0 0,0 0 0 0 0,0 0 0 0 0,-1 1 0 0 0,1-1 0 0 0,0 0 0 0 0,0 0 0 0 0,0 1 0 0 0,0-1-1 0 0,0 0 1 0 0,0 0 0 0 0,0 1 0 0 0,0-1 0 0 0,0 0 0 0 0,0 0 0 0 0,0 1 0 0 0,0-1 0 0 0,0 0 0 0 0,0 0 0 0 0,0 0-1 0 0,0 1 1 0 0,1-1 0 0 0,-1 0 0 0 0,0 0 0 0 0,0 1 0 0 0,0-1 0 0 0,0 0 0 0 0,0 0 0 0 0,0 0 0 0 0,1 1-1 0 0,-1-1 1 0 0,15 4-85 0 0,18-3 55 0 0,0 0-1 0 0,0-2 1 0 0,36-7-1 0 0,109-23 121 0 0,-143 23-83 0 0,210-45 85 0 0,185-32 55 0 0,-392 80-161 0 0,-27 5-50 0 0,-11 3-8 0 0,-8 2-16 0 0,-51 22 122 0 0,-82 28-1 0 0,45-20 64 0 0,59-21-60 0 0,-44 19 39 0 0,70-26-27 0 0,9-3-21 0 0,8-2 0 0 0,48-6-16 0 0,0-3 0 0 0,82-19 1 0 0,-43 6 54 0 0,-48 12-23 0 0,-3-1-21 0 0,0 2-1 0 0,60-2 1 0 0,-101 9-24 0 0,-1 0 1 0 0,0 0-1 0 0,0 0 0 0 0,0 0 1 0 0,0 0-1 0 0,1 0 1 0 0,-1 0-1 0 0,0 0 1 0 0,0 0-1 0 0,0 0 0 0 0,0 0 1 0 0,0 0-1 0 0,1 0 1 0 0,-1 0-1 0 0,0 1 0 0 0,0-1 1 0 0,0 0-1 0 0,0 0 1 0 0,0 0-1 0 0,0 0 0 0 0,0 0 1 0 0,1 0-1 0 0,-1 0 1 0 0,0 1-1 0 0,0-1 0 0 0,0 0 1 0 0,0 0-1 0 0,0 0 1 0 0,0 0-1 0 0,0 0 0 0 0,0 1 1 0 0,0-1-1 0 0,0 0 1 0 0,0 0-1 0 0,0 0 0 0 0,0 0 1 0 0,0 1-1 0 0,0-1 1 0 0,0 0-1 0 0,0 0 0 0 0,0 0 1 0 0,0 0-1 0 0,0 0 1 0 0,0 1-1 0 0,0-1 0 0 0,0 0 1 0 0,0 0-1 0 0,0 0 1 0 0,-4 7-34 0 0,-2 0 58 0 0,0 0 0 0 0,-1 0 0 0 0,0-1 0 0 0,-1 0 0 0 0,1-1-1 0 0,-1 0 1 0 0,0 0 0 0 0,-10 4 0 0 0,-4 4 37 0 0,0 0 38 0 0,10-7-41 0 0,1 1-1 0 0,-1 0 0 0 0,1 1 0 0 0,-11 11 1 0 0,22-18-62 0 0,-1-1 1 0 0,0 1-1 0 0,1-1 1 0 0,-1 1-1 0 0,0 0 1 0 0,1-1-1 0 0,-1 1 1 0 0,1 0-1 0 0,-1-1 1 0 0,1 1-1 0 0,-1 0 1 0 0,1 0-1 0 0,0 0 1 0 0,-1-1-1 0 0,1 1 1 0 0,0 0-1 0 0,0 0 1 0 0,-1 0-1 0 0,1 0 1 0 0,0 0-1 0 0,0 0 1 0 0,0 0-1 0 0,0 1 1 0 0,1-1 0 0 0,0-1 1 0 0,-1 1 0 0 0,1 0 0 0 0,0-1 0 0 0,0 1-1 0 0,-1-1 1 0 0,1 1 0 0 0,0 0 0 0 0,0-1-1 0 0,0 0 1 0 0,0 1 0 0 0,0-1 0 0 0,-1 0-1 0 0,1 1 1 0 0,0-1 0 0 0,0 0 0 0 0,0 0-1 0 0,0 0 1 0 0,0 0 0 0 0,0 0 0 0 0,0 0 0 0 0,2 0-1 0 0,143-3-789 0 0,-122 1 209 0 0,-1-2 0 0 0,0 0 0 0 0,0-2 0 0 0,30-10 0 0 0,43-27-3643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079"/>
    </inkml:context>
    <inkml:brush xml:id="br0">
      <inkml:brushProperty name="width" value="0.05" units="cm"/>
      <inkml:brushProperty name="height" value="0.05" units="cm"/>
      <inkml:brushProperty name="color" value="#66CC00"/>
    </inkml:brush>
  </inkml:definitions>
  <inkml:trace contextRef="#ctx0" brushRef="#br0">188 3 1233 0 0,'-3'1'10749'0'0,"-14"-1"-10744"0"0,1-2 20 0 0,1 1 1 0 0,-1 1 0 0 0,-22 2-1 0 0,33-1 1 0 0,0 0-1 0 0,0 0 0 0 0,1 0 0 0 0,-1 1 0 0 0,0-1 0 0 0,1 1 0 0 0,-1 0 0 0 0,1 0 0 0 0,0 1 0 0 0,-1 0 1 0 0,1-1-1 0 0,0 1 0 0 0,1 1 0 0 0,-1-1 0 0 0,-4 5 0 0 0,7-5-9 0 0,-1-1 0 0 0,1 1 0 0 0,0 0-1 0 0,1-1 1 0 0,-1 1 0 0 0,0 0 0 0 0,1-1 0 0 0,-1 1 0 0 0,1 0-1 0 0,0 0 1 0 0,0 0 0 0 0,0-1 0 0 0,1 6 0 0 0,-1 4-1 0 0,1-11-9 0 0,-1 1-1 0 0,1-1 1 0 0,0 0-1 0 0,-1 1 1 0 0,1-1-1 0 0,0 0 0 0 0,0 0 1 0 0,0 1-1 0 0,0-1 1 0 0,0 0-1 0 0,0 0 0 0 0,0 0 1 0 0,0 0-1 0 0,0 0 1 0 0,1 0-1 0 0,-1-1 0 0 0,0 1 1 0 0,1 0-1 0 0,-1-1 1 0 0,0 1-1 0 0,1 0 0 0 0,1-1 1 0 0,4 3 5 0 0,0-1 0 0 0,0 0 0 0 0,12 2 0 0 0,53 1-772 0 0,-23-9-3366 0 0,-26-2-248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637"/>
    </inkml:context>
    <inkml:brush xml:id="br0">
      <inkml:brushProperty name="width" value="0.05" units="cm"/>
      <inkml:brushProperty name="height" value="0.05" units="cm"/>
      <inkml:brushProperty name="color" value="#66CC00"/>
    </inkml:brush>
  </inkml:definitions>
  <inkml:trace contextRef="#ctx0" brushRef="#br0">8 3 2753 0 0,'0'0'5549'0'0,"0"-2"-4088"0"0,-1 4 77 0 0,-2 17-580 0 0,1 1 0 0 0,0 29 0 0 0,3-10-2123 0 0,-1-5-3198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1.684"/>
    </inkml:context>
    <inkml:brush xml:id="br0">
      <inkml:brushProperty name="width" value="0.05" units="cm"/>
      <inkml:brushProperty name="height" value="0.05" units="cm"/>
      <inkml:brushProperty name="color" value="#66CC00"/>
    </inkml:brush>
  </inkml:definitions>
  <inkml:trace contextRef="#ctx0" brushRef="#br0">77 4 2497 0 0,'0'0'6619'0'0,"0"-2"-6328"0"0,0 1-39 0 0,0 4 58 0 0,-1 15 271 0 0,-1-1 0 0 0,-3 18 0 0 0,-19 41 138 0 0,10-34 23 0 0,-13 59 1 0 0,25-82-542 0 0,1 0 0 0 0,1 37 0 0 0,1-15-212 0 0,0-40 8 0 0,-1 1 1 0 0,0-1-1 0 0,1 0 1 0 0,-1 0-1 0 0,1 0 0 0 0,-1 0 1 0 0,1 0-1 0 0,0 0 1 0 0,-1 0-1 0 0,1 0 0 0 0,0 0 1 0 0,0 0-1 0 0,0 0 1 0 0,0 0-1 0 0,0 0 1 0 0,-1-1-1 0 0,1 1 0 0 0,1 0 1 0 0,-1-1-1 0 0,0 1 1 0 0,0-1-1 0 0,0 1 0 0 0,0-1 1 0 0,0 1-1 0 0,0-1 1 0 0,1 0-1 0 0,-1 0 0 0 0,0 1 1 0 0,0-1-1 0 0,2 0 1 0 0,8 1-830 0 0,-1 0 0 0 0,16 0 0 0 0,-21-1-111 0 0,5 0-1378 0 0,-6 0-840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2.183"/>
    </inkml:context>
    <inkml:brush xml:id="br0">
      <inkml:brushProperty name="width" value="0.05" units="cm"/>
      <inkml:brushProperty name="height" value="0.05" units="cm"/>
      <inkml:brushProperty name="color" value="#66CC00"/>
    </inkml:brush>
  </inkml:definitions>
  <inkml:trace contextRef="#ctx0" brushRef="#br0">1 24 1329 0 0,'0'0'8283'0'0,"0"-2"-7864"0"0,0 2-369 0 0,0-1-1 0 0,0 0 1 0 0,0 1-1 0 0,0-1 0 0 0,0 0 1 0 0,1 1-1 0 0,-1-1 1 0 0,0 1-1 0 0,0-1 1 0 0,1 1-1 0 0,-1-1 0 0 0,1 0 1 0 0,-1 1-1 0 0,0-1 1 0 0,1 1-1 0 0,-1-1 1 0 0,1 1-1 0 0,-1 0 1 0 0,1-1-1 0 0,-1 1 0 0 0,1 0 1 0 0,-1-1-1 0 0,1 1 1 0 0,0-1-1 0 0,23-5 851 0 0,30 4-188 0 0,-47 2-750 0 0,34 0-123 0 0,3 0-5182 0 0,-34 0 1143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036"/>
    </inkml:context>
    <inkml:brush xml:id="br0">
      <inkml:brushProperty name="width" value="0.05" units="cm"/>
      <inkml:brushProperty name="height" value="0.05" units="cm"/>
      <inkml:brushProperty name="color" value="#66CC00"/>
    </inkml:brush>
  </inkml:definitions>
  <inkml:trace contextRef="#ctx0" brushRef="#br0">48 0 1313 0 0,'0'0'7814'0'0,"-2"0"-7575"0"0,1 0 1 0 0,-1 0 0 0 0,1 0-1 0 0,-1 0 1 0 0,1 0-1 0 0,-1 0 1 0 0,1 1-1 0 0,-1-1 1 0 0,-1 1 0 0 0,1 1-139 0 0,0 0 0 0 0,0 1 1 0 0,1-1-1 0 0,-1 0 1 0 0,1 1-1 0 0,-1 0 1 0 0,1-1-1 0 0,0 1 0 0 0,-2 4 1 0 0,-7 28 679 0 0,8-25-680 0 0,1 0 1 0 0,0 0-1 0 0,1 13 0 0 0,1-11-92 0 0,0-12-2 0 0,0 1 1 0 0,0 0 0 0 0,1-1-1 0 0,-1 1 1 0 0,0-1 0 0 0,1 0-1 0 0,-1 1 1 0 0,0-1 0 0 0,1 0-1 0 0,-1 0 1 0 0,0 0-1 0 0,1 0 1 0 0,-1 0 0 0 0,1 0-1 0 0,2-1 1 0 0,0 1 14 0 0,4 0 4 0 0,0 0 0 0 0,0-1 0 0 0,0 0 0 0 0,0 0 0 0 0,0-1 1 0 0,0 0-1 0 0,9-4 0 0 0,-13 4-9 0 0,0 0-1 0 0,0 0 1 0 0,0 0 0 0 0,0-1-1 0 0,0 0 1 0 0,0 0-1 0 0,-1 0 1 0 0,0 0 0 0 0,1 0-1 0 0,-1-1 1 0 0,0 0 0 0 0,-1 1-1 0 0,1-1 1 0 0,3-6 0 0 0,-1 1-8 0 0,-4 7 2 0 0,1 0 1 0 0,-1 0-1 0 0,1-1 1 0 0,-1 1-1 0 0,0-1 1 0 0,0 1-1 0 0,1-6 1 0 0,-2 8 1 0 0,0 17-272 0 0,0 35 305 0 0,0-51-40 0 0,1 0 0 0 0,-1 0-1 0 0,1-1 1 0 0,-1 1 0 0 0,0 0 0 0 0,1 0 0 0 0,0-1 0 0 0,-1 1 0 0 0,1 0-1 0 0,-1-1 1 0 0,1 1 0 0 0,0 0 0 0 0,-1-1 0 0 0,1 1 0 0 0,0-1 0 0 0,0 0-1 0 0,0 1 1 0 0,-1-1 0 0 0,1 1 0 0 0,0-1 0 0 0,0 0 0 0 0,0 0 0 0 0,0 1-1 0 0,-1-1 1 0 0,1 0 0 0 0,0 0 0 0 0,0 0 0 0 0,1 0 0 0 0,32 2-5269 0 0,-31-3 3145 0 0,3 1-3562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758"/>
    </inkml:context>
    <inkml:brush xml:id="br0">
      <inkml:brushProperty name="width" value="0.05" units="cm"/>
      <inkml:brushProperty name="height" value="0.05" units="cm"/>
      <inkml:brushProperty name="color" value="#66CC00"/>
    </inkml:brush>
  </inkml:definitions>
  <inkml:trace contextRef="#ctx0" brushRef="#br0">1 70 2129 0 0,'0'0'7275'0'0,"0"13"-6186"0"0,0 61 1203 0 0,0-73-2341 0 0,7-12 306 0 0,-5 2-195 0 0,-1 0 0 0 0,1 0 0 0 0,-1 0 0 0 0,-1-1 0 0 0,0 1 0 0 0,-2-15 0 0 0,1-5 125 0 0,1 21-124 0 0,0-9-77 0 0,1 16 12 0 0,-1 1-1 0 0,0-1 1 0 0,0 1 0 0 0,0-1-1 0 0,1 1 1 0 0,-1-1 0 0 0,0 1 0 0 0,1-1-1 0 0,-1 1 1 0 0,0-1 0 0 0,1 1-1 0 0,-1-1 1 0 0,0 1 0 0 0,1 0 0 0 0,-1-1-1 0 0,1 1 1 0 0,-1 0 0 0 0,1-1 0 0 0,-1 1-1 0 0,1 0 1 0 0,-1 0 0 0 0,1-1-1 0 0,-1 1 1 0 0,1 0 0 0 0,0 0 0 0 0,16-2-496 0 0,0 1 0 0 0,0 0 1 0 0,23 3-1 0 0,-37-2 248 0 0,-2 0 32 0 0,0 0 0 0 0,0 0 1 0 0,0 0-1 0 0,1 0 0 0 0,-1 0 1 0 0,0 1-1 0 0,0-1 0 0 0,0 0 1 0 0,0 1-1 0 0,0-1 0 0 0,0 1 1 0 0,0-1-1 0 0,0 1 0 0 0,0-1 1 0 0,0 1-1 0 0,0-1 0 0 0,0 1 1 0 0,0 0-1 0 0,-1 0 0 0 0,1 0 1 0 0,0-1-1 0 0,0 1 0 0 0,0 2 1 0 0,9 9-5474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5.351"/>
    </inkml:context>
    <inkml:brush xml:id="br0">
      <inkml:brushProperty name="width" value="0.05" units="cm"/>
      <inkml:brushProperty name="height" value="0.05" units="cm"/>
      <inkml:brushProperty name="color" value="#66CC00"/>
    </inkml:brush>
  </inkml:definitions>
  <inkml:trace contextRef="#ctx0" brushRef="#br0">81 80 5939 0 0,'0'0'2419'0'0,"4"0"-2296"0"0,9 1-85 0 0,-5 0 157 0 0,0-1 0 0 0,0 0 0 0 0,1 0 0 0 0,-1 0 0 0 0,0-1 0 0 0,0 0 0 0 0,9-3 0 0 0,-16 3-140 0 0,0 0 0 0 0,1 0 0 0 0,-1-1 1 0 0,0 1-1 0 0,0 0 0 0 0,0-1 0 0 0,0 1 0 0 0,0-1 0 0 0,0 1 0 0 0,0-1 0 0 0,-1 0 0 0 0,1 1 0 0 0,0-1 0 0 0,-1 0 0 0 0,0 1 0 0 0,1-1 0 0 0,-1 0 0 0 0,0 0 0 0 0,0 0 1 0 0,0 1-1 0 0,0-1 0 0 0,0 0 0 0 0,0 0 0 0 0,-1-3 0 0 0,1-4 222 0 0,-1 8-267 0 0,1 0-1 0 0,0-1 0 0 0,-1 1 0 0 0,1 1 1 0 0,0-1-1 0 0,-1 0 0 0 0,0 0 1 0 0,1 0-1 0 0,-1 0 0 0 0,1 0 0 0 0,-1 0 1 0 0,0 0-1 0 0,0 1 0 0 0,1-1 1 0 0,-1 0-1 0 0,0 1 0 0 0,0-1 0 0 0,0 1 1 0 0,0-1-1 0 0,0 0 0 0 0,0 1 1 0 0,0 0-1 0 0,0-1 0 0 0,0 1 0 0 0,0 0 1 0 0,0-1-1 0 0,0 1 0 0 0,0 0 1 0 0,-2 0-1 0 0,-34-3 137 0 0,24 3-53 0 0,3 0-42 0 0,1 0 0 0 0,0 0-1 0 0,-1 1 1 0 0,-12 3 0 0 0,19-4-11 0 0,1 1 1 0 0,-1 0-1 0 0,0 0 1 0 0,1 0-1 0 0,-1 1 1 0 0,1-1-1 0 0,0 1 1 0 0,-1-1 0 0 0,1 1-1 0 0,0 0 1 0 0,0 0-1 0 0,0-1 1 0 0,0 2-1 0 0,0-1 1 0 0,1 0-1 0 0,-1 0 1 0 0,1 0-1 0 0,-1 1 1 0 0,-1 4-1 0 0,2-3-2 0 0,-1 0-1 0 0,1 0 1 0 0,0 0-1 0 0,1 0 1 0 0,-1 1-1 0 0,1-1 1 0 0,0 0-1 0 0,0 6 1 0 0,0-8-19 0 0,0 0 0 0 0,0 0 0 0 0,1 1 0 0 0,-1-1 1 0 0,1 0-1 0 0,-1 0 0 0 0,1 0 0 0 0,0 0 0 0 0,0 0 1 0 0,0 0-1 0 0,0 0 0 0 0,0 0 0 0 0,0 0 1 0 0,0 0-1 0 0,1-1 0 0 0,-1 1 0 0 0,3 1 0 0 0,3 3 21 0 0,1-2 0 0 0,1 1 0 0 0,-1-1 0 0 0,1-1 0 0 0,-1 0 0 0 0,1 0 0 0 0,0 0 0 0 0,16 2 0 0 0,25-1-1092 0 0,0-3-3345 0 0,-48-1 4079 0 0,16 0-5616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2.263"/>
    </inkml:context>
    <inkml:brush xml:id="br0">
      <inkml:brushProperty name="width" value="0.05" units="cm"/>
      <inkml:brushProperty name="height" value="0.05" units="cm"/>
      <inkml:brushProperty name="color" value="#66CC00"/>
    </inkml:brush>
  </inkml:definitions>
  <inkml:trace contextRef="#ctx0" brushRef="#br0">0 657 1969 0 0,'0'0'11589'0'0,"18"13"-11706"0"0,-9-11 219 0 0,0-1 1 0 0,0 1-1 0 0,0-2 0 0 0,1 1 1 0 0,-1-1-1 0 0,14-2 1 0 0,-9 1 44 0 0,5-1-25 0 0,0-1-1 0 0,0 0 1 0 0,0-2-1 0 0,-1 0 1 0 0,20-9-1 0 0,90-44-29 0 0,-100 44-72 0 0,29-17 21 0 0,-1-3 0 0 0,95-78 0 0 0,45-27-52 0 0,-115 92-15 0 0,3 4 0 0 0,1 3 0 0 0,166-51 0 0 0,-216 82-73 0 0,0 2 0 0 0,0 1 0 0 0,38-1 1 0 0,45 4-6249 0 0,-112 3 2721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022"/>
    </inkml:context>
    <inkml:brush xml:id="br0">
      <inkml:brushProperty name="width" value="0.05" units="cm"/>
      <inkml:brushProperty name="height" value="0.05" units="cm"/>
      <inkml:brushProperty name="color" value="#66CC00"/>
    </inkml:brush>
  </inkml:definitions>
  <inkml:trace contextRef="#ctx0" brushRef="#br0">11 24 3410 0 0,'0'0'4895'0'0,"-2"-4"-4473"0"0,0 1-107 0 0,-3-6-461 0 0,4 1 4320 0 0,4 9-4198 0 0,50 12 708 0 0,79 30 1 0 0,-85-27-685 0 0,1 1 34 0 0,-43-9-714 0 0,-5-8 545 0 0,0 1 1 0 0,0-1 0 0 0,0 0-1 0 0,0 0 1 0 0,0 0-1 0 0,0 0 1 0 0,0 1-1 0 0,0-1 1 0 0,0 0-1 0 0,0 0 1 0 0,0 0 0 0 0,0 0-1 0 0,0 1 1 0 0,-1-1-1 0 0,1 0 1 0 0,-3 2-2824 0 0,-14 0-2629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808"/>
    </inkml:context>
    <inkml:brush xml:id="br0">
      <inkml:brushProperty name="width" value="0.05" units="cm"/>
      <inkml:brushProperty name="height" value="0.05" units="cm"/>
      <inkml:brushProperty name="color" value="#66CC00"/>
    </inkml:brush>
  </inkml:definitions>
  <inkml:trace contextRef="#ctx0" brushRef="#br0">5 123 1857 0 0,'0'0'8246'0'0,"0"1"-8211"0"0,0-1 0 0 0,0 0 0 0 0,0 0 0 0 0,0 0-1 0 0,-1 0 1 0 0,1 0 0 0 0,0 0 0 0 0,0 0 0 0 0,0 0-1 0 0,0 0 1 0 0,0 0 0 0 0,-1 0 0 0 0,1 0 0 0 0,0 0-1 0 0,0 0 1 0 0,0 0 0 0 0,0 0 0 0 0,0 0 0 0 0,0 0-1 0 0,-1 0 1 0 0,1 0 0 0 0,0 0 0 0 0,0 0 0 0 0,0 0-1 0 0,0-1 1 0 0,0 1 0 0 0,0 0 0 0 0,0 0 0 0 0,-1 0-1 0 0,1 0 1 0 0,0 0 0 0 0,0 0 0 0 0,0 0 0 0 0,0 0-1 0 0,0 0 1 0 0,0-1 0 0 0,0 1 0 0 0,0 0 0 0 0,0 0 0 0 0,0 0-1 0 0,0 0 1 0 0,0 0 0 0 0,-1 0 0 0 0,1-1 0 0 0,0 1-1 0 0,0 0 1 0 0,0 0 0 0 0,0 0 0 0 0,0 0 0 0 0,0 0-1 0 0,0 0 1 0 0,0-1 0 0 0,0 1 0 0 0,0 0 0 0 0,1 0-1 0 0,-1 0 1 0 0,0 0 0 0 0,0 0 0 0 0,0 0 0 0 0,0-1-1 0 0,0 1 1 0 0,0 0 0 0 0,0 0 0 0 0,0 0 0 0 0,15-10 116 0 0,0 2-1 0 0,0 0 1 0 0,21-8 0 0 0,0 0-39 0 0,-3 1-24 0 0,1 1 0 0 0,60-15 0 0 0,-82 27-352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16T13:26:39.554"/>
    </inkml:context>
    <inkml:brush xml:id="br0">
      <inkml:brushProperty name="width" value="0.35" units="cm"/>
      <inkml:brushProperty name="height" value="0.35" units="cm"/>
      <inkml:brushProperty name="ignorePressure" value="1"/>
    </inkml:brush>
  </inkml:definitions>
  <inkml:trace contextRef="#ctx0" brushRef="#br0">0 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0.322"/>
    </inkml:context>
    <inkml:brush xml:id="br0">
      <inkml:brushProperty name="width" value="0.35" units="cm"/>
      <inkml:brushProperty name="height" value="0.35" units="cm"/>
    </inkml:brush>
  </inkml:definitions>
  <inkml:trace contextRef="#ctx0" brushRef="#br0">626 78 10629 0 0,'0'0'1256'0'0,"-27"17"-946"0"0,-80 56-177 0 0,76-47-87 0 0,30-26-46 0 0,1 0 1 0 0,0 1-1 0 0,0-1 0 0 0,-1 0 0 0 0,1 1 0 0 0,0-1 1 0 0,0 0-1 0 0,0 1 0 0 0,-1-1 0 0 0,1 0 0 0 0,0 1 1 0 0,0-1-1 0 0,0 0 0 0 0,0 1 0 0 0,0-1 0 0 0,0 1 0 0 0,0-1 1 0 0,0 0-1 0 0,0 1 0 0 0,0-1 0 0 0,0 0 0 0 0,0 1 1 0 0,0-1-1 0 0,0 1 0 0 0,0-1 0 0 0,0 0 0 0 0,0 1 1 0 0,1 0-1 0 0,0 5-78 0 0,2-5-165 0 0,9-2 228 0 0,-1 0 0 0 0,1-1 0 0 0,-1 0-1 0 0,0-1 1 0 0,0 0 0 0 0,0-1 0 0 0,18-8 0 0 0,71-44 484 0 0,-96 53-457 0 0,21-11 65 0 0,-1-2-1 0 0,42-36 0 0 0,-65 51-45 0 0,1 0 0 0 0,-1 0 0 0 0,0 0-1 0 0,1-1 1 0 0,-1 1 0 0 0,0 0-1 0 0,0 0 1 0 0,0-1 0 0 0,0 1-1 0 0,0 0 1 0 0,0-1 0 0 0,0 1-1 0 0,-1-1 1 0 0,1 0 0 0 0,0 1-1 0 0,-1-1 1 0 0,0 1 0 0 0,1-1-1 0 0,-1 0 1 0 0,0 1 0 0 0,1-1-1 0 0,-1 0 1 0 0,0 1 0 0 0,0-1-1 0 0,-1-3 1 0 0,-8 4 388 0 0,-11 1-336 0 0,0 2 1 0 0,0 1-1 0 0,0 0 0 0 0,-25 8 1 0 0,-83 35 65 0 0,-231 120 1167 0 0,226-101-477 0 0,82-40-545 0 0,48-24-358 0 0,9-4-187 0 0,13-8 203 0 0,156-85 333 0 0,-174 96-336 0 0,0 0-1 0 0,-1-1 0 0 0,1 1 1 0 0,0-1-1 0 0,-1 1 0 0 0,1 0 0 0 0,0 0 1 0 0,0-1-1 0 0,-1 1 0 0 0,1 0 1 0 0,0 0-1 0 0,0 0 0 0 0,0 0 1 0 0,-1 0-1 0 0,1 0 0 0 0,0 0 1 0 0,0 0-1 0 0,0 0 0 0 0,-1 0 0 0 0,1 0 1 0 0,0 1-1 0 0,0-1 0 0 0,0 0 1 0 0,-1 1-45 0 0,1 0 0 0 0,-1 0 1 0 0,0 0-1 0 0,0 0 0 0 0,0 0 0 0 0,0-1 1 0 0,0 1-1 0 0,-1 0 0 0 0,1 0 1 0 0,0 0-1 0 0,0 0 0 0 0,0-1 0 0 0,-1 1 1 0 0,1 0-1 0 0,-11 12-1443 0 0,5-6 861 0 0,-1-1 1 0 0,1 0-1 0 0,-12 6 1 0 0,-54 36-4030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6.454"/>
    </inkml:context>
    <inkml:brush xml:id="br0">
      <inkml:brushProperty name="width" value="0.05" units="cm"/>
      <inkml:brushProperty name="height" value="0.05" units="cm"/>
      <inkml:brushProperty name="color" value="#E71224"/>
    </inkml:brush>
  </inkml:definitions>
  <inkml:trace contextRef="#ctx0" brushRef="#br0">1 0 9188 0 0,'0'0'4882'0'0,"0"2"-4724"0"0,3 11 75 0 0,-1 1 0 0 0,0-1 1 0 0,-1 23-1 0 0,1-2 339 0 0,34 370 1167 0 0,-27-96-1444 0 0,-10-208-240 0 0,-1-36 6 0 0,-3 0 0 0 0,-15 81 1 0 0,-1 54-586 0 0,18-167-153 0 0,3 3-2540 0 0,0-25 23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7.578"/>
    </inkml:context>
    <inkml:brush xml:id="br0">
      <inkml:brushProperty name="width" value="0.05" units="cm"/>
      <inkml:brushProperty name="height" value="0.05" units="cm"/>
      <inkml:brushProperty name="color" value="#E71224"/>
    </inkml:brush>
  </inkml:definitions>
  <inkml:trace contextRef="#ctx0" brushRef="#br0">1 89 3746 0 0,'2'-7'10251'0'0,"1"6"-9068"0"0,24 0-1330 0 0,41-7 0 0 0,-16 0 367 0 0,894-46 1957 0 0,-648 49-1745 0 0,-151 2-1232 0 0,-1 2-3869 0 0,-124 1 475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510"/>
    </inkml:context>
    <inkml:brush xml:id="br0">
      <inkml:brushProperty name="width" value="0.05" units="cm"/>
      <inkml:brushProperty name="height" value="0.05" units="cm"/>
      <inkml:brushProperty name="color" value="#E71224"/>
    </inkml:brush>
  </inkml:definitions>
  <inkml:trace contextRef="#ctx0" brushRef="#br0">0 7 1473 0 0,'0'0'8542'0'0,"26"0"-7995"0"0,170 1 1310 0 0,467-7 232 0 0,-375 4-2596 0 0,-160 3-6600 0 0,-103-1 2006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993"/>
    </inkml:context>
    <inkml:brush xml:id="br0">
      <inkml:brushProperty name="width" value="0.05" units="cm"/>
      <inkml:brushProperty name="height" value="0.05" units="cm"/>
      <inkml:brushProperty name="color" value="#E71224"/>
    </inkml:brush>
  </inkml:definitions>
  <inkml:trace contextRef="#ctx0" brushRef="#br0">1 50 9108 0 0,'0'0'875'0'0,"35"-3"-296"0"0,116-11-221 0 0,628-12 1117 0 0,-678 27-1782 0 0,84-7-4274 0 0,-124 4 307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9.524"/>
    </inkml:context>
    <inkml:brush xml:id="br0">
      <inkml:brushProperty name="width" value="0.05" units="cm"/>
      <inkml:brushProperty name="height" value="0.05" units="cm"/>
      <inkml:brushProperty name="color" value="#E71224"/>
    </inkml:brush>
  </inkml:definitions>
  <inkml:trace contextRef="#ctx0" brushRef="#br0">0 25 8740 0 0,'0'0'1267'0'0,"27"-1"-840"0"0,166-2 443 0 0,465-13 1749 0 0,-222 12-7722 0 0,-380 4 1501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008"/>
    </inkml:context>
    <inkml:brush xml:id="br0">
      <inkml:brushProperty name="width" value="0.05" units="cm"/>
      <inkml:brushProperty name="height" value="0.05" units="cm"/>
      <inkml:brushProperty name="color" value="#E71224"/>
    </inkml:brush>
  </inkml:definitions>
  <inkml:trace contextRef="#ctx0" brushRef="#br0">1 32 7603 0 0,'0'0'3386'0'0,"32"0"-3178"0"0,106 0-77 0 0,-64 0-100 0 0,125-6 922 0 0,392-16-1530 0 0,-460 20-2543 0 0,-82 1 460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524"/>
    </inkml:context>
    <inkml:brush xml:id="br0">
      <inkml:brushProperty name="width" value="0.05" units="cm"/>
      <inkml:brushProperty name="height" value="0.05" units="cm"/>
      <inkml:brushProperty name="color" value="#E71224"/>
    </inkml:brush>
  </inkml:definitions>
  <inkml:trace contextRef="#ctx0" brushRef="#br0">1 39 8148 0 0,'0'0'4276'0'0,"34"0"-3923"0"0,113-1-68 0 0,118-16 839 0 0,-124 5-981 0 0,102 3-1311 0 0,-240 9 825 0 0,-1 0 1 0 0,1 1-1 0 0,-1-1 1 0 0,1 1-1 0 0,0-1 0 0 0,-1 1 1 0 0,0 0-1 0 0,1 0 1 0 0,-1 0-1 0 0,4 2 1 0 0,6 3-2325 0 0,4-1-3147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1.788"/>
    </inkml:context>
    <inkml:brush xml:id="br0">
      <inkml:brushProperty name="width" value="0.05" units="cm"/>
      <inkml:brushProperty name="height" value="0.05" units="cm"/>
      <inkml:brushProperty name="color" value="#E71224"/>
    </inkml:brush>
  </inkml:definitions>
  <inkml:trace contextRef="#ctx0" brushRef="#br0">224 12 864 0 0,'0'0'4016'0'0,"-4"-1"-3192"0"0,0 1-539 0 0,-15-10 7150 0 0,15 12-7941 0 0,0 4 554 0 0,1-1 1 0 0,0 1 0 0 0,0 0-1 0 0,1 0 1 0 0,0 0-1 0 0,0 0 1 0 0,0 0-1 0 0,0 8 1 0 0,-6 14 565 0 0,-4 13-237 0 0,2 0 0 0 0,1 1 0 0 0,2-1 0 0 0,2 2 0 0 0,1 62 0 0 0,4-94-368 0 0,1 55 46 0 0,-3 1 0 0 0,-14 82 0 0 0,9-114-216 0 0,-14 44-1 0 0,16-65-688 0 0,-1-1-1 0 0,0 1 1 0 0,-10 15-1 0 0,-1-8-3244 0 0,-3-6-3514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4.993"/>
    </inkml:context>
    <inkml:brush xml:id="br0">
      <inkml:brushProperty name="width" value="0.05" units="cm"/>
      <inkml:brushProperty name="height" value="0.05" units="cm"/>
      <inkml:brushProperty name="color" value="#E71224"/>
    </inkml:brush>
  </inkml:definitions>
  <inkml:trace contextRef="#ctx0" brushRef="#br0">61 0 7235 0 0,'0'0'2487'0'0,"-3"13"-2098"0"0,-1 1-203 0 0,-1 3 95 0 0,0 0-1 0 0,-4 35 0 0 0,-2 116 865 0 0,6-130-1067 0 0,-10 142-100 0 0,14-62-4970 0 0,-1-93 1247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418"/>
    </inkml:context>
    <inkml:brush xml:id="br0">
      <inkml:brushProperty name="width" value="0.05" units="cm"/>
      <inkml:brushProperty name="height" value="0.05" units="cm"/>
      <inkml:brushProperty name="color" value="#E71224"/>
    </inkml:brush>
  </inkml:definitions>
  <inkml:trace contextRef="#ctx0" brushRef="#br0">1 0 8900 0 0,'0'0'1718'0'0,"8"19"-1072"0"0,27 61-73 0 0,-30-69-394 0 0,-2 1-1 0 0,1 0 1 0 0,-1 0-1 0 0,-1 0 0 0 0,0 0 1 0 0,0 0-1 0 0,-1 13 0 0 0,2 16 15 0 0,7 76-645 0 0,-4 127-1 0 0,-6-237-113 0 0,0-1-1 0 0,-1 0 1 0 0,0 1-1 0 0,0-1 1 0 0,0 0-1 0 0,-1 1 0 0 0,0-1 1 0 0,-1 0-1 0 0,1 0 1 0 0,-6 8-1 0 0,-5 7-4152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28.843"/>
    </inkml:context>
    <inkml:brush xml:id="br0">
      <inkml:brushProperty name="width" value="0.35" units="cm"/>
      <inkml:brushProperty name="height" value="0.35" units="cm"/>
    </inkml:brush>
  </inkml:definitions>
  <inkml:trace contextRef="#ctx0" brushRef="#br0">434 4465 4418 0 0,'0'0'10213'0'0,"-1"-14"-9792"0"0,-5-100-317 0 0,17-77 104 0 0,-11 188-292 0 0,-3-12 586 0 0,3 15-452 0 0,-1 0 0 0 0,0-1 0 0 0,0 1 0 0 0,0 0 0 0 0,1-1 0 0 0,-1 1 0 0 0,0 0 0 0 0,0 0 0 0 0,0 0 0 0 0,0 0 0 0 0,0 0 0 0 0,1 0 0 0 0,-1 0 0 0 0,0 0 0 0 0,0 0 0 0 0,-1 1 0 0 0,-1-1-17 0 0,0 1 1 0 0,-1 0 0 0 0,1 0 0 0 0,0 1-1 0 0,0-1 1 0 0,0 1 0 0 0,0-1-1 0 0,1 1 1 0 0,-1 0 0 0 0,0 0 0 0 0,1 0-1 0 0,-4 4 1 0 0,-29 34-178 0 0,27-31 143 0 0,-4 6-10 0 0,2 0-1 0 0,-15 25 0 0 0,22-36-11 0 0,2-12-159 0 0,3-28-23 0 0,2 0 0 0 0,1 0 1 0 0,15-51-1 0 0,-10 36 270 0 0,-1 0 1 0 0,-3-1-1 0 0,-1-84 0 0 0,-5 135-66 0 0,0 1 0 0 0,0 0 0 0 0,0 0 0 0 0,0-1 0 0 0,0 1-1 0 0,0 0 1 0 0,0-1 0 0 0,0 1 0 0 0,0 0 0 0 0,0-1 0 0 0,0 1-1 0 0,0 0 1 0 0,0-1 0 0 0,0 1 0 0 0,0 0 0 0 0,0 0 0 0 0,0-1-1 0 0,-1 1 1 0 0,1 0 0 0 0,0-1 0 0 0,0 1 0 0 0,0 0 0 0 0,-1 0-1 0 0,1 0 1 0 0,0-1 0 0 0,0 1 0 0 0,-1 0 0 0 0,1 0 0 0 0,0 0-1 0 0,0-1 1 0 0,-1 1 0 0 0,1 0 0 0 0,-1 0 0 0 0,-10 4 49 0 0,-11 14 141 0 0,-25 41-153 0 0,1 1 1 0 0,-51 92-1 0 0,86-128-14 0 0,10-23-22 0 0,1-6-118 0 0,0-5-51 0 0,0-13-14 0 0,0 1 1 0 0,2 0-1 0 0,5-28 1 0 0,-3 32 226 0 0,9-36 7 0 0,-2 0 0 0 0,-3-1 0 0 0,1-59 0 0 0,-8 94-47 0 0,0 15-21 0 0,-1 0 0 0 0,1 0 0 0 0,-1-1 0 0 0,-1 1 0 0 0,1 0 0 0 0,-2-8 0 0 0,1 12 20 0 0,0 1-1 0 0,1 0 1 0 0,-1 0-1 0 0,1-1 0 0 0,-1 1 1 0 0,0 0-1 0 0,1 0 0 0 0,-1 0 1 0 0,1 0-1 0 0,-1 0 0 0 0,0 0 1 0 0,1 0-1 0 0,-1 0 1 0 0,0 0-1 0 0,1 0 0 0 0,-1 0 1 0 0,1 0-1 0 0,-1 1 0 0 0,0-1 1 0 0,1 0-1 0 0,-1 0 0 0 0,1 1 1 0 0,-1-1-1 0 0,1 0 0 0 0,-2 1 1 0 0,-2 3 1 0 0,1 0 0 0 0,-1 1 1 0 0,1-1-1 0 0,0 1 0 0 0,0-1 0 0 0,0 1 1 0 0,-2 5-1 0 0,-1 2-22 0 0,-90 172 63 0 0,85-158-50 0 0,10-24 18 0 0,1-7-96 0 0,0-14 9 0 0,0 0 0 0 0,2 1 0 0 0,0-1 0 0 0,6-24 0 0 0,1 10 65 0 0,30-119-144 0 0,-32 119 148 0 0,-2 0-1 0 0,1-58 0 0 0,-6 77 162 0 0,-1 19-152 0 0,-3 17 49 0 0,-17 57-23 0 0,-20 73 84 0 0,43-190-850 0 0,18-20 912 0 0,-15 45-120 0 0,0 0 0 0 0,-1 0 0 0 0,0 0 0 0 0,-1 0 0 0 0,0 0 0 0 0,1-23 0 0 0,-4 36-48 0 0,1-4-64 0 0,8-17 58 0 0,-1 0-1 0 0,-1-1 1 0 0,-2 0 0 0 0,6-32-1 0 0,-9 34 16 0 0,-1 0-1 0 0,-1-26 1 0 0,-1 27-8 0 0,1 0 0 0 0,4-24 1 0 0,-4 82-338 0 0,0-6 456 0 0,-4 52 0 0 0,3-79-123 0 0,-9 52 9 0 0,-5 110 1 0 0,15-167-19 0 0,0-1 0 0 0,0 1 0 0 0,0 0 0 0 0,0 0 0 0 0,0-1 0 0 0,0 1 0 0 0,1 0 0 0 0,-1 0 0 0 0,0-1 0 0 0,1 1 0 0 0,-1 0 0 0 0,0-1 0 0 0,1 1 0 0 0,-1 0-1 0 0,0-1 1 0 0,1 1 0 0 0,-1 0 0 0 0,1-1 0 0 0,0 1 0 0 0,-1-1 0 0 0,1 1 0 0 0,-1-1 0 0 0,1 1 0 0 0,0-1 0 0 0,0 1 0 0 0,1 0-14 0 0,0-1 0 0 0,0 1 0 0 0,0-1 0 0 0,0 1-1 0 0,0-1 1 0 0,0 1 0 0 0,0-1 0 0 0,0 0 0 0 0,4 0 0 0 0,0-1-49 0 0,0 0-1 0 0,-1 0 1 0 0,1 0 0 0 0,0-1-1 0 0,0 1 1 0 0,7-5 0 0 0,29-17 61 0 0,-21 12 172 0 0,36-17 0 0 0,-49 25-185 0 0,1 1-1 0 0,-1-1 0 0 0,0 2 1 0 0,1-1-1 0 0,-1 1 0 0 0,1 0 0 0 0,0 1 1 0 0,12 0-1 0 0,-19 1 15 0 0,-1-1 0 0 0,1 0 1 0 0,0 1-1 0 0,0-1 0 0 0,-1 1 0 0 0,1 0 0 0 0,0 0 0 0 0,-1-1 0 0 0,1 1 1 0 0,-1 0-1 0 0,1 0 0 0 0,-1 0 0 0 0,1 1 0 0 0,-1-1 0 0 0,0 0 1 0 0,1 1-1 0 0,0 1 0 0 0,1 1 12 0 0,0 0 1 0 0,-1 0-1 0 0,0 1 1 0 0,0-1 0 0 0,0 0-1 0 0,2 8 1 0 0,-1 0 41 0 0,0 1 0 0 0,-1 0 0 0 0,-1 0 0 0 0,0 15 0 0 0,-1 115 122 0 0,0-137-168 0 0,0-1 0 0 0,-1 0 1 0 0,0 0-1 0 0,-3 10 1 0 0,1-1 35 0 0,2-10-47 0 0,1-5-29 0 0,1-1 0 0 0,-1 1 1 0 0,1-1-1 0 0,-1 1 1 0 0,1 0-1 0 0,-1-1 1 0 0,1 1-1 0 0,0 0 1 0 0,0-1-1 0 0,0 1 1 0 0,-1 0-1 0 0,1 0 0 0 0,0 0 1 0 0,2-1-1 0 0,18-17 98 0 0,-15 14-19 0 0,70-53 321 0 0,-69 53-369 0 0,0 1 0 0 0,0 0 1 0 0,1 0-1 0 0,0 0 0 0 0,0 1 0 0 0,0 0 0 0 0,0 1 0 0 0,0 0 0 0 0,10-1 0 0 0,-17 2-2 0 0,-1 1 0 0 0,1 0-1 0 0,0 0 1 0 0,-1 0 0 0 0,1 0-1 0 0,-1 0 1 0 0,1 0 0 0 0,0 0-1 0 0,-1 1 1 0 0,1-1 0 0 0,-1 0-1 0 0,1 0 1 0 0,0 0 0 0 0,-1 1-1 0 0,1-1 1 0 0,-1 0 0 0 0,1 0-1 0 0,-1 1 1 0 0,1-1 0 0 0,-1 1-1 0 0,1-1 1 0 0,-1 0 0 0 0,1 1-1 0 0,-1-1 1 0 0,0 1 0 0 0,1-1-1 0 0,-1 1 1 0 0,0-1 0 0 0,1 1-1 0 0,-1 1 1 0 0,2 18 46 0 0,-2-14-15 0 0,1 27 120 0 0,0-17-97 0 0,-1 0-1 0 0,0-1 1 0 0,-6 31-1 0 0,-2-17-24 0 0,-2-1 0 0 0,-21 42 1 0 0,0 1-3 0 0,27-59-14 0 0,0-6-4 0 0,2 1 1 0 0,-1 0 0 0 0,1 0-1 0 0,0 1 1 0 0,1-1-1 0 0,-2 12 1 0 0,3-19-3 0 0,0 0 0 0 0,0 0 0 0 0,0 0 0 0 0,0 0 0 0 0,0 0 0 0 0,0 0 0 0 0,0 1 0 0 0,0-1 0 0 0,0 0-1 0 0,0 0 1 0 0,0 0 0 0 0,0 0 0 0 0,0 0 0 0 0,0 0 0 0 0,0 0 0 0 0,0 0 0 0 0,0 0 0 0 0,1 0 0 0 0,-1 1 0 0 0,0-1 0 0 0,0 0 0 0 0,0 0 0 0 0,0 0 0 0 0,0 0 0 0 0,0 0 0 0 0,0 0 0 0 0,0 0 0 0 0,0 0 0 0 0,0 0 0 0 0,0 0-1 0 0,0 0 1 0 0,0 0 0 0 0,1 0 0 0 0,-1 0 0 0 0,0 0 0 0 0,0 0 0 0 0,0 0 0 0 0,0 0 0 0 0,0 0 0 0 0,0 0 0 0 0,0 0 0 0 0,0 0 0 0 0,0 0 0 0 0,1 0 0 0 0,-1 0 0 0 0,0 0 0 0 0,0 0 0 0 0,0 0 0 0 0,0 0 0 0 0,0 0 0 0 0,0 0-1 0 0,0 0 1 0 0,0 0 0 0 0,0 0 0 0 0,1 0 0 0 0,3 0-30 0 0,1-1 0 0 0,-1 0-1 0 0,1 0 1 0 0,-1 0 0 0 0,1 0 0 0 0,-1-1-1 0 0,0 1 1 0 0,1-1 0 0 0,4-3 0 0 0,37-26-119 0 0,-29 19 135 0 0,183-140 436 0 0,-17 11-261 0 0,-175 135-170 0 0,-6 4-9 0 0,0 0 0 0 0,1 1 0 0 0,-1-1 0 0 0,0 0 0 0 0,1 1 0 0 0,-1 0 0 0 0,1-1 0 0 0,-1 1 1 0 0,1 0-1 0 0,0 1 0 0 0,4-2 0 0 0,-7 5-77 0 0,0 2 119 0 0,0-1 0 0 0,-1 1 0 0 0,0 0 0 0 0,0-1 0 0 0,-1 1 0 0 0,1 0 0 0 0,-1-1 0 0 0,0 0 0 0 0,-4 7 0 0 0,-28 39 29 0 0,17-26-30 0 0,-158 212 68 0 0,65-91-41 0 0,128-162-482 0 0,14-15 292 0 0,217-207 55 0 0,15 11 370 0 0,-162 154-252 0 0,-95 68-37 0 0,-5 5-2 0 0,0 0-1 0 0,-1 0 0 0 0,1-1 0 0 0,0 1 1 0 0,0 0-1 0 0,0 1 0 0 0,0-1 1 0 0,0 0-1 0 0,0 0 0 0 0,0 1 1 0 0,0-1-1 0 0,0 1 0 0 0,4 0 0 0 0,-6 0 5 0 0,0 0-1 0 0,0 0 1 0 0,0 0-1 0 0,0 0 1 0 0,0 0-1 0 0,0 0 0 0 0,0 0 1 0 0,0 0-1 0 0,1 0 1 0 0,-1 0-1 0 0,0 0 1 0 0,0 0-1 0 0,0 0 0 0 0,0 0 1 0 0,0 0-1 0 0,0 0 1 0 0,0 0-1 0 0,0 0 1 0 0,0 0-1 0 0,0 0 0 0 0,0 1 1 0 0,1-1-1 0 0,-1 0 1 0 0,0 0-1 0 0,0 0 1 0 0,0 0-1 0 0,0 0 0 0 0,0 0 1 0 0,0 0-1 0 0,0 0 1 0 0,0 0-1 0 0,0 1 1 0 0,0-1-1 0 0,0 0 0 0 0,0 0 1 0 0,0 0-1 0 0,0 0 1 0 0,0 0-1 0 0,0 0 1 0 0,0 0-1 0 0,0 0 0 0 0,0 1 1 0 0,0-1-1 0 0,0 0 1 0 0,0 0-1 0 0,0 0 0 0 0,0 0 1 0 0,0 0-1 0 0,-1 0 1 0 0,1 0-1 0 0,0 0 1 0 0,0 1-1 0 0,0 3 25 0 0,-1 0 0 0 0,1 0-1 0 0,-1 0 1 0 0,0 1 0 0 0,0-1-1 0 0,-1 0 1 0 0,1 0 0 0 0,-1 0 0 0 0,-3 6-1 0 0,-26 35 109 0 0,20-31-118 0 0,-203 260 106 0 0,1-1-141 0 0,198-253 24 0 0,1 0 0 0 0,1 1 0 0 0,-13 26 0 0 0,26-45-9 0 0,-4 11 37 0 0,7-11-71 0 0,7-6-125 0 0,24-18 43 0 0,-1-3 1 0 0,50-47-1 0 0,58-73 382 0 0,-49 40-192 0 0,-5-3 0 0 0,112-185 0 0 0,-162 233 1 0 0,-41 72-26 0 0,3-7 17 0 0,0-1 0 0 0,0 0 0 0 0,0 1 1 0 0,-4 6-1 0 0,-9 13 28 0 0,-35 42 0 0 0,20-28-74 0 0,-159 206 50 0 0,-71 97-47 0 0,251-330-20 0 0,0 1 0 0 0,0 1 0 0 0,1-1 1 0 0,1 1-1 0 0,-7 18 0 0 0,13-27-22 0 0,8-8-69 0 0,20-14-112 0 0,0-1-1 0 0,27-24 1 0 0,52-54 283 0 0,-83 73-40 0 0,356-373 184 0 0,-257 262-90 0 0,-115 128-119 0 0,-5 9 30 0 0,-8 17 175 0 0,-4 2-139 0 0,-2 0-1 0 0,0 0 1 0 0,-1-1 0 0 0,-18 22 0 0 0,-2 5-36 0 0,-145 218 41 0 0,34-41-8 0 0,137-213-74 0 0,3-7-2 0 0,0 0-1 0 0,1 0 1 0 0,0 0 0 0 0,0 1 0 0 0,0-1 0 0 0,0 0 0 0 0,1 1 0 0 0,-1-1 0 0 0,1 1-1 0 0,-1 8 1 0 0,2-13 1 0 0,0-1 0 0 0,1 1 0 0 0,-1 0 0 0 0,0 0 1 0 0,0 0-1 0 0,0 0 0 0 0,0 0 0 0 0,0 0 0 0 0,0 0 0 0 0,0 0 0 0 0,0 0 0 0 0,0 0 0 0 0,0 0 0 0 0,1 0 0 0 0,-1 0 0 0 0,0 0 0 0 0,0 0 0 0 0,0 0 0 0 0,0 0 0 0 0,0 0 0 0 0,0 0 0 0 0,0 0 0 0 0,0 0 0 0 0,0 0 0 0 0,1 0 0 0 0,-1 0 0 0 0,0 0 0 0 0,0 0 0 0 0,0 0 0 0 0,0 0 0 0 0,0 1 0 0 0,0-1 0 0 0,0 0 0 0 0,0 0 0 0 0,0 0 0 0 0,0 0 0 0 0,0 0 0 0 0,0 0 0 0 0,0 0 0 0 0,0 0 0 0 0,1 0 1 0 0,-1 0-1 0 0,0 0 0 0 0,0 0 0 0 0,0 1 0 0 0,0-1 0 0 0,0 0 0 0 0,0 0 0 0 0,0 0 0 0 0,0 0 0 0 0,0 0 0 0 0,0 0 0 0 0,0 0 0 0 0,0 0 0 0 0,0 0 0 0 0,0 1 0 0 0,0-1 0 0 0,0 0 0 0 0,0 0 0 0 0,0 0 0 0 0,0 0 0 0 0,0 0 0 0 0,0 0 0 0 0,-1 0 0 0 0,1 0 0 0 0,0 0 0 0 0,0 0 0 0 0,0 1 0 0 0,0-1 0 0 0,19-11-306 0 0,9-14 280 0 0,0-2 0 0 0,-2-1 1 0 0,-1-1-1 0 0,-2-1 0 0 0,0-1 1 0 0,-2 0-1 0 0,31-67 0 0 0,-46 89 5 0 0,-2-1-1 0 0,1 0 0 0 0,-2-1 0 0 0,1 1 1 0 0,-1-1-1 0 0,-1 0 0 0 0,0 1 0 0 0,0-1 1 0 0,-1 0-1 0 0,-1-12 0 0 0,0 23 21 0 0,0 0 0 0 0,0-1-1 0 0,0 1 1 0 0,0 0 0 0 0,0-1-1 0 0,0 1 1 0 0,0-1 0 0 0,0 1-1 0 0,0 0 1 0 0,0-1 0 0 0,0 1 0 0 0,-1 0-1 0 0,1-1 1 0 0,0 1 0 0 0,0 0-1 0 0,-1-1 1 0 0,1 1 0 0 0,0 0-1 0 0,0 0 1 0 0,-1-1 0 0 0,1 1-1 0 0,0 0 1 0 0,-1 0 0 0 0,1-1 0 0 0,0 1-1 0 0,-1 0 1 0 0,1 0 0 0 0,0 0-1 0 0,-1 0 1 0 0,1-1 0 0 0,0 1-1 0 0,-1 0 1 0 0,1 0 0 0 0,0 0-1 0 0,-1 0 1 0 0,1 0 0 0 0,-1 0-1 0 0,0 0 1 0 0,-3 0-27 0 0,-1 0 0 0 0,0 0 0 0 0,0 0 0 0 0,1 1 0 0 0,-1-1 0 0 0,0 1 0 0 0,1 0 0 0 0,-1 1 0 0 0,1-1 0 0 0,-5 3 0 0 0,-8 3 11 0 0,-25 17 0 0 0,-28 22 54 0 0,-69 59 1 0 0,-58 66 34 0 0,-134 159 126 0 0,-133 246-67 0 0,454-563-128 0 0,-68 84-18 0 0,75-93 12 0 0,-6 4 27 0 0,6-8-37 0 0,1-8-50 0 0,3-3 8 0 0,0 0 0 0 0,0 1 0 0 0,1-1 1 0 0,1 0-1 0 0,4-14 0 0 0,26-55 161 0 0,-9 23-57 0 0,53-173 7 0 0,-67 189-44 0 0,-1 0 0 0 0,-3 0 0 0 0,3-75-1 0 0,-9 35-53 0 0,0 81 45 0 0,0-1 1 0 0,0 1-1 0 0,0-1 1 0 0,0 1-1 0 0,0-1 0 0 0,0 1 1 0 0,0-1-1 0 0,0 1 0 0 0,0-1 1 0 0,0 1-1 0 0,0-1 1 0 0,0 1-1 0 0,0-1 0 0 0,-1 1 1 0 0,1 0-1 0 0,0-1 0 0 0,0 1 1 0 0,0-1-1 0 0,-1 1 0 0 0,1-1 1 0 0,0 1-1 0 0,-1 0 1 0 0,1-1-1 0 0,0 1 0 0 0,-1 0 1 0 0,1-1-1 0 0,-1 1 0 0 0,1 0 1 0 0,-1 0 11 0 0,0 0 0 0 0,0 0 1 0 0,1 0-1 0 0,-1 0 1 0 0,0 0-1 0 0,1 0 0 0 0,-1 0 1 0 0,0 1-1 0 0,1-1 0 0 0,-1 0 1 0 0,0 1-1 0 0,1-1 0 0 0,-1 0 1 0 0,1 1-1 0 0,-1-1 0 0 0,1 1 1 0 0,-1-1-1 0 0,0 1 1 0 0,-6 8 99 0 0,0 0 1 0 0,1 0 0 0 0,0 1-1 0 0,1-1 1 0 0,-8 21 0 0 0,7-18-125 0 0,-29 69 60 0 0,-36 126 1 0 0,-6 89 49 0 0,65-246-82 0 0,2 11-13 0 0,7-33-247 0 0,8-49 127 0 0,2 0 0 0 0,0 0-1 0 0,1 0 1 0 0,18-30 0 0 0,5-13 194 0 0,-2-5-56 0 0,-3-2 0 0 0,-3 0 0 0 0,-3-2 0 0 0,-4 0 0 0 0,-2-1 0 0 0,5-115 0 0 0,-19 30 115 0 0,0 152-127 0 0,-1 1 1 0 0,0-1 0 0 0,0 1 0 0 0,-2-8-1 0 0,2 13-10 0 0,0-1 0 0 0,1 1 0 0 0,-1-1 0 0 0,0 0-1 0 0,0 1 1 0 0,0 0 0 0 0,1-1 0 0 0,-2 1 0 0 0,1-1 0 0 0,0 1 0 0 0,0 0-1 0 0,0 0 1 0 0,-1 0 0 0 0,1 0 0 0 0,0 0 0 0 0,-1 0 0 0 0,1 0 0 0 0,-4-1-1 0 0,4 2 10 0 0,0-1-1 0 0,0 1 0 0 0,0 0 0 0 0,0-1 0 0 0,0 1 0 0 0,0 0 0 0 0,0 0 0 0 0,0 0 0 0 0,0 0 1 0 0,0 0-1 0 0,0 0 0 0 0,0 0 0 0 0,-1 0 0 0 0,1 1 0 0 0,0-1 0 0 0,0 0 0 0 0,0 1 0 0 0,0-1 1 0 0,0 1-1 0 0,0-1 0 0 0,0 1 0 0 0,0-1 0 0 0,0 1 0 0 0,1 0 0 0 0,-1-1 0 0 0,-1 2 0 0 0,-1 1 55 0 0,0 1-1 0 0,0 0 1 0 0,1-1-1 0 0,-1 1 0 0 0,-2 7 1 0 0,-7 16-47 0 0,1 0 0 0 0,1 1 0 0 0,2 0 0 0 0,-6 31 1 0 0,-13 123-3 0 0,25-170-1 0 0,-25 286 98 0 0,0-5 1 0 0,19-231-131 0 0,-8 104-218 0 0,16-175 80 0 0,1 0 0 0 0,1 1 0 0 0,-1-1 0 0 0,1 0 0 0 0,1 0 0 0 0,5-12 1 0 0,0-1 45 0 0,21-67 152 0 0,-4-2-1 0 0,-3 0 1 0 0,-5-2-1 0 0,10-156 1 0 0,-23-102-24 0 0,-4 293-48 0 0,-10 266 365 0 0,0-20-189 0 0,8 625 44 0 0,3-438-205 0 0,-1 25 68 0 0,3-375-62 0 0,-3-25 9 0 0,0 0 0 0 0,0 1 0 0 0,0-1 0 0 0,0 0 1 0 0,0 0-1 0 0,0 1 0 0 0,0-1 0 0 0,1 0 0 0 0,-1 0 0 0 0,0 1 1 0 0,0-1-1 0 0,0 0 0 0 0,0 0 0 0 0,1 0 0 0 0,-1 1 1 0 0,0-1-1 0 0,0 0 0 0 0,1 0 0 0 0,-1 0 0 0 0,0 0 0 0 0,0 1 1 0 0,1-1-1 0 0,-1 0 0 0 0,0 0 0 0 0,1 0 0 0 0,9-6-105 0 0,-6 2 74 0 0,-1 0 1 0 0,1 0-1 0 0,-1 0 0 0 0,-1-1 1 0 0,1 1-1 0 0,0-1 0 0 0,2-8 0 0 0,13-42-64 0 0,-12 35 93 0 0,34-129 158 0 0,37-277-1 0 0,15-176 34 0 0,-89 585-183 0 0,-1 3 0 0 0,1 0 1 0 0,0 0 0 0 0,1 0-1 0 0,1 1 1 0 0,11-25 0 0 0,-10 33-38 0 0,-3 10-41 0 0,0 12 67 0 0,-2-1 1 0 0,0 0-1 0 0,-1 0 0 0 0,-3 21 1 0 0,1-6 101 0 0,-6 53 92 0 0,-37 161 1 0 0,23-143-190 0 0,-76 346-4 0 0,-40 211 36 0 0,134-638-34 0 0,-1 4-7 0 0,1 0 0 0 0,-1 32 0 0 0,10-80-371 0 0,24-65-250 0 0,45-151 573 0 0,29-212 146 0 0,50-174 32 0 0,-141 586-86 0 0,1 0 1 0 0,32-62 0 0 0,-42 96-36 0 0,0-1 0 0 0,1 1 0 0 0,0 0-1 0 0,5-6 1 0 0,-9 10 0 0 0,0 1 0 0 0,1 0 0 0 0,-1 0 0 0 0,0-1 0 0 0,0 1 0 0 0,0 0 0 0 0,0 0 0 0 0,0 0 0 0 0,1-1 0 0 0,-1 1 0 0 0,0 0 0 0 0,0 0 0 0 0,0 0 0 0 0,1 0 0 0 0,-1 0 0 0 0,0-1 0 0 0,0 1 0 0 0,0 0 0 0 0,1 0 0 0 0,-1 0-1 0 0,0 0 1 0 0,0 0 0 0 0,1 0 0 0 0,-1 0 0 0 0,0 0 0 0 0,0 0 0 0 0,1 0 0 0 0,-1 0 0 0 0,0 0 0 0 0,0 0 0 0 0,1 0 0 0 0,-1 0 0 0 0,0 0 0 0 0,0 0 0 0 0,1 0 0 0 0,-1 0 0 0 0,0 0 0 0 0,0 0 0 0 0,1 0 0 0 0,-1 1 0 0 0,0-1 0 0 0,0 0 0 0 0,0 0 0 0 0,1 0 0 0 0,-1 0-1 0 0,0 0 1 0 0,0 1 0 0 0,0-1 0 0 0,0 0 0 0 0,1 0 0 0 0,-1 0 0 0 0,0 1 0 0 0,0-1 0 0 0,0 0 0 0 0,0 0 0 0 0,0 1 0 0 0,0-1 0 0 0,0 0 0 0 0,0 0 0 0 0,1 1 0 0 0,-1-1 0 0 0,1 22-35 0 0,-1-16 38 0 0,0 23 61 0 0,-4 102 73 0 0,-59 198-118 0 0,45-249-31 0 0,-193 667 19 0 0,167-597 40 0 0,40-128-79 0 0,10-41-189 0 0,5-15 29 0 0,80-196 53 0 0,47-145 285 0 0,26-67-48 0 0,22 9 168 0 0,-96 264-176 0 0,-67 137-120 0 0,-18 28-5 0 0,-4 8-3 0 0,0 13 90 0 0,-1-1 1 0 0,0 0-1 0 0,-1 0 0 0 0,-1 0 1 0 0,-1 0-1 0 0,-7 25 0 0 0,-40 97 132 0 0,44-122-180 0 0,-238 550-37 0 0,95-226-2 0 0,39-61 40 0 0,99-250 4 0 0,2 1-1 0 0,1 0 1 0 0,-7 46 0 0 0,14-43-13 0 0,3-29-25 0 0,6-7-42 0 0,2-4 2 0 0,0 0 0 0 0,-1-1 0 0 0,0 0 0 0 0,0-1-1 0 0,0 0 1 0 0,-1-1 0 0 0,-1 1 0 0 0,12-20 0 0 0,123-221 83 0 0,-18-14 20 0 0,-118 250-33 0 0,74-167 47 0 0,84-178 139 0 0,-112 258-129 0 0,93-135 1 0 0,-131 214-76 0 0,2 2 0 0 0,0 0 1 0 0,0 1-1 0 0,36-31 0 0 0,-52 50 15 0 0,0 0 0 0 0,0-1 0 0 0,0 1 0 0 0,0 0 0 0 0,1 0 0 0 0,-1 0-1 0 0,0 0 1 0 0,0 0 0 0 0,0 0 0 0 0,0 0 0 0 0,0-1 0 0 0,0 1 0 0 0,0 0-1 0 0,1 0 1 0 0,-1 0 0 0 0,0 0 0 0 0,0 0 0 0 0,0 0 0 0 0,0 0 0 0 0,0 0-1 0 0,0 0 1 0 0,1 0 0 0 0,-1 0 0 0 0,0 0 0 0 0,0 0 0 0 0,0 0 0 0 0,0 0-1 0 0,0 0 1 0 0,1 0 0 0 0,-1 0 0 0 0,0 0 0 0 0,0 0 0 0 0,0 0 0 0 0,0 0 0 0 0,0 0-1 0 0,1 0 1 0 0,-1 0 0 0 0,0 0 0 0 0,0 0 0 0 0,0 0 0 0 0,0 0 0 0 0,0 1-1 0 0,0-1 1 0 0,1 0 0 0 0,-1 0 0 0 0,0 0 0 0 0,0 0 0 0 0,0 0 0 0 0,0 0-1 0 0,1 9-81 0 0,-2-5 41 0 0,1 3 31 0 0,0-1 1 0 0,-1 1 0 0 0,0-1 0 0 0,-1 1-1 0 0,0-1 1 0 0,0 0 0 0 0,-4 11 0 0 0,-28 42 37 0 0,14-26 1 0 0,-282 552-113 0 0,90-164 51 0 0,-25-16-174 0 0,228-392 203 0 0,-3 6 16 0 0,-1-1 0 0 0,-16 18 0 0 0,26-34 57 0 0,2-10 65 0 0,2-1-54 0 0,-1 0 0 0 0,1 0 0 0 0,1 0-1 0 0,0 1 1 0 0,6-17 0 0 0,1 0-35 0 0,17-27-1 0 0,236-392-9 0 0,26 15 53 0 0,-119 180 4 0 0,109-156 19 0 0,-66 98-254 0 0,-194 280 131 0 0,2-3-5 0 0,42-50-1 0 0,-53 75 12 0 0,-7 11-7 0 0,-5 17 58 0 0,-8 9 51 0 0,-1-1 1 0 0,-2 0 0 0 0,-32 54 0 0 0,-460 760-4 0 0,189-325-40 0 0,18 7-27 0 0,239-402-86 0 0,70-146-80 0 0,0 1 0 0 0,1 1 0 0 0,17-22 0 0 0,-9 12 130 0 0,727-1115 278 0 0,-429 684-341 0 0,-313 454 35 0 0,2 0 0 0 0,-1 0 0 0 0,11-9 0 0 0,-5 10-114 0 0,-10 5 148 0 0,-1 0 1 0 0,0 0 0 0 0,1 1-1 0 0,-1-1 1 0 0,0 0-1 0 0,0 0 1 0 0,1 0 0 0 0,-1 0-1 0 0,0 0 1 0 0,0 0 0 0 0,1 0-1 0 0,-1 1 1 0 0,0-1 0 0 0,0 0-1 0 0,0 0 1 0 0,1 0 0 0 0,-1 0-1 0 0,0 1 1 0 0,0-1 0 0 0,0 0-1 0 0,0 0 1 0 0,1 1 0 0 0,-1-1-1 0 0,0 0 1 0 0,0 0 0 0 0,0 1-1 0 0,1 2-41 0 0,-1 0 0 0 0,1-1 0 0 0,-1 1-1 0 0,0 0 1 0 0,0 0 0 0 0,-1 5 0 0 0,-2 11 77 0 0,-1 0-1 0 0,-1-1 1 0 0,0 1 0 0 0,-2-1 0 0 0,0-1 0 0 0,-13 25-1 0 0,-170 312 226 0 0,-19-7-288 0 0,175-292 52 0 0,-172 268 15 0 0,-64 109-29 0 0,259-415 2 0 0,8-12-6 0 0,0 0 0 0 0,0 1 0 0 0,0-1 0 0 0,-3 10 0 0 0,6-15-2 0 0,2-4-30 0 0,-1 0 0 0 0,1 0 0 0 0,0-1-1 0 0,0 2 1 0 0,0-1 0 0 0,3-4 0 0 0,56-74-175 0 0,326-452 371 0 0,-84 114-60 0 0,10 16-35 0 0,-288 374-65 0 0,-10 11-17 0 0,0 0 0 0 0,1 2 0 0 0,1 0 0 0 0,22-17 0 0 0,-36 33-52 0 0,-3 8 41 0 0,0 0 58 0 0,-1-1-1 0 0,0 1 1 0 0,0 0-1 0 0,-1 0 0 0 0,1 0 1 0 0,-5 9-1 0 0,-3 4 72 0 0,-13 23 0 0 0,-368 600 138 0 0,-26-19-220 0 0,336-508-25 0 0,-150 229 46 0 0,456-662-286 0 0,-98 148 307 0 0,496-755-3 0 0,-519 763-66 0 0,107-152-147 0 0,19 27-152 0 0,-184 240 264 0 0,-35 38 11 0 0,-11 8 28 0 0,-1 0 0 0 0,0-1-1 0 0,0 1 1 0 0,0 0 0 0 0,0 0 0 0 0,1 0 0 0 0,-1 0-1 0 0,0 0 1 0 0,0 0 0 0 0,0 0 0 0 0,0 0 0 0 0,1 0-1 0 0,-1 0 1 0 0,0 0 0 0 0,0 0 0 0 0,0 0 0 0 0,0 0-1 0 0,1 0 1 0 0,-1 0 0 0 0,0 1 0 0 0,0-1 0 0 0,0 0-1 0 0,0 0 1 0 0,0 0 0 0 0,1 0 0 0 0,-1 0 0 0 0,0 0-1 0 0,0 0 1 0 0,0 0 0 0 0,0 1 0 0 0,0-1 0 0 0,0 0-1 0 0,1 0 1 0 0,-1 0 0 0 0,0 0 0 0 0,0 1-1 0 0,0 1 1 0 0,0 0 0 0 0,0 1 0 0 0,0-1 0 0 0,0 0 0 0 0,0 1 0 0 0,-1-1 0 0 0,1 0 0 0 0,-2 5 0 0 0,-4 10 87 0 0,0 0 0 0 0,-1 0-1 0 0,-11 19 1 0 0,-39 58 156 0 0,-133 203 123 0 0,-395 599 142 0 0,48-149-397 0 0,479-670-68 0 0,38-52-40 0 0,20-25-2 0 0,0 0-1 0 0,0 0 1 0 0,-1 0 0 0 0,1 0-1 0 0,0 0 1 0 0,0 0-1 0 0,0 0 1 0 0,0 0-1 0 0,0 0 1 0 0,0 0-1 0 0,0-1 1 0 0,0 1 0 0 0,0 0-1 0 0,0 0 1 0 0,0 0-1 0 0,0 0 1 0 0,0 0-1 0 0,0 0 1 0 0,0 0 0 0 0,0 0-1 0 0,-1 0 1 0 0,1 0-1 0 0,0 0 1 0 0,0 0-1 0 0,0 0 1 0 0,0 0-1 0 0,0 0 1 0 0,0 0 0 0 0,0 0-1 0 0,0 0 1 0 0,0 0-1 0 0,0 0 1 0 0,0 0-1 0 0,0 0 1 0 0,0 0 0 0 0,-1 0-1 0 0,1 0 1 0 0,0 0-1 0 0,0 0 1 0 0,0 1-1 0 0,0-1 1 0 0,0 0-1 0 0,0 0 1 0 0,0 0 0 0 0,0 0-1 0 0,0 0 1 0 0,0 0-1 0 0,0 0 1 0 0,0 0-1 0 0,9-18-64 0 0,46-61-98 0 0,45-51 212 0 0,154-203 118 0 0,-1-11-154 0 0,253-334 12 0 0,-312 441 81 0 0,13 26-172 0 0,-192 197 53 0 0,-9 9 7 0 0,-1 0 0 0 0,1 1 0 0 0,0-1 0 0 0,0 1 1 0 0,6-3-1 0 0,-10 7-6 0 0,-1 6 29 0 0,-2 0 4 0 0,1 0 0 0 0,-1 0 0 0 0,0 0 0 0 0,0 0 0 0 0,-1 0 0 0 0,0 0 0 0 0,-3 6 0 0 0,-3 6 20 0 0,-15 23 1 0 0,-216 324 94 0 0,104-163-136 0 0,-660 935 128 0 0,731-1054-104 0 0,44-60-24 0 0,12-17-43 0 0,12-15-6 0 0,1 1 0 0 0,0 0 0 0 0,0 0 0 0 0,8-8 0 0 0,69-84-98 0 0,295-375 169 0 0,-47 57-4 0 0,417-433 121 0 0,-705 808-219 0 0,-38 39 72 0 0,6-5-29 0 0,-9 12 19 0 0,-5 8 9 0 0,-8 13 65 0 0,-1-2 1 0 0,-1 0-1 0 0,-1 0 1 0 0,-28 30-1 0 0,-903 1185 27 0 0,484-598 168 0 0,416-582-219 0 0,36-48-37 0 0,10-9 5 0 0,0 0-1 0 0,0 0 1 0 0,0-1-1 0 0,-1 1 1 0 0,1 0-1 0 0,0 0 0 0 0,0 0 1 0 0,0 0-1 0 0,0 0 1 0 0,0 0-1 0 0,0-1 1 0 0,-1 1-1 0 0,1 0 1 0 0,0 0-1 0 0,0 0 1 0 0,0 0-1 0 0,0 0 1 0 0,0-1-1 0 0,0 1 1 0 0,0 0-1 0 0,0 0 1 0 0,0 0-1 0 0,0 0 0 0 0,0-1 1 0 0,0 1-1 0 0,0 0 1 0 0,0 0-1 0 0,0 0 1 0 0,0 0-1 0 0,0-1 1 0 0,0 1-1 0 0,0 0 1 0 0,0 0-1 0 0,0 0 1 0 0,0 0-1 0 0,0-1 1 0 0,1 1-1 0 0,0-4-14 0 0,0-1 0 0 0,1 1 0 0 0,-1 0 0 0 0,1 0 0 0 0,3-5 0 0 0,60-77-198 0 0,142-173 195 0 0,457-547-7 0 0,214-109 81 0 0,-874 911-64 0 0,8-7-15 0 0,-8 11 7 0 0,-4 7-9 0 0,-2 1 74 0 0,0 0 1 0 0,-1 0-1 0 0,0 0 0 0 0,0 0 0 0 0,0 0 0 0 0,-6 7 1 0 0,-36 50 72 0 0,-245 307 20 0 0,125-162-175 0 0,-551 736 57 0 0,575-754 86 0 0,121-166-100 0 0,19-26-33 0 0,5-7-11 0 0,32-44-114 0 0,48-52 68 0 0,634-675 157 0 0,49 48 81 0 0,-691 665-241 0 0,-76 65 82 0 0,0 0 1 0 0,0 0-1 0 0,0 0 0 0 0,0 0 0 0 0,0 0 1 0 0,0 0-1 0 0,0 1 0 0 0,0-1 1 0 0,0 0-1 0 0,0 0 0 0 0,0 0 0 0 0,0 0 1 0 0,0 0-1 0 0,0 0 0 0 0,0 0 0 0 0,0 0 1 0 0,1 0-1 0 0,-1 0 0 0 0,0 0 1 0 0,0 1-1 0 0,0-1 0 0 0,0 0 0 0 0,0 0 1 0 0,0 0-1 0 0,0 0 0 0 0,0 0 1 0 0,0 0-1 0 0,1 0 0 0 0,-1 0 0 0 0,0 0 1 0 0,0 0-1 0 0,0 0 0 0 0,0 0 1 0 0,0 0-1 0 0,0 0 0 0 0,0 0 0 0 0,0 0 1 0 0,1 0-1 0 0,-1 0 0 0 0,0 0 1 0 0,0 0-1 0 0,0 0 0 0 0,0 0 0 0 0,0 0 1 0 0,0 0-1 0 0,0 0 0 0 0,0 0 0 0 0,0 0 1 0 0,1-1-1 0 0,-1 1 0 0 0,0 0 1 0 0,0 3 8 0 0,0-1 0 0 0,-1 0 0 0 0,1 1 0 0 0,-1-1 0 0 0,1 0 0 0 0,-1 0 0 0 0,0 1 0 0 0,1-1 0 0 0,-1 0 0 0 0,0 0 0 0 0,-2 2 0 0 0,-14 22 39 0 0,-2 0 0 0 0,-27 27 1 0 0,12-13-41 0 0,-113 133-30 0 0,-525 646-21 0 0,118-78 258 0 0,543-728-191 0 0,9-13-22 0 0,3-3-5 0 0,17-28-67 0 0,59-63-113 0 0,683-766 250 0 0,-154 178-276 0 0,-555 624 137 0 0,88-99-137 0 0,-136 155 197 0 0,7-8 5 0 0,-10 10 7 0 0,-1 0-1 0 0,1 0 0 0 0,0 0 0 0 0,0 0 1 0 0,0 1-1 0 0,0-1 0 0 0,0 0 0 0 0,0 0 1 0 0,0 0-1 0 0,0 0 0 0 0,0 0 0 0 0,0 0 1 0 0,0 1-1 0 0,0-1 0 0 0,0 0 0 0 0,0 0 1 0 0,0 0-1 0 0,0 0 0 0 0,0 0 0 0 0,0 0 0 0 0,0 0 1 0 0,0 1-1 0 0,0-1 0 0 0,0 0 0 0 0,1 0 1 0 0,-1 0-1 0 0,0 0 0 0 0,0 0 0 0 0,0 0 1 0 0,0 0-1 0 0,0 0 0 0 0,0 0 0 0 0,0 1 1 0 0,0-1-1 0 0,0 0 0 0 0,0 0 0 0 0,1 0 1 0 0,-1 0-1 0 0,0 0 0 0 0,0 0 0 0 0,0 0 0 0 0,0 0 1 0 0,0 0-1 0 0,0 0 0 0 0,0 0 0 0 0,1 0 1 0 0,-1 0-1 0 0,0 0 0 0 0,0 0 0 0 0,0 0 1 0 0,0 0-1 0 0,0 0 0 0 0,0 0 0 0 0,1 0 1 0 0,-1 0-1 0 0,0 0 0 0 0,0 0 0 0 0,0 0 1 0 0,0 0-1 0 0,0 0 0 0 0,0 0 0 0 0,0 0 1 0 0,1 0-1 0 0,-3 5 27 0 0,1 1 1 0 0,-1 0-1 0 0,0 0 1 0 0,0-1-1 0 0,0 1 1 0 0,-1-1-1 0 0,-4 8 1 0 0,-32 38 50 0 0,-512 528 7 0 0,536-565-88 0 0,6-4 13 0 0,-1-1 0 0 0,0 0 0 0 0,0-1 0 0 0,0 0-1 0 0,-1-1 1 0 0,-16 9 0 0 0,27-16-7 0 0,0 0-1 0 0,0 0 0 0 0,0 0 0 0 0,-1 0 0 0 0,1 0 1 0 0,0 0-1 0 0,0 1 0 0 0,0-1 0 0 0,0 0 0 0 0,0 0 1 0 0,0 0-1 0 0,-1 0 0 0 0,1 0 0 0 0,0 0 0 0 0,0 0 1 0 0,0 0-1 0 0,0 0 0 0 0,0 0 0 0 0,-1 0 0 0 0,1 0 1 0 0,0 0-1 0 0,0 0 0 0 0,0 0 0 0 0,0 0 0 0 0,0 0 1 0 0,-1 0-1 0 0,1 0 0 0 0,0 0 0 0 0,0-1 1 0 0,0 1-1 0 0,0 0 0 0 0,0 0 0 0 0,-1 0 0 0 0,1 0 1 0 0,0 0-1 0 0,0 0 0 0 0,0 0 0 0 0,0 0 0 0 0,0 0 1 0 0,0-1-1 0 0,0 1 0 0 0,0 0 0 0 0,0 0 0 0 0,-1 0 1 0 0,3-14 0 0 0,2 1-1 0 0,0 0 1 0 0,0-1-1 0 0,1 1 1 0 0,12-21-1 0 0,39-55-59 0 0,-55 87 57 0 0,276-472-37 0 0,-234 386-166 0 0,-5-1 0 0 0,-3-2 0 0 0,37-159 0 0 0,-56 174-385 0 0,-3 0-1 0 0,5-155 1 0 0,-18 218 501 0 0,0 8 38 0 0,0-1 0 0 0,0 0 1 0 0,0 0-1 0 0,-1 0 0 0 0,-2-9 0 0 0,3 13 51 0 0,-1 1 0 0 0,0-1-1 0 0,1 1 1 0 0,-1 0 0 0 0,0-1-1 0 0,0 1 1 0 0,0 0-1 0 0,0-1 1 0 0,0 1 0 0 0,0 0-1 0 0,0 0 1 0 0,0 0 0 0 0,0 0-1 0 0,-1 0 1 0 0,1 0 0 0 0,0 1-1 0 0,-1-1 1 0 0,1 0-1 0 0,-1 1 1 0 0,1-1 0 0 0,-1 1-1 0 0,1-1 1 0 0,-1 1 0 0 0,1-1-1 0 0,-3 1 1 0 0,-2 0 45 0 0,0-1 0 0 0,0 2 0 0 0,0-1 0 0 0,0 1 0 0 0,1-1 0 0 0,-1 2 0 0 0,0-1 0 0 0,1 1 0 0 0,-1-1 0 0 0,1 1 0 0 0,-8 5 0 0 0,-9 5 39 0 0,-30 22 1 0 0,37-24-76 0 0,-426 321 236 0 0,14 21 182 0 0,330-270-347 0 0,-127 105 272 0 0,170-146-272 0 0,43-36-17 0 0,11-5-59 0 0,0 0-1 0 0,-1 0 0 0 0,1 0 0 0 0,0 0 0 0 0,0 0 0 0 0,0 0 1 0 0,0 0-1 0 0,-1 0 0 0 0,1 0 0 0 0,0 0 0 0 0,0 0 0 0 0,0 0 1 0 0,0 0-1 0 0,0 0 0 0 0,-1 0 0 0 0,1-1 0 0 0,0 1 0 0 0,0 0 1 0 0,0 0-1 0 0,0 0 0 0 0,0 0 0 0 0,0 0 0 0 0,0 0 0 0 0,0-1 1 0 0,0 1-1 0 0,-1 0 0 0 0,1 0 0 0 0,0 0 0 0 0,0 0 0 0 0,0 0 1 0 0,0-1-1 0 0,0 1 0 0 0,0 0 0 0 0,0 0 0 0 0,0 0 0 0 0,0 0 1 0 0,0-1-1 0 0,0 1 0 0 0,1-3 23 0 0,-1 0-1 0 0,0 0 1 0 0,1 0-1 0 0,0 0 1 0 0,0 0 0 0 0,0 0-1 0 0,0 1 1 0 0,0-1 0 0 0,1 0-1 0 0,-1 1 1 0 0,1-1 0 0 0,2-3-1 0 0,18-23-41 0 0,28-29 0 0 0,323-335-16 0 0,-53 57-115 0 0,-18-12-242 0 0,-290 333 359 0 0,1 0-18 0 0,-1-1 0 0 0,-1 0 0 0 0,0-1 0 0 0,11-22 1 0 0,-22 38 47 0 0,1 1 0 0 0,-1 0 0 0 0,0-1 1 0 0,1 1-1 0 0,-1-1 0 0 0,0 1 0 0 0,0-1 0 0 0,1 1 1 0 0,-1-1-1 0 0,0 1 0 0 0,0-1 0 0 0,0 1 1 0 0,0-1-1 0 0,0 1 0 0 0,0-1 0 0 0,0 0 1 0 0,0 1-1 0 0,0-1 0 0 0,0 1 0 0 0,0-1 0 0 0,0 1 1 0 0,0-1-1 0 0,0 1 0 0 0,0-1 0 0 0,-1 1 1 0 0,1-1-1 0 0,0 1 0 0 0,0-1 0 0 0,-1 1 1 0 0,1-1-1 0 0,-1 0 0 0 0,0 1 8 0 0,-1 0-1 0 0,1 0 0 0 0,-1 0 1 0 0,1 0-1 0 0,-1 0 1 0 0,1 0-1 0 0,-1 1 1 0 0,1-1-1 0 0,-1 1 1 0 0,1-1-1 0 0,0 1 1 0 0,-1-1-1 0 0,-1 2 1 0 0,-39 18 64 0 0,-42 29-1 0 0,53-30-78 0 0,-450 296 24 0 0,22 28 257 0 0,437-326-260 0 0,-17 14 45 0 0,-46 26 1 0 0,70-51-33 0 0,15-6-25 0 0,0 0 0 0 0,-1 1 0 0 0,1-1 0 0 0,0 0 0 0 0,0 0 0 0 0,-1 0 0 0 0,1 0 0 0 0,0 0 0 0 0,-1-1 0 0 0,1 1 0 0 0,0 0 0 0 0,0 0 0 0 0,-1 0 0 0 0,1 0 0 0 0,0 0 1 0 0,0 0-1 0 0,0 0 0 0 0,-1 0 0 0 0,1 0 0 0 0,0-1 0 0 0,0 1 0 0 0,-1 0 0 0 0,1 0 0 0 0,0 0 0 0 0,0-1 0 0 0,0 1 0 0 0,0 0 0 0 0,-1 0 0 0 0,1 0 0 0 0,0-1 0 0 0,0-1 7 0 0,0 0 1 0 0,0 1-1 0 0,0-1 1 0 0,1 0-1 0 0,-1 0 1 0 0,0 0-1 0 0,1 1 1 0 0,-1-1-1 0 0,1 0 1 0 0,0 0-1 0 0,0 1 1 0 0,-1-1-1 0 0,1 1 1 0 0,2-3-1 0 0,12-20-9 0 0,27-30 0 0 0,191-203-115 0 0,17 8 95 0 0,-199 199 22 0 0,437-418 46 0 0,-477 457-61 0 0,-2 3-44 0 0,-1 0 0 0 0,0 0 0 0 0,0-1 0 0 0,-1 0 1 0 0,0 0-1 0 0,6-13 0 0 0,-12 22 56 0 0,-1 0 0 0 0,0 0 1 0 0,0 0-1 0 0,0 0 0 0 0,0-1 1 0 0,1 1-1 0 0,-1 0 0 0 0,0 0 0 0 0,0 0 1 0 0,0 0-1 0 0,0-1 0 0 0,0 1 1 0 0,0 0-1 0 0,0 0 0 0 0,0 0 1 0 0,1 0-1 0 0,-1-1 0 0 0,0 1 0 0 0,0 0 1 0 0,0 0-1 0 0,0 0 0 0 0,0-1 1 0 0,0 1-1 0 0,0 0 0 0 0,0 0 1 0 0,0 0-1 0 0,0-1 0 0 0,0 1 0 0 0,0 0 1 0 0,0 0-1 0 0,-1 0 0 0 0,1-1 1 0 0,0 1-1 0 0,0 0 0 0 0,0 0 1 0 0,0 0-1 0 0,0 0 0 0 0,0-1 0 0 0,0 1 1 0 0,0 0-1 0 0,-1 0 0 0 0,1 0 1 0 0,0 0-1 0 0,0 0 0 0 0,0-1 1 0 0,0 1-1 0 0,-1 0 0 0 0,1 0 0 0 0,0 0 1 0 0,0 0-1 0 0,0 0 0 0 0,0 0 1 0 0,-1 0-1 0 0,1 0 0 0 0,0 0 1 0 0,0 0-1 0 0,0 0 0 0 0,-1 0 0 0 0,1 0 1 0 0,0 0-1 0 0,-4-1 30 0 0,1 1 0 0 0,-1 0-1 0 0,0 1 1 0 0,1-1 0 0 0,-1 1 0 0 0,1-1-1 0 0,-1 1 1 0 0,-3 2 0 0 0,-36 14 56 0 0,2 2 1 0 0,-49 31 0 0 0,81-45-90 0 0,-378 242-70 0 0,16 26 150 0 0,154-112 13 0 0,197-146-79 0 0,-2 2 42 0 0,-37 20 1 0 0,55-36 38 0 0,8-10-27 0 0,6-10-87 0 0,0 1 1 0 0,2 0-1 0 0,0 0 1 0 0,19-19 0 0 0,68-65 31 0 0,-49 54 16 0 0,548-505-81 0 0,-506 474-424 0 0,-125 95-110 0 0,-344 245 638 0 0,13 31 465 0 0,10 11-65 0 0,347-298-409 0 0,8-9-6 0 0,1 0-40 0 0,-1 0 0 0 0,1 0 1 0 0,1 0-1 0 0,-1 0 0 0 0,0 1 1 0 0,1-1-1 0 0,3-3 0 0 0,74-76-243 0 0,121-109 278 0 0,7 9 1 0 0,435-290-1 0 0,-600 445-426 0 0,-35 21 224 0 0,-8 5 68 0 0,-8 4-118 0 0,-120 55 520 0 0,-225 136 1 0 0,-28 66 44 0 0,346-229-264 0 0,30-25-26 0 0,8-5-52 0 0,18-13-134 0 0,540-312 41 0 0,32 43 468 0 0,-234 126-307 0 0,-316 138-139 0 0,-30 15-8 0 0,-13 3 79 0 0,0 0 0 0 0,0 0 0 0 0,0 0 0 0 0,0 0 0 0 0,1 0 0 0 0,-1 0 0 0 0,0 0 0 0 0,0 0 0 0 0,0 0 0 0 0,0 0 0 0 0,0 0 0 0 0,0 0 0 0 0,0 0 0 0 0,0 0 0 0 0,0 1 0 0 0,0-1 0 0 0,0 0 0 0 0,0 0 0 0 0,0 0 0 0 0,0 0 0 0 0,0 0 0 0 0,0 0 0 0 0,0 0 0 0 0,0 0 0 0 0,0 0 0 0 0,1 0 0 0 0,-1 0 0 0 0,0 0 0 0 0,0 0 0 0 0,0 0 0 0 0,0 0 0 0 0,0 0 0 0 0,0 0 0 0 0,0 0 0 0 0,0 0-1 0 0,0 0 1 0 0,0 1 0 0 0,0-1 0 0 0,0 0 0 0 0,0 0 0 0 0,0 0 0 0 0,0 0 0 0 0,0 0 0 0 0,0 0 0 0 0,0 0 0 0 0,0 0 0 0 0,0 0 0 0 0,0 0 0 0 0,0 0 0 0 0,0 0 0 0 0,0 0 0 0 0,0 0 0 0 0,-1 0 0 0 0,1 0 0 0 0,0 1 0 0 0,0-1 0 0 0,0 0 0 0 0,0 0 0 0 0,0 0 0 0 0,0 0 0 0 0,0 0 0 0 0,0 0 0 0 0,0 0 0 0 0,0 0 0 0 0,0 0 0 0 0,-11 8-74 0 0,-205 112 444 0 0,-3 1-265 0 0,-73 57-63 0 0,-497 396 0 0 0,774-562-33 0 0,-29 25 16 0 0,-45 47 0 0 0,82-74-23 0 0,7-10-2 0 0,0 0-1 0 0,1 0 1 0 0,-1 0 0 0 0,0 0-1 0 0,0 0 1 0 0,0 0 0 0 0,0 1-1 0 0,0-1 1 0 0,0 0 0 0 0,0 0-1 0 0,0 0 1 0 0,0 0 0 0 0,0 0 0 0 0,1 0-1 0 0,-1 0 1 0 0,0 0 0 0 0,0 0-1 0 0,0 0 1 0 0,0 0 0 0 0,0 0-1 0 0,0 0 1 0 0,1 1 0 0 0,-1-1-1 0 0,0 0 1 0 0,0 0 0 0 0,0 0-1 0 0,0 0 1 0 0,0 0 0 0 0,0 0-1 0 0,1 0 1 0 0,-1 0 0 0 0,0 0-1 0 0,0-1 1 0 0,0 1 0 0 0,0 0 0 0 0,0 0-1 0 0,0 0 1 0 0,0 0 0 0 0,1 0-1 0 0,-1 0 1 0 0,0 0 0 0 0,0 0-1 0 0,0 0 1 0 0,0 0 0 0 0,9-3-89 0 0,0-1 0 0 0,0 0 0 0 0,10-6-1 0 0,90-53-173 0 0,697-349 417 0 0,-570 312-97 0 0,382-106-1 0 0,-606 203-57 0 0,129-31 84 0 0,-112 28-123 0 0,1 2-1 0 0,48-2 0 0 0,-78 6 40 0 0,0 0 0 0 0,0 0 0 0 0,0 0 0 0 0,0 0-1 0 0,0 0 1 0 0,0 0 0 0 0,0 0 0 0 0,0 0 0 0 0,1 0 0 0 0,-1 0 0 0 0,0 0-1 0 0,0 0 1 0 0,0 0 0 0 0,0 0 0 0 0,0 0 0 0 0,0 0 0 0 0,0 0 0 0 0,0 0-1 0 0,0 0 1 0 0,0 0 0 0 0,1 0 0 0 0,-1 0 0 0 0,0 0 0 0 0,0 0 0 0 0,0 0-1 0 0,0 0 1 0 0,0 0 0 0 0,0 1 0 0 0,0-1 0 0 0,0 0 0 0 0,0 0 0 0 0,0 0-1 0 0,0 0 1 0 0,0 0 0 0 0,0 0 0 0 0,0 0 0 0 0,0 0 0 0 0,0 0 0 0 0,1 0-1 0 0,-1 0 1 0 0,0 0 0 0 0,0 1 0 0 0,0-1 0 0 0,0 0 0 0 0,0 0 0 0 0,0 0-1 0 0,0 0 1 0 0,0 0 0 0 0,0 0 0 0 0,0 0 0 0 0,0 0 0 0 0,0 0 0 0 0,0 0-1 0 0,0 1 1 0 0,0-1 0 0 0,-1 0 0 0 0,1 0 0 0 0,0 0 0 0 0,0 0 0 0 0,0 0-1 0 0,0 0 1 0 0,0 0 0 0 0,0 0 0 0 0,0 0 0 0 0,0 0 0 0 0,0 2 17 0 0,-1-1 0 0 0,1 0 0 0 0,-1 1 1 0 0,1-1-1 0 0,-1 0 0 0 0,1 1 0 0 0,-1-1 1 0 0,0 0-1 0 0,0 0 0 0 0,0 0 0 0 0,0 0 1 0 0,0 1-1 0 0,-1 0 0 0 0,-20 16 265 0 0,0-1-1 0 0,-33 19 1 0 0,18-12-193 0 0,-1190 760 326 0 0,1185-760-380 0 0,41-24-65 0 0,5-3-21 0 0,24-15-129 0 0,509-292 325 0 0,21 24 58 0 0,-485 250-191 0 0,284-130-194 0 0,-339 159-23 0 0,-45 23-190 0 0,12-8 470 0 0,-646 378 423 0 0,18 25-124 0 0,598-381-349 0 0,4-5 16 0 0,-42 37 0 0 0,72-51-21 0 0,10-11-18 0 0,1 0 0 0 0,0 0 0 0 0,0 0 0 0 0,0 0 0 0 0,0 0 0 0 0,0 0 0 0 0,0 1 0 0 0,0-1 0 0 0,0 0 0 0 0,0 0 0 0 0,0 0 0 0 0,0 0 0 0 0,0 0 0 0 0,-1 0 0 0 0,1 0 1 0 0,0 0-1 0 0,0 0 0 0 0,0 0 0 0 0,0 0 0 0 0,0 0 0 0 0,0 1 0 0 0,0-1 0 0 0,0 0 0 0 0,0 0 0 0 0,0 0 0 0 0,0 0 0 0 0,0 0 0 0 0,0 0 0 0 0,0 0 0 0 0,0 0 0 0 0,0 0 0 0 0,0 1 0 0 0,0-1 0 0 0,0 0 0 0 0,0 0 0 0 0,0 0 0 0 0,0 0 0 0 0,0 0 0 0 0,0 0 0 0 0,0 0 1 0 0,0 0-1 0 0,1 0 0 0 0,-1 0 0 0 0,0 0 0 0 0,0 1 0 0 0,0-1 0 0 0,0 0 0 0 0,0 0 0 0 0,0 0 0 0 0,0 0 0 0 0,0 0 0 0 0,0 0 0 0 0,0 0 0 0 0,0 0 0 0 0,0 0 0 0 0,1 0 0 0 0,-1 0 0 0 0,0 0 0 0 0,0 0 0 0 0,0 0 0 0 0,4-1-18 0 0,1 0-1 0 0,-1 0 1 0 0,0-1-1 0 0,0 1 1 0 0,6-4-1 0 0,98-50-309 0 0,56-32 349 0 0,1668-807 857 0 0,-1497 752-838 0 0,-1021 479 234 0 0,38 64-449 0 0,576-353 157 0 0,-25 15 72 0 0,-132 112 1 0 0,226-171-78 0 0,13-6-69 0 0,31-12-62 0 0,-1-1 0 0 0,66-35 0 0 0,648-324 469 0 0,10 19-51 0 0,-110 65-325 0 0,-1664 779 620 0 0,46 68-654 0 0,926-533 92 0 0,-143 95 54 0 0,180-119-52 0 0,-21 19 35 0 0,20-14-53 0 0,16-8-104 0 0,73-32-187 0 0,55-30 206 0 0,43-20 211 0 0,471-222 48 0 0,631-285 157 0 0,-1044 494-355 0 0,-216 89 12 0 0,-16 5 3 0 0,-1 0 0 0 0,17-9 0 0 0,-26 12-4 0 0,-9 2 32 0 0,-48 14 104 0 0,1 3 0 0 0,-72 32-1 0 0,89-34-83 0 0,-725 340 11 0 0,27 38-111 0 0,723-387 76 0 0,-127 72-9 0 0,62-30 15 0 0,77-48-4 0 0,-1 0 0 0 0,1 0 1 0 0,-1 0-1 0 0,1 0 0 0 0,-1 0 0 0 0,1 1 0 0 0,0-1 0 0 0,0 1 0 0 0,0-1 1 0 0,-1 1-1 0 0,1-1 0 0 0,-1 3 0 0 0,2-3 1 0 0,1-1 0 0 0,-1 0 0 0 0,0 0 0 0 0,0 0 0 0 0,0 1 0 0 0,0-1 0 0 0,0 0 0 0 0,1 0 0 0 0,-1 0 0 0 0,0 0 0 0 0,0 1 1 0 0,0-1-1 0 0,1 0 0 0 0,-1 0 0 0 0,0 0 0 0 0,0 0 0 0 0,1 0 0 0 0,-1 0 0 0 0,0 0 0 0 0,0 0 0 0 0,0 0 0 0 0,1 0 0 0 0,-1 0 0 0 0,0 0 0 0 0,0 0 0 0 0,1 0 0 0 0,-1 0 0 0 0,0 0 0 0 0,0 0 0 0 0,1 0 0 0 0,-1 0 1 0 0,0 0-1 0 0,23-5-56 0 0,81-33-100 0 0,627-257 330 0 0,104-39-21 0 0,100 14-309 0 0,-994 332 298 0 0,-56 22-96 0 0,-119 54-1 0 0,182-67-55 0 0,-441 193 128 0 0,-589 349 0 0 0,1043-541-122 0 0,15-9-4 0 0,1 1 0 0 0,-41 32 0 0 0,60-41-12 0 0,15-5-35 0 0,9-3 7 0 0,0 0 0 0 0,0-2 0 0 0,19-7 0 0 0,72-29 72 0 0,65-34 81 0 0,90-40-5 0 0,829-340-38 0 0,139 13 102 0 0,-960 347-198 0 0,-224 76 30 0 0,-29 11-15 0 0,-1 1 0 0 0,26-5 1 0 0,-61 15 30 0 0,0 1 0 0 0,1 0 1 0 0,-25 11-1 0 0,-4 3 21 0 0,-99 37 8 0 0,-48 17-32 0 0,-52 21 13 0 0,-675 283-70 0 0,23 40 21 0 0,715-323 73 0 0,134-69 10 0 0,-67 47 0 0 0,107-66-67 0 0,15-7-35 0 0,43-13-31 0 0,94-42 0 0 0,-141 55 79 0 0,182-76 7 0 0,56-21 3 0 0,913-331 102 0 0,12 38 60 0 0,-1124 378-171 0 0,-36 11-7 0 0,161-56-219 0 0,-167 57 46 0 0,-7 1 119 0 0,-19 5 29 0 0,-289 92 66 0 0,202-61-27 0 0,-1708 674 101 0 0,1659-632-57 0 0,130-62-25 0 0,-30 21 0 0 0,43-21-8 0 0,15-15-20 0 0,1 0-1 0 0,0 1 1 0 0,0-1 0 0 0,0 0 0 0 0,0 0-1 0 0,0 0 1 0 0,0 0 0 0 0,0 1 0 0 0,-1-1 0 0 0,1 0-1 0 0,0 0 1 0 0,0 0 0 0 0,0 0 0 0 0,0 1 0 0 0,0-1-1 0 0,0 0 1 0 0,0 0 0 0 0,0 0 0 0 0,0 1-1 0 0,0-1 1 0 0,0 0 0 0 0,0 0 0 0 0,0 0 0 0 0,0 1-1 0 0,0-1 1 0 0,0 0 0 0 0,1 0 0 0 0,-1 0-1 0 0,0 0 1 0 0,0 1 0 0 0,0-1 0 0 0,0 0 0 0 0,0 0-1 0 0,0 0 1 0 0,0 0 0 0 0,1 0 0 0 0,-1 1-1 0 0,0-1 1 0 0,0 0 0 0 0,0 0 0 0 0,0 0 0 0 0,0 0-1 0 0,1 0 1 0 0,-1 0 0 0 0,0 0 0 0 0,0 0 0 0 0,1 1-1 0 0,3-1-7 0 0,0 0 1 0 0,1 0-1 0 0,-1 0 0 0 0,1-1 0 0 0,-1 1 0 0 0,1-1 1 0 0,7-3-1 0 0,122-38-43 0 0,68-27 86 0 0,55-18 26 0 0,1519-490 307 0 0,-897 297-763 0 0,-852 270 348 0 0,-15 6-62 0 0,-38 15 1 0 0,-198 80 178 0 0,30-17-4 0 0,-47 18-10 0 0,-45 19 16 0 0,-1660 736-152 0 0,1779-762 131 0 0,82-38 21 0 0,74-38-57 0 0,12-8-16 0 0,-1-1 0 0 0,0 0 0 0 0,1 0 0 0 0,-1 0 0 0 0,0 1 0 0 0,1-1 0 0 0,-1 0 0 0 0,1 0 0 0 0,-1 0 0 0 0,0 0 1 0 0,1 0-1 0 0,-1 1 0 0 0,1-1 0 0 0,-1 0 0 0 0,0 0 0 0 0,1 0 0 0 0,-1 0 0 0 0,1 0 0 0 0,-1 0 0 0 0,0-1 0 0 0,1 1 0 0 0,-1 0 0 0 0,1 0 0 0 0,18-3-41 0 0,0 0 0 0 0,28-9 1 0 0,129-49 59 0 0,69-31 41 0 0,67-25-19 0 0,55-20 5 0 0,1564-525 316 0 0,-1651 567-404 0 0,-58 18-24 0 0,62-23-58 0 0,-220 77 93 0 0,-47 14 29 0 0,-19 9 2 0 0,1-1-1 0 0,-1 1 1 0 0,1 0-1 0 0,-1 0 1 0 0,1 0-1 0 0,-1 0 1 0 0,1 0-1 0 0,-1 0 1 0 0,1 0-1 0 0,-1 1 0 0 0,1-1 1 0 0,-1 0-1 0 0,-1 2 1 0 0,-93 20 86 0 0,-63 27-47 0 0,-57 22-17 0 0,-65 22 14 0 0,-55 26 2 0 0,-949 378-104 0 0,34 66-2 0 0,1211-544 91 0 0,-14 7 42 0 0,-66 42-1 0 0,114-62-55 0 0,22-6-32 0 0,18-5-38 0 0,43-11-1 0 0,118-46 87 0 0,74-34 59 0 0,74-29-27 0 0,-96 36-32 0 0,1603-563 341 0 0,-1507 540-384 0 0,-65 23-29 0 0,-65 22-114 0 0,24-8-110 0 0,-214 66 260 0 0,-18 6-2 0 0,-7 2-49 0 0,-205 57 189 0 0,17 5-126 0 0,-55 21 13 0 0,-50 26 49 0 0,-1315 562 52 0 0,1432-585 25 0 0,154-73-106 0 0,-39 27 1 0 0,62-39-33 0 0,0 1 1 0 0,0 0-1 0 0,0-1 1 0 0,0 1-1 0 0,1 0 0 0 0,-1 0 1 0 0,0-1-1 0 0,0 1 1 0 0,1 0-1 0 0,-1 0 1 0 0,1 0-1 0 0,-1 0 1 0 0,0 1-1 0 0,1-2-1 0 0,0 1 0 0 0,0-1 0 0 0,1 0 0 0 0,-1 1 0 0 0,0-1 0 0 0,0 0 0 0 0,0 0 0 0 0,0 1 0 0 0,1-1 0 0 0,-1 0 0 0 0,0 0-1 0 0,0 1 1 0 0,1-1 0 0 0,-1 0 0 0 0,0 0 0 0 0,1 0 0 0 0,-1 1 0 0 0,0-1 0 0 0,0 0 0 0 0,1 0 0 0 0,-1 0 0 0 0,0 0 0 0 0,1 0 0 0 0,-1 0 0 0 0,0 0 0 0 0,1 0 0 0 0,-1 0 0 0 0,0 0 0 0 0,1 0 0 0 0,-1 0-1 0 0,0 0 1 0 0,1 0 0 0 0,10 0-11 0 0,0 0 0 0 0,0-1 0 0 0,0 0 0 0 0,0-1 0 0 0,14-4 0 0 0,149-47 61 0 0,74-26 92 0 0,49-16-36 0 0,-114 36-51 0 0,753-236 89 0 0,12 45-1276 0 0,-924 245 1006 0 0,-18 4 23 0 0,-10 2-191 0 0,-321 82 258 0 0,-13 25 125 0 0,-1004 401 968 0 0,1177-435-897 0 0,63-24-72 0 0,100-49-87 0 0,-3 1 4 0 0,0 1 0 0 0,1 0 1 0 0,-1 0-1 0 0,-7 6 1 0 0,12-8-7 0 0,0-1 1 0 0,0 0 0 0 0,0 0 0 0 0,0 0-1 0 0,0 0 1 0 0,0 0 0 0 0,0 0 0 0 0,0 1-1 0 0,-1-1 1 0 0,1 0 0 0 0,0 0-1 0 0,0 0 1 0 0,0 0 0 0 0,0 1 0 0 0,0-1-1 0 0,0 0 1 0 0,0 0 0 0 0,0 0 0 0 0,0 0-1 0 0,0 0 1 0 0,0 1 0 0 0,0-1 0 0 0,1 0-1 0 0,-1 0 1 0 0,0 0 0 0 0,0 0-1 0 0,0 0 1 0 0,0 1 0 0 0,0-1 0 0 0,0 0-1 0 0,0 0 1 0 0,0 0 0 0 0,0 0 0 0 0,0 0-1 0 0,1 0 1 0 0,-1 1 0 0 0,0-1-1 0 0,0 0 1 0 0,0 0 0 0 0,0 0 0 0 0,0 0-1 0 0,0 0 1 0 0,1 0 0 0 0,-1 0 0 0 0,0 0-1 0 0,0 0 1 0 0,0 0 0 0 0,0 0-1 0 0,1 0 1 0 0,-1 0 0 0 0,0 0 0 0 0,0 0-1 0 0,0 0 1 0 0,0 0 0 0 0,0 0 0 0 0,1 0-1 0 0,26 0-62 0 0,92-19-68 0 0,59-30 241 0 0,428-148 167 0 0,-44 13-515 0 0,4 27-631 0 0,-468 135 309 0 0,-135 25 456 0 0,-75 23 253 0 0,-197 75 1 0 0,270-87-129 0 0,-34 13 190 0 0,-111 57-1 0 0,178-81-191 0 0,1 0 0 0 0,0 0-1 0 0,0 1 1 0 0,0 0 0 0 0,-6 6-1 0 0,10-10-18 0 0,1 0 0 0 0,0 0 0 0 0,-1 1 0 0 0,1-1 0 0 0,-1 0 0 0 0,1 1 0 0 0,0-1 0 0 0,0 0-1 0 0,-1 0 1 0 0,1 1 0 0 0,0-1 0 0 0,-1 1 0 0 0,1-1 0 0 0,0 0 0 0 0,0 1 0 0 0,0-1 0 0 0,-1 1-1 0 0,1-1 1 0 0,0 0 0 0 0,0 1 0 0 0,0-1 0 0 0,0 1 0 0 0,0-1 0 0 0,0 1 0 0 0,0-1 0 0 0,0 0 0 0 0,0 1-1 0 0,0-1 1 0 0,0 1 0 0 0,0-1 0 0 0,0 1 0 0 0,0-1 0 0 0,0 0 0 0 0,1 1 0 0 0,-1-1 0 0 0,0 1-1 0 0,1 0 1 0 0,1 0-12 0 0,0-1 0 0 0,1 1-1 0 0,-1-1 1 0 0,1 1 0 0 0,-1-1 0 0 0,1 0-1 0 0,-1 1 1 0 0,5-2 0 0 0,27 0 12 0 0,0-2 1 0 0,62-13-1 0 0,75-28-99 0 0,-152 38 69 0 0,610-199-1664 0 0,-595 193 1383 0 0,-3 1-389 0 0,49-23 0 0 0,-66 23 453 0 0,-14 11 245 0 0,0 0-1 0 0,0 0 1 0 0,0 0 0 0 0,1 0 0 0 0,-1 0 0 0 0,0-1 0 0 0,0 1 0 0 0,0 0 0 0 0,0 0 0 0 0,0 0-1 0 0,0-1 1 0 0,1 1 0 0 0,-1 0 0 0 0,0 0 0 0 0,0 0 0 0 0,0-1 0 0 0,0 1 0 0 0,0 0-1 0 0,0 0 1 0 0,0 0 0 0 0,0-1 0 0 0,0 1 0 0 0,0 0 0 0 0,0 0 0 0 0,0-1 0 0 0,0 1 0 0 0,0 0-1 0 0,0 0 1 0 0,0 0 0 0 0,0-1 0 0 0,-1 1 0 0 0,1 0 0 0 0,0 0 0 0 0,0 0 0 0 0,0 0 0 0 0,0-1-1 0 0,0 1 1 0 0,0 0 0 0 0,-1 0 0 0 0,1 0 0 0 0,0 0 0 0 0,0-1 0 0 0,0 1 0 0 0,0 0-1 0 0,-1 0 1 0 0,1 0 0 0 0,0 0 0 0 0,0 0 0 0 0,0 0 0 0 0,-1 0 0 0 0,1 0 0 0 0,0 0 0 0 0,0 0-1 0 0,0-1 1 0 0,-1 1 0 0 0,1 0 0 0 0,0 0 0 0 0,0 0 0 0 0,0 0 0 0 0,-1 0 0 0 0,1 1 0 0 0,0-1-1 0 0,0 0 1 0 0,-1 0 0 0 0,1 0 0 0 0,0 0 0 0 0,-55-3 239 0 0,-59 4 1 0 0,53 1-54 0 0,-78 2 361 0 0,-140-1 529 0 0,267-3-955 0 0,0-1-1 0 0,0 0 1 0 0,0-1-1 0 0,0 0 0 0 0,0-1 1 0 0,0-1-1 0 0,-17-7 1 0 0,25 9-88 0 0,0 0 0 0 0,0-1 1 0 0,0 1-1 0 0,0-1 1 0 0,0 0-1 0 0,1-1 0 0 0,-1 1 1 0 0,1 0-1 0 0,0-1 1 0 0,0 0-1 0 0,1 0 0 0 0,-1 0 1 0 0,1 0-1 0 0,-1 0 1 0 0,1-1-1 0 0,0 1 0 0 0,1 0 1 0 0,-1-1-1 0 0,1 0 1 0 0,0 1-1 0 0,-1-8 0 0 0,1-1-23 0 0,0 1 0 0 0,0 0 0 0 0,1-1 0 0 0,1 1 0 0 0,0 0 0 0 0,1-1 0 0 0,0 1 0 0 0,1 0 0 0 0,0 0 0 0 0,1 0 0 0 0,0 1 0 0 0,1-1 0 0 0,0 1 0 0 0,1 0 0 0 0,13-18 0 0 0,257-325-297 0 0,-264 340 274 0 0,8-11 13 0 0,-47 50-94 0 0,8-9 109 0 0,-132 117 114 0 0,-143 164-1 0 0,283-285-128 0 0,-18 22 19 0 0,27-31-24 0 0,1 0 1 0 0,-1-1-1 0 0,1 1 1 0 0,-1 0-1 0 0,1 0 1 0 0,0 0-1 0 0,0 0 0 0 0,0 0 1 0 0,1 0-1 0 0,-1 0 1 0 0,1 5-1 0 0,6-10-99 0 0,3-3 80 0 0,1 0 0 0 0,-1 0 0 0 0,0-1 0 0 0,0-1 1 0 0,-1 1-1 0 0,1-1 0 0 0,-2-1 0 0 0,12-12 0 0 0,-5 2 16 0 0,0 0 0 0 0,-1-1 0 0 0,14-27 1 0 0,-19 29-39 0 0,-1-1 1 0 0,0 0-1 0 0,-1-1 1 0 0,-1 1 0 0 0,-1-1-1 0 0,-1 0 1 0 0,1-20 0 0 0,-3-133-1047 0 0,-2 158 971 0 0,0 0 0 0 0,-1 0 0 0 0,-1 0 0 0 0,0 0 0 0 0,-1 1 0 0 0,0 0 0 0 0,-9-19 0 0 0,10 25 114 0 0,-1 0 1 0 0,0 0-1 0 0,-1 0 1 0 0,1 1 0 0 0,-1-1-1 0 0,-1 1 1 0 0,1 1 0 0 0,-1-1-1 0 0,0 1 1 0 0,0-1 0 0 0,-1 2-1 0 0,1-1 1 0 0,-1 1-1 0 0,-9-5 1 0 0,11 7 42 0 0,0 0 0 0 0,0 0 0 0 0,-1 1 0 0 0,1-1 0 0 0,-1 1 0 0 0,1 0 0 0 0,0 1 0 0 0,-1-1 0 0 0,0 1 0 0 0,1 0 0 0 0,-1 0 0 0 0,1 1-1 0 0,-1 0 1 0 0,1 0 0 0 0,0 0 0 0 0,-1 1 0 0 0,1-1 0 0 0,0 1 0 0 0,0 0 0 0 0,0 1 0 0 0,0-1 0 0 0,0 1 0 0 0,1 0 0 0 0,-7 5 0 0 0,5-2-33 0 0,0 0 0 0 0,0 0 0 0 0,1 0 0 0 0,0 1 0 0 0,0 0 0 0 0,1 0 0 0 0,0 0 0 0 0,0 0 0 0 0,0 1 0 0 0,1-1 0 0 0,0 1 0 0 0,1 0 0 0 0,-1 0-1 0 0,2 0 1 0 0,-2 12 0 0 0,2-12 8 0 0,0 0 1 0 0,0-1-1 0 0,1 1 0 0 0,0 0 0 0 0,1 12 1 0 0,-1-18-10 0 0,1-1 0 0 0,-1 1 1 0 0,0-1-1 0 0,1 0 0 0 0,-1 1 0 0 0,1-1 1 0 0,-1 0-1 0 0,1 1 0 0 0,0-1 1 0 0,0 0-1 0 0,-1 0 0 0 0,1 0 0 0 0,0 1 1 0 0,0-1-1 0 0,0 0 0 0 0,0 0 1 0 0,0 0-1 0 0,1-1 0 0 0,-1 1 0 0 0,0 0 1 0 0,0 0-1 0 0,0-1 0 0 0,1 1 0 0 0,-1 0 1 0 0,0-1-1 0 0,1 1 0 0 0,-1-1 1 0 0,1 0-1 0 0,-1 0 0 0 0,3 1 0 0 0,-1-1 5 0 0,1 1-1 0 0,-1-1 1 0 0,1 0-1 0 0,-1 0 1 0 0,1-1-1 0 0,-1 1 1 0 0,1-1-1 0 0,-1 0 1 0 0,1 0-1 0 0,-1 0 1 0 0,1 0-1 0 0,-1 0 0 0 0,0-1 1 0 0,4-1-1 0 0,-3-1 42 0 0,0 1 0 0 0,0-1-1 0 0,0 0 1 0 0,0 1 0 0 0,-1-2-1 0 0,0 1 1 0 0,0 0-1 0 0,6-10 1 0 0,-4 3-19 0 0,0 0 0 0 0,0-1 1 0 0,-1 1-1 0 0,0-1 0 0 0,-1 0 0 0 0,0 0 0 0 0,-1 0 1 0 0,-1 0-1 0 0,0-1 0 0 0,0 1 0 0 0,-3-22 0 0 0,1 20-36 0 0,-1 0 0 0 0,-1 1 0 0 0,0-1 0 0 0,-1 1 0 0 0,0-1 0 0 0,-1 1 0 0 0,-1 0 0 0 0,0 1 0 0 0,-1-1 0 0 0,-8-11 0 0 0,-4-2-167 0 0,-34-36-1 0 0,45 54 150 0 0,1 1 0 0 0,-2-1 0 0 0,1 2 1 0 0,-1-1-1 0 0,0 1 0 0 0,0 0 0 0 0,0 1 0 0 0,-14-5 0 0 0,20 8 27 0 0,0 1 1 0 0,1 1-1 0 0,-1-1 1 0 0,0 0-1 0 0,0 1 0 0 0,0-1 1 0 0,0 1-1 0 0,1 0 1 0 0,-1 0-1 0 0,0 0 1 0 0,0 0-1 0 0,0 1 0 0 0,0-1 1 0 0,-5 3-1 0 0,6-2 1 0 0,0 0 1 0 0,0 0-1 0 0,0 0 0 0 0,1 0 0 0 0,-1 0 0 0 0,1 1 0 0 0,-1-1 1 0 0,1 1-1 0 0,-1-1 0 0 0,1 1 0 0 0,0 0 0 0 0,0-1 0 0 0,0 1 0 0 0,0 0 1 0 0,0 0-1 0 0,-1 2 0 0 0,-1 7 4 0 0,1-1 0 0 0,0 1 0 0 0,0 0 0 0 0,1 0 0 0 0,1 0 0 0 0,0 13 0 0 0,0-16-5 0 0,0 3 0 0 0,0-1-3 0 0,0 0 0 0 0,0 1 1 0 0,1-1-1 0 0,4 15 1 0 0,-5-23 1 0 0,1 0 0 0 0,-1 0 1 0 0,1 0-1 0 0,0 0 0 0 0,0 0 1 0 0,0 0-1 0 0,0 0 0 0 0,0 0 1 0 0,0 0-1 0 0,0-1 0 0 0,1 1 1 0 0,-1-1-1 0 0,1 1 0 0 0,-1-1 1 0 0,1 1-1 0 0,-1-1 0 0 0,1 0 1 0 0,0 0-1 0 0,0 0 0 0 0,0 0 1 0 0,0 0-1 0 0,0 0 0 0 0,-1 0 1 0 0,2-1-1 0 0,-1 1 0 0 0,0-1 1 0 0,4 1-1 0 0,-6-1 3 0 0,1 0-1 0 0,-1 0 1 0 0,0 0-1 0 0,1 0 1 0 0,-1 0-1 0 0,1 0 1 0 0,-1 0 0 0 0,0 0-1 0 0,1 0 1 0 0,-1 0-1 0 0,1 0 1 0 0,-1-1-1 0 0,0 1 1 0 0,1 0-1 0 0,-1 0 1 0 0,1 0 0 0 0,-1-1-1 0 0,0 1 1 0 0,1 0-1 0 0,-1-1 1 0 0,0 1-1 0 0,0 0 1 0 0,1-1-1 0 0,-1 1 1 0 0,0 0-1 0 0,0-1 1 0 0,1 1 0 0 0,-1 0-1 0 0,0-1 1 0 0,0 1-1 0 0,0-1 1 0 0,0 1-1 0 0,0 0 1 0 0,1-1-1 0 0,-1 0 1 0 0,0-18 163 0 0,0 13-100 0 0,0-1-41 0 0,-1 0 1 0 0,0 0-1 0 0,0 0 1 0 0,-1 0-1 0 0,0 0 1 0 0,0 0-1 0 0,0 0 1 0 0,-1 0-1 0 0,0 1 1 0 0,0 0-1 0 0,-1-1 1 0 0,0 1-1 0 0,-9-10 1 0 0,-4-4-32 0 0,-2 2 0 0 0,-31-26 0 0 0,50 44 7 0 0,-174-135-154 0 0,23 19-30 0 0,-17-26 0 0 0,166 142 215 0 0,4 5-57 0 0,7 9-54 0 0,18 10 64 0 0,1-1 0 0 0,1-1 0 0 0,1-1 0 0 0,44 22 0 0 0,-48-30 24 0 0,54 19 0 0 0,-69-28-4 0 0,0-1 0 0 0,0 0 0 0 0,0-1 0 0 0,1-1 0 0 0,-1 1 0 0 0,1-2 0 0 0,21-1 0 0 0,-33 1-1 0 0,1 0 0 0 0,0-1 0 0 0,-1 1 0 0 0,1 0 0 0 0,0-1 0 0 0,-1 1 0 0 0,1-1-1 0 0,-1 1 1 0 0,1-1 0 0 0,-1 1 0 0 0,1-1 0 0 0,-1 0 0 0 0,1 1 0 0 0,-1-1 0 0 0,1 0 0 0 0,-1 1 0 0 0,0-1 0 0 0,0 0 0 0 0,1 1 0 0 0,-1-1 0 0 0,0 0 0 0 0,0 0 0 0 0,0 1 0 0 0,0-1 0 0 0,1 0 0 0 0,-1 0 0 0 0,0 1 0 0 0,-1-1 0 0 0,1 0 0 0 0,0 0-1 0 0,0 1 1 0 0,0-1 0 0 0,0 0 0 0 0,-1-1 0 0 0,1-3 38 0 0,-1-2-17 0 0,1 0 1 0 0,-1 0 0 0 0,0 0-1 0 0,-1 0 1 0 0,0 1-1 0 0,0-1 1 0 0,0 0-1 0 0,-1 1 1 0 0,0 0-1 0 0,0-1 1 0 0,-1 1 0 0 0,0 1-1 0 0,-4-7 1 0 0,-9-8-13 0 0,0 2 1 0 0,-26-23 0 0 0,29 29-3 0 0,-63-55-29 0 0,-4 3 0 0 0,-1 5-1 0 0,-4 2 1 0 0,-135-65 0 0 0,209 116 28 0 0,-56-24 16 0 0,61 27-5 0 0,-1 1 1 0 0,1 0 0 0 0,-1 0 0 0 0,1 1-1 0 0,-1 0 1 0 0,-15 0 0 0 0,23 1-18 0 0,0-1 1 0 0,-1 1 0 0 0,1 0-1 0 0,0 0 1 0 0,-1 0-1 0 0,1 0 1 0 0,0 0-1 0 0,-1 0 1 0 0,1 0 0 0 0,0 0-1 0 0,-1 1 1 0 0,1-1-1 0 0,0 0 1 0 0,0 0-1 0 0,-1 0 1 0 0,1 0 0 0 0,0 0-1 0 0,-1 0 1 0 0,1 1-1 0 0,0-1 1 0 0,0 0 0 0 0,-1 0-1 0 0,1 0 1 0 0,0 1-1 0 0,0-1 1 0 0,-1 0-1 0 0,1 0 1 0 0,0 1 0 0 0,0-1-1 0 0,0 0 1 0 0,-1 1-1 0 0,1-1 1 0 0,0 0 0 0 0,0 0-1 0 0,0 1 1 0 0,0-1-1 0 0,0 1 1 0 0,-1 4-9 0 0,0-1 0 0 0,1 1 0 0 0,0 0 0 0 0,0 0 0 0 0,0 0 0 0 0,1 0 0 0 0,-1 0 0 0 0,1 0 0 0 0,0-1 0 0 0,1 1 0 0 0,-1 0 0 0 0,1 0 0 0 0,0-1 0 0 0,0 0 0 0 0,0 1 0 0 0,1-1 0 0 0,2 4 0 0 0,7 8 2 0 0,1-1-1 0 0,0-1 0 0 0,16 14 1 0 0,-29-28 3 0 0,37 33-2 0 0,1-3 1 0 0,1-1-1 0 0,1-2 0 0 0,76 37 1 0 0,-111-61-1 0 0,-4-2-2 0 0,0 0 0 0 0,1-1 0 0 0,-1 1 0 0 0,0-1 0 0 0,1 1 0 0 0,-1-1 0 0 0,1 1 0 0 0,-1-1 0 0 0,1 0 0 0 0,2 1 0 0 0,-4-2 15 0 0,0 0-1 0 0,1 0 0 0 0,-1 0 0 0 0,-1 0 0 0 0,1 0 0 0 0,0 0 0 0 0,0 0 0 0 0,0 0 0 0 0,-1 0 0 0 0,1 0 1 0 0,0 0-1 0 0,-1 0 0 0 0,0-2 0 0 0,-5-5 28 0 0,0 1 1 0 0,-1 0-1 0 0,1 0 1 0 0,-2 0-1 0 0,1 1 0 0 0,-1 0 1 0 0,-14-9-1 0 0,14 9-30 0 0,-342-202 64 0 0,150 95-102 0 0,-230-156 46 0 0,406 255 11 0 0,24 14-23 0 0,0-1 0 0 0,0 1 0 0 0,0 0 0 0 0,-1 0 0 0 0,1 0 0 0 0,0 0-1 0 0,0 0 1 0 0,0 0 0 0 0,0-1 0 0 0,0 1 0 0 0,-1 0 0 0 0,1 0 0 0 0,0 0 0 0 0,0 0 0 0 0,0 0 0 0 0,-1 0 0 0 0,1 0 0 0 0,0 0 0 0 0,0 0-1 0 0,0 0 1 0 0,0 0 0 0 0,-1 0 0 0 0,1 0 0 0 0,0 0 0 0 0,0 0 0 0 0,0 0 0 0 0,-1 0 0 0 0,1 0 0 0 0,0 0 0 0 0,0 0 0 0 0,0 0 0 0 0,-1 0-1 0 0,1 0 1 0 0,0 0 0 0 0,0 0 0 0 0,0 0 0 0 0,-1 1 0 0 0,6 7 74 0 0,4 2-97 0 0,0-1 1 0 0,0-1 0 0 0,1 0-1 0 0,1 0 1 0 0,18 11-1 0 0,-22-15 26 0 0,64 41-3 0 0,1-4 0 0 0,3-4 1 0 0,0-2-1 0 0,160 48 0 0 0,-226-80 2 0 0,10 0 15 0 0,-19-4-15 0 0,1 1 0 0 0,-1-1 0 0 0,0 0 0 0 0,0 0 0 0 0,0 1 0 0 0,0-1 0 0 0,0 0 0 0 0,0 0 0 0 0,-1 1 0 0 0,1-1 0 0 0,0 0 0 0 0,0 0 0 0 0,0 1 0 0 0,-1-1 0 0 0,1 0 0 0 0,0 1 0 0 0,-1-1 0 0 0,1 0 0 0 0,-1 1 0 0 0,1-1 0 0 0,-1 1 0 0 0,0-2 0 0 0,-10-8 44 0 0,0 1-1 0 0,0 0 0 0 0,-25-14 0 0 0,10 7-40 0 0,-306-201 5 0 0,-134-88-223 0 0,438 286 220 0 0,-146-93 21 0 0,163 105-52 0 0,11 10-13 0 0,13 8-40 0 0,47 30 26 0 0,67 33 0 0 0,73 27 117 0 0,94 23 18 0 0,-274-118-98 0 0,-20-6 10 0 0,0 0 1 0 0,0 0 0 0 0,0 0-1 0 0,0 0 1 0 0,1 0 0 0 0,-1 1-1 0 0,0-1 1 0 0,0 0 0 0 0,0 0-1 0 0,0 0 1 0 0,0 0 0 0 0,0 0-1 0 0,1 0 1 0 0,-1 0-1 0 0,0 0 1 0 0,0 0 0 0 0,0 0-1 0 0,0 0 1 0 0,0 0 0 0 0,1 0-1 0 0,-1 0 1 0 0,0 0 0 0 0,0 0-1 0 0,0 0 1 0 0,0 0-1 0 0,0 0 1 0 0,1 0 0 0 0,-1-1-1 0 0,0 1 1 0 0,0 0 0 0 0,0 0-1 0 0,0 0 1 0 0,0 0 0 0 0,0 0-1 0 0,1 0 1 0 0,-1 0 0 0 0,0 0-1 0 0,0 0 1 0 0,0-1-1 0 0,0 1 1 0 0,0 0 0 0 0,0 0-1 0 0,0 0 1 0 0,0 0 0 0 0,0 0-1 0 0,0-1 1 0 0,0 1 0 0 0,0 0-1 0 0,0 0 1 0 0,1-1 3 0 0,-1 0 1 0 0,0 0-1 0 0,-1 0 0 0 0,1 0 1 0 0,0 0-1 0 0,0 0 1 0 0,0 0-1 0 0,0 1 0 0 0,-1-1 1 0 0,1 0-1 0 0,0 0 1 0 0,-1 0-1 0 0,1 0 0 0 0,-1 1 1 0 0,1-1-1 0 0,-1 0 1 0 0,1 0-1 0 0,-1 1 0 0 0,0-2 1 0 0,-13-11 17 0 0,0 0 1 0 0,-1 1-1 0 0,-17-10 1 0 0,6 4-36 0 0,-87-59-32 0 0,-3 4 0 0 0,-4 6-1 0 0,-2 5 1 0 0,-152-54-1 0 0,257 110 48 0 0,-6-3 3 0 0,1 1 0 0 0,-2 1 0 0 0,1 1 0 0 0,-47-6 0 0 0,69 11-6 0 0,0 1 0 0 0,0 0 0 0 0,0 0 0 0 0,0 0 0 0 0,0 0-1 0 0,0 0 1 0 0,0 0 0 0 0,0 0 0 0 0,0 0 0 0 0,0 0 0 0 0,0 0 0 0 0,0 0 0 0 0,0 1 0 0 0,0-1-1 0 0,0 0 1 0 0,0 1 0 0 0,0-1 0 0 0,0 1 0 0 0,0-1 0 0 0,1 1 0 0 0,-1 0 0 0 0,0-1 0 0 0,0 1-1 0 0,1 0 1 0 0,-1-1 0 0 0,0 2 0 0 0,0 0-7 0 0,0 1 0 0 0,1-1 0 0 0,0 1 0 0 0,0-1 0 0 0,-1 1-1 0 0,1-1 1 0 0,1 1 0 0 0,-1-1 0 0 0,1 4 0 0 0,-1-1 2 0 0,1-1 1 0 0,0 0 0 0 0,0 0 1 0 0,0 1-1 0 0,1-1 0 0 0,-1 0 1 0 0,1-1-1 0 0,0 1 0 0 0,0 0 1 0 0,0 0-1 0 0,1-1 0 0 0,-1 1 1 0 0,1-1-1 0 0,0 0 0 0 0,5 4 1 0 0,4 4-1 0 0,1-1 1 0 0,21 13-1 0 0,-19-14 3 0 0,21 13-1 0 0,1-1-1 0 0,1-3 0 0 0,1 0 0 0 0,66 19 1 0 0,-98-35-2 0 0,-1 0 1 0 0,1-1 0 0 0,0 0 0 0 0,9 1-1 0 0,-15-2 7 0 0,-1-1 0 0 0,0 1 0 0 0,1 0 0 0 0,-1 0 0 0 0,1 0 0 0 0,-1 0 0 0 0,0-1 0 0 0,1 1 0 0 0,-1 0 0 0 0,0 0 0 0 0,0-1 0 0 0,1 1 0 0 0,-1 0 0 0 0,0-1-1 0 0,0 1 1 0 0,1 0 0 0 0,-1-1 0 0 0,0 1 0 0 0,0 0 0 0 0,0-1 0 0 0,1 1 0 0 0,-1 0 0 0 0,0-1 0 0 0,0 1 0 0 0,0-1 0 0 0,0 1 0 0 0,0 0 0 0 0,0-1 0 0 0,0 1 0 0 0,0-1 0 0 0,0 1-1 0 0,0 0 1 0 0,0-1 0 0 0,0 1 0 0 0,0 0 0 0 0,0-1 0 0 0,-1 1 0 0 0,1-1 0 0 0,0 1 0 0 0,0 0 0 0 0,0-1 0 0 0,-1 0 0 0 0,-9-19 64 0 0,-6 5-51 0 0,-2 0 1 0 0,0 1-1 0 0,-37-21 1 0 0,52 33-17 0 0,-76-43-18 0 0,-2 3-1 0 0,-90-33 1 0 0,-182-48-27 0 0,47 32 101 0 0,231 74-34 0 0,0 2 0 0 0,-89-5-1 0 0,118 19-17 0 0,45 1-4 0 0,0 0-1 0 0,0 0 1 0 0,0 0 0 0 0,0 0-1 0 0,1 0 1 0 0,-1 0-1 0 0,0 0 1 0 0,0 1-1 0 0,0-1 1 0 0,0 0 0 0 0,0 0-1 0 0,0 1 1 0 0,0-1-1 0 0,1 1 1 0 0,-1-1 0 0 0,0 0-1 0 0,0 1 1 0 0,0 0-1 0 0,1-1 1 0 0,-1 1 0 0 0,0-1-1 0 0,1 1 1 0 0,-1 0-1 0 0,1-1 1 0 0,-1 1-1 0 0,1 0 1 0 0,-1 0 0 0 0,1 0-1 0 0,-1-1 1 0 0,1 1-1 0 0,0 0 1 0 0,-1 0 0 0 0,1 0-1 0 0,0 0 1 0 0,0 0-1 0 0,-1 0 1 0 0,1 0 0 0 0,0 0-1 0 0,0 0 1 0 0,1 2-7 0 0,-1 0-1 0 0,1 0 1 0 0,0 0 0 0 0,-1 0 0 0 0,1 0 0 0 0,1 0-1 0 0,-1-1 1 0 0,0 1 0 0 0,1-1 0 0 0,-1 1 0 0 0,1-1 0 0 0,3 4-1 0 0,3 3-4 0 0,1 0 0 0 0,0-2 0 0 0,1 1 0 0 0,0-1 0 0 0,0 0-1 0 0,14 7 1 0 0,75 31-28 0 0,-78-37 41 0 0,44 19-18 0 0,1-4 1 0 0,1-2-1 0 0,1-3 1 0 0,136 16-1 0 0,-193-34 30 0 0,-9-3 25 0 0,-9-3 21 0 0,-20-10-26 0 0,0 1 1 0 0,-32-12-1 0 0,-69-23 32 0 0,80 32-57 0 0,-111-40-2 0 0,-309-68 0 0 0,440 121 10 0 0,0 1-1 0 0,-45-1 0 0 0,72 5-19 0 0,1 0-1 0 0,-1 0 0 0 0,0 0 1 0 0,1 0-1 0 0,-1 0 1 0 0,1 0-1 0 0,-1 0 0 0 0,1 0 1 0 0,-1 0-1 0 0,1 0 1 0 0,-1 1-1 0 0,1-1 0 0 0,-1 0 1 0 0,1 0-1 0 0,0 0 1 0 0,-1 1-1 0 0,1-1 1 0 0,-1 0-1 0 0,1 0 0 0 0,-1 1 1 0 0,1-1-1 0 0,0 1 1 0 0,-1-1-1 0 0,1 0 0 0 0,0 1 1 0 0,-1-1-1 0 0,1 1 1 0 0,0-1-1 0 0,0 0 0 0 0,-1 1 1 0 0,1-1-1 0 0,0 1 1 0 0,0-1-1 0 0,0 1 1 0 0,0-1-1 0 0,-1 1 0 0 0,1-1 1 0 0,0 1-1 0 0,0-1 1 0 0,0 1-1 0 0,0-1 0 0 0,0 1 1 0 0,0 0-1 0 0,1-1 1 0 0,-1 1-1 0 0,0 1-6 0 0,1 0 0 0 0,0 0 1 0 0,-1-1-1 0 0,1 1 0 0 0,0 0 0 0 0,0-1 0 0 0,0 1 0 0 0,0 0 1 0 0,0-1-1 0 0,0 1 0 0 0,0-1 0 0 0,3 3 0 0 0,2 0-7 0 0,0 0-1 0 0,0-1 0 0 0,1 1 0 0 0,-1-1 1 0 0,1-1-1 0 0,0 1 0 0 0,0-1 0 0 0,0 0 1 0 0,0-1-1 0 0,13 2 0 0 0,10-1-114 0 0,39-2 0 0 0,-35 0 59 0 0,-23 0 30 0 0,-1-1-1 0 0,0 0 1 0 0,0 0 0 0 0,0-1 0 0 0,0-1-1 0 0,0 1 1 0 0,0-2 0 0 0,0 1 0 0 0,12-7-1 0 0,-18 8 30 0 0,0-1 0 0 0,-1 1-1 0 0,1-1 1 0 0,0 1-1 0 0,-1-1 1 0 0,0 0 0 0 0,1-1-1 0 0,-1 1 1 0 0,-1 0 0 0 0,1-1-1 0 0,0 0 1 0 0,-1 1-1 0 0,0-1 1 0 0,1 0 0 0 0,-2 0-1 0 0,1-1 1 0 0,0 1 0 0 0,-1 0-1 0 0,0 0 1 0 0,0-1-1 0 0,0 1 1 0 0,-1-1 0 0 0,1-6-1 0 0,-1 9 15 0 0,0-1-1 0 0,0 1 0 0 0,-1-1 1 0 0,1 1-1 0 0,-1-1 0 0 0,0 1 0 0 0,1-1 1 0 0,-1 1-1 0 0,0-1 0 0 0,-1 1 1 0 0,1 0-1 0 0,0 0 0 0 0,-1-1 1 0 0,-2-2-1 0 0,0 1-5 0 0,0 0 1 0 0,1 1-1 0 0,-2 0 1 0 0,1 0-1 0 0,0 0 0 0 0,0 0 1 0 0,-6-2-1 0 0,-5-1-4 0 0,1 1 0 0 0,-1 0-1 0 0,0 1 1 0 0,-19-2 0 0 0,-4 1 26 0 0,0 2 0 0 0,-1 1 1 0 0,1 2-1 0 0,-42 6 1 0 0,49-1 7 0 0,-1 1 0 0 0,1 1 0 0 0,1 2 0 0 0,0 2 0 0 0,-35 16 0 0 0,-136 82-13 0 0,195-106-12 0 0,3-1-1 0 0,1-1-1 0 0,-1 0 1 0 0,1 1-1 0 0,-1-1 1 0 0,1 1-1 0 0,0 0 1 0 0,0 0 0 0 0,0 0-1 0 0,0 0 1 0 0,0 0-1 0 0,-2 4 1 0 0,4-2-162 0 0,7-4 85 0 0,-2 0 34 0 0,14-1 25 0 0,0-1 0 0 0,0-1 0 0 0,0 0-1 0 0,-1-2 1 0 0,1 0 0 0 0,19-8 0 0 0,10-7 62 0 0,50-30 1 0 0,-76 40-35 0 0,-1-2 0 0 0,-1-1 0 0 0,0 0 1 0 0,-1-2-1 0 0,29-27 0 0 0,-46 40-11 0 0,0 0-1 0 0,0 0 1 0 0,-1-1-1 0 0,1 1 1 0 0,0-1-1 0 0,-1 0 1 0 0,0 1-1 0 0,1-1 1 0 0,-1 0-1 0 0,0 0 1 0 0,0 0-1 0 0,-1 0 1 0 0,1 0-1 0 0,-1 0 1 0 0,1 0-1 0 0,-1-5 1 0 0,0 7 1 0 0,0 0 1 0 0,0 1 0 0 0,0-1 0 0 0,0 0-1 0 0,0 0 1 0 0,0 0 0 0 0,0 0 0 0 0,-1 0-1 0 0,1 0 1 0 0,0 0 0 0 0,-1 0-1 0 0,1 1 1 0 0,0-1 0 0 0,-1 0 0 0 0,1 0-1 0 0,-1 0 1 0 0,1 1 0 0 0,-1-1 0 0 0,0 0-1 0 0,1 1 1 0 0,-1-1 0 0 0,0 0 0 0 0,0 0-1 0 0,-3 0-7 0 0,1-1 0 0 0,0 1-1 0 0,0 0 1 0 0,0 0 0 0 0,-1 1 0 0 0,-3-2-1 0 0,-24-1-5 0 0,-63 0 1 0 0,77 3 23 0 0,-35 2 20 0 0,1 2 0 0 0,-1 3 1 0 0,1 2-1 0 0,-56 17 0 0 0,-195 76 125 0 0,213-66-138 0 0,-27 10-26 0 0,108-45-55 0 0,19-10-114 0 0,86-55 239 0 0,137-103 55 0 0,-229 163-126 0 0,22-21-107 0 0,-26 24 115 0 0,0 0-1 0 0,0 0 1 0 0,0 0-1 0 0,0 0 1 0 0,0 0-1 0 0,0 0 1 0 0,0-1-1 0 0,-1 1 1 0 0,1 0-1 0 0,0 0 1 0 0,-1-1-1 0 0,1 1 1 0 0,-1 0-1 0 0,0-1 1 0 0,1 1-1 0 0,-1 0 1 0 0,0-1-1 0 0,0 1 1 0 0,0-2-1 0 0,0 2-1 0 0,0 1 0 0 0,-1 0 0 0 0,1 0 0 0 0,0-1 0 0 0,-1 1 0 0 0,1 0 0 0 0,0 0 1 0 0,-1 0-1 0 0,1 0 0 0 0,-1-1 0 0 0,1 1 0 0 0,0 0 0 0 0,-1 0 0 0 0,1 0 0 0 0,-1 0 0 0 0,1 0 0 0 0,0 0 0 0 0,-1 0 0 0 0,1 0 0 0 0,-1 0 0 0 0,1 0 0 0 0,0 0 0 0 0,-1 0 0 0 0,1 0 0 0 0,-1 1 0 0 0,1-1 7 0 0,-19 1-42 0 0,0 1 1 0 0,0 1-1 0 0,1 0 0 0 0,-1 2 0 0 0,-22 7 1 0 0,-95 43 72 0 0,123-49-31 0 0,-377 178 336 0 0,378-177-308 0 0,10-4-73 0 0,7-5-234 0 0,185-118 374 0 0,-174 109-75 0 0,33-23 76 0 0,60-53 0 0 0,-108 86-94 0 0,23-24 42 0 0,-22 23-41 0 0,-1 0 0 0 0,0 0 0 0 0,0 0 0 0 0,0 0 0 0 0,0 0 0 0 0,0 0 0 0 0,-1 0 0 0 0,1 0 0 0 0,-1 0 0 0 0,1 0 0 0 0,-1-1 0 0 0,1-3 0 0 0,-1 6-5 0 0,0 0 0 0 0,0 0 0 0 0,0-1 0 0 0,-1 1 0 0 0,1 0 0 0 0,0 0 0 0 0,0 0 0 0 0,0 0 0 0 0,0-1 0 0 0,0 1 0 0 0,0 0 1 0 0,0 0-1 0 0,0 0 0 0 0,0 0 0 0 0,-1 0 0 0 0,1-1 0 0 0,0 1 0 0 0,0 0 0 0 0,0 0 0 0 0,0 0 0 0 0,0 0 0 0 0,-1 0 0 0 0,1 0 0 0 0,0 0 0 0 0,0 0 0 0 0,0 0 0 0 0,0-1 0 0 0,-1 1 0 0 0,1 0 0 0 0,0 0 0 0 0,0 0 0 0 0,0 0 0 0 0,-1 0 0 0 0,1 0 0 0 0,0 0 0 0 0,0 0 0 0 0,0 0 0 0 0,0 0 0 0 0,-1 0 0 0 0,1 0 0 0 0,0 1 0 0 0,0-1 0 0 0,0 0 0 0 0,-1 0 0 0 0,1 0 0 0 0,0 0 0 0 0,-28 0 17 0 0,1 1-1 0 0,0 2 1 0 0,0 1 0 0 0,0 0-1 0 0,-51 17 1 0 0,-21 15 45 0 0,-16 6 152 0 0,106-42-165 0 0,9-5-171 0 0,12-10-10 0 0,30-22 324 0 0,-31 29-149 0 0,-1-1 1 0 0,0 0 0 0 0,0 0-1 0 0,12-17 1 0 0,-22 26-52 0 0,0 0 8 0 0,0 0 0 0 0,0 0 0 0 0,1 0 0 0 0,-1 0 0 0 0,0-1 1 0 0,0 1-1 0 0,0 0 0 0 0,0 0 0 0 0,0 0 0 0 0,1 0 0 0 0,-1 0 0 0 0,0-1 0 0 0,0 1 0 0 0,0 0 0 0 0,0 0 0 0 0,0 0 0 0 0,0 0 0 0 0,0-1 0 0 0,0 1 0 0 0,0 0 0 0 0,0 0 0 0 0,0 0 0 0 0,0-1 0 0 0,0 1 1 0 0,0 0-1 0 0,0 0 0 0 0,0 0 0 0 0,0-1 0 0 0,0 1 0 0 0,0 0 0 0 0,0 0 0 0 0,0 0 0 0 0,0 0 0 0 0,0-1 0 0 0,0 1 0 0 0,0 0 0 0 0,0 0 0 0 0,0 0 0 0 0,-1 0 0 0 0,1-1 0 0 0,0 1 0 0 0,0 0 0 0 0,0 0 0 0 0,0 0 1 0 0,0 0-1 0 0,0 0 0 0 0,-1 0 0 0 0,1-1 0 0 0,0 1 0 0 0,0 0 0 0 0,0 0 0 0 0,0 0 0 0 0,-1 0 0 0 0,1 0 0 0 0,0 0 0 0 0,0 0 0 0 0,0 0 0 0 0,-1 0 0 0 0,1 0 0 0 0,0 0 0 0 0,0 0 0 0 0,0 0 0 0 0,-1 0 0 0 0,1 0 1 0 0,0 0-1 0 0,0 0 0 0 0,0 0 0 0 0,-1 0 0 0 0,-15 1 9 0 0,-1 1 0 0 0,0 0 0 0 0,1 1 0 0 0,0 1 0 0 0,-19 6 0 0 0,-81 38 47 0 0,109-45-51 0 0,5-3-3 0 0,1 1 1 0 0,-1 0-1 0 0,0 0 0 0 0,1 0 0 0 0,-1-1 0 0 0,1 1 1 0 0,-1 1-1 0 0,1-1 0 0 0,-2 2 0 0 0,16-2-488 0 0,-1-2 465 0 0,1 0 0 0 0,0-1 0 0 0,-1-1-1 0 0,23-6 1 0 0,52-24 227 0 0,-55 20-153 0 0,23-9 55 0 0,-54 21-175 0 0,-7 4 8 0 0,-75 38 330 0 0,-131 90 1 0 0,204-126-240 0 0,-13 10 87 0 0,20-14-119 0 0,0 0 1 0 0,0 0-1 0 0,1 0 0 0 0,-1 0 1 0 0,0 0-1 0 0,0 0 1 0 0,1 0-1 0 0,-1 0 0 0 0,1 0 1 0 0,-1 0-1 0 0,1 0 1 0 0,-1 1-1 0 0,1-1 0 0 0,-1 0 1 0 0,1 0-1 0 0,0 3 1 0 0,0-4-8 0 0,0 0 0 0 0,0 0 0 0 0,0 1 0 0 0,0-1 0 0 0,1 0 0 0 0,-1 1 0 0 0,0-1 0 0 0,0 0 0 0 0,0 0 0 0 0,0 0 0 0 0,1 1 0 0 0,-1-1 0 0 0,0 0 0 0 0,0 0 0 0 0,1 0 0 0 0,-1 0 0 0 0,0 1 0 0 0,0-1 0 0 0,1 0 0 0 0,-1 0 0 0 0,0 0 0 0 0,0 0 0 0 0,1 0 0 0 0,-1 0 0 0 0,0 0 0 0 0,1 0 0 0 0,-1 0-1 0 0,0 0 1 0 0,0 0 0 0 0,1 0 0 0 0,-1 0 0 0 0,15 0-38 0 0,-10 0 4 0 0,-1 0 36 0 0,49 1 22 0 0,-1-3 0 0 0,102-15-1 0 0,101-43-387 0 0,-245 58-414 0 0,1 0 0 0 0,0 1 0 0 0,13 0 0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855"/>
    </inkml:context>
    <inkml:brush xml:id="br0">
      <inkml:brushProperty name="width" value="0.05" units="cm"/>
      <inkml:brushProperty name="height" value="0.05" units="cm"/>
      <inkml:brushProperty name="color" value="#E71224"/>
    </inkml:brush>
  </inkml:definitions>
  <inkml:trace contextRef="#ctx0" brushRef="#br0">1 1 7475 0 0,'0'0'1388'0'0,"1"20"-924"0"0,0 3-359 0 0,10 88 283 0 0,0 15 48 0 0,-7 186 0 0 0,-5-175-4717 0 0,1-110 319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6.275"/>
    </inkml:context>
    <inkml:brush xml:id="br0">
      <inkml:brushProperty name="width" value="0.05" units="cm"/>
      <inkml:brushProperty name="height" value="0.05" units="cm"/>
      <inkml:brushProperty name="color" value="#E71224"/>
    </inkml:brush>
  </inkml:definitions>
  <inkml:trace contextRef="#ctx0" brushRef="#br0">68 1 10949 0 0,'0'0'912'0'0,"10"125"-864"0"0,-10-85 32 0 0,0 2-64 0 0,0 2 81 0 0,0 0 239 0 0,0 0-128 0 0,-3 2-48 0 0,-4-2-160 0 0,-10 2 32 0 0,7-4-32 0 0,-4 0-304 0 0,4-3-1713 0 0,-7-8-1825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7.955"/>
    </inkml:context>
    <inkml:brush xml:id="br0">
      <inkml:brushProperty name="width" value="0.05" units="cm"/>
      <inkml:brushProperty name="height" value="0.05" units="cm"/>
      <inkml:brushProperty name="color" value="#E71224"/>
    </inkml:brush>
  </inkml:definitions>
  <inkml:trace contextRef="#ctx0" brushRef="#br0">9 9 6531 0 0,'0'0'4872'0'0,"0"0"-4747"0"0,0-1 0 0 0,0 1 0 0 0,0-1 0 0 0,0 1 0 0 0,0 0-1 0 0,0-1 1 0 0,0 1 0 0 0,-1-1 0 0 0,1 1 0 0 0,0 0 0 0 0,0-1 0 0 0,0 1 0 0 0,0-1 0 0 0,-1 1 0 0 0,1 0 0 0 0,0-1 0 0 0,-1 1 0 0 0,1 0 0 0 0,0-1 0 0 0,-1 2-123 0 0,0 0-1 0 0,1 0 0 0 0,-1 0 0 0 0,1 0 1 0 0,-1 0-1 0 0,1 0 0 0 0,0 0 1 0 0,-1 0-1 0 0,1 0 0 0 0,0 0 0 0 0,0 0 1 0 0,0 0-1 0 0,0 0 0 0 0,0 0 1 0 0,0 1-1 0 0,0-1 0 0 0,0 0 0 0 0,1 1 1 0 0,-1 5-32 0 0,0 82 240 0 0,14 295 298 0 0,6-242-737 0 0,3 26-6223 0 0,-22-138 2488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365"/>
    </inkml:context>
    <inkml:brush xml:id="br0">
      <inkml:brushProperty name="width" value="0.05" units="cm"/>
      <inkml:brushProperty name="height" value="0.05" units="cm"/>
      <inkml:brushProperty name="color" value="#E71224"/>
    </inkml:brush>
  </inkml:definitions>
  <inkml:trace contextRef="#ctx0" brushRef="#br0">1 1 7812 0 0,'0'0'571'0'0,"0"17"-19"0"0,-1 10-309 0 0,2 62 213 0 0,2 183 479 0 0,-2-19-1019 0 0,4-180-2696 0 0,-4-41-747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750"/>
    </inkml:context>
    <inkml:brush xml:id="br0">
      <inkml:brushProperty name="width" value="0.05" units="cm"/>
      <inkml:brushProperty name="height" value="0.05" units="cm"/>
      <inkml:brushProperty name="color" value="#E71224"/>
    </inkml:brush>
  </inkml:definitions>
  <inkml:trace contextRef="#ctx0" brushRef="#br0">1 0 11445 0 0,'0'0'-64'0'0,"0"114"64"0"0,0-77 32 0 0,0-1-16 0 0,0 3 0 0 0,0-2 16 0 0,0 3 16 0 0,0-3 64 0 0,0-3-48 0 0,0-1 0 0 0,0 0-48 0 0,3-5 16 0 0,4-2-400 0 0,-7-4-1633 0 0,0-6-2401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0.729"/>
    </inkml:context>
    <inkml:brush xml:id="br0">
      <inkml:brushProperty name="width" value="0.05" units="cm"/>
      <inkml:brushProperty name="height" value="0.05" units="cm"/>
      <inkml:brushProperty name="color" value="#E71224"/>
    </inkml:brush>
  </inkml:definitions>
  <inkml:trace contextRef="#ctx0" brushRef="#br0">170 45 1377 0 0,'0'0'1152'0'0,"-9"0"-976"0"0,-1 0-87 0 0,2 1 7 0 0,0 0 0 0 0,0-1 0 0 0,0-1 0 0 0,0 1 0 0 0,0-1 0 0 0,1 0 0 0 0,-11-3 0 0 0,10 0 360 0 0,5 3-415 0 0,-1-1 1 0 0,1 1-1 0 0,-1-1 1 0 0,0 1-1 0 0,0 0 1 0 0,0 1-1 0 0,1-1 1 0 0,-7 1-1 0 0,9 0 81 0 0,0 0 1 0 0,-1 0-1 0 0,1 0 0 0 0,0 0 0 0 0,0-1 0 0 0,0 1 0 0 0,-1 0 0 0 0,1 0 0 0 0,0-1 0 0 0,0 1 0 0 0,0-1 0 0 0,0 1 1 0 0,0-1-1 0 0,0 1 0 0 0,0-1 0 0 0,0 1 0 0 0,0-1 0 0 0,0 0 0 0 0,0 0 0 0 0,0 0 0 0 0,0 1 0 0 0,0-1 1 0 0,1 0-1 0 0,-1 0 0 0 0,0 0 0 0 0,1 0 0 0 0,-1 0 0 0 0,1-1 0 0 0,-1 1 0 0 0,1 0 0 0 0,-1 0 0 0 0,1 0 0 0 0,0-2 1 0 0,8 1 6034 0 0,20 2-6854 0 0,-19 0 1263 0 0,279 6 557 0 0,-78-1-1042 0 0,-210-5-82 0 0,137 7 342 0 0,-116-4-985 0 0,25 7-1 0 0,-31-6-1218 0 0,0 2-1 0 0,19 8 1 0 0,-17-5-1752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399"/>
    </inkml:context>
    <inkml:brush xml:id="br0">
      <inkml:brushProperty name="width" value="0.05" units="cm"/>
      <inkml:brushProperty name="height" value="0.05" units="cm"/>
      <inkml:brushProperty name="color" value="#E71224"/>
    </inkml:brush>
  </inkml:definitions>
  <inkml:trace contextRef="#ctx0" brushRef="#br0">1 2 7892 0 0,'0'0'1408'0'0,"29"0"-1037"0"0,98-1 83 0 0,307 1 318 0 0,-176 1-3937 0 0,-220-1-1109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756"/>
    </inkml:context>
    <inkml:brush xml:id="br0">
      <inkml:brushProperty name="width" value="0.05" units="cm"/>
      <inkml:brushProperty name="height" value="0.05" units="cm"/>
      <inkml:brushProperty name="color" value="#E71224"/>
    </inkml:brush>
  </inkml:definitions>
  <inkml:trace contextRef="#ctx0" brushRef="#br0">1 16 11941 0 0,'0'0'-288'0'0,"30"0"552"0"0,98 0 41 0 0,235-4 177 0 0,-219-2-102 0 0,-2 1-4052 0 0,-117 5 663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112"/>
    </inkml:context>
    <inkml:brush xml:id="br0">
      <inkml:brushProperty name="width" value="0.05" units="cm"/>
      <inkml:brushProperty name="height" value="0.05" units="cm"/>
      <inkml:brushProperty name="color" value="#E71224"/>
    </inkml:brush>
  </inkml:definitions>
  <inkml:trace contextRef="#ctx0" brushRef="#br0">0 51 6291 0 0,'0'0'6670'0'0,"35"-5"-6702"0"0,115-13 114 0 0,57 0-260 0 0,241 9 0 0 0,-311 9-1867 0 0,-93 0-556 0 0,-3 2-1870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454"/>
    </inkml:context>
    <inkml:brush xml:id="br0">
      <inkml:brushProperty name="width" value="0.05" units="cm"/>
      <inkml:brushProperty name="height" value="0.05" units="cm"/>
      <inkml:brushProperty name="color" value="#E71224"/>
    </inkml:brush>
  </inkml:definitions>
  <inkml:trace contextRef="#ctx0" brushRef="#br0">1 18 9092 0 0,'0'0'3007'0'0,"30"-2"-2866"0"0,100-7-45 0 0,15 3 41 0 0,-109 5-124 0 0,420 1-21 0 0,-439 2-1339 0 0,27 4-1 0 0,-16-1-1216 0 0,6-1-1902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1.281"/>
    </inkml:context>
    <inkml:brush xml:id="br0">
      <inkml:brushProperty name="width" value="0.35" units="cm"/>
      <inkml:brushProperty name="height" value="0.35" units="cm"/>
    </inkml:brush>
  </inkml:definitions>
  <inkml:trace contextRef="#ctx0" brushRef="#br0">535 135 4546 0 0,'0'0'-1571'0'0,"-18"16"53"0"0,-59 53 891 0 0,30-24 1394 0 0,37-34 163 0 0,-1 0 1 0 0,0-1-1 0 0,-1-1 1 0 0,0 0-1 0 0,-17 10 0 0 0,22-16-794 0 0,0 0 0 0 0,0-1-1 0 0,0 1 1 0 0,0-2 0 0 0,0 1-1 0 0,0-1 1 0 0,-1 0 0 0 0,1 0-1 0 0,-1-1 1 0 0,1 0-1 0 0,0 0 1 0 0,-15-3 0 0 0,17 1-19 0 0,0 0 1 0 0,1 0 0 0 0,-1-1-1 0 0,0 0 1 0 0,1 1-1 0 0,0-2 1 0 0,0 1-1 0 0,0 0 1 0 0,0-1 0 0 0,-4-4-1 0 0,3 2 155 0 0,-1 1 1 0 0,0 0-1 0 0,0 0 0 0 0,-8-4 0 0 0,-12-2 704 0 0,21 9-593 0 0,0 0 0 0 0,0 0 0 0 0,0 0 1 0 0,-8-6-1 0 0,12 7-324 0 0,-1 0 0 0 0,1 0 0 0 0,0 0 0 0 0,-1-1 0 0 0,1 1 0 0 0,0-1 0 0 0,0 1 0 0 0,0-1 0 0 0,0 1 0 0 0,0-1 0 0 0,0 1 0 0 0,0-1 0 0 0,1 0 0 0 0,-1 0 0 0 0,1 1 0 0 0,-1-1 0 0 0,1 0 0 0 0,0-2 0 0 0,-2-6 0 0 0,1-1 1 0 0,1 0 0 0 0,0 0-1 0 0,1 1 1 0 0,2-15 0 0 0,-2 20-38 0 0,1-1-1 0 0,0 1 1 0 0,0-1 0 0 0,0 1 0 0 0,0 0 0 0 0,1 0 0 0 0,0 0 0 0 0,0 0 0 0 0,1 0 0 0 0,-1 1 0 0 0,6-6 0 0 0,7-7 14 0 0,1 1 0 0 0,37-27-1 0 0,-46 40-37 0 0,-8 8 21 0 0,-10 13 87 0 0,-11 8 77 0 0,-33 31 0 0 0,28-32-129 0 0,-21 30 1 0 0,46-54-50 0 0,0 0 0 0 0,0 0 1 0 0,0 0-1 0 0,1 0 0 0 0,-1 0 1 0 0,0 0-1 0 0,1 0 0 0 0,-1 0 1 0 0,1 1-1 0 0,-1-1 0 0 0,1 0 1 0 0,0 0-1 0 0,-1 1 0 0 0,1 0 1 0 0,13-3-132 0 0,15-9 149 0 0,-1-2-1 0 0,0 0 0 0 0,46-30 0 0 0,-21 11 111 0 0,-23 14-82 0 0,8-4 7 0 0,63-26 1 0 0,-99 47-63 0 0,-1-1 0 0 0,0 1 0 0 0,0 0 0 0 0,0 0 1 0 0,1 0-1 0 0,-1 0 0 0 0,0-1 0 0 0,0 1 0 0 0,1 0 0 0 0,-1 0 0 0 0,0 0 0 0 0,0 0 1 0 0,1 0-1 0 0,-1 0 0 0 0,0 0 0 0 0,1 0 0 0 0,-1 0 0 0 0,0 0 0 0 0,0 0 1 0 0,1 0-1 0 0,-1 0 0 0 0,0 0 0 0 0,0 0 0 0 0,1 0 0 0 0,-1 0 0 0 0,0 0 0 0 0,0 0 1 0 0,1 1-1 0 0,-1-1 0 0 0,0 0 0 0 0,0 0 0 0 0,1 0 0 0 0,-1 0 0 0 0,0 1 0 0 0,0-1 1 0 0,0 0-1 0 0,1 0 0 0 0,-1 0 0 0 0,0 1 0 0 0,0-1 0 0 0,0 0 0 0 0,0 0 1 0 0,1 1-1 0 0,-1-1 0 0 0,0 0 0 0 0,0 0 0 0 0,0 1 0 0 0,0-1 0 0 0,0 0 0 0 0,0 0 1 0 0,0 1-1 0 0,0-1 0 0 0,0 0 0 0 0,0 0 0 0 0,0 1 0 0 0,0-1 0 0 0,0 1 1 0 0,-4 13-19 0 0,-2-5 42 0 0,0 0 0 0 0,-1 0 0 0 0,1-1 0 0 0,-1 0 0 0 0,-12 10 0 0 0,-2 3 37 0 0,-10 9 0 0 0,23-23-14 0 0,0 0 0 0 0,0 0 0 0 0,1 1 0 0 0,-11 15 0 0 0,17-22-78 0 0,6-2-120 0 0,16-6-239 0 0,-2-1 0 0 0,1 0 0 0 0,-1-1 0 0 0,24-16 0 0 0,-19 11-357 0 0,52-34-2328 0 0,5-12-1083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771"/>
    </inkml:context>
    <inkml:brush xml:id="br0">
      <inkml:brushProperty name="width" value="0.05" units="cm"/>
      <inkml:brushProperty name="height" value="0.05" units="cm"/>
      <inkml:brushProperty name="color" value="#E71224"/>
    </inkml:brush>
  </inkml:definitions>
  <inkml:trace contextRef="#ctx0" brushRef="#br0">1 0 11397 0 0,'0'0'563'0'0,"30"0"-408"0"0,97 0-62 0 0,267 0 239 0 0,-235 0-4623 0 0,-128 0 348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3.238"/>
    </inkml:context>
    <inkml:brush xml:id="br0">
      <inkml:brushProperty name="width" value="0.05" units="cm"/>
      <inkml:brushProperty name="height" value="0.05" units="cm"/>
      <inkml:brushProperty name="color" value="#E71224"/>
    </inkml:brush>
  </inkml:definitions>
  <inkml:trace contextRef="#ctx0" brushRef="#br0">1 1 6387 0 0,'0'0'4597'0'0,"34"0"-4120"0"0,111 0 153 0 0,501 0 3038 0 0,-620 0-3669 0 0,0 1-1 0 0,0 1 0 0 0,0 2 1 0 0,35 9-1 0 0,-49-8-59 0 0,-10-1-1220 0 0,-11-1-2734 0 0,-22-2-2201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5.603"/>
    </inkml:context>
    <inkml:brush xml:id="br0">
      <inkml:brushProperty name="width" value="0.05" units="cm"/>
      <inkml:brushProperty name="height" value="0.05" units="cm"/>
      <inkml:brushProperty name="color" value="#E71224"/>
    </inkml:brush>
  </inkml:definitions>
  <inkml:trace contextRef="#ctx0" brushRef="#br0">251 0 2609 0 0,'0'0'8385'0'0,"0"7"-6312"0"0,0 519 1065 0 0,-1-526-3140 0 0,1 1 1 0 0,0-1 0 0 0,0 1 0 0 0,0-1-1 0 0,0 0 1 0 0,-1 1 0 0 0,1-1 0 0 0,0 1-1 0 0,0-1 1 0 0,-1 0 0 0 0,1 1 0 0 0,0-1-1 0 0,-1 0 1 0 0,1 1 0 0 0,0-1-1 0 0,-1 0 1 0 0,1 0 0 0 0,0 1 0 0 0,-1-1-1 0 0,1 0 1 0 0,-1 0 0 0 0,1 0 0 0 0,-1 1-1 0 0,1-1 1 0 0,0 0 0 0 0,-1 0 0 0 0,1 0-1 0 0,-1 0 1 0 0,1 0 0 0 0,-1 0-1 0 0,0 0 1 0 0,-18 0 52 0 0,15 0-32 0 0,-211 4 155 0 0,214-4-164 0 0,9 0-621 0 0,112 1 6 0 0,173-4 666 0 0,-279 2-358 0 0,1 0-1278 0 0,-1 0 1 0 0,25-6-1 0 0,-29 3-2077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6.322"/>
    </inkml:context>
    <inkml:brush xml:id="br0">
      <inkml:brushProperty name="width" value="0.05" units="cm"/>
      <inkml:brushProperty name="height" value="0.05" units="cm"/>
      <inkml:brushProperty name="color" value="#E71224"/>
    </inkml:brush>
  </inkml:definitions>
  <inkml:trace contextRef="#ctx0" brushRef="#br0">1 0 6291 0 0,'0'0'7622'0'0,"11"0"-7809"0"0,130 0 1553 0 0,177 0 765 0 0,-105 0-7909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134"/>
    </inkml:context>
    <inkml:brush xml:id="br0">
      <inkml:brushProperty name="width" value="0.05" units="cm"/>
      <inkml:brushProperty name="height" value="0.05" units="cm"/>
      <inkml:brushProperty name="color" value="#E71224"/>
    </inkml:brush>
  </inkml:definitions>
  <inkml:trace contextRef="#ctx0" brushRef="#br0">0 0 7443 0 0,'0'0'6273'0'0,"0"38"-6399"0"0,0-10 164 0 0,10 346 2621 0 0,-8-358-2670 0 0,1 1 0 0 0,0 0-1 0 0,1-1 1 0 0,0 0 0 0 0,2 0-1 0 0,0 0 1 0 0,14 26 0 0 0,-17-35-530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930"/>
    </inkml:context>
    <inkml:brush xml:id="br0">
      <inkml:brushProperty name="width" value="0.05" units="cm"/>
      <inkml:brushProperty name="height" value="0.05" units="cm"/>
      <inkml:brushProperty name="color" value="#E71224"/>
    </inkml:brush>
  </inkml:definitions>
  <inkml:trace contextRef="#ctx0" brushRef="#br0">14 69 4978 0 0,'0'0'5451'0'0,"-2"-5"-4782"0"0,1 3-666 0 0,-8-19 684 0 0,8 20-617 0 0,1 0 0 0 0,0 1 0 0 0,0-1-1 0 0,-1 0 1 0 0,1 0 0 0 0,0 0 0 0 0,0 0 0 0 0,0 1 0 0 0,0-1 0 0 0,0 0-1 0 0,0 0 1 0 0,0 0 0 0 0,0 0 0 0 0,1 1 0 0 0,-1-1 0 0 0,0 0 0 0 0,0 0-1 0 0,1 1 1 0 0,-1-1 0 0 0,0 0 0 0 0,1 0 0 0 0,-1 1 0 0 0,1-1 0 0 0,-1 0-1 0 0,1 1 1 0 0,-1-1 0 0 0,1 0 0 0 0,-1 1 0 0 0,2-2 0 0 0,5-1 86 0 0,0 0 0 0 0,-1 1 1 0 0,1 0-1 0 0,0 0 0 0 0,0 0 1 0 0,1 1-1 0 0,9-1 0 0 0,55 2 24 0 0,-38 1-108 0 0,-23-1-77 0 0,1 0-1 0 0,0 1 1 0 0,-1 1 0 0 0,1 0 0 0 0,-1 1 0 0 0,1 0-1 0 0,-1 0 1 0 0,11 6 0 0 0,-16-6 22 0 0,-1 0 0 0 0,1 0 0 0 0,-1 0-1 0 0,1 1 1 0 0,-1 0 0 0 0,0 0 0 0 0,-1 1 0 0 0,1-1 0 0 0,-1 1 0 0 0,0 0 0 0 0,0 0-1 0 0,0 0 1 0 0,-1 1 0 0 0,0-1 0 0 0,0 1 0 0 0,3 7 0 0 0,-4-3 117 0 0,1 0-1 0 0,-2-1 1 0 0,1 2 0 0 0,-1-1-1 0 0,-1 0 1 0 0,0 0 0 0 0,-2 19 0 0 0,1-27-113 0 0,1 0-1 0 0,-1-1 1 0 0,0 1 0 0 0,1 0 0 0 0,-1 0 0 0 0,0 0 0 0 0,0-1 0 0 0,0 1 0 0 0,-1-1-1 0 0,1 1 1 0 0,0-1 0 0 0,0 1 0 0 0,-1-1 0 0 0,1 1 0 0 0,-1-1 0 0 0,1 0 0 0 0,-1 0 0 0 0,0 0-1 0 0,-2 1 1 0 0,-6 3 90 0 0,0 0-1 0 0,-14 3 1 0 0,19-6-63 0 0,-14 3 77 0 0,1-2 0 0 0,-1 1 0 0 0,0-2 0 0 0,0-1 0 0 0,-28-1 0 0 0,47 0-237 0 0,-1 0-1 0 0,1 0 1 0 0,-1 0-1 0 0,1 0 1 0 0,-1 0 0 0 0,1 0-1 0 0,0 0 1 0 0,-1 0-1 0 0,1 0 1 0 0,-1 0 0 0 0,1-1-1 0 0,-1 1 1 0 0,1 0-1 0 0,-1 0 1 0 0,1-1 0 0 0,0 1-1 0 0,-1 0 1 0 0,1 0-1 0 0,0-1 1 0 0,-1 1-1 0 0,1 0 1 0 0,0-1 0 0 0,-1 1-1 0 0,1-1 1 0 0,0 1-1 0 0,0 0 1 0 0,-1-1 0 0 0,1 1-1 0 0,0-1 1 0 0,0 1-1 0 0,0-1 1 0 0,0 1 0 0 0,-1-1-1 0 0,1 1 1 0 0,0-1-1 0 0,0 1 1 0 0,0 0 0 0 0,0-1-1 0 0,0 1 1 0 0,0-1-1 0 0,0 1 1 0 0,0-1 0 0 0,1 1-1 0 0,-1-1 1 0 0,0 1-1 0 0,0-1 1 0 0,0 1-1 0 0,0-1 1 0 0,1 1 0 0 0,-1 0-1 0 0,0-1 1 0 0,0 1-1 0 0,1-1 1 0 0,-1 1 0 0 0,0 0-1 0 0,1-1 1 0 0,-1 1-1 0 0,0 0 1 0 0,2-1 0 0 0,17-6-4600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2.742"/>
    </inkml:context>
    <inkml:brush xml:id="br0">
      <inkml:brushProperty name="width" value="0.05" units="cm"/>
      <inkml:brushProperty name="height" value="0.05" units="cm"/>
      <inkml:brushProperty name="color" value="#E71224"/>
    </inkml:brush>
  </inkml:definitions>
  <inkml:trace contextRef="#ctx0" brushRef="#br0">228 8 4994 0 0,'0'0'3439'0'0,"-4"-4"-2662"0"0,0 3-709 0 0,1 0 1 0 0,0 0 0 0 0,-1 1 0 0 0,1 0 0 0 0,-1-1 0 0 0,1 1 0 0 0,-1 0 0 0 0,1 1 0 0 0,0-1 0 0 0,-5 2 0 0 0,-35 9 605 0 0,37-9-500 0 0,-8 2 195 0 0,0 1 1 0 0,1 0 0 0 0,-1 1 0 0 0,-17 10 0 0 0,27-14-341 0 0,1 1 0 0 0,0-1 0 0 0,0 0 0 0 0,0 1 0 0 0,0 0 0 0 0,0 0 0 0 0,1 0 0 0 0,-1 0 0 0 0,1 0 1 0 0,0 0-1 0 0,0 0 0 0 0,0 1 0 0 0,0-1 0 0 0,0 1 0 0 0,1 0 0 0 0,0-1 0 0 0,0 1 0 0 0,0 0 0 0 0,0 0 1 0 0,0 0-1 0 0,1 7 0 0 0,-1 2 10 0 0,1-8-3 0 0,0 0 0 0 0,0 0 0 0 0,0-1 0 0 0,1 1 0 0 0,-1 0 1 0 0,2 5-1 0 0,-1-9-27 0 0,0 1 0 0 0,0 0 0 0 0,0 0 0 0 0,0 0 0 0 0,0 0 0 0 0,1-1 1 0 0,-1 1-1 0 0,1-1 0 0 0,-1 1 0 0 0,1-1 0 0 0,-1 1 0 0 0,1-1 0 0 0,0 0 0 0 0,-1 0 1 0 0,1 0-1 0 0,0 0 0 0 0,3 2 0 0 0,7 1-32 0 0,1-1 0 0 0,-1 0 0 0 0,1-1 0 0 0,-1 0 0 0 0,1-1 0 0 0,0 0 0 0 0,24-2 0 0 0,-13 1-20 0 0,-17-1 72 0 0,0 0-1 0 0,0 0 1 0 0,0 0-1 0 0,0-1 1 0 0,-1 0-1 0 0,1 0 1 0 0,0-1-1 0 0,-1 0 1 0 0,0 0-1 0 0,9-6 1 0 0,-10 6 29 0 0,0 0 1 0 0,0 0-1 0 0,-1-1 1 0 0,0 0 0 0 0,1 0-1 0 0,-1 0 1 0 0,-1 0-1 0 0,1-1 1 0 0,-1 0 0 0 0,0 0-1 0 0,0 1 1 0 0,0-2-1 0 0,3-7 1 0 0,-4 6-86 0 0,-1 0 0 0 0,-1 0 0 0 0,1 0 0 0 0,-1 0 0 0 0,0 0 0 0 0,0 0 0 0 0,-3-10 0 0 0,3 15 26 0 0,-1 1 0 0 0,0 0 0 0 0,0 0-1 0 0,1-1 1 0 0,-1 1 0 0 0,0 0 0 0 0,0 0 0 0 0,0 0 0 0 0,0 0-1 0 0,-1 0 1 0 0,1 0 0 0 0,0 0 0 0 0,0 1 0 0 0,-1-1 0 0 0,1 0 0 0 0,0 1-1 0 0,-1-1 1 0 0,1 1 0 0 0,0-1 0 0 0,-1 1 0 0 0,1 0 0 0 0,-1-1 0 0 0,1 1-1 0 0,-2 0 1 0 0,-39-3-1097 0 0,39 3 699 0 0,1 0-938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3.443"/>
    </inkml:context>
    <inkml:brush xml:id="br0">
      <inkml:brushProperty name="width" value="0.05" units="cm"/>
      <inkml:brushProperty name="height" value="0.05" units="cm"/>
      <inkml:brushProperty name="color" value="#E71224"/>
    </inkml:brush>
  </inkml:definitions>
  <inkml:trace contextRef="#ctx0" brushRef="#br0">0 35 2145 0 0,'0'0'5560'0'0,"5"-6"-4592"0"0,15-17-37 0 0,-15 17 1695 0 0,-5 252-495 0 0,0-245-2224 0 0,1 0 0 0 0,-1 0 0 0 0,0 0 0 0 0,0 1 0 0 0,1-1 1 0 0,-1 0-1 0 0,0 0 0 0 0,1 0 0 0 0,-1 0 0 0 0,1 1 0 0 0,-1-1 0 0 0,1 0 0 0 0,0 0 0 0 0,1 1 0 0 0,3 7-5361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4.311"/>
    </inkml:context>
    <inkml:brush xml:id="br0">
      <inkml:brushProperty name="width" value="0.05" units="cm"/>
      <inkml:brushProperty name="height" value="0.05" units="cm"/>
      <inkml:brushProperty name="color" value="#E71224"/>
    </inkml:brush>
  </inkml:definitions>
  <inkml:trace contextRef="#ctx0" brushRef="#br0">2 97 7315 0 0,'0'0'2714'0'0,"0"16"-2570"0"0,-1 7-96 0 0,0-5 123 0 0,1 1 1 0 0,3 20 0 0 0,-3-33-91 0 0,1-1 0 0 0,0 1 1 0 0,0-1-1 0 0,2 7 0 0 0,-2-11-38 0 0,-1 0 0 0 0,0-1 0 0 0,0 1 0 0 0,1 0 0 0 0,-1 0 0 0 0,1 0 0 0 0,-1 0 0 0 0,1 0-1 0 0,-1-1 1 0 0,1 1 0 0 0,-1 0 0 0 0,1 0 0 0 0,0-1 0 0 0,-1 1 0 0 0,1 0 0 0 0,0-1 0 0 0,0 1-1 0 0,-1-1 1 0 0,1 1 0 0 0,0-1 0 0 0,0 1 0 0 0,0-1 0 0 0,0 0 0 0 0,0 1 0 0 0,0-1 0 0 0,-1 0 0 0 0,1 0-1 0 0,0 0 1 0 0,0 1 0 0 0,0-1 0 0 0,2 0 0 0 0,-3-1 44 0 0,1 1 1 0 0,-1 0-1 0 0,1-1 0 0 0,-1 1 0 0 0,1-1 0 0 0,-1 1 1 0 0,1-1-1 0 0,-1 1 0 0 0,0-1 0 0 0,1 1 0 0 0,-1-1 1 0 0,0 1-1 0 0,1-1 0 0 0,-1 1 0 0 0,0-1 1 0 0,0 1-1 0 0,0-1 0 0 0,1 1 0 0 0,-1-1 0 0 0,0 0 1 0 0,0 1-1 0 0,0-1 0 0 0,0 1 0 0 0,0-1 1 0 0,0-1-1 0 0,0-21 527 0 0,-1 15-471 0 0,-5-106 1253 0 0,5 38-1044 0 0,2 75-352 0 0,-1 0 1 0 0,0 0-1 0 0,0 0 0 0 0,0 0 1 0 0,1 0-1 0 0,-1 0 0 0 0,0 0 1 0 0,1 0-1 0 0,-1 1 1 0 0,1-1-1 0 0,-1 0 0 0 0,1 0 1 0 0,0 0-1 0 0,-1 1 0 0 0,1-1 1 0 0,0 0-1 0 0,-1 1 0 0 0,1-1 1 0 0,0 1-1 0 0,0-1 1 0 0,-1 1-1 0 0,1-1 0 0 0,0 1 1 0 0,0-1-1 0 0,0 1 0 0 0,0 0 1 0 0,1-1-1 0 0,31-5-24 0 0,-29 6 22 0 0,21-2-122 0 0,26 2 0 0 0,-49 0 43 0 0,0 0-1 0 0,0 1 1 0 0,0-1 0 0 0,0 0 0 0 0,0 1 0 0 0,0 0-1 0 0,0-1 1 0 0,0 1 0 0 0,0 0 0 0 0,0 0 0 0 0,0 0-1 0 0,-1 0 1 0 0,1 0 0 0 0,0 0 0 0 0,-1 1 0 0 0,1-1-1 0 0,-1 1 1 0 0,0-1 0 0 0,1 1 0 0 0,-1-1 0 0 0,0 1-1 0 0,2 2 1 0 0,-2 0-530 0 0,1 0 0 0 0,0-1 0 0 0,-1 1 0 0 0,0 1 0 0 0,1-1 1 0 0,-2 0-1 0 0,1 0 0 0 0,0 0 0 0 0,-1 8 0 0 0,0 5-5667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267"/>
    </inkml:context>
    <inkml:brush xml:id="br0">
      <inkml:brushProperty name="width" value="0.05" units="cm"/>
      <inkml:brushProperty name="height" value="0.05" units="cm"/>
      <inkml:brushProperty name="color" value="#E71224"/>
    </inkml:brush>
  </inkml:definitions>
  <inkml:trace contextRef="#ctx0" brushRef="#br0">97 0 5747 0 0,'0'0'4148'0'0,"-3"5"-3166"0"0,-5 4-606 0 0,1 1 0 0 0,0 0-1 0 0,1 1 1 0 0,0-1 0 0 0,-8 22 0 0 0,5-7 355 0 0,-12 45-1 0 0,14-24-203 0 0,2 1-1 0 0,2-1 0 0 0,3 67 0 0 0,1-42-438 0 0,-1-68-83 0 0,0 0-1 0 0,1 1 0 0 0,-1-1 0 0 0,1 0 0 0 0,-1 0 1 0 0,1 0-1 0 0,0 0 0 0 0,2 5 0 0 0,-2-7-3 0 0,-1 0-1 0 0,1 1 1 0 0,0-1 0 0 0,0 0-1 0 0,0 0 1 0 0,-1 0 0 0 0,1 0-1 0 0,0 0 1 0 0,1 0-1 0 0,-1 0 1 0 0,0-1 0 0 0,0 1-1 0 0,0 0 1 0 0,0 0 0 0 0,1-1-1 0 0,-1 1 1 0 0,0-1-1 0 0,1 1 1 0 0,-1-1 0 0 0,0 0-1 0 0,1 1 1 0 0,-1-1-1 0 0,0 0 1 0 0,3 0 0 0 0,14 0-458 0 0,-1-1-1 0 0,0-1 1 0 0,0 0 0 0 0,33-9 0 0 0,-34 5-1882 0 0,0 0 0 0 0,26-14 0 0 0,-25 9-2045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3.916"/>
    </inkml:context>
    <inkml:brush xml:id="br0">
      <inkml:brushProperty name="width" value="0.35" units="cm"/>
      <inkml:brushProperty name="height" value="0.35" units="cm"/>
    </inkml:brush>
  </inkml:definitions>
  <inkml:trace contextRef="#ctx0" brushRef="#br0">3235 246 5603 0 0,'0'0'2000'0'0,"16"-15"-1050"0"0,47-46 240 0 0,-51 46 498 0 0,-12 15-1674 0 0,-7 0 139 0 0,1 1 0 0 0,0-1 0 0 0,0 2 0 0 0,0-1 0 0 0,0 1 0 0 0,1 0 0 0 0,-1 0 0 0 0,0 0 1 0 0,-6 5-1 0 0,-2 0-54 0 0,-276 141 1204 0 0,64-30-157 0 0,182-97-958 0 0,-224 103 1399 0 0,265-124-1581 0 0,11-6-62 0 0,24-12-41 0 0,308-201 481 0 0,-258 158-323 0 0,-4-4 1 0 0,70-74-1 0 0,-143 134-56 0 0,0 0 1 0 0,0 0-1 0 0,-1 0 0 0 0,0 0 1 0 0,0-1-1 0 0,0 0 0 0 0,-1 0 1 0 0,0 0-1 0 0,0 0 0 0 0,3-7 1 0 0,-6 13-3 0 0,0-1 0 0 0,0 1 1 0 0,1-1-1 0 0,-1 0 0 0 0,0 1 0 0 0,0-1 1 0 0,0 1-1 0 0,0-1 0 0 0,0 1 0 0 0,0-1 1 0 0,0 1-1 0 0,0-1 0 0 0,0 0 0 0 0,0 1 1 0 0,0-1-1 0 0,0 1 0 0 0,0-1 0 0 0,0 1 1 0 0,-1-1-1 0 0,1 1 0 0 0,0-1 0 0 0,-1 0 1 0 0,0 0-1 0 0,-1 1 0 0 0,1-1 0 0 0,-1 1 0 0 0,0 0 0 0 0,1 0 1 0 0,-1-1-1 0 0,1 1 0 0 0,-1 0 0 0 0,1 1 0 0 0,-3-1 0 0 0,-12 1-1 0 0,1 2 0 0 0,0-1 0 0 0,0 2 0 0 0,-26 8 0 0 0,-62 32 30 0 0,69-28-20 0 0,-477 243 157 0 0,368-183-50 0 0,105-56-74 0 0,-124 71 182 0 0,171-92-338 0 0,13-4 24 0 0,387-196 255 0 0,-362 176-149 0 0,33-17 42 0 0,108-75 1 0 0,-185 115-60 0 0,-1 1 4 0 0,0-1 0 0 0,0 1-1 0 0,0-1 1 0 0,0 1 0 0 0,0-1-1 0 0,0 0 1 0 0,0 0 0 0 0,-1 1-1 0 0,1-1 1 0 0,-1 0 0 0 0,1-1-1 0 0,-1 1 1 0 0,0 0 0 0 0,0 0 0 0 0,2-4-1 0 0,-3 6-4 0 0,0 0 0 0 0,0-1 1 0 0,0 1-1 0 0,0 0 0 0 0,0 0 0 0 0,0 0 0 0 0,0 0 0 0 0,0 0 0 0 0,0-1 0 0 0,0 1 0 0 0,0 0 1 0 0,0 0-1 0 0,0 0 0 0 0,0 0 0 0 0,0 0 0 0 0,0-1 0 0 0,0 1 0 0 0,0 0 0 0 0,0 0 0 0 0,-1 0 0 0 0,1 0 1 0 0,0 0-1 0 0,0-1 0 0 0,0 1 0 0 0,0 0 0 0 0,0 0 0 0 0,0 0 0 0 0,0 0 0 0 0,0 0 0 0 0,0 0 1 0 0,-1 0-1 0 0,1 0 0 0 0,0-1 0 0 0,0 1 0 0 0,0 0 0 0 0,0 0 0 0 0,0 0 0 0 0,-1 0 0 0 0,1 0 1 0 0,0 0-1 0 0,0 0 0 0 0,0 0 0 0 0,0 0 0 0 0,0 0 0 0 0,-1 0 0 0 0,1 0 0 0 0,0 0 0 0 0,0 0 0 0 0,0 0 1 0 0,0 0-1 0 0,0 0 0 0 0,-1 0 0 0 0,-10 0 0 0 0,0 0-1 0 0,0 0 1 0 0,0 1 0 0 0,0 1-1 0 0,1 0 1 0 0,-13 3 0 0 0,11-2-3 0 0,-112 32-21 0 0,-158 66 1 0 0,246-87 21 0 0,-133 56 1 0 0,-53 19 30 0 0,217-87-12 0 0,5-4-39 0 0,9-5-54 0 0,164-97 69 0 0,-38 25 106 0 0,95-68-2 0 0,-219 140-94 0 0,-7 5 1 0 0,0 0 0 0 0,0 0 0 0 0,-1-1 0 0 0,1 0 0 0 0,0 0 0 0 0,-1 0 0 0 0,0 0 0 0 0,0 0 0 0 0,0-1 0 0 0,0 1 0 0 0,4-7 0 0 0,-6 8 6 0 0,1-5 8 0 0,-3 6-16 0 0,1 1-1 0 0,-1 0 0 0 0,1-1 0 0 0,-1 1 0 0 0,1 0 0 0 0,-1 0 0 0 0,1-1 0 0 0,-1 1 1 0 0,1 0-1 0 0,-1 0 0 0 0,0 0 0 0 0,1-1 0 0 0,-1 1 0 0 0,1 0 0 0 0,-1 0 0 0 0,1 0 1 0 0,-1 0-1 0 0,0 0 0 0 0,1 0 0 0 0,-2 0 0 0 0,-34 2-35 0 0,-1 2 0 0 0,1 0 0 0 0,-69 20 0 0 0,-109 45 37 0 0,214-68-4 0 0,-433 169-27 0 0,398-158-74 0 0,101-45 65 0 0,64-44 0 0 0,-95 55 55 0 0,-1 2 6 0 0,118-79 62 0 0,-151 98-87 0 0,3-1 3 0 0,-1 0-1 0 0,0 0 1 0 0,0 0 0 0 0,0-1-1 0 0,0 1 1 0 0,0-1-1 0 0,-1 0 1 0 0,1 0 0 0 0,-1 0-1 0 0,0 0 1 0 0,3-4 0 0 0,-5 7-3 0 0,0 0 0 0 0,0 0 0 0 0,0 0 1 0 0,0-1-1 0 0,0 1 0 0 0,0 0 1 0 0,0 0-1 0 0,0 0 0 0 0,0 0 0 0 0,0 0 1 0 0,0 0-1 0 0,0 0 0 0 0,0-1 1 0 0,0 1-1 0 0,0 0 0 0 0,0 0 0 0 0,0 0 1 0 0,0 0-1 0 0,0 0 0 0 0,0 0 0 0 0,0 0 1 0 0,0-1-1 0 0,0 1 0 0 0,0 0 1 0 0,0 0-1 0 0,0 0 0 0 0,0 0 0 0 0,0 0 1 0 0,0 0-1 0 0,0 0 0 0 0,-1-1 1 0 0,1 1-1 0 0,0 0 0 0 0,0 0 0 0 0,0 0 1 0 0,0 0-1 0 0,0 0 0 0 0,0 0 1 0 0,0 0-1 0 0,0 0 0 0 0,-1 0 0 0 0,1 0 1 0 0,0 0-1 0 0,0 0 0 0 0,0 0 0 0 0,0 0 1 0 0,0 0-1 0 0,0 0 0 0 0,0 0 1 0 0,-1 0-1 0 0,1 0 0 0 0,0 0 0 0 0,0 0 1 0 0,0 0-1 0 0,0 0 0 0 0,0 0 1 0 0,0 0-1 0 0,0 0 0 0 0,-1 0 0 0 0,1 0 1 0 0,0 0-1 0 0,0 0 0 0 0,0 0 0 0 0,0 0 1 0 0,0 0-1 0 0,0 0 0 0 0,-15 0-8 0 0,0 1 0 0 0,0 0 0 0 0,0 1 0 0 0,0 1 0 0 0,-27 8-1 0 0,-78 34 11 0 0,87-32-5 0 0,-286 130-72 0 0,224-93 47 0 0,-109 77 0 0 0,191-119 25 0 0,10-6 6 0 0,1-1-1 0 0,-1 1 0 0 0,1 0 1 0 0,-1 0-1 0 0,1 0 1 0 0,0 0-1 0 0,0 0 0 0 0,0 1 1 0 0,-4 4-1 0 0,6-6-37 0 0,4-2-52 0 0,89-54 92 0 0,-2-4 0 0 0,155-132 1 0 0,-230 178 9 0 0,20-19-5 0 0,-33 29 0 0 0,-1 0 0 0 0,1 0 0 0 0,-1 0 0 0 0,0 0 0 0 0,0 0 0 0 0,0-1 0 0 0,0 1 0 0 0,-1-1 0 0 0,3-6 0 0 0,-4 7 0 0 0,0-4 22 0 0,-13 4-13 0 0,-6 5-23 0 0,-1 0-1 0 0,1 1 0 0 0,0 0 1 0 0,0 2-1 0 0,0 0 0 0 0,-20 9 0 0 0,-111 55-28 0 0,134-61 33 0 0,-167 90 1 0 0,99-52-16 0 0,161-92-69 0 0,110-86 0 0 0,-178 125 98 0 0,29-26 11 0 0,-36 31-21 0 0,0 1 0 0 0,0-2 0 0 0,-1 1 0 0 0,1 0 0 0 0,-1 0 0 0 0,1 0-1 0 0,-1-1 1 0 0,0 1 0 0 0,0-1 0 0 0,0 1 0 0 0,0-1 0 0 0,-1 1 0 0 0,1-1 0 0 0,0 1 0 0 0,-1-4 0 0 0,0 6-4 0 0,0 0 0 0 0,0-1 0 0 0,0 1 1 0 0,0 0-1 0 0,0 0 0 0 0,0 0 0 0 0,0 0 1 0 0,0 0-1 0 0,0-1 0 0 0,0 1 1 0 0,0 0-1 0 0,-1 0 0 0 0,1 0 0 0 0,0 0 1 0 0,0 0-1 0 0,0 0 0 0 0,0 0 0 0 0,0 0 1 0 0,0-1-1 0 0,0 1 0 0 0,-1 0 1 0 0,1 0-1 0 0,0 0 0 0 0,0 0 0 0 0,0 0 1 0 0,0 0-1 0 0,0 0 0 0 0,0 0 0 0 0,-1 0 1 0 0,1 0-1 0 0,0 0 0 0 0,0 0 0 0 0,0 0 1 0 0,0 0-1 0 0,-1 0 0 0 0,1 0 1 0 0,0 0-1 0 0,0 0 0 0 0,0 0 0 0 0,0 0 1 0 0,0 0-1 0 0,0 0 0 0 0,-1 0 0 0 0,1 0 1 0 0,0 1-1 0 0,0-1 0 0 0,0 0 1 0 0,0 0-1 0 0,-16 0-11 0 0,0 1-1 0 0,1 0 1 0 0,-1 1 0 0 0,1 1-1 0 0,-1 0 1 0 0,1 1-1 0 0,-17 7 1 0 0,-297 150 57 0 0,323-158-50 0 0,3-1 3 0 0,1-1 0 0 0,-1 1 1 0 0,0-1-1 0 0,0 1 1 0 0,1 0-1 0 0,-4 3 1 0 0,5-4-62 0 0,3-1 24 0 0,-1 0-1 0 0,0 0 1 0 0,0-1 0 0 0,1 1-1 0 0,-1-1 1 0 0,0 1-1 0 0,0-1 1 0 0,0 0 0 0 0,0 1-1 0 0,0-1 1 0 0,2-1 0 0 0,5-4-38 0 0,28-15 130 0 0,-2-2 0 0 0,50-43 1 0 0,-83 65-53 0 0,2-1 4 0 0,-1 0 0 0 0,0 0 0 0 0,1 0 0 0 0,-1 0 0 0 0,0 0 0 0 0,0 0 0 0 0,0 0-1 0 0,-1-1 1 0 0,1 1 0 0 0,-1 0 0 0 0,1-1 0 0 0,-1 0 0 0 0,0 1 0 0 0,0-1 0 0 0,0 0 0 0 0,0 0 0 0 0,0 1-1 0 0,0-5 1 0 0,-1 7-5 0 0,0 0 0 0 0,0-1 0 0 0,0 1 0 0 0,0 0 0 0 0,0 0 0 0 0,0 0 0 0 0,0 0 0 0 0,0-1 0 0 0,-1 1 0 0 0,1 0 0 0 0,0 0 0 0 0,0 0 0 0 0,0-1 0 0 0,0 1 0 0 0,0 0 0 0 0,0 0 0 0 0,0 0 1 0 0,-1 0-1 0 0,1 0 0 0 0,0-1 0 0 0,0 1 0 0 0,0 0 0 0 0,0 0 0 0 0,-1 0 0 0 0,1 0 0 0 0,0 0 0 0 0,0 0 0 0 0,0 0 0 0 0,-1 0 0 0 0,1 0 0 0 0,0 0 0 0 0,0 0 0 0 0,0 0 0 0 0,-1 0 0 0 0,1 0 0 0 0,0 0 0 0 0,0 0 0 0 0,0 0 0 0 0,-1 0 0 0 0,1 0 0 0 0,0 0 0 0 0,0 0 0 0 0,0 0 0 0 0,-1 0 0 0 0,-19 0-19 0 0,0 0 1 0 0,-1 1 0 0 0,1 1-1 0 0,0 1 1 0 0,0 1 0 0 0,0 1-1 0 0,-31 12 1 0 0,-136 65 38 0 0,162-70-21 0 0,-111 63 50 0 0,117-63-48 0 0,0 2 1 0 0,1 0-1 0 0,0 1 0 0 0,-25 28 1 0 0,41-41-25 0 0,0 0 0 0 0,0 0 1 0 0,1 0-1 0 0,-1 1 0 0 0,1-1 1 0 0,-1 0-1 0 0,1 1 0 0 0,0-1 1 0 0,0 1-1 0 0,0-1 0 0 0,0 1 1 0 0,0 0-1 0 0,1-1 0 0 0,-1 1 1 0 0,1 0-1 0 0,0 3 1 0 0,3-6-100 0 0,3 0 123 0 0,0-1 0 0 0,0 0 1 0 0,0-1-1 0 0,-1 0 0 0 0,1 1 0 0 0,0-2 0 0 0,-1 1 0 0 0,0-1 0 0 0,1 0 0 0 0,-1 0 0 0 0,0 0 0 0 0,0-1 0 0 0,-1 1 0 0 0,1-1 0 0 0,-1 0 0 0 0,0-1 0 0 0,0 1 0 0 0,5-7 0 0 0,-5 5 17 0 0,1 0 0 0 0,-1-1 0 0 0,0 1 0 0 0,0-1 0 0 0,-1 0 0 0 0,0 0-1 0 0,0 0 1 0 0,-1-1 0 0 0,0 1 0 0 0,0 0 0 0 0,-1-1 0 0 0,0 0 0 0 0,0 1 0 0 0,0-11 0 0 0,-2 16-17 0 0,1 1 1 0 0,0-1-1 0 0,0 1 0 0 0,-1 0 0 0 0,1-1 1 0 0,-1 1-1 0 0,1 0 0 0 0,-1 0 0 0 0,0-1 0 0 0,1 1 1 0 0,-1 0-1 0 0,0 0 0 0 0,0 0 0 0 0,0 0 0 0 0,0 0 1 0 0,0 0-1 0 0,-2-1 0 0 0,1 0 0 0 0,-1 0 0 0 0,0 0 0 0 0,0 1 0 0 0,-1-1 1 0 0,1 1-1 0 0,0 0 0 0 0,-4-1 0 0 0,-6 0-5 0 0,0 0 0 0 0,-25-1 0 0 0,24 2 9 0 0,1 1 0 0 0,0 0 0 0 0,-1 1 0 0 0,1 0 0 0 0,0 1 0 0 0,0 1 0 0 0,0 0 0 0 0,-14 5 0 0 0,17-3 1 0 0,0 0 1 0 0,0 1 0 0 0,0-1-1 0 0,1 2 1 0 0,0 0 0 0 0,-15 14 0 0 0,20-17-16 0 0,0 0 0 0 0,1 1 0 0 0,-1-1 0 0 0,1 1 0 0 0,0 0 0 0 0,1-1 0 0 0,-1 1 1 0 0,1 0-1 0 0,0 1 0 0 0,0-1 0 0 0,1 0 0 0 0,0 1 0 0 0,-1-1 0 0 0,2 0 0 0 0,-1 10 1 0 0,1-11-5 0 0,2 10-233 0 0,-1-14 234 0 0,0 1-1 0 0,-1-1 1 0 0,1 0-1 0 0,0 1 1 0 0,0-1-1 0 0,0 0 0 0 0,0 1 1 0 0,0-1-1 0 0,0 0 1 0 0,0 0-1 0 0,0 0 1 0 0,0 0-1 0 0,0 0 1 0 0,2 0-1 0 0,2-1 17 0 0,0 1 0 0 0,0-1 0 0 0,-1 0 0 0 0,1 0-1 0 0,0 0 1 0 0,0-1 0 0 0,0 1 0 0 0,-1-1 0 0 0,1 0 0 0 0,-1-1-1 0 0,0 1 1 0 0,1-1 0 0 0,-1 0 0 0 0,0 0 0 0 0,-1 0 0 0 0,1-1 0 0 0,0 1-1 0 0,-1-1 1 0 0,0 0 0 0 0,4-6 0 0 0,-2 3 16 0 0,-1 0 0 0 0,0 0 0 0 0,0-1 0 0 0,-1 0 0 0 0,0 1 0 0 0,0-1 1 0 0,-1-1-1 0 0,0 1 0 0 0,-1 0 0 0 0,1 0 0 0 0,-1-14 0 0 0,-1 21-16 0 0,0-1 0 0 0,0 1-1 0 0,0-1 1 0 0,0 1 0 0 0,-1 0 0 0 0,1-1 0 0 0,0 1 0 0 0,-1 0-1 0 0,1-1 1 0 0,-1 1 0 0 0,0 0 0 0 0,1-1 0 0 0,-1 1-1 0 0,0 0 1 0 0,0 0 0 0 0,1 0 0 0 0,-1 0 0 0 0,0 0 0 0 0,-2-2-1 0 0,0 1-4 0 0,1 1-1 0 0,-1 0 1 0 0,1-1-1 0 0,-1 1 1 0 0,1 0-1 0 0,-1 0 1 0 0,0 1-1 0 0,1-1 0 0 0,-6 0 1 0 0,-4 0-16 0 0,0 1 1 0 0,1 0 0 0 0,-23 3-1 0 0,28-2 20 0 0,1 0 0 0 0,-1 1 0 0 0,1-1 0 0 0,-1 1 0 0 0,1 1 0 0 0,0-1 0 0 0,0 1 0 0 0,0-1 0 0 0,0 1 0 0 0,0 1 0 0 0,1-1 0 0 0,-1 1 0 0 0,1 0 0 0 0,0 0 0 0 0,0 0 0 0 0,-5 7-1 0 0,5-5-7 0 0,0 0 0 0 0,0 1 0 0 0,1-1 0 0 0,0 1 0 0 0,0 0 0 0 0,0-1-1 0 0,1 1 1 0 0,0 1 0 0 0,0-1 0 0 0,1 0 0 0 0,0 0 0 0 0,0 12 0 0 0,0-12-9 0 0,1-6 7 0 0,0-1 0 0 0,0 1-1 0 0,0 0 1 0 0,-1-1 0 0 0,1 1 0 0 0,0 0 0 0 0,0-1 0 0 0,0 1 0 0 0,0 0 0 0 0,0 0 0 0 0,0-1 0 0 0,0 1 0 0 0,1 0 0 0 0,-1-1 0 0 0,0 1 0 0 0,0 0 0 0 0,0-1 0 0 0,1 1 0 0 0,-1 0 0 0 0,0-1 0 0 0,1 1 0 0 0,-1-1 0 0 0,1 1 0 0 0,-1 0 0 0 0,0-1 0 0 0,1 1 0 0 0,-1-1 0 0 0,1 1-1 0 0,0-1 1 0 0,-1 0 0 0 0,1 1 0 0 0,-1-1 0 0 0,1 0 0 0 0,0 1 0 0 0,-1-1 0 0 0,1 0 0 0 0,0 1 0 0 0,-1-1 0 0 0,1 0 0 0 0,0 0 0 0 0,-1 0 0 0 0,1 0 0 0 0,0 0 0 0 0,-1 0 0 0 0,2 0 0 0 0,6 1-19 0 0,0-1 0 0 0,1 0 0 0 0,-1-1 0 0 0,0 0 1 0 0,0 0-1 0 0,0-1 0 0 0,0 0 0 0 0,0 0 0 0 0,9-4 0 0 0,-5 0 61 0 0,0 0-1 0 0,-1 0 0 0 0,0-2 0 0 0,0 1 0 0 0,11-11 0 0 0,-10 5 15 0 0,-12 13-48 0 0,0 0 0 0 0,1 0 1 0 0,-1 0-1 0 0,0 0 1 0 0,0-1-1 0 0,0 1 0 0 0,1 0 1 0 0,-1 0-1 0 0,0-1 1 0 0,0 1-1 0 0,0 0 1 0 0,0 0-1 0 0,1 0 0 0 0,-1-1 1 0 0,0 1-1 0 0,0 0 1 0 0,0 0-1 0 0,0-1 0 0 0,0 1 1 0 0,0 0-1 0 0,0-1 1 0 0,0 1-1 0 0,0 0 0 0 0,0 0 1 0 0,0-1-1 0 0,0 1 1 0 0,0 0-1 0 0,0 0 0 0 0,0-1 1 0 0,0 1-1 0 0,0 0 1 0 0,0-1-1 0 0,0 1 0 0 0,-1 0 1 0 0,1 0-1 0 0,0 0 1 0 0,0-1-1 0 0,0 1 1 0 0,0 0-1 0 0,-1 0 0 0 0,1-1 1 0 0,0 1-1 0 0,0 0 1 0 0,0 0-1 0 0,-1 0 0 0 0,1 0 1 0 0,0-1-1 0 0,0 1 1 0 0,-1 0-1 0 0,1 0 0 0 0,0 0 1 0 0,0 0-1 0 0,-1 0 1 0 0,1 0-1 0 0,0 0 0 0 0,0 0 1 0 0,-1 0-1 0 0,1 0 1 0 0,0 0-1 0 0,0 0 1 0 0,-1 0-1 0 0,1 0 0 0 0,0 0 1 0 0,-1 0-1 0 0,1 0 1 0 0,0 0-4 0 0,-12-1-1 0 0,-1 1 0 0 0,1 1-1 0 0,0 0 1 0 0,0 0 0 0 0,0 1-1 0 0,0 1 1 0 0,0 0 0 0 0,-19 8-1 0 0,20-5 17 0 0,-1 0-1 0 0,2 1 0 0 0,-18 13 1 0 0,23-15-16 0 0,0-1 0 0 0,1 0 0 0 0,-1 1 0 0 0,1 0 0 0 0,0 0 1 0 0,1 0-1 0 0,-1 1 0 0 0,1-1 0 0 0,-4 10 0 0 0,1-6-167 0 0,10-20-156 0 0,-1 6 349 0 0,1 1 0 0 0,-1 0 0 0 0,1 0 0 0 0,-1 0 0 0 0,6-4 0 0 0,-5 4-2 0 0,1 0 0 0 0,-1 0 0 0 0,0-1 0 0 0,6-7 0 0 0,-5 4-11 0 0,-4 8 1 0 0,0-1 0 0 0,0 0 0 0 0,-1 0 0 0 0,1 0 0 0 0,0 0 0 0 0,-1 0 0 0 0,1 0 0 0 0,-1 0 0 0 0,1 0 0 0 0,-1 0 1 0 0,0 0-1 0 0,1 0 0 0 0,-1 0 0 0 0,0-2 0 0 0,0 3 4 0 0,0-1-24 0 0,0 0 0 0 0,0 1 11 0 0,-10 5-99 0 0,4 1-124 0 0,0 0 0 0 0,1 0 0 0 0,-8 12 0 0 0,9-12-478 0 0,-34 34-4189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795"/>
    </inkml:context>
    <inkml:brush xml:id="br0">
      <inkml:brushProperty name="width" value="0.05" units="cm"/>
      <inkml:brushProperty name="height" value="0.05" units="cm"/>
      <inkml:brushProperty name="color" value="#E71224"/>
    </inkml:brush>
  </inkml:definitions>
  <inkml:trace contextRef="#ctx0" brushRef="#br0">1 22 6659 0 0,'0'0'5282'0'0,"60"-14"-4625"0"0,-26 10-1 0 0,0 0-224 0 0,0 4-128 0 0,3 0-224 0 0,-3 0-64 0 0,-10 0 16 0 0,-11 0-64 0 0,-9 2-1184 0 0,-4 6-2482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107"/>
    </inkml:context>
    <inkml:brush xml:id="br0">
      <inkml:brushProperty name="width" value="0.05" units="cm"/>
      <inkml:brushProperty name="height" value="0.05" units="cm"/>
      <inkml:brushProperty name="color" value="#66CC00"/>
    </inkml:brush>
  </inkml:definitions>
  <inkml:trace contextRef="#ctx0" brushRef="#br0">0 11 5026 0 0,'0'0'5483'0'0,"0"-10"-5064"0"0,0 312 1508 0 0,0-173-7499 0 0,0-119 1522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714"/>
    </inkml:context>
    <inkml:brush xml:id="br0">
      <inkml:brushProperty name="width" value="0.05" units="cm"/>
      <inkml:brushProperty name="height" value="0.05" units="cm"/>
      <inkml:brushProperty name="color" value="#66CC00"/>
    </inkml:brush>
  </inkml:definitions>
  <inkml:trace contextRef="#ctx0" brushRef="#br0">24 4 4674 0 0,'0'0'5480'0'0,"2"-3"-5185"0"0,-2 3-294 0 0,0 0 0 0 0,0 0 0 0 0,0 0 0 0 0,0 0 0 0 0,0 0 0 0 0,0 0 0 0 0,0 0 0 0 0,0 0 0 0 0,0 0 0 0 0,0 0 0 0 0,0 0 0 0 0,0 0 0 0 0,0 0 0 0 0,0 0 0 0 0,1 0 0 0 0,-1 0 0 0 0,0 0 0 0 0,0 0 0 0 0,0 0 0 0 0,0 0 0 0 0,0 0 0 0 0,0 0 0 0 0,0 0 0 0 0,0 0 0 0 0,0 0 0 0 0,0 0 0 0 0,0 0 0 0 0,0 0 0 0 0,0 0 0 0 0,0 0 0 0 0,0 0 0 0 0,0 0 0 0 0,0 0 0 0 0,0 0 0 0 0,0 0 0 0 0,0 0 0 0 0,0 0 0 0 0,0 0 0 0 0,1 0 0 0 0,-1 0 0 0 0,0 0 0 0 0,0 0 0 0 0,0 0 0 0 0,0 0 0 0 0,0 0 0 0 0,0 0-1 0 0,-1 49 1054 0 0,-12 83 0 0 0,7-87-950 0 0,-1 51-1 0 0,7-35-7126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3.682"/>
    </inkml:context>
    <inkml:brush xml:id="br0">
      <inkml:brushProperty name="width" value="0.05" units="cm"/>
      <inkml:brushProperty name="height" value="0.05" units="cm"/>
      <inkml:brushProperty name="color" value="#66CC00"/>
    </inkml:brush>
  </inkml:definitions>
  <inkml:trace contextRef="#ctx0" brushRef="#br0">0 1 4610 0 0,'0'0'4437'0'0,"9"0"-4296"0"0,187-1 1258 0 0,340 6-1290 0 0,-493-3-682 0 0,44 9 0 0 0,0 8-4951 0 0,-74-17 2170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304"/>
    </inkml:context>
    <inkml:brush xml:id="br0">
      <inkml:brushProperty name="width" value="0.05" units="cm"/>
      <inkml:brushProperty name="height" value="0.05" units="cm"/>
      <inkml:brushProperty name="color" value="#66CC00"/>
    </inkml:brush>
  </inkml:definitions>
  <inkml:trace contextRef="#ctx0" brushRef="#br0">0 10 4610 0 0,'0'0'3418'0'0,"34"0"-2946"0"0,112 0-160 0 0,485-8 1457 0 0,-305 6-2032 0 0,-205 3-1995 0 0,-80-1-424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819"/>
    </inkml:context>
    <inkml:brush xml:id="br0">
      <inkml:brushProperty name="width" value="0.05" units="cm"/>
      <inkml:brushProperty name="height" value="0.05" units="cm"/>
      <inkml:brushProperty name="color" value="#66CC00"/>
    </inkml:brush>
  </inkml:definitions>
  <inkml:trace contextRef="#ctx0" brushRef="#br0">1 52 5795 0 0,'0'0'3193'0'0,"37"-1"-2747"0"0,118-2-46 0 0,-52-4 82 0 0,-64 4-212 0 0,148-10 346 0 0,128-7 118 0 0,-102 15-5067 0 0,-190 5 1052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5.612"/>
    </inkml:context>
    <inkml:brush xml:id="br0">
      <inkml:brushProperty name="width" value="0.05" units="cm"/>
      <inkml:brushProperty name="height" value="0.05" units="cm"/>
      <inkml:brushProperty name="color" value="#66CC00"/>
    </inkml:brush>
  </inkml:definitions>
  <inkml:trace contextRef="#ctx0" brushRef="#br0">0 1 5731 0 0,'0'0'3020'0'0,"34"0"-2425"0"0,108 0-94 0 0,21-1 121 0 0,89 2-145 0 0,-145 7-435 0 0,11 0-356 0 0,-61-8-2231 0 0,-33 0-574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062"/>
    </inkml:context>
    <inkml:brush xml:id="br0">
      <inkml:brushProperty name="width" value="0.05" units="cm"/>
      <inkml:brushProperty name="height" value="0.05" units="cm"/>
      <inkml:brushProperty name="color" value="#66CC00"/>
    </inkml:brush>
  </inkml:definitions>
  <inkml:trace contextRef="#ctx0" brushRef="#br0">0 1 4242 0 0,'0'0'4495'0'0,"33"0"-4092"0"0,106 0-96 0 0,375 0 1214 0 0,-421 6-3324 0 0,-81-5 698 0 0,6 1-1897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513"/>
    </inkml:context>
    <inkml:brush xml:id="br0">
      <inkml:brushProperty name="width" value="0.05" units="cm"/>
      <inkml:brushProperty name="height" value="0.05" units="cm"/>
      <inkml:brushProperty name="color" value="#66CC00"/>
    </inkml:brush>
  </inkml:definitions>
  <inkml:trace contextRef="#ctx0" brushRef="#br0">1 0 4242 0 0,'0'0'3471'0'0,"16"1"-2692"0"0,225 11 934 0 0,-159-10-1084 0 0,46 3-229 0 0,-37 0-931 0 0,-31-4-4252 0 0,-46-1 2032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167"/>
    </inkml:context>
    <inkml:brush xml:id="br0">
      <inkml:brushProperty name="width" value="0.05" units="cm"/>
      <inkml:brushProperty name="height" value="0.05" units="cm"/>
      <inkml:brushProperty name="color" value="#66CC00"/>
    </inkml:brush>
  </inkml:definitions>
  <inkml:trace contextRef="#ctx0" brushRef="#br0">68 1 5971 0 0,'0'0'4743'0'0,"0"14"-4772"0"0,-7 62 724 0 0,0 4-120 0 0,4 69-380 0 0,2-144-444 0 0,1 1 0 0 0,-1 0 1 0 0,-1-1-1 0 0,1 1 0 0 0,-1-1 1 0 0,0 0-1 0 0,0 0 0 0 0,0 1 1 0 0,-1-1-1 0 0,0-1 0 0 0,-5 8 1 0 0,3-4-472 0 0,1-1 1 0 0,-1 1 0 0 0,-4 13-1 0 0,8-12-3007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1:08.389"/>
    </inkml:context>
    <inkml:brush xml:id="br0">
      <inkml:brushProperty name="width" value="0.35" units="cm"/>
      <inkml:brushProperty name="height" value="0.35" units="cm"/>
    </inkml:brush>
  </inkml:definitions>
  <inkml:trace contextRef="#ctx0" brushRef="#br0">1210 156 9764 0 0,'0'0'273'0'0,"-3"-16"137"0"0,-14-51 415 0 0,16 62-609 0 0,0 0 0 0 0,0 0 1 0 0,-1 1-1 0 0,1-1 0 0 0,-1 1 1 0 0,0 0-1 0 0,0-1 0 0 0,-1 1 0 0 0,1 0 1 0 0,-1 0-1 0 0,-6-6 0 0 0,7 8-119 0 0,0 1 1 0 0,0 0-1 0 0,-1 0 0 0 0,1 0 1 0 0,0 0-1 0 0,-1 0 0 0 0,1 1 0 0 0,-1-1 1 0 0,1 1-1 0 0,-1 0 0 0 0,1-1 0 0 0,-1 1 1 0 0,1 0-1 0 0,-1 0 0 0 0,1 1 0 0 0,-1-1 1 0 0,1 0-1 0 0,0 1 0 0 0,-4 1 1 0 0,-3 0-52 0 0,0 1 0 0 0,-1 0 0 0 0,2 1 0 0 0,-1 0 0 0 0,-15 9-1 0 0,-39 32-95 0 0,37-25 54 0 0,-326 263 1 0 0,350-281-21 0 0,3-4-1 0 0,-1 1 1 0 0,1 0-1 0 0,-1-1 0 0 0,1 1 0 0 0,0 0 0 0 0,0-1 0 0 0,-1 1 0 0 0,1 0 0 0 0,0 0 0 0 0,0 0 0 0 0,0 0 0 0 0,2-1 0 0 0,2-4-51 0 0,113-120 159 0 0,-109 115-53 0 0,47-62-8 0 0,-50 64-19 0 0,0 0-1 0 0,0-1 1 0 0,-1 1-1 0 0,-1-1 0 0 0,1 0 1 0 0,2-12-1 0 0,-7 22-10 0 0,0-1 0 0 0,0 1 0 0 0,1-1 0 0 0,-1 1-1 0 0,0-1 1 0 0,0 1 0 0 0,0-1 0 0 0,0 1-1 0 0,0-1 1 0 0,1 1 0 0 0,-1-1 0 0 0,0 1 0 0 0,0-1-1 0 0,-1 1 1 0 0,1-1 0 0 0,0 1 0 0 0,0-1 0 0 0,0 1-1 0 0,0-1 1 0 0,0 0 0 0 0,0 1 0 0 0,-1 0 0 0 0,1-1-1 0 0,0 1 1 0 0,0-1 0 0 0,-1 1 0 0 0,1-1 0 0 0,0 1-1 0 0,-1-1 1 0 0,1 1 0 0 0,-1 0 0 0 0,1-1 0 0 0,0 1-1 0 0,-1 0 1 0 0,1-1 0 0 0,-1 1 0 0 0,1 0 0 0 0,-1 0-1 0 0,1-1 1 0 0,-1 1 0 0 0,1 0 0 0 0,-2 0 0 0 0,-1 0 1 0 0,0 0 0 0 0,0 0 1 0 0,0 0-1 0 0,0 1 1 0 0,0-1-1 0 0,0 1 1 0 0,-3 1-1 0 0,-20 8 3 0 0,1 1 1 0 0,0 2-1 0 0,1 0 0 0 0,-30 22 1 0 0,23-14-22 0 0,-170 113 63 0 0,197-132-48 0 0,-6 5-53 0 0,13-10-54 0 0,18-13-128 0 0,-8 6 216 0 0,93-82 99 0 0,-88 75-30 0 0,-1-1 1 0 0,-1-1-1 0 0,22-33 1 0 0,-34 47-33 0 0,-1 0 0 0 0,0 0 0 0 0,-1 0 0 0 0,1 0 0 0 0,-1 0 0 0 0,0-1 0 0 0,0 0 0 0 0,-1 1 0 0 0,1-1 0 0 0,-1 0 0 0 0,0-6 0 0 0,-1 11-16 0 0,0 1-1 0 0,0 0 1 0 0,0 0 0 0 0,0 0 0 0 0,0-1 0 0 0,0 1-1 0 0,0 0 1 0 0,0 0 0 0 0,0-1 0 0 0,0 1 0 0 0,0 0 0 0 0,0 0-1 0 0,0 0 1 0 0,0-1 0 0 0,0 1 0 0 0,0 0 0 0 0,0 0-1 0 0,-1 0 1 0 0,1 0 0 0 0,0-1 0 0 0,0 1 0 0 0,0 0 0 0 0,0 0-1 0 0,0 0 1 0 0,-1 0 0 0 0,1-1 0 0 0,0 1 0 0 0,0 0-1 0 0,0 0 1 0 0,-1 0 0 0 0,1 0 0 0 0,0 0 0 0 0,0 0 0 0 0,0 0-1 0 0,-1 0 1 0 0,1 0 0 0 0,0 0 0 0 0,0 0 0 0 0,0-1-1 0 0,-1 1 1 0 0,1 0 0 0 0,0 0 0 0 0,-1 1 0 0 0,-10-2 14 0 0,0 0-1 0 0,0 1 1 0 0,0 0 0 0 0,-1 1 0 0 0,1 1 0 0 0,0 0 0 0 0,0 0 0 0 0,0 1 0 0 0,-20 8 0 0 0,-9 7-62 0 0,-45 26 0 0 0,62-32 55 0 0,-56 36 25 0 0,78-47-61 0 0,2-1-4 0 0,1-1 0 0 0,-1 1 0 0 0,1 0 0 0 0,-1-1 0 0 0,1 1 0 0 0,-1-1 0 0 0,1 1 0 0 0,-1-1 0 0 0,1 0 0 0 0,-1 0 0 0 0,0 0 1 0 0,1 1-1 0 0,0-3 0 0 0,6-2-16 0 0,7-5 60 0 0,48-32 9 0 0,-56 37 16 0 0,0-1-1 0 0,-1 1 1 0 0,0-1 0 0 0,0 0-1 0 0,-1-1 1 0 0,9-11 0 0 0,-12 8 43 0 0,-16 11 12 0 0,-8 4-81 0 0,1 0 0 0 0,0 2 0 0 0,0 1 0 0 0,1 0-1 0 0,-21 13 1 0 0,17-10-15 0 0,-245 125 93 0 0,353-183-475 0 0,-25 13 473 0 0,2 2-1 0 0,73-27 0 0 0,-128 57-105 0 0,13-3-83 0 0,-19 5 99 0 0,0 1 1 0 0,0-1-1 0 0,0 0 0 0 0,0 0 0 0 0,0 0 0 0 0,0 0 0 0 0,1 1 0 0 0,-1-1 0 0 0,0 0 0 0 0,0 0 0 0 0,0 0 1 0 0,0 0-1 0 0,0 1 0 0 0,0-1 0 0 0,0 0 0 0 0,0 0 0 0 0,0 0 0 0 0,0 1 0 0 0,0-1 0 0 0,0 0 0 0 0,0 0 1 0 0,0 0-1 0 0,0 0 0 0 0,0 1 0 0 0,0-1 0 0 0,0 0 0 0 0,-1 0 0 0 0,1 0 0 0 0,0 0 0 0 0,0 1 1 0 0,0-1-1 0 0,0 0 0 0 0,0 0 0 0 0,0 0 0 0 0,-1 1 0 0 0,1-1-2 0 0,-4 8 22 0 0,0-1 1 0 0,-1 0 0 0 0,0 1 0 0 0,-1-2 0 0 0,0 1 0 0 0,1-1 0 0 0,-11 8 0 0 0,-3 5 16 0 0,-150 153 108 0 0,166-170-144 0 0,1 1 1 0 0,1-1-1 0 0,-1 0 0 0 0,0 1 1 0 0,0-1-1 0 0,1 1 0 0 0,0 0 1 0 0,-1-1-1 0 0,1 1 0 0 0,-1 4 1 0 0,3-3-30 0 0,6-4-46 0 0,-3-1 38 0 0,11-2-4 0 0,-1 0-1 0 0,0-1 1 0 0,-1-1 0 0 0,1 0-1 0 0,13-8 1 0 0,70-42 186 0 0,-60 33-103 0 0,36-22 55 0 0,112-59 55 0 0,-176 100-231 0 0,-5 7-57 0 0,-6 13 60 0 0,1-16 96 0 0,-2 7 6 0 0,0 0 0 0 0,-1 0 0 0 0,0 0 0 0 0,-1-1 0 0 0,0 1 1 0 0,0-1-1 0 0,0-1 0 0 0,-10 10 0 0 0,-8 12 6 0 0,-3 4-13 0 0,-24 34-18 0 0,46-60 4 0 0,0 0 0 0 0,1 0 0 0 0,-1 1 0 0 0,2 0 0 0 0,-1-1 0 0 0,1 1 0 0 0,0 0 0 0 0,-2 14 0 0 0,3-18-5 0 0,1-3 2 0 0,0 1 0 0 0,0-1 0 0 0,-1 1 0 0 0,1-1 0 0 0,0 1 0 0 0,0-1 0 0 0,0 1 0 0 0,0-1 0 0 0,0 1 0 0 0,0-1 0 0 0,0 1 0 0 0,0-1 0 0 0,0 1 0 0 0,0-1-1 0 0,0 1 1 0 0,0-1 0 0 0,0 1 0 0 0,0-1 0 0 0,0 1 0 0 0,0-1 0 0 0,1 1 0 0 0,-1-1 0 0 0,0 1 0 0 0,0-1 0 0 0,1 1 0 0 0,-1-1 0 0 0,0 0 0 0 0,1 1 0 0 0,-1-1 0 0 0,0 0 0 0 0,1 1 0 0 0,-1-1 0 0 0,0 0 0 0 0,1 1 0 0 0,-1-1 0 0 0,1 0 0 0 0,-1 1-1 0 0,1-1 1 0 0,-1 0 0 0 0,1 0 0 0 0,-1 0 0 0 0,1 0 0 0 0,-1 0 0 0 0,1 1 0 0 0,-1-1 0 0 0,1 0 0 0 0,0 0 0 0 0,13 0-31 0 0,0-1-1 0 0,0 0 1 0 0,0-1-1 0 0,0-1 1 0 0,0 0-1 0 0,0 0 1 0 0,23-11-1 0 0,98-49 72 0 0,-117 53-2 0 0,127-66 126 0 0,96-48 53 0 0,-233 120-220 0 0,-6 2-4 0 0,1 1 1 0 0,-1 0 0 0 0,0 0-1 0 0,0 0 1 0 0,1 0-1 0 0,-1 1 1 0 0,0-1 0 0 0,1 1-1 0 0,-1-1 1 0 0,5 1-1 0 0,-8 4-136 0 0,-6 5 164 0 0,-1 1-1 0 0,0-1 1 0 0,-1 0-1 0 0,1-1 1 0 0,-2 0 0 0 0,1 0-1 0 0,-14 8 1 0 0,-13 11 10 0 0,-67 54 35 0 0,-168 146-5 0 0,266-222-50 0 0,4-4-7 0 0,-1 0 0 0 0,1 0 0 0 0,0 0 0 0 0,-1 1 1 0 0,1-1-1 0 0,0 0 0 0 0,0 1 0 0 0,0-1 0 0 0,0 1 1 0 0,0-1-1 0 0,0 1 0 0 0,0 0 0 0 0,0-1 0 0 0,1 1 1 0 0,-1 0-1 0 0,1 0 0 0 0,-1 3 0 0 0,2-4-21 0 0,6-1-41 0 0,6-2-1 0 0,0-1 1 0 0,0 0-1 0 0,-1-1 1 0 0,17-7-1 0 0,54-27 76 0 0,-44 18 31 0 0,288-163 327 0 0,-280 151-333 0 0,10-5-72 0 0,-75 60 21 0 0,-18 8 113 0 0,-50 31 0 0 0,25-19-37 0 0,-120 81-41 0 0,-20 14 139 0 0,174-116-7 0 0,27-22-156 0 0,1 0 0 0 0,-1 0-1 0 0,0 0 1 0 0,0 0 0 0 0,0 0-1 0 0,0 0 1 0 0,1 0-1 0 0,-1 0 1 0 0,0 0 0 0 0,0 0-1 0 0,0 0 1 0 0,0 0 0 0 0,1 0-1 0 0,-1 0 1 0 0,0 0-1 0 0,0 0 1 0 0,0 0 0 0 0,0 0-1 0 0,1 0 1 0 0,-1 0 0 0 0,0 1-1 0 0,0-1 1 0 0,0 0-1 0 0,0 0 1 0 0,0 0 0 0 0,0 0-1 0 0,1 0 1 0 0,-1 0 0 0 0,0 1-1 0 0,0-1 1 0 0,0 0-1 0 0,0 0 1 0 0,0 0 0 0 0,0 0-1 0 0,0 1 1 0 0,0-1 0 0 0,0 0-1 0 0,0 0 1 0 0,0 0-1 0 0,0 0 1 0 0,0 1 0 0 0,0-1-1 0 0,0 0 1 0 0,0 0 0 0 0,0 0-1 0 0,0 0 1 0 0,0 1-1 0 0,0-1 1 0 0,0 0 0 0 0,0 0-1 0 0,0 0 1 0 0,0 0 0 0 0,0 1-1 0 0,0-1 1 0 0,0 0-1 0 0,0 0 1 0 0,-1 0 0 0 0,1 0-1 0 0,0 0 1 0 0,0 1 0 0 0,0-1-1 0 0,0 0 1 0 0,0 0-1 0 0,-1 0 1 0 0,24-4-95 0 0,26-12 39 0 0,0-2-1 0 0,46-25 1 0 0,99-60 278 0 0,-176 93-208 0 0,220-130 99 0 0,-31 18-78 0 0,-195 115-39 0 0,-9 5-9 0 0,0 0-1 0 0,0 0 0 0 0,0 1 0 0 0,1-1 0 0 0,-1 1 1 0 0,0 0-1 0 0,1 0 0 0 0,6-1 0 0 0,-10 2 11 0 0,0 0 0 0 0,0 0 0 0 0,0 0 0 0 0,0 0 0 0 0,0 0 0 0 0,0 0 0 0 0,0-1 0 0 0,0 1 0 0 0,0 0 0 0 0,1 1 0 0 0,-1-1 0 0 0,0 0 0 0 0,0 0 0 0 0,0 0 0 0 0,0 0 0 0 0,0 0 1 0 0,0 0-1 0 0,0 0 0 0 0,0 0 0 0 0,0 0 0 0 0,0 0 0 0 0,1 0 0 0 0,-1 0 0 0 0,0 0 0 0 0,0 0 0 0 0,0 0 0 0 0,0 0 0 0 0,0 0 0 0 0,0 0 0 0 0,0 0 0 0 0,0 0 0 0 0,0 1 0 0 0,0-1 0 0 0,0 0 0 0 0,0 0 0 0 0,0 0 0 0 0,0 0 0 0 0,0 0 0 0 0,0 0 0 0 0,0 0 0 0 0,0 0 0 0 0,0 0 0 0 0,0 0 0 0 0,0 1 0 0 0,0-1 0 0 0,0 0 0 0 0,0 0 0 0 0,0 0 0 0 0,0 0 0 0 0,0 0 0 0 0,0 0 0 0 0,0 0 0 0 0,0 0 0 0 0,0 0 0 0 0,0 0 0 0 0,0 1 0 0 0,0-1 0 0 0,0 0 0 0 0,0 0 0 0 0,0 0 0 0 0,0 0 0 0 0,-1 3 5 0 0,1 0 0 0 0,-1 0-1 0 0,0 0 1 0 0,0 0 0 0 0,0 0-1 0 0,0 0 1 0 0,-1 0 0 0 0,1 0-1 0 0,-1-1 1 0 0,0 1 0 0 0,0-1-1 0 0,0 1 1 0 0,0-1 0 0 0,0 0-1 0 0,0 0 1 0 0,0 1 0 0 0,-5 1-1 0 0,-3 6 25 0 0,-435 384 251 0 0,425-378-269 0 0,5-4-4 0 0,0 0 0 0 0,1 0 0 0 0,-14 18 0 0 0,27-30-5 0 0,1 1-1 0 0,0-1 1 0 0,-1 0 0 0 0,1 1 0 0 0,-1-1-1 0 0,1 1 1 0 0,0-1 0 0 0,-1 1 0 0 0,1-1-1 0 0,0 1 1 0 0,-1-1 0 0 0,1 1 0 0 0,0-1-1 0 0,0 1 1 0 0,0-1 0 0 0,0 1-1 0 0,-1 0 1 0 0,1-1 0 0 0,0 1 0 0 0,0-1-1 0 0,0 1 1 0 0,0-1 0 0 0,0 1 0 0 0,0 0-1 0 0,0-1 1 0 0,1 1 0 0 0,-1 0 0 0 0,1-1-6 0 0,0 1 0 0 0,1-1 0 0 0,-1 0 1 0 0,0 1-1 0 0,0-1 0 0 0,1 0 1 0 0,-1 0-1 0 0,0 0 0 0 0,1 0 1 0 0,-1 0-1 0 0,0 0 0 0 0,1 0 0 0 0,-1-1 1 0 0,0 1-1 0 0,2-1 0 0 0,24-6-83 0 0,-1-1 1 0 0,46-20-1 0 0,55-34 154 0 0,-106 51-43 0 0,260-148 91 0 0,-2 2-28 0 0,-267 150-98 0 0,-10 6 7 0 0,0-1 0 0 0,0 1-1 0 0,0 0 1 0 0,0 0 0 0 0,0 0 0 0 0,0 0-1 0 0,1 0 1 0 0,-1 1 0 0 0,0-1-1 0 0,0 1 1 0 0,5-1 0 0 0,-8 6-112 0 0,-9 8 146 0 0,-1 0-1 0 0,0 0 0 0 0,0-1 0 0 0,-1-1 0 0 0,-1 0 1 0 0,-19 14-1 0 0,3-2 1 0 0,-277 223 148 0 0,284-229-167 0 0,-22 17 15 0 0,41-31-15 0 0,-1 1 0 0 0,0 0 0 0 0,1 0 0 0 0,0 0 0 0 0,0 0 0 0 0,0 0-1 0 0,-4 9 1 0 0,7-11-13 0 0,6-3-40 0 0,24-7-9 0 0,0-2 0 0 0,-1-1-1 0 0,52-28 1 0 0,-47 21 69 0 0,365-186 136 0 0,-385 197-144 0 0,19-8-1 0 0,-32 14-2 0 0,1 0 0 0 0,-1 0 0 0 0,0 0-1 0 0,1 0 1 0 0,-1 0 0 0 0,0 0 0 0 0,0 0-1 0 0,0 0 1 0 0,1-1 0 0 0,-1 1 0 0 0,-1 0-1 0 0,1-1 1 0 0,0 1 0 0 0,0-1 0 0 0,0 1-1 0 0,0-3 1 0 0,-1 3 2 0 0,0 1-6 0 0,0-1 0 0 0,0 1 0 0 0,1 0 0 0 0,-1-1 0 0 0,0 1 0 0 0,0 0 0 0 0,0 0 0 0 0,0-1 0 0 0,0 1 0 0 0,0 0 0 0 0,0-1 0 0 0,0 1 1 0 0,-1 0-1 0 0,1 0 0 0 0,0-1 0 0 0,0 1 0 0 0,0 0 0 0 0,0-1 0 0 0,0 1 0 0 0,0 0 0 0 0,-1 0 0 0 0,1-1 0 0 0,0 1 0 0 0,0 0 0 0 0,0 0 1 0 0,0 0-1 0 0,-1-1 0 0 0,1 1 0 0 0,0 0 0 0 0,0 0 0 0 0,-1 0 0 0 0,1-1 0 0 0,0 1 0 0 0,0 0 0 0 0,-1 0 0 0 0,1 0 0 0 0,0 0 0 0 0,-1 0 1 0 0,1 0-1 0 0,0 0 0 0 0,0 0 0 0 0,-1 0 0 0 0,1 0 0 0 0,0 0 0 0 0,-1 0 0 0 0,1 0 0 0 0,0 0 0 0 0,-1 0 0 0 0,1 0 0 0 0,-1 0 0 0 0,-50-5 49 0 0,0 1-1 0 0,-61 5 0 0 0,45 0-10 0 0,44-2-10 0 0,18 0-27 0 0,0 1-1 0 0,0 0 1 0 0,0 0 0 0 0,0 0 0 0 0,-7 2 0 0 0,13 2-7 0 0,0-2-5 0 0,1 0 0 0 0,-1-1 0 0 0,1 1 1 0 0,0-1-1 0 0,0 1 0 0 0,-1-1 0 0 0,1 0 1 0 0,4 2-1 0 0,21 9-51 0 0,1-1 0 0 0,42 10 0 0 0,-60-18 62 0 0,108 28 82 0 0,128 15 0 0 0,125-1 450 0 0,-244-32-434 0 0,-88-9-70 0 0,443 69 164 0 0,-482-73-190 0 0,0-1 0 0 0,0 1 1 0 0,0 0-1 0 0,0 0 1 0 0,0 0-1 0 0,0 0 0 0 0,0 0 1 0 0,0 0-1 0 0,0 0 1 0 0,0 0-1 0 0,0-1 0 0 0,0 1 1 0 0,0 0-1 0 0,0 0 1 0 0,0 0-1 0 0,0 0 0 0 0,0 0 1 0 0,0 0-1 0 0,0 0 1 0 0,0 0-1 0 0,0-1 0 0 0,0 1 1 0 0,1 0-1 0 0,-1 0 1 0 0,0 0-1 0 0,0 0 0 0 0,0 0 1 0 0,0 0-1 0 0,0 0 1 0 0,0 0-1 0 0,0 0 0 0 0,0 0 1 0 0,0 0-1 0 0,0 0 1 0 0,0-1-1 0 0,1 1 0 0 0,-1 0 1 0 0,0 0-1 0 0,0 0 1 0 0,0 0-1 0 0,0 0 0 0 0,0 0 1 0 0,0 0-1 0 0,0 0 1 0 0,1 0-1 0 0,-1 0 0 0 0,0 0 1 0 0,0 0-1 0 0,0 0 1 0 0,0 0-1 0 0,0 0 0 0 0,0 0 1 0 0,0 0-1 0 0,0 0 1 0 0,1 1-1 0 0,-13-11 89 0 0,-26-8-61 0 0,0 2 1 0 0,-1 1-1 0 0,-49-11 0 0 0,51 15-46 0 0,-134-35-296 0 0,-3 7 1 0 0,-238-23 0 0 0,388 59 325 0 0,18 2-5 0 0,1 0-1 0 0,0 1 1 0 0,0-1-1 0 0,0 1 0 0 0,-10 2 1 0 0,14-1-3 0 0,11 3-22 0 0,242 66-213 0 0,-182-53 205 0 0,199 44 132 0 0,135 35 257 0 0,-273-59-243 0 0,128 54-1 0 0,-198-65-76 0 0,107 64 1 0 0,-143-74-25 0 0,-1 1 0 0 0,0 1 0 0 0,-2 0 1 0 0,0 2-1 0 0,-1 1 0 0 0,29 37 0 0 0,-49-57-20 0 0,-1-1 1 0 0,1 1-1 0 0,-1-1 0 0 0,1 1 0 0 0,-1 0 0 0 0,1-1 0 0 0,-1 1 0 0 0,0-1 1 0 0,1 1-1 0 0,-1 0 0 0 0,0 0 0 0 0,1-1 0 0 0,-1 1 0 0 0,0 0 0 0 0,0 0 0 0 0,0-1 1 0 0,0 1-1 0 0,1 0 0 0 0,-1 0 0 0 0,-1 1 0 0 0,0-2 5 0 0,0 0 1 0 0,0 0-1 0 0,0 0 0 0 0,0 0 1 0 0,0 0-1 0 0,0 0 0 0 0,0 0 0 0 0,0 0 1 0 0,0 0-1 0 0,0 0 0 0 0,0 0 1 0 0,0-1-1 0 0,-1 1 0 0 0,1-1 1 0 0,0 1-1 0 0,1 0 0 0 0,-3-2 0 0 0,-180-89 15 0 0,112 53-262 0 0,-392-212-1684 0 0,231 123 1983 0 0,229 127 279 0 0,5 4-252 0 0,8 9-70 0 0,27 13-45 0 0,51 28 1 0 0,-53-34 34 0 0,642 345 702 0 0,-588-319-517 0 0,263 149 163 0 0,-272-145-292 0 0,-3 4-1 0 0,87 78 1 0 0,-134-102-80 0 0,-24-22 12 0 0,-6-8 6 0 0,0 0 0 0 0,1 1 0 0 0,-1-1 0 0 0,0 0 0 0 0,0 0 0 0 0,0 0 1 0 0,0 0-1 0 0,0 0 0 0 0,0 1 0 0 0,0-1 0 0 0,0 0 0 0 0,0 0 1 0 0,0 0-1 0 0,0 0 0 0 0,0 0 0 0 0,-1 1 0 0 0,1-1 0 0 0,0 0 0 0 0,0 0 1 0 0,0 0-1 0 0,0 0 0 0 0,0 0 0 0 0,0 1 0 0 0,0-1 0 0 0,0 0 0 0 0,0 0 1 0 0,0 0-1 0 0,0 0 0 0 0,-1 0 0 0 0,1 0 0 0 0,0 0 0 0 0,0 0 1 0 0,0 0-1 0 0,0 1 0 0 0,0-1 0 0 0,0 0 0 0 0,-1 0 0 0 0,1 0 0 0 0,0 0 1 0 0,-3 0 6 0 0,0 0-1 0 0,-1 1 1 0 0,1-2 0 0 0,0 1 0 0 0,0 0 0 0 0,0-1 0 0 0,0 1 0 0 0,0-1 0 0 0,-6-2 0 0 0,-33-13-334 0 0,-72-38 0 0 0,86 41 85 0 0,-727-418-4095 0 0,678 384 3994 0 0,-315-175 637 0 0,329 192 797 0 0,62 30-1068 0 0,-21-5 612 0 0,16 8-256 0 0,8 10 230 0 0,0-7-591 0 0,1 0-1 0 0,0 0 1 0 0,0-1 0 0 0,1 1 0 0 0,0 0 0 0 0,0-1 0 0 0,0 0 0 0 0,7 6-1 0 0,48 39-32 0 0,-56-48 19 0 0,714 483 991 0 0,-695-471-957 0 0,259 167 403 0 0,-213-133-344 0 0,120 112 0 0 0,-148-119-31 0 0,47 62 1 0 0,-85-100-43 0 0,-8-9 77 0 0,-57-49-336 0 0,-90-62 0 0 0,56 46-103 0 0,-141-111-240 0 0,-439-329-79 0 0,498 388 1017 0 0,135 98 142 0 0,42 24-445 0 0,-12-4 178 0 0,11 8-82 0 0,8 7 122 0 0,9 9-275 0 0,1 0 1 0 0,31 28-1 0 0,45 32 6 0 0,-31-28-2 0 0,170 141 494 0 0,492 310 1 0 0,-455-331-459 0 0,-217-139-32 0 0,-36-22-20 0 0,29 13 0 0 0,-43-22 12 0 0,0-1 0 0 0,1 0 0 0 0,-1 0 1 0 0,0 0-1 0 0,0 0 0 0 0,0 0 0 0 0,0 0 0 0 0,0 0 0 0 0,1 0 0 0 0,-1 0 0 0 0,0 1 0 0 0,0-1 0 0 0,0 0 0 0 0,0 0 0 0 0,1 0 0 0 0,-1 0 0 0 0,0 0 0 0 0,0 0 0 0 0,0 0 0 0 0,0 0 0 0 0,1 0 0 0 0,-1 0 0 0 0,0 0 1 0 0,0 0-1 0 0,0-1 0 0 0,1 1 0 0 0,-1 0 0 0 0,0 0 0 0 0,0 0 0 0 0,0 0 0 0 0,0 0 0 0 0,0 0 0 0 0,1 0 0 0 0,-1 0 0 0 0,0 0 0 0 0,0-1 0 0 0,0 1 0 0 0,0 0 0 0 0,0 0 0 0 0,0 0 0 0 0,0 0 0 0 0,1 0 1 0 0,-1-1-1 0 0,0 1 0 0 0,0 0 0 0 0,0 0 0 0 0,0-1 0 0 0,-1-10 45 0 0,0 8-29 0 0,0-3 4 0 0,-1 0 0 0 0,1 0 1 0 0,-1 1-1 0 0,-1-1 0 0 0,1 0 0 0 0,-1 1 0 0 0,-5-8 0 0 0,-3-3 12 0 0,-19-19-1 0 0,-97-101-419 0 0,-178-147 0 0 0,260 243 376 0 0,-39-29 286 0 0,106 95 262 0 0,154 108-498 0 0,-85-69 103 0 0,252 206 305 0 0,-247-184-330 0 0,119 135-1 0 0,-65-37-83 0 0,-48-56-16 0 0,-85-111 36 0 0,-22-27 8 0 0,5 9-52 0 0,-21-31 23 0 0,-1 1 0 0 0,-1 0 1 0 0,-27-25-1 0 0,8 9-140 0 0,-407-456-840 0 0,436 490 1012 0 0,9 11 78 0 0,5 5-130 0 0,0-1-1 0 0,0 0 0 0 0,1 0 1 0 0,-1 0-1 0 0,1 0 1 0 0,3 4-1 0 0,70 86-94 0 0,-36-48 75 0 0,70 92 174 0 0,-5 4 0 0 0,-7 5 1 0 0,103 210-1 0 0,-102-168 166 0 0,-80-160-320 0 0,-18-27-11 0 0,0-1 1 0 0,0 1-1 0 0,1-1 1 0 0,-1 0-1 0 0,0 1 1 0 0,0-1-1 0 0,1 1 1 0 0,-1-1-1 0 0,0 0 0 0 0,1 1 1 0 0,-1-1-1 0 0,1 1 1 0 0,-1-1-1 0 0,0 0 1 0 0,1 0-1 0 0,-1 1 1 0 0,1-1-1 0 0,-1 0 1 0 0,1 0-1 0 0,-1 0 1 0 0,1 1-1 0 0,-1-1 1 0 0,1 0-1 0 0,-1 0 1 0 0,1 0-1 0 0,-1 0 1 0 0,2 0-1 0 0,-2-2 5 0 0,1 1 0 0 0,-1-1 0 0 0,0 0 0 0 0,0 0 0 0 0,1 1-1 0 0,-1-1 1 0 0,0 0 0 0 0,0 0 0 0 0,0 1 0 0 0,-1-1 0 0 0,1-2 0 0 0,-2-7 11 0 0,0 0 0 0 0,0 0 0 0 0,-1 0-1 0 0,-1 0 1 0 0,1 1 0 0 0,-9-16 0 0 0,-39-60-52 0 0,24 43-15 0 0,-206-322-605 0 0,174 276 722 0 0,41 59-28 0 0,17 38 121 0 0,2 10-156 0 0,5 3-13 0 0,2 0-1 0 0,0-1 0 0 0,1 0 0 0 0,0 0 1 0 0,17 23-1 0 0,-25-42 11 0 0,93 163 96 0 0,92 157 157 0 0,18-11 241 0 0,-173-267-306 0 0,44 44-1 0 0,-59-70-148 0 0,0-2 0 0 0,2 1 0 0 0,0-2 0 0 0,1 0 0 0 0,21 11 0 0 0,-34-22-41 0 0,1 1 0 0 0,0-1 1 0 0,0 0-1 0 0,0-1 1 0 0,0 0-1 0 0,0 0 0 0 0,0 0 1 0 0,1-1-1 0 0,9 0 1 0 0,-16-1 1 0 0,0 0 0 0 0,0 0 1 0 0,0 0-1 0 0,0 0 1 0 0,0 0-1 0 0,0 0 0 0 0,0 0 1 0 0,1-1-1 0 0,-1 1 1 0 0,0 0-1 0 0,0-1 0 0 0,0 1 1 0 0,0-1-1 0 0,0 1 1 0 0,-1-1-1 0 0,1 0 0 0 0,0 1 1 0 0,0-1-1 0 0,0 0 1 0 0,0 1-1 0 0,-1-1 0 0 0,1 0 1 0 0,0 0-1 0 0,-1 0 1 0 0,1 0-1 0 0,0-1 0 0 0,0-2 5 0 0,0 1 0 0 0,0-1 0 0 0,0 0 0 0 0,0 0 0 0 0,0-7 0 0 0,-1 6 0 0 0,1-13-2 0 0,0 1 0 0 0,-2 0-1 0 0,0 0 1 0 0,-1 0 0 0 0,-1 0 0 0 0,0 0 0 0 0,-2 0 0 0 0,-11-30-1 0 0,-3 3-126 0 0,-50-80-1 0 0,5 27 77 0 0,-105-123 0 0 0,169 220 51 0 0,0 0-1 0 0,0 1 1 0 0,0-1 0 0 0,0 0 0 0 0,0 0 0 0 0,0 0-1 0 0,-1 0 1 0 0,1 0 0 0 0,0 0 0 0 0,0 0 0 0 0,0 0-1 0 0,0 0 1 0 0,0 0 0 0 0,0 0 0 0 0,0 1 0 0 0,0-1-1 0 0,0 0 1 0 0,0 0 0 0 0,0 0 0 0 0,0 0 0 0 0,0 0-1 0 0,0 0 1 0 0,-1 0 0 0 0,1 0 0 0 0,0 0 0 0 0,0 0-1 0 0,0 0 1 0 0,0 0 0 0 0,0 0 0 0 0,0 0 0 0 0,0 0-1 0 0,0 0 1 0 0,0 0 0 0 0,-1 0 0 0 0,1 0 0 0 0,0 0-1 0 0,0 0 1 0 0,0 0 0 0 0,0 0 0 0 0,0 8-1 0 0,1 1 0 0 0,0-1 1 0 0,1 1-1 0 0,0-1 0 0 0,0 0 0 0 0,6 14 1 0 0,27 49-42 0 0,-24-49 51 0 0,99 195 44 0 0,100 288 0 0 0,-203-480-62 0 0,-5-18 5 0 0,0 1-1 0 0,0-1 1 0 0,1-1-1 0 0,4 8 1 0 0,-6-12-15 0 0,-1-7 29 0 0,0 3-8 0 0,0-8 6 0 0,0-1-1 0 0,-1 1 0 0 0,0 0 0 0 0,-5-19 0 0 0,-53-119-301 0 0,22 64-109 0 0,14 22 105 0 0,12 30 138 0 0,-30-58 1 0 0,31 78 190 0 0,7 15 10 0 0,2 10 25 0 0,1 877 168 0 0,3-1342-360 0 0,-2 443 133 0 0,-3-29 8 0 0,2 37-18 0 0,0 0 1 0 0,0 0-1 0 0,0 0 1 0 0,-1 0-1 0 0,1 1 1 0 0,0-1-1 0 0,0 0 1 0 0,-1 0-1 0 0,1 0 0 0 0,-1 0 1 0 0,1 1-1 0 0,-1-1 1 0 0,1 0-1 0 0,-1 0 1 0 0,1 1-1 0 0,-1-1 1 0 0,1 0-1 0 0,-1 1 1 0 0,0-1-1 0 0,0 0 1 0 0,1 1-1 0 0,-1-1 1 0 0,0 1-1 0 0,0 0 1 0 0,1-1-1 0 0,-1 1 1 0 0,0-1-1 0 0,0 1 1 0 0,0 0-1 0 0,0 0 1 0 0,-1-1-1 0 0,0 1 2 0 0,1 1 1 0 0,0-1-1 0 0,0 0 0 0 0,0 0 1 0 0,0 0-1 0 0,0 1 1 0 0,0-1-1 0 0,0 0 0 0 0,0 1 1 0 0,0-1-1 0 0,0 1 0 0 0,0-1 1 0 0,0 1-1 0 0,0 0 0 0 0,0-1 1 0 0,1 1-1 0 0,-1 0 0 0 0,0 0 1 0 0,0-1-1 0 0,0 2 0 0 0,-11 22-4 0 0,7-13-2 0 0,-54 105-85 0 0,-19 38 66 0 0,61-117 9 0 0,4-12 5 0 0,1 1-1 0 0,1 1 1 0 0,-13 54 0 0 0,24-81 8 0 0,0 0 0 0 0,0 0 0 0 0,0-1 0 0 0,0 1 0 0 0,0 0 0 0 0,1 0 0 0 0,-1 0 0 0 0,0 0 0 0 0,0 0 0 0 0,0 0 0 0 0,1 0 0 0 0,-1 0 0 0 0,0 0 0 0 0,0 0 0 0 0,0 0 0 0 0,0 0 0 0 0,1 0 0 0 0,-1 0 0 0 0,0 0 0 0 0,0 0 0 0 0,0 0 0 0 0,0 0 0 0 0,1 0 0 0 0,-1 0 0 0 0,0 0 0 0 0,0 1 1 0 0,0-1-1 0 0,0 0 0 0 0,1 0 0 0 0,-1 0 0 0 0,0 0 0 0 0,0 0 0 0 0,0 0 0 0 0,0 0 0 0 0,0 1 0 0 0,0-1 0 0 0,1 0 0 0 0,-1 0 0 0 0,0 0 0 0 0,0 0 0 0 0,0 0 0 0 0,0 1 0 0 0,0-1 0 0 0,0 0 0 0 0,0 0 0 0 0,0 0 0 0 0,0 1 0 0 0,0-1 0 0 0,0 0 0 0 0,0 0 0 0 0,0 0 0 0 0,0 0 0 0 0,0 1 0 0 0,0-1 0 0 0,0 0 0 0 0,0 0 0 0 0,0 0 0 0 0,16-16-37 0 0,-13 12 26 0 0,211-275 21 0 0,-105 129 81 0 0,-78 106-93 0 0,-29 41 25 0 0,-2 6-1 0 0,-1 0-19 0 0,1 0-1 0 0,0 0 1 0 0,-1 0 0 0 0,0 0 0 0 0,0-1-1 0 0,0 1 1 0 0,0 0 0 0 0,0-1 0 0 0,0 1-1 0 0,-1-1 1 0 0,-1 4 0 0 0,-25 28-24 0 0,8-10 7 0 0,-94 117 1 0 0,6-9-12 0 0,106-128 18 0 0,-3 2 32 0 0,5-15-43 0 0,5-4 11 0 0,0 0 0 0 0,1 1 0 0 0,0-1 0 0 0,1 1 0 0 0,10-15 0 0 0,11-19 16 0 0,-5 6 2 0 0,50-101-10 0 0,-62 118-64 0 0,-2 0 1 0 0,-1-1 0 0 0,0 0 0 0 0,4-31 0 0 0,-12 55 63 0 0,0 0 1 0 0,0 0-1 0 0,0 0 1 0 0,0 0 0 0 0,0 0-1 0 0,0 0 1 0 0,-1 0-1 0 0,1 0 1 0 0,0 0 0 0 0,0 0-1 0 0,0 0 1 0 0,0 1 0 0 0,0-1-1 0 0,0 0 1 0 0,0 0-1 0 0,0 0 1 0 0,-1 0 0 0 0,1 0-1 0 0,0 0 1 0 0,0 0 0 0 0,0 0-1 0 0,0 0 1 0 0,0 0-1 0 0,0 0 1 0 0,0 0 0 0 0,0 0-1 0 0,-1 0 1 0 0,1 0-1 0 0,0 0 1 0 0,0 0 0 0 0,0 0-1 0 0,0 0 1 0 0,0 0 0 0 0,0-1-1 0 0,0 1 1 0 0,0 0-1 0 0,-1 0 1 0 0,1 0 0 0 0,0 0-1 0 0,0 0 1 0 0,0 0 0 0 0,0 0-1 0 0,0 0 1 0 0,0 0-1 0 0,0 0 1 0 0,0 0 0 0 0,0-1-1 0 0,0 1 1 0 0,0 0-1 0 0,0 0 1 0 0,0 0 0 0 0,0 0-1 0 0,-1 0 1 0 0,1 0 0 0 0,0 0-1 0 0,0 0 1 0 0,0-1-1 0 0,0 1 1 0 0,0 0 0 0 0,0 0-1 0 0,0 0 1 0 0,0 0 0 0 0,-11 10 24 0 0,8-6-17 0 0,-285 294-131 0 0,155-157 125 0 0,108-115-2 0 0,24-29-29 0 0,1 0 21 0 0,1-1 1 0 0,-1 1-1 0 0,1 0 0 0 0,0-1 1 0 0,0 1-1 0 0,0 0 0 0 0,1-1 1 0 0,-1 1-1 0 0,1 0 0 0 0,-1 0 1 0 0,4-4-1 0 0,30-35-3 0 0,-11 14-14 0 0,65-94 52 0 0,57-70 18 0 0,-139 184-42 0 0,-6 7 23 0 0,-1 4-18 0 0,-1-1-3 0 0,1 1-1 0 0,-1-1 0 0 0,1 1 0 0 0,-1-1 1 0 0,0 1-1 0 0,0-1 0 0 0,0 0 0 0 0,0 0 0 0 0,0 1 1 0 0,-1-1-1 0 0,1 0 0 0 0,-1 0 0 0 0,-2 3 0 0 0,-30 27-25 0 0,19-18 7 0 0,-32 30-5 0 0,-117 111-2 0 0,-10-16 69 0 0,157-128-42 0 0,15-11-7 0 0,3-4-9 0 0,-1 2 7 0 0,4-7 1 0 0,-1 0-1 0 0,1 1 0 0 0,1-1 0 0 0,-1 1 0 0 0,1 0 0 0 0,9-10 0 0 0,45-48-8 0 0,-27 31 18 0 0,-18 19-10 0 0,22-24 17 0 0,39-58-1 0 0,-65 80-22 0 0,-7 12 29 0 0,-6 9 68 0 0,-17 19-115 0 0,-1-2-1 0 0,-43 33 0 0 0,14-12 42 0 0,-39 35-19 0 0,-226 190 210 0 0,-12-18 0 0 0,167-142-148 0 0,117-80-81 0 0,-81 35-1 0 0,119-58 29 0 0,0-1 1 0 0,0 0-1 0 0,1-1 0 0 0,-1 1 0 0 0,0-1 0 0 0,-1 0 0 0 0,1 0 0 0 0,0 0 0 0 0,0-1 1 0 0,-6 0-1 0 0,11 0-4 0 0,0 0 1 0 0,-1 0-1 0 0,1 0 0 0 0,0 0 1 0 0,-1-1-1 0 0,1 1 1 0 0,0 0-1 0 0,0 0 1 0 0,-1-1-1 0 0,1 1 0 0 0,0 0 1 0 0,0 0-1 0 0,0-1 1 0 0,-1 1-1 0 0,1 0 1 0 0,0 0-1 0 0,0-1 1 0 0,0 1-1 0 0,0 0 0 0 0,0-1 1 0 0,0 1-1 0 0,-1 0 1 0 0,1-1-1 0 0,0 1 1 0 0,0 0-1 0 0,0-1 0 0 0,0 1 1 0 0,0 0-1 0 0,0-1 1 0 0,0 1-1 0 0,0 0 1 0 0,1-1-1 0 0,-1 1 0 0 0,0 0 1 0 0,0-1-1 0 0,0 1 1 0 0,1-9-11 0 0,0 0 0 0 0,0 0 0 0 0,1 0 1 0 0,0 0-1 0 0,1 1 0 0 0,0-1 0 0 0,0 1 0 0 0,0 0 0 0 0,1 0 1 0 0,1 0-1 0 0,5-8 0 0 0,12-14-19 0 0,36-40-1 0 0,-42 52 33 0 0,245-245 64 0 0,-122 130-190 0 0,-133 127 81 0 0,-5 5-1 0 0,-2 3 14 0 0,0 0 27 0 0,-1 1 1 0 0,0-1 0 0 0,1 0-1 0 0,-1 0 1 0 0,0 0 0 0 0,0 0 0 0 0,0 0-1 0 0,-1-1 1 0 0,1 1 0 0 0,-4 1-1 0 0,-9 7-2 0 0,-338 280-39 0 0,323-262 8 0 0,27-25 21 0 0,4-3-2 0 0,17-16-15 0 0,119-90 24 0 0,-52 43 51 0 0,30-30-16 0 0,60-44-74 0 0,-158 125-16 0 0,-16 12 70 0 0,-1 1-21 0 0,-1 2 12 0 0,0 0 0 0 0,0 0 0 0 0,-1 0 0 0 0,1 0 0 0 0,-1 0 0 0 0,0 0 0 0 0,0-1 0 0 0,0 1 0 0 0,0-1 0 0 0,0 1 0 0 0,-3 1 0 0 0,-3 6 0 0 0,-62 71 3 0 0,60-74 73 0 0,-8 2 11 0 0,-71 40-42 0 0,-189 94-54 0 0,277-143 10 0 0,-10 5-5 0 0,-1 0 1 0 0,0 0 0 0 0,0-1 0 0 0,0-1 0 0 0,-1 0 0 0 0,-19 2 0 0 0,31-6 2 0 0,1 1 0 0 0,-1 0 0 0 0,1-1 0 0 0,0 1 0 0 0,-1 0 0 0 0,1-1 0 0 0,0 1 0 0 0,-1-1 0 0 0,1 1 0 0 0,0-1 1 0 0,0 1-1 0 0,0-1 0 0 0,-1 1 0 0 0,1-1 0 0 0,0 1 0 0 0,0-1 0 0 0,0 1 0 0 0,0-1 0 0 0,0 1 0 0 0,0-1 0 0 0,0 1 0 0 0,0-1 0 0 0,0 1 0 0 0,0-1 0 0 0,0 1 0 0 0,0-1 1 0 0,0 0-1 0 0,2-18-131 0 0,0 13 94 0 0,0 0-1 0 0,0 0 1 0 0,1 1-1 0 0,-1-1 0 0 0,1 0 1 0 0,0 1-1 0 0,1-1 1 0 0,-1 1-1 0 0,6-6 1 0 0,8-7-14 0 0,20-17 0 0 0,-14 13 10 0 0,60-49 2 0 0,-65 56 13 0 0,-17 14 9 0 0,-11 3 72 0 0,-26 13-59 0 0,0 1-1 0 0,-54 34 1 0 0,71-39 4 0 0,-340 198-81 0 0,351-203 84 0 0,-18 5-55 0 0,45-29-747 0 0,106-62 366 0 0,-1 2 134 0 0,-105 65 240 0 0,-15 10 55 0 0,0 1 0 0 0,0 0 0 0 0,0-1 0 0 0,-1 1 0 0 0,1-1 0 0 0,-1 0 0 0 0,0-1 0 0 0,0 1 0 0 0,0 0 0 0 0,0-1 0 0 0,-1 1 0 0 0,1-1 0 0 0,-1 0 0 0 0,0 0 0 0 0,2-5 0 0 0,4-8 144 0 0,-6 14-118 0 0,-1 0 1 0 0,1 0-1 0 0,-1 0 1 0 0,0 0-1 0 0,0 0 0 0 0,0 0 1 0 0,1-7 173 0 0,-8 12 240 0 0,-10 2-215 0 0,0 0 0 0 0,0 2 0 0 0,-23 11 0 0 0,-51 30-213 0 0,41-20 3 0 0,-117 62-50 0 0,-424 213 261 0 0,569-292-216 0 0,10-4-48 0 0,-1-1 0 0 0,0 0 0 0 0,0 0-1 0 0,-1-1 1 0 0,-24 4 0 0 0,35-8 47 0 0,4-5-25 0 0,5-4-27 0 0,0 0 0 0 0,1 0-1 0 0,0 0 1 0 0,1 1 0 0 0,0 1 0 0 0,15-12-1 0 0,-10 9 16 0 0,182-133 33 0 0,300-166 0 0 0,-396 257-87 0 0,-87 43-7 0 0,-15 9 96 0 0,1 0 0 0 0,0-1 1 0 0,0 1-1 0 0,0 0 0 0 0,-1 0 0 0 0,1 0 1 0 0,0 0-1 0 0,0 0 0 0 0,-1 0 0 0 0,1 0 0 0 0,0 1 1 0 0,0-1-1 0 0,-2 1 0 0 0,-35 6 28 0 0,1 2-1 0 0,-39 15 1 0 0,-80 37 8 0 0,131-51 8 0 0,-795 367 585 0 0,818-376-630 0 0,-14 6 22 0 0,15-7-16 0 0,3-2-4 0 0,25-16-44 0 0,-19 12 14 0 0,598-345-138 0 0,-190 146 185 0 0,-380 190-187 0 0,-30 11 81 0 0,-14 4-7 0 0,-50 16 127 0 0,-61 24 1 0 0,-61 34-79 0 0,142-57 49 0 0,-260 129-793 0 0,258-124-1413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507"/>
    </inkml:context>
    <inkml:brush xml:id="br0">
      <inkml:brushProperty name="width" value="0.05" units="cm"/>
      <inkml:brushProperty name="height" value="0.05" units="cm"/>
      <inkml:brushProperty name="color" value="#66CC00"/>
    </inkml:brush>
  </inkml:definitions>
  <inkml:trace contextRef="#ctx0" brushRef="#br0">125 0 2673 0 0,'0'0'6019'0'0,"0"21"-5339"0"0,0 68-189 0 0,0-71-228 0 0,-1-1-1 0 0,0 1 1 0 0,-2 0-1 0 0,0-1 0 0 0,-7 21 1 0 0,1-1 288 0 0,-22 93 367 0 0,28-113-925 0 0,-1-1-1 0 0,0 1 1 0 0,-2-1-1 0 0,-8 19 1 0 0,-9 4-3136 0 0,10-23-277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299"/>
    </inkml:context>
    <inkml:brush xml:id="br0">
      <inkml:brushProperty name="width" value="0.05" units="cm"/>
      <inkml:brushProperty name="height" value="0.05" units="cm"/>
      <inkml:brushProperty name="color" value="#66CC00"/>
    </inkml:brush>
  </inkml:definitions>
  <inkml:trace contextRef="#ctx0" brushRef="#br0">12 17 1169 0 0,'0'0'4028'0'0,"-1"-4"-3657"0"0,-2-1-871 0 0,-1-2 3093 0 0,2 20-455 0 0,1 22-1150 0 0,1-12-736 0 0,2 33 0 0 0,-2-52-245 0 0,1-1 1 0 0,0 0 0 0 0,0 1 0 0 0,1-1 0 0 0,-1 0 0 0 0,1 0 0 0 0,-1 0 0 0 0,1 0 0 0 0,3 4 0 0 0,23 25 74 0 0,-19-22-38 0 0,-6-8-47 0 0,1 1 1 0 0,-1 0-1 0 0,1-1 0 0 0,-1 0 1 0 0,1 1-1 0 0,0-1 1 0 0,0-1-1 0 0,0 1 0 0 0,0-1 1 0 0,0 1-1 0 0,0-1 1 0 0,0 0-1 0 0,6 0 0 0 0,10 1 17 0 0,32-1 0 0 0,-36-1 6 0 0,158 0 89 0 0,37 0-577 0 0,-72 0-4797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830"/>
    </inkml:context>
    <inkml:brush xml:id="br0">
      <inkml:brushProperty name="width" value="0.05" units="cm"/>
      <inkml:brushProperty name="height" value="0.05" units="cm"/>
      <inkml:brushProperty name="color" value="#66CC00"/>
    </inkml:brush>
  </inkml:definitions>
  <inkml:trace contextRef="#ctx0" brushRef="#br0">1 0 3714 0 0,'0'0'3743'0'0,"15"3"-3380"0"0,-2-1-277 0 0,98 10 604 0 0,283 0 1169 0 0,-246 0-1739 0 0,33 1-477 0 0,-110-13-2804 0 0,-37 0 218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266"/>
    </inkml:context>
    <inkml:brush xml:id="br0">
      <inkml:brushProperty name="width" value="0.05" units="cm"/>
      <inkml:brushProperty name="height" value="0.05" units="cm"/>
      <inkml:brushProperty name="color" value="#66CC00"/>
    </inkml:brush>
  </inkml:definitions>
  <inkml:trace contextRef="#ctx0" brushRef="#br0">1 0 3298 0 0,'0'0'3937'0'0,"25"1"-3331"0"0,82 3-99 0 0,370-2 1318 0 0,-262-3-1692 0 0,-174 1-1379 0 0,71 11 0 0 0,-95-9-1254 0 0,0 0-1806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638"/>
    </inkml:context>
    <inkml:brush xml:id="br0">
      <inkml:brushProperty name="width" value="0.05" units="cm"/>
      <inkml:brushProperty name="height" value="0.05" units="cm"/>
      <inkml:brushProperty name="color" value="#66CC00"/>
    </inkml:brush>
  </inkml:definitions>
  <inkml:trace contextRef="#ctx0" brushRef="#br0">0 14 6707 0 0,'0'0'1347'0'0,"31"0"-1069"0"0,100 0-99 0 0,263-1 557 0 0,-232-5-472 0 0,43 0-3716 0 0,-181 6 306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044"/>
    </inkml:context>
    <inkml:brush xml:id="br0">
      <inkml:brushProperty name="width" value="0.05" units="cm"/>
      <inkml:brushProperty name="height" value="0.05" units="cm"/>
      <inkml:brushProperty name="color" value="#66CC00"/>
    </inkml:brush>
  </inkml:definitions>
  <inkml:trace contextRef="#ctx0" brushRef="#br0">1 37 752 0 0,'0'0'6990'0'0,"24"-1"-6603"0"0,82-2-19 0 0,141-14 1160 0 0,34 1-1196 0 0,-143 16-595 0 0,-79 0-2425 0 0,-38 0 20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465"/>
    </inkml:context>
    <inkml:brush xml:id="br0">
      <inkml:brushProperty name="width" value="0.05" units="cm"/>
      <inkml:brushProperty name="height" value="0.05" units="cm"/>
      <inkml:brushProperty name="color" value="#66CC00"/>
    </inkml:brush>
  </inkml:definitions>
  <inkml:trace contextRef="#ctx0" brushRef="#br0">1 0 6915 0 0,'0'0'1073'0'0,"31"1"-695"0"0,101 0-108 0 0,240 0 1323 0 0,-210-2-6102 0 0,-146 1 1462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2.122"/>
    </inkml:context>
    <inkml:brush xml:id="br0">
      <inkml:brushProperty name="width" value="0.05" units="cm"/>
      <inkml:brushProperty name="height" value="0.05" units="cm"/>
      <inkml:brushProperty name="color" value="#66CC00"/>
    </inkml:brush>
  </inkml:definitions>
  <inkml:trace contextRef="#ctx0" brushRef="#br0">1 0 1217 0 0,'0'0'112'0'0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242"/>
    </inkml:context>
    <inkml:brush xml:id="br0">
      <inkml:brushProperty name="width" value="0.05" units="cm"/>
      <inkml:brushProperty name="height" value="0.05" units="cm"/>
      <inkml:brushProperty name="color" value="#66CC00"/>
    </inkml:brush>
  </inkml:definitions>
  <inkml:trace contextRef="#ctx0" brushRef="#br0">170 2 4354 0 0,'0'0'6101'0'0,"-3"-1"-5596"0"0,3 1-479 0 0,-1 0 0 0 0,1 0 1 0 0,-1 0-1 0 0,0 0 0 0 0,1 0 1 0 0,-1 0-1 0 0,1 0 1 0 0,-1 0-1 0 0,0 0 0 0 0,1 0 1 0 0,-1 0-1 0 0,1 0 0 0 0,-1 0 1 0 0,1 0-1 0 0,-1 1 0 0 0,0-1 1 0 0,1 0-1 0 0,-1 0 1 0 0,1 1-1 0 0,-1-1 0 0 0,1 0 1 0 0,-1 1-1 0 0,1-1 0 0 0,0 0 1 0 0,-1 1-1 0 0,0 0 0 0 0,0 0-3 0 0,0 1-1 0 0,0 0 1 0 0,0-1-1 0 0,1 1 0 0 0,-1 0 1 0 0,0 0-1 0 0,1-1 0 0 0,-1 1 1 0 0,1 2-1 0 0,-2 7-27 0 0,1 1-1 0 0,1 15 0 0 0,0-17 85 0 0,0 110 82 0 0,1-115-141 0 0,-1 0 0 0 0,1 0 0 0 0,0 0 1 0 0,0-1-1 0 0,2 6 0 0 0,-1-5-215 0 0,-1-1-1 0 0,0 1 1 0 0,0 0-1 0 0,0 0 1 0 0,0 5-1 0 0,-18-9-148 0 0,-121-1 969 0 0,137 0-423 0 0,5 0-477 0 0,61 0-377 0 0,147 0 1507 0 0,-71 0-4640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756"/>
    </inkml:context>
    <inkml:brush xml:id="br0">
      <inkml:brushProperty name="width" value="0.05" units="cm"/>
      <inkml:brushProperty name="height" value="0.05" units="cm"/>
      <inkml:brushProperty name="color" value="#66CC00"/>
    </inkml:brush>
  </inkml:definitions>
  <inkml:trace contextRef="#ctx0" brushRef="#br0">1 1 4834 0 0,'0'0'6630'0'0,"8"0"-6195"0"0,109-1 277 0 0,146 3-125 0 0,-252-2-1017 0 0,0 1-1 0 0,0 1 1 0 0,-1 0-1 0 0,1 0 1 0 0,12 5 0 0 0,-16-3-3332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1:19.721"/>
    </inkml:context>
    <inkml:brush xml:id="br0">
      <inkml:brushProperty name="width" value="0.35" units="cm"/>
      <inkml:brushProperty name="height" value="0.35" units="cm"/>
    </inkml:brush>
  </inkml:definitions>
  <inkml:trace contextRef="#ctx0" brushRef="#br0">3701 637 7828 0 0,'-2'7'3236'0'0,"-1"-4"-3037"0"0,-1 0 0 0 0,1 0 0 0 0,0 0 0 0 0,-1 0 1 0 0,1-1-1 0 0,-7 4 0 0 0,-3 3-126 0 0,-276 204 1225 0 0,44-30-214 0 0,-245 139 248 0 0,474-312-1272 0 0,12-7-36 0 0,-1 0 0 0 0,0 0 0 0 0,0 0 0 0 0,0 0 1 0 0,-1-1-1 0 0,1 0 0 0 0,-1 0 0 0 0,1 0 0 0 0,-10 1 0 0 0,14-7 6 0 0,1-28-262 0 0,7-167 333 0 0,-2 163-106 0 0,10-138 15 0 0,-15 173-10 0 0,0 1-1 0 0,1 0 0 0 0,-1-1 1 0 0,0 1-1 0 0,0-1 1 0 0,0 1-1 0 0,0 0 1 0 0,0-1-1 0 0,0 1 0 0 0,0 0 1 0 0,0-1-1 0 0,0 1 1 0 0,0-1-1 0 0,-1 1 0 0 0,1 0 1 0 0,0-1-1 0 0,0 1 1 0 0,0 0-1 0 0,0-1 0 0 0,0 1 1 0 0,-1 0-1 0 0,1-1 1 0 0,0 1-1 0 0,0 0 1 0 0,-1-1-1 0 0,1 1 0 0 0,0 0 1 0 0,0 0-1 0 0,-1-1 1 0 0,1 1-1 0 0,0 0 0 0 0,-1 0 1 0 0,1 0-1 0 0,0-1 1 0 0,-1 1-1 0 0,1 0 1 0 0,-1 0-1 0 0,1 0 0 0 0,0 0 1 0 0,-1 0-1 0 0,-2-1-7 0 0,-1 1 0 0 0,1 0 0 0 0,0 0 0 0 0,-1 0-1 0 0,1 1 1 0 0,0-1 0 0 0,0 1 0 0 0,-1-1 0 0 0,1 1 0 0 0,0 0-1 0 0,0 1 1 0 0,-5 1 0 0 0,-42 27-112 0 0,45-27 111 0 0,-396 280 5 0 0,-41 26 377 0 0,434-304-360 0 0,-63 37 103 0 0,62-38-83 0 0,1 0 0 0 0,-1 0-1 0 0,0-1 1 0 0,0-1-1 0 0,0 1 1 0 0,-13 0-1 0 0,21-2-22 0 0,1-1-1 0 0,-1 0 1 0 0,0 0-1 0 0,1 0 1 0 0,-1 0-1 0 0,0 0 0 0 0,1 0 1 0 0,-1 0-1 0 0,0 0 1 0 0,0 0-1 0 0,1 0 1 0 0,-1 0-1 0 0,0-1 1 0 0,1 1-1 0 0,-1 0 1 0 0,0 0-1 0 0,1-1 1 0 0,-1 1-1 0 0,1 0 1 0 0,-1-1-1 0 0,0 1 1 0 0,1-1-1 0 0,-1 1 1 0 0,1-1-1 0 0,-1 1 1 0 0,1-1-1 0 0,-1 1 1 0 0,1-1-1 0 0,-1 0 1 0 0,1-1-5 0 0,-1 0 0 0 0,1 0 0 0 0,-1-1 1 0 0,1 1-1 0 0,0 0 0 0 0,0 0 0 0 0,0-5 1 0 0,1-2-18 0 0,-1-9-26 0 0,2-1-1 0 0,0 1 1 0 0,0 0 0 0 0,2 0 0 0 0,1 0-1 0 0,0 1 1 0 0,1-1 0 0 0,15-30 0 0 0,25-44 45 0 0,-14 29 59 0 0,-3 0 0 0 0,29-89 0 0 0,-54 132 14 0 0,-7 21-155 0 0,-17 9 111 0 0,1 2 0 0 0,0 0 0 0 0,-21 18 0 0 0,2-1-25 0 0,-9 5 48 0 0,-2-2 0 0 0,-101 50-1 0 0,150-82-58 0 0,-9 4 12 0 0,-1 0 0 0 0,1-1 0 0 0,-15 3 0 0 0,22-5-4 0 0,0-1 0 0 0,0 1 0 0 0,0-1 1 0 0,0 0-1 0 0,0 0 0 0 0,0 0 0 0 0,0 0 1 0 0,0 0-1 0 0,0 0 0 0 0,0-1 0 0 0,0 1 1 0 0,0-1-1 0 0,0 1 0 0 0,0-1 0 0 0,0 0 0 0 0,1 1 1 0 0,-1-1-1 0 0,0 0 0 0 0,0 0 0 0 0,1-1 1 0 0,-1 1-1 0 0,1 0 0 0 0,-1 0 0 0 0,1-1 1 0 0,-2-1-1 0 0,-5-11-48 0 0,0-1 1 0 0,2 0-1 0 0,-10-30 1 0 0,2 4 119 0 0,-31-69 31 0 0,35 88-95 0 0,-1 1-1 0 0,-1 1 1 0 0,-15-20 0 0 0,24 35-20 0 0,-1 1 1 0 0,0 0 0 0 0,0 0-1 0 0,0 1 1 0 0,0-1 0 0 0,0 1-1 0 0,-1-1 1 0 0,0 1-1 0 0,1 1 1 0 0,-1-1 0 0 0,0 1-1 0 0,-1 0 1 0 0,1 0 0 0 0,0 0-1 0 0,0 1 1 0 0,-1 0-1 0 0,-7-1 1 0 0,6 1-2 0 0,0 1 0 0 0,0 1 0 0 0,-1-1 0 0 0,1 1 0 0 0,0 0 0 0 0,0 1 0 0 0,0 0 0 0 0,0 0 0 0 0,0 0 0 0 0,0 1 0 0 0,1 0 0 0 0,-11 6 0 0 0,-6 6 2 0 0,2 1 0 0 0,-36 34 0 0 0,-33 43 1 0 0,76-77 5 0 0,-44 49-3 0 0,-40 42 22 0 0,84-95-17 0 0,13-21-296 0 0,1 3 227 0 0,0-44-3 0 0,8-57 1 0 0,-1 30 239 0 0,-4-99-1 0 0,-4 115-165 0 0,1 59-8 0 0,0 1 0 0 0,1 0 0 0 0,-1 0 0 0 0,-1 0 0 0 0,1-1 0 0 0,0 1 0 0 0,0 0 0 0 0,0 0 0 0 0,-1 0 1 0 0,1-1-1 0 0,0 1 0 0 0,-1 0 0 0 0,1 0 0 0 0,-1 0 0 0 0,0 0 0 0 0,1 0 0 0 0,-1 0 0 0 0,-1-1 0 0 0,1 1-4 0 0,0 1-1 0 0,0-1 1 0 0,-1 0-1 0 0,1 1 1 0 0,0-1 0 0 0,-1 1-1 0 0,1 0 1 0 0,-1 0 0 0 0,1-1-1 0 0,0 1 1 0 0,-1 0-1 0 0,1 0 1 0 0,-1 0 0 0 0,1 0-1 0 0,-3 1 1 0 0,2-1 11 0 0,-1 1 1 0 0,1 0-1 0 0,-1-1 0 0 0,1 1 1 0 0,0 0-1 0 0,-1 0 0 0 0,1 0 1 0 0,0 1-1 0 0,0-1 0 0 0,0 0 1 0 0,0 1-1 0 0,0-1 0 0 0,-2 3 1 0 0,-22 27 49 0 0,15-17-54 0 0,-28 38 66 0 0,-37 62 0 0 0,76-113-63 0 0,0-4-104 0 0,17-224 70 0 0,-12 182 34 0 0,0-93 69 0 0,-5 110-60 0 0,0 17 2 0 0,-1 0 1 0 0,1 1-1 0 0,-4-12 0 0 0,4 20-15 0 0,0 0 0 0 0,-1 0 0 0 0,1 0 0 0 0,-1 0 0 0 0,0 0 1 0 0,1 0-1 0 0,-1 0 0 0 0,0 0 0 0 0,0 0 0 0 0,0 0 0 0 0,-1 0 0 0 0,1 1 1 0 0,0-1-1 0 0,-1 1 0 0 0,1-1 0 0 0,-1 1 0 0 0,1-1 0 0 0,-1 1 1 0 0,0 0-1 0 0,1 0 0 0 0,-1-1 0 0 0,-2 0 0 0 0,3 2-8 0 0,0 0 0 0 0,0 0 0 0 0,0 0 0 0 0,0 0 0 0 0,0 1-1 0 0,0-1 1 0 0,0 0 0 0 0,0 0 0 0 0,0 1 0 0 0,0-1 0 0 0,1 0 0 0 0,-1 1 0 0 0,0-1 0 0 0,0 1-1 0 0,0-1 1 0 0,0 1 0 0 0,1-1 0 0 0,-1 1 0 0 0,0 0 0 0 0,1-1 0 0 0,-1 1 0 0 0,0 0-1 0 0,1-1 1 0 0,-1 1 0 0 0,1 0 0 0 0,-1 0 0 0 0,1 0 0 0 0,0-1 0 0 0,-1 1 0 0 0,1 0 0 0 0,-1 1-1 0 0,0 1-1 0 0,-24 47 19 0 0,3 2 1 0 0,1 0 0 0 0,-14 63-1 0 0,32-106-29 0 0,1 0 0 0 0,1 0 0 0 0,0 0 0 0 0,0 0 0 0 0,1 15 0 0 0,3-39-603 0 0,27-49 639 0 0,-20 47 54 0 0,-2 0 0 0 0,0 0 0 0 0,-1-1 1 0 0,0 0-1 0 0,-2 0 0 0 0,0-1 1 0 0,2-19-1 0 0,-5 0 41 0 0,-4-56 0 0 0,2 91-104 0 0,-1-1 0 0 0,0 1 0 0 0,0 0-1 0 0,0 0 1 0 0,0-1 0 0 0,-1 1 0 0 0,1 0 0 0 0,-1 0 0 0 0,0 1 0 0 0,-3-5-1 0 0,4 6-11 0 0,1 0 0 0 0,-1 0-1 0 0,1 1 1 0 0,-1-1-1 0 0,1 0 1 0 0,-1 1 0 0 0,0-1-1 0 0,0 1 1 0 0,1-1-1 0 0,-1 1 1 0 0,0-1 0 0 0,0 1-1 0 0,1-1 1 0 0,-1 1 0 0 0,0 0-1 0 0,0-1 1 0 0,0 1-1 0 0,0 0 1 0 0,0 0 0 0 0,1-1-1 0 0,-1 1 1 0 0,0 0-1 0 0,0 0 1 0 0,0 0 0 0 0,0 0-1 0 0,0 0 1 0 0,0 1-1 0 0,0-1 1 0 0,1 0 0 0 0,-1 0-1 0 0,0 1 1 0 0,0-1 0 0 0,0 0-1 0 0,0 1 1 0 0,1-1-1 0 0,-1 0 1 0 0,0 1 0 0 0,0 0-1 0 0,1-1 1 0 0,-1 1-1 0 0,0-1 1 0 0,1 1 0 0 0,-1 0-1 0 0,0-1 1 0 0,1 1-1 0 0,-1 1 1 0 0,-13 18 86 0 0,1 1 0 0 0,-20 42-1 0 0,28-49-77 0 0,6-28-338 0 0,0 2 359 0 0,0 0 0 0 0,1 0 0 0 0,0 0 0 0 0,8-22 0 0 0,-6 22 40 0 0,0 0 0 0 0,-1 0 0 0 0,-1 0 0 0 0,2-25 1 0 0,-4 21-333 0 0,0 134 277 0 0,1-118-116 0 0,0 0 86 0 0,0 0-1 0 0,0-1 0 0 0,0 1 0 0 0,0 0 1 0 0,0-1-1 0 0,0 1 0 0 0,0-1 0 0 0,0 1 1 0 0,0-1-1 0 0,0 0 0 0 0,0 1 0 0 0,-1-1 1 0 0,1 0-1 0 0,0 0 0 0 0,-1 1 0 0 0,1-1 1 0 0,0-1-1 0 0,12-20 93 0 0,-9 15-38 0 0,0-1 33 0 0,0-1 0 0 0,0 1 0 0 0,-1-1 0 0 0,-1 0 0 0 0,1 0 0 0 0,-1 0 0 0 0,-1 0 0 0 0,1-10 0 0 0,-2-77 144 0 0,-1 47-291 0 0,1 37 35 0 0,0 17-203 0 0,-2 18 74 0 0,-1-10 213 0 0,-1 0 1 0 0,-1-1 0 0 0,-9 18-1 0 0,-3 7-13 0 0,-62 189-12 0 0,68-184-12 0 0,2-1 0 0 0,2 1-1 0 0,-4 70 1 0 0,11 132-69 0 0,0-239 60 0 0,0 0-1 0 0,1-1 0 0 0,-1 1 1 0 0,1 0-1 0 0,0-1 0 0 0,1 1 0 0 0,-1-1 1 0 0,1 0-1 0 0,0 1 0 0 0,4 6 0 0 0,-5-9-11 0 0,0-1 0 0 0,0 0 0 0 0,0 1 0 0 0,0-1 0 0 0,0 0 0 0 0,0 0 1 0 0,0 0-1 0 0,1 0 0 0 0,-1 0 0 0 0,0 0 0 0 0,1 0 0 0 0,-1 0 0 0 0,1-1 0 0 0,-1 1 0 0 0,1 0 0 0 0,-1-1 0 0 0,1 1 0 0 0,-1-1 0 0 0,1 0 0 0 0,0 1 0 0 0,-1-1 0 0 0,1 0 0 0 0,-1 0 0 0 0,1 0 0 0 0,0 0 0 0 0,-1 0 0 0 0,1-1 0 0 0,0 1 0 0 0,-1 0 0 0 0,1-1 0 0 0,-1 1 0 0 0,1-1 0 0 0,-1 0 0 0 0,3-1 0 0 0,3-2-24 0 0,-1-1 1 0 0,0 0 0 0 0,0-1 0 0 0,0 1-1 0 0,-1-1 1 0 0,1 0 0 0 0,7-13-1 0 0,6-5 64 0 0,4-8 219 0 0,-15 21-122 0 0,1 0 1 0 0,12-12-1 0 0,-21 22-125 0 0,0 1 0 0 0,1-1 0 0 0,-1 1 0 0 0,0-1 0 0 0,1 1 0 0 0,-1-1 0 0 0,1 1 0 0 0,-1 0 0 0 0,1-1 0 0 0,-1 1 0 0 0,1 0 0 0 0,-1-1 0 0 0,1 1 0 0 0,0 0 0 0 0,-1 0 0 0 0,1-1 0 0 0,-1 1 0 0 0,1 0 0 0 0,0 0 0 0 0,-1 0 0 0 0,1 0 0 0 0,-1 0 0 0 0,1 0 0 0 0,0 0 0 0 0,-1 0 0 0 0,1 0 0 0 0,0 0 0 0 0,0 0 0 0 0,0 1-11 0 0,0 0-1 0 0,-1 0 0 0 0,1 0 0 0 0,0 0 0 0 0,-1 1 0 0 0,1-1 0 0 0,-1 0 1 0 0,1 0-1 0 0,-1 0 0 0 0,1 0 0 0 0,-1 1 0 0 0,0-1 0 0 0,1 0 1 0 0,-1 2-1 0 0,19 122 76 0 0,-5 0 0 0 0,-5 1 1 0 0,-10 147-1 0 0,-2-234-23 0 0,-2 0 0 0 0,-11 43 0 0 0,-27 76 93 0 0,22-88-9 0 0,22-104-510 0 0,4 1 442 0 0,18-62 1 0 0,-2 18 2 0 0,65-329 398 0 0,-82 388-436 0 0,-3 12-16 0 0,0-1 1 0 0,1 0 0 0 0,5-12 0 0 0,-7 19-5 0 0,0 0 1 0 0,0 0 0 0 0,0 0-1 0 0,0 0 1 0 0,0 0-1 0 0,0-1 1 0 0,0 1 0 0 0,0 0-1 0 0,0 0 1 0 0,0 0-1 0 0,0 0 1 0 0,0 0 0 0 0,0 0-1 0 0,0 0 1 0 0,1 0-1 0 0,-1-1 1 0 0,0 1 0 0 0,0 0-1 0 0,0 0 1 0 0,0 0 0 0 0,0 0-1 0 0,0 0 1 0 0,0 0-1 0 0,1 0 1 0 0,-1 0 0 0 0,0 0-1 0 0,0 0 1 0 0,0 0-1 0 0,0 0 1 0 0,0 0 0 0 0,1 0-1 0 0,-1 0 1 0 0,0 0-1 0 0,0 0 1 0 0,0 0 0 0 0,0 0-1 0 0,0 0 1 0 0,0 0 0 0 0,1 0-1 0 0,-1 0 1 0 0,0 0-1 0 0,0 0 1 0 0,0 0 0 0 0,0 0-1 0 0,0 0 1 0 0,0 0-1 0 0,0 1 1 0 0,1-1 0 0 0,-1 0-1 0 0,0 0 1 0 0,0 0-1 0 0,0 0 1 0 0,0 0 0 0 0,0 0-1 0 0,0 0 1 0 0,0 0 0 0 0,0 1-1 0 0,0-1 1 0 0,0 0-1 0 0,0 0 1 0 0,0 0 0 0 0,1 0-1 0 0,3 13-177 0 0,5 39 150 0 0,2 60 0 0 0,-8-70 26 0 0,7 468 268 0 0,-13-451-214 0 0,-3 1 0 0 0,-25 104 0 0 0,-49 109-29 0 0,72-249-13 0 0,4-14-9 0 0,0 0-1 0 0,1 0 1 0 0,0 1 0 0 0,1-1 0 0 0,-2 21-1 0 0,5-39-90 0 0,1 1-1 0 0,-1 0 0 0 0,1 0 1 0 0,0 0-1 0 0,1 0 0 0 0,0 1 1 0 0,0-1-1 0 0,6-10 0 0 0,1-1 54 0 0,13-33 171 0 0,-2-2 0 0 0,-2-1 1 0 0,-3 0-1 0 0,16-95 1 0 0,10-227-44 0 0,-41 349-108 0 0,-1 24-92 0 0,0 13-98 0 0,0-2 97 0 0,0 38 94 0 0,-5 246 158 0 0,0-199-107 0 0,-21 110 1 0 0,-15-19-65 0 0,-8-2 0 0 0,-105 256 0 0 0,115-349 132 0 0,38-89-134 0 0,0-4-20 0 0,4-10-114 0 0,16-37-46 0 0,34-66 0 0 0,-17 42 296 0 0,100-249 111 0 0,72-150 99 0 0,-193 445-259 0 0,1 1 1 0 0,1 1 0 0 0,36-44-1 0 0,-49 66-48 0 0,1 0 0 0 0,0 1 0 0 0,11-8-1 0 0,-15 12 8 0 0,-1-1-1 0 0,1 1 1 0 0,0-1 0 0 0,-1 1-1 0 0,1-1 1 0 0,0 1-1 0 0,-1-1 1 0 0,1 1-1 0 0,0 0 1 0 0,0-1 0 0 0,0 1-1 0 0,-1 0 1 0 0,1 0-1 0 0,0-1 1 0 0,0 1 0 0 0,0 0-1 0 0,0 0 1 0 0,0 0-1 0 0,-1 0 1 0 0,1 0 0 0 0,0 0-1 0 0,0 1 1 0 0,0-1-1 0 0,0 0 1 0 0,-1 0-1 0 0,1 0 1 0 0,0 1 0 0 0,0-1-1 0 0,-1 1 1 0 0,1-1-1 0 0,0 0 1 0 0,0 1 0 0 0,-1-1-1 0 0,1 1 1 0 0,0 0-1 0 0,0 0 1 0 0,0 3-36 0 0,1 0-1 0 0,-1 1 1 0 0,0-1 0 0 0,-1 1-1 0 0,1-1 1 0 0,-1 1-1 0 0,0 7 1 0 0,0 17 97 0 0,-2 0-1 0 0,-1 0 0 0 0,-2 0 1 0 0,0 0-1 0 0,-19 53 1 0 0,-67 139 37 0 0,-118 182-71 0 0,176-344-18 0 0,-132 224 53 0 0,-14 26 65 0 0,158-268-102 0 0,22-42-31 0 0,10-25-308 0 0,15-25-1 0 0,291-542 749 0 0,-244 444-359 0 0,82-161 68 0 0,15 10 34 0 0,-164 290-162 0 0,147-219 17 0 0,-143 216-35 0 0,1 0-1 0 0,23-21 1 0 0,-32 32 0 0 0,0 0 0 0 0,0 0 0 0 0,0 1 0 0 0,1-1 0 0 0,-1 0 0 0 0,1 1 0 0 0,-1 0 1 0 0,5-2-1 0 0,-7 3 7 0 0,1 0 0 0 0,-1 0 0 0 0,0 0 0 0 0,0 0 0 0 0,1 0 0 0 0,-1 0 0 0 0,0 0 0 0 0,1 0 0 0 0,-1 0 1 0 0,0 0-1 0 0,0 0 0 0 0,1 0 0 0 0,-1 1 0 0 0,0-1 0 0 0,0 0 0 0 0,1 0 0 0 0,-1 0 0 0 0,0 0 0 0 0,0 1 0 0 0,1-1 1 0 0,-1 0-1 0 0,0 0 0 0 0,0 0 0 0 0,0 1 0 0 0,0-1 0 0 0,1 0 0 0 0,-1 0 0 0 0,0 1 0 0 0,0-1 0 0 0,3 19-236 0 0,-4-1 266 0 0,-1 0 0 0 0,0 0 0 0 0,-1 0 0 0 0,-1 0 0 0 0,-10 27 0 0 0,-42 89 255 0 0,48-117-281 0 0,-441 869 185 0 0,366-729-152 0 0,-141 254 70 0 0,192-350-65 0 0,29-55-73 0 0,5-8-23 0 0,9-17-99 0 0,23-35-117 0 0,-22 35 273 0 0,384-584 382 0 0,-34 56-110 0 0,-248 390-151 0 0,183-193-1 0 0,-282 335-119 0 0,1-3-29 0 0,1 0-1 0 0,1 2 1 0 0,37-28 0 0 0,-44 40-60 0 0,-11 4 85 0 0,0 0 0 0 0,1 0 1 0 0,-1 0-1 0 0,0 0 1 0 0,0 1-1 0 0,1-1 0 0 0,-1 0 1 0 0,0 0-1 0 0,0 0 0 0 0,1 0 1 0 0,-1 0-1 0 0,0 0 1 0 0,0 1-1 0 0,0-1 0 0 0,1 0 1 0 0,-1 0-1 0 0,0 0 0 0 0,0 1 1 0 0,0-1-1 0 0,1 0 1 0 0,-1 0-1 0 0,0 1 0 0 0,0-1 1 0 0,0 0-1 0 0,0 0 0 0 0,0 1 1 0 0,0-1-1 0 0,0 0 1 0 0,1 3-19 0 0,-1 0 0 0 0,0 0 0 0 0,1 0 0 0 0,-2 0 0 0 0,1 0 0 0 0,0 0 0 0 0,0 0 0 0 0,-1 0 0 0 0,0 0 1 0 0,1 0-1 0 0,-3 4 0 0 0,-9 20 84 0 0,-1-1-1 0 0,-1-1 1 0 0,-2 0 0 0 0,-23 29 0 0 0,22-30-34 0 0,-503 681 142 0 0,249-343-229 0 0,-215 287 153 0 0,444-591-61 0 0,37-54-60 0 0,6-9-16 0 0,14-22-129 0 0,57-63-318 0 0,42-43 443 0 0,30-39 227 0 0,118-141-30 0 0,430-533 110 0 0,-152 169-270 0 0,-485 613-39 0 0,-54 63 43 0 0,-1 0 0 0 0,1 0 0 0 0,0 0 0 0 0,0 0 0 0 0,0 0 0 0 0,-1 0 0 0 0,1 1 0 0 0,0-1 0 0 0,0 0 0 0 0,1 0 0 0 0,-1 1 0 0 0,0-1-1 0 0,0 0 1 0 0,0 1 0 0 0,0-1 0 0 0,0 1 0 0 0,1 0 0 0 0,-1-1 0 0 0,2 1 0 0 0,-3 2-2 0 0,0-1 0 0 0,0 1-1 0 0,0-1 1 0 0,0 1 0 0 0,0-1-1 0 0,0 1 1 0 0,0 0 0 0 0,0-1-1 0 0,-1 1 1 0 0,1-1 0 0 0,-1 1-1 0 0,1-1 1 0 0,-1 1 0 0 0,1-1-1 0 0,-1 1 1 0 0,-1 1 0 0 0,-11 23 162 0 0,-21 35 1 0 0,-56 70 91 0 0,-39 35-133 0 0,-35 38 3 0 0,-370 436-43 0 0,-252 321-182 0 0,759-927 127 0 0,16-20-1 0 0,1-1 0 0 0,0 2 0 0 0,0 0 0 0 0,-12 27-1 0 0,21-37-51 0 0,10-14-88 0 0,54-51-311 0 0,331-330 404 0 0,981-1079 524 0 0,-1356 1449-512 0 0,40-46-74 0 0,72-58 0 0 0,-124 119 51 0 0,-3 10-42 0 0,-4-2 69 0 0,0 0 1 0 0,0 0-1 0 0,0 0 0 0 0,-1 0 0 0 0,1 0 1 0 0,-1 0-1 0 0,0 0 0 0 0,1 0 0 0 0,-1 0 1 0 0,0-1-1 0 0,-1 1 0 0 0,-1 3 0 0 0,-10 18 113 0 0,-28 35-1 0 0,-253 314 312 0 0,245-314-365 0 0,-568 645 19 0 0,470-542-77 0 0,-46 53-19 0 0,29-32 52 0 0,43-45 21 0 0,115-131-32 0 0,-20 22 121 0 0,-41 62 1 0 0,65-89-108 0 0,3-2-7 0 0,12-13-76 0 0,74-62-291 0 0,52-50 344 0 0,43-38 171 0 0,887-857 236 0 0,-785 744-369 0 0,-100 101 2 0 0,-30 34-53 0 0,45-31-94 0 0,-161 141 59 0 0,-33 28-10 0 0,-6 9 1 0 0,-3 3 73 0 0,0 0 0 0 0,0-1 0 0 0,-1 1-1 0 0,0-1 1 0 0,0 0 0 0 0,-1 0 0 0 0,0 0-1 0 0,0-1 1 0 0,-1 0 0 0 0,-10 9 0 0 0,-14 15 37 0 0,-79 88 56 0 0,-35 31-34 0 0,-180 200 89 0 0,65-67-184 0 0,65-75 21 0 0,-601 621 67 0 0,689-719-150 0 0,182-177-377 0 0,-32 30 412 0 0,377-337 307 0 0,404-424-129 0 0,-483 477-65 0 0,19 27-55 0 0,-358 292-16 0 0,20-13 1 0 0,-15 13-52 0 0,-9 9-135 0 0,-11 12 238 0 0,0-1 0 0 0,-1-1 1 0 0,-1 0-1 0 0,0 0 0 0 0,-25 18 0 0 0,23-19-20 0 0,-449 441 165 0 0,18 16-205 0 0,282-296 55 0 0,-43 47 28 0 0,31-31-17 0 0,40-46-61 0 0,8-13 61 0 0,192-187-456 0 0,-19 17 249 0 0,98-86 151 0 0,568-536 258 0 0,-118 106-210 0 0,21 31-81 0 0,-588 505-34 0 0,-24 16 77 0 0,0 0 0 0 0,0 0 0 0 0,0 0 0 0 0,0 1 0 0 0,0-1 0 0 0,0 0 0 0 0,0 0-1 0 0,0 0 1 0 0,0 0 0 0 0,0 0 0 0 0,0 0 0 0 0,0 0 0 0 0,0 1 0 0 0,0-1 0 0 0,0 0 0 0 0,0 0-1 0 0,0 0 1 0 0,0 0 0 0 0,0 0 0 0 0,0 0 0 0 0,0 1 0 0 0,0-1 0 0 0,0 0 0 0 0,0 0 0 0 0,0 0-1 0 0,0 0 1 0 0,0 0 0 0 0,0 0 0 0 0,0 0 0 0 0,1 0 0 0 0,-1 1 0 0 0,0-1 0 0 0,0 0 0 0 0,0 0-1 0 0,0 0 1 0 0,0 0 0 0 0,0 0 0 0 0,0 0 0 0 0,0 0 0 0 0,1 0 0 0 0,-1 0 0 0 0,0 0 0 0 0,0 0-1 0 0,0 0 1 0 0,0 0 0 0 0,0 0 0 0 0,0 0 0 0 0,0 0 0 0 0,1 0 0 0 0,-1 0 0 0 0,0 0-1 0 0,0 0 1 0 0,0 0 0 0 0,0 0 0 0 0,0 0 0 0 0,0 0 0 0 0,1 0 0 0 0,-1 0 0 0 0,0 0 0 0 0,0 0-1 0 0,0 0 1 0 0,0 0 0 0 0,0 0 0 0 0,0 0 0 0 0,0 0 0 0 0,1-1 0 0 0,-6 9 30 0 0,1 0-1 0 0,-1 0 1 0 0,-8 8 0 0 0,-22 26 154 0 0,-53 47 1 0 0,29-31-151 0 0,-81 87 20 0 0,-875 972-18 0 0,594-645 232 0 0,387-436-230 0 0,30-34-74 0 0,8-9-23 0 0,52-59-195 0 0,63-59 274 0 0,39-37 31 0 0,727-712-103 0 0,-127 160-104 0 0,-618 574-198 0 0,-130 130 289 0 0,-10 10 65 0 0,0 0 0 0 0,0 0 0 0 0,0 0 0 0 0,0 0 0 0 0,0 0 1 0 0,0 0-1 0 0,0 0 0 0 0,0 0 0 0 0,0 0 0 0 0,0 0 0 0 0,0 0 0 0 0,0 0 1 0 0,0 0-1 0 0,0 1 0 0 0,0-1 0 0 0,0 0 0 0 0,0 0 0 0 0,0 0 0 0 0,0 0 1 0 0,0 0-1 0 0,0 0 0 0 0,0 0 0 0 0,0 0 0 0 0,0 0 0 0 0,0 0 0 0 0,0 0 1 0 0,0 0-1 0 0,0 0 0 0 0,0 0 0 0 0,0 0 0 0 0,0 1 0 0 0,0-1 0 0 0,0 0 0 0 0,0 0 1 0 0,0 0-1 0 0,0 0 0 0 0,0 0 0 0 0,0 0 0 0 0,0 0 0 0 0,0 0 0 0 0,0 0 1 0 0,0 0-1 0 0,0 0 0 0 0,0 0 0 0 0,0 0 0 0 0,0 0 0 0 0,1 0 0 0 0,-1 0 1 0 0,0 0-1 0 0,0 0 0 0 0,0 0 0 0 0,0 0 0 0 0,0 0 0 0 0,0 0 0 0 0,0 0 1 0 0,0 0-1 0 0,0 0 0 0 0,0 0 0 0 0,0 0 0 0 0,0 0 0 0 0,0 0 0 0 0,0 0 1 0 0,0 0-1 0 0,1 0 0 0 0,-1 0 0 0 0,0 0 0 0 0,-15 24 10 0 0,-57 49 391 0 0,-379 345-112 0 0,-80 102-335 0 0,25 19 105 0 0,374-389-10 0 0,11-8-8 0 0,336-361-578 0 0,-145 151 537 0 0,484-449 65 0 0,37 45 48 0 0,-543 436-167 0 0,3 2 0 0 0,65-32 0 0 0,-112 64 19 0 0,1 0 1 0 0,-1 0-1 0 0,1 0 1 0 0,0 1 0 0 0,-1-1-1 0 0,11 0 1 0 0,-15 2 30 0 0,0 0-1 0 0,0 0 1 0 0,1 0 0 0 0,-1 0 0 0 0,0 0 0 0 0,0 0 0 0 0,0 0 0 0 0,1 0 0 0 0,-1 0 0 0 0,0 0 0 0 0,0 0-1 0 0,0 0 1 0 0,1 0 0 0 0,-1 0 0 0 0,0 0 0 0 0,0 0 0 0 0,0 1 0 0 0,0-1 0 0 0,1 0 0 0 0,-1 0 0 0 0,0 0-1 0 0,0 0 1 0 0,0 0 0 0 0,0 1 0 0 0,0-1 0 0 0,1 0 0 0 0,-1 0 0 0 0,0 0 0 0 0,0 0 0 0 0,0 1 0 0 0,0-1 0 0 0,0 0-1 0 0,0 0 1 0 0,0 1 0 0 0,-2 12-155 0 0,-1-4 148 0 0,0 0 0 0 0,-1 0 0 0 0,0-1 0 0 0,0 1 0 0 0,-1-1 1 0 0,0 0-1 0 0,-7 8 0 0 0,-54 56 106 0 0,65-70-93 0 0,-192 196 120 0 0,-241 251 271 0 0,17 8-180 0 0,413-453-208 0 0,-123 154 153 0 0,122-150-124 0 0,13-13-42 0 0,146-115-402 0 0,-110 82 363 0 0,144-117 90 0 0,931-803-154 0 0,-977 828-157 0 0,17-19-206 0 0,-143 131 438 0 0,-21 20 302 0 0,-30 25 402 0 0,33-26-650 0 0,-444 377 197 0 0,-353 381-241 0 0,777-738 33 0 0,-100 91 92 0 0,116-109-89 0 0,12-15-77 0 0,28-39-47 0 0,2 2 0 0 0,56-60 0 0 0,-81 96 122 0 0,343-416 7 0 0,-32-23-284 0 0,-138 135-448 0 0,-143 233-56 0 0,54-163 1 0 0,-84 207 482 0 0,-1 0 0 0 0,-2 0 0 0 0,-2-1 0 0 0,2-65 1 0 0,-7 99 284 0 0,-1 0 1 0 0,0 1 0 0 0,-1-1 0 0 0,1 0-1 0 0,-1 1 1 0 0,0-1 0 0 0,-1 1 0 0 0,-3-11 0 0 0,3 15 28 0 0,1-1 1 0 0,-1 1-1 0 0,0-1 1 0 0,0 1-1 0 0,0 0 1 0 0,0 0-1 0 0,0 0 1 0 0,-1 0 0 0 0,1 0-1 0 0,-1 0 1 0 0,1 1-1 0 0,-1-1 1 0 0,0 1-1 0 0,1 0 1 0 0,-1-1-1 0 0,0 1 1 0 0,0 0 0 0 0,0 1-1 0 0,-3-1 1 0 0,-9-2 150 0 0,0 2 0 0 0,0 0 0 0 0,0 1 1 0 0,0 0-1 0 0,0 2 0 0 0,0-1 0 0 0,0 2 0 0 0,0 0 1 0 0,-25 9-1 0 0,-3 4 14 0 0,1 1 0 0 0,0 3 1 0 0,-72 45-1 0 0,-105 91 350 0 0,163-110-471 0 0,53-43-81 0 0,12-9-178 0 0,79-61 52 0 0,113-110 0 0 0,-153 128 159 0 0,-2-3-1 0 0,-3-2 0 0 0,-2-1 0 0 0,-2-2 1 0 0,-3-2-1 0 0,53-117 0 0 0,-85 166-28 0 0,0-1 0 0 0,0 0 1 0 0,-1-1-1 0 0,0 1 0 0 0,-1 0 0 0 0,1-22 0 0 0,-2 33 9 0 0,-1-1 0 0 0,0 1 0 0 0,0 0 0 0 0,0 0 0 0 0,0-1 0 0 0,0 1 0 0 0,0 0 0 0 0,0 0 0 0 0,0-1 0 0 0,0 1 0 0 0,0 0 0 0 0,0 0 0 0 0,0-1 0 0 0,0 1 0 0 0,0 0 0 0 0,0 0 0 0 0,0-1 0 0 0,0 1 0 0 0,0 0 0 0 0,0 0 0 0 0,0-1 0 0 0,0 1 0 0 0,0 0 0 0 0,-1 0 0 0 0,1 0 0 0 0,0-1 0 0 0,0 1 0 0 0,0 0 0 0 0,0 0 0 0 0,-1 0 0 0 0,1-1 0 0 0,0 1 0 0 0,0 0 0 0 0,0 0 0 0 0,-1 0 0 0 0,1 0 0 0 0,0 0 0 0 0,0 0 0 0 0,0-1 0 0 0,-1 1 0 0 0,1 0 0 0 0,0 0 0 0 0,0 0 0 0 0,-1 0 0 0 0,1 0 0 0 0,0 0 0 0 0,0 0 0 0 0,-1 0 0 0 0,1 0 0 0 0,0 0 0 0 0,0 0 0 0 0,-1 0 0 0 0,1 0 0 0 0,0 0 0 0 0,0 0 0 0 0,-1 0 0 0 0,1 1 0 0 0,0-1 0 0 0,-7 1 8 0 0,1 1-1 0 0,0 0 0 0 0,1 0 1 0 0,-1 0-1 0 0,0 1 0 0 0,-10 6 0 0 0,-36 27 120 0 0,34-22-93 0 0,-289 218 52 0 0,-199 146 398 0 0,476-358-388 0 0,-10 10 66 0 0,194-163-614 0 0,-37 35 586 0 0,76-78-11 0 0,216-253-1 0 0,-393 410-111 0 0,-3 4 6 0 0,0 0 1 0 0,-1 0-1 0 0,18-33 0 0 0,-29 47-18 0 0,-1 0-1 0 0,1 0 1 0 0,-1 0 0 0 0,1 0 0 0 0,-1 0 0 0 0,1-1 0 0 0,-1 1 0 0 0,0 0-1 0 0,0 0 1 0 0,0 0 0 0 0,0-3 0 0 0,-5 3-65 0 0,-9 9-8 0 0,-308 231 279 0 0,219-162-182 0 0,-110 85 19 0 0,-307 225 135 0 0,498-374-128 0 0,17-12-41 0 0,12-12-68 0 0,36-32-208 0 0,56-46-1 0 0,-78 71 302 0 0,18-15 15 0 0,680-565 266 0 0,-703 587-316 0 0,-6 3-30 0 0,1 0 0 0 0,-2-1-1 0 0,16-16 1 0 0,-25 25 32 0 0,0 0-1 0 0,0 0 0 0 0,0 0 0 0 0,0 0 0 0 0,-1 0 1 0 0,1 0-1 0 0,0 0 0 0 0,0 0 0 0 0,0 0 0 0 0,0 0 1 0 0,0 0-1 0 0,0 0 0 0 0,0 0 0 0 0,0 0 0 0 0,0 0 1 0 0,0 0-1 0 0,0 0 0 0 0,-1 0 0 0 0,1-1 0 0 0,0 1 1 0 0,0 0-1 0 0,0 0 0 0 0,0 0 0 0 0,0 0 0 0 0,0 0 1 0 0,0 0-1 0 0,0 0 0 0 0,0 0 0 0 0,0 0 0 0 0,0 0 1 0 0,0 0-1 0 0,0-1 0 0 0,0 1 0 0 0,0 0 0 0 0,0 0 1 0 0,0 0-1 0 0,0 0 0 0 0,0 0 0 0 0,0 0 0 0 0,0 0 1 0 0,0 0-1 0 0,0 0 0 0 0,0-1 0 0 0,0 1 0 0 0,0 0 1 0 0,-4 1 25 0 0,0-1 0 0 0,0 1 0 0 0,0 0 0 0 0,-1 0 0 0 0,-4 3 0 0 0,-235 114 380 0 0,203-95-387 0 0,-276 156 32 0 0,32-16 30 0 0,271-156-63 0 0,-1 2 48 0 0,0-1 0 0 0,0-1 0 0 0,-20 6 0 0 0,35-13-62 0 0,0 0 0 0 0,-1 0-1 0 0,1 1 1 0 0,0-1-1 0 0,0 0 1 0 0,0 0-1 0 0,0 0 1 0 0,-1 0-1 0 0,1 0 1 0 0,0 0 0 0 0,0 0-1 0 0,0 0 1 0 0,0 0-1 0 0,-1 0 1 0 0,1 0-1 0 0,0 0 1 0 0,0 0-1 0 0,0 0 1 0 0,-1 0 0 0 0,1 0-1 0 0,0 0 1 0 0,0 0-1 0 0,0 0 1 0 0,0 0-1 0 0,-1 0 1 0 0,1-1-1 0 0,0 1 1 0 0,0 0-1 0 0,0 0 1 0 0,0 0 0 0 0,0 0-1 0 0,-1 0 1 0 0,1 0-1 0 0,0 0 1 0 0,0-1-1 0 0,0 1 1 0 0,0 0-1 0 0,0 0 1 0 0,0 0 0 0 0,0 0-1 0 0,-1-1 1 0 0,1 1-1 0 0,0 0 1 0 0,0 0-1 0 0,0 0 1 0 0,0 0-1 0 0,0-1 1 0 0,0 1 0 0 0,0 0-1 0 0,0 0 1 0 0,0 0-1 0 0,0 0 1 0 0,0-1-1 0 0,0 1 1 0 0,0 0-1 0 0,0 0 1 0 0,0 0 0 0 0,0-1-1 0 0,0 1 1 0 0,1 0-1 0 0,-1 0 1 0 0,0 0-1 0 0,0 0 1 0 0,0 0-1 0 0,0-1 1 0 0,0 1-1 0 0,1-5-24 0 0,-1 0 0 0 0,1 0-1 0 0,0 1 1 0 0,1-1 0 0 0,-1 0-1 0 0,1 1 1 0 0,0-1-1 0 0,0 1 1 0 0,0-1 0 0 0,0 1-1 0 0,1 0 1 0 0,5-7 0 0 0,7-7 19 0 0,26-24 0 0 0,-12 12 49 0 0,137-148 77 0 0,-140 147-103 0 0,-22 21-17 0 0,-3 10-2 0 0,-1-1 0 0 0,0 1 0 0 0,0 0 0 0 0,0 0 0 0 0,0 0 0 0 0,0-1 0 0 0,0 1 0 0 0,0 0 0 0 0,-1 0-1 0 0,1 0 1 0 0,0-1 0 0 0,0 1 0 0 0,0 0 0 0 0,0 0 0 0 0,0 0 0 0 0,0 0 0 0 0,0-1 0 0 0,0 1 0 0 0,0 0 0 0 0,-1 0 0 0 0,1 0 0 0 0,0 0 0 0 0,0-1 0 0 0,0 1 0 0 0,0 0 0 0 0,0 0-1 0 0,-1 0 1 0 0,1 0 0 0 0,0 0 0 0 0,0 0 0 0 0,0 0 0 0 0,-1-1 0 0 0,-1 1 0 0 0,-1 0 1 0 0,0 0-1 0 0,1 0 0 0 0,-1 1 0 0 0,1-1 0 0 0,-1 1 1 0 0,0-1-1 0 0,1 1 0 0 0,-1 0 0 0 0,1 0 1 0 0,-4 1-1 0 0,-187 98 4 0 0,139-70-8 0 0,-18 10 37 0 0,8-2 37 0 0,-108 44 0 0 0,138-72-35 0 0,34-10-31 0 0,-1 0 0 0 0,1 1 0 0 0,-1-1 0 0 0,1 0-1 0 0,-1 0 1 0 0,1 0 0 0 0,-1 0 0 0 0,0 0 0 0 0,1 0 0 0 0,-1 0 0 0 0,1 0 0 0 0,-1 0 0 0 0,1 0 0 0 0,-1 0 0 0 0,1-1 0 0 0,-1 1 0 0 0,1 0-1 0 0,-1 0 1 0 0,1 0 0 0 0,-1-1 0 0 0,1 1 0 0 0,-1 0 0 0 0,1-1 0 0 0,-1 1 0 0 0,1 0 0 0 0,-1-1 0 0 0,1 1 0 0 0,0 0 0 0 0,-1-1 0 0 0,1 1-1 0 0,0-1 1 0 0,-1 1 0 0 0,1-1 0 0 0,0 1 0 0 0,0-1 0 0 0,-1 1 0 0 0,1-1 0 0 0,0-23-174 0 0,0 14 65 0 0,1 2 103 0 0,0 1-1 0 0,0-1 1 0 0,1 0-1 0 0,0 1 1 0 0,0-1-1 0 0,1 1 1 0 0,-1 0-1 0 0,2 0 1 0 0,-1 0-1 0 0,7-9 1 0 0,7-10 21 0 0,26-29-1 0 0,-33 44-22 0 0,-10 11 3 0 0,0 0 0 0 0,0 0 1 0 0,0-1-1 0 0,0 1 0 0 0,0 0 1 0 0,0 0-1 0 0,0 0 0 0 0,0 0 0 0 0,0 0 1 0 0,0 0-1 0 0,0 0 0 0 0,0 0 1 0 0,1 0-1 0 0,-1 0 0 0 0,0 0 1 0 0,0 0-1 0 0,0-1 0 0 0,0 1 0 0 0,0 0 1 0 0,0 0-1 0 0,0 0 0 0 0,0 0 1 0 0,0 0-1 0 0,0 0 0 0 0,0 0 0 0 0,0 0 1 0 0,0 0-1 0 0,0 0 0 0 0,0-1 1 0 0,0 1-1 0 0,0 0 0 0 0,0 0 0 0 0,-1 0 1 0 0,1 0-1 0 0,0 0 0 0 0,0 0 1 0 0,0 0-1 0 0,0 0 0 0 0,0 0 1 0 0,0 0-1 0 0,0 0 0 0 0,0 0 0 0 0,0-1 1 0 0,0 1-1 0 0,0 0 0 0 0,0 0 1 0 0,0 0-1 0 0,0 0 0 0 0,0 0 0 0 0,-1 0 1 0 0,1 0-1 0 0,0 0 0 0 0,0 0 1 0 0,0 0-1 0 0,0 0 0 0 0,0 0 1 0 0,0 0-1 0 0,0 0 0 0 0,0 0 0 0 0,0 0 1 0 0,0 0-1 0 0,-1 0 0 0 0,1 0 1 0 0,0 0-1 0 0,0 0 0 0 0,0 0 0 0 0,0 0 1 0 0,0 0-1 0 0,0 0 0 0 0,-13 2 34 0 0,-14 6 26 0 0,-28 15-63 0 0,1 3 0 0 0,1 2 0 0 0,1 2 0 0 0,2 3 0 0 0,-88 74 0 0 0,131-100 14 0 0,-10 6 34 0 0,18-33-218 0 0,4 5 112 0 0,1 1 0 0 0,0 1 0 0 0,1-1-1 0 0,0 1 1 0 0,1 0 0 0 0,14-17-1 0 0,-2 2 91 0 0,-1 0-11 0 0,6-8 10 0 0,-2 0-1 0 0,28-60 0 0 0,-43 74 2 0 0,-8 21-27 0 0,1 0 1 0 0,-1 0-1 0 0,0 0 0 0 0,1 0 0 0 0,-1-1 0 0 0,0 1 0 0 0,0 0 0 0 0,0 0 0 0 0,0 0 0 0 0,0 0 1 0 0,0 0-1 0 0,0 0 0 0 0,0-1 0 0 0,-1 1 0 0 0,1 0 0 0 0,0 0 0 0 0,-1-1 0 0 0,-7 2-3 0 0,-1 1 11 0 0,0 1 0 0 0,-1 0 0 0 0,1 0-1 0 0,0 1 1 0 0,1 0 0 0 0,-1 1 0 0 0,-13 7 0 0 0,-64 42-70 0 0,58-34 56 0 0,-33 20 20 0 0,-14 11 41 0 0,-115 57 1 0 0,169-98-57 0 0,21-10 0 0 0,0 1 0 0 0,0 0 0 0 0,0 0 0 0 0,0 0 0 0 0,0 0 1 0 0,0 0-1 0 0,0 0 0 0 0,0 0 0 0 0,0 0 0 0 0,0 0 0 0 0,0-1 0 0 0,0 1 0 0 0,0 0 0 0 0,0 0 0 0 0,0 0 0 0 0,0 0 0 0 0,0 0 1 0 0,0 0-1 0 0,0 0 0 0 0,0 0 0 0 0,0-1 0 0 0,0 1 0 0 0,0 0 0 0 0,0 0 0 0 0,0 0 0 0 0,0 0 0 0 0,0 0 0 0 0,0 0 0 0 0,0 0 1 0 0,0 0-1 0 0,0-1 0 0 0,0 1 0 0 0,0 0 0 0 0,0 0 0 0 0,0 0 0 0 0,-1 0 0 0 0,1 0 0 0 0,0 0 0 0 0,0 0 0 0 0,0 0 0 0 0,0 0 1 0 0,0 0-1 0 0,0 0 0 0 0,0 0 0 0 0,0 0 0 0 0,0 0 0 0 0,-1 0 0 0 0,1 0 0 0 0,0 0 0 0 0,0 0 0 0 0,0 0 0 0 0,0 0 0 0 0,0 0 1 0 0,0 0-1 0 0,0 0 0 0 0,0 0 0 0 0,-1 0 0 0 0,1 0 0 0 0,0 0 0 0 0,0 0 0 0 0,0 0 0 0 0,0 0 0 0 0,1-5-39 0 0,1 0-1 0 0,-1 0 0 0 0,1 1 1 0 0,0-1-1 0 0,1 0 1 0 0,-1 1-1 0 0,1 0 0 0 0,0-1 1 0 0,0 1-1 0 0,0 1 0 0 0,0-1 1 0 0,1 0-1 0 0,6-5 1 0 0,0-1-15 0 0,-8 8 56 0 0,96-99 39 0 0,103-137-1 0 0,-196 231-34 0 0,-3 5-6 0 0,-1 1 0 0 0,0-1 1 0 0,0 1-1 0 0,0-1 0 0 0,0 1 1 0 0,0-1-1 0 0,0 0 0 0 0,0 0 1 0 0,0 1-1 0 0,-1-1 0 0 0,1 0 1 0 0,-1 0-1 0 0,1 0 0 0 0,-1-2 0 0 0,0 4 0 0 0,-1 0-1 0 0,1-1 0 0 0,-1 1 0 0 0,0 0 0 0 0,1 0 0 0 0,-1 0 0 0 0,1 0 0 0 0,-1 0 0 0 0,0 0 0 0 0,1 0 0 0 0,-1 0 0 0 0,0 0 0 0 0,1 0 0 0 0,-1 0 0 0 0,0 0 0 0 0,1 0 0 0 0,-1 0 0 0 0,1 0 0 0 0,-1 1 0 0 0,0-1 0 0 0,1 0 0 0 0,-1 1 0 0 0,1-1 0 0 0,-1 1 0 0 0,-214 110 193 0 0,112-54-151 0 0,68-39-41 0 0,-5 4 8 0 0,-56 22 0 0 0,96-44-9 0 0,0 0 1 0 0,0 0-1 0 0,0 0 1 0 0,0 0-1 0 0,0 0 1 0 0,0 0-1 0 0,0 0 1 0 0,-1 0-1 0 0,1 0 1 0 0,0 0-1 0 0,0 0 1 0 0,0 0-1 0 0,0 0 1 0 0,0 0 0 0 0,0 0-1 0 0,0 0 1 0 0,0 0-1 0 0,-1 0 1 0 0,1 0-1 0 0,0 0 1 0 0,0 0-1 0 0,0 0 1 0 0,0 0-1 0 0,0-1 1 0 0,0 1-1 0 0,0 0 1 0 0,0 0-1 0 0,0 0 1 0 0,-1 0-1 0 0,1 0 1 0 0,0 0 0 0 0,0 0-1 0 0,0 0 1 0 0,0 0-1 0 0,0 0 1 0 0,0-1-1 0 0,0 1 1 0 0,0 0-1 0 0,0 0 1 0 0,0 0-1 0 0,0 0 1 0 0,0 0-1 0 0,0 0 1 0 0,0 0-1 0 0,0 0 1 0 0,0-1-1 0 0,0 1 1 0 0,0 0 0 0 0,0 0-1 0 0,0 0 1 0 0,0 0-1 0 0,0 0 1 0 0,0 0-1 0 0,0 0 1 0 0,0 0-1 0 0,0-1 1 0 0,0 1-1 0 0,0 0 1 0 0,0 0-1 0 0,0 0 1 0 0,0 0-1 0 0,1 0 1 0 0,-1 0-1 0 0,0 0 1 0 0,0 0 0 0 0,0 0-1 0 0,5-10-127 0 0,16-12-30 0 0,1 0 1 0 0,33-24 0 0 0,-14 12 292 0 0,7-8-31 0 0,85-67-80 0 0,-131 107-112 0 0,-4 3 98 0 0,1-1-1 0 0,-1 0 1 0 0,0 1-1 0 0,0-1 0 0 0,1 1 1 0 0,-1-1-1 0 0,0 1 1 0 0,1 0-1 0 0,-1 0 1 0 0,-2 2-1 0 0,-5 2 47 0 0,-148 80 36 0 0,-39 19-88 0 0,387-217-713 0 0,-88 54 863 0 0,-15 8-155 0 0,103-43 0 0 0,-183 91-30 0 0,1-1 0 0 0,0 1 0 0 0,0 1 0 0 0,16-3 0 0 0,-25 5 27 0 0,0-1 1 0 0,0 1-1 0 0,0 0 0 0 0,0 0 0 0 0,0 0 1 0 0,1 0-1 0 0,-1 0 0 0 0,0 0 0 0 0,0 0 1 0 0,0 0-1 0 0,0 0 0 0 0,0 0 0 0 0,0 0 0 0 0,1 0 1 0 0,-1 0-1 0 0,0 0 0 0 0,0 0 0 0 0,0 0 1 0 0,0 0-1 0 0,0 0 0 0 0,0 0 0 0 0,0 0 1 0 0,1 0-1 0 0,-1 0 0 0 0,0 0 0 0 0,0 1 1 0 0,0-1-1 0 0,0 0 0 0 0,0 0 0 0 0,0 0 1 0 0,0 0-1 0 0,0 0 0 0 0,1 0 0 0 0,-1 0 1 0 0,0 0-1 0 0,0 0 0 0 0,0 0 0 0 0,0 1 0 0 0,0-1 1 0 0,0 0-1 0 0,0 0 0 0 0,0 0 0 0 0,0 0 1 0 0,0 0-1 0 0,0 0 0 0 0,0 0 0 0 0,0 1 1 0 0,0-1-1 0 0,0 0 0 0 0,0 0 0 0 0,0 0 1 0 0,0 0-1 0 0,0 0 0 0 0,0 0 0 0 0,0 1 1 0 0,0-1-1 0 0,0 0 0 0 0,0 0 0 0 0,0 0 0 0 0,0 0 1 0 0,-1 6-2 0 0,1 0 1 0 0,-1 0-1 0 0,0-1 1 0 0,-1 1-1 0 0,1 0 1 0 0,-1-1-1 0 0,0 1 1 0 0,-1-1-1 0 0,1 0 1 0 0,-1 1-1 0 0,0-1 1 0 0,-1-1-1 0 0,-5 8 0 0 0,-7 6 54 0 0,-1 0 0 0 0,-19 15-1 0 0,15-15-42 0 0,-267 233 159 0 0,283-247-161 0 0,-1 1 0 0 0,1-1-1 0 0,0 1 1 0 0,0 0 0 0 0,0 1 0 0 0,1-1-1 0 0,-1 1 1 0 0,1 0 0 0 0,-5 11 0 0 0,8-13-24 0 0,10-4-41 0 0,1-1 0 0 0,0 0 0 0 0,1-2 0 0 0,-1 1-1 0 0,19-8 1 0 0,46-24-54 0 0,-74 33 115 0 0,101-47 28 0 0,189-94 173 0 0,36-13-163 0 0,10 32 4 0 0,-303 114-119 0 0,-34 9 72 0 0,1 0 0 0 0,-1 0 0 0 0,0 0 0 0 0,0-1 0 0 0,1 1 0 0 0,-1 0 0 0 0,0 0 0 0 0,0 0 0 0 0,1 0 0 0 0,-1 0 0 0 0,0 0 0 0 0,1 0 0 0 0,-1 0 0 0 0,0 0 0 0 0,1 0 0 0 0,-1 0 0 0 0,0 0 0 0 0,1 0 0 0 0,-1 0 0 0 0,0 0 0 0 0,0 0 0 0 0,1 0 0 0 0,-1 0 0 0 0,0 0 0 0 0,1 0 0 0 0,-1 1 0 0 0,0-1 0 0 0,0 0 0 0 0,1 0 0 0 0,-1 0 0 0 0,0 0 0 0 0,0 1-1 0 0,1-1 1 0 0,-1 0 0 0 0,0 0 0 0 0,0 1 0 0 0,0-1 0 0 0,1 0 0 0 0,-1 0 0 0 0,0 1 0 0 0,0-1 0 0 0,0 0 0 0 0,0 0 0 0 0,0 1 0 0 0,0-1 0 0 0,-5 15-25 0 0,-4-4 75 0 0,-1 0 1 0 0,0-1-1 0 0,-1 0 1 0 0,0 0 0 0 0,-19 13-1 0 0,11-10-1 0 0,-464 362 650 0 0,390-298-449 0 0,122-94-394 0 0,483-299 75 0 0,-351 229 178 0 0,229-90-1 0 0,-370 169-110 0 0,-17 6-12 0 0,0 1 1 0 0,0-1-1 0 0,0 1 1 0 0,0 0 0 0 0,0 0-1 0 0,1 0 1 0 0,-1 1-1 0 0,0-1 1 0 0,6 1-1 0 0,-7 0-112 0 0,-6 4 46 0 0,-18 16 162 0 0,-1 0 1 0 0,-33 20-1 0 0,8-7-58 0 0,-281 231 136 0 0,317-254-145 0 0,1 0 1 0 0,0 1 0 0 0,1 1-1 0 0,0-1 1 0 0,-11 19 0 0 0,21-30-12 0 0,-1 0 1 0 0,1 0-1 0 0,0 1 1 0 0,0-1-1 0 0,0 0 1 0 0,-1 0-1 0 0,1 0 1 0 0,0 1-1 0 0,0-1 1 0 0,0 0-1 0 0,0 0 1 0 0,0 1-1 0 0,-1-1 1 0 0,1 0-1 0 0,0 0 1 0 0,0 1-1 0 0,0-1 1 0 0,0 0-1 0 0,0 0 1 0 0,0 1-1 0 0,0-1 1 0 0,0 0-1 0 0,0 1 1 0 0,0-1-1 0 0,0 0 1 0 0,0 0-1 0 0,0 1 1 0 0,0-1-1 0 0,0 0 1 0 0,0 0-1 0 0,0 1 1 0 0,1-1-1 0 0,-1 0 1 0 0,0 0-1 0 0,0 1 1 0 0,0-1-1 0 0,0 0 1 0 0,0 0-1 0 0,1 0 1 0 0,-1 1-1 0 0,0-1 1 0 0,0 0-1 0 0,0 0 1 0 0,1 0-1 0 0,-1 1 1 0 0,0-1-1 0 0,0 0 1 0 0,0 0-1 0 0,1 0 1 0 0,-1 0-1 0 0,0 0 1 0 0,1 0-1 0 0,-1 0 1 0 0,0 0-1 0 0,0 1 1 0 0,1-1-1 0 0,-1 0 1 0 0,0 0-1 0 0,0 0 1 0 0,1 0-1 0 0,-1 0 1 0 0,0 0-1 0 0,1-1 1 0 0,6 1-23 0 0,0 0 0 0 0,0-1 0 0 0,-1 0 0 0 0,1 0 0 0 0,0 0 0 0 0,10-5 0 0 0,109-44-281 0 0,214-95 305 0 0,954-418-437 0 0,-1270 552 348 0 0,27-10-258 0 0,-50 21 209 0 0,-7 6 63 0 0,-63 51 283 0 0,-106 66 1 0 0,30-23-162 0 0,-30 30-14 0 0,16-11-14 0 0,-722 562 91 0 0,769-584-4 0 0,100-86-58 0 0,1 1 0 0 0,-13 15 0 0 0,24-27-49 0 0,0 0 1 0 0,0 0-1 0 0,0 0 1 0 0,-1 0 0 0 0,1 0-1 0 0,0 0 1 0 0,0 0 0 0 0,0 0-1 0 0,0 0 1 0 0,0 0-1 0 0,0 0 1 0 0,-1 1 0 0 0,1-1-1 0 0,0 0 1 0 0,0 0-1 0 0,0 0 1 0 0,0 0 0 0 0,0 0-1 0 0,0 0 1 0 0,0 0 0 0 0,0 1-1 0 0,0-1 1 0 0,0 0-1 0 0,0 0 1 0 0,0 0 0 0 0,-1 0-1 0 0,1 0 1 0 0,0 0 0 0 0,0 1-1 0 0,0-1 1 0 0,0 0-1 0 0,0 0 1 0 0,0 0 0 0 0,0 0-1 0 0,0 0 1 0 0,0 1 0 0 0,0-1-1 0 0,1 0 1 0 0,-1 0-1 0 0,0 0 1 0 0,0 0 0 0 0,0 0-1 0 0,0 1 1 0 0,0-1 0 0 0,0 0-1 0 0,0 0 1 0 0,0 0-1 0 0,0 0 1 0 0,0 0 0 0 0,0 0-1 0 0,0 0 1 0 0,1 0-1 0 0,-1 1 1 0 0,0-1 0 0 0,0 0-1 0 0,0 0 1 0 0,0 0 0 0 0,1 0-1 0 0,18-6-47 0 0,86-41-271 0 0,56-42 278 0 0,1190-657 710 0 0,-923 504-441 0 0,-411 232-222 0 0,-6 4-17 0 0,0-1 0 0 0,0 0 0 0 0,0-1 1 0 0,13-13-1 0 0,-22 19 3 0 0,-7 3 88 0 0,-14 6 109 0 0,1 0 0 0 0,-1 1 0 0 0,-22 15 0 0 0,24-14-144 0 0,-361 230 15 0 0,19 28-148 0 0,-74 90 46 0 0,413-339 59 0 0,-22 27-1 0 0,31-26-16 0 0,11-19-2 0 0,0 0 0 0 0,0 0 0 0 0,-1 1 0 0 0,1-1 0 0 0,0 0 0 0 0,0 0 0 0 0,0 0 1 0 0,0 1-1 0 0,0-1 0 0 0,0 0 0 0 0,0 0 0 0 0,0 0 0 0 0,0 1 0 0 0,1-1 0 0 0,-1 0 0 0 0,0 0 0 0 0,0 0 0 0 0,0 1 0 0 0,0-1 0 0 0,0 0 0 0 0,0 0 0 0 0,0 0 0 0 0,0 1 0 0 0,1-1 0 0 0,-1 0 0 0 0,0 0 0 0 0,0 0 0 0 0,0 0 0 0 0,0 0 0 0 0,0 1 0 0 0,1-1 0 0 0,-1 0 0 0 0,0 0 0 0 0,0 0 0 0 0,0 0 0 0 0,1 0 1 0 0,-1 0-1 0 0,0 0 0 0 0,0 0 0 0 0,0 0 0 0 0,1 0 0 0 0,-1 0 0 0 0,0 0 0 0 0,5 0-20 0 0,0-1-1 0 0,-1 0 1 0 0,1 0 0 0 0,-1-1 0 0 0,0 1 0 0 0,1-1 0 0 0,6-4-1 0 0,109-58-191 0 0,55-30 224 0 0,1205-606 634 0 0,-1301 660-952 0 0,-130 67 409 0 0,-517 298-1 0 0,-154 185-248 0 0,718-507 149 0 0,-38 28 52 0 0,2 2-1 0 0,-37 39 1 0 0,70-63 12 0 0,14-9-54 0 0,11-7-120 0 0,27-15 0 0 0,94-57-77 0 0,334-176 500 0 0,-279 152-224 0 0,543-266-8 0 0,-704 354-162 0 0,-22 10 18 0 0,0 0 0 0 0,-1-1 0 0 0,18-12 0 0 0,-77 39 98 0 0,-500 278 202 0 0,27 44-355 0 0,309-181 100 0 0,207-157 22 0 0,0 0 0 0 0,1 1 0 0 0,-9 9 0 0 0,14-15-6 0 0,1 0 0 0 0,-1 0 0 0 0,0 0 0 0 0,0 0 0 0 0,0 0 0 0 0,0 0 0 0 0,0 0 0 0 0,0 0 1 0 0,0 0-1 0 0,0 0 0 0 0,0 0 0 0 0,0 0 0 0 0,0 0 0 0 0,0 0 0 0 0,1 0 0 0 0,-1 0 0 0 0,0 0 0 0 0,0 0 0 0 0,0 0 0 0 0,0 0 0 0 0,0 0 0 0 0,0 0 1 0 0,0 1-1 0 0,0-1 0 0 0,0 0 0 0 0,0 0 0 0 0,0 0 0 0 0,0 0 0 0 0,0 0 0 0 0,0 0 0 0 0,1 0 0 0 0,-1 0 0 0 0,0 0 0 0 0,0 0 0 0 0,0 0 0 0 0,0 0 1 0 0,0 0-1 0 0,0 0 0 0 0,0 1 0 0 0,0-1 0 0 0,0 0 0 0 0,0 0 0 0 0,0 0 0 0 0,0 0 0 0 0,0 0 0 0 0,0 0 0 0 0,0 0 0 0 0,0 0 0 0 0,0 0 0 0 0,0 0 0 0 0,0 0 1 0 0,0 1-1 0 0,0-1 0 0 0,0 0 0 0 0,0 0 0 0 0,0 0 0 0 0,-1 0 0 0 0,1 0 0 0 0,0 0 0 0 0,0 0 0 0 0,0 0 0 0 0,20-9-65 0 0,86-49-280 0 0,866-463 858 0 0,-713 397-577 0 0,-170 77-241 0 0,-731 401 726 0 0,576-315-407 0 0,46-27-11 0 0,3-3 5 0 0,0 1 1 0 0,1 1 0 0 0,-26 22 0 0 0,39-29 48 0 0,11-5-26 0 0,37-13-76 0 0,-1-2 0 0 0,78-39-1 0 0,-47 19 136 0 0,40-17 7 0 0,185-81 1 0 0,-282 126-108 0 0,-13 6 1 0 0,0-1 0 0 0,0 1 0 0 0,0 0 0 0 0,1 0 0 0 0,-1 1-1 0 0,0 0 1 0 0,11-2 0 0 0,-31 18 196 0 0,-231 168-40 0 0,152-116-126 0 0,-432 308-45 0 0,470-333 35 0 0,49-34-1 0 0,13-8-17 0 0,7-5-37 0 0,0 0 0 0 0,16-8 1 0 0,296-159-36 0 0,-188 98 161 0 0,97-53 9 0 0,266-140-273 0 0,-478 256 110 0 0,-14 8 32 0 0,-1-1-1 0 0,1 0 1 0 0,-1 0-1 0 0,0-1 1 0 0,8-6-1 0 0,-43 14 92 0 0,-20 16 28 0 0,-90 49 1 0 0,-45 42-31 0 0,-143 115 73 0 0,324-224-121 0 0,-20 15 7 0 0,1 1 0 0 0,-29 28 0 0 0,47-41-9 0 0,9-7-20 0 0,23-10-48 0 0,0-2 0 0 0,26-19 0 0 0,-16 10 49 0 0,389-231 95 0 0,-222 138-44 0 0,-31 18 18 0 0,-153 84-57 0 0,-26 14 27 0 0,-9 4 21 0 0,-31 15 13 0 0,1 2 1 0 0,-46 28 0 0 0,-85 65-63 0 0,-207 174 62 0 0,353-264-33 0 0,2 0 0 0 0,0 2 0 0 0,-27 33 0 0 0,45-44-5 0 0,8-14-16 0 0,0 0 1 0 0,0 0-1 0 0,0 1 1 0 0,0-1 0 0 0,0 0-1 0 0,0 0 1 0 0,0 0 0 0 0,0 0-1 0 0,0 0 1 0 0,0 0-1 0 0,0 0 1 0 0,0 1 0 0 0,0-1-1 0 0,0 0 1 0 0,0 0 0 0 0,0 0-1 0 0,0 0 1 0 0,0 0-1 0 0,0 1 1 0 0,0-1 0 0 0,0 0-1 0 0,0 0 1 0 0,0 0-1 0 0,0 0 1 0 0,0 0 0 0 0,0 0-1 0 0,0 0 1 0 0,0 1 0 0 0,1-1-1 0 0,-1 0 1 0 0,0 0-1 0 0,0 0 1 0 0,0 0 0 0 0,0 0-1 0 0,0 0 1 0 0,0 0 0 0 0,0 0-1 0 0,0 0 1 0 0,1 0-1 0 0,-1 0 1 0 0,0 0 0 0 0,0 0-1 0 0,0 1 1 0 0,0-1 0 0 0,0 0-1 0 0,0 0 1 0 0,1 0-1 0 0,-1 0 1 0 0,0 0 0 0 0,4-2-20 0 0,0 1 1 0 0,0 0-1 0 0,0-1 1 0 0,0 0-1 0 0,0 0 0 0 0,5-3 1 0 0,95-56-195 0 0,83-52 240 0 0,634-372-217 0 0,-804 475 181 0 0,107-66-97 0 0,-150 85 243 0 0,-121 71 28 0 0,-156 116 0 0 0,-187 175-140 0 0,438-330 16 0 0,-85 87 0 0 0,133-124-26 0 0,1 0 1 0 0,0 0-1 0 0,-1 0 0 0 0,-3 8 0 0 0,7-12-13 0 0,0 0-1 0 0,0 0 0 0 0,0 1 0 0 0,0-1 0 0 0,0 0 0 0 0,0 0 0 0 0,0 0 0 0 0,0 0 0 0 0,0 0 0 0 0,0 1 0 0 0,0-1 0 0 0,0 0 0 0 0,0 0 0 0 0,0 0 0 0 0,0 0 0 0 0,0 0 0 0 0,0 0 0 0 0,1 1 0 0 0,-1-1 0 0 0,0 0 0 0 0,0 0 0 0 0,0 0 0 0 0,0 0 0 0 0,0 0 0 0 0,0 0 0 0 0,0 0 1 0 0,0 0-1 0 0,1 1 0 0 0,-1-1 0 0 0,0 0 0 0 0,0 0 0 0 0,0 0 0 0 0,0 0 0 0 0,0 0 0 0 0,0 0 0 0 0,1 0 0 0 0,-1 0 0 0 0,0 0 0 0 0,0 0 0 0 0,0 0 0 0 0,0 0 0 0 0,0 0 0 0 0,1 0 0 0 0,-1 0 0 0 0,0 0 0 0 0,0 0 0 0 0,0 0 0 0 0,0 0 0 0 0,0 0 0 0 0,0 0 0 0 0,1 0 1 0 0,-1 0-1 0 0,0-1 0 0 0,0 1 0 0 0,0 0 0 0 0,0 0 0 0 0,0 0 0 0 0,0 0 0 0 0,0 0 0 0 0,1 0 0 0 0,25-13-74 0 0,84-55-156 0 0,1137-670 209 0 0,-1221 724 26 0 0,-13 7 1 0 0,-1 0 1 0 0,0-1-1 0 0,0 0 1 0 0,13-12-1 0 0,-25 20-5 0 0,0 0 0 0 0,0 0-1 0 0,-1 0 1 0 0,1 0-1 0 0,0 0 1 0 0,0 0 0 0 0,0 0-1 0 0,0 0 1 0 0,0-1-1 0 0,0 1 1 0 0,-1 0 0 0 0,1 0-1 0 0,0 0 1 0 0,0 0-1 0 0,0 0 1 0 0,0 0 0 0 0,0 0-1 0 0,0 0 1 0 0,0 0-1 0 0,0-1 1 0 0,-1 1 0 0 0,1 0-1 0 0,0 0 1 0 0,0 0-1 0 0,0 0 1 0 0,0 0 0 0 0,0-1-1 0 0,0 1 1 0 0,0 0-1 0 0,0 0 1 0 0,0 0 0 0 0,0 0-1 0 0,0 0 1 0 0,0 0-1 0 0,0-1 1 0 0,0 1 0 0 0,0 0-1 0 0,0 0 1 0 0,0 0-1 0 0,0 0 1 0 0,0 0 0 0 0,0-1-1 0 0,0 1 1 0 0,0 0-1 0 0,0 0 1 0 0,1 0 0 0 0,-1 0-1 0 0,0 0 1 0 0,0 0-1 0 0,0-1 1 0 0,0 1 0 0 0,0 0-1 0 0,0 0 1 0 0,0 0-1 0 0,0 0 1 0 0,0 0 0 0 0,1 0-1 0 0,-9 0 27 0 0,0 0 1 0 0,1 1-1 0 0,-1-1 0 0 0,1 2 0 0 0,-1-1 0 0 0,1 1 1 0 0,-1 1-1 0 0,1-1 0 0 0,0 1 0 0 0,-9 5 0 0 0,-6 1 16 0 0,-96 42-28 0 0,-191 115 1 0 0,-81 105-26 0 0,385-267 10 0 0,-27 20 15 0 0,2 1-1 0 0,0 1 1 0 0,-32 37 0 0 0,60-60-16 0 0,0-1-1 0 0,0 1 1 0 0,0 0 0 0 0,0 0 0 0 0,1 0 0 0 0,-1 0 0 0 0,0 4 0 0 0,1-7-1 0 0,1 0 1 0 0,0 0 0 0 0,0 1 0 0 0,0-1 0 0 0,0 0 0 0 0,0 0 0 0 0,0 1-1 0 0,0-1 1 0 0,1 0 0 0 0,-1 0 0 0 0,0 0 0 0 0,0 1 0 0 0,0-1-1 0 0,0 0 1 0 0,0 0 0 0 0,0 0 0 0 0,0 1 0 0 0,0-1 0 0 0,0 0 0 0 0,1 0-1 0 0,-1 0 1 0 0,0 0 0 0 0,0 1 0 0 0,0-1 0 0 0,0 0 0 0 0,1 0 0 0 0,-1 0-1 0 0,0 0 1 0 0,0 0 0 0 0,0 0 0 0 0,0 1 0 0 0,1-1 0 0 0,-1 0-1 0 0,0 0 1 0 0,0 0 0 0 0,1 0 0 0 0,-1 0 0 0 0,0 0 0 0 0,0 0 0 0 0,0 0-1 0 0,1 0 1 0 0,22-6-120 0 0,74-37-130 0 0,605-350 366 0 0,-520 287-99 0 0,-155 90-8 0 0,-13 9-5 0 0,-1-1-1 0 0,0 0 1 0 0,-1-1 0 0 0,17-14-1 0 0,-22 13-12 0 0,-6 10 11 0 0,-1 0-1 0 0,0-1 1 0 0,0 1-1 0 0,0 0 0 0 0,0 0 1 0 0,0 0-1 0 0,0 0 1 0 0,0-1-1 0 0,0 1 1 0 0,0 0-1 0 0,0 0 0 0 0,0 0 1 0 0,0-1-1 0 0,0 1 1 0 0,0 0-1 0 0,0 0 1 0 0,0 0-1 0 0,0-1 0 0 0,0 1 1 0 0,0 0-1 0 0,0 0 1 0 0,0 0-1 0 0,0-1 1 0 0,0 1-1 0 0,0 0 0 0 0,-1 0 1 0 0,1 0-1 0 0,0 0 1 0 0,0-1-1 0 0,0 1 1 0 0,0 0-1 0 0,0 0 0 0 0,-1 0 1 0 0,1 0-1 0 0,0 0 1 0 0,0 0-1 0 0,0-1 1 0 0,0 1-1 0 0,-1 0 0 0 0,1 0 1 0 0,0 0-1 0 0,0 0 1 0 0,0 0-1 0 0,0 0 0 0 0,-1 0 1 0 0,1 0-1 0 0,0 0 1 0 0,0 0-1 0 0,0 0 1 0 0,-1 0-1 0 0,1 0 0 0 0,0 0 1 0 0,0 0-1 0 0,0 0 1 0 0,-1 0-1 0 0,1 0 1 0 0,0 0-1 0 0,0 0 0 0 0,0 0 1 0 0,-1 0-1 0 0,1 1 1 0 0,0-1-1 0 0,0 0 1 0 0,0 0-1 0 0,0 0 0 0 0,-1 0 1 0 0,-23 7 39 0 0,1 0 0 0 0,-1 1 0 0 0,-36 19 0 0 0,-65 36-41 0 0,3 6-1 0 0,3 5 1 0 0,-120 98 0 0 0,237-170 1 0 0,-67 55-2 0 0,59-49 0 0 0,1 1-1 0 0,0 1 1 0 0,1 0 0 0 0,-8 11-1 0 0,15-20 4 0 0,0 0 0 0 0,1 0 0 0 0,-1 0 0 0 0,0 0-1 0 0,1 1 1 0 0,-1-1 0 0 0,1 0 0 0 0,0 0 0 0 0,-1 0-1 0 0,1 1 1 0 0,0-1 0 0 0,0 2 0 0 0,0-3-3 0 0,0 0 1 0 0,0 1-1 0 0,0-1 1 0 0,0 0-1 0 0,0 1 0 0 0,0-1 1 0 0,0 0-1 0 0,1 0 1 0 0,-1 1-1 0 0,0-1 0 0 0,0 0 1 0 0,0 1-1 0 0,1-1 1 0 0,-1 0-1 0 0,0 0 1 0 0,0 1-1 0 0,1-1 0 0 0,-1 0 1 0 0,0 0-1 0 0,0 0 1 0 0,1 1-1 0 0,-1-1 0 0 0,0 0 1 0 0,1 0-1 0 0,-1 0 1 0 0,0 0-1 0 0,1 0 1 0 0,0 0-1 0 0,2 1-17 0 0,1-1-1 0 0,0-1 1 0 0,-1 1-1 0 0,1 0 1 0 0,0-1-1 0 0,-1 0 1 0 0,1 0-1 0 0,5-2 1 0 0,95-41-152 0 0,681-365-171 0 0,-765 398 338 0 0,17-10 5 0 0,-35 19 1 0 0,1 1 0 0 0,-1-1 0 0 0,1 0 0 0 0,-1 0 0 0 0,0 0 0 0 0,0-1 0 0 0,0 1 0 0 0,0-1 0 0 0,0 1 0 0 0,1-3 0 0 0,-6 3-15 0 0,-2 3 36 0 0,0-1 1 0 0,1 1 0 0 0,-1 0 0 0 0,0 0 0 0 0,0 1 0 0 0,1-1-1 0 0,-1 1 1 0 0,-4 2 0 0 0,-38 24-25 0 0,26-15-2 0 0,-6 3-2 0 0,1 1-1 0 0,0 1 0 0 0,2 1 0 0 0,-30 29 0 0 0,53-47 0 0 0,0 1-1 0 0,-1 0 1 0 0,1 0 0 0 0,0 0-1 0 0,0 0 1 0 0,0 0 0 0 0,0 0-1 0 0,0 1 1 0 0,1-1 0 0 0,-1 0-1 0 0,1 0 1 0 0,-1 1-1 0 0,1-1 1 0 0,0 0 0 0 0,0 0-1 0 0,0 1 1 0 0,0 2 0 0 0,-2 22-48 0 0,-1-20 56 0 0,1-1-1 0 0,-1 0 1 0 0,-1 0 0 0 0,1 0 0 0 0,-1 0 0 0 0,0 0-1 0 0,-6 6 1 0 0,-38 37 18 0 0,42-44-19 0 0,-302 260-4 0 0,178-157-101 0 0,98-78 72 0 0,27-24 27 0 0,5-4-8 0 0,17-12-255 0 0,-15 9 230 0 0,535-369-1586 0 0,-175 102 1568 0 0,-352 261 58 0 0,-3 2 2 0 0,0-1-1 0 0,-1 1 1 0 0,11-11-1 0 0,-41 24 462 0 0,-223 135-222 0 0,10 21-231 0 0,235-163-11 0 0,-382 287 252 0 0,377-283-237 0 0,-6 5 38 0 0,0 0 1 0 0,1 0-1 0 0,1 2 1 0 0,-1-1-1 0 0,2 2 1 0 0,-12 16 0 0 0,22-29-55 0 0,0 0 0 0 0,0 0 0 0 0,0 0 0 0 0,-1 0 0 0 0,1 0 0 0 0,0 0 0 0 0,0 0 0 0 0,0 0 0 0 0,0 0 1 0 0,0 0-1 0 0,0 0 0 0 0,0 0 0 0 0,0 0 0 0 0,0 0 0 0 0,0 1 0 0 0,0-1 0 0 0,-1 0 0 0 0,1 0 0 0 0,0 0 0 0 0,0 0 0 0 0,0 0 1 0 0,0 0-1 0 0,0 0 0 0 0,0 0 0 0 0,0 1 0 0 0,0-1 0 0 0,0 0 0 0 0,0 0 0 0 0,0 0 0 0 0,0 0 0 0 0,0 0 0 0 0,0 0 0 0 0,0 0 1 0 0,0 0-1 0 0,0 1 0 0 0,0-1 0 0 0,0 0 0 0 0,0 0 0 0 0,1 0 0 0 0,-1 0 0 0 0,0 0 0 0 0,0 0 0 0 0,0 0 0 0 0,0 0 1 0 0,0 0-1 0 0,0 1 0 0 0,0-1 0 0 0,0 0 0 0 0,0 0 0 0 0,0 0 0 0 0,0 0 0 0 0,0 0 0 0 0,1 0 0 0 0,-1 0 0 0 0,0 0 0 0 0,0 0 1 0 0,0 0-1 0 0,15-4-61 0 0,66-30-63 0 0,146-86 0 0 0,-154 79 118 0 0,637-390-98 0 0,-686 415 102 0 0,1 0 0 0 0,23-20 1 0 0,-39 26 18 0 0,-9 10-13 0 0,0 0 0 0 0,0-1 0 0 0,0 1 0 0 0,0 0 0 0 0,0 0 0 0 0,0 0 0 0 0,0 0 0 0 0,0 0 0 0 0,0 0 1 0 0,0 0-1 0 0,0-1 0 0 0,0 1 0 0 0,0 0 0 0 0,-1 0 0 0 0,1 0 0 0 0,0 0 0 0 0,0 0 0 0 0,0 0 1 0 0,0 0-1 0 0,0 0 0 0 0,0 0 0 0 0,-1 0 0 0 0,1 0 0 0 0,0 0 0 0 0,0 0 0 0 0,0 0 0 0 0,0 0 1 0 0,0 0-1 0 0,0 0 0 0 0,-1 0 0 0 0,1 0 0 0 0,0 0 0 0 0,0 0 0 0 0,0 0 0 0 0,0 0 0 0 0,0 0 0 0 0,0 0 1 0 0,-1 0-1 0 0,1 0 0 0 0,0 0 0 0 0,0 0 0 0 0,0 0 0 0 0,0 0 0 0 0,0 0 0 0 0,-25 10 360 0 0,-38 24-259 0 0,-93 69-1 0 0,-49 58-142 0 0,189-148 35 0 0,-39 35 12 0 0,48-42 2 0 0,1 1 0 0 0,0 0 0 0 0,0 0 0 0 0,1 0 0 0 0,-6 10 0 0 0,10-15-8 0 0,0 0 0 0 0,0 0 0 0 0,0-1 0 0 0,1 1 0 0 0,-1 0 0 0 0,0 0 0 0 0,1 0 0 0 0,-1 0 0 0 0,1 0 0 0 0,0 2 0 0 0,0-3-3 0 0,0-1 0 0 0,0 0 0 0 0,0 1 0 0 0,0-1 0 0 0,0 1 0 0 0,0-1 0 0 0,1 0 0 0 0,-1 1 0 0 0,0-1 0 0 0,0 0 0 0 0,0 0 1 0 0,1 1-1 0 0,-1-1 0 0 0,0 0 0 0 0,0 1 0 0 0,1-1 0 0 0,-1 0 0 0 0,0 0 0 0 0,1 0 0 0 0,-1 1 0 0 0,0-1 0 0 0,1 0 0 0 0,-1 0 0 0 0,1 0 0 0 0,18 1-28 0 0,5-6-6 0 0,0-1 1 0 0,-1 0 0 0 0,43-20 0 0 0,69-41 98 0 0,-100 48-38 0 0,128-74-97 0 0,58-29-398 0 0,-216 120 481 0 0,-13 6 30 0 0,-200 126 319 0 0,150-89-370 0 0,-80 72 0 0 0,130-106 14 0 0,0 0 0 0 0,1 0-1 0 0,0 1 1 0 0,0 0 0 0 0,1 0-1 0 0,0 1 1 0 0,0 0-1 0 0,-4 9 1 0 0,9-17-5 0 0,1 0 1 0 0,-1 0-1 0 0,1 0 0 0 0,0 0 0 0 0,-1 1 0 0 0,1-1 0 0 0,0 0 1 0 0,0 0-1 0 0,0 0 0 0 0,0 0 0 0 0,0 0 0 0 0,0 0 1 0 0,0 0-1 0 0,0 2 0 0 0,1-2-4 0 0,-1-1 0 0 0,1 1 0 0 0,0-1 0 0 0,0 1-1 0 0,-1 0 1 0 0,1-1 0 0 0,0 1 0 0 0,0-1 0 0 0,0 0 0 0 0,0 1 0 0 0,-1-1 0 0 0,1 0 0 0 0,0 0-1 0 0,0 1 1 0 0,0-1 0 0 0,0 0 0 0 0,0 0 0 0 0,0 0 0 0 0,0 0 0 0 0,0 0 0 0 0,1 0-1 0 0,15-1-34 0 0,0 1-1 0 0,0-2 0 0 0,-1 0 0 0 0,31-9 0 0 0,-15 1-22 0 0,51-24-1 0 0,12-10 78 0 0,-93 44-181 0 0,2-1 177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345"/>
    </inkml:context>
    <inkml:brush xml:id="br0">
      <inkml:brushProperty name="width" value="0.05" units="cm"/>
      <inkml:brushProperty name="height" value="0.05" units="cm"/>
      <inkml:brushProperty name="color" value="#66CC00"/>
    </inkml:brush>
  </inkml:definitions>
  <inkml:trace contextRef="#ctx0" brushRef="#br0">1 14 7523 0 0,'0'0'3413'0'0,"5"-1"-3363"0"0,30-3 354 0 0,54 2 0 0 0,21-2-1086 0 0,-107 4 161 0 0,-3 0 417 0 0,0 0 1 0 0,0 0 0 0 0,0 0-1 0 0,0 0 1 0 0,1 0 0 0 0,-1 0-1 0 0,0 0 1 0 0,0 0 0 0 0,0 0-1 0 0,0 0 1 0 0,1 0 0 0 0,-1 0-1 0 0,0 0 1 0 0,0 0 0 0 0,0 0-1 0 0,0 0 1 0 0,1 0 0 0 0,-1 0-1 0 0,0 0 1 0 0,0 0 0 0 0,0 0-1 0 0,0-1 1 0 0,0 1 0 0 0,1 0-1 0 0,-1 0 1 0 0,0 0 0 0 0,0 0-1 0 0,0 0 1 0 0,0 0 0 0 0,0-1-1 0 0,0 1 1 0 0,0 0 0 0 0,1 0-1 0 0,-1 0 1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676"/>
    </inkml:context>
    <inkml:brush xml:id="br0">
      <inkml:brushProperty name="width" value="0.05" units="cm"/>
      <inkml:brushProperty name="height" value="0.05" units="cm"/>
      <inkml:brushProperty name="color" value="#66CC00"/>
    </inkml:brush>
  </inkml:definitions>
  <inkml:trace contextRef="#ctx0" brushRef="#br0">62 1 9316 0 0,'-19'43'1002'0'0,"-3"8"-32"0"0,16-24-682 0 0,0 1 0 0 0,2-1 0 0 0,1 1 0 0 0,1 0 0 0 0,3 36 0 0 0,-1-38-303 0 0,3-23-1606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032"/>
    </inkml:context>
    <inkml:brush xml:id="br0">
      <inkml:brushProperty name="width" value="0.05" units="cm"/>
      <inkml:brushProperty name="height" value="0.05" units="cm"/>
      <inkml:brushProperty name="color" value="#66CC00"/>
    </inkml:brush>
  </inkml:definitions>
  <inkml:trace contextRef="#ctx0" brushRef="#br0">0 11 6195 0 0,'0'0'4562'0'0,"95"-11"-4258"0"0,-68 11-160 0 0,0 0-96 0 0,0 0-48 0 0,-6 0 0 0 0,-1 0-368 0 0,-10 0-1585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551"/>
    </inkml:context>
    <inkml:brush xml:id="br0">
      <inkml:brushProperty name="width" value="0.05" units="cm"/>
      <inkml:brushProperty name="height" value="0.05" units="cm"/>
      <inkml:brushProperty name="color" value="#66CC00"/>
    </inkml:brush>
  </inkml:definitions>
  <inkml:trace contextRef="#ctx0" brushRef="#br0">44 54 6851 0 0,'0'0'849'0'0,"13"3"-700"0"0,3 2-132 0 0,-8-2-1 0 0,0-1 0 0 0,1 0-1 0 0,-1 0 1 0 0,15 1 0 0 0,31-3 1870 0 0,-53 0-1857 0 0,0 0-1 0 0,-1 0 1 0 0,1 0 0 0 0,0 0-1 0 0,0 0 1 0 0,-1 0 0 0 0,1-1-1 0 0,0 1 1 0 0,-1 0-1 0 0,1 0 1 0 0,0-1 0 0 0,-1 1-1 0 0,1 0 1 0 0,0-1 0 0 0,-1 1-1 0 0,1-1 1 0 0,0 1-1 0 0,-1-1 1 0 0,1 1 0 0 0,-1-1-1 0 0,1 0 1 0 0,-1 1 0 0 0,0-1-1 0 0,1 1 1 0 0,-1-1-1 0 0,1 0 1 0 0,-1 1 0 0 0,0-1-1 0 0,1-1 1 0 0,1-23 801 0 0,-2 24-817 0 0,0 0-9 0 0,-1 0-1 0 0,1-1 0 0 0,-1 1 1 0 0,1 0-1 0 0,-1 0 1 0 0,0 0-1 0 0,1-1 0 0 0,-1 1 1 0 0,0 0-1 0 0,0 0 1 0 0,0 0-1 0 0,0 0 0 0 0,0 0 1 0 0,0 1-1 0 0,0-1 1 0 0,0 0-1 0 0,-1 0 0 0 0,1 1 1 0 0,0-1-1 0 0,0 0 1 0 0,-1 1-1 0 0,1 0 0 0 0,0-1 1 0 0,-1 1-1 0 0,-1-1 1 0 0,-40-8 200 0 0,39 9-86 0 0,-2-1-12 0 0,-1 0 0 0 0,0 0-1 0 0,0 1 1 0 0,0 0 0 0 0,-11 2 0 0 0,15-2-96 0 0,0 1 1 0 0,0 0 0 0 0,0 0-1 0 0,0 0 1 0 0,0 0 0 0 0,0 1 0 0 0,1-1-1 0 0,-1 1 1 0 0,0 0 0 0 0,1 0-1 0 0,-1 0 1 0 0,1 0 0 0 0,0 0-1 0 0,-3 3 1 0 0,2-2 4 0 0,-1 1 0 0 0,1 0 0 0 0,0 0-1 0 0,1 0 1 0 0,-1 0 0 0 0,1 0 0 0 0,-1 1 0 0 0,1-1 0 0 0,0 1-1 0 0,1 0 1 0 0,-1-1 0 0 0,1 1 0 0 0,0 0 0 0 0,0 0-1 0 0,1 0 1 0 0,-1 0 0 0 0,1 6 0 0 0,0-9-8 0 0,0 0 0 0 0,0 1-1 0 0,0-1 1 0 0,1 0 0 0 0,-1 1 0 0 0,0-1 0 0 0,1 0 0 0 0,0 1-1 0 0,0 2 1 0 0,0-4-4 0 0,0 0 1 0 0,0 0-1 0 0,0 0 0 0 0,0 0 1 0 0,0 0-1 0 0,0 0 0 0 0,1 0 0 0 0,-1 0 1 0 0,0 0-1 0 0,1-1 0 0 0,-1 1 1 0 0,0 0-1 0 0,1-1 0 0 0,1 1 0 0 0,10 4 39 0 0,1-1 1 0 0,0-1-1 0 0,0 0 0 0 0,0-1 0 0 0,15 0 0 0 0,1-1-1115 0 0,40-4-1 0 0,-52-1-1511 0 0,-4-2-1513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079"/>
    </inkml:context>
    <inkml:brush xml:id="br0">
      <inkml:brushProperty name="width" value="0.05" units="cm"/>
      <inkml:brushProperty name="height" value="0.05" units="cm"/>
      <inkml:brushProperty name="color" value="#66CC00"/>
    </inkml:brush>
  </inkml:definitions>
  <inkml:trace contextRef="#ctx0" brushRef="#br0">188 3 1233 0 0,'-3'1'10749'0'0,"-14"-1"-10744"0"0,1-2 20 0 0,1 1 1 0 0,-1 1 0 0 0,-22 2-1 0 0,33-1 1 0 0,0 0-1 0 0,0 0 0 0 0,1 0 0 0 0,-1 1 0 0 0,0-1 0 0 0,1 1 0 0 0,-1 0 0 0 0,1 0 0 0 0,0 1 0 0 0,-1 0 1 0 0,1-1-1 0 0,0 1 0 0 0,1 1 0 0 0,-1-1 0 0 0,-4 5 0 0 0,7-5-9 0 0,-1-1 0 0 0,1 1 0 0 0,0 0-1 0 0,1-1 1 0 0,-1 1 0 0 0,0 0 0 0 0,1-1 0 0 0,-1 1 0 0 0,1 0-1 0 0,0 0 1 0 0,0 0 0 0 0,0-1 0 0 0,1 6 0 0 0,-1 4-1 0 0,1-11-9 0 0,-1 1-1 0 0,1-1 1 0 0,0 0-1 0 0,-1 1 1 0 0,1-1-1 0 0,0 0 0 0 0,0 0 1 0 0,0 1-1 0 0,0-1 1 0 0,0 0-1 0 0,0 0 0 0 0,0 0 1 0 0,0 0-1 0 0,0 0 1 0 0,1 0-1 0 0,-1-1 0 0 0,0 1 1 0 0,1 0-1 0 0,-1-1 1 0 0,0 1-1 0 0,1 0 0 0 0,1-1 1 0 0,4 3 5 0 0,0-1 0 0 0,0 0 0 0 0,12 2 0 0 0,53 1-772 0 0,-23-9-3366 0 0,-26-2-248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637"/>
    </inkml:context>
    <inkml:brush xml:id="br0">
      <inkml:brushProperty name="width" value="0.05" units="cm"/>
      <inkml:brushProperty name="height" value="0.05" units="cm"/>
      <inkml:brushProperty name="color" value="#66CC00"/>
    </inkml:brush>
  </inkml:definitions>
  <inkml:trace contextRef="#ctx0" brushRef="#br0">8 3 2753 0 0,'0'0'5549'0'0,"0"-2"-4088"0"0,-1 4 77 0 0,-2 17-580 0 0,1 1 0 0 0,0 29 0 0 0,3-10-2123 0 0,-1-5-3198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1.684"/>
    </inkml:context>
    <inkml:brush xml:id="br0">
      <inkml:brushProperty name="width" value="0.05" units="cm"/>
      <inkml:brushProperty name="height" value="0.05" units="cm"/>
      <inkml:brushProperty name="color" value="#66CC00"/>
    </inkml:brush>
  </inkml:definitions>
  <inkml:trace contextRef="#ctx0" brushRef="#br0">77 4 2497 0 0,'0'0'6619'0'0,"0"-2"-6328"0"0,0 1-39 0 0,0 4 58 0 0,-1 15 271 0 0,-1-1 0 0 0,-3 18 0 0 0,-19 41 138 0 0,10-34 23 0 0,-13 59 1 0 0,25-82-542 0 0,1 0 0 0 0,1 37 0 0 0,1-15-212 0 0,0-40 8 0 0,-1 1 1 0 0,0-1-1 0 0,1 0 1 0 0,-1 0-1 0 0,1 0 0 0 0,-1 0 1 0 0,1 0-1 0 0,0 0 1 0 0,-1 0-1 0 0,1 0 0 0 0,0 0 1 0 0,0 0-1 0 0,0 0 1 0 0,0 0-1 0 0,0 0 1 0 0,-1-1-1 0 0,1 1 0 0 0,1 0 1 0 0,-1-1-1 0 0,0 1 1 0 0,0-1-1 0 0,0 1 0 0 0,0-1 1 0 0,0 1-1 0 0,0-1 1 0 0,1 0-1 0 0,-1 0 0 0 0,0 1 1 0 0,0-1-1 0 0,2 0 1 0 0,8 1-830 0 0,-1 0 0 0 0,16 0 0 0 0,-21-1-111 0 0,5 0-1378 0 0,-6 0-840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2.183"/>
    </inkml:context>
    <inkml:brush xml:id="br0">
      <inkml:brushProperty name="width" value="0.05" units="cm"/>
      <inkml:brushProperty name="height" value="0.05" units="cm"/>
      <inkml:brushProperty name="color" value="#66CC00"/>
    </inkml:brush>
  </inkml:definitions>
  <inkml:trace contextRef="#ctx0" brushRef="#br0">1 24 1329 0 0,'0'0'8283'0'0,"0"-2"-7864"0"0,0 2-369 0 0,0-1-1 0 0,0 0 1 0 0,0 1-1 0 0,0-1 0 0 0,0 0 1 0 0,1 1-1 0 0,-1-1 1 0 0,0 1-1 0 0,0-1 1 0 0,1 1-1 0 0,-1-1 0 0 0,1 0 1 0 0,-1 1-1 0 0,0-1 1 0 0,1 1-1 0 0,-1-1 1 0 0,1 1-1 0 0,-1 0 1 0 0,1-1-1 0 0,-1 1 0 0 0,1 0 1 0 0,-1-1-1 0 0,1 1 1 0 0,0-1-1 0 0,23-5 851 0 0,30 4-188 0 0,-47 2-750 0 0,34 0-123 0 0,3 0-5182 0 0,-34 0 1143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036"/>
    </inkml:context>
    <inkml:brush xml:id="br0">
      <inkml:brushProperty name="width" value="0.05" units="cm"/>
      <inkml:brushProperty name="height" value="0.05" units="cm"/>
      <inkml:brushProperty name="color" value="#66CC00"/>
    </inkml:brush>
  </inkml:definitions>
  <inkml:trace contextRef="#ctx0" brushRef="#br0">48 0 1313 0 0,'0'0'7814'0'0,"-2"0"-7575"0"0,1 0 1 0 0,-1 0 0 0 0,1 0-1 0 0,-1 0 1 0 0,1 0-1 0 0,-1 0 1 0 0,1 1-1 0 0,-1-1 1 0 0,-1 1 0 0 0,1 1-139 0 0,0 0 0 0 0,0 1 1 0 0,1-1-1 0 0,-1 0 1 0 0,1 1-1 0 0,-1 0 1 0 0,1-1-1 0 0,0 1 0 0 0,-2 4 1 0 0,-7 28 679 0 0,8-25-680 0 0,1 0 1 0 0,0 0-1 0 0,1 13 0 0 0,1-11-92 0 0,0-12-2 0 0,0 1 1 0 0,0 0 0 0 0,1-1-1 0 0,-1 1 1 0 0,0-1 0 0 0,1 0-1 0 0,-1 1 1 0 0,0-1 0 0 0,1 0-1 0 0,-1 0 1 0 0,0 0-1 0 0,1 0 1 0 0,-1 0 0 0 0,1 0-1 0 0,2-1 1 0 0,0 1 14 0 0,4 0 4 0 0,0 0 0 0 0,0-1 0 0 0,0 0 0 0 0,0 0 0 0 0,0-1 1 0 0,0 0-1 0 0,9-4 0 0 0,-13 4-9 0 0,0 0-1 0 0,0 0 1 0 0,0 0 0 0 0,0-1-1 0 0,0 0 1 0 0,0 0-1 0 0,-1 0 1 0 0,0 0 0 0 0,1 0-1 0 0,-1-1 1 0 0,0 0 0 0 0,-1 1-1 0 0,1-1 1 0 0,3-6 0 0 0,-1 1-8 0 0,-4 7 2 0 0,1 0 1 0 0,-1 0-1 0 0,1-1 1 0 0,-1 1-1 0 0,0-1 1 0 0,0 1-1 0 0,1-6 1 0 0,-2 8 1 0 0,0 17-272 0 0,0 35 305 0 0,0-51-40 0 0,1 0 0 0 0,-1 0-1 0 0,1-1 1 0 0,-1 1 0 0 0,0 0 0 0 0,1 0 0 0 0,0-1 0 0 0,-1 1 0 0 0,1 0-1 0 0,-1-1 1 0 0,1 1 0 0 0,0 0 0 0 0,-1-1 0 0 0,1 1 0 0 0,0-1 0 0 0,0 0-1 0 0,0 1 1 0 0,-1-1 0 0 0,1 1 0 0 0,0-1 0 0 0,0 0 0 0 0,0 0 0 0 0,0 1-1 0 0,-1-1 1 0 0,1 0 0 0 0,0 0 0 0 0,0 0 0 0 0,1 0 0 0 0,32 2-5269 0 0,-31-3 3145 0 0,3 1-3562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758"/>
    </inkml:context>
    <inkml:brush xml:id="br0">
      <inkml:brushProperty name="width" value="0.05" units="cm"/>
      <inkml:brushProperty name="height" value="0.05" units="cm"/>
      <inkml:brushProperty name="color" value="#66CC00"/>
    </inkml:brush>
  </inkml:definitions>
  <inkml:trace contextRef="#ctx0" brushRef="#br0">1 70 2129 0 0,'0'0'7275'0'0,"0"13"-6186"0"0,0 61 1203 0 0,0-73-2341 0 0,7-12 306 0 0,-5 2-195 0 0,-1 0 0 0 0,1 0 0 0 0,-1 0 0 0 0,-1-1 0 0 0,0 1 0 0 0,-2-15 0 0 0,1-5 125 0 0,1 21-124 0 0,0-9-77 0 0,1 16 12 0 0,-1 1-1 0 0,0-1 1 0 0,0 1 0 0 0,0-1-1 0 0,1 1 1 0 0,-1-1 0 0 0,0 1 0 0 0,1-1-1 0 0,-1 1 1 0 0,0-1 0 0 0,1 1-1 0 0,-1-1 1 0 0,0 1 0 0 0,1 0 0 0 0,-1-1-1 0 0,1 1 1 0 0,-1 0 0 0 0,1-1 0 0 0,-1 1-1 0 0,1 0 1 0 0,-1 0 0 0 0,1-1-1 0 0,-1 1 1 0 0,1 0 0 0 0,0 0 0 0 0,16-2-496 0 0,0 1 0 0 0,0 0 1 0 0,23 3-1 0 0,-37-2 248 0 0,-2 0 32 0 0,0 0 0 0 0,0 0 1 0 0,0 0-1 0 0,1 0 0 0 0,-1 0 1 0 0,0 1-1 0 0,0-1 0 0 0,0 0 1 0 0,0 1-1 0 0,0-1 0 0 0,0 1 1 0 0,0-1-1 0 0,0 1 0 0 0,0-1 1 0 0,0 1-1 0 0,0-1 0 0 0,0 1 1 0 0,0 0-1 0 0,-1 0 0 0 0,1 0 1 0 0,0-1-1 0 0,0 1 0 0 0,0 2 1 0 0,9 9-5474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1:53.630"/>
    </inkml:context>
    <inkml:brush xml:id="br0">
      <inkml:brushProperty name="width" value="0.35" units="cm"/>
      <inkml:brushProperty name="height" value="0.35" units="cm"/>
    </inkml:brush>
  </inkml:definitions>
  <inkml:trace contextRef="#ctx0" brushRef="#br0">3069 957 6227 0 0,'-29'-2'253'0'0,"-202"-18"91"0"0,151 12 703 0 0,0-4 0 0 0,1-4 0 0 0,1-3-1 0 0,0-3 1 0 0,-92-40 0 0 0,94 30-564 0 0,-292-130 1974 0 0,330 143-2174 0 0,-44-13 1 0 0,66 26-259 0 0,-1 2 0 0 0,-1 0 0 0 0,1 0 0 0 0,-1 2 0 0 0,-23-1 0 0 0,27 3-12 0 0,1 0 0 0 0,0 0 0 0 0,0 2-1 0 0,0 0 1 0 0,0 0 0 0 0,0 1 0 0 0,0 1-1 0 0,-21 8 1 0 0,22-6-4 0 0,6-4-4 0 0,1 0 1 0 0,-1 0-1 0 0,1 1 0 0 0,0 0 0 0 0,0 0 0 0 0,-7 6 0 0 0,11-7 11 0 0,1-18-73 0 0,0-1 0 0 0,1 1 0 0 0,0 1 0 0 0,2-1 0 0 0,0 0 0 0 0,1 0 0 0 0,8-23 0 0 0,-6 25 62 0 0,0 1 13 0 0,0-1 1 0 0,-1 1-1 0 0,0-1 0 0 0,-2 0 1 0 0,1 0-1 0 0,1-25 1 0 0,-5 38-20 0 0,0 1 0 0 0,0-1-1 0 0,0 1 1 0 0,0 0 0 0 0,0-1 0 0 0,0 1 0 0 0,0-1 0 0 0,0 1 0 0 0,0-1 0 0 0,0 1 0 0 0,-1 0 0 0 0,1-1 0 0 0,0 1 0 0 0,0-1 0 0 0,0 1 0 0 0,-1 0 0 0 0,1-1 0 0 0,0 1 0 0 0,-1 0 0 0 0,1-1 0 0 0,0 1 0 0 0,-1 0 0 0 0,1-1-1 0 0,0 1 1 0 0,-1 0 0 0 0,1 0 0 0 0,0 0 0 0 0,-1-1 0 0 0,1 1 0 0 0,-1 0 0 0 0,1 0 0 0 0,0 0 0 0 0,-2 0 0 0 0,-16 0-63 0 0,11 1 36 0 0,-7 1-56 0 0,0 0 0 0 0,1 1 0 0 0,-1 1 0 0 0,-22 8 0 0 0,-52 30-185 0 0,53-24 245 0 0,-231 121-20 0 0,-117 56 230 0 0,383-195-185 0 0,0 0 1 0 0,0 0-1 0 0,0 0 1 0 0,0 0-1 0 0,0 0 1 0 0,0 0-1 0 0,0-1 1 0 0,0 1-1 0 0,0 0 1 0 0,0 0-1 0 0,0 0 1 0 0,0 0-1 0 0,0 0 1 0 0,0 0-1 0 0,0 0 1 0 0,0 0-1 0 0,0 0 1 0 0,0 0-1 0 0,0-1 1 0 0,-1 1-1 0 0,1 0 1 0 0,0 0-1 0 0,0 0 1 0 0,0 0-1 0 0,0 0 1 0 0,0 0-1 0 0,0 0 1 0 0,0 0-1 0 0,0 0 1 0 0,0 0 0 0 0,0 0-1 0 0,0 0 1 0 0,0 0-1 0 0,-1 0 1 0 0,1 0-1 0 0,0 0 1 0 0,0 0-1 0 0,0-1 1 0 0,0 1-1 0 0,0 0 1 0 0,0 0-1 0 0,0 0 1 0 0,0 0-1 0 0,0 0 1 0 0,-1 0-1 0 0,1 0 1 0 0,0 1-1 0 0,0-1 1 0 0,0 0-1 0 0,0 0 1 0 0,0 0-1 0 0,0 0 1 0 0,0 0-1 0 0,0 0 1 0 0,0 0-1 0 0,0 0 1 0 0,-1 0-1 0 0,1 0 1 0 0,0 0-1 0 0,0 0 1 0 0,0 0-1 0 0,0 0 1 0 0,0 0-1 0 0,0 0 1 0 0,0 0-1 0 0,0 1 1 0 0,1-4-38 0 0,0 0 0 0 0,1 0-1 0 0,-1 0 1 0 0,1 1 0 0 0,-1-1 0 0 0,1 0-1 0 0,0 1 1 0 0,0-1 0 0 0,0 1 0 0 0,1 0-1 0 0,-1 0 1 0 0,0 0 0 0 0,1 0 0 0 0,5-3-1 0 0,6-6-65 0 0,418-379 817 0 0,-425 383-704 0 0,17-19-7 0 0,-23 24-2 0 0,1 0 0 0 0,-1 0 0 0 0,0 0 1 0 0,0 0-1 0 0,0 0 0 0 0,0 0 0 0 0,0 0 0 0 0,-1 0 0 0 0,1 0 1 0 0,-1 0-1 0 0,1 0 0 0 0,-1-4 0 0 0,-4 5-69 0 0,-3 1 55 0 0,0 1-1 0 0,0 0 1 0 0,0 0-1 0 0,0 1 0 0 0,0 0 1 0 0,-11 4-1 0 0,-43 24 50 0 0,43-21-47 0 0,-100 58 66 0 0,-214 157 0 0 0,317-212-88 0 0,16-15-325 0 0,3-5 329 0 0,0-1 1 0 0,1 1-1 0 0,0 0 1 0 0,0 1 0 0 0,1-1-1 0 0,12-12 1 0 0,0 0 74 0 0,29-36 107 0 0,63-98-1 0 0,-108 152-147 0 0,-1-1-1 0 0,0 0 0 0 0,1 0 1 0 0,-1 1-1 0 0,-1-1 0 0 0,1 0 1 0 0,0 0-1 0 0,-1 0 0 0 0,1 0 1 0 0,-1-5-1 0 0,0 8-6 0 0,0 0-1 0 0,0 0 1 0 0,0 0 0 0 0,0-1-1 0 0,0 1 1 0 0,0 0 0 0 0,0 0 0 0 0,0 0-1 0 0,0-1 1 0 0,0 1 0 0 0,0 0-1 0 0,0 0 1 0 0,-1 0 0 0 0,1 0-1 0 0,0-1 1 0 0,0 1 0 0 0,0 0-1 0 0,0 0 1 0 0,0 0 0 0 0,0 0 0 0 0,-1-1-1 0 0,1 1 1 0 0,0 0 0 0 0,0 0-1 0 0,0 0 1 0 0,0 0 0 0 0,0 0-1 0 0,-1 0 1 0 0,1 0 0 0 0,0 0-1 0 0,0 0 1 0 0,0 0 0 0 0,-1-1 0 0 0,1 1-1 0 0,0 0 1 0 0,0 0 0 0 0,0 0-1 0 0,-1 0 1 0 0,1 0 0 0 0,0 0-1 0 0,0 0 1 0 0,0 0 0 0 0,-1 1 0 0 0,1-1-1 0 0,0 0 1 0 0,0 0 0 0 0,0 0-1 0 0,0 0 1 0 0,-1 0 0 0 0,1 0-1 0 0,0 0 1 0 0,0 0 0 0 0,-5 1-21 0 0,-7 1 17 0 0,0 0 0 0 0,0 1 0 0 0,0 1 0 0 0,1 0 0 0 0,-1 0 0 0 0,-10 6 0 0 0,-71 42 39 0 0,75-41-33 0 0,-152 97 46 0 0,108-67 13 0 0,60-46-613 0 0,10-9 415 0 0,13-11 108 0 0,31-26-1 0 0,18-20 249 0 0,-56 55-146 0 0,23-29 49 0 0,-35 41-113 0 0,0 1 0 0 0,0 0 0 0 0,0-1 0 0 0,0 1 1 0 0,0-1-1 0 0,-1 0 0 0 0,0 0 0 0 0,0 0 1 0 0,0 1-1 0 0,0-1 0 0 0,0-5 0 0 0,-7 9-99 0 0,-2 1 96 0 0,0 0-1 0 0,-1 1 0 0 0,1 1 0 0 0,0-1 0 0 0,0 1 0 0 0,0 0 0 0 0,0 1 0 0 0,-8 5 0 0 0,-65 45 42 0 0,65-42-51 0 0,-147 115 82 0 0,159-124-85 0 0,3-2 2 0 0,-1 0-1 0 0,1 0 0 0 0,0 0 1 0 0,-1 0-1 0 0,1 0 1 0 0,0 0-1 0 0,0 0 0 0 0,0 0 1 0 0,0 1-1 0 0,0-1 1 0 0,0 0-1 0 0,1 1 1 0 0,-1-1-1 0 0,0 0 0 0 0,1 1 1 0 0,-2 2-1 0 0,7-5-260 0 0,8-2 227 0 0,0 0-1 0 0,0-1 1 0 0,-1-1 0 0 0,1 0-1 0 0,-1-1 1 0 0,21-14-1 0 0,-10 7 23 0 0,213-125 423 0 0,-46 25-255 0 0,-156 92-153 0 0,-32 19-40 0 0,-6 4-53 0 0,-221 128 541 0 0,148-82-428 0 0,-243 153 28 0 0,303-191-87 0 0,262-163-481 0 0,-107 63 707 0 0,-89 59-127 0 0,57-36 35 0 0,160-75-1 0 0,-266 142-97 0 0,0 0 1 0 0,0 0 0 0 0,0 0-1 0 0,0 0 1 0 0,0 0-1 0 0,1-1 1 0 0,-1 1-1 0 0,0 0 1 0 0,0 0-1 0 0,0 0 1 0 0,0 0-1 0 0,0 0 1 0 0,1 0 0 0 0,-1 0-1 0 0,0 0 1 0 0,0 0-1 0 0,0 0 1 0 0,0 0-1 0 0,0 0 1 0 0,1 0-1 0 0,-1 0 1 0 0,0 0 0 0 0,0 0-1 0 0,0 1 1 0 0,0-1-1 0 0,0 0 1 0 0,0 0-1 0 0,1 0 1 0 0,-1 0-1 0 0,0 0 1 0 0,0 0-1 0 0,0 0 1 0 0,0 0 0 0 0,0 0-1 0 0,0 1 1 0 0,0-1-1 0 0,1 0 1 0 0,-1 0-1 0 0,0 0 1 0 0,0 0-1 0 0,0 0 1 0 0,0 0-1 0 0,0 1 1 0 0,0-1 0 0 0,0 0-1 0 0,0 0 1 0 0,0 0-1 0 0,0 0 1 0 0,0 0-1 0 0,0 1 1 0 0,0-1-1 0 0,0 0 1 0 0,0 0-1 0 0,0 0 1 0 0,0 0 0 0 0,0 0-1 0 0,0 1 1 0 0,0-1-1 0 0,0 0 1 0 0,0 0-1 0 0,0 0 1 0 0,0 0-1 0 0,-5 12-26 0 0,-3-1 79 0 0,0-1 0 0 0,0 0 1 0 0,-18 15-1 0 0,9-9-12 0 0,-13 14-9 0 0,-185 192 319 0 0,215-221-342 0 0,-27 34 99 0 0,26-32-104 0 0,-1-1 0 0 0,1 1 0 0 0,-1 0 0 0 0,1 1 0 0 0,0-1 0 0 0,0 0 0 0 0,0 0 0 0 0,1 0-1 0 0,-1 1 1 0 0,1 4 0 0 0,-1-8-1 0 0,1 1 0 0 0,0-1 0 0 0,0 0 0 0 0,0 0 1 0 0,0 0-1 0 0,0 1 0 0 0,0-1 0 0 0,0 0 0 0 0,0 0 0 0 0,0 0 0 0 0,0 1 0 0 0,1-1 0 0 0,-1 0 0 0 0,0 0 0 0 0,0 0 0 0 0,0 1 0 0 0,0-1 0 0 0,0 0 0 0 0,0 0 0 0 0,0 0 0 0 0,0 1 0 0 0,1-1 0 0 0,-1 0 0 0 0,0 0 0 0 0,0 0 0 0 0,0 0 0 0 0,0 1 0 0 0,0-1 0 0 0,1 0 0 0 0,-1 0 0 0 0,0 0 0 0 0,0 0 0 0 0,0 0 0 0 0,1 0 0 0 0,-1 0 0 0 0,0 0 0 0 0,0 0 0 0 0,0 0 0 0 0,1 0 0 0 0,-1 1 0 0 0,0-1 0 0 0,1 0 0 0 0,12 1-23 0 0,0 0-1 0 0,0-1 1 0 0,1 0 0 0 0,-1-1-1 0 0,0 0 1 0 0,0-1-1 0 0,0-1 1 0 0,0 0-1 0 0,15-6 1 0 0,20-9 62 0 0,47-25 1 0 0,-60 27 26 0 0,139-70 177 0 0,145-62-64 0 0,-312 145-194 0 0,0 0 0 0 0,1 0-1 0 0,-1 1 1 0 0,1 1 0 0 0,-1-1-1 0 0,1 1 1 0 0,9 0 0 0 0,-17 1 12 0 0,1 0 0 0 0,-1 1-1 0 0,1-1 1 0 0,-1 0 0 0 0,0 1 0 0 0,1-1 0 0 0,-1 0 0 0 0,1 1 0 0 0,-1-1 0 0 0,0 1 0 0 0,1-1 0 0 0,-1 1 0 0 0,0-1-1 0 0,0 1 1 0 0,0-1 0 0 0,1 1 0 0 0,-1-1 0 0 0,0 1 0 0 0,0-1 0 0 0,0 1 0 0 0,0-1 0 0 0,0 1 0 0 0,0 0-1 0 0,0-1 1 0 0,0 1 0 0 0,0-1 0 0 0,0 1 0 0 0,0-1 0 0 0,0 1 0 0 0,0-1 0 0 0,0 1 0 0 0,-1 0 0 0 0,1 3-17 0 0,0 8 45 0 0,0 0 1 0 0,-1-1 0 0 0,0 1 0 0 0,-1-1 0 0 0,0 1 0 0 0,-1-1-1 0 0,0 0 1 0 0,-9 21 0 0 0,-42 78 59 0 0,22-46-23 0 0,-27 75 0 0 0,55-126-53 0 0,0 1 0 0 0,1 0-1 0 0,1 0 1 0 0,0 0 0 0 0,0 0-1 0 0,2 20 1 0 0,0-32-14 0 0,0-1-1 0 0,0 1 0 0 0,0 0 1 0 0,1 0-1 0 0,-1-1 0 0 0,1 1 1 0 0,-1-1-1 0 0,1 1 1 0 0,0 0-1 0 0,-1-1 0 0 0,1 1 1 0 0,0-1-1 0 0,0 1 0 0 0,0-1 1 0 0,0 0-1 0 0,0 1 1 0 0,0-1-1 0 0,1 0 0 0 0,-1 0 1 0 0,0 0-1 0 0,1 0 0 0 0,-1 0 1 0 0,1 0-1 0 0,-1 0 0 0 0,1 0 1 0 0,-1-1-1 0 0,1 1 1 0 0,-1-1-1 0 0,1 1 0 0 0,0-1 1 0 0,-1 1-1 0 0,4-1 0 0 0,6 2-40 0 0,0-2 0 0 0,0 1-1 0 0,-1-1 1 0 0,13-2 0 0 0,-14 1 25 0 0,1-1 19 0 0,1 0-1 0 0,-1 0 1 0 0,1-1 0 0 0,-1-1-1 0 0,0 0 1 0 0,0 0-1 0 0,0-1 1 0 0,-1 0-1 0 0,0-1 1 0 0,0 0 0 0 0,10-8-1 0 0,10-10 144 0 0,46-51 0 0 0,-68 68-84 0 0,-1 0 0 0 0,0-1 0 0 0,0 0 0 0 0,9-16-1 0 0,-14 19 17 0 0,-1 5-33 0 0,0 10 73 0 0,0 3-85 0 0,1-1 0 0 0,0 0 0 0 0,0 0-1 0 0,1 0 1 0 0,4 14 0 0 0,-3-19-28 0 0,-1 0-1 0 0,2 0 0 0 0,-1-1 0 0 0,1 1 1 0 0,0-1-1 0 0,0 1 0 0 0,0-1 0 0 0,1-1 0 0 0,11 11 1 0 0,-8-8-10 0 0,1-1 1 0 0,1 0 0 0 0,-1-1 0 0 0,1 0 0 0 0,0 0 0 0 0,0-1-1 0 0,1-1 1 0 0,0 0 0 0 0,18 5 0 0 0,-5-4-22 0 0,0-1-1 0 0,-1-1 1 0 0,41-1 0 0 0,-61-2 30 0 0,-1 0 0 0 0,0 0 0 0 0,0 0 0 0 0,1-1 0 0 0,-1 1 0 0 0,0-1 0 0 0,0 1 0 0 0,0-1 0 0 0,0 0 0 0 0,0 0 0 0 0,1 0 1 0 0,-2 0-1 0 0,1-1 0 0 0,0 1 0 0 0,0 0 0 0 0,3-4 0 0 0,-2 2 15 0 0,-1 0 0 0 0,1 0 0 0 0,-1-1 1 0 0,0 1-1 0 0,0-1 0 0 0,0 1 0 0 0,-1-1 0 0 0,3-7 0 0 0,-1-2 67 0 0,0-1 0 0 0,-1 0-1 0 0,0 0 1 0 0,-1-21-1 0 0,-1-46-229 0 0,0 83 141 0 0,1 0-1 0 0,-1-1 0 0 0,1 1 1 0 0,-1-1-1 0 0,1 1 0 0 0,0-1 1 0 0,0 1-1 0 0,0-1 0 0 0,0 1 1 0 0,0-1-1 0 0,0 0 0 0 0,0 0 1 0 0,0 1-1 0 0,1-1 1 0 0,1 1-1 0 0,1 2-10 0 0,18 16 34 0 0,0-2 0 0 0,2 0 0 0 0,45 26 0 0 0,85 32 42 0 0,-91-49-47 0 0,1-3 0 0 0,1-3 1 0 0,108 20-1 0 0,-123-36-76 0 0,-49-5 67 0 0,-1-1 1 0 0,1 1-1 0 0,-1-1 1 0 0,1 0-1 0 0,-1 1 1 0 0,1-1 0 0 0,-1 0-1 0 0,0 1 1 0 0,1-1-1 0 0,-1 0 1 0 0,0 0 0 0 0,0 1-1 0 0,0-1 1 0 0,0 0-1 0 0,0 0 1 0 0,1 0 0 0 0,-1 1-1 0 0,0-1 1 0 0,-1 0-1 0 0,1 0 1 0 0,0 1-1 0 0,0-3 1 0 0,-3-20 156 0 0,1 17-144 0 0,0-1 1 0 0,0 1-1 0 0,-1 0 0 0 0,0 0 0 0 0,0 0 0 0 0,0 1 1 0 0,-1-1-1 0 0,0 1 0 0 0,-4-6 0 0 0,-9-7-25 0 0,-21-18 0 0 0,32 30 16 0 0,-193-148-112 0 0,190 148 118 0 0,6 3-19 0 0,-1 0 0 0 0,0 0 0 0 0,1 1 0 0 0,-1-1 0 0 0,0 1 0 0 0,0 0 0 0 0,0 0 1 0 0,-1 1-1 0 0,-6-3 0 0 0,13 7-26 0 0,12 9-7 0 0,0 0 1 0 0,0-1-1 0 0,1-1 1 0 0,0 0-1 0 0,20 8 1 0 0,-9-3 39 0 0,302 147 62 0 0,-233-123-35 0 0,159 41 0 0 0,-243-77-23 0 0,0-1 0 0 0,0 0 0 0 0,18 1 0 0 0,-29-4-2 0 0,1 0-1 0 0,-1 0 1 0 0,0 0-1 0 0,1 0 0 0 0,-1 0 1 0 0,0 0-1 0 0,0 0 0 0 0,0 0 1 0 0,0 0-1 0 0,0 0 1 0 0,0 0-1 0 0,0-2 0 0 0,0 1 16 0 0,0 0 2 0 0,-1-1 0 0 0,1 1 0 0 0,0 0 0 0 0,0-1 0 0 0,-1 1 0 0 0,0 0 0 0 0,1 0 0 0 0,-1 0 0 0 0,0 0 0 0 0,0-1 0 0 0,0 1 0 0 0,-3-3-1 0 0,-21-21 31 0 0,18 20-41 0 0,-41-34-148 0 0,-2 2 0 0 0,-1 2 0 0 0,-2 2 0 0 0,-1 3 0 0 0,-112-47 0 0 0,166 78 143 0 0,-10-4-29 0 0,-1 0-1 0 0,1 0 1 0 0,0 1 0 0 0,-22-3-1 0 0,29 7-3 0 0,3 5 20 0 0,0-2 12 0 0,1 0-1 0 0,0-1 0 0 0,0 1 0 0 0,0 0 0 0 0,0-1 0 0 0,1 1 0 0 0,-1-1 0 0 0,1 1 1 0 0,0-1-1 0 0,0 0 0 0 0,3 4 0 0 0,5 5-17 0 0,20 18 0 0 0,-29-28 20 0 0,115 103 91 0 0,4-5 0 0 0,4-6 0 0 0,4-4 0 0 0,4-7 0 0 0,166 77 1 0 0,-257-139-39 0 0,-39-21 32 0 0,-6-5 46 0 0,-11-10-13 0 0,-1 1 0 0 0,-1 0 0 0 0,0 1 0 0 0,-30-16 1 0 0,10 5-118 0 0,-648-385-660 0 0,649 390 673 0 0,29 17 1 0 0,5 7-19 0 0,9 11-34 0 0,9 4 7 0 0,1-1 0 0 0,1-1 0 0 0,36 29 0 0 0,-41-36 38 0 0,411 320 277 0 0,-290-242-77 0 0,196 98 1 0 0,-268-157-182 0 0,0-4 1 0 0,91 27 0 0 0,-147-52-30 0 0,-1 1 2 0 0,-1-1 0 0 0,0 0 0 0 0,1 0 1 0 0,-1-1-1 0 0,9 1 0 0 0,-13-1 1 0 0,0 0 0 0 0,1 0 0 0 0,-1 0 1 0 0,0 0-1 0 0,0 0 0 0 0,0-1 0 0 0,0 1 0 0 0,0 0 1 0 0,0 0-1 0 0,0 0 0 0 0,1 0 0 0 0,-1 0 1 0 0,0 0-1 0 0,0 0 0 0 0,0 0 0 0 0,0 0 0 0 0,0 0 1 0 0,0-1-1 0 0,0 1 0 0 0,0 0 0 0 0,0 0 0 0 0,0 0 1 0 0,1 0-1 0 0,-1 0 0 0 0,0 0 0 0 0,0-1 1 0 0,0 1-1 0 0,0 0 0 0 0,0 0 0 0 0,0 0 0 0 0,0 0 1 0 0,0 0-1 0 0,0 0 0 0 0,0-1 0 0 0,0 1 0 0 0,0 0 1 0 0,0 0-1 0 0,0 0 0 0 0,0 0 0 0 0,0 0 1 0 0,-1 0-1 0 0,1-1 0 0 0,0 1 0 0 0,0 0 0 0 0,0 0 1 0 0,0 0-1 0 0,0 0 0 0 0,0 0 0 0 0,0-3 14 0 0,-1 0 1 0 0,1 0-1 0 0,0 0 0 0 0,-1 0 0 0 0,0 0 0 0 0,0 1 0 0 0,0-1 0 0 0,0 0 0 0 0,0 1 0 0 0,-2-4 0 0 0,-24-30 66 0 0,-219-222-176 0 0,21 23-93 0 0,204 208 240 0 0,-3-2 10 0 0,200 168-79 0 0,-97-81 121 0 0,92 73 246 0 0,141 106 64 0 0,7-17-281 0 0,-207-146-194 0 0,-111-72 105 0 0,-9-7 57 0 0,-20-11 115 0 0,-333-218-472 0 0,20-25-73 0 0,310 235 357 0 0,31 24-23 0 0,0 0 0 0 0,0-1 1 0 0,-1 1-1 0 0,1 0 0 0 0,0 0 1 0 0,0 0-1 0 0,-1-1 0 0 0,1 1 1 0 0,0 0-1 0 0,0 0 0 0 0,-1 0 1 0 0,1 0-1 0 0,0-1 1 0 0,-1 1-1 0 0,1 0 0 0 0,0 0 1 0 0,-1 0-1 0 0,1 0 0 0 0,0 0 1 0 0,-1 0-1 0 0,1 0 0 0 0,0 0 1 0 0,-1 0-1 0 0,1 0 0 0 0,0 0 1 0 0,-1 0-1 0 0,1 0 0 0 0,0 0 1 0 0,0 0-1 0 0,-1 0 0 0 0,1 0 1 0 0,0 1-1 0 0,-1-1 0 0 0,1 1 2 0 0,0 0-1 0 0,1 0 0 0 0,-1 0 0 0 0,0 0 1 0 0,1 0-1 0 0,-1 0 0 0 0,0 0 1 0 0,1 0-1 0 0,0 0 0 0 0,-1-1 0 0 0,1 1 1 0 0,-1 0-1 0 0,1 0 0 0 0,1 0 0 0 0,31 34-7 0 0,2-2-1 0 0,75 54 0 0 0,-68-55 78 0 0,228 165 241 0 0,-14-11-240 0 0,-48-14-141 0 0,-128-104 45 0 0,-78-66 133 0 0,-5-3-43 0 0,-13-11 0 0 0,-2-1-6 0 0,-232-155-149 0 0,151 105-56 0 0,-226-142-129 0 0,300 189 345 0 0,26 20 129 0 0,9 9-219 0 0,74 54-117 0 0,-36-31 99 0 0,731 646 188 0 0,-775-678-157 0 0,15 12-2 0 0,-19-19 15 0 0,-1-2 0 0 0,-1 1 1 0 0,0 0-1 0 0,0 0 0 0 0,0 1 1 0 0,-1-1-1 0 0,0 0 0 0 0,1 1 0 0 0,-1-1 1 0 0,0 1-1 0 0,0 0 0 0 0,-1 0 1 0 0,-4-3-1 0 0,-10-9-22 0 0,-334-341-568 0 0,335 338 611 0 0,17 18-31 0 0,0 0 1 0 0,0 0-1 0 0,-1 0 0 0 0,1 0 0 0 0,0 0 1 0 0,0 0-1 0 0,0 0 0 0 0,0 0 0 0 0,0 0 1 0 0,0 0-1 0 0,0 0 0 0 0,0 1 0 0 0,0-1 1 0 0,0 0-1 0 0,0 0 0 0 0,0 0 0 0 0,0 0 1 0 0,0 0-1 0 0,0 0 0 0 0,0 0 0 0 0,-1 0 0 0 0,1 0 1 0 0,0 0-1 0 0,0 0 0 0 0,0 0 0 0 0,0 0 1 0 0,0 0-1 0 0,0 0 0 0 0,0 0 0 0 0,0 0 1 0 0,0 0-1 0 0,0 0 0 0 0,0 0 0 0 0,-1 0 1 0 0,1 0-1 0 0,0 0 0 0 0,0 0 0 0 0,0 0 1 0 0,0 0-1 0 0,0 0 0 0 0,0 0 0 0 0,0 0 1 0 0,0 5-12 0 0,1 0 0 0 0,0 0 1 0 0,0 0-1 0 0,0 0 1 0 0,0 0-1 0 0,1 0 1 0 0,0 0-1 0 0,0 0 1 0 0,1 0-1 0 0,-1-1 1 0 0,1 1-1 0 0,5 5 0 0 0,-1 2-10 0 0,161 220 125 0 0,-143-198-111 0 0,202 237 38 0 0,-174-216-22 0 0,3-3 0 0 0,100 73 0 0 0,-149-119-9 0 0,-6-5 0 0 0,0 0-1 0 0,1 0 0 0 0,-1 0 0 0 0,0 0 1 0 0,1 0-1 0 0,-1 0 0 0 0,0-1 0 0 0,1 1 1 0 0,-1 0-1 0 0,1-1 0 0 0,0 1 0 0 0,-1-1 0 0 0,1 0 1 0 0,2 1-1 0 0,-3-7 27 0 0,-2 0-15 0 0,1 0 0 0 0,-1 1 0 0 0,-1-1 0 0 0,1 0 1 0 0,-1 1-1 0 0,0-1 0 0 0,0 1 0 0 0,0-1 1 0 0,-7-9-1 0 0,-37-50-109 0 0,29 43 26 0 0,-274-370-470 0 0,264 356 546 0 0,26 35-2 0 0,1 1-1 0 0,0-1 1 0 0,-1 1 0 0 0,1-1-1 0 0,-1 0 1 0 0,1 1 0 0 0,0-1-1 0 0,-1 1 1 0 0,1-1 0 0 0,-1 1 0 0 0,1 0-1 0 0,-1-1 1 0 0,0 1 0 0 0,1 0-1 0 0,-1-1 1 0 0,1 1 0 0 0,-1 0-1 0 0,0-1 1 0 0,0 1 0 0 0,0 1 3 0 0,1 0 1 0 0,0 1 0 0 0,-1-1 0 0 0,1 0-1 0 0,0 0 1 0 0,0 0 0 0 0,0 1 0 0 0,-1-1-1 0 0,2 0 1 0 0,-1 0 0 0 0,0 0 0 0 0,0 2-1 0 0,1 10-6 0 0,1 0 0 0 0,0-1 0 0 0,1 1 0 0 0,1-1 0 0 0,8 24 0 0 0,37 60 118 0 0,-24-48 2 0 0,1 3-23 0 0,218 456 227 0 0,-113-187-193 0 0,-122-305-129 0 0,-10-23 0 0 0,1 5-6 0 0,-2-15-71 0 0,0 1-1 0 0,-1 0 1 0 0,-1 0-1 0 0,-1 0 1 0 0,-1 1-1 0 0,-14-32 1 0 0,4 9-51 0 0,-59-164-247 0 0,63 163 294 0 0,1-1 1 0 0,2 0-1 0 0,-4-47 0 0 0,13 65 42 0 0,5 36 1 0 0,-3-6 18 0 0,41 77 207 0 0,-9-21 161 0 0,91 202 264 0 0,101 311 0 0 0,-193-479-604 0 0,-31-92-17 0 0,-2-4 5 0 0,0 0 0 0 0,1 0 0 0 0,-1 0-1 0 0,0 0 1 0 0,0 0 0 0 0,1 0 0 0 0,-1 0 0 0 0,0 0 0 0 0,1 0-1 0 0,-1 0 1 0 0,1 0 0 0 0,-1 0 0 0 0,1 0 0 0 0,0-1 0 0 0,-1 1-1 0 0,1 0 1 0 0,0 0 0 0 0,-1-1 0 0 0,1 1 0 0 0,0 0 0 0 0,0-1-1 0 0,0 1 1 0 0,0-1 0 0 0,-1 1 0 0 0,1-1 0 0 0,0 0 0 0 0,0 1 0 0 0,0-1-1 0 0,1 1 1 0 0,-1-2 0 0 0,-1 1 0 0 0,1 0-1 0 0,-1 0 1 0 0,1 0 0 0 0,-1 0-1 0 0,0 0 1 0 0,1-1 0 0 0,-1 1-1 0 0,1 0 1 0 0,-1 0 0 0 0,0-1-1 0 0,1 1 1 0 0,-1 0 0 0 0,1 0-1 0 0,-1-1 1 0 0,0 1 0 0 0,1-1 0 0 0,-1 1-1 0 0,0 0 1 0 0,0-1 0 0 0,1 1-1 0 0,-1-1 1 0 0,0 1 0 0 0,0 0-1 0 0,0-1 1 0 0,0 1 0 0 0,1-1-1 0 0,-1 1 1 0 0,0-1 0 0 0,3-13-26 0 0,-1-1 1 0 0,-1 1 0 0 0,0 0-1 0 0,-1-22 1 0 0,0 22 41 0 0,0-40 8 0 0,-13-300-319 0 0,-4 125 97 0 0,17 439 296 0 0,-1 279 336 0 0,-1-443-389 0 0,-2-1-1 0 0,-2 0 0 0 0,-2-1 0 0 0,-18 59 0 0 0,2-8 230 0 0,20-86-237 0 0,4-10-35 0 0,1 1 0 0 0,-1 0 0 0 0,0 0 1 0 0,0 0-1 0 0,0 0 0 0 0,0 0 0 0 0,0 0 1 0 0,0 0-1 0 0,0 0 0 0 0,0 0 0 0 0,0 0 1 0 0,0 0-1 0 0,0 0 0 0 0,0 0 0 0 0,0-1 0 0 0,0 1 1 0 0,0 0-1 0 0,0 0 0 0 0,0 0 0 0 0,0 0 1 0 0,0 0-1 0 0,0 0 0 0 0,0 0 0 0 0,0 0 1 0 0,0 0-1 0 0,0 0 0 0 0,0 0 0 0 0,0 0 1 0 0,0 0-1 0 0,-1-1 0 0 0,1 1 0 0 0,0 0 0 0 0,0 0 1 0 0,0 0-1 0 0,0 0 0 0 0,0 0 0 0 0,0 0 1 0 0,0 0-1 0 0,0 0 0 0 0,0 0 0 0 0,0 0 1 0 0,0 0-1 0 0,0 0 0 0 0,0 0 0 0 0,0 0 1 0 0,0 0-1 0 0,-1 0 0 0 0,1 0 0 0 0,0 0 1 0 0,0 0-1 0 0,0 0 0 0 0,0 0 0 0 0,0 0 0 0 0,0 0 1 0 0,0 0-1 0 0,0 0 0 0 0,0 0 0 0 0,0 0 1 0 0,0 0-1 0 0,0 0 0 0 0,0 0 0 0 0,-1 0 1 0 0,1 0-1 0 0,0 0 0 0 0,0 0 0 0 0,0 0 1 0 0,0 0-1 0 0,0 0 0 0 0,-2-21-20 0 0,2-36 0 0 0,1 18-15 0 0,-1-93-109 0 0,-1-179-123 0 0,0 274 224 0 0,-1-1 0 0 0,-2 1 0 0 0,-1 1 0 0 0,-16-55-1 0 0,20 89 42 0 0,0-1-1 0 0,0 0 1 0 0,0 1 0 0 0,0-1-1 0 0,-1 1 1 0 0,1-1-1 0 0,-2-2 1 0 0,2 5 2 0 0,1-1 0 0 0,-1 1 0 0 0,1-1 0 0 0,-1 1 0 0 0,1-1 0 0 0,-1 1 0 0 0,1 0 0 0 0,-1-1 0 0 0,1 1 1 0 0,-1 0-1 0 0,1-1 0 0 0,-1 1 0 0 0,0 0 0 0 0,1 0 0 0 0,-1 0 0 0 0,0-1 0 0 0,1 1 0 0 0,-1 0 0 0 0,0 0 0 0 0,1 0 0 0 0,-2 0 0 0 0,0 1 6 0 0,0 0 0 0 0,0 0-1 0 0,0 1 1 0 0,0-1-1 0 0,0 0 1 0 0,0 1 0 0 0,0-1-1 0 0,0 1 1 0 0,1 0-1 0 0,-1-1 1 0 0,1 1 0 0 0,-1 0-1 0 0,1 0 1 0 0,-1 0 0 0 0,1 0-1 0 0,-1 4 1 0 0,-36 67 42 0 0,-30 78-1 0 0,26-51-89 0 0,-178 311 360 0 0,211-400-262 0 0,9-11-56 0 0,0 0 0 0 0,0 0 0 0 0,0 0 1 0 0,0 0-1 0 0,0 0 0 0 0,0 0 0 0 0,0 0 1 0 0,-1 0-1 0 0,1 0 0 0 0,0 0 0 0 0,0 0 1 0 0,0 0-1 0 0,0 0 0 0 0,0 0 0 0 0,0 0 1 0 0,0 0-1 0 0,0 0 0 0 0,0 0 0 0 0,0 0 0 0 0,-1 0 1 0 0,1 0-1 0 0,0 0 0 0 0,0 0 0 0 0,0 0 1 0 0,0 0-1 0 0,0 0 0 0 0,0 0 0 0 0,0 0 1 0 0,0 0-1 0 0,0 0 0 0 0,0 0 0 0 0,0-1 1 0 0,0 1-1 0 0,0 0 0 0 0,0 0 0 0 0,0 0 1 0 0,0 0-1 0 0,-1 0 0 0 0,1 0 0 0 0,0 0 1 0 0,0 0-1 0 0,0 0 0 0 0,0 0 0 0 0,0 0 1 0 0,0-1-1 0 0,0 1 0 0 0,0 0 0 0 0,0 0 1 0 0,0 0-1 0 0,0 0 0 0 0,0 0 0 0 0,0 0 0 0 0,0 0 1 0 0,0 0-1 0 0,0 0 0 0 0,0 0 0 0 0,1 0 1 0 0,-1-1-1 0 0,0 1 0 0 0,0 0 0 0 0,0 0 1 0 0,0 0-1 0 0,6-27-50 0 0,10-14 14 0 0,28-51 0 0 0,-1 2 41 0 0,-29 58-53 0 0,34-85-58 0 0,-43 102 107 0 0,0-1 0 0 0,-1 0 0 0 0,-1 0-1 0 0,0 0 1 0 0,0-22 0 0 0,-3 32 5 0 0,-1-6 12 0 0,0 11-16 0 0,1 1 0 0 0,-1 0 0 0 0,0 0 0 0 0,1 0 0 0 0,-1 0 0 0 0,0-1 0 0 0,1 1 0 0 0,-1 0 0 0 0,1 0 0 0 0,-1 0 0 0 0,0 0 0 0 0,1 0 0 0 0,-1 1 0 0 0,0-1 0 0 0,1 0 0 0 0,-1 0 0 0 0,1 0 0 0 0,-1 0 0 0 0,0 1 0 0 0,1-1 0 0 0,-1 0 0 0 0,1 1 0 0 0,-1-1 0 0 0,0 1 1 0 0,-16 9 6 0 0,0 1 0 0 0,0 1 1 0 0,1 1-1 0 0,-27 27 1 0 0,42-39-12 0 0,-281 290-101 0 0,31-31 227 0 0,239-248-81 0 0,0 0 53 0 0,-1 0 0 0 0,-17 12 0 0 0,30-24-94 0 0,0 0 0 0 0,0 0 1 0 0,0 1-1 0 0,-1-1 0 0 0,1 0 0 0 0,0 0 0 0 0,0 0 1 0 0,0 0-1 0 0,-1 0 0 0 0,1 1 0 0 0,0-1 0 0 0,0 0 1 0 0,0 0-1 0 0,-1 0 0 0 0,1 0 0 0 0,0 0 0 0 0,0 0 1 0 0,-1 0-1 0 0,1 0 0 0 0,0 0 0 0 0,0 0 0 0 0,0 0 0 0 0,-1 0 1 0 0,1 0-1 0 0,0 0 0 0 0,0 0 0 0 0,-1 0 0 0 0,1 0 1 0 0,0 0-1 0 0,0 0 0 0 0,0 0 0 0 0,-1 0 0 0 0,1-1 1 0 0,0 1-1 0 0,0 0 0 0 0,0 0 0 0 0,-1 0 0 0 0,1 0 1 0 0,0 0-1 0 0,0-1 0 0 0,0 1 0 0 0,0 0 0 0 0,0 0 1 0 0,-1 0-1 0 0,1-1 0 0 0,0 1 0 0 0,0 0 0 0 0,0 0 1 0 0,0 0-1 0 0,0-1 0 0 0,0 1 0 0 0,0 0 0 0 0,0 0 0 0 0,0 0 1 0 0,0-1-1 0 0,0 1 0 0 0,0 0 0 0 0,0 0 0 0 0,0-1 1 0 0,0 1-1 0 0,0 0 0 0 0,0 0 0 0 0,0-1 0 0 0,2-19 10 0 0,2 6-27 0 0,0 0-1 0 0,1 1 0 0 0,0-1 1 0 0,12-20-1 0 0,36-51-46 0 0,-25 42 10 0 0,44-67-37 0 0,43-69-27 0 0,-101 150 12 0 0,-13 19 71 0 0,-1 10 36 0 0,-1 0 1 0 0,0 0 0 0 0,0 0 0 0 0,1 0 0 0 0,-1 0-1 0 0,0 0 1 0 0,1 0 0 0 0,-1 1 0 0 0,0-1-1 0 0,0 0 1 0 0,1 0 0 0 0,-1 0 0 0 0,0 1 0 0 0,1-1-1 0 0,-1 0 1 0 0,1 1 0 0 0,-1-1 0 0 0,0 1-1 0 0,0 0 1 0 0,-37 23-45 0 0,-62 51-1 0 0,56-39 67 0 0,-21 14-28 0 0,-232 172 158 0 0,291-218-144 0 0,-3 3 9 0 0,-1-1-1 0 0,0 0 1 0 0,0-1-1 0 0,-12 5 1 0 0,22-9-19 0 0,0-1 1 0 0,-1 0-1 0 0,1 0 1 0 0,0 0-1 0 0,0 0 1 0 0,0 0-1 0 0,-1 1 1 0 0,1-1-1 0 0,0 0 1 0 0,-1 0-1 0 0,1 0 1 0 0,0 0-1 0 0,0 0 1 0 0,-1 0-1 0 0,1 0 1 0 0,0 0-1 0 0,0 0 1 0 0,-1 0-1 0 0,1 0 1 0 0,0 0-1 0 0,0 0 0 0 0,-1 0 1 0 0,1 0-1 0 0,0 0 1 0 0,0-1-1 0 0,-1 1 1 0 0,1 0-1 0 0,0 0 1 0 0,0 0-1 0 0,-1 0 1 0 0,1 0-1 0 0,0-1 1 0 0,0 1-1 0 0,0 0 1 0 0,-1 0-1 0 0,1 0 1 0 0,0-1-1 0 0,0 1 1 0 0,0 0-1 0 0,0 0 1 0 0,-1 0-1 0 0,1-1 0 0 0,0 1 1 0 0,0 0-1 0 0,0 0 1 0 0,0-1-1 0 0,0 1 1 0 0,0 0-1 0 0,0-1 1 0 0,3-16 11 0 0,-3 16-12 0 0,4-11-15 0 0,1 0 1 0 0,0 0-1 0 0,1 1 0 0 0,0-1 0 0 0,7-9 0 0 0,44-55-71 0 0,-23 33 50 0 0,229-301-2 0 0,-259 338 36 0 0,7-7 10 0 0,-11 11-14 0 0,-7 8-17 0 0,-226 182 51 0 0,151-125-26 0 0,-635 472 205 0 0,698-521-180 0 0,1-1 18 0 0,0 0 0 0 0,-35 17 0 0 0,53-30-45 0 0,0 0 0 0 0,0 0 1 0 0,-1 0-1 0 0,1 1 0 0 0,0-1 1 0 0,0 0-1 0 0,-1 0 0 0 0,1 0 1 0 0,0 1-1 0 0,-1-1 0 0 0,1 0 0 0 0,0 0 1 0 0,0 0-1 0 0,-1 0 0 0 0,1 0 1 0 0,0 0-1 0 0,-1 0 0 0 0,1 1 1 0 0,0-1-1 0 0,-1 0 0 0 0,1 0 1 0 0,0 0-1 0 0,-1 0 0 0 0,1-1 0 0 0,0 1 1 0 0,-1 0-1 0 0,1 0 0 0 0,0 0 1 0 0,-1 0-1 0 0,1 0 0 0 0,0 0 1 0 0,0 0-1 0 0,-1-1 0 0 0,1 1 1 0 0,0 0-1 0 0,-1 0 0 0 0,1 0 0 0 0,0-1 1 0 0,0 1-1 0 0,0 0 0 0 0,-1 0 1 0 0,1-1-1 0 0,0 1 0 0 0,0 0 1 0 0,0 0-1 0 0,-1-1 0 0 0,1 1 1 0 0,0 0-1 0 0,0-1 0 0 0,0 1 0 0 0,0 0 1 0 0,0-1-1 0 0,-1-3 5 0 0,1 0 0 0 0,0 0 0 0 0,0 0 0 0 0,0 0 0 0 0,0 0 0 0 0,1 0 0 0 0,0 0 0 0 0,0 0 0 0 0,0 0 1 0 0,0 0-1 0 0,0 1 0 0 0,1-1 0 0 0,2-4 0 0 0,6-10-15 0 0,16-23 0 0 0,-26 40 9 0 0,223-300-117 0 0,-194 263 124 0 0,218-271-52 0 0,-233 292 10 0 0,-1-1-1 0 0,-1 0 1 0 0,10-21 0 0 0,-20 34 3 0 0,-6 4 2 0 0,-4 3 30 0 0,1 0 1 0 0,-1 0-1 0 0,1 0 0 0 0,0 1 0 0 0,0 0 0 0 0,0 1 0 0 0,1-1 0 0 0,-1 1 0 0 0,-10 9 0 0 0,-6 2-11 0 0,-243 166 39 0 0,-318 278 0 0 0,561-440-21 0 0,19-17-12 0 0,3-4-5 0 0,13-14-75 0 0,-12 15 76 0 0,70-74-351 0 0,-22 26 360 0 0,19-22 13 0 0,28-29 54 0 0,86-118 0 0 0,-178 213-66 0 0,1 0 0 0 0,0 0 0 0 0,-1 0 0 0 0,0 0 0 0 0,-1-1 0 0 0,1 0 0 0 0,-1 1 0 0 0,0-1 0 0 0,2-8 1 0 0,-4 10-15 0 0,-7 4 18 0 0,0 0 7 0 0,0 1 1 0 0,0 0-1 0 0,0 1 1 0 0,1 0-1 0 0,-1 0 1 0 0,-11 5-1 0 0,-45 27 13 0 0,-302 203-125 0 0,10 17 132 0 0,121-85 196 0 0,220-161-173 0 0,13-11-45 0 0,8-8-41 0 0,21-25-33 0 0,2 1-1 0 0,50-45 0 0 0,-21 22 73 0 0,25-28 12 0 0,256-252 72 0 0,-326 325-88 0 0,-6 6 3 0 0,0 0 0 0 0,-1 0 0 0 0,0-1 1 0 0,7-11-1 0 0,-13 19-7 0 0,-1-1 1 0 0,0 1 0 0 0,0 0 0 0 0,0 0-1 0 0,1 0 1 0 0,-1 0 0 0 0,0-1 0 0 0,0 1-1 0 0,0 0 1 0 0,0 0 0 0 0,0-1 0 0 0,1 1-1 0 0,-1 0 1 0 0,0 0 0 0 0,0-1-1 0 0,0 1 1 0 0,0 0 0 0 0,0 0 0 0 0,0-1-1 0 0,0 1 1 0 0,0 0 0 0 0,0 0 0 0 0,0-1-1 0 0,0 1 1 0 0,0 0 0 0 0,0 0 0 0 0,0-1-1 0 0,0 1 1 0 0,0 0 0 0 0,0 0 0 0 0,-1-1-1 0 0,-13 5 86 0 0,-28 16-62 0 0,-50 32 0 0 0,-47 39-89 0 0,80-52 53 0 0,-344 236-17 0 0,164-109 23 0 0,236-164 8 0 0,0 1 0 0 0,-1-1-1 0 0,1 0 1 0 0,-1 0 0 0 0,1 0 0 0 0,-1 0-1 0 0,0-1 1 0 0,-4 2 0 0 0,8-3-2 0 0,0 0-1 0 0,0 0 1 0 0,0 0 0 0 0,-1 0 0 0 0,1 0-1 0 0,0-1 1 0 0,0 1 0 0 0,0 0-1 0 0,0 0 1 0 0,-1 0 0 0 0,1 0-1 0 0,0 0 1 0 0,0 0 0 0 0,0-1-1 0 0,0 1 1 0 0,0 0 0 0 0,-1 0 0 0 0,1 0-1 0 0,0-1 1 0 0,0 1 0 0 0,0 0-1 0 0,0 0 1 0 0,0 0 0 0 0,0 0-1 0 0,0-1 1 0 0,0 1 0 0 0,0 0 0 0 0,0 0-1 0 0,0 0 1 0 0,0-1 0 0 0,0 1-1 0 0,0 0 1 0 0,0 0 0 0 0,0 0-1 0 0,0-1 1 0 0,0 1 0 0 0,0 0 0 0 0,0 0-1 0 0,0 0 1 0 0,0-1 0 0 0,0 1-1 0 0,0 0 1 0 0,11-19-59 0 0,17-13-96 0 0,48-43 0 0 0,-37 38 145 0 0,500-484 66 0 0,-507 485-21 0 0,-27 26-32 0 0,-6 6 11 0 0,-8 7 54 0 0,-269 160-70 0 0,2 21-50 0 0,272-182 53 0 0,-602 451 228 0 0,552-409-232 0 0,364-338-478 0 0,-248 238 469 0 0,394-343 161 0 0,-430 378-132 0 0,-12 10-15 0 0,0 0 1 0 0,-1-1-1 0 0,14-16 1 0 0,-22 18 8 0 0,-6 7 22 0 0,-8 4 91 0 0,-48 25-31 0 0,-78 49 1 0 0,81-44-97 0 0,-362 242-50 0 0,21 28 61 0 0,352-266 24 0 0,43-35-32 0 0,-1 1 0 0 0,1-1 1 0 0,0 1-1 0 0,-1-1 1 0 0,1 0-1 0 0,-1 1 0 0 0,1-1 1 0 0,0 1-1 0 0,-1-1 0 0 0,1 0 1 0 0,-1 0-1 0 0,1 1 0 0 0,-1-1 1 0 0,1 0-1 0 0,-1 0 1 0 0,1 1-1 0 0,-1-1 0 0 0,1 0 1 0 0,-1 0-1 0 0,0 0 0 0 0,1 0 1 0 0,-1 0-1 0 0,1 0 0 0 0,-1 0 1 0 0,1 0-1 0 0,-1 0 1 0 0,0 0-1 0 0,1 0 0 0 0,-1-1 1 0 0,1 0-12 0 0,0 0 0 0 0,0-1 0 0 0,1 1 0 0 0,-1 0 0 0 0,1 0 0 0 0,-1-1 1 0 0,1 1-1 0 0,-1 0 0 0 0,1 0 0 0 0,0 0 0 0 0,-1 0 0 0 0,1 0 0 0 0,0 0 0 0 0,1-2 1 0 0,49-55-315 0 0,69-62 1 0 0,-56 57 298 0 0,333-323 47 0 0,-394 384-21 0 0,13-14-66 0 0,0 0 0 0 0,24-33 1 0 0,-40 49 63 0 0,0 0 1 0 0,0 0-1 0 0,0 0 0 0 0,1-1 1 0 0,-1 1-1 0 0,0 0 1 0 0,0 0-1 0 0,0 0 1 0 0,0 0-1 0 0,1 0 1 0 0,-1-1-1 0 0,0 1 1 0 0,0 0-1 0 0,0 0 1 0 0,0 0-1 0 0,0-1 1 0 0,0 1-1 0 0,0 0 1 0 0,1 0-1 0 0,-1 0 1 0 0,0-1-1 0 0,0 1 1 0 0,0 0-1 0 0,0 0 1 0 0,0 0-1 0 0,0-1 1 0 0,0 1-1 0 0,0 0 1 0 0,0 0-1 0 0,0-1 1 0 0,0 1-1 0 0,0 0 1 0 0,-1 0-1 0 0,1 0 1 0 0,0-1-1 0 0,0 1 1 0 0,0 0-1 0 0,0 0 1 0 0,0 0-1 0 0,0-1 1 0 0,0 1-1 0 0,-1 0 1 0 0,1 0-1 0 0,0 0 1 0 0,0 0-1 0 0,0 0 0 0 0,0-1 1 0 0,0 1-1 0 0,-1 0 1 0 0,1 0-1 0 0,0 0 1 0 0,0 0-1 0 0,0 0 1 0 0,-1 0-1 0 0,1 0 1 0 0,0 0-1 0 0,0 0 1 0 0,0-1-1 0 0,-1 1 1 0 0,1 0-1 0 0,0 0 1 0 0,0 0-1 0 0,-1 0 1 0 0,1 0-1 0 0,0 0 1 0 0,0 0-1 0 0,0 1 1 0 0,-1-1-1 0 0,-20 6 8 0 0,-57 36-28 0 0,-108 76-1 0 0,179-114 22 0 0,-186 132 188 0 0,-203 187 0 0 0,374-303-149 0 0,-4 3-56 0 0,27-27-99 0 0,17-18-117 0 0,66-69-129 0 0,18-21 385 0 0,-84 90-2 0 0,9-10-6 0 0,-1 0 1 0 0,-2-2-1 0 0,24-43 0 0 0,-46 74-8 0 0,-1 0-1 0 0,1-1 1 0 0,0 1 0 0 0,-1-1 0 0 0,0 0-1 0 0,0 1 1 0 0,0-1 0 0 0,0 0 0 0 0,-1 1-1 0 0,1-1 1 0 0,-1 0 0 0 0,0 0-1 0 0,0-4 1 0 0,-1 7-5 0 0,1 1 0 0 0,0 0-1 0 0,0-1 1 0 0,-1 1 0 0 0,1-1 0 0 0,0 1-1 0 0,-1 0 1 0 0,1-1 0 0 0,0 1 0 0 0,-1 0-1 0 0,1 0 1 0 0,0-1 0 0 0,-1 1 0 0 0,1 0-1 0 0,-1 0 1 0 0,1-1 0 0 0,0 1 0 0 0,-1 0-1 0 0,1 0 1 0 0,-1 0 0 0 0,1 0 0 0 0,-1 0-1 0 0,1 0 1 0 0,-1 0 0 0 0,1 0 0 0 0,0 0-1 0 0,-1 0 1 0 0,1 0 0 0 0,-1 0 0 0 0,1 0-1 0 0,-1 0 1 0 0,-12 0 10 0 0,0 1-1 0 0,1 0 0 0 0,-1 1 1 0 0,1 1-1 0 0,0 0 1 0 0,0 0-1 0 0,0 1 1 0 0,0 1-1 0 0,-14 7 0 0 0,-106 64-21 0 0,116-66 11 0 0,-299 221 60 0 0,201-142-47 0 0,26-20-5 0 0,76-61 3 0 0,12-8-11 0 0,0-1 0 0 0,0 1 0 0 0,0 0 0 0 0,0 0 0 0 0,0 0 1 0 0,0 0-1 0 0,0 0 0 0 0,0 0 0 0 0,0-1 0 0 0,0 1 0 0 0,1 0 1 0 0,-1 0-1 0 0,0 0 0 0 0,0 0 0 0 0,0-1 0 0 0,0 1 0 0 0,0 0 1 0 0,0 0-1 0 0,0 0 0 0 0,0 0 0 0 0,0 0 0 0 0,-1-1 0 0 0,1 1 1 0 0,0 0-1 0 0,0 0 0 0 0,0 0 0 0 0,0 0 0 0 0,0 0 0 0 0,0-1 1 0 0,0 1-1 0 0,0 0 0 0 0,0 0 0 0 0,0 0 0 0 0,0 0 0 0 0,-1 0 1 0 0,1 0-1 0 0,0 0 0 0 0,0-1 0 0 0,0 1 0 0 0,0 0 0 0 0,0 0 1 0 0,0 0-1 0 0,-1 0 0 0 0,1 0 0 0 0,0 0 0 0 0,0 0 0 0 0,0 0 1 0 0,0 0-1 0 0,0 0 0 0 0,-1 0 0 0 0,1 0 0 0 0,0 0 0 0 0,0 0 1 0 0,0 0-1 0 0,0 0 0 0 0,-1 0 0 0 0,1 0 0 0 0,0 0 0 0 0,0 0 0 0 0,0 0 1 0 0,0 0-1 0 0,11-21-38 0 0,2-1-1 0 0,0 2 1 0 0,1 0 0 0 0,1 1-1 0 0,20-20 1 0 0,4-5 49 0 0,124-159-15 0 0,-116 139 11 0 0,50-88 1 0 0,-93 145-4 0 0,0 0 0 0 0,-1-1 1 0 0,0 1-1 0 0,0-1 0 0 0,0 0 1 0 0,-1 1-1 0 0,2-12 0 0 0,-4 19-1 0 0,0-1-1 0 0,0 1 1 0 0,0-1-1 0 0,0 1 1 0 0,0 0-1 0 0,0-1 0 0 0,0 1 1 0 0,0 0-1 0 0,0-1 1 0 0,0 1-1 0 0,0 0 0 0 0,0-1 1 0 0,0 1-1 0 0,0 0 1 0 0,0-1-1 0 0,-1 1 0 0 0,1 0 1 0 0,0-1-1 0 0,0 1 1 0 0,0 0-1 0 0,0-1 1 0 0,-1 1-1 0 0,1 0 0 0 0,0 0 1 0 0,0-1-1 0 0,-1 1 1 0 0,1 0-1 0 0,0 0 0 0 0,0-1 1 0 0,-1 1-1 0 0,1 0 1 0 0,0 0-1 0 0,-1 0 0 0 0,1-1 1 0 0,0 1-1 0 0,-1 0 1 0 0,1 0-1 0 0,0 0 1 0 0,-1 0-1 0 0,1 0 0 0 0,0 0 1 0 0,-1 0-1 0 0,1 0 1 0 0,-1 0-1 0 0,-19 5 82 0 0,-9 9-53 0 0,1 1 1 0 0,1 2 0 0 0,0 0 0 0 0,-29 26 0 0 0,14-11-37 0 0,-417 344-45 0 0,429-350-73 0 0,156-163-414 0 0,-10 13 639 0 0,-96 100-65 0 0,28-38-46 0 0,-44 56 14 0 0,0 0 0 0 0,-1 0 0 0 0,0 0-1 0 0,0 0 1 0 0,0-1 0 0 0,-1 0 0 0 0,0 1 0 0 0,2-12 0 0 0,-4 18-3 0 0,0 0-1 0 0,0-1 1 0 0,0 1-1 0 0,0-1 1 0 0,0 1 0 0 0,0 0-1 0 0,0-1 1 0 0,0 1-1 0 0,0-1 1 0 0,0 1 0 0 0,0 0-1 0 0,0-1 1 0 0,0 1-1 0 0,0-1 1 0 0,0 1 0 0 0,0 0-1 0 0,-1-1 1 0 0,1 1-1 0 0,0 0 1 0 0,0-1 0 0 0,0 1-1 0 0,-1 0 1 0 0,1-1 0 0 0,-13-1 48 0 0,9 2-38 0 0,-5 1-4 0 0,0 0 0 0 0,0 0 0 0 0,0 0 0 0 0,0 1 0 0 0,1 1 1 0 0,-1-1-1 0 0,-11 6 0 0 0,-60 35-3 0 0,63-33 0 0 0,-214 144-103 0 0,13 18 12 0 0,158-121 102 0 0,58-50-41 0 0,6-8-51 0 0,17-20-57 0 0,1 0 0 0 0,29-27 0 0 0,-4 4 134 0 0,156-195 154 0 0,-200 242-155 0 0,1-3 10 0 0,0 1 0 0 0,-1 0-1 0 0,1-1 1 0 0,-1 0 0 0 0,5-11 0 0 0,-9 9 27 0 0,-11 12 115 0 0,-12 7-38 0 0,0 1 1 0 0,1 2-1 0 0,-26 19 1 0 0,-68 59-221 0 0,-21 28 69 0 0,-70 92-17 0 0,239-257-524 0 0,49-57 490 0 0,68-92 234 0 0,-144 189-136 0 0,-1 0 0 0 0,0 1 0 0 0,0-1 0 0 0,0 0 0 0 0,-1-1 0 0 0,1 1 0 0 0,-1 0 0 0 0,0-1 0 0 0,-1 0 0 0 0,1 1 0 0 0,0-9 0 0 0,-3 12 26 0 0,-6 2 3 0 0,-5 1-25 0 0,1 1 0 0 0,-1 0-1 0 0,0 0 1 0 0,0 1 0 0 0,1 1 0 0 0,-1 0 0 0 0,-12 7-1 0 0,-81 46-48 0 0,12 5-3 0 0,-85 75 1 0 0,182-152-150 0 0,9-5 42 0 0,1 0-1 0 0,25-26 0 0 0,-8 10 154 0 0,-3 3 17 0 0,-15 18-15 0 0,-1 0-1 0 0,0 0 1 0 0,16-28 0 0 0,-28 44-6 0 0,0-1 0 0 0,0 0-1 0 0,0 0 1 0 0,-1 0 0 0 0,1 0 0 0 0,0 0 0 0 0,0 0 0 0 0,0 0 0 0 0,0 0 0 0 0,0 0 0 0 0,0 0 0 0 0,0 0-1 0 0,0 0 1 0 0,-1 0 0 0 0,1 0 0 0 0,0 0 0 0 0,0 0 0 0 0,0 0 0 0 0,0 0 0 0 0,0 0 0 0 0,0 0 0 0 0,0 0-1 0 0,-1 0 1 0 0,1 0 0 0 0,0 0 0 0 0,0 0 0 0 0,0 0 0 0 0,0-1 0 0 0,0 1 0 0 0,0 0 0 0 0,0 0 0 0 0,0 0-1 0 0,0 0 1 0 0,0 0 0 0 0,0 0 0 0 0,-1 0 0 0 0,1 0 0 0 0,0 0 0 0 0,0 0 0 0 0,0 0 0 0 0,0-1 0 0 0,0 1-1 0 0,0 0 1 0 0,0 0 0 0 0,0 0 0 0 0,0 0 0 0 0,0 0 0 0 0,0 0 0 0 0,0 0 0 0 0,0-1 0 0 0,-12 10 32 0 0,10-8-23 0 0,-59 47-47 0 0,-70 70 1 0 0,124-112-27 0 0,9-8-238 0 0,11-13-120 0 0,45-37 236 0 0,15-17 201 0 0,-61 58 317 0 0,-30 29-69 0 0,-4 1-253 0 0,-9 8-28 0 0,0 1 1 0 0,-49 60-1 0 0,80-88 12 0 0,-1 1 0 0 0,1-1-1 0 0,-1 1 1 0 0,1 0 0 0 0,-1-1-1 0 0,1 1 1 0 0,0 0 0 0 0,-1-1-1 0 0,1 1 1 0 0,0 0 0 0 0,0 0-1 0 0,0-1 1 0 0,-1 1 0 0 0,1 0-1 0 0,0-1 1 0 0,0 2 0 0 0,0-1-3 0 0,0-1 1 0 0,1 0-1 0 0,-1 1 1 0 0,0-1-1 0 0,0 0 1 0 0,0 0-1 0 0,1 1 0 0 0,-1-1 1 0 0,0 0-1 0 0,0 0 1 0 0,0 1-1 0 0,1-1 1 0 0,-1 0-1 0 0,0 0 1 0 0,1 0-1 0 0,-1 1 1 0 0,0-1-1 0 0,0 0 1 0 0,1 0-1 0 0,-1 0 0 0 0,0 0 1 0 0,1 0-1 0 0,-1 0 1 0 0,0 0-1 0 0,1 0 1 0 0,27-2-162 0 0,-27 2 169 0 0,32-8-96 0 0,-1-1 0 0 0,58-24 0 0 0,3-2 103 0 0,-57 24-13 0 0,1 1 0 0 0,-1 2 1 0 0,1 2-1 0 0,1 1 0 0 0,-1 2 1 0 0,1 2-1 0 0,41 3 0 0 0,-73-1 4 0 0,-1 0 0 0 0,1 0 0 0 0,0 0-1 0 0,-1 1 1 0 0,1 0 0 0 0,-1 0 0 0 0,1 0-1 0 0,-1 1 1 0 0,0 0 0 0 0,0 0 0 0 0,0 0 0 0 0,0 1-1 0 0,-1-1 1 0 0,1 1 0 0 0,-1 0 0 0 0,0 1-1 0 0,0-1 1 0 0,4 7 0 0 0,-3-4 1 0 0,-1 0 0 0 0,0 1 0 0 0,0 0 0 0 0,-1 0 0 0 0,0 0 1 0 0,0 0-1 0 0,-1 0 0 0 0,0 0 0 0 0,-1 1 0 0 0,1-1 0 0 0,-1 16 0 0 0,0 22 0 0 0,0-20 5 0 0,-1 0 0 0 0,-1 0-1 0 0,-1-1 1 0 0,-8 35-1 0 0,-1-27-8 0 0,8-24 0 0 0,0 0-1 0 0,0-1 1 0 0,1 1 0 0 0,0 0-1 0 0,0 13 1 0 0,2-20-25 0 0,15-4-311 0 0,-12 1 167 0 0,1 0 0 0 0,-1 0 0 0 0,0-1 1 0 0,1 1-1 0 0,-1-1 0 0 0,0 0 0 0 0,0 0 1 0 0,0 0-1 0 0,0 0 0 0 0,3-3 0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5.351"/>
    </inkml:context>
    <inkml:brush xml:id="br0">
      <inkml:brushProperty name="width" value="0.05" units="cm"/>
      <inkml:brushProperty name="height" value="0.05" units="cm"/>
      <inkml:brushProperty name="color" value="#66CC00"/>
    </inkml:brush>
  </inkml:definitions>
  <inkml:trace contextRef="#ctx0" brushRef="#br0">81 80 5939 0 0,'0'0'2419'0'0,"4"0"-2296"0"0,9 1-85 0 0,-5 0 157 0 0,0-1 0 0 0,0 0 0 0 0,1 0 0 0 0,-1 0 0 0 0,0-1 0 0 0,0 0 0 0 0,9-3 0 0 0,-16 3-140 0 0,0 0 0 0 0,1 0 0 0 0,-1-1 1 0 0,0 1-1 0 0,0 0 0 0 0,0-1 0 0 0,0 1 0 0 0,0-1 0 0 0,0 1 0 0 0,0-1 0 0 0,-1 0 0 0 0,1 1 0 0 0,0-1 0 0 0,-1 0 0 0 0,0 1 0 0 0,1-1 0 0 0,-1 0 0 0 0,0 0 0 0 0,0 0 1 0 0,0 1-1 0 0,0-1 0 0 0,0 0 0 0 0,0 0 0 0 0,-1-3 0 0 0,1-4 222 0 0,-1 8-267 0 0,1 0-1 0 0,0-1 0 0 0,-1 1 0 0 0,1 1 1 0 0,0-1-1 0 0,-1 0 0 0 0,0 0 1 0 0,1 0-1 0 0,-1 0 0 0 0,1 0 0 0 0,-1 0 1 0 0,0 0-1 0 0,0 1 0 0 0,1-1 1 0 0,-1 0-1 0 0,0 1 0 0 0,0-1 0 0 0,0 1 1 0 0,0-1-1 0 0,0 0 0 0 0,0 1 1 0 0,0 0-1 0 0,0-1 0 0 0,0 1 0 0 0,0 0 1 0 0,0-1-1 0 0,0 1 0 0 0,0 0 1 0 0,-2 0-1 0 0,-34-3 137 0 0,24 3-53 0 0,3 0-42 0 0,1 0 0 0 0,0 0-1 0 0,-1 1 1 0 0,-12 3 0 0 0,19-4-11 0 0,1 1 1 0 0,-1 0-1 0 0,0 0 1 0 0,1 0-1 0 0,-1 1 1 0 0,1-1-1 0 0,0 1 1 0 0,-1-1 0 0 0,1 1-1 0 0,0 0 1 0 0,0 0-1 0 0,0-1 1 0 0,0 2-1 0 0,0-1 1 0 0,1 0-1 0 0,-1 0 1 0 0,1 0-1 0 0,-1 1 1 0 0,-1 4-1 0 0,2-3-2 0 0,-1 0-1 0 0,1 0 1 0 0,0 0-1 0 0,1 0 1 0 0,-1 1-1 0 0,1-1 1 0 0,0 0-1 0 0,0 6 1 0 0,0-8-19 0 0,0 0 0 0 0,0 0 0 0 0,1 1 0 0 0,-1-1 1 0 0,1 0-1 0 0,-1 0 0 0 0,1 0 0 0 0,0 0 0 0 0,0 0 1 0 0,0 0-1 0 0,0 0 0 0 0,0 0 0 0 0,0 0 1 0 0,0 0-1 0 0,1-1 0 0 0,-1 1 0 0 0,3 1 0 0 0,3 3 21 0 0,1-2 0 0 0,1 1 0 0 0,-1-1 0 0 0,1-1 0 0 0,-1 0 0 0 0,1 0 0 0 0,0 0 0 0 0,16 2 0 0 0,25-1-1092 0 0,0-3-3345 0 0,-48-1 4079 0 0,16 0-5616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2.263"/>
    </inkml:context>
    <inkml:brush xml:id="br0">
      <inkml:brushProperty name="width" value="0.05" units="cm"/>
      <inkml:brushProperty name="height" value="0.05" units="cm"/>
      <inkml:brushProperty name="color" value="#66CC00"/>
    </inkml:brush>
  </inkml:definitions>
  <inkml:trace contextRef="#ctx0" brushRef="#br0">0 657 1969 0 0,'0'0'11589'0'0,"18"13"-11706"0"0,-9-11 219 0 0,0-1 1 0 0,0 1-1 0 0,0-2 0 0 0,1 1 1 0 0,-1-1-1 0 0,14-2 1 0 0,-9 1 44 0 0,5-1-25 0 0,0-1-1 0 0,0 0 1 0 0,0-2-1 0 0,-1 0 1 0 0,20-9-1 0 0,90-44-29 0 0,-100 44-72 0 0,29-17 21 0 0,-1-3 0 0 0,95-78 0 0 0,45-27-52 0 0,-115 92-15 0 0,3 4 0 0 0,1 3 0 0 0,166-51 0 0 0,-216 82-73 0 0,0 2 0 0 0,0 1 0 0 0,38-1 1 0 0,45 4-6249 0 0,-112 3 2721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022"/>
    </inkml:context>
    <inkml:brush xml:id="br0">
      <inkml:brushProperty name="width" value="0.05" units="cm"/>
      <inkml:brushProperty name="height" value="0.05" units="cm"/>
      <inkml:brushProperty name="color" value="#66CC00"/>
    </inkml:brush>
  </inkml:definitions>
  <inkml:trace contextRef="#ctx0" brushRef="#br0">11 24 3410 0 0,'0'0'4895'0'0,"-2"-4"-4473"0"0,0 1-107 0 0,-3-6-461 0 0,4 1 4320 0 0,4 9-4198 0 0,50 12 708 0 0,79 30 1 0 0,-85-27-685 0 0,1 1 34 0 0,-43-9-714 0 0,-5-8 545 0 0,0 1 1 0 0,0-1 0 0 0,0 0-1 0 0,0 0 1 0 0,0 0-1 0 0,0 0 1 0 0,0 1-1 0 0,0-1 1 0 0,0 0-1 0 0,0 0 1 0 0,0 0 0 0 0,0 0-1 0 0,0 1 1 0 0,-1-1-1 0 0,1 0 1 0 0,-3 2-2824 0 0,-14 0-2629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808"/>
    </inkml:context>
    <inkml:brush xml:id="br0">
      <inkml:brushProperty name="width" value="0.05" units="cm"/>
      <inkml:brushProperty name="height" value="0.05" units="cm"/>
      <inkml:brushProperty name="color" value="#66CC00"/>
    </inkml:brush>
  </inkml:definitions>
  <inkml:trace contextRef="#ctx0" brushRef="#br0">5 123 1857 0 0,'0'0'8246'0'0,"0"1"-8211"0"0,0-1 0 0 0,0 0 0 0 0,0 0 0 0 0,0 0-1 0 0,-1 0 1 0 0,1 0 0 0 0,0 0 0 0 0,0 0 0 0 0,0 0-1 0 0,0 0 1 0 0,0 0 0 0 0,-1 0 0 0 0,1 0 0 0 0,0 0-1 0 0,0 0 1 0 0,0 0 0 0 0,0 0 0 0 0,0 0 0 0 0,0 0-1 0 0,-1 0 1 0 0,1 0 0 0 0,0 0 0 0 0,0 0 0 0 0,0 0-1 0 0,0-1 1 0 0,0 1 0 0 0,0 0 0 0 0,0 0 0 0 0,-1 0-1 0 0,1 0 1 0 0,0 0 0 0 0,0 0 0 0 0,0 0 0 0 0,0 0-1 0 0,0 0 1 0 0,0-1 0 0 0,0 1 0 0 0,0 0 0 0 0,0 0 0 0 0,0 0-1 0 0,0 0 1 0 0,0 0 0 0 0,-1 0 0 0 0,1-1 0 0 0,0 1-1 0 0,0 0 1 0 0,0 0 0 0 0,0 0 0 0 0,0 0 0 0 0,0 0-1 0 0,0 0 1 0 0,0-1 0 0 0,0 1 0 0 0,0 0 0 0 0,1 0-1 0 0,-1 0 1 0 0,0 0 0 0 0,0 0 0 0 0,0 0 0 0 0,0-1-1 0 0,0 1 1 0 0,0 0 0 0 0,0 0 0 0 0,0 0 0 0 0,15-10 116 0 0,0 2-1 0 0,0 0 1 0 0,21-8 0 0 0,0 0-39 0 0,-3 1-24 0 0,1 1 0 0 0,60-15 0 0 0,-82 27-352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236"/>
    </inkml:context>
    <inkml:brush xml:id="br0">
      <inkml:brushProperty name="width" value="0.05" units="cm"/>
      <inkml:brushProperty name="height" value="0.05" units="cm"/>
      <inkml:brushProperty name="color" value="#66CC00"/>
    </inkml:brush>
  </inkml:definitions>
  <inkml:trace contextRef="#ctx0" brushRef="#br0">206 0 3362 0 0,'0'0'6923'0'0,"0"8"-6755"0"0,-4 126 1923 0 0,2 98-799 0 0,3-224-1295 0 0,0 0 0 0 0,1-1 1 0 0,0 1-1 0 0,0 0 0 0 0,4 9 1 0 0,2 2-492 0 0,-8-19 390 0 0,0 1 0 0 0,0 0 0 0 0,0-1 0 0 0,0 1 0 0 0,0-1 0 0 0,0 1 0 0 0,0-1 0 0 0,0 1 0 0 0,0 0 0 0 0,0-1 0 0 0,0 1 0 0 0,-1-1 0 0 0,1 1 0 0 0,0-1 0 0 0,0 1-1 0 0,-1-1 1 0 0,1 1 0 0 0,0 0 0 0 0,0-1 0 0 0,-1 0 0 0 0,1 1 0 0 0,-1-1 0 0 0,1 1 0 0 0,0-1 0 0 0,-1 1 0 0 0,1-1 0 0 0,-1 0 0 0 0,1 1 0 0 0,-1-1 0 0 0,1 0 0 0 0,-1 0 0 0 0,1 1 0 0 0,-1-1 0 0 0,1 0 0 0 0,-1 0 0 0 0,1 0 0 0 0,-1 0 0 0 0,0 1 0 0 0,1-1 0 0 0,-1 0-1 0 0,1 0 1 0 0,-1 0 0 0 0,0 0 0 0 0,0-1 0 0 0,-38 1-499 0 0,26-1-155 0 0,-134-6-1155 0 0,140 6 5156 0 0,12-1-1659 0 0,11 0-1093 0 0,178 1 971 0 0,-103 2-6265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890"/>
    </inkml:context>
    <inkml:brush xml:id="br0">
      <inkml:brushProperty name="width" value="0.05" units="cm"/>
      <inkml:brushProperty name="height" value="0.05" units="cm"/>
      <inkml:brushProperty name="color" value="#66CC00"/>
    </inkml:brush>
  </inkml:definitions>
  <inkml:trace contextRef="#ctx0" brushRef="#br0">1 6 5378 0 0,'0'0'5344'0'0,"15"-1"-5269"0"0,105-4 362 0 0,-14 5 38 0 0,129 16 0 0 0,-182-12-2652 0 0,-38-4-355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546"/>
    </inkml:context>
    <inkml:brush xml:id="br0">
      <inkml:brushProperty name="width" value="0.05" units="cm"/>
      <inkml:brushProperty name="height" value="0.05" units="cm"/>
      <inkml:brushProperty name="color" value="#66CC00"/>
    </inkml:brush>
  </inkml:definitions>
  <inkml:trace contextRef="#ctx0" brushRef="#br0">0 6 6355 0 0,'0'0'5346'0'0,"44"-6"-5298"0"0,-16 6 16 0 0,2 0 0 0 0,-6 0 0 0 0,-1 0-80 0 0,-6 0 0 0 0,-3 0 64 0 0,-4 0-352 0 0,-7 0-848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873"/>
    </inkml:context>
    <inkml:brush xml:id="br0">
      <inkml:brushProperty name="width" value="0.05" units="cm"/>
      <inkml:brushProperty name="height" value="0.05" units="cm"/>
      <inkml:brushProperty name="color" value="#66CC00"/>
    </inkml:brush>
  </inkml:definitions>
  <inkml:trace contextRef="#ctx0" brushRef="#br0">140 8 5907 0 0,'-33'-4'1220'0'0,"13"2"428"0"0,-27 0 0 0 0,45 3-1607 0 0,1 0-1 0 0,0-1 1 0 0,0 1-1 0 0,0 0 1 0 0,0-1-1 0 0,0 1 1 0 0,1 0-1 0 0,-1 0 1 0 0,0 0-1 0 0,0 0 1 0 0,0 0-1 0 0,1 0 1 0 0,-1 0-1 0 0,1 0 0 0 0,-1 0 1 0 0,0 0-1 0 0,1 0 1 0 0,0 0-1 0 0,-1 0 1 0 0,1 3-1 0 0,-2 1 76 0 0,-3 5 142 0 0,2 0 1 0 0,0 0-1 0 0,0 1 0 0 0,1-1 0 0 0,0 1 1 0 0,-1 12-1 0 0,3 67 820 0 0,1-45-930 0 0,-1-31-119 0 0,2 0 0 0 0,0 0 0 0 0,0-1 0 0 0,9 27 0 0 0,-2-10-52 0 0,-8-25-542 0 0,-1 0 0 0 0,1 0-1 0 0,-1 0 1 0 0,-1 8 0 0 0,1-2-2022 0 0,0-11 2440 0 0,-1 1 1 0 0,1-1-1 0 0,0 0 0 0 0,0 0 1 0 0,0 1-1 0 0,-1-1 0 0 0,1 0 0 0 0,0 0 1 0 0,-1 0-1 0 0,1 0 0 0 0,0 1 0 0 0,0-1 1 0 0,-1 0-1 0 0,1 0 0 0 0,0 0 0 0 0,-1 0 1 0 0,1 0-1 0 0,0 0 0 0 0,-1 0 1 0 0,1 0-1 0 0,0 0 0 0 0,-1 0 0 0 0,1 0 1 0 0,0 0-1 0 0,-1 0 0 0 0,1 0 0 0 0,0 0 1 0 0,-1 0-1 0 0,0 0-653 0 0,-9 0-3053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231"/>
    </inkml:context>
    <inkml:brush xml:id="br0">
      <inkml:brushProperty name="width" value="0.05" units="cm"/>
      <inkml:brushProperty name="height" value="0.05" units="cm"/>
      <inkml:brushProperty name="color" value="#66CC00"/>
    </inkml:brush>
  </inkml:definitions>
  <inkml:trace contextRef="#ctx0" brushRef="#br0">1 0 5843 0 0,'0'0'4226'0'0,"91"8"-4162"0"0,-54-1 48 0 0,1 2-64 0 0,-8-2 0 0 0,-3 1-32 0 0,-7-3-112 0 0,-9-3-1313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876"/>
    </inkml:context>
    <inkml:brush xml:id="br0">
      <inkml:brushProperty name="width" value="0.05" units="cm"/>
      <inkml:brushProperty name="height" value="0.05" units="cm"/>
      <inkml:brushProperty name="color" value="#66CC00"/>
    </inkml:brush>
  </inkml:definitions>
  <inkml:trace contextRef="#ctx0" brushRef="#br0">39 73 2129 0 0,'0'0'4511'0'0,"7"2"-4473"0"0,7 2 277 0 0,0-1 1 0 0,0-1-1 0 0,0 0 1 0 0,1-1 0 0 0,-1-1-1 0 0,25-2 1 0 0,-38 2-241 0 0,0-1 1 0 0,0 1-1 0 0,0-1 0 0 0,-1 1 1 0 0,1-1-1 0 0,0 0 0 0 0,-1 1 1 0 0,1-1-1 0 0,0 0 1 0 0,-1 0-1 0 0,1 1 0 0 0,-1-1 1 0 0,1 0-1 0 0,-1 0 1 0 0,1 0-1 0 0,-1 0 0 0 0,0 0 1 0 0,1 0-1 0 0,-1 1 0 0 0,0-1 1 0 0,0 0-1 0 0,0 0 1 0 0,1 0-1 0 0,-1 0 0 0 0,0 0 1 0 0,-1-1-1 0 0,2 0 16 0 0,-1 0-1 0 0,0 0 1 0 0,0 1-1 0 0,-1-1 1 0 0,1 0-1 0 0,0 0 1 0 0,0 1-1 0 0,-1-1 1 0 0,1 0 0 0 0,-1 1-1 0 0,0-1 1 0 0,1 0-1 0 0,-1 1 1 0 0,-2-3-1 0 0,0 1-69 0 0,-1 0 0 0 0,0 0 1 0 0,0 1-1 0 0,-1 0 0 0 0,1-1 0 0 0,0 2 0 0 0,-1-1 0 0 0,-6-2 0 0 0,-40-6 245 0 0,47 9-229 0 0,0 1 0 0 0,0 0 0 0 0,0 0 0 0 0,0 0 0 0 0,0 0 0 0 0,0 0 0 0 0,0 1-1 0 0,1 0 1 0 0,-1 0 0 0 0,0 0 0 0 0,-6 2 0 0 0,8-2-42 0 0,1 1 0 0 0,-1-1 0 0 0,0 0 0 0 0,1 1-1 0 0,-1-1 1 0 0,1 1 0 0 0,-1-1 0 0 0,1 1 0 0 0,-1 0 0 0 0,1-1 0 0 0,0 1 0 0 0,0 0 0 0 0,0 0 0 0 0,0 0 0 0 0,0 0 0 0 0,1 0-1 0 0,-1 0 1 0 0,0 0 0 0 0,1 0 0 0 0,0 1 0 0 0,-1-1 0 0 0,1 2 0 0 0,0-2-9 0 0,-1 9-75 0 0,0-1 1 0 0,1 1-1 0 0,2 15 1 0 0,-2-23 86 0 0,1 0 1 0 0,-1 0-1 0 0,1 0 1 0 0,0 0 0 0 0,0 0-1 0 0,0 0 1 0 0,1-1-1 0 0,-1 1 1 0 0,1 0 0 0 0,-1-1-1 0 0,1 1 1 0 0,0-1-1 0 0,0 0 1 0 0,0 1 0 0 0,0-1-1 0 0,4 3 1 0 0,2 1 7 0 0,1-1 1 0 0,-1 0-1 0 0,1-1 1 0 0,0 0-1 0 0,0 0 1 0 0,1-1-1 0 0,12 3 1 0 0,-10-3-1110 0 0,-1-1 0 0 0,1-1 0 0 0,14 0 0 0 0,-12-1-2485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2:20.230"/>
    </inkml:context>
    <inkml:brush xml:id="br0">
      <inkml:brushProperty name="width" value="0.35" units="cm"/>
      <inkml:brushProperty name="height" value="0.35" units="cm"/>
    </inkml:brush>
  </inkml:definitions>
  <inkml:trace contextRef="#ctx0" brushRef="#br0">388 883 2641 0 0,'-15'-3'8376'0'0,"14"2"-8321"0"0,0-18 1780 0 0,1 13-1995 0 0,0-303 1262 0 0,0 309-1076 0 0,0-1 0 0 0,0 1 0 0 0,0 0-1 0 0,0-1 1 0 0,0 1 0 0 0,0 0 0 0 0,0 0 0 0 0,0-1 0 0 0,-1 1 0 0 0,1 0 0 0 0,0-1-1 0 0,0 1 1 0 0,0 0 0 0 0,0-1 0 0 0,0 1 0 0 0,0 0 0 0 0,-1 0 0 0 0,1-1 0 0 0,0 1-1 0 0,0 0 1 0 0,0 0 0 0 0,-1 0 0 0 0,1-1 0 0 0,0 1 0 0 0,-1 0 0 0 0,1 0-15 0 0,0 0 1 0 0,-1 0 0 0 0,1 0 0 0 0,0 0 0 0 0,-1 0-1 0 0,1 0 1 0 0,0 1 0 0 0,-1-1 0 0 0,1 0 0 0 0,0 0-1 0 0,-1 0 1 0 0,1 1 0 0 0,0-1 0 0 0,-1 0 0 0 0,1 0-1 0 0,0 1 1 0 0,0-1 0 0 0,-1 0 0 0 0,1 1 0 0 0,0-1 0 0 0,0 0-1 0 0,0 0 1 0 0,-1 1 0 0 0,1-1 0 0 0,0 1 0 0 0,0-1-1 0 0,0 1 1 0 0,-5 11 44 0 0,0 0 0 0 0,1 0-1 0 0,-5 24 1 0 0,-5 47-68 0 0,11-61 44 0 0,-6 48 21 0 0,-2 89 1 0 0,11-158-100 0 0,0-17-282 0 0,0-85 108 0 0,-1-135 256 0 0,0 215-7 0 0,-1 0 1 0 0,-1-1-1 0 0,-1 1 0 0 0,0 0 1 0 0,-2 1-1 0 0,0-1 0 0 0,-2 1 1 0 0,0 1-1 0 0,-16-28 1 0 0,23 45 15 0 0,1 19 1 0 0,-1 7-17 0 0,2 1 0 0 0,0 0 1 0 0,9 42-1 0 0,43 171 93 0 0,-48-229-121 0 0,-1-14 1 0 0,0-14 3 0 0,-3-124 75 0 0,-1 76-72 0 0,-1 42-11 0 0,-1-1 0 0 0,-1 0 0 0 0,-7-27-1 0 0,-25-73 19 0 0,11 46-17 0 0,18 61-2 0 0,6 19 3 0 0,0 0 1 0 0,0 0-1 0 0,0 0 0 0 0,0 0 1 0 0,0 0-1 0 0,0 0 0 0 0,0 0 1 0 0,-1 0-1 0 0,1 0 1 0 0,0 0-1 0 0,0 0 0 0 0,0 0 1 0 0,0 1-1 0 0,0-1 0 0 0,0 0 1 0 0,0 0-1 0 0,0 0 1 0 0,0 0-1 0 0,0 0 0 0 0,0 0 1 0 0,0 0-1 0 0,0 0 0 0 0,0 0 1 0 0,0 0-1 0 0,-1 0 1 0 0,1 0-1 0 0,0 0 0 0 0,0 0 1 0 0,0 0-1 0 0,0 0 0 0 0,0 0 1 0 0,0 0-1 0 0,0 0 1 0 0,0 0-1 0 0,0 0 0 0 0,0 0 1 0 0,0 0-1 0 0,0 0 0 0 0,-1 0 1 0 0,1 0-1 0 0,0 0 1 0 0,0 0-1 0 0,0 0 0 0 0,0-1 1 0 0,0 1-1 0 0,0 0 0 0 0,0 0 1 0 0,0 0-1 0 0,0 0 1 0 0,0 0-1 0 0,0 0 0 0 0,0 0 1 0 0,0 0-1 0 0,0 0 0 0 0,0 0 1 0 0,0 0-1 0 0,0 0 1 0 0,0 0-1 0 0,0 33-78 0 0,3-13 87 0 0,1-1 0 0 0,1 0-1 0 0,0 0 1 0 0,10 21-1 0 0,0 1 14 0 0,12 50 6 0 0,12 34 13 0 0,-38-121-41 0 0,-1-3 2 0 0,0 0 0 0 0,0-1 0 0 0,0 1-1 0 0,0 0 1 0 0,0-1 0 0 0,0 1 0 0 0,1 0-1 0 0,-1-1 1 0 0,0 1 0 0 0,1-1 0 0 0,-1 1-1 0 0,0-1 1 0 0,1 1 0 0 0,-1 0 0 0 0,0-1 0 0 0,1 1-1 0 0,-1-1 1 0 0,1 0 0 0 0,-1 1 0 0 0,1-1-1 0 0,-1 1 1 0 0,1-1 0 0 0,-1 0 0 0 0,2 1-1 0 0,-1-4 30 0 0,-1-9 19 0 0,1-25 9 0 0,-2 1 1 0 0,-1-1-1 0 0,-2 1 1 0 0,-11-46-1 0 0,-15-8-49 0 0,-2-9-60 0 0,31 97-6 0 0,1 5 17 0 0,0 9-7 0 0,2 20-2 0 0,3-13 60 0 0,0-1-1 0 0,1 0 1 0 0,1 0-1 0 0,13 23 1 0 0,-4-8-8 0 0,5 13 14 0 0,17 37 9 0 0,-36-77-25 0 0,0 0 6 0 0,0-1-1 0 0,0 0 0 0 0,0 0 0 0 0,1 0 0 0 0,-1 0 0 0 0,1 0 0 0 0,0 0 0 0 0,5 4 0 0 0,-8-9-6 0 0,0 0 0 0 0,0 0-1 0 0,0 0 1 0 0,1 0 0 0 0,-1 1-1 0 0,0-1 1 0 0,0 0 0 0 0,1 0-1 0 0,-1 0 1 0 0,0 0 0 0 0,0 0-1 0 0,1 0 1 0 0,-1 0 0 0 0,0 1-1 0 0,0-1 1 0 0,1 0 0 0 0,-1 0-1 0 0,0 0 1 0 0,1 0 0 0 0,-1 0 0 0 0,0 0-1 0 0,0 0 1 0 0,1-1 0 0 0,-1 1-1 0 0,0 0 1 0 0,0 0 0 0 0,1 0-1 0 0,-1 0 1 0 0,0 0 0 0 0,0 0-1 0 0,1 0 1 0 0,-1-1 0 0 0,0 1-1 0 0,0 0 1 0 0,1 0 0 0 0,-1 0-1 0 0,0 0 1 0 0,0-1 0 0 0,0 1-1 0 0,0 0 1 0 0,1 0 0 0 0,-1-1 0 0 0,0 1-1 0 0,0 0 1 0 0,0 0 0 0 0,0-1-1 0 0,0 1 1 0 0,0 0 0 0 0,0 0-1 0 0,1-1 1 0 0,-1 1 0 0 0,0 0-1 0 0,0 0 1 0 0,0-1 0 0 0,0 1-1 0 0,0 0 1 0 0,0-1 0 0 0,0 1-1 0 0,-1 0 1 0 0,1 0 0 0 0,0-1 0 0 0,0 1-1 0 0,0-1-3 0 0,4-20 10 0 0,-2-1-1 0 0,0 1 1 0 0,-1-1-1 0 0,-3-21 1 0 0,1 2 4 0 0,1-158-59 0 0,2 240 37 0 0,9 67 0 0 0,2 24 59 0 0,-5-31-24 0 0,-6-92 1 0 0,1-9-29 0 0,-1-8-22 0 0,1-18 25 0 0,-1 0 0 0 0,-3-43 1 0 0,0 23 6 0 0,2 27-5 0 0,-1 0 1 0 0,-1 0 0 0 0,-2-22 0 0 0,1 35-1 0 0,1 0 0 0 0,-1-1 1 0 0,1 1-1 0 0,-2 1 0 0 0,1-1 0 0 0,-1 0 0 0 0,0 0 1 0 0,0 1-1 0 0,0 0 0 0 0,-7-8 0 0 0,7 9 5 0 0,-1 0-1 0 0,1 0 1 0 0,-1 0 0 0 0,-1 0-1 0 0,1 1 1 0 0,-7-5-1 0 0,10 8-3 0 0,0 0 0 0 0,0-1 0 0 0,0 1 0 0 0,0-1 0 0 0,0 1 0 0 0,0 0 0 0 0,1 0-1 0 0,-1-1 1 0 0,0 1 0 0 0,0 0 0 0 0,0 0 0 0 0,0 0 0 0 0,0 0 0 0 0,0 0-1 0 0,0 0 1 0 0,0 1 0 0 0,0-1 0 0 0,0 0 0 0 0,0 0 0 0 0,0 1 0 0 0,0-1-1 0 0,0 0 1 0 0,0 1 0 0 0,0-1 0 0 0,0 1 0 0 0,1-1 0 0 0,-1 1 0 0 0,0 0-1 0 0,0-1 1 0 0,1 1 0 0 0,-1 0 0 0 0,0 0 0 0 0,1-1 0 0 0,-1 1 0 0 0,1 0 0 0 0,-1 0-1 0 0,1 0 1 0 0,-1 0 0 0 0,1 0 0 0 0,-1-1 0 0 0,1 1 0 0 0,0 2 0 0 0,-9 21-16 0 0,1 0 0 0 0,1 0 0 0 0,2 1 0 0 0,0 0 0 0 0,2 0 0 0 0,-1 44 1 0 0,4-68-5 0 0,-1-26-3 0 0,0 0 1 0 0,2 0-1 0 0,1 0 1 0 0,1 0-1 0 0,9-32 0 0 0,-6 25 65 0 0,-1 0-1 0 0,2-46 0 0 0,-7 68-37 0 0,1 14-53 0 0,2 12-18 0 0,-1-8 46 0 0,1 5 30 0 0,0-1 1 0 0,1 0-1 0 0,0 0 0 0 0,10 19 1 0 0,-14-31-12 0 0,0 0 0 0 0,0 0 0 0 0,0 1 1 0 0,0-1-1 0 0,0 0 0 0 0,0 0 0 0 0,0 0 0 0 0,1 1 0 0 0,-1-1 1 0 0,0 0-1 0 0,0 0 0 0 0,0 1 0 0 0,0-1 0 0 0,1 0 1 0 0,-1 0-1 0 0,0 0 0 0 0,0 0 0 0 0,0 0 0 0 0,1 1 0 0 0,-1-1 1 0 0,0 0-1 0 0,0 0 0 0 0,1 0 0 0 0,-1 0 0 0 0,0 0 1 0 0,0 0-1 0 0,1 0 0 0 0,-1 0 0 0 0,0 0 0 0 0,0 0 1 0 0,1 0-1 0 0,-1 0 0 0 0,0 0 0 0 0,1 0 0 0 0,-1 0 0 0 0,0 0 1 0 0,0 0-1 0 0,1 0 0 0 0,-1 0 0 0 0,0 0 0 0 0,0 0 1 0 0,0 0-1 0 0,1-1 0 0 0,-1 1 0 0 0,0 0 0 0 0,0 0 0 0 0,1 0 1 0 0,-1 0-1 0 0,0-1 0 0 0,0 1 0 0 0,0 0 0 0 0,0 0 1 0 0,1-1-1 0 0,5-12-65 0 0,1-29 118 0 0,-2-1 0 0 0,-1-55-1 0 0,-4 98-54 0 0,0 4 38 0 0,-10 205-222 0 0,8-171 188 0 0,0 1 0 0 0,3-1 0 0 0,1 0-1 0 0,2 1 1 0 0,2-1 0 0 0,10 38 0 0 0,-3-21 20 0 0,26 91 11 0 0,-33-128-29 0 0,0-1-1 0 0,2 0 0 0 0,0-1 0 0 0,1 0 1 0 0,0 0-1 0 0,14 15 0 0 0,-20-27-16 0 0,0 0-1 0 0,1 0 1 0 0,0-1 0 0 0,-1 1-1 0 0,1-1 1 0 0,1 0-1 0 0,-1 0 1 0 0,0-1 0 0 0,1 1-1 0 0,-1-1 1 0 0,7 3-1 0 0,-8-5-26 0 0,-1 1-1 0 0,1-1 1 0 0,-1 1-1 0 0,1-1 0 0 0,-1 0 1 0 0,1 0-1 0 0,-1 0 1 0 0,1 0-1 0 0,-1 0 0 0 0,1-1 1 0 0,-1 1-1 0 0,0-1 1 0 0,1 0-1 0 0,-1 1 1 0 0,0-1-1 0 0,1 0 0 0 0,-1 0 1 0 0,0-1-1 0 0,0 1 1 0 0,0 0-1 0 0,0-1 1 0 0,0 1-1 0 0,0-1 0 0 0,0 0 1 0 0,1-1-1 0 0,9-12 25 0 0,-1 1-1 0 0,-1-2 0 0 0,14-27 1 0 0,-12 21 4 0 0,17-25 0 0 0,-29 47 13 0 0,0 1 0 0 0,0-1 0 0 0,0 0 0 0 0,0 0 0 0 0,0 0 0 0 0,0 0-1 0 0,0 0 1 0 0,0 0 0 0 0,0 0 0 0 0,0 0 0 0 0,0 0 0 0 0,0 0 0 0 0,0 0 0 0 0,0 0 0 0 0,0 0 0 0 0,0 1-1 0 0,0-1 1 0 0,0 0 0 0 0,0 0 0 0 0,0 0 0 0 0,0 0 0 0 0,0 0 0 0 0,0 0 0 0 0,0 0 0 0 0,0 0 0 0 0,0 0-1 0 0,0 0 1 0 0,0 0 0 0 0,0 0 0 0 0,0 0 0 0 0,1 0 0 0 0,-1 0 0 0 0,0 0 0 0 0,0 1 0 0 0,0-1 0 0 0,0 0-1 0 0,0 0 1 0 0,0 0 0 0 0,0 0 0 0 0,0 0 0 0 0,0 0 0 0 0,0 0 0 0 0,0 0 0 0 0,0 0 0 0 0,0 0 0 0 0,1 0 0 0 0,-1 0-1 0 0,0 0 1 0 0,0 0 0 0 0,0 0 0 0 0,0 0 0 0 0,0 0 0 0 0,0 0 0 0 0,0 0 0 0 0,0-1 0 0 0,0 1 0 0 0,0 0-1 0 0,0 0 1 0 0,0 0 0 0 0,0 0 0 0 0,1 0 0 0 0,-1 0 0 0 0,0 0 0 0 0,0 0 0 0 0,0 10 41 0 0,0 346 524 0 0,0-355-586 0 0,3-4-40 0 0,105-132 323 0 0,3-4-177 0 0,-110 138-85 0 0,0 0 3 0 0,0-1 1 0 0,0 1-1 0 0,0-1 0 0 0,0 0 0 0 0,0 0 1 0 0,0 0-1 0 0,0 1 0 0 0,0-1 1 0 0,-1 0-1 0 0,1 0 0 0 0,0-4 1 0 0,-5 5 78 0 0,0 1-76 0 0,-1 1 0 0 0,1 0 0 0 0,0 0 0 0 0,-1 0 0 0 0,1 1 0 0 0,0-1 0 0 0,0 1 0 0 0,-1 0 0 0 0,2 0 0 0 0,-5 3 0 0 0,-2 0-24 0 0,-92 57-68 0 0,-144 115-1 0 0,122-83 60 0 0,118-89 42 0 0,0-1 29 0 0,1 0 1 0 0,-1 0-1 0 0,0-1 1 0 0,-9 5 0 0 0,15-8-37 0 0,0 0 0 0 0,0-1 0 0 0,0 1 0 0 0,0 0 0 0 0,1 0 0 0 0,-1 0 0 0 0,0 0 1 0 0,0 0-1 0 0,0-1 0 0 0,0 1 0 0 0,0 0 0 0 0,0 0 0 0 0,0 0 0 0 0,0 0 0 0 0,0-1 0 0 0,0 1 1 0 0,0 0-1 0 0,0 0 0 0 0,0 0 0 0 0,0 0 0 0 0,-1 0 0 0 0,1-1 0 0 0,0 1 0 0 0,0 0 0 0 0,0 0 1 0 0,0 0-1 0 0,0 0 0 0 0,0 0 0 0 0,0-1 0 0 0,0 1 0 0 0,0 0 0 0 0,-1 0 0 0 0,1 0 0 0 0,0 0 0 0 0,0 0 1 0 0,0 0-1 0 0,0 0 0 0 0,0 0 0 0 0,0 0 0 0 0,-1 0 0 0 0,1-1 0 0 0,0 1 0 0 0,0 0 0 0 0,0 0 1 0 0,0 0-1 0 0,0 0 0 0 0,-1 0 0 0 0,1 0 0 0 0,0 0 0 0 0,0 0 0 0 0,0 0 0 0 0,0 0 0 0 0,-1 0 1 0 0,1 0-1 0 0,0 0 0 0 0,0 1 0 0 0,0-1 0 0 0,0 0 0 0 0,0 0 0 0 0,-1 0 0 0 0,1 0 0 0 0,0 0 1 0 0,0 0-1 0 0,0 0 0 0 0,0 0 0 0 0,-1 1 0 0 0,1-4 25 0 0,0-6-20 0 0,0 0 1 0 0,1 0-1 0 0,-1-1 0 0 0,2 1 1 0 0,-1 0-1 0 0,1 0 0 0 0,1 0 1 0 0,-1 0-1 0 0,6-10 0 0 0,19-29 27 0 0,62-84-1 0 0,-50 78-32 0 0,-30 37-38 0 0,-9 17 31 0 0,0 0-1 0 0,0 0 0 0 0,0 0 1 0 0,0 0-1 0 0,0 0 0 0 0,0 0 1 0 0,0 0-1 0 0,0 0 0 0 0,0 0 1 0 0,0 0-1 0 0,0 0 1 0 0,0 0-1 0 0,0 0 0 0 0,-1 0 1 0 0,1 0-1 0 0,0 0 0 0 0,0 0 1 0 0,0 0-1 0 0,0 0 0 0 0,0 0 1 0 0,0 0-1 0 0,0 0 0 0 0,0 0 1 0 0,0 0-1 0 0,0 0 0 0 0,0 0 1 0 0,0 0-1 0 0,0 0 0 0 0,0 0 1 0 0,0 0-1 0 0,0 0 0 0 0,0 0 1 0 0,0 0-1 0 0,-1-1 0 0 0,1 1 1 0 0,0 0-1 0 0,0 0 0 0 0,0 0 1 0 0,0 0-1 0 0,0 0 0 0 0,0 0 1 0 0,0 0-1 0 0,0 0 0 0 0,0 0 1 0 0,0 0-1 0 0,0 0 0 0 0,0 0 1 0 0,0 0-1 0 0,0 0 0 0 0,0 0 1 0 0,0 0-1 0 0,0-1 0 0 0,0 1 1 0 0,0 0-1 0 0,0 0 0 0 0,0 0 1 0 0,0 0-1 0 0,0 0 0 0 0,0 0 1 0 0,0 0-1 0 0,0 0 0 0 0,0 0 1 0 0,1 0-1 0 0,-1 0 0 0 0,0 0 1 0 0,0 0-1 0 0,0 0 0 0 0,0 0 1 0 0,0 0-1 0 0,-10 8 11 0 0,-39 43-19 0 0,-130 143-131 0 0,150-161 125 0 0,14-18 22 0 0,2 1-1 0 0,-23 35 1 0 0,35-50-11 0 0,1 0 1 0 0,-1 0 0 0 0,1 0-1 0 0,-1 0 1 0 0,1 0-1 0 0,-1 0 1 0 0,1 0 0 0 0,0 1-1 0 0,-1-1 1 0 0,1 0-1 0 0,0 0 1 0 0,0 2-1 0 0,5 0-103 0 0,8-6-24 0 0,16-11 78 0 0,-1-1 0 0 0,0-1 0 0 0,30-24-1 0 0,-5 4 62 0 0,86-57 63 0 0,63-41 45 0 0,-139 96-106 0 0,86-38 1 0 0,-140 72-12 0 0,-3 1-1 0 0,0 0-1 0 0,0 0 1 0 0,0 1 0 0 0,1 0-1 0 0,-1 0 1 0 0,1 1 0 0 0,-1 0 0 0 0,13-1-1 0 0,-18 2 2 0 0,-1 0 0 0 0,0 0-1 0 0,1 0 1 0 0,-1 0 0 0 0,1 0-1 0 0,-1 0 1 0 0,0 0 0 0 0,1 0-1 0 0,-1 0 1 0 0,1 0 0 0 0,-1 0-1 0 0,1 1 1 0 0,-1-1 0 0 0,0 0-1 0 0,1 0 1 0 0,-1 0 0 0 0,0 1-1 0 0,1-1 1 0 0,-1 0 0 0 0,0 0-1 0 0,1 1 1 0 0,-1-1 0 0 0,0 0-1 0 0,0 1 1 0 0,1-1 0 0 0,-1 0-1 0 0,0 1 1 0 0,0-1 0 0 0,1 1-1 0 0,-1-1 1 0 0,0 0 0 0 0,0 1-1 0 0,0-1 1 0 0,0 1 0 0 0,0-1-1 0 0,1 7 12 0 0,0-1-1 0 0,-1 0 1 0 0,1 1-1 0 0,-2-1 0 0 0,1 0 1 0 0,-1 1-1 0 0,0-1 0 0 0,0 0 1 0 0,0 0-1 0 0,-1 0 1 0 0,0 1-1 0 0,-1-2 0 0 0,1 1 1 0 0,-1 0-1 0 0,-4 6 0 0 0,-9 13 37 0 0,0-2 0 0 0,-23 25 0 0 0,26-31-45 0 0,-195 210 28 0 0,32-38-53 0 0,151-157 29 0 0,21-23-7 0 0,5-6-17 0 0,4-7-66 0 0,368-320-37 0 0,-300 264 134 0 0,350-263 444 0 0,-401 308-484 0 0,40-21 0 0 0,-62 36 27 0 0,0 0 0 0 0,0 0-1 0 0,-1 1 1 0 0,1-1-1 0 0,0 0 1 0 0,0 0 0 0 0,0 0-1 0 0,0 0 1 0 0,0 0-1 0 0,0 0 1 0 0,0 1 0 0 0,0-1-1 0 0,0 0 1 0 0,0 0-1 0 0,0 0 1 0 0,0 0 0 0 0,0 0-1 0 0,1 0 1 0 0,-1 1-1 0 0,0-1 1 0 0,0 0 0 0 0,0 0-1 0 0,0 0 1 0 0,0 0-1 0 0,0 0 1 0 0,0 0 0 0 0,0 0-1 0 0,0 0 1 0 0,0 1-1 0 0,0-1 1 0 0,0 0 0 0 0,1 0-1 0 0,-1 0 1 0 0,0 0-1 0 0,0 0 1 0 0,0 0 0 0 0,0 0-1 0 0,0 0 1 0 0,0 0-1 0 0,0 0 1 0 0,1 0 0 0 0,-1 0-1 0 0,0 0 1 0 0,0 0-1 0 0,0 0 1 0 0,0 0 0 0 0,0 0-1 0 0,0 0 1 0 0,1 0-1 0 0,-1 0 1 0 0,0 0 0 0 0,0 0-1 0 0,0 0 1 0 0,0 0-1 0 0,0 0 1 0 0,0 0 0 0 0,1 0-1 0 0,-1 0 1 0 0,0 0-1 0 0,0 0 1 0 0,0 0 0 0 0,0-1-1 0 0,0 5 7 0 0,0 0-1 0 0,-1-1 0 0 0,1 1 0 0 0,-1-1 1 0 0,0 0-1 0 0,0 1 0 0 0,0-1 0 0 0,-1 0 1 0 0,1 1-1 0 0,-4 4 0 0 0,-26 32 112 0 0,28-36-108 0 0,-260 267 327 0 0,188-198-345 0 0,-265 275-107 0 0,309-310 85 0 0,29-33 14 0 0,13-16-37 0 0,-1 0 8 0 0,280-247 11 0 0,-134 123 123 0 0,181-153 78 0 0,-222 190-234 0 0,-96 82 38 0 0,-7 5-15 0 0,26-17 0 0 0,-35 27 13 0 0,-2 7 13 0 0,-2-3 28 0 0,1 1 1 0 0,-1 0-1 0 0,1 0 1 0 0,-1 0-1 0 0,0 0 1 0 0,0 0-1 0 0,-1 0 1 0 0,1-1-1 0 0,-1 1 1 0 0,0-1-1 0 0,-2 5 1 0 0,-5 4 50 0 0,-20 22 1 0 0,-338 326 149 0 0,38-41-327 0 0,316-306 116 0 0,9-9-4 0 0,0 0 1 0 0,0 1 0 0 0,1-1-1 0 0,-1 1 1 0 0,1 0-1 0 0,0 0 1 0 0,-4 8-1 0 0,18-24-90 0 0,218-173-129 0 0,-63 54 376 0 0,314-260 204 0 0,-470 382-368 0 0,-2 0-1 0 0,1 2 1 0 0,19-12-1 0 0,-26 17-1 0 0,-2 6 20 0 0,0-2 12 0 0,0 1 1 0 0,-1-1-1 0 0,1 0 0 0 0,-1 1 1 0 0,0-1-1 0 0,0 0 1 0 0,0 0-1 0 0,0 0 1 0 0,-1 0-1 0 0,1 0 1 0 0,-3 3-1 0 0,-27 34 205 0 0,29-38-213 0 0,-230 238 205 0 0,-17-16-176 0 0,19-16-109 0 0,208-186 51 0 0,29-26-90 0 0,42-35-104 0 0,665-533 451 0 0,-482 394-187 0 0,4 21-145 0 0,-193 135 66 0 0,-31 20-5 0 0,-8 6 17 0 0,-4-3 18 0 0,-1 1 0 0 0,1 0 1 0 0,0-1-1 0 0,-1 1 0 0 0,1-1 0 0 0,0 1 0 0 0,-1-1 0 0 0,0 0 0 0 0,1 1 0 0 0,-1-1 0 0 0,-1 2 0 0 0,-14 19 44 0 0,-1-1 0 0 0,0 0 0 0 0,-38 33 0 0 0,52-51-43 0 0,-618 611 185 0 0,609-602-188 0 0,-10 10 5 0 0,1 2 1 0 0,-25 33 0 0 0,45-54-4 0 0,-4 4-11 0 0,8-10-35 0 0,14-16-120 0 0,206-171-276 0 0,-129 114 463 0 0,104-84-31 0 0,220-133 0 0 0,-365 262 17 0 0,-50 30-10 0 0,13-5 1 0 0,-16 5 0 0 0,0 1 0 0 0,0 0 0 0 0,1 0 0 0 0,-1 0 0 0 0,0 0 0 0 0,0 0 0 0 0,1 0 0 0 0,-1 0 0 0 0,0 0 0 0 0,0 0 0 0 0,0 0 0 0 0,1 0 0 0 0,-1 1 0 0 0,0-1 0 0 0,0 0 0 0 0,0 0 0 0 0,1 0 0 0 0,-1 0 0 0 0,0 0 0 0 0,0 0 0 0 0,0 0 0 0 0,0 1 0 0 0,1-1 0 0 0,-1 0 0 0 0,0 0 0 0 0,0 0 0 0 0,0 0 0 0 0,0 0 0 0 0,0 1 0 0 0,1-1 0 0 0,-1 0 0 0 0,0 0 0 0 0,0 0 0 0 0,0 1 0 0 0,0-1 0 0 0,0 0 0 0 0,0 0 0 0 0,0 0 0 0 0,0 1 0 0 0,0-1 0 0 0,0 0 0 0 0,0 0 0 0 0,0 1 0 0 0,0-1 0 0 0,0 0 0 0 0,0 0 0 0 0,0 0 0 0 0,0 1 0 0 0,0-1 0 0 0,0 0 0 0 0,0 0 0 0 0,0 0 0 0 0,0 1 0 0 0,0-1 0 0 0,-1 0 0 0 0,1 0 0 0 0,0 0 0 0 0,0 1 0 0 0,0-1 0 0 0,0 0 0 0 0,0 0 0 0 0,-1 0 0 0 0,1 0 0 0 0,-4 8 19 0 0,1 0-1 0 0,-1-1 1 0 0,-1 0-1 0 0,0 0 1 0 0,-9 11 0 0 0,-39 34 52 0 0,-175 153 63 0 0,-98 90-109 0 0,291-259-18 0 0,29-28-24 0 0,8-8 4 0 0,18-16-72 0 0,224-164-175 0 0,-170 128 282 0 0,70-49 13 0 0,205-108-1 0 0,-345 208-34 0 0,18-11-5 0 0,0 2 0 0 0,29-10 0 0 0,-51 20 6 0 0,0 0-1 0 0,0 0 0 0 0,0-1 1 0 0,0 1-1 0 0,0 0 0 0 0,0 0 0 0 0,1 0 1 0 0,-1 0-1 0 0,0 0 0 0 0,0 0 1 0 0,0 0-1 0 0,0-1 0 0 0,1 1 1 0 0,-1 0-1 0 0,0 0 0 0 0,0 0 1 0 0,0 0-1 0 0,1 0 0 0 0,-1 0 1 0 0,0 0-1 0 0,0 0 0 0 0,0 0 1 0 0,0 0-1 0 0,1 0 0 0 0,-1 0 1 0 0,0 0-1 0 0,0 0 0 0 0,0 0 1 0 0,1 0-1 0 0,-1 0 0 0 0,0 0 0 0 0,0 1 1 0 0,0-1-1 0 0,0 0 0 0 0,1 0 1 0 0,-1 0-1 0 0,0 0 0 0 0,0 0 1 0 0,0 0-1 0 0,0 0 0 0 0,0 1 1 0 0,1-1-1 0 0,-1 0 0 0 0,0 0 1 0 0,0 0-1 0 0,0 0 0 0 0,0 1 1 0 0,0-1-1 0 0,0 0 0 0 0,0 0 1 0 0,0 0-1 0 0,0 0 0 0 0,0 1 1 0 0,0-1-1 0 0,1 2 8 0 0,-1-1 0 0 0,0 1 0 0 0,-1-1 0 0 0,1 1 0 0 0,0-1 0 0 0,0 1-1 0 0,-1-1 1 0 0,1 1 0 0 0,-1-1 0 0 0,1 0 0 0 0,-1 1 0 0 0,1-1 0 0 0,-1 0 0 0 0,-1 3 0 0 0,-11 12 61 0 0,-1 0 1 0 0,-1-1 0 0 0,0-1-1 0 0,-19 15 1 0 0,21-19-60 0 0,-71 62 36 0 0,-144 118 33 0 0,217-181-76 0 0,-6 4 18 0 0,-22 23 1 0 0,67-48-254 0 0,145-96 163 0 0,-32 18 120 0 0,158-73 0 0 0,-293 160-54 0 0,-1 1 0 0 0,1 0 0 0 0,0 0 0 0 0,0 0 0 0 0,8-1 0 0 0,-12 3 28 0 0,-2 1 34 0 0,0 3-18 0 0,0 0 0 0 0,-1 0 0 0 0,1 0-1 0 0,-1 0 1 0 0,0 0 0 0 0,0-1-1 0 0,-1 1 1 0 0,1 0 0 0 0,-1-1-1 0 0,0 1 1 0 0,-3 4 0 0 0,-2 3-37 0 0,-2-1 0 0 0,-10 11 1 0 0,4-4 32 0 0,-203 221 74 0 0,212-232-114 0 0,5-5 2 0 0,-1 1 0 0 0,1-1 1 0 0,0 0-1 0 0,0 0 0 0 0,0 1 0 0 0,0-1 0 0 0,0 0 0 0 0,0 1 0 0 0,0-1 0 0 0,1 1 0 0 0,-1-1 0 0 0,1 1 0 0 0,-1-1 0 0 0,1 1 0 0 0,-1 3 0 0 0,9-8-62 0 0,46-24 6 0 0,58-39 0 0 0,51-47 270 0 0,-103 71-169 0 0,10-8 7 0 0,-26 17-108 0 0,58-33-1 0 0,-93 63 39 0 0,-6 7 22 0 0,-7 13 43 0 0,-4-5-22 0 0,0 0 0 0 0,-1-1 0 0 0,0 0 0 0 0,-1 0 0 0 0,-15 13 0 0 0,21-20-20 0 0,-413 364 40 0 0,396-350-49 0 0,3-4-8 0 0,0 1 0 0 0,-17 21 0 0 0,31-30 24 0 0,8-6-15 0 0,2-2-26 0 0,0 0 0 0 0,0-1 0 0 0,0 0 0 0 0,5-3 0 0 0,449-290-164 0 0,-455 292 193 0 0,5-2 0 0 0,337-219-28 0 0,-318 209 22 0 0,-21 14 2 0 0,-9 8 40 0 0,1-3-19 0 0,-3 5-4 0 0,-1 0 0 0 0,0-1-1 0 0,0 1 1 0 0,0-1 0 0 0,-1 0 0 0 0,0-1 0 0 0,0 1 0 0 0,-1-1 0 0 0,-9 9 0 0 0,-74 78 66 0 0,-266 283-135 0 0,342-362 51 0 0,1 1 1 0 0,0 0-1 0 0,1 0 1 0 0,-12 22 0 0 0,21-30-11 0 0,7-7-84 0 0,9-6-12 0 0,-1 1 0 0 0,0-2 0 0 0,0 1 0 0 0,0-2 0 0 0,-1 0 0 0 0,11-9 0 0 0,8-5 29 0 0,626-475 171 0 0,-621 468-88 0 0,-10 9-10 0 0,-49 47 817 0 0,-94 77-507 0 0,32-31-294 0 0,-800 798-854 0 0,866-851 818 0 0,-25 25-5 0 0,-40 54-1 0 0,63-64 27 0 0,22-32-282 0 0,5-4 99 0 0,12-10-115 0 0,58-44 199 0 0,74-69 0 0 0,64-79 90 0 0,-199 189-7 0 0,-8 8 0 0 0,0-1-1 0 0,0 0 1 0 0,-1 0 0 0 0,0-1-1 0 0,7-10 1 0 0,-13 17 30 0 0,3-5-34 0 0,-5 5 57 0 0,-6 5 89 0 0,-480 348 234 0 0,-246 296-193 0 0,708-622-133 0 0,-36 29 51 0 0,62-55-74 0 0,0 0 0 0 0,0 0-1 0 0,0 1 1 0 0,0-1 0 0 0,0 0 0 0 0,0 0 0 0 0,0 0 0 0 0,0 0 0 0 0,-1 1 0 0 0,1-1 0 0 0,0 0 0 0 0,0 0 0 0 0,0 0-1 0 0,0 0 1 0 0,0 0 0 0 0,-1 1 0 0 0,1-1 0 0 0,0 0 0 0 0,0 0 0 0 0,0 0 0 0 0,0 0 0 0 0,-1 0 0 0 0,1 0-1 0 0,0 0 1 0 0,0 0 0 0 0,0 0 0 0 0,-1 0 0 0 0,1 0 0 0 0,0 0 0 0 0,0 0 0 0 0,0 0 0 0 0,-1 0 0 0 0,1 0-1 0 0,0 0 1 0 0,0 0 0 0 0,0 0 0 0 0,-1 0 0 0 0,1 0 0 0 0,0 0 0 0 0,0 0 0 0 0,0 0 0 0 0,-1 0 0 0 0,1-1 0 0 0,0 1-1 0 0,0 0 1 0 0,0 0 0 0 0,0 0 0 0 0,0 0 0 0 0,-1 0 0 0 0,1-1 0 0 0,0 1 0 0 0,0 0 0 0 0,0 0 0 0 0,0 0-1 0 0,0 0 1 0 0,0-1 0 0 0,0 1 0 0 0,0 0 0 0 0,0 0 0 0 0,-1 0 0 0 0,1 0 0 0 0,0-1 0 0 0,0 1 0 0 0,0 0-1 0 0,0-4 5 0 0,0 0 0 0 0,-1 0 0 0 0,1 1-1 0 0,1-1 1 0 0,-1 0 0 0 0,0 0-1 0 0,1 1 1 0 0,0-1 0 0 0,0 1-1 0 0,0-1 1 0 0,2-4 0 0 0,23-42-16 0 0,-24 46 11 0 0,223-322-131 0 0,-120 193 108 0 0,138-136 1 0 0,-239 266 33 0 0,-6 10 23 0 0,-13 14 49 0 0,-116 104 74 0 0,65-65-151 0 0,-126 131 19 0 0,1-1 38 0 0,169-172-37 0 0,22-18-25 0 0,0 0 0 0 0,0 0-1 0 0,0 0 1 0 0,0 0 0 0 0,0 0 0 0 0,0 0-1 0 0,0 0 1 0 0,0-1 0 0 0,0 1-1 0 0,0 0 1 0 0,0 0 0 0 0,0 0 0 0 0,0 0-1 0 0,0 0 1 0 0,0 0 0 0 0,-1 0-1 0 0,1 0 1 0 0,0 0 0 0 0,0-1 0 0 0,0 1-1 0 0,0 0 1 0 0,0 0 0 0 0,0 0 0 0 0,0 0-1 0 0,0 0 1 0 0,0 0 0 0 0,0 0-1 0 0,-1 0 1 0 0,1 0 0 0 0,0 0 0 0 0,0 0-1 0 0,0 0 1 0 0,0 0 0 0 0,0 0-1 0 0,0 0 1 0 0,0 0 0 0 0,0 0 0 0 0,-1 0-1 0 0,1 0 1 0 0,0 0 0 0 0,0 0-1 0 0,0 0 1 0 0,0 0 0 0 0,0 0 0 0 0,0 0-1 0 0,0 0 1 0 0,0 0 0 0 0,-1 0-1 0 0,1 0 1 0 0,0 0 0 0 0,0 0 0 0 0,1-7-6 0 0,0-1 1 0 0,0 1 0 0 0,1-1 0 0 0,0 1 0 0 0,0 0-1 0 0,1-1 1 0 0,0 1 0 0 0,0 0 0 0 0,1 1-1 0 0,6-11 1 0 0,-8 13 3 0 0,169-244-100 0 0,-146 214 98 0 0,144-184-40 0 0,-148 188 54 0 0,-19 24 10 0 0,-3 5 15 0 0,-11 9 85 0 0,11-7-105 0 0,-306 246 351 0 0,-132 94-251 0 0,433-336-108 0 0,0 0-1 0 0,-1-1 1 0 0,0 0-1 0 0,1-1 1 0 0,-1 1-1 0 0,0-1 0 0 0,-1 0 1 0 0,1-1-1 0 0,-8 2 1 0 0,10-6 16 0 0,5-5 0 0 0,0-2-33 0 0,1 0 1 0 0,1 0-1 0 0,0 1 0 0 0,0-1 1 0 0,1 1-1 0 0,0-1 0 0 0,0 1 1 0 0,1 0-1 0 0,0 0 1 0 0,7-10-1 0 0,11-14-83 0 0,27-32 0 0 0,-28 38 67 0 0,-8 10 12 0 0,3-5-20 0 0,0 1 0 0 0,1 1 1 0 0,21-17-1 0 0,-27 30-24 0 0,-9 8 32 0 0,-7 6 56 0 0,-5 6-10 0 0,-1-1 0 0 0,0-1 0 0 0,-25 22 0 0 0,-48 33 0 0 0,55-45-17 0 0,-5 4 14 0 0,-1-1 0 0 0,-1-1 0 0 0,-40 19 0 0 0,76-43-15 0 0,0 1-1 0 0,-1-1 0 0 0,1 0 0 0 0,-1 1 0 0 0,1-1 0 0 0,-1 0 0 0 0,1 0 1 0 0,-1 1-1 0 0,1-1 0 0 0,-1 0 0 0 0,1 0 0 0 0,-1 0 0 0 0,0 0 1 0 0,1 0-1 0 0,-1 0 0 0 0,1 0 0 0 0,-1 0 0 0 0,1 0 0 0 0,-1 0 0 0 0,1 0 1 0 0,-1 0-1 0 0,0 0 0 0 0,1 0 0 0 0,-1 0 0 0 0,1 0 0 0 0,-1-1 1 0 0,1 1-1 0 0,-1 0 0 0 0,1 0 0 0 0,-1-1 0 0 0,1 1 0 0 0,-1 0 0 0 0,1-1 1 0 0,-1 0-1 0 0,1 0-1 0 0,-1-1 0 0 0,1 0 0 0 0,0 1 1 0 0,-1-1-1 0 0,1 0 0 0 0,0 1 1 0 0,0-1-1 0 0,0 0 0 0 0,1-2 0 0 0,-1-6-57 0 0,4-47-29 0 0,-8 62 125 0 0,-22 22-9 0 0,-1 0-1 0 0,-47 35 1 0 0,29-26-22 0 0,20-13-6 0 0,14-13 3 0 0,0-1 0 0 0,0 0-1 0 0,0 0 1 0 0,-1-1 0 0 0,-20 10 0 0 0,31-18-5 0 0,1 1 1 0 0,-1-1 0 0 0,1 0-1 0 0,-1 0 1 0 0,1 1-1 0 0,-1-1 1 0 0,1 0-1 0 0,-1 0 1 0 0,0 0 0 0 0,1 0-1 0 0,-1 1 1 0 0,1-1-1 0 0,-1 0 1 0 0,0 0-1 0 0,1 0 1 0 0,-1-1 0 0 0,1 1-1 0 0,-1 0 1 0 0,-1 0-1 0 0,2-1 3 0 0,-1 0-1 0 0,1 0 0 0 0,-1 0 1 0 0,1 0-1 0 0,0 0 0 0 0,0 1 1 0 0,-1-1-1 0 0,1 0 1 0 0,0 0-1 0 0,0 0 0 0 0,0 0 1 0 0,0 0-1 0 0,0 0 0 0 0,0 0 1 0 0,0-1-1 0 0,1-7-9 0 0,-1 1 1 0 0,1 0-1 0 0,1 0 0 0 0,0 0 1 0 0,0 0-1 0 0,0 0 0 0 0,1 0 1 0 0,4-7-1 0 0,37-62-207 0 0,-29 53 181 0 0,176-235-18 0 0,-167 229 31 0 0,-14 18-14 0 0,-19 24-52 0 0,-21 18 118 0 0,-49 39 0 0 0,26-25-21 0 0,51-42-12 0 0,-424 343 37 0 0,417-338-38 0 0,5-3 4 0 0,-1 0 0 0 0,0-1-1 0 0,-1 0 1 0 0,1 0 0 0 0,0 0 0 0 0,-1 0-1 0 0,0-1 1 0 0,-10 3 0 0 0,15-4-2 0 0,1-1 0 0 0,0 0 0 0 0,-1 0 1 0 0,1 0-1 0 0,0 0 0 0 0,-1 0 0 0 0,1 0 0 0 0,0 0 0 0 0,-1 0 1 0 0,1 0-1 0 0,0 0 0 0 0,-1 0 0 0 0,1 0 0 0 0,0 0 0 0 0,-1 0 0 0 0,1 0 1 0 0,0 0-1 0 0,-1-1 0 0 0,1 1 0 0 0,0 0 0 0 0,-1 0 0 0 0,1 0 1 0 0,0 0-1 0 0,-1-1 0 0 0,1 1 0 0 0,0 0 0 0 0,0 0 0 0 0,-1-1 0 0 0,1 1 1 0 0,0 0-1 0 0,0-1 0 0 0,0 1 0 0 0,-1 0 0 0 0,1 0 0 0 0,0-1 1 0 0,0 1-1 0 0,0 0 0 0 0,0-1 0 0 0,0 1 0 0 0,0 0 0 0 0,-1-1 0 0 0,1 1 1 0 0,0-1-1 0 0,-1-8-17 0 0,1 0 0 0 0,-1 0 0 0 0,1 0 0 0 0,1-1 1 0 0,0 1-1 0 0,0 0 0 0 0,1 0 0 0 0,0 0 0 0 0,0 1 1 0 0,8-18-1 0 0,7-13-103 0 0,23-39-1 0 0,-27 54 141 0 0,103-188-51 0 0,-112 205 32 0 0,0 0 0 0 0,0 0 0 0 0,-1 0 0 0 0,-1 0 0 0 0,1-1 0 0 0,2-13 0 0 0,-5 21-1 0 0,0-1 1 0 0,1 1-1 0 0,-1 0 1 0 0,0-1-1 0 0,0 1 1 0 0,0-1-1 0 0,0 1 1 0 0,0 0-1 0 0,0-1 1 0 0,0 1-1 0 0,0-1 1 0 0,0 1-1 0 0,0 0 1 0 0,0-1-1 0 0,-1 1 1 0 0,1 0-1 0 0,0-1 1 0 0,0 1-1 0 0,0 0 1 0 0,0-1-1 0 0,-1 1 1 0 0,1 0 0 0 0,0-1-1 0 0,-1 0 1 0 0,-12 5 112 0 0,-10 7-127 0 0,1 2 1 0 0,0 0-1 0 0,-38 32 1 0 0,32-24 0 0 0,-270 233-6 0 0,176-146 18 0 0,114-100 4 0 0,-2 0 1 0 0,1-1 0 0 0,-19 10-1 0 0,28-16-3 0 0,-1-1-1 0 0,1 0 0 0 0,0 0 1 0 0,0 0-1 0 0,0 0 0 0 0,0 0 1 0 0,0 0-1 0 0,0 0 1 0 0,0 1-1 0 0,-1-1 0 0 0,1 0 1 0 0,0 0-1 0 0,0 0 0 0 0,0 0 1 0 0,0 0-1 0 0,0 0 0 0 0,-1 0 1 0 0,1 0-1 0 0,0 0 0 0 0,0 0 1 0 0,0 0-1 0 0,0 0 1 0 0,-1 0-1 0 0,1 0 0 0 0,0 0 1 0 0,0 0-1 0 0,0 0 0 0 0,0 0 1 0 0,0 0-1 0 0,-1 0 0 0 0,1 0 1 0 0,0 0-1 0 0,0 0 1 0 0,0 0-1 0 0,0-1 0 0 0,0 1 1 0 0,-1 0-1 0 0,1 0 0 0 0,0 0 1 0 0,0 0-1 0 0,0 0 0 0 0,0 0 1 0 0,0 0-1 0 0,0-1 1 0 0,0 1-1 0 0,0 0 0 0 0,0 0 1 0 0,-1 0-1 0 0,1 0 0 0 0,0 0 1 0 0,0-1-1 0 0,0 1 0 0 0,0 0 1 0 0,0 0-1 0 0,0 0 1 0 0,0 0-1 0 0,0 0 0 0 0,0-1 1 0 0,0 1-1 0 0,0 0 0 0 0,0 0 1 0 0,0 0-1 0 0,0 0 0 0 0,0 0 1 0 0,0-1-1 0 0,0-10-2 0 0,0 0-1 0 0,0 0 0 0 0,1 0 0 0 0,1 1 1 0 0,0-1-1 0 0,0 0 0 0 0,1 1 1 0 0,7-18-1 0 0,44-84-101 0 0,-36 78 102 0 0,49-93-24 0 0,79-156-2 0 0,-134 256 140 0 0,-26 43 214 0 0,-2 4-180 0 0,-277 323-42 0 0,265-309-100 0 0,-112 126 11 0 0,132-153-16 0 0,8-7 1 0 0,0 0 0 0 0,-1 0-1 0 0,1 0 1 0 0,0 0-1 0 0,0 0 1 0 0,0 0-1 0 0,0 0 1 0 0,0 0-1 0 0,-1 0 1 0 0,1 0-1 0 0,0 0 1 0 0,0 0-1 0 0,0 0 1 0 0,0 0-1 0 0,0 0 1 0 0,-1 0-1 0 0,1 0 1 0 0,0 0 0 0 0,0 0-1 0 0,0 0 1 0 0,0 0-1 0 0,0 0 1 0 0,-1 0-1 0 0,1 0 1 0 0,0 0-1 0 0,0 0 1 0 0,0 0-1 0 0,0 0 1 0 0,0 0-1 0 0,0-1 1 0 0,0 1-1 0 0,-1 0 1 0 0,1 0-1 0 0,0 0 1 0 0,0 0 0 0 0,0 0-1 0 0,0 0 1 0 0,0-1-1 0 0,0 1 1 0 0,0 0-1 0 0,0 0 1 0 0,0 0-1 0 0,0 0 1 0 0,-1-3-12 0 0,1 0-1 0 0,-1 0 1 0 0,1 0 0 0 0,0 0 0 0 0,0 0 0 0 0,0 0-1 0 0,0 0 1 0 0,1 0 0 0 0,-1 0 0 0 0,1 1 0 0 0,0-1-1 0 0,0 0 1 0 0,0 0 0 0 0,1-3 0 0 0,25-47-154 0 0,-19 39 133 0 0,42-77-39 0 0,179-353 67 0 0,-226 436 12 0 0,-1 5 0 0 0,-1 0-1 0 0,1-1 1 0 0,-1 1 0 0 0,0 0 0 0 0,0 0 0 0 0,0 0-1 0 0,-1-1 1 0 0,1 1 0 0 0,-1-7 0 0 0,-4 15 145 0 0,-29 40 0 0 0,-68 71 1 0 0,46-56-146 0 0,15-14-8 0 0,-140 143 21 0 0,178-187-24 0 0,-4 2 20 0 0,7-16-90 0 0,5-4 18 0 0,0-1-1 0 0,2 2 1 0 0,0-1-1 0 0,0 1 1 0 0,12-15-1 0 0,-14 22 57 0 0,84-135 0 0 0,78-117 24 0 0,-131 211-16 0 0,-37 49-6 0 0,0 0 0 0 0,0 0-1 0 0,0 0 1 0 0,0 0 0 0 0,0 0-1 0 0,0 0 1 0 0,0 0 0 0 0,0 0 0 0 0,0 0-1 0 0,0 0 1 0 0,0 0 0 0 0,0 1-1 0 0,0-1 1 0 0,0 0 0 0 0,0 0-1 0 0,0 0 1 0 0,0 0 0 0 0,0 0-1 0 0,0 0 1 0 0,0 0 0 0 0,0 0 0 0 0,0 0-1 0 0,0 0 1 0 0,0 0 0 0 0,0 0-1 0 0,0 0 1 0 0,0 0 0 0 0,0 0-1 0 0,0 0 1 0 0,1 0 0 0 0,-1 0-1 0 0,0 0 1 0 0,0 0 0 0 0,0 0 0 0 0,0 1-1 0 0,0-1 1 0 0,0 0 0 0 0,0 0-1 0 0,0 0 1 0 0,0 0 0 0 0,0 0-1 0 0,0 0 1 0 0,0 0 0 0 0,0 0-1 0 0,0 0 1 0 0,0 0 0 0 0,0 0 0 0 0,0 0-1 0 0,1 0 1 0 0,-1 0 0 0 0,0 0-1 0 0,0 0 1 0 0,0 0 0 0 0,0 0-1 0 0,0 0 1 0 0,0 0 0 0 0,0 0-1 0 0,0-1 1 0 0,0 1 0 0 0,-1 8 123 0 0,-2 1-43 0 0,0-1 0 0 0,0 1 0 0 0,-1-1 0 0 0,0 0 0 0 0,-1 0 1 0 0,-5 7-1 0 0,-38 48-133 0 0,28-39 79 0 0,-44 50-28 0 0,64-73-48 0 0,-10 12-144 0 0,-1 3-215 0 0,-2-1 0 0 0,1-1 0 0 0,-2 0 0 0 0,-16 13 0 0 0,-53 39-4518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8.705"/>
    </inkml:context>
    <inkml:brush xml:id="br0">
      <inkml:brushProperty name="width" value="0.05" units="cm"/>
      <inkml:brushProperty name="height" value="0.05" units="cm"/>
      <inkml:brushProperty name="color" value="#66CC00"/>
    </inkml:brush>
  </inkml:definitions>
  <inkml:trace contextRef="#ctx0" brushRef="#br0">42 92 3906 0 0,'0'0'3847'0'0,"-1"2"-3820"0"0,0 2 27 0 0,1-1 0 0 0,-1 0 0 0 0,1 1 0 0 0,-1-1 0 0 0,1 0 0 0 0,0 1 0 0 0,1-1 0 0 0,-1 1 0 0 0,1-1 1 0 0,-1 0-1 0 0,1 1 0 0 0,0-1 0 0 0,0 0 0 0 0,0 0 0 0 0,2 4 0 0 0,-1-5-34 0 0,-1 0-1 0 0,1 0 1 0 0,0 0-1 0 0,0 0 1 0 0,-1 0-1 0 0,1 0 0 0 0,1 0 1 0 0,-1-1-1 0 0,0 1 1 0 0,0-1-1 0 0,0 0 1 0 0,1 1-1 0 0,-1-1 1 0 0,1 0-1 0 0,-1 0 1 0 0,1-1-1 0 0,-1 1 1 0 0,1 0-1 0 0,0-1 1 0 0,-1 0-1 0 0,4 1 0 0 0,2-1 124 0 0,-1 1 0 0 0,1-1-1 0 0,-1 0 1 0 0,1-1-1 0 0,10-2 1 0 0,-15 3-97 0 0,-1-1 0 0 0,1 0 0 0 0,0-1-1 0 0,-1 1 1 0 0,1 0 0 0 0,-1-1 0 0 0,0 1 0 0 0,1-1 0 0 0,-1 0-1 0 0,0 0 1 0 0,0 1 0 0 0,0-2 0 0 0,0 1 0 0 0,0 0 0 0 0,-1 0 0 0 0,1 0-1 0 0,2-5 1 0 0,-2 1-2 0 0,0 0-1 0 0,0 0 0 0 0,0 0 0 0 0,-1 0 1 0 0,0 0-1 0 0,0 0 0 0 0,-1 0 0 0 0,0 0 1 0 0,0-13-1 0 0,-1 4 61 0 0,1 13-101 0 0,0 0 0 0 0,-1 0 1 0 0,1 0-1 0 0,-1-1 0 0 0,0 1 1 0 0,1 0-1 0 0,-1 0 0 0 0,0 0 1 0 0,0 0-1 0 0,0 1 0 0 0,-1-1 1 0 0,1 0-1 0 0,0 0 0 0 0,-1 1 1 0 0,1-1-1 0 0,-1 0 0 0 0,0 1 1 0 0,1 0-1 0 0,-1-1 0 0 0,0 1 1 0 0,0 0-1 0 0,0 0 0 0 0,0 0 1 0 0,0 0-1 0 0,0 0 0 0 0,0 1 1 0 0,-3-2-1 0 0,-4 0-74 0 0,-1-1 0 0 0,1 1-1 0 0,0 1 1 0 0,-1 0 0 0 0,-11 0 0 0 0,17 1 64 0 0,-1 1 1 0 0,1 0-1 0 0,-1-1 0 0 0,1 1 0 0 0,0 1 1 0 0,0-1-1 0 0,-1 1 0 0 0,1-1 0 0 0,0 1 1 0 0,0 1-1 0 0,1-1 0 0 0,-1 0 0 0 0,0 1 1 0 0,1 0-1 0 0,-1 0 0 0 0,1 0 0 0 0,0 0 1 0 0,0 0-1 0 0,0 1 0 0 0,1-1 0 0 0,-1 1 1 0 0,1 0-1 0 0,0 0 0 0 0,0 0 0 0 0,0 0 1 0 0,0 0-1 0 0,1 0 0 0 0,0 0 0 0 0,0 1 1 0 0,0-1-1 0 0,0 0 0 0 0,0 1 0 0 0,1 7 1 0 0,0-2-76 0 0,0-6 73 0 0,0 1 1 0 0,0-1 0 0 0,0 1 0 0 0,0-1 0 0 0,1 1 0 0 0,2 6 0 0 0,-2-9 15 0 0,-1 0 1 0 0,1-1-1 0 0,0 1 1 0 0,1-1-1 0 0,-1 1 1 0 0,0-1-1 0 0,0 0 1 0 0,0 1-1 0 0,1-1 1 0 0,-1 0-1 0 0,1 0 1 0 0,-1 0-1 0 0,1 0 1 0 0,-1 0-1 0 0,1 0 1 0 0,0 0-1 0 0,-1-1 1 0 0,1 1-1 0 0,0-1 1 0 0,1 1-1 0 0,13 2 77 0 0,-1-1-1 0 0,0-1 1 0 0,1 0 0 0 0,-1-1-1 0 0,26-3 1 0 0,-30 1-19 0 0,-1 1 0 0 0,1-2 0 0 0,-1 0 0 0 0,0 0 0 0 0,0 0 0 0 0,0-2 0 0 0,0 1 0 0 0,-1-1 0 0 0,0 0 0 0 0,0-1 0 0 0,0 0 0 0 0,-1-1 0 0 0,12-10 0 0 0,-20 17-69 0 0,0 0 0 0 0,0 0 0 0 0,0-1 0 0 0,0 1 0 0 0,1 0 1 0 0,-1 0-1 0 0,0 0 0 0 0,0 0 0 0 0,0 0 0 0 0,0 0 0 0 0,0 0 1 0 0,1 0-1 0 0,-1 0 0 0 0,0 0 0 0 0,0 0 0 0 0,0 0 0 0 0,1 0 1 0 0,-1 0-1 0 0,0 0 0 0 0,0 0 0 0 0,0 0 0 0 0,0 0 0 0 0,1 0 1 0 0,-1 0-1 0 0,0 0 0 0 0,0 0 0 0 0,0 0 0 0 0,0 0 0 0 0,0 0 1 0 0,1 1-1 0 0,-1-1 0 0 0,0 0 0 0 0,0 0 0 0 0,0 0 0 0 0,0 0 1 0 0,0 0-1 0 0,0 0 0 0 0,1 1 0 0 0,-1-1 0 0 0,0 0 0 0 0,0 0 1 0 0,0 0-1 0 0,0 0 0 0 0,0 0 0 0 0,0 1 0 0 0,0-1 0 0 0,0 0 1 0 0,0 0-1 0 0,0 0 0 0 0,0 0 0 0 0,0 1 0 0 0,0-1 0 0 0,0 0 1 0 0,4 12-179 0 0,-4-11 194 0 0,1 5 28 0 0,1 0-1 0 0,0 0 0 0 0,0 0 0 0 0,1-1 1 0 0,5 11-1 0 0,-6-14-200 0 0,-1 1-1 0 0,1-1 1 0 0,0 0-1 0 0,0 0 1 0 0,0 0-1 0 0,4 2 1 0 0,-5-3-214 0 0,1 0 0 0 0,-1 0 1 0 0,1 0-1 0 0,-1-1 0 0 0,1 1 0 0 0,-1 0 0 0 0,1-1 1 0 0,0 0-1 0 0,-1 1 0 0 0,1-1 0 0 0,3 0 1 0 0,2 0-4463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352"/>
    </inkml:context>
    <inkml:brush xml:id="br0">
      <inkml:brushProperty name="width" value="0.05" units="cm"/>
      <inkml:brushProperty name="height" value="0.05" units="cm"/>
      <inkml:brushProperty name="color" value="#66CC00"/>
    </inkml:brush>
  </inkml:definitions>
  <inkml:trace contextRef="#ctx0" brushRef="#br0">1 1 7123 0 0,'0'0'1905'0'0,"3"11"-1337"0"0,4 14-346 0 0,30 87 1192 0 0,-32-95-995 0 0,0 0 0 0 0,4 23 0 0 0,-1 0 18 0 0,19 90 129 0 0,-27-128-542 0 0,0 0 1 0 0,1 0 0 0 0,-1 0 0 0 0,1 0-1 0 0,-1 0 1 0 0,1-1 0 0 0,0 1 0 0 0,2 3-1 0 0,-3-4-88 0 0,1-1 0 0 0,-1 1-1 0 0,1-1 1 0 0,-1 1 0 0 0,1-1-1 0 0,-1 0 1 0 0,1 1 0 0 0,0-1-1 0 0,-1 0 1 0 0,1 1 0 0 0,0-1-1 0 0,-1 0 1 0 0,1 0 0 0 0,0 1-1 0 0,0-1 1 0 0,-1 0 0 0 0,1 0-1 0 0,0 0 1 0 0,0 0 0 0 0,-1 0-1 0 0,1 0 1 0 0,0 0-1 0 0,-1 0 1 0 0,1-1 0 0 0,0 1-1 0 0,0 0 1 0 0,-1 0 0 0 0,1 0-1 0 0,1-1 1 0 0,-2 0-83 0 0,1 1 1 0 0,-1 0-1 0 0,0 0 0 0 0,1-1 0 0 0,-1 1 1 0 0,1 0-1 0 0,-1 0 0 0 0,0-1 0 0 0,1 1 1 0 0,-1 0-1 0 0,0-1 0 0 0,0 1 1 0 0,1-1-1 0 0,-1 1 0 0 0,0 0 0 0 0,0-1 1 0 0,1 1-1 0 0,-1-1 0 0 0,0 1 0 0 0,0-1 1 0 0,0 1-1 0 0,0-1 0 0 0,0 1 0 0 0,0 0 1 0 0,0-1-1 0 0,0 1 0 0 0,0-1 1 0 0,0 1-1 0 0,0-1 0 0 0,0 0 0 0 0,0-10-4847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777"/>
    </inkml:context>
    <inkml:brush xml:id="br0">
      <inkml:brushProperty name="width" value="0.05" units="cm"/>
      <inkml:brushProperty name="height" value="0.05" units="cm"/>
      <inkml:brushProperty name="color" value="#66CC00"/>
    </inkml:brush>
  </inkml:definitions>
  <inkml:trace contextRef="#ctx0" brushRef="#br0">1 1 7107 0 0,'0'0'4018'0'0,"30"0"-4098"0"0,-6 0 192 0 0,3 0 272 0 0,0 0-128 0 0,-3 3-80 0 0,-1-1-127 0 0,-6 2-17 0 0,0-2 32 0 0,-3 1-48 0 0,-4-1-721 0 0,-3-2-1296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388"/>
    </inkml:context>
    <inkml:brush xml:id="br0">
      <inkml:brushProperty name="width" value="0.05" units="cm"/>
      <inkml:brushProperty name="height" value="0.05" units="cm"/>
      <inkml:brushProperty name="color" value="#66CC00"/>
    </inkml:brush>
  </inkml:definitions>
  <inkml:trace contextRef="#ctx0" brushRef="#br0">1 1 2129 0 0,'0'0'7689'0'0,"0"26"-7268"0"0,0 86 783 0 0,0-111-1204 0 0,0-1 1 0 0,0 1-1 0 0,0-1 1 0 0,1 1-1 0 0,-1-1 1 0 0,0 0-1 0 0,1 1 1 0 0,-1-1-1 0 0,0 0 1 0 0,1 1-1 0 0,-1-1 0 0 0,0 0 1 0 0,1 1-1 0 0,-1-1 1 0 0,1 0-1 0 0,-1 1 1 0 0,0-1-1 0 0,1 0 1 0 0,-1 0-1 0 0,1 0 1 0 0,-1 1-1 0 0,1-1 1 0 0,-1 0-1 0 0,1 0 1 0 0,-1 0-1 0 0,1 0 1 0 0,-1 0-1 0 0,1 0 1 0 0,0 0-1 0 0,20 0 28 0 0,-17 0-4 0 0,2 0 28 0 0,0 0 1 0 0,0 0-1 0 0,-1-1 0 0 0,1 0 0 0 0,-1 0 0 0 0,1 0 0 0 0,-1-1 1 0 0,11-3-1 0 0,-12 2-11 0 0,0 1 1 0 0,-1-1 0 0 0,1 1-1 0 0,-1-1 1 0 0,1 0 0 0 0,-1-1-1 0 0,0 1 1 0 0,0-1 0 0 0,0 1-1 0 0,0-1 1 0 0,-1 0 0 0 0,3-4-1 0 0,-1-1 20 0 0,-1-1 0 0 0,0 1-1 0 0,0-1 1 0 0,-1 0 0 0 0,0 0 0 0 0,-1 0-1 0 0,1-10 1 0 0,-2 108-5 0 0,0-87-80 0 0,0 1 0 0 0,1 0 0 0 0,-1-1 0 0 0,1 1 1 0 0,-1 0-1 0 0,1-1 0 0 0,0 1 0 0 0,-1-1 0 0 0,1 1 0 0 0,0-1 0 0 0,0 0 0 0 0,0 1 1 0 0,0-1-1 0 0,0 0 0 0 0,0 0 0 0 0,0 1 0 0 0,1-1 0 0 0,-1 0 0 0 0,0 0 0 0 0,3 1 0 0 0,-1-1-433 0 0,-1 1 0 0 0,0-1 0 0 0,0 0 0 0 0,1 0-1 0 0,-1-1 1 0 0,0 1 0 0 0,5 1 0 0 0,1-2-2747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809"/>
    </inkml:context>
    <inkml:brush xml:id="br0">
      <inkml:brushProperty name="width" value="0.05" units="cm"/>
      <inkml:brushProperty name="height" value="0.05" units="cm"/>
      <inkml:brushProperty name="color" value="#66CC00"/>
    </inkml:brush>
  </inkml:definitions>
  <inkml:trace contextRef="#ctx0" brushRef="#br0">1 45 3105 0 0,'0'0'5875'0'0,"2"15"-5744"0"0,1 7-99 0 0,-1-1 151 0 0,8 30-1 0 0,-9-88 5316 0 0,1-57-4550 0 0,-2 93-949 0 0,0 0 0 0 0,0 0 1 0 0,0 0-1 0 0,0 0 0 0 0,0 0 1 0 0,0 0-1 0 0,0-1 0 0 0,0 1 0 0 0,1 0 1 0 0,-1 0-1 0 0,0 0 0 0 0,1 0 0 0 0,-1 0 1 0 0,0 0-1 0 0,1 0 0 0 0,1-2 0 0 0,-1 3-65 0 0,0-1 0 0 0,0 1 0 0 0,1-1-1 0 0,-1 1 1 0 0,0 0 0 0 0,1 0 0 0 0,-1-1 0 0 0,0 1-1 0 0,1 0 1 0 0,-1 0 0 0 0,0 0 0 0 0,2 1-1 0 0,2-1-182 0 0,55 0-5511 0 0,-43 0 1203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4.277"/>
    </inkml:context>
    <inkml:brush xml:id="br0">
      <inkml:brushProperty name="width" value="0.05" units="cm"/>
      <inkml:brushProperty name="height" value="0.05" units="cm"/>
      <inkml:brushProperty name="color" value="#66CC00"/>
    </inkml:brush>
  </inkml:definitions>
  <inkml:trace contextRef="#ctx0" brushRef="#br0">17 102 2961 0 0,'0'0'4634'0'0,"12"3"-4084"0"0,12 1 186 0 0,0 0-1 0 0,38 1 0 0 0,-55-5-704 0 0,-4 1 62 0 0,0-1 0 0 0,0 0 0 0 0,0 0 0 0 0,0-1 0 0 0,0 1 0 0 0,0-1 0 0 0,4-1-1 0 0,-6 2-18 0 0,0-1-1 0 0,1 0 1 0 0,-2 1-1 0 0,1-1 0 0 0,0 0 1 0 0,0 0-1 0 0,0 0 1 0 0,0 0-1 0 0,0 0 1 0 0,-1 0-1 0 0,1 0 0 0 0,0 0 1 0 0,-1 0-1 0 0,1 0 1 0 0,-1 0-1 0 0,1 0 0 0 0,-1 0 1 0 0,1-1-1 0 0,-1 1 1 0 0,0 0-1 0 0,0 0 0 0 0,0-2 1 0 0,1-1 19 0 0,0 1 1 0 0,-1-1 0 0 0,0 0-1 0 0,0 1 1 0 0,0-1-1 0 0,0 0 1 0 0,0 1-1 0 0,-1-1 1 0 0,1 1-1 0 0,-3-6 1 0 0,2 7-46 0 0,0 0-1 0 0,-1-1 1 0 0,1 1-1 0 0,-1 0 1 0 0,1 0-1 0 0,-1 0 1 0 0,0 0 0 0 0,0 0-1 0 0,0 1 1 0 0,0-1-1 0 0,0 1 1 0 0,0-1-1 0 0,0 1 1 0 0,0 0-1 0 0,-3-2 1 0 0,-2 0-60 0 0,0 1 1 0 0,0-1-1 0 0,0 1 0 0 0,0 1 1 0 0,0-1-1 0 0,-1 1 0 0 0,-10 0 1 0 0,15 1 7 0 0,0-1 1 0 0,0 1-1 0 0,0 0 1 0 0,1 1-1 0 0,-1-1 1 0 0,0 0-1 0 0,0 1 1 0 0,0 0-1 0 0,1 0 0 0 0,-1 0 1 0 0,0 0-1 0 0,1 0 1 0 0,-1 0-1 0 0,1 1 1 0 0,-1-1-1 0 0,1 1 1 0 0,-1-1-1 0 0,1 1 1 0 0,0 0-1 0 0,0 0 1 0 0,-3 4-1 0 0,1 1-14 0 0,0 1-1 0 0,0-1 1 0 0,1 1-1 0 0,0 0 1 0 0,1 0 0 0 0,0 1-1 0 0,0-1 1 0 0,0 0-1 0 0,1 1 1 0 0,1-1-1 0 0,0 18 1 0 0,0-24 26 0 0,0 1 1 0 0,0-1 0 0 0,1 0-1 0 0,-1 1 1 0 0,1-1 0 0 0,0 0-1 0 0,0 1 1 0 0,0-1-1 0 0,0 0 1 0 0,0 0 0 0 0,0 0-1 0 0,1 0 1 0 0,-1 0 0 0 0,1 0-1 0 0,-1 0 1 0 0,1 0-1 0 0,0 0 1 0 0,-1-1 0 0 0,1 1-1 0 0,0-1 1 0 0,0 1-1 0 0,0-1 1 0 0,1 0 0 0 0,-1 0-1 0 0,3 1 1 0 0,7 3 28 0 0,1-1 0 0 0,-1 0 0 0 0,21 3 0 0 0,-24-5-12 0 0,94 10-107 0 0,-32-9-3736 0 0,-33-3-1433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6.454"/>
    </inkml:context>
    <inkml:brush xml:id="br0">
      <inkml:brushProperty name="width" value="0.05" units="cm"/>
      <inkml:brushProperty name="height" value="0.05" units="cm"/>
      <inkml:brushProperty name="color" value="#E71224"/>
    </inkml:brush>
  </inkml:definitions>
  <inkml:trace contextRef="#ctx0" brushRef="#br0">1 0 9188 0 0,'0'0'4882'0'0,"0"2"-4724"0"0,3 11 75 0 0,-1 1 0 0 0,0-1 1 0 0,-1 23-1 0 0,1-2 339 0 0,34 370 1167 0 0,-27-96-1444 0 0,-10-208-240 0 0,-1-36 6 0 0,-3 0 0 0 0,-15 81 1 0 0,-1 54-586 0 0,18-167-153 0 0,3 3-2540 0 0,0-25 23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7.578"/>
    </inkml:context>
    <inkml:brush xml:id="br0">
      <inkml:brushProperty name="width" value="0.05" units="cm"/>
      <inkml:brushProperty name="height" value="0.05" units="cm"/>
      <inkml:brushProperty name="color" value="#E71224"/>
    </inkml:brush>
  </inkml:definitions>
  <inkml:trace contextRef="#ctx0" brushRef="#br0">1 89 3746 0 0,'2'-7'10251'0'0,"1"6"-9068"0"0,24 0-1330 0 0,41-7 0 0 0,-16 0 367 0 0,894-46 1957 0 0,-648 49-1745 0 0,-151 2-1232 0 0,-1 2-3869 0 0,-124 1 475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510"/>
    </inkml:context>
    <inkml:brush xml:id="br0">
      <inkml:brushProperty name="width" value="0.05" units="cm"/>
      <inkml:brushProperty name="height" value="0.05" units="cm"/>
      <inkml:brushProperty name="color" value="#E71224"/>
    </inkml:brush>
  </inkml:definitions>
  <inkml:trace contextRef="#ctx0" brushRef="#br0">0 7 1473 0 0,'0'0'8542'0'0,"26"0"-7995"0"0,170 1 1310 0 0,467-7 232 0 0,-375 4-2596 0 0,-160 3-6600 0 0,-103-1 2006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993"/>
    </inkml:context>
    <inkml:brush xml:id="br0">
      <inkml:brushProperty name="width" value="0.05" units="cm"/>
      <inkml:brushProperty name="height" value="0.05" units="cm"/>
      <inkml:brushProperty name="color" value="#E71224"/>
    </inkml:brush>
  </inkml:definitions>
  <inkml:trace contextRef="#ctx0" brushRef="#br0">1 50 9108 0 0,'0'0'875'0'0,"35"-3"-296"0"0,116-11-221 0 0,628-12 1117 0 0,-678 27-1782 0 0,84-7-4274 0 0,-124 4 307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1:53.630"/>
    </inkml:context>
    <inkml:brush xml:id="br0">
      <inkml:brushProperty name="width" value="0.35" units="cm"/>
      <inkml:brushProperty name="height" value="0.35" units="cm"/>
    </inkml:brush>
  </inkml:definitions>
  <inkml:trace contextRef="#ctx0" brushRef="#br0">3069 957 6227 0 0,'-29'-2'253'0'0,"-202"-18"91"0"0,151 12 703 0 0,0-4 0 0 0,1-4 0 0 0,1-3-1 0 0,0-3 1 0 0,-92-40 0 0 0,94 30-564 0 0,-292-130 1974 0 0,330 143-2174 0 0,-44-13 1 0 0,66 26-259 0 0,-1 2 0 0 0,-1 0 0 0 0,1 0 0 0 0,-1 2 0 0 0,-23-1 0 0 0,27 3-12 0 0,1 0 0 0 0,0 0 0 0 0,0 2-1 0 0,0 0 1 0 0,0 0 0 0 0,0 1 0 0 0,0 1-1 0 0,-21 8 1 0 0,22-6-4 0 0,6-4-4 0 0,1 0 1 0 0,-1 0-1 0 0,1 1 0 0 0,0 0 0 0 0,0 0 0 0 0,-7 6 0 0 0,11-7 11 0 0,1-18-73 0 0,0-1 0 0 0,1 1 0 0 0,0 1 0 0 0,2-1 0 0 0,0 0 0 0 0,1 0 0 0 0,8-23 0 0 0,-6 25 62 0 0,0 1 13 0 0,0-1 1 0 0,-1 1-1 0 0,0-1 0 0 0,-2 0 1 0 0,1 0-1 0 0,1-25 1 0 0,-5 38-20 0 0,0 1 0 0 0,0-1-1 0 0,0 1 1 0 0,0 0 0 0 0,0-1 0 0 0,0 1 0 0 0,0-1 0 0 0,0 1 0 0 0,0-1 0 0 0,0 1 0 0 0,-1 0 0 0 0,1-1 0 0 0,0 1 0 0 0,0-1 0 0 0,0 1 0 0 0,-1 0 0 0 0,1-1 0 0 0,0 1 0 0 0,-1 0 0 0 0,1-1 0 0 0,0 1 0 0 0,-1 0 0 0 0,1-1-1 0 0,0 1 1 0 0,-1 0 0 0 0,1 0 0 0 0,0 0 0 0 0,-1-1 0 0 0,1 1 0 0 0,-1 0 0 0 0,1 0 0 0 0,0 0 0 0 0,-2 0 0 0 0,-16 0-63 0 0,11 1 36 0 0,-7 1-56 0 0,0 0 0 0 0,1 1 0 0 0,-1 1 0 0 0,-22 8 0 0 0,-52 30-185 0 0,53-24 245 0 0,-231 121-20 0 0,-117 56 230 0 0,383-195-185 0 0,0 0 1 0 0,0 0-1 0 0,0 0 1 0 0,0 0-1 0 0,0 0 1 0 0,0 0-1 0 0,0-1 1 0 0,0 1-1 0 0,0 0 1 0 0,0 0-1 0 0,0 0 1 0 0,0 0-1 0 0,0 0 1 0 0,0 0-1 0 0,0 0 1 0 0,0 0-1 0 0,0 0 1 0 0,0 0-1 0 0,0-1 1 0 0,-1 1-1 0 0,1 0 1 0 0,0 0-1 0 0,0 0 1 0 0,0 0-1 0 0,0 0 1 0 0,0 0-1 0 0,0 0 1 0 0,0 0-1 0 0,0 0 1 0 0,0 0 0 0 0,0 0-1 0 0,0 0 1 0 0,0 0-1 0 0,-1 0 1 0 0,1 0-1 0 0,0 0 1 0 0,0 0-1 0 0,0-1 1 0 0,0 1-1 0 0,0 0 1 0 0,0 0-1 0 0,0 0 1 0 0,0 0-1 0 0,0 0 1 0 0,-1 0-1 0 0,1 0 1 0 0,0 1-1 0 0,0-1 1 0 0,0 0-1 0 0,0 0 1 0 0,0 0-1 0 0,0 0 1 0 0,0 0-1 0 0,0 0 1 0 0,0 0-1 0 0,0 0 1 0 0,-1 0-1 0 0,1 0 1 0 0,0 0-1 0 0,0 0 1 0 0,0 0-1 0 0,0 0 1 0 0,0 0-1 0 0,0 0 1 0 0,0 0-1 0 0,0 1 1 0 0,1-4-38 0 0,0 0 0 0 0,1 0-1 0 0,-1 0 1 0 0,1 1 0 0 0,-1-1 0 0 0,1 0-1 0 0,0 1 1 0 0,0-1 0 0 0,0 1 0 0 0,1 0-1 0 0,-1 0 1 0 0,0 0 0 0 0,1 0 0 0 0,5-3-1 0 0,6-6-65 0 0,418-379 817 0 0,-425 383-704 0 0,17-19-7 0 0,-23 24-2 0 0,1 0 0 0 0,-1 0 0 0 0,0 0 1 0 0,0 0-1 0 0,0 0 0 0 0,0 0 0 0 0,0 0 0 0 0,-1 0 0 0 0,1 0 1 0 0,-1 0-1 0 0,1 0 0 0 0,-1-4 0 0 0,-4 5-69 0 0,-3 1 55 0 0,0 1-1 0 0,0 0 1 0 0,0 0-1 0 0,0 1 0 0 0,0 0 1 0 0,-11 4-1 0 0,-43 24 50 0 0,43-21-47 0 0,-100 58 66 0 0,-214 157 0 0 0,317-212-88 0 0,16-15-325 0 0,3-5 329 0 0,0-1 1 0 0,1 1-1 0 0,0 0 1 0 0,0 1 0 0 0,1-1-1 0 0,12-12 1 0 0,0 0 74 0 0,29-36 107 0 0,63-98-1 0 0,-108 152-147 0 0,-1-1-1 0 0,0 0 0 0 0,1 0 1 0 0,-1 1-1 0 0,-1-1 0 0 0,1 0 1 0 0,0 0-1 0 0,-1 0 0 0 0,1 0 1 0 0,-1-5-1 0 0,0 8-6 0 0,0 0-1 0 0,0 0 1 0 0,0 0 0 0 0,0-1-1 0 0,0 1 1 0 0,0 0 0 0 0,0 0 0 0 0,0 0-1 0 0,0-1 1 0 0,0 1 0 0 0,0 0-1 0 0,0 0 1 0 0,-1 0 0 0 0,1 0-1 0 0,0-1 1 0 0,0 1 0 0 0,0 0-1 0 0,0 0 1 0 0,0 0 0 0 0,0 0 0 0 0,-1-1-1 0 0,1 1 1 0 0,0 0 0 0 0,0 0-1 0 0,0 0 1 0 0,0 0 0 0 0,0 0-1 0 0,-1 0 1 0 0,1 0 0 0 0,0 0-1 0 0,0 0 1 0 0,0 0 0 0 0,-1-1 0 0 0,1 1-1 0 0,0 0 1 0 0,0 0 0 0 0,0 0-1 0 0,-1 0 1 0 0,1 0 0 0 0,0 0-1 0 0,0 0 1 0 0,0 0 0 0 0,-1 1 0 0 0,1-1-1 0 0,0 0 1 0 0,0 0 0 0 0,0 0-1 0 0,0 0 1 0 0,-1 0 0 0 0,1 0-1 0 0,0 0 1 0 0,0 0 0 0 0,-5 1-21 0 0,-7 1 17 0 0,0 0 0 0 0,0 1 0 0 0,0 1 0 0 0,1 0 0 0 0,-1 0 0 0 0,-10 6 0 0 0,-71 42 39 0 0,75-41-33 0 0,-152 97 46 0 0,108-67 13 0 0,60-46-613 0 0,10-9 415 0 0,13-11 108 0 0,31-26-1 0 0,18-20 249 0 0,-56 55-146 0 0,23-29 49 0 0,-35 41-113 0 0,0 1 0 0 0,0 0 0 0 0,0-1 0 0 0,0 1 1 0 0,0-1-1 0 0,-1 0 0 0 0,0 0 0 0 0,0 0 1 0 0,0 1-1 0 0,0-1 0 0 0,0-5 0 0 0,-7 9-99 0 0,-2 1 96 0 0,0 0-1 0 0,-1 1 0 0 0,1 1 0 0 0,0-1 0 0 0,0 1 0 0 0,0 0 0 0 0,0 1 0 0 0,-8 5 0 0 0,-65 45 42 0 0,65-42-51 0 0,-147 115 82 0 0,159-124-85 0 0,3-2 2 0 0,-1 0-1 0 0,1 0 0 0 0,0 0 1 0 0,-1 0-1 0 0,1 0 1 0 0,0 0-1 0 0,0 0 0 0 0,0 0 1 0 0,0 1-1 0 0,0-1 1 0 0,0 0-1 0 0,1 1 1 0 0,-1-1-1 0 0,0 0 0 0 0,1 1 1 0 0,-2 2-1 0 0,7-5-260 0 0,8-2 227 0 0,0 0-1 0 0,0-1 1 0 0,-1-1 0 0 0,1 0-1 0 0,-1-1 1 0 0,21-14-1 0 0,-10 7 23 0 0,213-125 423 0 0,-46 25-255 0 0,-156 92-153 0 0,-32 19-40 0 0,-6 4-53 0 0,-221 128 541 0 0,148-82-428 0 0,-243 153 28 0 0,303-191-87 0 0,262-163-481 0 0,-107 63 707 0 0,-89 59-127 0 0,57-36 35 0 0,160-75-1 0 0,-266 142-97 0 0,0 0 1 0 0,0 0 0 0 0,0 0-1 0 0,0 0 1 0 0,0 0-1 0 0,1-1 1 0 0,-1 1-1 0 0,0 0 1 0 0,0 0-1 0 0,0 0 1 0 0,0 0-1 0 0,0 0 1 0 0,1 0 0 0 0,-1 0-1 0 0,0 0 1 0 0,0 0-1 0 0,0 0 1 0 0,0 0-1 0 0,0 0 1 0 0,1 0-1 0 0,-1 0 1 0 0,0 0 0 0 0,0 0-1 0 0,0 1 1 0 0,0-1-1 0 0,0 0 1 0 0,0 0-1 0 0,1 0 1 0 0,-1 0-1 0 0,0 0 1 0 0,0 0-1 0 0,0 0 1 0 0,0 0 0 0 0,0 0-1 0 0,0 1 1 0 0,0-1-1 0 0,1 0 1 0 0,-1 0-1 0 0,0 0 1 0 0,0 0-1 0 0,0 0 1 0 0,0 0-1 0 0,0 1 1 0 0,0-1 0 0 0,0 0-1 0 0,0 0 1 0 0,0 0-1 0 0,0 0 1 0 0,0 0-1 0 0,0 1 1 0 0,0-1-1 0 0,0 0 1 0 0,0 0-1 0 0,0 0 1 0 0,0 0 0 0 0,0 0-1 0 0,0 1 1 0 0,0-1-1 0 0,0 0 1 0 0,0 0-1 0 0,0 0 1 0 0,0 0-1 0 0,-5 12-26 0 0,-3-1 79 0 0,0-1 0 0 0,0 0 1 0 0,-18 15-1 0 0,9-9-12 0 0,-13 14-9 0 0,-185 192 319 0 0,215-221-342 0 0,-27 34 99 0 0,26-32-104 0 0,-1-1 0 0 0,1 1 0 0 0,-1 0 0 0 0,1 1 0 0 0,0-1 0 0 0,0 0 0 0 0,0 0 0 0 0,1 0-1 0 0,-1 1 1 0 0,1 4 0 0 0,-1-8-1 0 0,1 1 0 0 0,0-1 0 0 0,0 0 0 0 0,0 0 1 0 0,0 0-1 0 0,0 1 0 0 0,0-1 0 0 0,0 0 0 0 0,0 0 0 0 0,0 0 0 0 0,0 1 0 0 0,1-1 0 0 0,-1 0 0 0 0,0 0 0 0 0,0 0 0 0 0,0 1 0 0 0,0-1 0 0 0,0 0 0 0 0,0 0 0 0 0,0 0 0 0 0,0 1 0 0 0,1-1 0 0 0,-1 0 0 0 0,0 0 0 0 0,0 0 0 0 0,0 0 0 0 0,0 1 0 0 0,0-1 0 0 0,1 0 0 0 0,-1 0 0 0 0,0 0 0 0 0,0 0 0 0 0,0 0 0 0 0,1 0 0 0 0,-1 0 0 0 0,0 0 0 0 0,0 0 0 0 0,0 0 0 0 0,1 0 0 0 0,-1 1 0 0 0,0-1 0 0 0,1 0 0 0 0,12 1-23 0 0,0 0-1 0 0,0-1 1 0 0,1 0 0 0 0,-1-1-1 0 0,0 0 1 0 0,0-1-1 0 0,0-1 1 0 0,0 0-1 0 0,15-6 1 0 0,20-9 62 0 0,47-25 1 0 0,-60 27 26 0 0,139-70 177 0 0,145-62-64 0 0,-312 145-194 0 0,0 0 0 0 0,1 0-1 0 0,-1 1 1 0 0,1 1 0 0 0,-1-1-1 0 0,1 1 1 0 0,9 0 0 0 0,-17 1 12 0 0,1 0 0 0 0,-1 1-1 0 0,1-1 1 0 0,-1 0 0 0 0,0 1 0 0 0,1-1 0 0 0,-1 0 0 0 0,1 1 0 0 0,-1-1 0 0 0,0 1 0 0 0,1-1 0 0 0,-1 1 0 0 0,0-1-1 0 0,0 1 1 0 0,0-1 0 0 0,1 1 0 0 0,-1-1 0 0 0,0 1 0 0 0,0-1 0 0 0,0 1 0 0 0,0-1 0 0 0,0 1 0 0 0,0 0-1 0 0,0-1 1 0 0,0 1 0 0 0,0-1 0 0 0,0 1 0 0 0,0-1 0 0 0,0 1 0 0 0,0-1 0 0 0,0 1 0 0 0,-1 0 0 0 0,1 3-17 0 0,0 8 45 0 0,0 0 1 0 0,-1-1 0 0 0,0 1 0 0 0,-1-1 0 0 0,0 1 0 0 0,-1-1-1 0 0,0 0 1 0 0,-9 21 0 0 0,-42 78 59 0 0,22-46-23 0 0,-27 75 0 0 0,55-126-53 0 0,0 1 0 0 0,1 0-1 0 0,1 0 1 0 0,0 0 0 0 0,0 0-1 0 0,2 20 1 0 0,0-32-14 0 0,0-1-1 0 0,0 1 0 0 0,0 0 1 0 0,1 0-1 0 0,-1-1 0 0 0,1 1 1 0 0,-1-1-1 0 0,1 1 1 0 0,0 0-1 0 0,-1-1 0 0 0,1 1 1 0 0,0-1-1 0 0,0 1 0 0 0,0-1 1 0 0,0 0-1 0 0,0 1 1 0 0,0-1-1 0 0,1 0 0 0 0,-1 0 1 0 0,0 0-1 0 0,1 0 0 0 0,-1 0 1 0 0,1 0-1 0 0,-1 0 0 0 0,1 0 1 0 0,-1-1-1 0 0,1 1 1 0 0,-1-1-1 0 0,1 1 0 0 0,0-1 1 0 0,-1 1-1 0 0,4-1 0 0 0,6 2-40 0 0,0-2 0 0 0,0 1-1 0 0,-1-1 1 0 0,13-2 0 0 0,-14 1 25 0 0,1-1 19 0 0,1 0-1 0 0,-1 0 1 0 0,1-1 0 0 0,-1-1-1 0 0,0 0 1 0 0,0 0-1 0 0,0-1 1 0 0,-1 0-1 0 0,0-1 1 0 0,0 0 0 0 0,10-8-1 0 0,10-10 144 0 0,46-51 0 0 0,-68 68-84 0 0,-1 0 0 0 0,0-1 0 0 0,0 0 0 0 0,9-16-1 0 0,-14 19 17 0 0,-1 5-33 0 0,0 10 73 0 0,0 3-85 0 0,1-1 0 0 0,0 0 0 0 0,0 0-1 0 0,1 0 1 0 0,4 14 0 0 0,-3-19-28 0 0,-1 0-1 0 0,2 0 0 0 0,-1-1 0 0 0,1 1 1 0 0,0-1-1 0 0,0 1 0 0 0,0-1 0 0 0,1-1 0 0 0,11 11 1 0 0,-8-8-10 0 0,1-1 1 0 0,1 0 0 0 0,-1-1 0 0 0,1 0 0 0 0,0 0 0 0 0,0-1-1 0 0,1-1 1 0 0,0 0 0 0 0,18 5 0 0 0,-5-4-22 0 0,0-1-1 0 0,-1-1 1 0 0,41-1 0 0 0,-61-2 30 0 0,-1 0 0 0 0,0 0 0 0 0,0 0 0 0 0,1-1 0 0 0,-1 1 0 0 0,0-1 0 0 0,0 1 0 0 0,0-1 0 0 0,0 0 0 0 0,0 0 0 0 0,1 0 1 0 0,-2 0-1 0 0,1-1 0 0 0,0 1 0 0 0,0 0 0 0 0,3-4 0 0 0,-2 2 15 0 0,-1 0 0 0 0,1 0 0 0 0,-1-1 1 0 0,0 1-1 0 0,0-1 0 0 0,0 1 0 0 0,-1-1 0 0 0,3-7 0 0 0,-1-2 67 0 0,0-1 0 0 0,-1 0-1 0 0,0 0 1 0 0,-1-21-1 0 0,-1-46-229 0 0,0 83 141 0 0,1 0-1 0 0,-1-1 0 0 0,1 1 1 0 0,-1-1-1 0 0,1 1 0 0 0,0-1 1 0 0,0 1-1 0 0,0-1 0 0 0,0 1 1 0 0,0-1-1 0 0,0 0 0 0 0,0 0 1 0 0,0 1-1 0 0,1-1 1 0 0,1 1-1 0 0,1 2-10 0 0,18 16 34 0 0,0-2 0 0 0,2 0 0 0 0,45 26 0 0 0,85 32 42 0 0,-91-49-47 0 0,1-3 0 0 0,1-3 1 0 0,108 20-1 0 0,-123-36-76 0 0,-49-5 67 0 0,-1-1 1 0 0,1 1-1 0 0,-1-1 1 0 0,1 0-1 0 0,-1 1 1 0 0,1-1 0 0 0,-1 0-1 0 0,0 1 1 0 0,1-1-1 0 0,-1 0 1 0 0,0 0 0 0 0,0 1-1 0 0,0-1 1 0 0,0 0-1 0 0,0 0 1 0 0,1 0 0 0 0,-1 1-1 0 0,0-1 1 0 0,-1 0-1 0 0,1 0 1 0 0,0 1-1 0 0,0-3 1 0 0,-3-20 156 0 0,1 17-144 0 0,0-1 1 0 0,0 1-1 0 0,-1 0 0 0 0,0 0 0 0 0,0 0 0 0 0,0 1 1 0 0,-1-1-1 0 0,0 1 0 0 0,-4-6 0 0 0,-9-7-25 0 0,-21-18 0 0 0,32 30 16 0 0,-193-148-112 0 0,190 148 118 0 0,6 3-19 0 0,-1 0 0 0 0,0 0 0 0 0,1 1 0 0 0,-1-1 0 0 0,0 1 0 0 0,0 0 0 0 0,0 0 1 0 0,-1 1-1 0 0,-6-3 0 0 0,13 7-26 0 0,12 9-7 0 0,0 0 1 0 0,0-1-1 0 0,1-1 1 0 0,0 0-1 0 0,20 8 1 0 0,-9-3 39 0 0,302 147 62 0 0,-233-123-35 0 0,159 41 0 0 0,-243-77-23 0 0,0-1 0 0 0,0 0 0 0 0,18 1 0 0 0,-29-4-2 0 0,1 0-1 0 0,-1 0 1 0 0,0 0-1 0 0,1 0 0 0 0,-1 0 1 0 0,0 0-1 0 0,0 0 0 0 0,0 0 1 0 0,0 0-1 0 0,0 0 1 0 0,0 0-1 0 0,0-2 0 0 0,0 1 16 0 0,0 0 2 0 0,-1-1 0 0 0,1 1 0 0 0,0 0 0 0 0,0-1 0 0 0,-1 1 0 0 0,0 0 0 0 0,1 0 0 0 0,-1 0 0 0 0,0 0 0 0 0,0-1 0 0 0,0 1 0 0 0,-3-3-1 0 0,-21-21 31 0 0,18 20-41 0 0,-41-34-148 0 0,-2 2 0 0 0,-1 2 0 0 0,-2 2 0 0 0,-1 3 0 0 0,-112-47 0 0 0,166 78 143 0 0,-10-4-29 0 0,-1 0-1 0 0,1 0 1 0 0,0 1 0 0 0,-22-3-1 0 0,29 7-3 0 0,3 5 20 0 0,0-2 12 0 0,1 0-1 0 0,0-1 0 0 0,0 1 0 0 0,0 0 0 0 0,0-1 0 0 0,1 1 0 0 0,-1-1 0 0 0,1 1 1 0 0,0-1-1 0 0,0 0 0 0 0,3 4 0 0 0,5 5-17 0 0,20 18 0 0 0,-29-28 20 0 0,115 103 91 0 0,4-5 0 0 0,4-6 0 0 0,4-4 0 0 0,4-7 0 0 0,166 77 1 0 0,-257-139-39 0 0,-39-21 32 0 0,-6-5 46 0 0,-11-10-13 0 0,-1 1 0 0 0,-1 0 0 0 0,0 1 0 0 0,-30-16 1 0 0,10 5-118 0 0,-648-385-660 0 0,649 390 673 0 0,29 17 1 0 0,5 7-19 0 0,9 11-34 0 0,9 4 7 0 0,1-1 0 0 0,1-1 0 0 0,36 29 0 0 0,-41-36 38 0 0,411 320 277 0 0,-290-242-77 0 0,196 98 1 0 0,-268-157-182 0 0,0-4 1 0 0,91 27 0 0 0,-147-52-30 0 0,-1 1 2 0 0,-1-1 0 0 0,0 0 0 0 0,1 0 1 0 0,-1-1-1 0 0,9 1 0 0 0,-13-1 1 0 0,0 0 0 0 0,1 0 0 0 0,-1 0 1 0 0,0 0-1 0 0,0 0 0 0 0,0-1 0 0 0,0 1 0 0 0,0 0 1 0 0,0 0-1 0 0,0 0 0 0 0,1 0 0 0 0,-1 0 1 0 0,0 0-1 0 0,0 0 0 0 0,0 0 0 0 0,0 0 0 0 0,0 0 1 0 0,0-1-1 0 0,0 1 0 0 0,0 0 0 0 0,0 0 0 0 0,0 0 1 0 0,1 0-1 0 0,-1 0 0 0 0,0 0 0 0 0,0-1 1 0 0,0 1-1 0 0,0 0 0 0 0,0 0 0 0 0,0 0 0 0 0,0 0 1 0 0,0 0-1 0 0,0 0 0 0 0,0-1 0 0 0,0 1 0 0 0,0 0 1 0 0,0 0-1 0 0,0 0 0 0 0,0 0 0 0 0,0 0 1 0 0,-1 0-1 0 0,1-1 0 0 0,0 1 0 0 0,0 0 0 0 0,0 0 1 0 0,0 0-1 0 0,0 0 0 0 0,0 0 0 0 0,0-3 14 0 0,-1 0 1 0 0,1 0-1 0 0,0 0 0 0 0,-1 0 0 0 0,0 0 0 0 0,0 1 0 0 0,0-1 0 0 0,0 0 0 0 0,0 1 0 0 0,-2-4 0 0 0,-24-30 66 0 0,-219-222-176 0 0,21 23-93 0 0,204 208 240 0 0,-3-2 10 0 0,200 168-79 0 0,-97-81 121 0 0,92 73 246 0 0,141 106 64 0 0,7-17-281 0 0,-207-146-194 0 0,-111-72 105 0 0,-9-7 57 0 0,-20-11 115 0 0,-333-218-472 0 0,20-25-73 0 0,310 235 357 0 0,31 24-23 0 0,0 0 0 0 0,0-1 1 0 0,-1 1-1 0 0,1 0 0 0 0,0 0 1 0 0,0 0-1 0 0,-1-1 0 0 0,1 1 1 0 0,0 0-1 0 0,0 0 0 0 0,-1 0 1 0 0,1 0-1 0 0,0-1 1 0 0,-1 1-1 0 0,1 0 0 0 0,0 0 1 0 0,-1 0-1 0 0,1 0 0 0 0,0 0 1 0 0,-1 0-1 0 0,1 0 0 0 0,0 0 1 0 0,-1 0-1 0 0,1 0 0 0 0,0 0 1 0 0,-1 0-1 0 0,1 0 0 0 0,0 0 1 0 0,0 0-1 0 0,-1 0 0 0 0,1 0 1 0 0,0 1-1 0 0,-1-1 0 0 0,1 1 2 0 0,0 0-1 0 0,1 0 0 0 0,-1 0 0 0 0,0 0 1 0 0,1 0-1 0 0,-1 0 0 0 0,0 0 1 0 0,1 0-1 0 0,0 0 0 0 0,-1-1 0 0 0,1 1 1 0 0,-1 0-1 0 0,1 0 0 0 0,1 0 0 0 0,31 34-7 0 0,2-2-1 0 0,75 54 0 0 0,-68-55 78 0 0,228 165 241 0 0,-14-11-240 0 0,-48-14-141 0 0,-128-104 45 0 0,-78-66 133 0 0,-5-3-43 0 0,-13-11 0 0 0,-2-1-6 0 0,-232-155-149 0 0,151 105-56 0 0,-226-142-129 0 0,300 189 345 0 0,26 20 129 0 0,9 9-219 0 0,74 54-117 0 0,-36-31 99 0 0,731 646 188 0 0,-775-678-157 0 0,15 12-2 0 0,-19-19 15 0 0,-1-2 0 0 0,-1 1 1 0 0,0 0-1 0 0,0 0 0 0 0,0 1 1 0 0,-1-1-1 0 0,0 0 0 0 0,1 1 0 0 0,-1-1 1 0 0,0 1-1 0 0,0 0 0 0 0,-1 0 1 0 0,-4-3-1 0 0,-10-9-22 0 0,-334-341-568 0 0,335 338 611 0 0,17 18-31 0 0,0 0 1 0 0,0 0-1 0 0,-1 0 0 0 0,1 0 0 0 0,0 0 1 0 0,0 0-1 0 0,0 0 0 0 0,0 0 0 0 0,0 0 1 0 0,0 0-1 0 0,0 0 0 0 0,0 1 0 0 0,0-1 1 0 0,0 0-1 0 0,0 0 0 0 0,0 0 0 0 0,0 0 1 0 0,0 0-1 0 0,0 0 0 0 0,0 0 0 0 0,-1 0 0 0 0,1 0 1 0 0,0 0-1 0 0,0 0 0 0 0,0 0 0 0 0,0 0 1 0 0,0 0-1 0 0,0 0 0 0 0,0 0 0 0 0,0 0 1 0 0,0 0-1 0 0,0 0 0 0 0,0 0 0 0 0,-1 0 1 0 0,1 0-1 0 0,0 0 0 0 0,0 0 0 0 0,0 0 1 0 0,0 0-1 0 0,0 0 0 0 0,0 0 0 0 0,0 0 1 0 0,0 5-12 0 0,1 0 0 0 0,0 0 1 0 0,0 0-1 0 0,0 0 1 0 0,0 0-1 0 0,1 0 1 0 0,0 0-1 0 0,0 0 1 0 0,1 0-1 0 0,-1-1 1 0 0,1 1-1 0 0,5 5 0 0 0,-1 2-10 0 0,161 220 125 0 0,-143-198-111 0 0,202 237 38 0 0,-174-216-22 0 0,3-3 0 0 0,100 73 0 0 0,-149-119-9 0 0,-6-5 0 0 0,0 0-1 0 0,1 0 0 0 0,-1 0 0 0 0,0 0 1 0 0,1 0-1 0 0,-1 0 0 0 0,0-1 0 0 0,1 1 1 0 0,-1 0-1 0 0,1-1 0 0 0,0 1 0 0 0,-1-1 0 0 0,1 0 1 0 0,2 1-1 0 0,-3-7 27 0 0,-2 0-15 0 0,1 0 0 0 0,-1 1 0 0 0,-1-1 0 0 0,1 0 1 0 0,-1 1-1 0 0,0-1 0 0 0,0 1 0 0 0,0-1 1 0 0,-7-9-1 0 0,-37-50-109 0 0,29 43 26 0 0,-274-370-470 0 0,264 356 546 0 0,26 35-2 0 0,1 1-1 0 0,0-1 1 0 0,-1 1 0 0 0,1-1-1 0 0,-1 0 1 0 0,1 1 0 0 0,0-1-1 0 0,-1 1 1 0 0,1-1 0 0 0,-1 1 0 0 0,1 0-1 0 0,-1-1 1 0 0,0 1 0 0 0,1 0-1 0 0,-1-1 1 0 0,1 1 0 0 0,-1 0-1 0 0,0-1 1 0 0,0 1 0 0 0,0 1 3 0 0,1 0 1 0 0,0 1 0 0 0,-1-1 0 0 0,1 0-1 0 0,0 0 1 0 0,0 0 0 0 0,0 1 0 0 0,-1-1-1 0 0,2 0 1 0 0,-1 0 0 0 0,0 0 0 0 0,0 2-1 0 0,1 10-6 0 0,1 0 0 0 0,0-1 0 0 0,1 1 0 0 0,1-1 0 0 0,8 24 0 0 0,37 60 118 0 0,-24-48 2 0 0,1 3-23 0 0,218 456 227 0 0,-113-187-193 0 0,-122-305-129 0 0,-10-23 0 0 0,1 5-6 0 0,-2-15-71 0 0,0 1-1 0 0,-1 0 1 0 0,-1 0-1 0 0,-1 0 1 0 0,-1 1-1 0 0,-14-32 1 0 0,4 9-51 0 0,-59-164-247 0 0,63 163 294 0 0,1-1 1 0 0,2 0-1 0 0,-4-47 0 0 0,13 65 42 0 0,5 36 1 0 0,-3-6 18 0 0,41 77 207 0 0,-9-21 161 0 0,91 202 264 0 0,101 311 0 0 0,-193-479-604 0 0,-31-92-17 0 0,-2-4 5 0 0,0 0 0 0 0,1 0 0 0 0,-1 0-1 0 0,0 0 1 0 0,0 0 0 0 0,1 0 0 0 0,-1 0 0 0 0,0 0 0 0 0,1 0-1 0 0,-1 0 1 0 0,1 0 0 0 0,-1 0 0 0 0,1 0 0 0 0,0-1 0 0 0,-1 1-1 0 0,1 0 1 0 0,0 0 0 0 0,-1-1 0 0 0,1 1 0 0 0,0 0 0 0 0,0-1-1 0 0,0 1 1 0 0,0-1 0 0 0,-1 1 0 0 0,1-1 0 0 0,0 0 0 0 0,0 1 0 0 0,0-1-1 0 0,1 1 1 0 0,-1-2 0 0 0,-1 1 0 0 0,1 0-1 0 0,-1 0 1 0 0,1 0 0 0 0,-1 0-1 0 0,0 0 1 0 0,1-1 0 0 0,-1 1-1 0 0,1 0 1 0 0,-1 0 0 0 0,0-1-1 0 0,1 1 1 0 0,-1 0 0 0 0,1 0-1 0 0,-1-1 1 0 0,0 1 0 0 0,1-1 0 0 0,-1 1-1 0 0,0 0 1 0 0,0-1 0 0 0,1 1-1 0 0,-1-1 1 0 0,0 1 0 0 0,0 0-1 0 0,0-1 1 0 0,0 1 0 0 0,1-1-1 0 0,-1 1 1 0 0,0-1 0 0 0,3-13-26 0 0,-1-1 1 0 0,-1 1 0 0 0,0 0-1 0 0,-1-22 1 0 0,0 22 41 0 0,0-40 8 0 0,-13-300-319 0 0,-4 125 97 0 0,17 439 296 0 0,-1 279 336 0 0,-1-443-389 0 0,-2-1-1 0 0,-2 0 0 0 0,-2-1 0 0 0,-18 59 0 0 0,2-8 230 0 0,20-86-237 0 0,4-10-35 0 0,1 1 0 0 0,-1 0 0 0 0,0 0 1 0 0,0 0-1 0 0,0 0 0 0 0,0 0 0 0 0,0 0 1 0 0,0 0-1 0 0,0 0 0 0 0,0 0 0 0 0,0 0 1 0 0,0 0-1 0 0,0 0 0 0 0,0 0 0 0 0,0-1 0 0 0,0 1 1 0 0,0 0-1 0 0,0 0 0 0 0,0 0 0 0 0,0 0 1 0 0,0 0-1 0 0,0 0 0 0 0,0 0 0 0 0,0 0 1 0 0,0 0-1 0 0,0 0 0 0 0,0 0 0 0 0,0 0 1 0 0,0 0-1 0 0,-1-1 0 0 0,1 1 0 0 0,0 0 0 0 0,0 0 1 0 0,0 0-1 0 0,0 0 0 0 0,0 0 0 0 0,0 0 1 0 0,0 0-1 0 0,0 0 0 0 0,0 0 0 0 0,0 0 1 0 0,0 0-1 0 0,0 0 0 0 0,0 0 0 0 0,0 0 1 0 0,0 0-1 0 0,-1 0 0 0 0,1 0 0 0 0,0 0 1 0 0,0 0-1 0 0,0 0 0 0 0,0 0 0 0 0,0 0 0 0 0,0 0 1 0 0,0 0-1 0 0,0 0 0 0 0,0 0 0 0 0,0 0 1 0 0,0 0-1 0 0,0 0 0 0 0,0 0 0 0 0,-1 0 1 0 0,1 0-1 0 0,0 0 0 0 0,0 0 0 0 0,0 0 1 0 0,0 0-1 0 0,0 0 0 0 0,-2-21-20 0 0,2-36 0 0 0,1 18-15 0 0,-1-93-109 0 0,-1-179-123 0 0,0 274 224 0 0,-1-1 0 0 0,-2 1 0 0 0,-1 1 0 0 0,-16-55-1 0 0,20 89 42 0 0,0-1-1 0 0,0 0 1 0 0,0 1 0 0 0,0-1-1 0 0,-1 1 1 0 0,1-1-1 0 0,-2-2 1 0 0,2 5 2 0 0,1-1 0 0 0,-1 1 0 0 0,1-1 0 0 0,-1 1 0 0 0,1-1 0 0 0,-1 1 0 0 0,1 0 0 0 0,-1-1 0 0 0,1 1 1 0 0,-1 0-1 0 0,1-1 0 0 0,-1 1 0 0 0,0 0 0 0 0,1 0 0 0 0,-1 0 0 0 0,0-1 0 0 0,1 1 0 0 0,-1 0 0 0 0,0 0 0 0 0,1 0 0 0 0,-2 0 0 0 0,0 1 6 0 0,0 0 0 0 0,0 0-1 0 0,0 1 1 0 0,0-1-1 0 0,0 0 1 0 0,0 1 0 0 0,0-1-1 0 0,0 1 1 0 0,1 0-1 0 0,-1-1 1 0 0,1 1 0 0 0,-1 0-1 0 0,1 0 1 0 0,-1 0 0 0 0,1 0-1 0 0,-1 4 1 0 0,-36 67 42 0 0,-30 78-1 0 0,26-51-89 0 0,-178 311 360 0 0,211-400-262 0 0,9-11-56 0 0,0 0 0 0 0,0 0 0 0 0,0 0 1 0 0,0 0-1 0 0,0 0 0 0 0,0 0 0 0 0,0 0 1 0 0,-1 0-1 0 0,1 0 0 0 0,0 0 0 0 0,0 0 1 0 0,0 0-1 0 0,0 0 0 0 0,0 0 0 0 0,0 0 1 0 0,0 0-1 0 0,0 0 0 0 0,0 0 0 0 0,0 0 0 0 0,-1 0 1 0 0,1 0-1 0 0,0 0 0 0 0,0 0 0 0 0,0 0 1 0 0,0 0-1 0 0,0 0 0 0 0,0 0 0 0 0,0 0 1 0 0,0 0-1 0 0,0 0 0 0 0,0 0 0 0 0,0-1 1 0 0,0 1-1 0 0,0 0 0 0 0,0 0 0 0 0,0 0 1 0 0,0 0-1 0 0,-1 0 0 0 0,1 0 0 0 0,0 0 1 0 0,0 0-1 0 0,0 0 0 0 0,0 0 0 0 0,0 0 1 0 0,0-1-1 0 0,0 1 0 0 0,0 0 0 0 0,0 0 1 0 0,0 0-1 0 0,0 0 0 0 0,0 0 0 0 0,0 0 0 0 0,0 0 1 0 0,0 0-1 0 0,0 0 0 0 0,0 0 0 0 0,1 0 1 0 0,-1-1-1 0 0,0 1 0 0 0,0 0 0 0 0,0 0 1 0 0,0 0-1 0 0,6-27-50 0 0,10-14 14 0 0,28-51 0 0 0,-1 2 41 0 0,-29 58-53 0 0,34-85-58 0 0,-43 102 107 0 0,0-1 0 0 0,-1 0 0 0 0,-1 0-1 0 0,0 0 1 0 0,0-22 0 0 0,-3 32 5 0 0,-1-6 12 0 0,0 11-16 0 0,1 1 0 0 0,-1 0 0 0 0,0 0 0 0 0,1 0 0 0 0,-1 0 0 0 0,0-1 0 0 0,1 1 0 0 0,-1 0 0 0 0,1 0 0 0 0,-1 0 0 0 0,0 0 0 0 0,1 0 0 0 0,-1 1 0 0 0,0-1 0 0 0,1 0 0 0 0,-1 0 0 0 0,1 0 0 0 0,-1 0 0 0 0,0 1 0 0 0,1-1 0 0 0,-1 0 0 0 0,1 1 0 0 0,-1-1 0 0 0,0 1 1 0 0,-16 9 6 0 0,0 1 0 0 0,0 1 1 0 0,1 1-1 0 0,-27 27 1 0 0,42-39-12 0 0,-281 290-101 0 0,31-31 227 0 0,239-248-81 0 0,0 0 53 0 0,-1 0 0 0 0,-17 12 0 0 0,30-24-94 0 0,0 0 0 0 0,0 0 1 0 0,0 1-1 0 0,-1-1 0 0 0,1 0 0 0 0,0 0 0 0 0,0 0 1 0 0,0 0-1 0 0,-1 0 0 0 0,1 1 0 0 0,0-1 0 0 0,0 0 1 0 0,0 0-1 0 0,-1 0 0 0 0,1 0 0 0 0,0 0 0 0 0,0 0 1 0 0,-1 0-1 0 0,1 0 0 0 0,0 0 0 0 0,0 0 0 0 0,0 0 0 0 0,-1 0 1 0 0,1 0-1 0 0,0 0 0 0 0,0 0 0 0 0,-1 0 0 0 0,1 0 1 0 0,0 0-1 0 0,0 0 0 0 0,0 0 0 0 0,-1 0 0 0 0,1-1 1 0 0,0 1-1 0 0,0 0 0 0 0,0 0 0 0 0,-1 0 0 0 0,1 0 1 0 0,0 0-1 0 0,0-1 0 0 0,0 1 0 0 0,0 0 0 0 0,0 0 1 0 0,-1 0-1 0 0,1-1 0 0 0,0 1 0 0 0,0 0 0 0 0,0 0 1 0 0,0 0-1 0 0,0-1 0 0 0,0 1 0 0 0,0 0 0 0 0,0 0 0 0 0,0 0 1 0 0,0-1-1 0 0,0 1 0 0 0,0 0 0 0 0,0 0 0 0 0,0-1 1 0 0,0 1-1 0 0,0 0 0 0 0,0 0 0 0 0,0-1 0 0 0,2-19 10 0 0,2 6-27 0 0,0 0-1 0 0,1 1 0 0 0,0-1 1 0 0,12-20-1 0 0,36-51-46 0 0,-25 42 10 0 0,44-67-37 0 0,43-69-27 0 0,-101 150 12 0 0,-13 19 71 0 0,-1 10 36 0 0,-1 0 1 0 0,0 0 0 0 0,0 0 0 0 0,1 0 0 0 0,-1 0-1 0 0,0 0 1 0 0,1 0 0 0 0,-1 1 0 0 0,0-1-1 0 0,0 0 1 0 0,1 0 0 0 0,-1 0 0 0 0,0 1 0 0 0,1-1-1 0 0,-1 0 1 0 0,1 1 0 0 0,-1-1 0 0 0,0 1-1 0 0,0 0 1 0 0,-37 23-45 0 0,-62 51-1 0 0,56-39 67 0 0,-21 14-28 0 0,-232 172 158 0 0,291-218-144 0 0,-3 3 9 0 0,-1-1-1 0 0,0 0 1 0 0,0-1-1 0 0,-12 5 1 0 0,22-9-19 0 0,0-1 1 0 0,-1 0-1 0 0,1 0 1 0 0,0 0-1 0 0,0 0 1 0 0,0 0-1 0 0,-1 1 1 0 0,1-1-1 0 0,0 0 1 0 0,-1 0-1 0 0,1 0 1 0 0,0 0-1 0 0,0 0 1 0 0,-1 0-1 0 0,1 0 1 0 0,0 0-1 0 0,0 0 1 0 0,-1 0-1 0 0,1 0 1 0 0,0 0-1 0 0,0 0 0 0 0,-1 0 1 0 0,1 0-1 0 0,0 0 1 0 0,0-1-1 0 0,-1 1 1 0 0,1 0-1 0 0,0 0 1 0 0,0 0-1 0 0,-1 0 1 0 0,1 0-1 0 0,0-1 1 0 0,0 1-1 0 0,0 0 1 0 0,-1 0-1 0 0,1 0 1 0 0,0-1-1 0 0,0 1 1 0 0,0 0-1 0 0,0 0 1 0 0,-1 0-1 0 0,1-1 0 0 0,0 1 1 0 0,0 0-1 0 0,0 0 1 0 0,0-1-1 0 0,0 1 1 0 0,0 0-1 0 0,0-1 1 0 0,3-16 11 0 0,-3 16-12 0 0,4-11-15 0 0,1 0 1 0 0,0 0-1 0 0,1 1 0 0 0,0-1 0 0 0,7-9 0 0 0,44-55-71 0 0,-23 33 50 0 0,229-301-2 0 0,-259 338 36 0 0,7-7 10 0 0,-11 11-14 0 0,-7 8-17 0 0,-226 182 51 0 0,151-125-26 0 0,-635 472 205 0 0,698-521-180 0 0,1-1 18 0 0,0 0 0 0 0,-35 17 0 0 0,53-30-45 0 0,0 0 0 0 0,0 0 1 0 0,-1 0-1 0 0,1 1 0 0 0,0-1 1 0 0,0 0-1 0 0,-1 0 0 0 0,1 0 1 0 0,0 1-1 0 0,-1-1 0 0 0,1 0 0 0 0,0 0 1 0 0,0 0-1 0 0,-1 0 0 0 0,1 0 1 0 0,0 0-1 0 0,-1 0 0 0 0,1 1 1 0 0,0-1-1 0 0,-1 0 0 0 0,1 0 1 0 0,0 0-1 0 0,-1 0 0 0 0,1-1 0 0 0,0 1 1 0 0,-1 0-1 0 0,1 0 0 0 0,0 0 1 0 0,-1 0-1 0 0,1 0 0 0 0,0 0 1 0 0,0 0-1 0 0,-1-1 0 0 0,1 1 1 0 0,0 0-1 0 0,-1 0 0 0 0,1 0 0 0 0,0-1 1 0 0,0 1-1 0 0,0 0 0 0 0,-1 0 1 0 0,1-1-1 0 0,0 1 0 0 0,0 0 1 0 0,0 0-1 0 0,-1-1 0 0 0,1 1 1 0 0,0 0-1 0 0,0-1 0 0 0,0 1 0 0 0,0 0 1 0 0,0-1-1 0 0,-1-3 5 0 0,1 0 0 0 0,0 0 0 0 0,0 0 0 0 0,0 0 0 0 0,0 0 0 0 0,1 0 0 0 0,0 0 0 0 0,0 0 0 0 0,0 0 1 0 0,0 0-1 0 0,0 1 0 0 0,1-1 0 0 0,2-4 0 0 0,6-10-15 0 0,16-23 0 0 0,-26 40 9 0 0,223-300-117 0 0,-194 263 124 0 0,218-271-52 0 0,-233 292 10 0 0,-1-1-1 0 0,-1 0 1 0 0,10-21 0 0 0,-20 34 3 0 0,-6 4 2 0 0,-4 3 30 0 0,1 0 1 0 0,-1 0-1 0 0,1 0 0 0 0,0 1 0 0 0,0 0 0 0 0,0 1 0 0 0,1-1 0 0 0,-1 1 0 0 0,-10 9 0 0 0,-6 2-11 0 0,-243 166 39 0 0,-318 278 0 0 0,561-440-21 0 0,19-17-12 0 0,3-4-5 0 0,13-14-75 0 0,-12 15 76 0 0,70-74-351 0 0,-22 26 360 0 0,19-22 13 0 0,28-29 54 0 0,86-118 0 0 0,-178 213-66 0 0,1 0 0 0 0,0 0 0 0 0,-1 0 0 0 0,0 0 0 0 0,-1-1 0 0 0,1 0 0 0 0,-1 1 0 0 0,0-1 0 0 0,2-8 1 0 0,-4 10-15 0 0,-7 4 18 0 0,0 0 7 0 0,0 1 1 0 0,0 0-1 0 0,0 1 1 0 0,1 0-1 0 0,-1 0 1 0 0,-11 5-1 0 0,-45 27 13 0 0,-302 203-125 0 0,10 17 132 0 0,121-85 196 0 0,220-161-173 0 0,13-11-45 0 0,8-8-41 0 0,21-25-33 0 0,2 1-1 0 0,50-45 0 0 0,-21 22 73 0 0,25-28 12 0 0,256-252 72 0 0,-326 325-88 0 0,-6 6 3 0 0,0 0 0 0 0,-1 0 0 0 0,0-1 1 0 0,7-11-1 0 0,-13 19-7 0 0,-1-1 1 0 0,0 1 0 0 0,0 0 0 0 0,0 0-1 0 0,1 0 1 0 0,-1 0 0 0 0,0-1 0 0 0,0 1-1 0 0,0 0 1 0 0,0 0 0 0 0,0-1 0 0 0,1 1-1 0 0,-1 0 1 0 0,0 0 0 0 0,0-1-1 0 0,0 1 1 0 0,0 0 0 0 0,0 0 0 0 0,0-1-1 0 0,0 1 1 0 0,0 0 0 0 0,0 0 0 0 0,0-1-1 0 0,0 1 1 0 0,0 0 0 0 0,0 0 0 0 0,0-1-1 0 0,0 1 1 0 0,0 0 0 0 0,0 0 0 0 0,-1-1-1 0 0,-13 5 86 0 0,-28 16-62 0 0,-50 32 0 0 0,-47 39-89 0 0,80-52 53 0 0,-344 236-17 0 0,164-109 23 0 0,236-164 8 0 0,0 1 0 0 0,-1-1-1 0 0,1 0 1 0 0,-1 0 0 0 0,1 0 0 0 0,-1 0-1 0 0,0-1 1 0 0,-4 2 0 0 0,8-3-2 0 0,0 0-1 0 0,0 0 1 0 0,0 0 0 0 0,-1 0 0 0 0,1 0-1 0 0,0-1 1 0 0,0 1 0 0 0,0 0-1 0 0,0 0 1 0 0,-1 0 0 0 0,1 0-1 0 0,0 0 1 0 0,0 0 0 0 0,0-1-1 0 0,0 1 1 0 0,0 0 0 0 0,-1 0 0 0 0,1 0-1 0 0,0-1 1 0 0,0 1 0 0 0,0 0-1 0 0,0 0 1 0 0,0 0 0 0 0,0 0-1 0 0,0-1 1 0 0,0 1 0 0 0,0 0 0 0 0,0 0-1 0 0,0 0 1 0 0,0-1 0 0 0,0 1-1 0 0,0 0 1 0 0,0 0 0 0 0,0 0-1 0 0,0-1 1 0 0,0 1 0 0 0,0 0 0 0 0,0 0-1 0 0,0 0 1 0 0,0-1 0 0 0,0 1-1 0 0,0 0 1 0 0,11-19-59 0 0,17-13-96 0 0,48-43 0 0 0,-37 38 145 0 0,500-484 66 0 0,-507 485-21 0 0,-27 26-32 0 0,-6 6 11 0 0,-8 7 54 0 0,-269 160-70 0 0,2 21-50 0 0,272-182 53 0 0,-602 451 228 0 0,552-409-232 0 0,364-338-478 0 0,-248 238 469 0 0,394-343 161 0 0,-430 378-132 0 0,-12 10-15 0 0,0 0 1 0 0,-1-1-1 0 0,14-16 1 0 0,-22 18 8 0 0,-6 7 22 0 0,-8 4 91 0 0,-48 25-31 0 0,-78 49 1 0 0,81-44-97 0 0,-362 242-50 0 0,21 28 61 0 0,352-266 24 0 0,43-35-32 0 0,-1 1 0 0 0,1-1 1 0 0,0 1-1 0 0,-1-1 1 0 0,1 0-1 0 0,-1 1 0 0 0,1-1 1 0 0,0 1-1 0 0,-1-1 0 0 0,1 0 1 0 0,-1 0-1 0 0,1 1 0 0 0,-1-1 1 0 0,1 0-1 0 0,-1 0 1 0 0,1 1-1 0 0,-1-1 0 0 0,1 0 1 0 0,-1 0-1 0 0,0 0 0 0 0,1 0 1 0 0,-1 0-1 0 0,1 0 0 0 0,-1 0 1 0 0,1 0-1 0 0,-1 0 1 0 0,0 0-1 0 0,1 0 0 0 0,-1-1 1 0 0,1 0-12 0 0,0 0 0 0 0,0-1 0 0 0,1 1 0 0 0,-1 0 0 0 0,1 0 0 0 0,-1-1 1 0 0,1 1-1 0 0,-1 0 0 0 0,1 0 0 0 0,0 0 0 0 0,-1 0 0 0 0,1 0 0 0 0,0 0 0 0 0,1-2 1 0 0,49-55-315 0 0,69-62 1 0 0,-56 57 298 0 0,333-323 47 0 0,-394 384-21 0 0,13-14-66 0 0,0 0 0 0 0,24-33 1 0 0,-40 49 63 0 0,0 0 1 0 0,0 0-1 0 0,0 0 0 0 0,1-1 1 0 0,-1 1-1 0 0,0 0 1 0 0,0 0-1 0 0,0 0 1 0 0,0 0-1 0 0,1 0 1 0 0,-1-1-1 0 0,0 1 1 0 0,0 0-1 0 0,0 0 1 0 0,0 0-1 0 0,0-1 1 0 0,0 1-1 0 0,0 0 1 0 0,1 0-1 0 0,-1 0 1 0 0,0-1-1 0 0,0 1 1 0 0,0 0-1 0 0,0 0 1 0 0,0 0-1 0 0,0-1 1 0 0,0 1-1 0 0,0 0 1 0 0,0 0-1 0 0,0-1 1 0 0,0 1-1 0 0,0 0 1 0 0,-1 0-1 0 0,1 0 1 0 0,0-1-1 0 0,0 1 1 0 0,0 0-1 0 0,0 0 1 0 0,0 0-1 0 0,0-1 1 0 0,0 1-1 0 0,-1 0 1 0 0,1 0-1 0 0,0 0 1 0 0,0 0-1 0 0,0 0 0 0 0,0-1 1 0 0,0 1-1 0 0,-1 0 1 0 0,1 0-1 0 0,0 0 1 0 0,0 0-1 0 0,0 0 1 0 0,-1 0-1 0 0,1 0 1 0 0,0 0-1 0 0,0 0 1 0 0,0-1-1 0 0,-1 1 1 0 0,1 0-1 0 0,0 0 1 0 0,0 0-1 0 0,-1 0 1 0 0,1 0-1 0 0,0 0 1 0 0,0 0-1 0 0,0 1 1 0 0,-1-1-1 0 0,-20 6 8 0 0,-57 36-28 0 0,-108 76-1 0 0,179-114 22 0 0,-186 132 188 0 0,-203 187 0 0 0,374-303-149 0 0,-4 3-56 0 0,27-27-99 0 0,17-18-117 0 0,66-69-129 0 0,18-21 385 0 0,-84 90-2 0 0,9-10-6 0 0,-1 0 1 0 0,-2-2-1 0 0,24-43 0 0 0,-46 74-8 0 0,-1 0-1 0 0,1-1 1 0 0,0 1 0 0 0,-1-1 0 0 0,0 0-1 0 0,0 1 1 0 0,0-1 0 0 0,0 0 0 0 0,-1 1-1 0 0,1-1 1 0 0,-1 0 0 0 0,0 0-1 0 0,0-4 1 0 0,-1 7-5 0 0,1 1 0 0 0,0 0-1 0 0,0-1 1 0 0,-1 1 0 0 0,1-1 0 0 0,0 1-1 0 0,-1 0 1 0 0,1-1 0 0 0,0 1 0 0 0,-1 0-1 0 0,1 0 1 0 0,0-1 0 0 0,-1 1 0 0 0,1 0-1 0 0,-1 0 1 0 0,1-1 0 0 0,0 1 0 0 0,-1 0-1 0 0,1 0 1 0 0,-1 0 0 0 0,1 0 0 0 0,-1 0-1 0 0,1 0 1 0 0,-1 0 0 0 0,1 0 0 0 0,0 0-1 0 0,-1 0 1 0 0,1 0 0 0 0,-1 0 0 0 0,1 0-1 0 0,-1 0 1 0 0,-12 0 10 0 0,0 1-1 0 0,1 0 0 0 0,-1 1 1 0 0,1 1-1 0 0,0 0 1 0 0,0 0-1 0 0,0 1 1 0 0,0 1-1 0 0,-14 7 0 0 0,-106 64-21 0 0,116-66 11 0 0,-299 221 60 0 0,201-142-47 0 0,26-20-5 0 0,76-61 3 0 0,12-8-11 0 0,0-1 0 0 0,0 1 0 0 0,0 0 0 0 0,0 0 0 0 0,0 0 1 0 0,0 0-1 0 0,0 0 0 0 0,0 0 0 0 0,0-1 0 0 0,0 1 0 0 0,1 0 1 0 0,-1 0-1 0 0,0 0 0 0 0,0 0 0 0 0,0-1 0 0 0,0 1 0 0 0,0 0 1 0 0,0 0-1 0 0,0 0 0 0 0,0 0 0 0 0,0 0 0 0 0,-1-1 0 0 0,1 1 1 0 0,0 0-1 0 0,0 0 0 0 0,0 0 0 0 0,0 0 0 0 0,0 0 0 0 0,0-1 1 0 0,0 1-1 0 0,0 0 0 0 0,0 0 0 0 0,0 0 0 0 0,0 0 0 0 0,-1 0 1 0 0,1 0-1 0 0,0 0 0 0 0,0-1 0 0 0,0 1 0 0 0,0 0 0 0 0,0 0 1 0 0,0 0-1 0 0,-1 0 0 0 0,1 0 0 0 0,0 0 0 0 0,0 0 0 0 0,0 0 1 0 0,0 0-1 0 0,0 0 0 0 0,-1 0 0 0 0,1 0 0 0 0,0 0 0 0 0,0 0 1 0 0,0 0-1 0 0,0 0 0 0 0,-1 0 0 0 0,1 0 0 0 0,0 0 0 0 0,0 0 0 0 0,0 0 1 0 0,0 0-1 0 0,11-21-38 0 0,2-1-1 0 0,0 2 1 0 0,1 0 0 0 0,1 1-1 0 0,20-20 1 0 0,4-5 49 0 0,124-159-15 0 0,-116 139 11 0 0,50-88 1 0 0,-93 145-4 0 0,0 0 0 0 0,-1-1 1 0 0,0 1-1 0 0,0-1 0 0 0,0 0 1 0 0,-1 1-1 0 0,2-12 0 0 0,-4 19-1 0 0,0-1-1 0 0,0 1 1 0 0,0-1-1 0 0,0 1 1 0 0,0 0-1 0 0,0-1 0 0 0,0 1 1 0 0,0 0-1 0 0,0-1 1 0 0,0 1-1 0 0,0 0 0 0 0,0-1 1 0 0,0 1-1 0 0,0 0 1 0 0,0-1-1 0 0,-1 1 0 0 0,1 0 1 0 0,0-1-1 0 0,0 1 1 0 0,0 0-1 0 0,0-1 1 0 0,-1 1-1 0 0,1 0 0 0 0,0 0 1 0 0,0-1-1 0 0,-1 1 1 0 0,1 0-1 0 0,0 0 0 0 0,0-1 1 0 0,-1 1-1 0 0,1 0 1 0 0,0 0-1 0 0,-1 0 0 0 0,1-1 1 0 0,0 1-1 0 0,-1 0 1 0 0,1 0-1 0 0,0 0 1 0 0,-1 0-1 0 0,1 0 0 0 0,0 0 1 0 0,-1 0-1 0 0,1 0 1 0 0,-1 0-1 0 0,-19 5 82 0 0,-9 9-53 0 0,1 1 1 0 0,1 2 0 0 0,0 0 0 0 0,-29 26 0 0 0,14-11-37 0 0,-417 344-45 0 0,429-350-73 0 0,156-163-414 0 0,-10 13 639 0 0,-96 100-65 0 0,28-38-46 0 0,-44 56 14 0 0,0 0 0 0 0,-1 0 0 0 0,0 0-1 0 0,0 0 1 0 0,0-1 0 0 0,-1 0 0 0 0,0 1 0 0 0,2-12 0 0 0,-4 18-3 0 0,0 0-1 0 0,0-1 1 0 0,0 1-1 0 0,0-1 1 0 0,0 1 0 0 0,0 0-1 0 0,0-1 1 0 0,0 1-1 0 0,0-1 1 0 0,0 1 0 0 0,0 0-1 0 0,0-1 1 0 0,0 1-1 0 0,0-1 1 0 0,0 1 0 0 0,0 0-1 0 0,-1-1 1 0 0,1 1-1 0 0,0 0 1 0 0,0-1 0 0 0,0 1-1 0 0,-1 0 1 0 0,1-1 0 0 0,-13-1 48 0 0,9 2-38 0 0,-5 1-4 0 0,0 0 0 0 0,0 0 0 0 0,0 0 0 0 0,0 1 0 0 0,1 1 1 0 0,-1-1-1 0 0,-11 6 0 0 0,-60 35-3 0 0,63-33 0 0 0,-214 144-103 0 0,13 18 12 0 0,158-121 102 0 0,58-50-41 0 0,6-8-51 0 0,17-20-57 0 0,1 0 0 0 0,29-27 0 0 0,-4 4 134 0 0,156-195 154 0 0,-200 242-155 0 0,1-3 10 0 0,0 1 0 0 0,-1 0-1 0 0,1-1 1 0 0,-1 0 0 0 0,5-11 0 0 0,-9 9 27 0 0,-11 12 115 0 0,-12 7-38 0 0,0 1 1 0 0,1 2-1 0 0,-26 19 1 0 0,-68 59-221 0 0,-21 28 69 0 0,-70 92-17 0 0,239-257-524 0 0,49-57 490 0 0,68-92 234 0 0,-144 189-136 0 0,-1 0 0 0 0,0 1 0 0 0,0-1 0 0 0,0 0 0 0 0,-1-1 0 0 0,1 1 0 0 0,-1 0 0 0 0,0-1 0 0 0,-1 0 0 0 0,1 1 0 0 0,0-9 0 0 0,-3 12 26 0 0,-6 2 3 0 0,-5 1-25 0 0,1 1 0 0 0,-1 0-1 0 0,0 0 1 0 0,0 1 0 0 0,1 1 0 0 0,-1 0 0 0 0,-12 7-1 0 0,-81 46-48 0 0,12 5-3 0 0,-85 75 1 0 0,182-152-150 0 0,9-5 42 0 0,1 0-1 0 0,25-26 0 0 0,-8 10 154 0 0,-3 3 17 0 0,-15 18-15 0 0,-1 0-1 0 0,0 0 1 0 0,16-28 0 0 0,-28 44-6 0 0,0-1 0 0 0,0 0-1 0 0,0 0 1 0 0,-1 0 0 0 0,1 0 0 0 0,0 0 0 0 0,0 0 0 0 0,0 0 0 0 0,0 0 0 0 0,0 0 0 0 0,0 0 0 0 0,0 0-1 0 0,0 0 1 0 0,-1 0 0 0 0,1 0 0 0 0,0 0 0 0 0,0 0 0 0 0,0 0 0 0 0,0 0 0 0 0,0 0 0 0 0,0 0 0 0 0,0 0-1 0 0,-1 0 1 0 0,1 0 0 0 0,0 0 0 0 0,0 0 0 0 0,0 0 0 0 0,0-1 0 0 0,0 1 0 0 0,0 0 0 0 0,0 0 0 0 0,0 0-1 0 0,0 0 1 0 0,0 0 0 0 0,0 0 0 0 0,-1 0 0 0 0,1 0 0 0 0,0 0 0 0 0,0 0 0 0 0,0 0 0 0 0,0-1 0 0 0,0 1-1 0 0,0 0 1 0 0,0 0 0 0 0,0 0 0 0 0,0 0 0 0 0,0 0 0 0 0,0 0 0 0 0,0 0 0 0 0,0-1 0 0 0,-12 10 32 0 0,10-8-23 0 0,-59 47-47 0 0,-70 70 1 0 0,124-112-27 0 0,9-8-238 0 0,11-13-120 0 0,45-37 236 0 0,15-17 201 0 0,-61 58 317 0 0,-30 29-69 0 0,-4 1-253 0 0,-9 8-28 0 0,0 1 1 0 0,-49 60-1 0 0,80-88 12 0 0,-1 1 0 0 0,1-1-1 0 0,-1 1 1 0 0,1 0 0 0 0,-1-1-1 0 0,1 1 1 0 0,0 0 0 0 0,-1-1-1 0 0,1 1 1 0 0,0 0 0 0 0,0 0-1 0 0,0-1 1 0 0,-1 1 0 0 0,1 0-1 0 0,0-1 1 0 0,0 2 0 0 0,0-1-3 0 0,0-1 1 0 0,1 0-1 0 0,-1 1 1 0 0,0-1-1 0 0,0 0 1 0 0,0 0-1 0 0,1 1 0 0 0,-1-1 1 0 0,0 0-1 0 0,0 0 1 0 0,0 1-1 0 0,1-1 1 0 0,-1 0-1 0 0,0 0 1 0 0,1 0-1 0 0,-1 1 1 0 0,0-1-1 0 0,0 0 1 0 0,1 0-1 0 0,-1 0 0 0 0,0 0 1 0 0,1 0-1 0 0,-1 0 1 0 0,0 0-1 0 0,1 0 1 0 0,27-2-162 0 0,-27 2 169 0 0,32-8-96 0 0,-1-1 0 0 0,58-24 0 0 0,3-2 103 0 0,-57 24-13 0 0,1 1 0 0 0,-1 2 1 0 0,1 2-1 0 0,1 1 0 0 0,-1 2 1 0 0,1 2-1 0 0,41 3 0 0 0,-73-1 4 0 0,-1 0 0 0 0,1 0 0 0 0,0 0-1 0 0,-1 1 1 0 0,1 0 0 0 0,-1 0 0 0 0,1 0-1 0 0,-1 1 1 0 0,0 0 0 0 0,0 0 0 0 0,0 0 0 0 0,0 1-1 0 0,-1-1 1 0 0,1 1 0 0 0,-1 0 0 0 0,0 1-1 0 0,0-1 1 0 0,4 7 0 0 0,-3-4 1 0 0,-1 0 0 0 0,0 1 0 0 0,0 0 0 0 0,-1 0 0 0 0,0 0 1 0 0,0 0-1 0 0,-1 0 0 0 0,0 0 0 0 0,-1 1 0 0 0,1-1 0 0 0,-1 16 0 0 0,0 22 0 0 0,0-20 5 0 0,-1 0 0 0 0,-1 0-1 0 0,-1-1 1 0 0,-8 35-1 0 0,-1-27-8 0 0,8-24 0 0 0,0 0-1 0 0,0-1 1 0 0,1 1 0 0 0,0 0-1 0 0,0 13 1 0 0,2-20-25 0 0,15-4-311 0 0,-12 1 167 0 0,1 0 0 0 0,-1 0 0 0 0,0-1 1 0 0,1 1-1 0 0,-1-1 0 0 0,0 0 0 0 0,0 0 1 0 0,0 0-1 0 0,0 0 0 0 0,3-3 0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9.524"/>
    </inkml:context>
    <inkml:brush xml:id="br0">
      <inkml:brushProperty name="width" value="0.05" units="cm"/>
      <inkml:brushProperty name="height" value="0.05" units="cm"/>
      <inkml:brushProperty name="color" value="#E71224"/>
    </inkml:brush>
  </inkml:definitions>
  <inkml:trace contextRef="#ctx0" brushRef="#br0">0 25 8740 0 0,'0'0'1267'0'0,"27"-1"-840"0"0,166-2 443 0 0,465-13 1749 0 0,-222 12-7722 0 0,-380 4 1501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008"/>
    </inkml:context>
    <inkml:brush xml:id="br0">
      <inkml:brushProperty name="width" value="0.05" units="cm"/>
      <inkml:brushProperty name="height" value="0.05" units="cm"/>
      <inkml:brushProperty name="color" value="#E71224"/>
    </inkml:brush>
  </inkml:definitions>
  <inkml:trace contextRef="#ctx0" brushRef="#br0">1 32 7603 0 0,'0'0'3386'0'0,"32"0"-3178"0"0,106 0-77 0 0,-64 0-100 0 0,125-6 922 0 0,392-16-1530 0 0,-460 20-2543 0 0,-82 1 460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524"/>
    </inkml:context>
    <inkml:brush xml:id="br0">
      <inkml:brushProperty name="width" value="0.05" units="cm"/>
      <inkml:brushProperty name="height" value="0.05" units="cm"/>
      <inkml:brushProperty name="color" value="#E71224"/>
    </inkml:brush>
  </inkml:definitions>
  <inkml:trace contextRef="#ctx0" brushRef="#br0">1 39 8148 0 0,'0'0'4276'0'0,"34"0"-3923"0"0,113-1-68 0 0,118-16 839 0 0,-124 5-981 0 0,102 3-1311 0 0,-240 9 825 0 0,-1 0 1 0 0,1 1-1 0 0,-1-1 1 0 0,1 1-1 0 0,0-1 0 0 0,-1 1 1 0 0,0 0-1 0 0,1 0 1 0 0,-1 0-1 0 0,4 2 1 0 0,6 3-2325 0 0,4-1-3147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1.788"/>
    </inkml:context>
    <inkml:brush xml:id="br0">
      <inkml:brushProperty name="width" value="0.05" units="cm"/>
      <inkml:brushProperty name="height" value="0.05" units="cm"/>
      <inkml:brushProperty name="color" value="#E71224"/>
    </inkml:brush>
  </inkml:definitions>
  <inkml:trace contextRef="#ctx0" brushRef="#br0">224 12 864 0 0,'0'0'4016'0'0,"-4"-1"-3192"0"0,0 1-539 0 0,-15-10 7150 0 0,15 12-7941 0 0,0 4 554 0 0,1-1 1 0 0,0 1 0 0 0,0 0-1 0 0,1 0 1 0 0,0 0-1 0 0,0 0 1 0 0,0 0-1 0 0,0 8 1 0 0,-6 14 565 0 0,-4 13-237 0 0,2 0 0 0 0,1 1 0 0 0,2-1 0 0 0,2 2 0 0 0,1 62 0 0 0,4-94-368 0 0,1 55 46 0 0,-3 1 0 0 0,-14 82 0 0 0,9-114-216 0 0,-14 44-1 0 0,16-65-688 0 0,-1-1-1 0 0,0 1 1 0 0,-10 15-1 0 0,-1-8-3244 0 0,-3-6-3514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4.993"/>
    </inkml:context>
    <inkml:brush xml:id="br0">
      <inkml:brushProperty name="width" value="0.05" units="cm"/>
      <inkml:brushProperty name="height" value="0.05" units="cm"/>
      <inkml:brushProperty name="color" value="#E71224"/>
    </inkml:brush>
  </inkml:definitions>
  <inkml:trace contextRef="#ctx0" brushRef="#br0">61 0 7235 0 0,'0'0'2487'0'0,"-3"13"-2098"0"0,-1 1-203 0 0,-1 3 95 0 0,0 0-1 0 0,-4 35 0 0 0,-2 116 865 0 0,6-130-1067 0 0,-10 142-100 0 0,14-62-4970 0 0,-1-93 1247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418"/>
    </inkml:context>
    <inkml:brush xml:id="br0">
      <inkml:brushProperty name="width" value="0.05" units="cm"/>
      <inkml:brushProperty name="height" value="0.05" units="cm"/>
      <inkml:brushProperty name="color" value="#E71224"/>
    </inkml:brush>
  </inkml:definitions>
  <inkml:trace contextRef="#ctx0" brushRef="#br0">1 0 8900 0 0,'0'0'1718'0'0,"8"19"-1072"0"0,27 61-73 0 0,-30-69-394 0 0,-2 1-1 0 0,1 0 1 0 0,-1 0-1 0 0,-1 0 0 0 0,0 0 1 0 0,0 0-1 0 0,-1 13 0 0 0,2 16 15 0 0,7 76-645 0 0,-4 127-1 0 0,-6-237-113 0 0,0-1-1 0 0,-1 0 1 0 0,0 1-1 0 0,0-1 1 0 0,0 0-1 0 0,-1 1 0 0 0,0-1 1 0 0,-1 0-1 0 0,1 0 1 0 0,-6 8-1 0 0,-5 7-4152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855"/>
    </inkml:context>
    <inkml:brush xml:id="br0">
      <inkml:brushProperty name="width" value="0.05" units="cm"/>
      <inkml:brushProperty name="height" value="0.05" units="cm"/>
      <inkml:brushProperty name="color" value="#E71224"/>
    </inkml:brush>
  </inkml:definitions>
  <inkml:trace contextRef="#ctx0" brushRef="#br0">1 1 7475 0 0,'0'0'1388'0'0,"1"20"-924"0"0,0 3-359 0 0,10 88 283 0 0,0 15 48 0 0,-7 186 0 0 0,-5-175-4717 0 0,1-110 319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6.275"/>
    </inkml:context>
    <inkml:brush xml:id="br0">
      <inkml:brushProperty name="width" value="0.05" units="cm"/>
      <inkml:brushProperty name="height" value="0.05" units="cm"/>
      <inkml:brushProperty name="color" value="#E71224"/>
    </inkml:brush>
  </inkml:definitions>
  <inkml:trace contextRef="#ctx0" brushRef="#br0">68 1 10949 0 0,'0'0'912'0'0,"10"125"-864"0"0,-10-85 32 0 0,0 2-64 0 0,0 2 81 0 0,0 0 239 0 0,0 0-128 0 0,-3 2-48 0 0,-4-2-160 0 0,-10 2 32 0 0,7-4-32 0 0,-4 0-304 0 0,4-3-1713 0 0,-7-8-1825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7.955"/>
    </inkml:context>
    <inkml:brush xml:id="br0">
      <inkml:brushProperty name="width" value="0.05" units="cm"/>
      <inkml:brushProperty name="height" value="0.05" units="cm"/>
      <inkml:brushProperty name="color" value="#E71224"/>
    </inkml:brush>
  </inkml:definitions>
  <inkml:trace contextRef="#ctx0" brushRef="#br0">9 9 6531 0 0,'0'0'4872'0'0,"0"0"-4747"0"0,0-1 0 0 0,0 1 0 0 0,0-1 0 0 0,0 1 0 0 0,0 0-1 0 0,0-1 1 0 0,0 1 0 0 0,-1-1 0 0 0,1 1 0 0 0,0 0 0 0 0,0-1 0 0 0,0 1 0 0 0,0-1 0 0 0,-1 1 0 0 0,1 0 0 0 0,0-1 0 0 0,-1 1 0 0 0,1 0 0 0 0,0-1 0 0 0,-1 2-123 0 0,0 0-1 0 0,1 0 0 0 0,-1 0 0 0 0,1 0 1 0 0,-1 0-1 0 0,1 0 0 0 0,0 0 1 0 0,-1 0-1 0 0,1 0 0 0 0,0 0 0 0 0,0 0 1 0 0,0 0-1 0 0,0 0 0 0 0,0 0 1 0 0,0 1-1 0 0,0-1 0 0 0,0 0 0 0 0,1 1 1 0 0,-1 5-32 0 0,0 82 240 0 0,14 295 298 0 0,6-242-737 0 0,3 26-6223 0 0,-22-138 2488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365"/>
    </inkml:context>
    <inkml:brush xml:id="br0">
      <inkml:brushProperty name="width" value="0.05" units="cm"/>
      <inkml:brushProperty name="height" value="0.05" units="cm"/>
      <inkml:brushProperty name="color" value="#E71224"/>
    </inkml:brush>
  </inkml:definitions>
  <inkml:trace contextRef="#ctx0" brushRef="#br0">1 1 7812 0 0,'0'0'571'0'0,"0"17"-19"0"0,-1 10-309 0 0,2 62 213 0 0,2 183 479 0 0,-2-19-1019 0 0,4-180-2696 0 0,-4-41-747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2:44.130"/>
    </inkml:context>
    <inkml:brush xml:id="br0">
      <inkml:brushProperty name="width" value="0.35" units="cm"/>
      <inkml:brushProperty name="height" value="0.35" units="cm"/>
    </inkml:brush>
  </inkml:definitions>
  <inkml:trace contextRef="#ctx0" brushRef="#br0">153 763 9060 0 0,'0'0'1118'0'0,"-1"-17"-347"0"0,-2-122 840 0 0,3 89 1617 0 0,0 66-2494 0 0,0 169-579 0 0,0-184-168 0 0,0-3-3 0 0,3-91 253 0 0,-1-43-69 0 0,-3 114-153 0 0,-2 0 0 0 0,0 1 0 0 0,-1-1 0 0 0,-8-24 0 0 0,-2 5 1 0 0,-2 1 0 0 0,-2 1 0 0 0,-29-47 0 0 0,36 72 9 0 0,11 14-24 0 0,0 0-1 0 0,0 0 0 0 0,0 0 1 0 0,0 0-1 0 0,0-1 0 0 0,0 1 1 0 0,0 0-1 0 0,-1 0 0 0 0,1 0 1 0 0,0 0-1 0 0,0 0 0 0 0,0 0 1 0 0,0 0-1 0 0,0 0 0 0 0,0 0 1 0 0,-1 0-1 0 0,1 0 1 0 0,0 0-1 0 0,0 0 0 0 0,0 0 1 0 0,0 0-1 0 0,0 0 0 0 0,-1 0 1 0 0,1 0-1 0 0,0 0 0 0 0,0 0 1 0 0,0 0-1 0 0,0 0 0 0 0,0 0 1 0 0,-1 0-1 0 0,1 0 0 0 0,0 0 1 0 0,0 0-1 0 0,0 0 0 0 0,0 0 1 0 0,0 0-1 0 0,0 1 0 0 0,0-1 1 0 0,-1 0-1 0 0,1 0 0 0 0,0 0 1 0 0,0 0-1 0 0,0 0 0 0 0,0 0 1 0 0,0 1-1 0 0,-2 24-5 0 0,2-21 1 0 0,0 17-13 0 0,-1 16 33 0 0,2 1 1 0 0,8 50-1 0 0,-4-57-9 0 0,-5-23-6 0 0,1 0-1 0 0,1 0 0 0 0,-1-1 1 0 0,1 1-1 0 0,1 0 1 0 0,-1-1-1 0 0,6 11 1 0 0,-8-18-3 0 0,0 0 0 0 0,0 0 0 0 0,0 0 0 0 0,0 0 0 0 0,0 1 0 0 0,0-1 1 0 0,0 0-1 0 0,0 0 0 0 0,0 0 0 0 0,0 0 0 0 0,0 1 0 0 0,0-1 0 0 0,0 0 1 0 0,0 0-1 0 0,0 0 0 0 0,0 0 0 0 0,1 1 0 0 0,-1-1 0 0 0,0 0 0 0 0,0 0 1 0 0,0 0-1 0 0,0 0 0 0 0,0 0 0 0 0,0 0 0 0 0,1 1 0 0 0,-1-1 0 0 0,0 0 1 0 0,0 0-1 0 0,0 0 0 0 0,0 0 0 0 0,0 0 0 0 0,1 0 0 0 0,-1 0 0 0 0,0 0 1 0 0,0 0-1 0 0,0 0 0 0 0,0 0 0 0 0,1 0 0 0 0,-1 0 0 0 0,0 0 0 0 0,0 0 1 0 0,0 0-1 0 0,0 0 0 0 0,1 0 0 0 0,-1 0 0 0 0,0 0 0 0 0,0 0 1 0 0,0 0-1 0 0,0 0 0 0 0,1 0 0 0 0,-1 0 0 0 0,0 0 0 0 0,0-1 0 0 0,0 1 1 0 0,0 0-1 0 0,0 0 0 0 0,1 0 0 0 0,-1 0 0 0 0,0 0 0 0 0,0 0 0 0 0,0-1 1 0 0,0 1-1 0 0,0 0 0 0 0,0 0 0 0 0,0 0 0 0 0,3-15-191 0 0,-2 14 178 0 0,4-64-65 0 0,-2 0 0 0 0,-6-69 0 0 0,2 121 106 0 0,-1 0 0 0 0,0 0 0 0 0,-1 0 0 0 0,-6-18 0 0 0,7 25-24 0 0,0 1 0 0 0,-1-1 0 0 0,1 0-1 0 0,-1 1 1 0 0,-1-1 0 0 0,1 1 0 0 0,-1 0 0 0 0,0 0-1 0 0,0 0 1 0 0,0 1 0 0 0,-6-6 0 0 0,6 10 140 0 0,4 7-39 0 0,0-6-98 0 0,0 10-39 0 0,0 25 3 0 0,5 47 0 0 0,-3-71 34 0 0,0-1 0 0 0,1 0 0 0 0,0 0 0 0 0,1 0 0 0 0,0 0 0 0 0,0 0 0 0 0,1-1 0 0 0,9 15 0 0 0,-13-24-11 0 0,0 1-1 0 0,0-1 0 0 0,0 1 1 0 0,0-1-1 0 0,0 0 1 0 0,1 0-1 0 0,-1 1 1 0 0,0-1-1 0 0,0 0 1 0 0,1 0-1 0 0,-1 0 0 0 0,1 0 1 0 0,-1-1-1 0 0,1 1 1 0 0,-1 0-1 0 0,1 0 1 0 0,2 0-1 0 0,-2-1-8 0 0,-1 0-1 0 0,0-1 0 0 0,0 1 1 0 0,0 0-1 0 0,0-1 1 0 0,0 1-1 0 0,0 0 0 0 0,0-1 1 0 0,0 1-1 0 0,0-1 1 0 0,-1 0-1 0 0,1 1 0 0 0,0-1 1 0 0,0 0-1 0 0,0 0 1 0 0,-1 1-1 0 0,1-1 0 0 0,0 0 1 0 0,-1 0-1 0 0,1 0 1 0 0,0 0-1 0 0,-1 0 0 0 0,0 0 1 0 0,1 0-1 0 0,-1 0 1 0 0,1 0-1 0 0,-1 0 0 0 0,0-1 1 0 0,6-15 52 0 0,-1 0 1 0 0,-2-1-1 0 0,1 1 0 0 0,0-25 1 0 0,-2-73 262 0 0,-2 79-285 0 0,0 31-7 0 0,-1-21 30 0 0,1 25-35 0 0,-1 0 0 0 0,1 0 0 0 0,0 0 0 0 0,0-1-1 0 0,-1 1 1 0 0,1 0 0 0 0,-1 0 0 0 0,1 0 0 0 0,-1 0 0 0 0,1 0 0 0 0,-1 0 0 0 0,0 0-1 0 0,1 1 1 0 0,-1-1 0 0 0,0 0 0 0 0,0 0 0 0 0,0 0 0 0 0,-1 0 0 0 0,2 1-1 0 0,0 0 1 0 0,0 0 0 0 0,0-1 0 0 0,0 1-1 0 0,0 0 1 0 0,-1 0 0 0 0,1 0 0 0 0,0 0-1 0 0,0 0 1 0 0,0 0 0 0 0,0 0 0 0 0,0 0-1 0 0,0 0 1 0 0,0 0 0 0 0,0 0 0 0 0,-1 0-1 0 0,1 0 1 0 0,0 0 0 0 0,0 0 0 0 0,0 0-1 0 0,0 0 1 0 0,0 0 0 0 0,0 0 0 0 0,0 1-1 0 0,0-1 1 0 0,-1 0 0 0 0,1 0 0 0 0,0 0-1 0 0,0 0 1 0 0,0 0 0 0 0,0 0 0 0 0,0 0-1 0 0,0 0 1 0 0,0 0 0 0 0,0 0 0 0 0,0 0-1 0 0,0 0 1 0 0,0 0 0 0 0,0 1 0 0 0,0-1-1 0 0,0 0 1 0 0,0 0 0 0 0,-1 0-1 0 0,1 0 1 0 0,0 0 0 0 0,0 0 0 0 0,0 0-1 0 0,0 0 1 0 0,0 1 0 0 0,0-1 0 0 0,0 0-1 0 0,0 0 1 0 0,0 0 0 0 0,0 0 0 0 0,0 0-1 0 0,0 0 1 0 0,1 0 0 0 0,-1 0 0 0 0,0 1-1 0 0,0-1 1 0 0,-3 30 25 0 0,4 54-1 0 0,0-29-15 0 0,0-33 1 0 0,1 1-1 0 0,0-1 0 0 0,11 37 0 0 0,27 63 5 0 0,-40-122-15 0 0,0 3-4 0 0,1-1-1 0 0,0 1 1 0 0,0-1-1 0 0,0 1 0 0 0,0-1 1 0 0,0 0-1 0 0,0 0 1 0 0,1 1-1 0 0,-1-1 1 0 0,1 0-1 0 0,-1 0 1 0 0,1-1-1 0 0,0 1 1 0 0,0 0-1 0 0,0 0 1 0 0,4 2-1 0 0,-6-5-3 0 0,1 1 1 0 0,-1 0-1 0 0,1 0 0 0 0,-1 0 1 0 0,1 0-1 0 0,-1 0 0 0 0,1-1 1 0 0,-1 1-1 0 0,1 0 0 0 0,-1 0 1 0 0,0-1-1 0 0,1 1 0 0 0,-1 0 1 0 0,1-1-1 0 0,-1 1 0 0 0,0-1 1 0 0,1 1-1 0 0,-1 0 0 0 0,0-1 1 0 0,1 1-1 0 0,-1-1 0 0 0,0 1 1 0 0,0-1-1 0 0,0 1 0 0 0,1-1 0 0 0,-1 1 1 0 0,0-1-1 0 0,0 1 0 0 0,0-1 1 0 0,0 1-1 0 0,0-1 0 0 0,0 1 1 0 0,0-1-1 0 0,0 0 0 0 0,3-25-195 0 0,-3 21 174 0 0,4-39 116 0 0,-2 1 0 0 0,-7-75 0 0 0,3 107-78 0 0,0-1 1 0 0,-1 1-1 0 0,-1 0 1 0 0,0 0-1 0 0,-1 1 1 0 0,0-1-1 0 0,0 1 1 0 0,-1 0-1 0 0,0 1 1 0 0,-15-19-1 0 0,10 21 72 0 0,11 7-79 0 0,0 0-1 0 0,0 0 0 0 0,0 0 1 0 0,-1 0-1 0 0,1 0 0 0 0,0 0 0 0 0,0 0 1 0 0,0 0-1 0 0,-1 0 0 0 0,1 0 1 0 0,0 0-1 0 0,0 0 0 0 0,0 0 0 0 0,-1 1 1 0 0,1-1-1 0 0,0 0 0 0 0,0 0 1 0 0,0 0-1 0 0,0 0 0 0 0,0 0 0 0 0,-1 1 1 0 0,1-1-1 0 0,0 0 0 0 0,0 0 1 0 0,0 0-1 0 0,0 1 0 0 0,0-1 1 0 0,0 0-1 0 0,0 0 0 0 0,0 0 0 0 0,0 1 1 0 0,0-1-1 0 0,-1 26-5 0 0,1-17-23 0 0,1 13 7 0 0,1 0-1 0 0,1 0 0 0 0,1-1 0 0 0,0 1 0 0 0,11 27 1 0 0,49 101 43 0 0,-53-127-23 0 0,0-1 0 0 0,2 0 0 0 0,0-1 0 0 0,2 0 0 0 0,0-2 0 0 0,26 27 0 0 0,-36-42-5 0 0,-1-1 0 0 0,1 0 0 0 0,-1 0 0 0 0,1 0 0 0 0,0-1 0 0 0,0 1-1 0 0,0-1 1 0 0,8 2 0 0 0,-10-3-16 0 0,0 0 0 0 0,0-1 0 0 0,0 1 0 0 0,0-1 0 0 0,0 0 0 0 0,0 0 0 0 0,0 0 0 0 0,0 0 0 0 0,0 0 0 0 0,0-1 0 0 0,1 0 0 0 0,-1 1 0 0 0,-1-1 0 0 0,1 0 0 0 0,0 0 0 0 0,4-3 0 0 0,-2 1-17 0 0,-1-1 0 0 0,1 0-1 0 0,-1 0 1 0 0,0-1 0 0 0,0 0 0 0 0,-1 1-1 0 0,1-1 1 0 0,4-9 0 0 0,21-48 134 0 0,-19 37-60 0 0,-2 0 0 0 0,-1 0-1 0 0,-1-1 1 0 0,4-44 0 0 0,-9 54-12 0 0,-1 37-32 0 0,0 268-19 0 0,0-289 27 0 0,0 1-1 0 0,0-1 0 0 0,0 0 1 0 0,0 0-1 0 0,0 1 0 0 0,0-1 1 0 0,0 0-1 0 0,0 1 0 0 0,0-1 1 0 0,0 0-1 0 0,1 0 0 0 0,-1 1 1 0 0,0-1-1 0 0,0 0 0 0 0,0 0 1 0 0,0 1-1 0 0,1-1 0 0 0,-1 0 1 0 0,0 0-1 0 0,0 1 0 0 0,0-1 1 0 0,1 0-1 0 0,-1 0 0 0 0,0 0 1 0 0,0 0-1 0 0,1 1 0 0 0,-1-1 1 0 0,0 0-1 0 0,0 0 1 0 0,1 0-1 0 0,-1 0 0 0 0,0 0 1 0 0,1 0-1 0 0,-1 0 0 0 0,0 0 1 0 0,0 0-1 0 0,1 0 0 0 0,-1 0 1 0 0,1 0-1 0 0,11-3-56 0 0,-7 1 44 0 0,-1-1 0 0 0,0 0 0 0 0,0 0 0 0 0,-1 0 0 0 0,1 0 0 0 0,-1-1 0 0 0,5-5 1 0 0,2-2 11 0 0,191-197 226 0 0,-196 203-223 0 0,-4 4-4 0 0,0 1 0 0 0,-1-1 0 0 0,1 0 0 0 0,0 1 1 0 0,-1-1-1 0 0,1 0 0 0 0,0 1 0 0 0,-1-1 0 0 0,1 0 0 0 0,-1 0 0 0 0,1 0 0 0 0,-1 0 0 0 0,0 0 0 0 0,1 0 0 0 0,-1 0 0 0 0,0 1 0 0 0,1-3 0 0 0,-2 3 5 0 0,1 0 0 0 0,-1 0 0 0 0,0 0 0 0 0,1 0 0 0 0,-1 0 0 0 0,0 0 0 0 0,1 0 0 0 0,-1 0 0 0 0,0 0 0 0 0,1 0 0 0 0,-1 0 0 0 0,1 0 0 0 0,-1 0 0 0 0,0 1 0 0 0,1-1 0 0 0,-1 0 0 0 0,1 0 0 0 0,-2 1 0 0 0,-30 13 2 0 0,0 1 1 0 0,2 2 0 0 0,-1 1-1 0 0,2 1 1 0 0,1 2 0 0 0,-45 41 0 0 0,57-48 11 0 0,1 1 1 0 0,1 0 0 0 0,0 1 0 0 0,1 0-1 0 0,-17 30 1 0 0,21-20 19 0 0,9-25-38 0 0,-1 0-1 0 0,1-1 0 0 0,0 1 0 0 0,0 0 0 0 0,0-1 0 0 0,0 1 0 0 0,0 0 0 0 0,0-1 0 0 0,0 1 1 0 0,0 0-1 0 0,0-1 0 0 0,0 1 0 0 0,0 0 0 0 0,0-1 0 0 0,0 1 0 0 0,1 0 0 0 0,-1-1 1 0 0,0 1-1 0 0,0-1 0 0 0,1 1 0 0 0,-1 0 0 0 0,0-1 0 0 0,1 1 0 0 0,-1-1 0 0 0,1 1 0 0 0,-1-1 1 0 0,1 1-1 0 0,-1-1 0 0 0,1 1 0 0 0,-1-1 0 0 0,1 0 0 0 0,-1 1 0 0 0,1-1 0 0 0,0 0 1 0 0,-1 1-1 0 0,1-1 0 0 0,0 0 0 0 0,-1 0 0 0 0,1 0 0 0 0,1 1 0 0 0,11-1-13 0 0,1 0 0 0 0,0 0 0 0 0,-1-1 0 0 0,1-1 0 0 0,-1 0 0 0 0,0-1 0 0 0,1-1 0 0 0,12-5 0 0 0,106-50 22 0 0,223-152 167 0 0,-190 107-100 0 0,-157 99-94 0 0,-7 4 0 0 0,0 0 1 0 0,0 0 0 0 0,0 0-1 0 0,1 1 1 0 0,-1-1 0 0 0,0 0 0 0 0,1 1-1 0 0,-1-1 1 0 0,1 1 0 0 0,-1 0-1 0 0,1-1 1 0 0,-1 1 0 0 0,3 0-1 0 0,-4 1 1 0 0,0 0-1 0 0,0 0 0 0 0,0 1 0 0 0,0-1 1 0 0,0 0-1 0 0,0 0 0 0 0,0 1 0 0 0,0-1 0 0 0,0 0 1 0 0,0 0-1 0 0,-1 2 0 0 0,-2 5 26 0 0,0-1 0 0 0,-1 1 0 0 0,1-1 0 0 0,-2 0 0 0 0,1-1-1 0 0,-1 1 1 0 0,0-1 0 0 0,-6 7 0 0 0,-10 13 18 0 0,-7 10-18 0 0,11-15-5 0 0,1 1-1 0 0,1 0 1 0 0,-13 27-1 0 0,27-46-1 0 0,0 0 0 0 0,0 0 0 0 0,0 0 0 0 0,0 0-1 0 0,1 0 1 0 0,-1 0 0 0 0,1 0 0 0 0,0 5 0 0 0,0-8-2 0 0,0 0 1 0 0,0 1 0 0 0,0-1 0 0 0,0 0-1 0 0,0 0 1 0 0,0 0 0 0 0,0 0 0 0 0,0 0-1 0 0,0 1 1 0 0,0-1 0 0 0,1 0-1 0 0,-1 0 1 0 0,0 0 0 0 0,0 0 0 0 0,0 0-1 0 0,0 0 1 0 0,0 0 0 0 0,0 1-1 0 0,1-1 1 0 0,-1 0 0 0 0,0 0 0 0 0,0 0-1 0 0,0 0 1 0 0,0 0 0 0 0,0 0-1 0 0,1 0 1 0 0,-1 0 0 0 0,0 0 0 0 0,0 0-1 0 0,0 0 1 0 0,0 0 0 0 0,1 0 0 0 0,-1 0-1 0 0,0 0 1 0 0,0 0 0 0 0,0 0-1 0 0,0 0 1 0 0,1 0 0 0 0,-1 0 0 0 0,0 0-1 0 0,0 0 1 0 0,0 0 0 0 0,0 0-1 0 0,0-1 1 0 0,1 1 0 0 0,-1 0 0 0 0,0 0-1 0 0,9-1-4 0 0,-1 0-1 0 0,1 0 0 0 0,0-1 0 0 0,-1 0 1 0 0,1-1-1 0 0,-1 0 0 0 0,0 0 1 0 0,0-1-1 0 0,10-6 0 0 0,73-51 222 0 0,-78 52-199 0 0,178-151 102 0 0,-125 102-111 0 0,-61 53-3 0 0,-4 5-4 0 0,-1-1 0 0 0,1 0 0 0 0,-1 1 0 0 0,1-1 0 0 0,-1 1 0 0 0,1-1 0 0 0,0 1-1 0 0,-1-1 1 0 0,1 1 0 0 0,0 0 0 0 0,0-1 0 0 0,-1 1 0 0 0,1 0 0 0 0,0-1-1 0 0,0 1 1 0 0,1 0 0 0 0,-1 3-18 0 0,-2 10 50 0 0,0 1 0 0 0,-1-1 0 0 0,-1 1 0 0 0,0-1 0 0 0,-1 0 0 0 0,0 0 0 0 0,-1 0 0 0 0,0-1 0 0 0,-9 14 0 0 0,-118 209 174 0 0,131-233-205 0 0,0 0-1 0 0,0 1 0 0 0,0-1 0 0 0,0 1 1 0 0,0 0-1 0 0,0-1 0 0 0,1 1 1 0 0,-1 0-1 0 0,1-1 0 0 0,-1 4 0 0 0,4-6-111 0 0,174-138 152 0 0,-121 91 35 0 0,86-56 0 0 0,-140 101-86 0 0,0 1 0 0 0,0 0 0 0 0,0 0-1 0 0,0 0 1 0 0,0 0 0 0 0,0 0 0 0 0,1 0 0 0 0,-1 1 0 0 0,0-1 0 0 0,1 1 0 0 0,-1-1 0 0 0,5 1 0 0 0,-6 0 7 0 0,-1 0 1 0 0,0 0 0 0 0,0 0 0 0 0,0 0-1 0 0,1 0 1 0 0,-1 0 0 0 0,0 0 0 0 0,0 0-1 0 0,0 0 1 0 0,1 0 0 0 0,-1 1-1 0 0,0-1 1 0 0,0 0 0 0 0,0 0 0 0 0,0 0-1 0 0,1 0 1 0 0,-1 0 0 0 0,0 0 0 0 0,0 1-1 0 0,0-1 1 0 0,0 0 0 0 0,0 0 0 0 0,0 0-1 0 0,1 0 1 0 0,-1 1 0 0 0,0-1-1 0 0,0 0 1 0 0,0 0 0 0 0,0 0 0 0 0,0 1-1 0 0,0-1 1 0 0,0 0 0 0 0,0 0 0 0 0,0 0-1 0 0,0 1 1 0 0,0-1 0 0 0,0 0 0 0 0,0 0-1 0 0,0 1 1 0 0,1 15 14 0 0,0 1 0 0 0,-2-1 0 0 0,1 0 0 0 0,-2 1 0 0 0,0-1 0 0 0,-2 0 0 0 0,1 0-1 0 0,-2 0 1 0 0,-6 16 0 0 0,4-15 26 0 0,4-12-28 0 0,0 1 0 0 0,1 0 0 0 0,0 0 0 0 0,0 0 0 0 0,0 0 0 0 0,1 0 1 0 0,-1 9-1 0 0,1-13-11 0 0,2 2-11 0 0,8-6-68 0 0,10-7 44 0 0,0-1 1 0 0,31-22 0 0 0,38-34 175 0 0,-40 28-127 0 0,-12 10 12 0 0,48-34 23 0 0,-74 55-50 0 0,2 0 1 0 0,-1 1 0 0 0,1 0-1 0 0,0 1 1 0 0,18-6-1 0 0,-29 11 0 0 0,-1 0-1 0 0,1-1 0 0 0,0 1 0 0 0,-1 0 1 0 0,1 0-1 0 0,0 0 0 0 0,-1-1 0 0 0,1 1 1 0 0,0 0-1 0 0,-1 0 0 0 0,1 0 0 0 0,0 0 1 0 0,-1 0-1 0 0,1 1 0 0 0,0-1 0 0 0,-1 0 1 0 0,1 0-1 0 0,0 0 0 0 0,-1 0 0 0 0,1 1 1 0 0,0-1-1 0 0,-1 0 0 0 0,1 1 0 0 0,-1-1 1 0 0,1 0-1 0 0,0 1 0 0 0,-1-1 0 0 0,1 1 1 0 0,-1-1-1 0 0,1 1 0 0 0,-1-1 0 0 0,0 1 1 0 0,1 0-1 0 0,0 1-2 0 0,-1 0-1 0 0,1 1 1 0 0,-1-1 0 0 0,0 0 0 0 0,1 0-1 0 0,-1 1 1 0 0,0-1 0 0 0,-1 3 0 0 0,1 2 48 0 0,0 2-29 0 0,-1 0 1 0 0,0 0-1 0 0,-1 0 1 0 0,0 0-1 0 0,0 0 1 0 0,-1 0-1 0 0,0-1 0 0 0,0 1 1 0 0,-6 9-1 0 0,-6 7 133 0 0,-28 37 0 0 0,17-26 42 0 0,22-31-177 0 0,3-4-10 0 0,1 0 0 0 0,-1 0-1 0 0,0 0 1 0 0,0 0 0 0 0,1 0 0 0 0,-1 0 0 0 0,1 0-1 0 0,-1 0 1 0 0,1 0 0 0 0,-1 0 0 0 0,1 0-1 0 0,0 1 1 0 0,0-1 0 0 0,0 0 0 0 0,-1 2 0 0 0,11-4-196 0 0,65-10 193 0 0,-50 6 7 0 0,41-2 0 0 0,-50 6-30 0 0,-4 0 1 0 0,-1 1 0 0 0,18 1 1 0 0,-27-1-10 0 0,-1 0 1 0 0,1 0 0 0 0,0 1-1 0 0,-1-1 1 0 0,1 0 0 0 0,0 1-1 0 0,-1-1 1 0 0,1 1 0 0 0,-1-1-1 0 0,1 1 1 0 0,-1 0 0 0 0,1 0-1 0 0,-1 0 1 0 0,0 0 0 0 0,1 0-1 0 0,-1 0 1 0 0,0 0 0 0 0,0 0-1 0 0,0 0 1 0 0,0 0 0 0 0,0 1-1 0 0,0-1 1 0 0,0 0 0 0 0,1 3-1 0 0,0 19-1626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750"/>
    </inkml:context>
    <inkml:brush xml:id="br0">
      <inkml:brushProperty name="width" value="0.05" units="cm"/>
      <inkml:brushProperty name="height" value="0.05" units="cm"/>
      <inkml:brushProperty name="color" value="#E71224"/>
    </inkml:brush>
  </inkml:definitions>
  <inkml:trace contextRef="#ctx0" brushRef="#br0">1 0 11445 0 0,'0'0'-64'0'0,"0"114"64"0"0,0-77 32 0 0,0-1-16 0 0,0 3 0 0 0,0-2 16 0 0,0 3 16 0 0,0-3 64 0 0,0-3-48 0 0,0-1 0 0 0,0 0-48 0 0,3-5 16 0 0,4-2-400 0 0,-7-4-1633 0 0,0-6-2401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0.729"/>
    </inkml:context>
    <inkml:brush xml:id="br0">
      <inkml:brushProperty name="width" value="0.05" units="cm"/>
      <inkml:brushProperty name="height" value="0.05" units="cm"/>
      <inkml:brushProperty name="color" value="#E71224"/>
    </inkml:brush>
  </inkml:definitions>
  <inkml:trace contextRef="#ctx0" brushRef="#br0">170 45 1377 0 0,'0'0'1152'0'0,"-9"0"-976"0"0,-1 0-87 0 0,2 1 7 0 0,0 0 0 0 0,0-1 0 0 0,0-1 0 0 0,0 1 0 0 0,0-1 0 0 0,1 0 0 0 0,-11-3 0 0 0,10 0 360 0 0,5 3-415 0 0,-1-1 1 0 0,1 1-1 0 0,-1-1 1 0 0,0 1-1 0 0,0 0 1 0 0,0 1-1 0 0,1-1 1 0 0,-7 1-1 0 0,9 0 81 0 0,0 0 1 0 0,-1 0-1 0 0,1 0 0 0 0,0 0 0 0 0,0-1 0 0 0,0 1 0 0 0,-1 0 0 0 0,1 0 0 0 0,0-1 0 0 0,0 1 0 0 0,0-1 0 0 0,0 1 1 0 0,0-1-1 0 0,0 1 0 0 0,0-1 0 0 0,0 1 0 0 0,0-1 0 0 0,0 0 0 0 0,0 0 0 0 0,0 0 0 0 0,0 1 0 0 0,0-1 1 0 0,1 0-1 0 0,-1 0 0 0 0,0 0 0 0 0,1 0 0 0 0,-1 0 0 0 0,1-1 0 0 0,-1 1 0 0 0,1 0 0 0 0,-1 0 0 0 0,1 0 0 0 0,0-2 1 0 0,8 1 6034 0 0,20 2-6854 0 0,-19 0 1263 0 0,279 6 557 0 0,-78-1-1042 0 0,-210-5-82 0 0,137 7 342 0 0,-116-4-985 0 0,25 7-1 0 0,-31-6-1218 0 0,0 2-1 0 0,19 8 1 0 0,-17-5-1752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399"/>
    </inkml:context>
    <inkml:brush xml:id="br0">
      <inkml:brushProperty name="width" value="0.05" units="cm"/>
      <inkml:brushProperty name="height" value="0.05" units="cm"/>
      <inkml:brushProperty name="color" value="#E71224"/>
    </inkml:brush>
  </inkml:definitions>
  <inkml:trace contextRef="#ctx0" brushRef="#br0">1 2 7892 0 0,'0'0'1408'0'0,"29"0"-1037"0"0,98-1 83 0 0,307 1 318 0 0,-176 1-3937 0 0,-220-1-1109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756"/>
    </inkml:context>
    <inkml:brush xml:id="br0">
      <inkml:brushProperty name="width" value="0.05" units="cm"/>
      <inkml:brushProperty name="height" value="0.05" units="cm"/>
      <inkml:brushProperty name="color" value="#E71224"/>
    </inkml:brush>
  </inkml:definitions>
  <inkml:trace contextRef="#ctx0" brushRef="#br0">1 16 11941 0 0,'0'0'-288'0'0,"30"0"552"0"0,98 0 41 0 0,235-4 177 0 0,-219-2-102 0 0,-2 1-4052 0 0,-117 5 663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112"/>
    </inkml:context>
    <inkml:brush xml:id="br0">
      <inkml:brushProperty name="width" value="0.05" units="cm"/>
      <inkml:brushProperty name="height" value="0.05" units="cm"/>
      <inkml:brushProperty name="color" value="#E71224"/>
    </inkml:brush>
  </inkml:definitions>
  <inkml:trace contextRef="#ctx0" brushRef="#br0">0 51 6291 0 0,'0'0'6670'0'0,"35"-5"-6702"0"0,115-13 114 0 0,57 0-260 0 0,241 9 0 0 0,-311 9-1867 0 0,-93 0-556 0 0,-3 2-1870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454"/>
    </inkml:context>
    <inkml:brush xml:id="br0">
      <inkml:brushProperty name="width" value="0.05" units="cm"/>
      <inkml:brushProperty name="height" value="0.05" units="cm"/>
      <inkml:brushProperty name="color" value="#E71224"/>
    </inkml:brush>
  </inkml:definitions>
  <inkml:trace contextRef="#ctx0" brushRef="#br0">1 18 9092 0 0,'0'0'3007'0'0,"30"-2"-2866"0"0,100-7-45 0 0,15 3 41 0 0,-109 5-124 0 0,420 1-21 0 0,-439 2-1339 0 0,27 4-1 0 0,-16-1-1216 0 0,6-1-1902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771"/>
    </inkml:context>
    <inkml:brush xml:id="br0">
      <inkml:brushProperty name="width" value="0.05" units="cm"/>
      <inkml:brushProperty name="height" value="0.05" units="cm"/>
      <inkml:brushProperty name="color" value="#E71224"/>
    </inkml:brush>
  </inkml:definitions>
  <inkml:trace contextRef="#ctx0" brushRef="#br0">1 0 11397 0 0,'0'0'563'0'0,"30"0"-408"0"0,97 0-62 0 0,267 0 239 0 0,-235 0-4623 0 0,-128 0 348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3.238"/>
    </inkml:context>
    <inkml:brush xml:id="br0">
      <inkml:brushProperty name="width" value="0.05" units="cm"/>
      <inkml:brushProperty name="height" value="0.05" units="cm"/>
      <inkml:brushProperty name="color" value="#E71224"/>
    </inkml:brush>
  </inkml:definitions>
  <inkml:trace contextRef="#ctx0" brushRef="#br0">1 1 6387 0 0,'0'0'4597'0'0,"34"0"-4120"0"0,111 0 153 0 0,501 0 3038 0 0,-620 0-3669 0 0,0 1-1 0 0,0 1 0 0 0,0 2 1 0 0,35 9-1 0 0,-49-8-59 0 0,-10-1-1220 0 0,-11-1-2734 0 0,-22-2-2201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5.603"/>
    </inkml:context>
    <inkml:brush xml:id="br0">
      <inkml:brushProperty name="width" value="0.05" units="cm"/>
      <inkml:brushProperty name="height" value="0.05" units="cm"/>
      <inkml:brushProperty name="color" value="#E71224"/>
    </inkml:brush>
  </inkml:definitions>
  <inkml:trace contextRef="#ctx0" brushRef="#br0">251 0 2609 0 0,'0'0'8385'0'0,"0"7"-6312"0"0,0 519 1065 0 0,-1-526-3140 0 0,1 1 1 0 0,0-1 0 0 0,0 1 0 0 0,0-1-1 0 0,0 0 1 0 0,-1 1 0 0 0,1-1 0 0 0,0 1-1 0 0,0-1 1 0 0,-1 0 0 0 0,1 1 0 0 0,0-1-1 0 0,-1 0 1 0 0,1 1 0 0 0,0-1-1 0 0,-1 0 1 0 0,1 0 0 0 0,0 1 0 0 0,-1-1-1 0 0,1 0 1 0 0,-1 0 0 0 0,1 0 0 0 0,-1 1-1 0 0,1-1 1 0 0,0 0 0 0 0,-1 0 0 0 0,1 0-1 0 0,-1 0 1 0 0,1 0 0 0 0,-1 0-1 0 0,0 0 1 0 0,-18 0 52 0 0,15 0-32 0 0,-211 4 155 0 0,214-4-164 0 0,9 0-621 0 0,112 1 6 0 0,173-4 666 0 0,-279 2-358 0 0,1 0-1278 0 0,-1 0 1 0 0,25-6-1 0 0,-29 3-2077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6.322"/>
    </inkml:context>
    <inkml:brush xml:id="br0">
      <inkml:brushProperty name="width" value="0.05" units="cm"/>
      <inkml:brushProperty name="height" value="0.05" units="cm"/>
      <inkml:brushProperty name="color" value="#E71224"/>
    </inkml:brush>
  </inkml:definitions>
  <inkml:trace contextRef="#ctx0" brushRef="#br0">1 0 6291 0 0,'0'0'7622'0'0,"11"0"-7809"0"0,130 0 1553 0 0,177 0 765 0 0,-105 0-7909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7:10.833"/>
    </inkml:context>
    <inkml:brush xml:id="br0">
      <inkml:brushProperty name="width" value="0.35" units="cm"/>
      <inkml:brushProperty name="height" value="0.35" units="cm"/>
    </inkml:brush>
  </inkml:definitions>
  <inkml:trace contextRef="#ctx0" brushRef="#br0">2074 844 5619 0 0,'0'0'10559'0'0,"-10"0"-10124"0"0,-1 2-403 0 0,1 1-1 0 0,0 0 1 0 0,0 1-1 0 0,0 0 1 0 0,0 1 0 0 0,0 0-1 0 0,1 0 1 0 0,-12 10 0 0 0,-1-2 46 0 0,-58 36 5 0 0,-75 44 303 0 0,154-92-343 0 0,2-3-60 0 0,-1 1 0 0 0,0 0 1 0 0,1 0-1 0 0,-1 0 0 0 0,1-1 0 0 0,-1 1 0 0 0,1 0 1 0 0,-1 0-1 0 0,1 0 0 0 0,0 0 0 0 0,-1 0 1 0 0,1 0-1 0 0,2-1 0 0 0,-2 0-9 0 0,14-13 72 0 0,1 0 1 0 0,20-15 0 0 0,8-8-3 0 0,-20 16 69 0 0,16-14-133 0 0,60-69-1 0 0,-97 102-16 0 0,-2 1 38 0 0,0 1 1 0 0,1-1-1 0 0,-1 1 0 0 0,0-1 0 0 0,0 1 0 0 0,0-1 0 0 0,0 0 1 0 0,0 1-1 0 0,-1-1 0 0 0,1 0 0 0 0,0 0 0 0 0,-1-2 0 0 0,-4 7-195 0 0,-357 204 544 0 0,113-78-239 0 0,229-119-95 0 0,12-6 1 0 0,0-1 1 0 0,0 1-1 0 0,-12 3 0 0 0,18-7-91 0 0,1-2 48 0 0,1 0 0 0 0,-1 0 1 0 0,0 0-1 0 0,1 0 0 0 0,0 1 1 0 0,-1-1-1 0 0,1 0 0 0 0,0 0 1 0 0,0 0-1 0 0,0 1 0 0 0,0-1 0 0 0,0 0 1 0 0,0 1-1 0 0,0-1 0 0 0,1 1 1 0 0,-1-1-1 0 0,0 1 0 0 0,1 0 1 0 0,0 0-1 0 0,-1 0 0 0 0,4-2 1 0 0,5-5-18 0 0,122-112 511 0 0,28-24-646 0 0,-140 128 226 0 0,7-6-28 0 0,28-30 0 0 0,-286 196-415 0 0,51-29 537 0 0,43-35-35 0 0,135-79-113 0 0,2-3-151 0 0,1-1 122 0 0,0 0 0 0 0,0 0 0 0 0,0 1 0 0 0,1-1 0 0 0,-1 1 0 0 0,1-1 1 0 0,-1 1-1 0 0,1-1 0 0 0,0 1 0 0 0,0 0 0 0 0,0 0 0 0 0,0 0 0 0 0,1 0 0 0 0,3-2 0 0 0,4-5-9 0 0,211-171 436 0 0,-48 42-470 0 0,-121 90-66 0 0,-50 47 8 0 0,-6 2-171 0 0,-11 5 296 0 0,0 0-1 0 0,1 1 1 0 0,0 1-1 0 0,-13 9 1 0 0,-4 3 7 0 0,-388 240 196 0 0,540-357-829 0 0,122-92 837 0 0,-14-14 61 0 0,-215 190-285 0 0,13-13 37 0 0,-26 24-16 0 0,0 1 0 0 0,1-1 0 0 0,-1 1-1 0 0,0-1 1 0 0,0 1 0 0 0,0-1 0 0 0,0 0-1 0 0,0 1 1 0 0,-1-1 0 0 0,1 0 0 0 0,0 0 0 0 0,-1 0-1 0 0,1-2 1 0 0,-2 4-9 0 0,1-1-1 0 0,0 1 1 0 0,-1 0 0 0 0,1 0-1 0 0,-1 0 1 0 0,1-1 0 0 0,0 1-1 0 0,-1 0 1 0 0,1 0 0 0 0,-1 0-1 0 0,1 0 1 0 0,-1 0-1 0 0,1 0 1 0 0,-1 0 0 0 0,1 0-1 0 0,0 0 1 0 0,-1 0 0 0 0,1 0-1 0 0,-1 1 1 0 0,1-1 0 0 0,-1 0-1 0 0,1 0 1 0 0,0 0-1 0 0,-1 0 1 0 0,1 1 0 0 0,-1-1-1 0 0,1 0 1 0 0,0 0 0 0 0,-1 1-1 0 0,1-1 1 0 0,-1 1 8 0 0,-35 15 122 0 0,-63 40-1 0 0,-38 35-45 0 0,81-53-43 0 0,-27 18 7 0 0,-177 127 323 0 0,242-167-361 0 0,45-40-479 0 0,-2 5 484 0 0,38-24-1 0 0,-12 10 177 0 0,229-160-149 0 0,-264 181-153 0 0,-139 82-191 0 0,70-37 361 0 0,-349 182 169 0 0,339-182-42 0 0,62-32-214 0 0,2-5-259 0 0,0 0 275 0 0,0-1 0 0 0,1 1 0 0 0,0-1 0 0 0,-1 1 0 0 0,2 0 0 0 0,-1 0 0 0 0,0 0 0 0 0,1 0 0 0 0,4-4 0 0 0,35-39 297 0 0,-15 19-261 0 0,-10 9 13 0 0,38-49-22 0 0,-50 61 18 0 0,0-1 1 0 0,0 1-1 0 0,-1-1 1 0 0,0 0 0 0 0,0-1-1 0 0,-1 1 1 0 0,3-11-1 0 0,-6 18-25 0 0,0 0-1 0 0,0 1 1 0 0,1-1 0 0 0,-1 0-1 0 0,0 1 1 0 0,0-1-1 0 0,0 0 1 0 0,0 0-1 0 0,0 1 1 0 0,0-1-1 0 0,0 0 1 0 0,0 1-1 0 0,-1-1 1 0 0,1 0-1 0 0,0 1 1 0 0,0-1-1 0 0,-1 0 1 0 0,1 1-1 0 0,0-1 1 0 0,-1 0 0 0 0,1 1-1 0 0,0-1 1 0 0,-1 1-1 0 0,1-1 1 0 0,-1 0-1 0 0,0 0-1 0 0,0 1 1 0 0,-1-1-1 0 0,1 1 0 0 0,0 0 1 0 0,0-1-1 0 0,0 1 0 0 0,0 0 1 0 0,0-1-1 0 0,-1 1 0 0 0,1 0 1 0 0,0 0-1 0 0,0 0 0 0 0,-3 1 1 0 0,-4 0 12 0 0,0 1 1 0 0,0 0-1 0 0,-11 4 0 0 0,17-5 7 0 0,-55 23 46 0 0,2 3-1 0 0,-56 36 1 0 0,20-11 60 0 0,73-42-82 0 0,13-6-27 0 0,0-2-1 0 0,1 1 1 0 0,-2 0-1 0 0,-8 3 1 0 0,13-6-70 0 0,2-3-306 0 0,0 2 322 0 0,-1 0 0 0 0,1 0 0 0 0,0 0 1 0 0,0 1-1 0 0,-1-1 0 0 0,1 0 0 0 0,0 0 1 0 0,0 1-1 0 0,2-2 0 0 0,-1 0-26 0 0,160-117 518 0 0,-153 112-468 0 0,12-8 18 0 0,-20 14 6 0 0,0 1-1 0 0,0-1 1 0 0,-1 0 0 0 0,1 0 0 0 0,0 0-1 0 0,0 0 1 0 0,0 0 0 0 0,-1 0-1 0 0,1 0 1 0 0,-1 0 0 0 0,1 0 0 0 0,-1 0-1 0 0,1 0 1 0 0,-1 0 0 0 0,1-2 0 0 0,-5 3-144 0 0,-16 5 125 0 0,1 1 1 0 0,0 0-1 0 0,0 1 0 0 0,-27 16 0 0 0,10-6 54 0 0,-14 7 21 0 0,20-9 7 0 0,-1-1 1 0 0,-41 12-1 0 0,72-26-73 0 0,-1 0 0 0 0,1 1 0 0 0,0-1 0 0 0,0 0 0 0 0,-1 0 0 0 0,1 0 0 0 0,0 0 0 0 0,0 0-1 0 0,-1 0 1 0 0,1 0 0 0 0,0 0 0 0 0,-1 0 0 0 0,1 0 0 0 0,0 0 0 0 0,0 0 0 0 0,-1 0 0 0 0,1 0-1 0 0,0 0 1 0 0,-1 0 0 0 0,1 0 0 0 0,0 0 0 0 0,0 0 0 0 0,-1-1 0 0 0,1 1 0 0 0,0 0 0 0 0,0 0 0 0 0,-1 0-1 0 0,1 0 1 0 0,0-1 0 0 0,0 1 0 0 0,-1 0 0 0 0,1 0 0 0 0,0 0 0 0 0,0-1 0 0 0,0 1 0 0 0,0 0-1 0 0,-1 0 1 0 0,1-1 0 0 0,0 1 0 0 0,0 0 0 0 0,0 0 0 0 0,0-1 0 0 0,0 1 0 0 0,0 0 0 0 0,0-1 0 0 0,0 1-1 0 0,0 0 1 0 0,0 0 0 0 0,0-1 0 0 0,0 1 0 0 0,0 0 0 0 0,0-1 0 0 0,0 1 0 0 0,5-17-253 0 0,6 2 267 0 0,0 1-1 0 0,23-24 1 0 0,-12 15 32 0 0,-12 11-12 0 0,-2 5 7 0 0,-1-1 0 0 0,0 1 1 0 0,-1-2-1 0 0,0 1 0 0 0,0-1 1 0 0,-1 0-1 0 0,6-13 1 0 0,-11 22-41 0 0,0 0 1 0 0,0-1 0 0 0,0 1-1 0 0,0 0 1 0 0,0 0-1 0 0,1-1 1 0 0,-1 1 0 0 0,0 0-1 0 0,0 0 1 0 0,0-1 0 0 0,0 1-1 0 0,0 0 1 0 0,0 0 0 0 0,0-1-1 0 0,0 1 1 0 0,0 0 0 0 0,0-1-1 0 0,0 1 1 0 0,0 0-1 0 0,0 0 1 0 0,0-1 0 0 0,0 1-1 0 0,-1 0 1 0 0,1 0 0 0 0,0-1-1 0 0,0 1 1 0 0,0 0 0 0 0,0 0-1 0 0,0-1 1 0 0,-1 1-1 0 0,1 0 1 0 0,0 0 0 0 0,0 0-1 0 0,0-1 1 0 0,-1 1 0 0 0,1 0-1 0 0,0 0 1 0 0,0 0 0 0 0,0 0-1 0 0,-1 0 1 0 0,1-1 0 0 0,0 1-1 0 0,-1 0 1 0 0,1 0-1 0 0,0 0 1 0 0,0 0 0 0 0,-1 0-1 0 0,1 0 1 0 0,-17 2-286 0 0,-11 8 296 0 0,1 2-1 0 0,0 0 1 0 0,-46 30-1 0 0,50-29-3 0 0,5-2 27 0 0,-93 49 111 0 0,131-82-1072 0 0,25-12 1055 0 0,32-27 136 0 0,-64 49-231 0 0,-1 1 0 0 0,-1-1-1 0 0,18-25 1 0 0,-27 35-21 0 0,0 0 2 0 0,-1 0-1 0 0,0 0 1 0 0,0 1-1 0 0,1-1 1 0 0,-1 0-1 0 0,0-1 1 0 0,-1 1 0 0 0,1 0-1 0 0,0 0 1 0 0,-1 0-1 0 0,2-5 1 0 0,-2 6-56 0 0,-6 2-7 0 0,1-1 1 0 0,0 1-1 0 0,-1 0 0 0 0,1 0 0 0 0,0 1 0 0 0,0-1 0 0 0,0 1 0 0 0,0 0 0 0 0,-5 4 0 0 0,-42 28 259 0 0,22-14-184 0 0,-40 24 130 0 0,69-43-136 0 0,2-7-119 0 0,0 0 82 0 0,1 0 0 0 0,-1 1 1 0 0,1-1-1 0 0,0 1 0 0 0,1-1 1 0 0,0 1-1 0 0,0 0 0 0 0,0 0 1 0 0,0 0-1 0 0,1 0 0 0 0,5-5 1 0 0,8-14-16 0 0,-12 16 72 0 0,0 0-1 0 0,-1 0 1 0 0,0-1-1 0 0,0 1 1 0 0,-1-1-1 0 0,0 0 1 0 0,0 0-1 0 0,-1 0 1 0 0,-1 0-1 0 0,1-1 1 0 0,-1 1-1 0 0,-1-10 1 0 0,0 18-50 0 0,0 1 0 0 0,0-1 0 0 0,-1 1 0 0 0,1-1 0 0 0,0 1 0 0 0,0-1 0 0 0,-1 1 1 0 0,1 0-1 0 0,0-1 0 0 0,-1 1 0 0 0,1-1 0 0 0,0 1 0 0 0,-1 0 0 0 0,1-1 0 0 0,0 1 0 0 0,-1 0 1 0 0,1 0-1 0 0,-1-1 0 0 0,1 1 0 0 0,-1 0 0 0 0,1 0 0 0 0,-1 0 0 0 0,1-1 0 0 0,-1 1 0 0 0,1 0 0 0 0,-1 0 1 0 0,1 0-1 0 0,-1 0 0 0 0,1 0 0 0 0,-1 0 0 0 0,0 0 0 0 0,-21 0-15 0 0,17 1 81 0 0,-2-1-30 0 0,0 1-1 0 0,0 0 0 0 0,0 0 1 0 0,0 0-1 0 0,0 1 1 0 0,1 0-1 0 0,-9 4 0 0 0,-43 25 137 0 0,31-16-92 0 0,27-17-132 0 0,-1-1 0 0 0,1 1 0 0 0,0-1 0 0 0,0 1-1 0 0,0-1 1 0 0,0 1 0 0 0,0-1 0 0 0,1-3 0 0 0,20-51 610 0 0,-15 42-512 0 0,0-1 0 0 0,7-28 0 0 0,-11 26 31 0 0,-1 0 0 0 0,0-28 0 0 0,-2 25-84 0 0,1 20-51 0 0,-3 8-410 0 0,-16 37 698 0 0,13-28-143 0 0,-16 29 0 0 0,23-51-83 0 0,-1 1 1 0 0,1 0-1 0 0,-1-1 0 0 0,-1-8 0 0 0,0-4 161 0 0,7-65 182 0 0,-4 80-625 0 0,-1 2 299 0 0,-1 0-1 0 0,0 0 1 0 0,1 0 0 0 0,-1 0-1 0 0,0 0 1 0 0,1 0 0 0 0,-1 0-1 0 0,0 0 1 0 0,0 0 0 0 0,0 0-1 0 0,0 0 1 0 0,0-2 0 0 0,-1-24 492 0 0,1 16-435 0 0,0 1 28 0 0,-1 8-111 0 0,1 0 1 0 0,0 0 0 0 0,0-1 0 0 0,0 1-1 0 0,0 0 1 0 0,0 0 0 0 0,0 0-1 0 0,0 0 1 0 0,1 0 0 0 0,-1 0 0 0 0,1 0-1 0 0,0 0 1 0 0,-1 0 0 0 0,1 0-1 0 0,0 0 1 0 0,0 0 0 0 0,0 0 0 0 0,1 0-1 0 0,-1 1 1 0 0,0-1 0 0 0,1 0-1 0 0,-1 1 1 0 0,2-2 0 0 0,8-8 37 0 0,-10 9-19 0 0,0 1 0 0 0,0 0 0 0 0,0 0-1 0 0,0-1 1 0 0,0 1 0 0 0,1 0 0 0 0,-1 0 0 0 0,0 0-1 0 0,1 0 1 0 0,-1 0 0 0 0,0 0 0 0 0,1 1 0 0 0,-1-1-1 0 0,1 0 1 0 0,2 0 0 0 0,-3 12-1105 0 0,-2 86 1344 0 0,2 109-5 0 0,1-185-186 0 0,2-1 1 0 0,5 22 0 0 0,3 9 53 0 0,1 32 187 0 0,11 55 169 0 0,-13-89-382 0 0,45 242 635 0 0,-48-125-293 0 0,-6-56-145 0 0,0 149 321 0 0,-3-136-295 0 0,1 455 184 0 0,13-324-411 0 0,-6-141-53 0 0,3 39 50 0 0,-3-56-22 0 0,6 34 0 0 0,4-2 97 0 0,-5-63-105 0 0,5 88-1 0 0,-12 68-22 0 0,-5 321 16 0 0,-5-441-13 0 0,1-44-19 0 0,-3 28-7 0 0,-1 65 19 0 0,8 1077-156 0 0,2-1197 139 0 0,1 0 0 0 0,2 0-1 0 0,13 48 1 0 0,-11-52-1 0 0,33 146 9 0 0,-34-147-17 0 0,0-1 0 0 0,17 38-1 0 0,-10-29-6 0 0,-10-24 9 0 0,2 3 17 0 0,0 2-1 0 0,-1-1 1 0 0,-1 0-1 0 0,3 19 1 0 0,1 206 43 0 0,-7-234-50 0 0,-1 1 0 0 0,0-1 0 0 0,1 0 1 0 0,-2 1-1 0 0,1-1 0 0 0,0 0 0 0 0,-1 0 0 0 0,0 0 1 0 0,0 0-1 0 0,-4 6 0 0 0,-29 37 2 0 0,26-37 15 0 0,1 0-19 0 0,1-1-1 0 0,0 0-1 0 0,0 0 1 0 0,-1-1 0 0 0,0-1 0 0 0,-1 1 0 0 0,-10 7 0 0 0,15-14-42 0 0,-1 0 0 0 0,1-1 0 0 0,0 1 0 0 0,0-1 0 0 0,-1 1 0 0 0,1-1 0 0 0,0-1 0 0 0,-1 1 0 0 0,1 0 0 0 0,0-1 0 0 0,0 0 0 0 0,-6-2 0 0 0,5 0 22 0 0,0 0 0 0 0,1 0 0 0 0,0-1 1 0 0,-1 0-1 0 0,1 0 0 0 0,1 0 1 0 0,-1 0-1 0 0,0 0 0 0 0,1-1 0 0 0,0 1 1 0 0,-4-8-1 0 0,2 1-8 0 0,0 1-1 0 0,1-1 0 0 0,0 0 1 0 0,-4-17-1 0 0,0-13 5 0 0,-3-82 0 0 0,11-44-189 0 0,1 73-98 0 0,-1 49 313 0 0,0 47-127 0 0,0 93 116 0 0,-23 186 1 0 0,20-263 25 0 0,-1 26 0 0 0,4-484-161 0 0,0 439 135 0 0,0 2-34 0 0,1 1 34 0 0,-1-1 0 0 0,1 0 0 0 0,-1 1 0 0 0,1-1 0 0 0,-1 1 0 0 0,0-1 0 0 0,0 0 0 0 0,0 1 0 0 0,0-1 0 0 0,0 3 0 0 0,0-4 14 0 0,0 18 58 0 0,0-16-14 0 0,0-5 7 0 0,0-29 152 0 0,0 8-138 0 0,0-13-49 0 0,-3 0-1 0 0,0 0 1 0 0,-3 1-1 0 0,-1-1 1 0 0,-17-51-1 0 0,-66-160 5 0 0,-6-22-29 0 0,8-33 66 0 0,68 218-100 0 0,-14-140 0 0 0,32 204 67 0 0,2 15 26 0 0,0 0 1 0 0,0 0-1 0 0,-1 0 1 0 0,0 0-1 0 0,0 0 0 0 0,0 0 1 0 0,-1 1-1 0 0,-4-11 8 0 0,4 14 50 0 0,0 6 99 0 0,-7 326 87 0 0,5-263-262 0 0,4-65-59 0 0,0-5-42 0 0,0-14 39 0 0,1 1 1 0 0,0 0 0 0 0,1 1-1 0 0,1-1 1 0 0,7-21-1 0 0,6-21 61 0 0,-3-1 0 0 0,9-107-1 0 0,-10-125-146 0 0,-8 131 15 0 0,-4 141 90 0 0,-1 14 8 0 0,1-1 1 0 0,1 0-1 0 0,-1 1 1 0 0,1-1-1 0 0,2-10 0 0 0,-1 14-40 0 0,0 8-36 0 0,5 23 56 0 0,-2 0 0 0 0,3 46 0 0 0,-5 63 207 0 0,-3-124-169 0 0,7-19-116 0 0,4-21 137 0 0,-1 0 0 0 0,-1 0-1 0 0,-1-1 1 0 0,7-44 0 0 0,-6 8 1 0 0,0-75 1 0 0,-9-67 12 0 0,-1 95-60 0 0,1-25-60 0 0,3 175 14 0 0,2-1 0 0 0,13 58-1 0 0,-3-21 82 0 0,-7-30-14 0 0,17 57-1 0 0,-18-89-25 0 0,-7-14 12 0 0,0 0 1 0 0,0 1-1 0 0,0-1 0 0 0,0 0 0 0 0,1 0 0 0 0,-1 1 1 0 0,0-1-1 0 0,0 0 0 0 0,0 0 0 0 0,0 0 0 0 0,1 1 1 0 0,-1-1-1 0 0,0 0 0 0 0,0 0 0 0 0,1 0 0 0 0,-1 0 1 0 0,0 0-1 0 0,0 1 0 0 0,1-1 0 0 0,-1 0 0 0 0,0 0 1 0 0,0 0-1 0 0,1 0 0 0 0,-1 0 0 0 0,0 0 0 0 0,0 0 0 0 0,1 0 1 0 0,-1 0-1 0 0,0 0 0 0 0,1 0 0 0 0,-1 0 0 0 0,0 0 1 0 0,0 0-1 0 0,1 0 0 0 0,-1 0 0 0 0,0-1 0 0 0,0 1 1 0 0,1 0-1 0 0,-1 0 0 0 0,0 0 0 0 0,0 0 0 0 0,1 0 1 0 0,-1-1-1 0 0,0 1 0 0 0,0 0 0 0 0,0 0 0 0 0,1 0 1 0 0,-1-1-1 0 0,0 1 0 0 0,0 0 0 0 0,0 0 0 0 0,0-1 1 0 0,0 1-1 0 0,0 0 0 0 0,1 0 0 0 0,-1-1 0 0 0,0 1 0 0 0,0 0 1 0 0,0 0-1 0 0,0-1 0 0 0,0 1 0 0 0,0 0 0 0 0,0-1 1 0 0,6-16 13 0 0,0 0 0 0 0,-2 0 1 0 0,0-1-1 0 0,3-23 0 0 0,1-77 284 0 0,-7 109-324 0 0,2-207 157 0 0,-3 189-191 0 0,8 49-458 0 0,23 72 345 0 0,25 68 296 0 0,-56-161-122 0 0,2 4 0 0 0,1 0 0 0 0,-1 0 0 0 0,0 0 0 0 0,5 6 0 0 0,-7-10-2 0 0,1-1 1 0 0,-1 1-1 0 0,1 0 1 0 0,-1-1 0 0 0,0 1-1 0 0,1-1 1 0 0,-1 1-1 0 0,1-1 1 0 0,-1 1-1 0 0,1-1 1 0 0,0 1 0 0 0,-1-1-1 0 0,1 0 1 0 0,-1 1-1 0 0,1-1 1 0 0,0 0 0 0 0,-1 1-1 0 0,1-1 1 0 0,0 0-1 0 0,0 0 1 0 0,-1 0 0 0 0,1 0-1 0 0,0 1 1 0 0,-1-1-1 0 0,1 0 1 0 0,0 0-1 0 0,0 0 1 0 0,-1-1 0 0 0,1 1-1 0 0,0 0 1 0 0,-1 0-1 0 0,1 0 1 0 0,0 0 0 0 0,-1-1-1 0 0,1 1 1 0 0,0 0-1 0 0,-1-1 1 0 0,1 1 0 0 0,0 0-1 0 0,-1-1 1 0 0,1 1-1 0 0,-1-1 1 0 0,1 0-1 0 0,3-4-25 0 0,0 1 0 0 0,-1-1 0 0 0,0 0-1 0 0,0-1 1 0 0,2-5 0 0 0,1-2 95 0 0,4-8-14 0 0,-1-1 0 0 0,0-1 0 0 0,-2 0 0 0 0,-1 0-1 0 0,0 0 1 0 0,-2 0 0 0 0,-1-1 0 0 0,1-35 0 0 0,-4 115-220 0 0,-15 111 0 0 0,-13-15 197 0 0,-70 213 1 0 0,98-403-327 0 0,6 2 343 0 0,10-39 0 0 0,4-23 20 0 0,-8-12-95 0 0,-6-172 1 0 0,-7 199-94 0 0,-1 59 45 0 0,-1 52-79 0 0,4 52-1 0 0,0-25 147 0 0,-1-7-5 0 0,10 559 193 0 0,-8-529-127 0 0,-2-36-20 0 0,2 0 0 0 0,1-1 1 0 0,14 62-1 0 0,-16-100-31 0 0,0 1 0 0 0,1 0 0 0 0,-1 0 1 0 0,1 0-1 0 0,0-1 0 0 0,0 1 0 0 0,0-1 1 0 0,0 1-1 0 0,0-1 0 0 0,1 0 0 0 0,-1 0 1 0 0,5 3-1 0 0,-5-4-12 0 0,0-1 1 0 0,0 0-1 0 0,-1 0 1 0 0,1 0-1 0 0,0 0 0 0 0,1 0 1 0 0,-1-1-1 0 0,0 1 1 0 0,0 0-1 0 0,0-1 1 0 0,0 0-1 0 0,0 1 0 0 0,1-1 1 0 0,-1 0-1 0 0,0 0 1 0 0,0-1-1 0 0,0 1 0 0 0,1 0 1 0 0,-1-1-1 0 0,0 1 1 0 0,0-1-1 0 0,0 1 1 0 0,3-3-1 0 0,4-2-25 0 0,-1 0 1 0 0,0-1 0 0 0,0 0-1 0 0,0 0 1 0 0,-1-1-1 0 0,0 0 1 0 0,11-14-1 0 0,-12 15 49 0 0,99-122 173 0 0,2-2-124 0 0,-79 99-43 0 0,62-53 1 0 0,-86 81-27 0 0,0-1 1 0 0,0 1 0 0 0,1-1-1 0 0,-1 1 1 0 0,1 1 0 0 0,0-1 0 0 0,0 1-1 0 0,0 0 1 0 0,0 0 0 0 0,10-3 0 0 0,-14 5 0 0 0,-1 0 1 0 0,1 0 0 0 0,0 0-1 0 0,-1 0 1 0 0,1 0 0 0 0,-1 0 0 0 0,1 0-1 0 0,-1 0 1 0 0,1 0 0 0 0,0 0-1 0 0,-1 0 1 0 0,1 0 0 0 0,-1 0 0 0 0,1 1-1 0 0,-1-1 1 0 0,1 0 0 0 0,-1 0 0 0 0,1 1-1 0 0,-1-1 1 0 0,1 0 0 0 0,-1 1-1 0 0,1-1 1 0 0,-1 0 0 0 0,1 1 0 0 0,-1-1-1 0 0,0 1 1 0 0,1-1 0 0 0,-1 0-1 0 0,0 1 1 0 0,1-1 0 0 0,-1 2 0 0 0,3 18-65 0 0,-3-13 57 0 0,2 35 85 0 0,-2-1-1 0 0,-1 1 0 0 0,-2-1 1 0 0,-13 58-1 0 0,-8-12-14 0 0,-37 86-1 0 0,-47 76 282 0 0,106-246-358 0 0,2-7-139 0 0,1 0 142 0 0,-1 0 0 0 0,1 0 0 0 0,-1 0 0 0 0,1 1-1 0 0,0-1 1 0 0,1 0 0 0 0,-1 1 0 0 0,1-1 0 0 0,1-3 0 0 0,24-34 83 0 0,-14 23-53 0 0,10-18 6 0 0,3 2 0 0 0,0 1 0 0 0,3 1 1 0 0,55-50-1 0 0,-82 80-24 0 0,0 0-1 0 0,1 1 1 0 0,-1-1 0 0 0,0 0 0 0 0,1 1 0 0 0,-1 0-1 0 0,1-1 1 0 0,-1 1 0 0 0,1 0 0 0 0,0 0 0 0 0,0 1 0 0 0,-1-1-1 0 0,1 0 1 0 0,0 1 0 0 0,3 0 0 0 0,-5 0-1 0 0,0 0 0 0 0,-1 0 0 0 0,1 1 0 0 0,0-1 1 0 0,0 0-1 0 0,-1 1 0 0 0,1-1 0 0 0,0 0 0 0 0,-1 1 0 0 0,1-1 0 0 0,0 1 1 0 0,-1 0-1 0 0,1-1 0 0 0,-1 1 0 0 0,1-1 0 0 0,-1 1 0 0 0,1 0 0 0 0,-1-1 0 0 0,1 1 1 0 0,-1 0-1 0 0,0 0 0 0 0,1-1 0 0 0,-1 1 0 0 0,0 0 0 0 0,0 0 0 0 0,1 0 1 0 0,-1-1-1 0 0,0 1 0 0 0,0 0 0 0 0,0 0 0 0 0,0 0 0 0 0,0 0 0 0 0,0 39 47 0 0,-1-26-8 0 0,2 7 2 0 0,-2-1-1 0 0,0 0 0 0 0,-1 0 1 0 0,-1-1-1 0 0,-1 1 0 0 0,-1 0 1 0 0,-8 20-1 0 0,-25 46 18 0 0,-4-2-1 0 0,-79 119 1 0 0,111-190-148 0 0,24-41-878 0 0,20-12 1017 0 0,2 2 1 0 0,1 1 0 0 0,2 2-1 0 0,43-30 1 0 0,-73 58-48 0 0,0 0 0 0 0,0 1 0 0 0,1 0 0 0 0,0 1 0 0 0,0-1 0 0 0,0 2 0 0 0,1 0 0 0 0,14-4 0 0 0,-24 8-1 0 0,-1-1-1 0 0,1 1 1 0 0,0 0 0 0 0,-1 0 0 0 0,1 0 0 0 0,0 0 0 0 0,-1 0 0 0 0,1 0 0 0 0,0 0 0 0 0,0 0-1 0 0,-1 0 1 0 0,1 0 0 0 0,0 0 0 0 0,-1 0 0 0 0,1 1 0 0 0,0-1 0 0 0,-1 0 0 0 0,1 1-1 0 0,-1-1 1 0 0,1 0 0 0 0,0 1 0 0 0,-1-1 0 0 0,1 0 0 0 0,-1 1 0 0 0,1-1 0 0 0,-1 1 0 0 0,1-1-1 0 0,-1 1 1 0 0,1-1 0 0 0,-1 1 0 0 0,0 0 0 0 0,1-1 0 0 0,0 2 0 0 0,-1 1-1 0 0,1 0 1 0 0,-1 0-1 0 0,1 0 1 0 0,-1 0-1 0 0,0 0 1 0 0,0 4-1 0 0,0 0 31 0 0,0 4-5 0 0,0-1 0 0 0,0 1 1 0 0,-1 0-1 0 0,0 0 0 0 0,-1-1 0 0 0,0 1 0 0 0,-1-1 0 0 0,0 0 0 0 0,-1 1 0 0 0,0-1 1 0 0,-6 9-1 0 0,-33 45 87 0 0,-2-1 1 0 0,-61 61 0 0 0,39-46 130 0 0,31-39-115 0 0,23-26-91 0 0,1 0 0 0 0,1 0 0 0 0,-11 18 0 0 0,23-39-277 0 0,3-6 30 0 0,6-1 153 0 0,1 1-1 0 0,0 1 0 0 0,18-16 1 0 0,-13 13 88 0 0,87-85 109 0 0,125-95 1 0 0,-216 187-190 0 0,25-15 1 0 0,-37 27-152 0 0,-1 0 204 0 0,0 0 0 0 0,-1 1 0 0 0,1-1 0 0 0,0 0 0 0 0,-1 0 0 0 0,0 0-1 0 0,0 0 1 0 0,0-1 0 0 0,0 1 0 0 0,0-1 0 0 0,-1 1 0 0 0,1-1 0 0 0,-1 0 0 0 0,-2 3-1 0 0,-6 5 6 0 0,-219 206-35 0 0,-93 90 750 0 0,315-300-699 0 0,5-6-61 0 0,7-16-147 0 0,-4 15 185 0 0,5-13-69 0 0,1 0 1 0 0,1 1-1 0 0,0-1 1 0 0,1 1-1 0 0,18-22 1 0 0,3-6 117 0 0,88-154 40 0 0,-107 175-71 0 0,-18 32 163 0 0,-13 19-82 0 0,-8 4-84 0 0,2 1-1 0 0,1 1 1 0 0,2 1 0 0 0,-23 50-1 0 0,46-85 2 0 0,0 0 0 0 0,0-1-1 0 0,0 1 1 0 0,1 1 0 0 0,-1-1-1 0 0,1 0 1 0 0,-1 5 0 0 0,3-6-96 0 0,4-5 27 0 0,-4 2 35 0 0,47-30 116 0 0,-2-3 1 0 0,58-51 0 0 0,-64 50-70 0 0,429-322 272 0 0,-468 355-298 0 0,5-3 4 0 0,1 0 0 0 0,0 0-1 0 0,-1 0 1 0 0,18-5 0 0 0,-25 9-6 0 0,0 1 0 0 0,0 0 0 0 0,0 0 0 0 0,0 0 0 0 0,1 0 0 0 0,-1 0 0 0 0,0 0 0 0 0,0 0 0 0 0,0 0 0 0 0,0 0 1 0 0,0 0-1 0 0,1 0 0 0 0,-1 0 0 0 0,0 0 0 0 0,0 0 0 0 0,0 0 0 0 0,0 0 0 0 0,1 0 0 0 0,-1 0 0 0 0,0 0 0 0 0,0 0 0 0 0,0 0 0 0 0,0 0 0 0 0,0 0 0 0 0,1 0 0 0 0,-1 0 0 0 0,0 0 1 0 0,0 0-1 0 0,0 0 0 0 0,0 0 0 0 0,0 0 0 0 0,0 0 0 0 0,1 0 0 0 0,-1 1 0 0 0,0-1 0 0 0,0 0 0 0 0,0 0 0 0 0,0 0 0 0 0,0 0 0 0 0,0 0 0 0 0,0 0 0 0 0,0 1 0 0 0,0-1 1 0 0,0 0-1 0 0,1 0 0 0 0,-1 0 0 0 0,0 0 0 0 0,0 0 0 0 0,0 1 0 0 0,0-1 0 0 0,0 0 0 0 0,0 0 0 0 0,0 0 0 0 0,0 0 0 0 0,0 1 0 0 0,0-1 0 0 0,0 0 0 0 0,0 0 0 0 0,0 5-3 0 0,0 1 0 0 0,-1-1 0 0 0,1 0 0 0 0,-1 1 1 0 0,0-1-1 0 0,0 0 0 0 0,0 0 0 0 0,-1 0 0 0 0,0 0 0 0 0,0 0 0 0 0,-4 7 0 0 0,-5 7 61 0 0,-20 27 0 0 0,30-45-56 0 0,-253 312 20 0 0,62-82 4 0 0,150-180 36 0 0,24-30 3 0 0,1 0 0 0 0,1 1 0 0 0,1 0 0 0 0,-14 28 0 0 0,20-27 7 0 0,9-21-69 0 0,3-3-35 0 0,9-7-31 0 0,0 0 0 0 0,-1-1 0 0 0,11-11 0 0 0,2-2 29 0 0,296-282 206 0 0,-60 53-23 0 0,-253 245-146 0 0,143-128 75 0 0,5 16-49 0 0,-124 101-82 0 0,-22 15-108 0 0,-8 11-31 0 0,-1-5 154 0 0,0 3 40 0 0,-1 0 0 0 0,0 0 0 0 0,0 0 1 0 0,0 0-1 0 0,-1-1 0 0 0,0 1 0 0 0,-1 0 0 0 0,1-1 1 0 0,-8 12-1 0 0,-4 5 18 0 0,-25 28 1 0 0,35-45-18 0 0,-400 455 25 0 0,210-249 67 0 0,145-159-44 0 0,-35 43 280 0 0,253-287-638 0 0,-89 106 372 0 0,103-114 35 0 0,298-319 75 0 0,-363 403-284 0 0,-95 97 14 0 0,-19 16 8 0 0,-4 7-23 0 0,0 2 97 0 0,-1 0 0 0 0,0 0 0 0 0,0 0 0 0 0,-1-1 0 0 0,0 1 0 0 0,0-1 0 0 0,0 1 0 0 0,-1-1 0 0 0,0 1 0 0 0,-4 5 0 0 0,-8 11 75 0 0,-23 27 0 0 0,22-29-70 0 0,-280 335 53 0 0,-17-13 57 0 0,132-147 112 0 0,171-184-189 0 0,-64 74 201 0 0,122-147-586 0 0,137-136 455 0 0,-76 84-10 0 0,-16 14-36 0 0,183-190 36 0 0,-212 226-94 0 0,125-120 29 0 0,-149 151-52 0 0,-24 26-57 0 0,-12 10-23 0 0,-5 7-72 0 0,-5 4 182 0 0,1-1 0 0 0,-2 0 0 0 0,0 0 0 0 0,0-1 0 0 0,-1 0 0 0 0,-1 0 0 0 0,-10 12 0 0 0,-389 455 223 0 0,319-382-167 0 0,-65 66-18 0 0,-44 51 259 0 0,179-189-206 0 0,49-54-198 0 0,571-565 336 0 0,-582 574-228 0 0,427-420 32 0 0,-422 417-31 0 0,-24 22 2 0 0,0 0 0 0 0,0 0 0 0 0,0 0 0 0 0,0 0 0 0 0,0 0 0 0 0,0 0 0 0 0,0 0 0 0 0,0 0 0 0 0,0 0 0 0 0,0 1-1 0 0,0-1 1 0 0,0 0 0 0 0,0 0 0 0 0,0 0 0 0 0,0 0 0 0 0,0 0 0 0 0,0 0 0 0 0,0 0 0 0 0,0 0 0 0 0,0 0 0 0 0,0 1 0 0 0,0-1 0 0 0,0 0 0 0 0,0 0-1 0 0,0 0 1 0 0,0 0 0 0 0,0 0 0 0 0,0 0 0 0 0,0 0 0 0 0,0 0 0 0 0,0 0 0 0 0,0 0 0 0 0,0 0 0 0 0,1 0 0 0 0,-1 1 0 0 0,0-1 0 0 0,0 0 0 0 0,0 0-1 0 0,0 0 1 0 0,0 0 0 0 0,0 0 0 0 0,0 0 0 0 0,0 0 0 0 0,0 0 0 0 0,0 0 0 0 0,1 0 0 0 0,-1 0 0 0 0,0 0 0 0 0,0 0 0 0 0,0 0 0 0 0,0 0 0 0 0,0 0-1 0 0,0 0 1 0 0,0 0 0 0 0,0 0 0 0 0,0 0 0 0 0,1 0 0 0 0,-1 0 0 0 0,-4 12 67 0 0,-8 6-10 0 0,-1 0-1 0 0,-1 0 1 0 0,0-1-1 0 0,-21 19 1 0 0,33-34-57 0 0,-152 161 2 0 0,-109 109 36 0 0,-24 1-49 0 0,102-98-6 0 0,146-135 32 0 0,29-28-23 0 0,10-12 6 0 0,0 0 0 0 0,0 0 1 0 0,0 0-1 0 0,0 0 0 0 0,0 0 0 0 0,0 0 0 0 0,0 0 1 0 0,0 0-1 0 0,0 0 0 0 0,0 0 0 0 0,0 0 0 0 0,0 0 1 0 0,0 0-1 0 0,1 0 0 0 0,-1 0 0 0 0,438-376-29 0 0,-304 258 43 0 0,353-289 8 0 0,-474 397-19 0 0,-8 7-5 0 0,-1-1 0 0 0,1 1 0 0 0,0 0 0 0 0,0 1 0 0 0,6-4 0 0 0,-9 6-26 0 0,-2 5 20 0 0,-2 0 25 0 0,1-1 0 0 0,0 0 1 0 0,-1 1-1 0 0,0-1 0 0 0,0 0 0 0 0,0 0 1 0 0,-5 7-1 0 0,-27 30 40 0 0,-103 113-13 0 0,-242 261 0 0 0,-134 85-185 0 0,461-449 184 0 0,41-39 85 0 0,27-24-119 0 0,-6 3-33 0 0,76-59-141 0 0,800-726 246 0 0,-453 389-65 0 0,-419 394-46 0 0,-14 11 33 0 0,0 0-1 0 0,0 0 1 0 0,0 1-1 0 0,0-1 0 0 0,0 0 1 0 0,0 0-1 0 0,0 0 1 0 0,0 0-1 0 0,0 0 0 0 0,0 0 1 0 0,0 0-1 0 0,0 0 1 0 0,0 0-1 0 0,0 0 0 0 0,0 0 1 0 0,0 0-1 0 0,0 0 1 0 0,1 0-1 0 0,-1 0 0 0 0,0 0 1 0 0,0 0-1 0 0,0 0 1 0 0,0 0-1 0 0,0 0 0 0 0,0 0 1 0 0,0 0-1 0 0,0 0 1 0 0,0 0-1 0 0,0 0 0 0 0,0 0 1 0 0,0 0-1 0 0,0 0 1 0 0,0 0-1 0 0,0 0 0 0 0,1 0 1 0 0,-1 0-1 0 0,0 0 1 0 0,0 0-1 0 0,0 0 0 0 0,0 0 1 0 0,0 0-1 0 0,0 0 1 0 0,0 0-1 0 0,0 0 0 0 0,0 0 1 0 0,0 0-1 0 0,0 0 1 0 0,0 0-1 0 0,0 0 0 0 0,0 0 1 0 0,0 0-1 0 0,-17 23 68 0 0,-114 108 26 0 0,39-43-98 0 0,-415 438-19 0 0,204-209 58 0 0,260-271-26 0 0,118-113-509 0 0,602-542 362 0 0,-229 237 150 0 0,-434 363 6 0 0,-14 9-16 0 0,-1 0 1 0 0,1 0-1 0 0,0 0 0 0 0,0 0 0 0 0,0 0 0 0 0,0 0 0 0 0,0 0 1 0 0,0 0-1 0 0,0 0 0 0 0,0 0 0 0 0,0 0 0 0 0,0 0 0 0 0,0 0 0 0 0,0 1 1 0 0,0-1-1 0 0,0 0 0 0 0,0 0 0 0 0,0 0 0 0 0,0 0 0 0 0,0 0 1 0 0,0 0-1 0 0,0 0 0 0 0,0 0 0 0 0,0 0 0 0 0,0 0 0 0 0,0 0 1 0 0,0 1-1 0 0,0-1 0 0 0,0 0 0 0 0,0 0 0 0 0,0 0 0 0 0,0 0 0 0 0,0 0 1 0 0,0 0-1 0 0,0 0 0 0 0,0 0 0 0 0,0 0 0 0 0,0 0 0 0 0,0 0 1 0 0,0 0-1 0 0,0 1 0 0 0,0-1 0 0 0,0 0 0 0 0,0 0 0 0 0,0 0 1 0 0,0 0-1 0 0,0 0 0 0 0,0 0 0 0 0,0 0 0 0 0,0 0 0 0 0,1 0 0 0 0,-1 0 1 0 0,0 0-1 0 0,0 0 0 0 0,0 0 0 0 0,0 0 0 0 0,0 0 0 0 0,0 0 1 0 0,0 0-1 0 0,0 0 0 0 0,0 0 0 0 0,0 0 0 0 0,0 0 0 0 0,1 0 1 0 0,-1 0-1 0 0,0 0 0 0 0,0 0 0 0 0,0 0 0 0 0,0 0 0 0 0,-19 25 226 0 0,-65 55-19 0 0,34-33-216 0 0,-736 784 27 0 0,780-825-15 0 0,-16 19 23 0 0,-26 39 1 0 0,74-88-354 0 0,372-346 73 0 0,263-216 338 0 0,-596 537-95 0 0,-65 50 12 0 0,0-1 1 0 0,0 0-1 0 0,0 0 0 0 0,0 0 1 0 0,0 0-1 0 0,0 0 1 0 0,0 0-1 0 0,0 0 1 0 0,0 0-1 0 0,0 0 1 0 0,0 0-1 0 0,0 0 1 0 0,0 0-1 0 0,0 0 1 0 0,0 1-1 0 0,0-1 1 0 0,0 0-1 0 0,0 0 1 0 0,0 0-1 0 0,0 0 1 0 0,0 0-1 0 0,0 0 1 0 0,0 0-1 0 0,0 0 0 0 0,0 0 1 0 0,0 0-1 0 0,1 0 1 0 0,-1 0-1 0 0,0 0 1 0 0,0 0-1 0 0,0 0 1 0 0,0 0-1 0 0,0 0 1 0 0,0 0-1 0 0,0 0 1 0 0,0 0-1 0 0,0 0 1 0 0,0 0-1 0 0,0 0 1 0 0,0 0-1 0 0,0 0 1 0 0,1 0-1 0 0,-1 0 1 0 0,0 0-1 0 0,0 0 0 0 0,0 0 1 0 0,0 0-1 0 0,0 0 1 0 0,0 0-1 0 0,0 0 1 0 0,0 0-1 0 0,0 0 1 0 0,0 0-1 0 0,-4 9 182 0 0,-17 17-26 0 0,-1-2 1 0 0,-39 35-1 0 0,1-1-155 0 0,-437 472 7 0 0,187-195-79 0 0,248-267 96 0 0,45-51-71 0 0,21-23-16 0 0,22-26-71 0 0,123-117-34 0 0,-95 98 170 0 0,910-832 67 0 0,-933 856 96 0 0,-45 42 34 0 0,0 0 0 0 0,-21 17 0 0 0,22-21-181 0 0,-345 327-170 0 0,14 15-202 0 0,271-278 304 0 0,-9 9 29 0 0,-194 213 121 0 0,331-344-375 0 0,49-46 155 0 0,1007-860-46 0 0,-972 837 11 0 0,-159 125 960 0 0,-92 72-614 0 0,-134 126-1 0 0,-86 113-370 0 0,331-319 178 0 0,-5 6-5 0 0,-509 531-259 0 0,472-486 279 0 0,40-46-61 0 0,10-9-14 0 0,20-16-85 0 0,789-681-34 0 0,-702 599 177 0 0,-108 96 1 0 0,326-304 107 0 0,-321 300 4 0 0,-20 21 485 0 0,-98 88-146 0 0,17-16-502 0 0,-601 607-180 0 0,508-496 290 0 0,159-167-43 0 0,22-22-99 0 0,37-35-208 0 0,-18 14 213 0 0,220-189-58 0 0,627-559 61 0 0,-754 652 92 0 0,-102 102-11 0 0,-7 8-2 0 0,1 0 1 0 0,-1 0 0 0 0,0 0 0 0 0,0-1 0 0 0,0 1 0 0 0,1-1 0 0 0,-2 1 0 0 0,1-1 0 0 0,0 1 0 0 0,0-1 0 0 0,0 1 0 0 0,-1-1 0 0 0,1 0 0 0 0,0 1 0 0 0,-1-1 0 0 0,1-3 0 0 0,-5 8 126 0 0,-17 18 183 0 0,-25 19 0 0 0,28-24-261 0 0,-431 406-297 0 0,418-392 223 0 0,-359 377-167 0 0,377-393 197 0 0,-11 12-1 0 0,4-7 4 0 0,1 2 0 0 0,1 0 0 0 0,-25 41-1 0 0,42-61-11 0 0,0 0 0 0 0,1 0 0 0 0,-1-1 0 0 0,1 1 0 0 0,-1 0 0 0 0,1 0 0 0 0,-1 0 0 0 0,1 0 0 0 0,-1 0 0 0 0,1 0 0 0 0,0 0 0 0 0,0 0 0 0 0,0 0 0 0 0,-1 0 0 0 0,1 0 0 0 0,0 0 0 0 0,0 0 0 0 0,1 2 0 0 0,0-4-18 0 0,1 1 1 0 0,0 0-1 0 0,0-1 1 0 0,-1 0 0 0 0,1 1-1 0 0,0-1 1 0 0,0 0-1 0 0,-1 0 1 0 0,1 0 0 0 0,-1 0-1 0 0,1 0 1 0 0,-1 0-1 0 0,3-2 1 0 0,384-298-360 0 0,-5-19 204 0 0,-358 299 174 0 0,233-210 10 0 0,-247 219 222 0 0,-29 29 176 0 0,12-12-330 0 0,-75 70 149 0 0,-61 59-304 0 0,84-76 59 0 0,-282 309-127 0 0,330-355 144 0 0,2 0 0 0 0,-14 23 0 0 0,21-33 1 0 0,0-1 0 0 0,1 0 0 0 0,-1 1-1 0 0,0-1 1 0 0,1 1 0 0 0,-1-1 0 0 0,1 0 0 0 0,0 1-1 0 0,0-1 1 0 0,-1 1 0 0 0,1-1 0 0 0,0 1 0 0 0,0-1-1 0 0,0 1 1 0 0,0-1 0 0 0,1 2 0 0 0,-1-2-2 0 0,0-1-1 0 0,1 0 1 0 0,-1 1 0 0 0,0-1 0 0 0,0 0-1 0 0,1 0 1 0 0,-1 0 0 0 0,0 1 0 0 0,1-1-1 0 0,-1 0 1 0 0,0 0 0 0 0,1 0 0 0 0,-1 0-1 0 0,0 0 1 0 0,1 0 0 0 0,-1 0 0 0 0,0 1-1 0 0,1-1 1 0 0,-1 0 0 0 0,0 0 0 0 0,1 0-1 0 0,-1 0 1 0 0,1-1 0 0 0,-1 1 0 0 0,0 0 0 0 0,1 0-1 0 0,-1 0 1 0 0,22-10-161 0 0,66-49-288 0 0,646-532-64 0 0,-717 576 499 0 0,-2 2 10 0 0,1-1 0 0 0,-2-1 0 0 0,24-31 473 0 0,-43 48-269 0 0,-10 9 54 0 0,-149 119-261 0 0,7 8 0 0 0,-187 209 0 0 0,330-333 8 0 0,1 1 0 0 0,0 1 1 0 0,1 0-1 0 0,1 1 0 0 0,-16 31 0 0 0,25-37-27 0 0,2-11 23 0 0,1 0 1 0 0,-1 1 0 0 0,0-1 0 0 0,1 0-1 0 0,-1 0 1 0 0,0 1 0 0 0,1-1-1 0 0,-1 0 1 0 0,0 0 0 0 0,1 0 0 0 0,-1 0-1 0 0,1 1 1 0 0,-1-1 0 0 0,1 0 0 0 0,-1 0-1 0 0,0 0 1 0 0,1 0 0 0 0,-1 0 0 0 0,1 0-1 0 0,-1 0 1 0 0,0 0 0 0 0,1 0-1 0 0,0-1 1 0 0,8 1-72 0 0,0-2 0 0 0,-1 0 0 0 0,1 0-1 0 0,-1 0 1 0 0,1-1 0 0 0,-1 0 0 0 0,15-8 0 0 0,63-41-274 0 0,-84 51 346 0 0,115-76-188 0 0,-4-5 0 0 0,-3-4 0 0 0,156-162 0 0 0,-255 236 196 0 0,-5 7 11 0 0,-1 0 0 0 0,0 0 0 0 0,0-1 1 0 0,-1 0-1 0 0,0 0 0 0 0,0 0 0 0 0,5-11 446 0 0,-14 20 163 0 0,-23 16-456 0 0,0 1 0 0 0,1 2 0 0 0,1 0 0 0 0,-29 34 0 0 0,-86 113-285 0 0,98-113-116 0 0,3 0 0 0 0,-59 115 0 0 0,84-126-1469 0 0,14-44 1668 0 0,-1 1 0 0 0,1-1 0 0 0,-1 1 0 0 0,0-1 0 0 0,1 0 0 0 0,-1 0 0 0 0,0 0 0 0 0,0 0 0 0 0,0 0 0 0 0,1 0 0 0 0,-1-1 0 0 0,0 1 0 0 0,0 0 0 0 0,0-1 0 0 0,-3 1 0 0 0,-2 0 2 0 0,-90 27-50 0 0,-176 53-31 0 0,-133 63 118 0 0,-77 24 142 0 0,311-122 378 0 0,135-39-271 0 0,-1-1-1 0 0,-64 0 1 0 0,24-7-92 0 0,-56 1-176 0 0,104 2-12 0 0,0 1 1 0 0,-40 8 0 0 0,-228 77 56 0 0,180-50-17 0 0,102-33-11 0 0,1-1 0 0 0,-1-1-1 0 0,0 0 1 0 0,-29 1 0 0 0,44-4-59 0 0,6-1-302 0 0,414-81 243 0 0,-419 82 118 0 0,1 1-1 0 0,-1-1 0 0 0,0 0 0 0 0,0 0 1 0 0,0 0-1 0 0,1 0 0 0 0,-1 0 0 0 0,0 0 1 0 0,0 0-1 0 0,0 0 0 0 0,1 0 0 0 0,-1 0 1 0 0,0 0-1 0 0,0 0 0 0 0,1 0 0 0 0,-1 0 1 0 0,0 0-1 0 0,0 0 0 0 0,0 0 0 0 0,1 0 1 0 0,-1-1-1 0 0,0 1 0 0 0,0 0 0 0 0,0 0 1 0 0,1 0-1 0 0,-1 0 0 0 0,0 0 0 0 0,0 0 1 0 0,0-1-1 0 0,0 1 0 0 0,0 0 0 0 0,1 0 1 0 0,-1 0-1 0 0,0 0 0 0 0,0-1 0 0 0,0 1 0 0 0,0 0 1 0 0,0 0-1 0 0,0 0 0 0 0,0-1 0 0 0,0 1 1 0 0,-14-2 169 0 0,-639-7-169 0 0,567 13 59 0 0,-161 28 1 0 0,244-31-62 0 0,1-1-1 0 0,0 0 0 0 0,-1 1-1 0 0,1-1 1 0 0,0 0 0 0 0,-1 1-1 0 0,1 0 1 0 0,0 0 0 0 0,0 0 0 0 0,0 0-1 0 0,0 0 1 0 0,0 0 0 0 0,-2 2 0 0 0,10 0-73 0 0,36 0-12 0 0,72-3 0 0 0,-45-1 21 0 0,22 1 41 0 0,136-19 0 0 0,-199 15 14 0 0,13-2-75 0 0,53-14-1 0 0,-84 14-78 0 0,-10 0 113 0 0,-1 5 57 0 0,0 0 0 0 0,0 1 0 0 0,0-1 0 0 0,-1 0 1 0 0,1 0-1 0 0,0 0 0 0 0,-1 1 0 0 0,1-1 0 0 0,0 1 0 0 0,-1-1 0 0 0,1 1 0 0 0,-3-1 1 0 0,-37-7-66 0 0,-81-4 0 0 0,-46 10 120 0 0,111 2 194 0 0,56 0-245 0 0,7 0-102 0 0,20-1 17 0 0,0-1 0 0 0,-1-1-1 0 0,48-13 1 0 0,80-33-15 0 0,-121 38 86 0 0,584-243 102 0 0,-26-62-190 0 0,-326 150 53 0 0,-8-11-1 0 0,236-212 1 0 0,-396 306 1343 0 0,-111 94-33 0 0,-68 48-1254 0 0,3 3 0 0 0,-101 103 0 0 0,174-158-23 0 0,-7 7-5 0 0,-15 21 0 0 0,25-30 1 0 0,1 0-1 0 0,0 0 1 0 0,0 0 0 0 0,1 0 0 0 0,-1 0 0 0 0,1 0 0 0 0,0 1 0 0 0,-2 11 0 0 0,4-17 4 0 0,0 1-1 0 0,0 0 1 0 0,-1 0 0 0 0,1-1 0 0 0,0 1-1 0 0,0 0 1 0 0,0 0 0 0 0,0-1 0 0 0,0 1-1 0 0,0 0 1 0 0,0 0 0 0 0,0-1 0 0 0,1 1-1 0 0,-1 0 1 0 0,0 0 0 0 0,0-1 0 0 0,1 1-1 0 0,-1 0 1 0 0,1 1 0 0 0,0-2-12 0 0,1 1 0 0 0,-1 0 1 0 0,1-1-1 0 0,-1 0 0 0 0,1 1 0 0 0,-1-1 1 0 0,1 0-1 0 0,-1 1 0 0 0,1-1 0 0 0,-1 0 1 0 0,1 0-1 0 0,1 0 0 0 0,19-1-80 0 0,0-1-1 0 0,0 0 1 0 0,0-2-1 0 0,-1 0 1 0 0,35-13 0 0 0,111-50-461 0 0,-132 52 532 0 0,482-220 112 0 0,182-77 68 0 0,-638 291-141 0 0,-58 20-50 0 0,-9 7 136 0 0,0 0 0 0 0,-1-1 0 0 0,1 0 0 0 0,-1 0 0 0 0,-1-1 0 0 0,-9 6 0 0 0,-11 5 3 0 0,-683 407 983 0 0,679-404-1033 0 0,12-7-13 0 0,0 1 0 0 0,-33 26 0 0 0,44-28-34 0 0,8-5-56 0 0,9-4-176 0 0,40-11 226 0 0,0-2 0 0 0,-2-3 0 0 0,47-20 0 0 0,-50 19 27 0 0,289-112 140 0 0,451-160 169 0 0,-774 286-385 0 0,-16 6 46 0 0,-25 11 32 0 0,-958 478 1068 0 0,958-476-1043 0 0,16-10-37 0 0,0 2-1 0 0,0 0 1 0 0,1 1-1 0 0,-15 13 1 0 0,30-22-64 0 0,7-2-48 0 0,31-9-30 0 0,-1-1 1 0 0,71-31-1 0 0,-56 21 148 0 0,135-58 96 0 0,312-111-137 0 0,-478 184-29 0 0,-21 6 45 0 0,0 0 0 0 0,0 0 0 0 0,0 0 0 0 0,0 0 0 0 0,0 0 0 0 0,0 0 1 0 0,0 0-1 0 0,0 0 0 0 0,0 0 0 0 0,0 1 0 0 0,0-1 0 0 0,0 0 0 0 0,0 0 1 0 0,0 0-1 0 0,0 0 0 0 0,0 0 0 0 0,0 0 0 0 0,0 0 0 0 0,0 0 0 0 0,0 0 1 0 0,1 0-1 0 0,-1 0 0 0 0,0 0 0 0 0,0 0 0 0 0,0 0 0 0 0,0 0 0 0 0,0 0 1 0 0,0 0-1 0 0,0 0 0 0 0,0 1 0 0 0,0-1 0 0 0,0 0 0 0 0,0 0 0 0 0,0 0 0 0 0,0 0 1 0 0,0 0-1 0 0,0 0 0 0 0,1 0 0 0 0,-1 0 0 0 0,0 0 0 0 0,0 0 0 0 0,0 0 1 0 0,0 0-1 0 0,0 0 0 0 0,0 0 0 0 0,0 0 0 0 0,0 0 0 0 0,0-1 0 0 0,0 1 1 0 0,0 0-1 0 0,0 0 0 0 0,0 0 0 0 0,0 0 0 0 0,1 0 0 0 0,-1 0 0 0 0,0 0 0 0 0,0 0 1 0 0,-7 6-51 0 0,-29 20 41 0 0,-2-2 1 0 0,-41 20-1 0 0,12-8 2 0 0,-551 311 543 0 0,599-336-474 0 0,0 0 0 0 0,-31 25-1 0 0,48-33-62 0 0,8-4-45 0 0,17-6-33 0 0,0-1 1 0 0,40-20-1 0 0,-33 14 79 0 0,66-30 27 0 0,334-149-111 0 0,9 22-344 0 0,-404 158 90 0 0,-149 67 445 0 0,-763 415 1099 0 0,843-451-1116 0 0,3-1 8 0 0,0 2-1 0 0,-36 28 1 0 0,65-45-90 0 0,0-1 0 0 0,0 1 0 0 0,1-1 0 0 0,-1 1 0 0 0,1 0 1 0 0,0-1-1 0 0,-3 5 0 0 0,4-6-6 0 0,0 0 0 0 0,0 0 1 0 0,0 0-1 0 0,0 0 0 0 0,0 1 0 0 0,0-1 1 0 0,0 0-1 0 0,0 0 0 0 0,0 0 0 0 0,0 0 0 0 0,0 0 1 0 0,0 1-1 0 0,0-1 0 0 0,0 0 0 0 0,0 0 1 0 0,0 0-1 0 0,1 0 0 0 0,-1 0 0 0 0,0 0 1 0 0,0 1-1 0 0,0-1 0 0 0,0 0 0 0 0,0 0 0 0 0,0 0 1 0 0,0 0-1 0 0,0 0 0 0 0,1 0 0 0 0,-1 0 1 0 0,0 0-1 0 0,0 0 0 0 0,0 1 0 0 0,0-1 1 0 0,0 0-1 0 0,0 0 0 0 0,1 0 0 0 0,-1 0 0 0 0,0 0 1 0 0,0 0-1 0 0,0 0 0 0 0,0 0 0 0 0,1 0 1 0 0,-1 0-1 0 0,0 0 0 0 0,0 0 0 0 0,0 0 1 0 0,20-3-134 0 0,85-30 1 0 0,108-48 1 0 0,-130 47 127 0 0,202-82 53 0 0,164-65-145 0 0,5 25-1041 0 0,-448 154 965 0 0,-17 7 21 0 0,-185 87 444 0 0,-56 26-24 0 0,-520 297 916 0 0,712-374-1120 0 0,59-40-70 0 0,-14 13 53 0 0,14-9-85 0 0,12-4-157 0 0,38-12 62 0 0,1-2 0 0 0,-2-1 0 0 0,52-25 0 0 0,-42 17 126 0 0,585-238-796 0 0,-535 216 390 0 0,-90 32 544 0 0,-33 13-50 0 0,0 1 0 0 0,1 0 1 0 0,-1 1-1 0 0,1 0 1 0 0,0 1-1 0 0,0 1 1 0 0,0 0-1 0 0,-14 7 0 0 0,-13 10-26 0 0,-47 32 1 0 0,75-45-41 0 0,-28 19 44 0 0,39-26-50 0 0,-1 0-1 0 0,1 0 1 0 0,0 1-1 0 0,0-1 0 0 0,0 0 1 0 0,0 1-1 0 0,0-1 1 0 0,1 1-1 0 0,-1 0 0 0 0,1 0 1 0 0,0-1-1 0 0,-2 5 1 0 0,3-7-11 0 0,0 1 0 0 0,0-1 0 0 0,0 0 0 0 0,-1 1 0 0 0,1-1 1 0 0,0 0-1 0 0,0 1 0 0 0,0-1 0 0 0,0 0 0 0 0,0 1 0 0 0,0-1 0 0 0,0 1 1 0 0,0-1-1 0 0,0 0 0 0 0,0 1 0 0 0,0-1 0 0 0,0 0 0 0 0,1 1 0 0 0,-1-1 1 0 0,0 0-1 0 0,0 1 0 0 0,0-1 0 0 0,0 0 0 0 0,1 1 0 0 0,-1-1 0 0 0,0 0 1 0 0,0 0-1 0 0,0 1 0 0 0,1-1 0 0 0,-1 0 0 0 0,0 0 0 0 0,0 1 0 0 0,1-1 1 0 0,16 1-79 0 0,-10-1 68 0 0,29-1 19 0 0,0-3 0 0 0,0-1 0 0 0,0-1 0 0 0,51-16 0 0 0,142-60 60 0 0,-186 66-76 0 0,125-51-10 0 0,91-34 17 0 0,-179 74-19 0 0,104-21-1 0 0,-183 48 20 0 0,14-3-28 0 0,0 0-1 0 0,30-1 1 0 0,-44 26 38 0 0,-1-20-7 0 0,-1-1 0 0 0,1 1 1 0 0,-1 0-1 0 0,1 0 0 0 0,-1 0 1 0 0,0 0-1 0 0,0 0 0 0 0,0-1 0 0 0,0 1 1 0 0,0 0-1 0 0,0-1 0 0 0,0 1 0 0 0,0-1 1 0 0,-1 1-1 0 0,1-1 0 0 0,-1 0 0 0 0,1 1 1 0 0,-1-1-1 0 0,1 0 0 0 0,-4 2 1 0 0,-6 3 6 0 0,0-1 0 0 0,-14 6 1 0 0,15-7-8 0 0,-47 18-14 0 0,0-2 0 0 0,-1-3-1 0 0,-1-2 1 0 0,0-3 0 0 0,-1-3-1 0 0,0-2 1 0 0,-69-1 0 0 0,-25-6 277 0 0,158 4-336 0 0,6 0 81 0 0,0-2 0 0 0,1 1 0 0 0,-1-1 1 0 0,1-1-1 0 0,18 1 0 0 0,0 0 45 0 0,394 9 559 0 0,-283-12-580 0 0,650 1 343 0 0,-759 0-373 0 0,-1 2 1 0 0,1 1-1 0 0,-1 2 1 0 0,0 1-1 0 0,0 1 0 0 0,34 13 1 0 0,83 41 19 0 0,-125-50-18 0 0,0 2 0 0 0,-1 0 0 0 0,0 2 0 0 0,26 23 0 0 0,-25-17 15 0 0,-2-3-9 0 0,0 0 0 0 0,23 15 0 0 0,-27-22-17 0 0,5 4 17 0 0,1-2 0 0 0,26 13 0 0 0,-65-33-260 0 0,-131-54-847 0 0,51 31 715 0 0,-1 4-1 0 0,-176-23 0 0 0,-206 20 988 0 0,316 29-129 0 0,-140-5 770 0 0,276 1-1239 0 0,31 2-132 0 0,17 1 10 0 0,270 10 138 0 0,317 51 0 0 0,72 89 121 0 0,-792-191-614 0 0,63 21 241 0 0,-51-18-113 0 0,-185-82 7 0 0,279 118 364 0 0,6 2-15 0 0,-1 0-1 0 0,1 1 1 0 0,-1-1 0 0 0,1 0-1 0 0,-1 1 1 0 0,0-1-1 0 0,1 1 1 0 0,-1-1 0 0 0,-2 1-1 0 0,4 0-12 0 0,0 0 0 0 0,0 0 0 0 0,-1 0 0 0 0,1 0 0 0 0,0 0 0 0 0,0 0 0 0 0,0 0 0 0 0,0 0 0 0 0,0 0 0 0 0,0 0 0 0 0,0 0 0 0 0,0 0 0 0 0,-1 0 0 0 0,1 0 0 0 0,0 1 0 0 0,0-1 0 0 0,0 0 0 0 0,0 0 0 0 0,0 0 0 0 0,0 0 0 0 0,0 0-1 0 0,0 0 1 0 0,0 0 0 0 0,0 0 0 0 0,0 1 0 0 0,0-1 0 0 0,0 0 0 0 0,0 0 0 0 0,0 0 0 0 0,0 0 0 0 0,0 0 0 0 0,0 0 0 0 0,0 0 0 0 0,0 1 0 0 0,0-1 0 0 0,0 0 0 0 0,0 0 0 0 0,0 0 0 0 0,0 0 0 0 0,0 0 0 0 0,0 0 0 0 0,0 0 0 0 0,0 0 0 0 0,0 1 0 0 0,0-1 0 0 0,0 0 0 0 0,0 0 0 0 0,0 0-1 0 0,1 0 1 0 0,-1 0 0 0 0,0 0 0 0 0,0 0 0 0 0,5 8-18 0 0,17 9-17 0 0,0 0 0 0 0,41 22-1 0 0,-11-7 49 0 0,83 55 84 0 0,422 296 349 0 0,-546-374-452 0 0,-6-6 7 0 0,0 0 0 0 0,-1 1 1 0 0,0-1-1 0 0,0 1 0 0 0,0 0 0 0 0,5 7 1 0 0,-9-10-10 0 0,-6-2-42 0 0,-46-11-239 0 0,0-2-1 0 0,-73-30 0 0 0,82 28 132 0 0,-288-120-786 0 0,322 132 951 0 0,3 1 33 0 0,-1 0 0 0 0,1-1 0 0 0,0 0-1 0 0,0 0 1 0 0,0 0 0 0 0,-6-6 0 0 0,12 10-6 0 0,0 0-31 0 0,0 0 1 0 0,0 0-1 0 0,0 0 0 0 0,0 0 1 0 0,0-1-1 0 0,1 1 0 0 0,-1 0 1 0 0,0 0-1 0 0,0 0 0 0 0,0 0 1 0 0,0 0-1 0 0,0 0 1 0 0,0 0-1 0 0,0 0 0 0 0,0 0 1 0 0,1 0-1 0 0,-1 0 0 0 0,0 0 1 0 0,0 0-1 0 0,0 0 0 0 0,0 0 1 0 0,0-1-1 0 0,0 1 0 0 0,0 0 1 0 0,0 0-1 0 0,0 0 0 0 0,0 0 1 0 0,0 0-1 0 0,0 0 1 0 0,0 0-1 0 0,0 0 0 0 0,0-1 1 0 0,0 1-1 0 0,0 0 0 0 0,0 0 1 0 0,0 0-1 0 0,0 0 0 0 0,0 0 1 0 0,0 0-1 0 0,0 0 0 0 0,0-1 1 0 0,0 1-1 0 0,0 0 1 0 0,0 0-1 0 0,0 0 0 0 0,0 0 1 0 0,0 0-1 0 0,0 0 0 0 0,0 0 1 0 0,0 0-1 0 0,0-1 0 0 0,0 1 1 0 0,0 0-1 0 0,0 0 0 0 0,0 0 1 0 0,0 0-1 0 0,0 0 0 0 0,-1 0 1 0 0,1 0-1 0 0,0 0 1 0 0,0 0-1 0 0,0 0 0 0 0,5 0-2 0 0,1 0 0 0 0,-1 1 0 0 0,0 0 0 0 0,0 0-1 0 0,0 0 1 0 0,1 1 0 0 0,-1-1 0 0 0,7 5 0 0 0,8 2 6 0 0,85 32 258 0 0,262 104 519 0 0,-11 26-446 0 0,-160-55-215 0 0,-191-111-112 0 0,-7-3 0 0 0,-14-5-26 0 0,-145-62-539 0 0,94 37 315 0 0,19 9 0 0 0,-64-30 55 0 0,112 50 232 0 0,4 3-28 0 0,27 21 103 0 0,2-3 1 0 0,69 35-1 0 0,-47-27 64 0 0,7 5-10 0 0,231 130 663 0 0,-203-109-677 0 0,96 79-1 0 0,-158-111-176 0 0,-2 1-1 0 0,37 42 1 0 0,-59-60 10 0 0,-3-5-4 0 0,1 0 1 0 0,-1 0 0 0 0,0 0-1 0 0,0 1 1 0 0,0-1 0 0 0,0 0-1 0 0,0 1 1 0 0,0-1-1 0 0,-1 1 1 0 0,1-1 0 0 0,0 1-1 0 0,-1 0 1 0 0,1-1 0 0 0,-1 1-1 0 0,1 3 1 0 0,-2-1-215 0 0,-7-3 12 0 0,2-1 118 0 0,-24-3-226 0 0,-1-1-1 0 0,1-1 0 0 0,0-1 1 0 0,-41-16-1 0 0,46 15 118 0 0,-261-93-1977 0 0,220 71 2698 0 0,2-3 1 0 0,-75-49 0 0 0,131 73 121 0 0,23 9-536 0 0,21 8-104 0 0,-1 1 0 0 0,56 23-1 0 0,67 42 312 0 0,118 88 796 0 0,-16 23-747 0 0,-242-172-369 0 0,-5-4 1 0 0,24 14 0 0 0,-47-25-719 0 0,-31-13-422 0 0,-68-34 0 0 0,79 33 1210 0 0,-2 0 901 0 0,33 27-676 0 0,0-8-286 0 0,0 0-1 0 0,1 0 0 0 0,-1-1 1 0 0,1 1-1 0 0,0-1 1 0 0,0 1-1 0 0,0-1 0 0 0,0 0 1 0 0,5 6-1 0 0,31 27 72 0 0,-16-16-29 0 0,52 52 89 0 0,87 89 373 0 0,165 184 535 0 0,-275-290-1043 0 0,-60-54-936 0 0,-19-10 132 0 0,0-2 0 0 0,0-2 0 0 0,-38-22-1 0 0,39 20 804 0 0,13 8 106 0 0,9 4 52 0 0,0 1 0 0 0,0-1 0 0 0,0 0-1 0 0,0 0 1 0 0,-8-8 400 0 0,14 15-613 0 0,2 2 70 0 0,0 1-1 0 0,1-2 0 0 0,0 1 1 0 0,0 0-1 0 0,0-1 0 0 0,1 1 1 0 0,0-1-1 0 0,5 4 0 0 0,8 9 110 0 0,39 44 553 0 0,3-2 0 0 0,127 98 0 0 0,-83-78-426 0 0,-76-37-1575 0 0,-21-28 1419 0 0,2-1 0 0 0,15 22 0 0 0,-22-32-89 0 0,-2-3-4 0 0,0 0 0 0 0,1-1 0 0 0,-1 1 1 0 0,0 0-1 0 0,1 0 0 0 0,-1 0 0 0 0,1-1 1 0 0,-1 1-1 0 0,1 0 0 0 0,-1 0 1 0 0,1-1-1 0 0,-1 1 0 0 0,1 0 0 0 0,0-1 1 0 0,-1 1-1 0 0,1-1 0 0 0,0 1 0 0 0,-1-1 1 0 0,1 1-1 0 0,0-1 0 0 0,0 0 0 0 0,0 1 1 0 0,1-1-1 0 0,1 0-401 0 0,-2 0 360 0 0,6 23 56 0 0,6 8 120 0 0,1-2 0 0 0,1 1-1 0 0,37 50 1 0 0,-48-75-122 0 0,0 1-19 0 0,1 0-1 0 0,1 0 0 0 0,-1-1 0 0 0,1 0 0 0 0,0 0 1 0 0,6 4-1 0 0,-6-5-3 0 0,0 0 0 0 0,-1 0 0 0 0,0 0 0 0 0,0 1 1 0 0,0 0-1 0 0,0 0 0 0 0,-1 0 0 0 0,5 7 0 0 0,24 36-12 0 0,-30-44 70 0 0,-3-4-80 0 0,0 0-1 0 0,0 1 1 0 0,0-1 0 0 0,1 0 0 0 0,-1 1-1 0 0,0-1 1 0 0,0 0 0 0 0,1 0 0 0 0,-1 0-1 0 0,0 1 1 0 0,1-1 0 0 0,-1 0 0 0 0,0 0-1 0 0,0 0 1 0 0,1 1 0 0 0,-1-1 0 0 0,0 0-1 0 0,1 0 1 0 0,-1 0 0 0 0,10 2 1231 0 0,-10 0-1181 0 0,0 0-1 0 0,-1 0 1 0 0,1 0 0 0 0,-1 0-1 0 0,1 0 1 0 0,-1-1-1 0 0,0 1 1 0 0,0 0 0 0 0,0-1-1 0 0,0 1 1 0 0,0 0-1 0 0,-2 1 1 0 0,-20 22-4 0 0,3-4 24 0 0,0 7 33 0 0,-2 1-41 0 0,-28 51 0 0 0,-10 21 3 0 0,56-92-631 0 0,7 3-870 0 0,-5-6 1528 0 0,-1-1 1 0 0,1 0 0 0 0,-1 0 0 0 0,1 0 0 0 0,-1 0 0 0 0,-1 0 0 0 0,1 0 0 0 0,-1-1 0 0 0,0 0 0 0 0,0 0 0 0 0,0 0 0 0 0,-5 4 0 0 0,-6 6 144 0 0,-2 3-1 0 0,-163 172 1537 0 0,175-184-1668 0 0,3-2-336 0 0,9-10-206 0 0,99-78-113 0 0,-44 37 546 0 0,136-104 0 0 0,-176 139-197 0 0,-22 14 243 0 0,0 0 0 0 0,1 0 1 0 0,-1 0-1 0 0,-1-1 1 0 0,1 1-1 0 0,0 0 0 0 0,0 0 1 0 0,0-1-1 0 0,0 1 0 0 0,0 0 1 0 0,-1 0-1 0 0,1-1 0 0 0,0 1 1 0 0,-1 0-1 0 0,0 1 0 0 0,-8 13 42 0 0,-1 0 1 0 0,0-1-1 0 0,-2 0 0 0 0,-17 17 0 0 0,-6 8-25 0 0,6-4 145 0 0,-42 64 1 0 0,70-97-172 0 0,0 0 1 0 0,0-1 0 0 0,0 1 0 0 0,0 0 0 0 0,1 0 0 0 0,-1 0 0 0 0,0 0 0 0 0,1 0-1 0 0,-1 0 1 0 0,1 0 0 0 0,0 0 0 0 0,0 2 0 0 0,5-5-249 0 0,5-2 95 0 0,0 0 0 0 0,0 0-1 0 0,-1-1 1 0 0,1-1 0 0 0,16-10-1 0 0,47-35-218 0 0,-72 49 357 0 0,25-18-394 0 0,-2-2 0 0 0,44-47-1 0 0,-53 39 374 0 0,-34 32 1130 0 0,1 6-893 0 0,0 0 0 0 0,2 0-1 0 0,-21 16 1 0 0,-48 41 396 0 0,76-59-496 0 0,-35 29 443 0 0,1 3 0 0 0,-41 48 0 0 0,79-82-517 0 0,4-4-24 0 0,-1 1 1 0 0,1-1-1 0 0,-1 1 1 0 0,1 0-1 0 0,-1 0 1 0 0,1 0 0 0 0,0 0-1 0 0,0 0 1 0 0,0 0-1 0 0,0 0 1 0 0,0 0-1 0 0,0 1 1 0 0,1-1-1 0 0,-1 4 1 0 0,6-6-284 0 0,3-1 134 0 0,-1-1-1 0 0,1 0 1 0 0,0 0-1 0 0,-1 0 0 0 0,1-1 1 0 0,-1 0-1 0 0,11-7 0 0 0,53-36-172 0 0,-63 42 295 0 0,18-15-233 0 0,44-40 1 0 0,-60 51 192 0 0,-2-1-1 0 0,1-1 1 0 0,-1 0-1 0 0,-1 0 1 0 0,0 0-1 0 0,0-1 1 0 0,9-20-1 0 0,-15 27 43 0 0,0 0 1 0 0,0 0-1 0 0,0 0 0 0 0,0 0 0 0 0,0-8 0 0 0,-1 11 24 0 0,0 0-1 0 0,0 0 0 0 0,0 0 1 0 0,0 0-1 0 0,0 0 0 0 0,0 0 1 0 0,0 0-1 0 0,0 0 1 0 0,-1 0-1 0 0,1 0 0 0 0,0 0 1 0 0,-1 0-1 0 0,1 0 0 0 0,-1 0 1 0 0,1 0-1 0 0,-1 0 1 0 0,0 1-1 0 0,1-1 0 0 0,-1 0 1 0 0,0 0-1 0 0,1 1 0 0 0,-1-1 1 0 0,0 0-1 0 0,0 1 1 0 0,0-1-1 0 0,1 0 0 0 0,-1 1 1 0 0,-2-1-1 0 0,-10-2 98 0 0,-1 0 0 0 0,0 1 0 0 0,1 1 0 0 0,-1 0 0 0 0,-22 2 0 0 0,1 0 104 0 0,-37 2 154 0 0,-137 22 0 0 0,-70 34-144 0 0,271-57-204 0 0,-708 190 209 0 0,530-139-648 0 0,165-46 572 0 0,18-6-102 0 0,17-6-153 0 0,282-122-264 0 0,-223 94 385 0 0,244-118 59 0 0,-87 40-715 0 0,-216 104 650 0 0,-14 6 2 0 0,0 1-1 0 0,0 0 1 0 0,0 0 0 0 0,0 0-1 0 0,-1 0 1 0 0,1 0-1 0 0,0 0 1 0 0,0 0 0 0 0,0-1-1 0 0,0 1 1 0 0,0 0-1 0 0,0 0 1 0 0,0 0 0 0 0,0 0-1 0 0,0 0 1 0 0,0 0 0 0 0,0 0-1 0 0,0 0 1 0 0,0 0-1 0 0,0 0 1 0 0,0-1 0 0 0,0 1-1 0 0,0 0 1 0 0,-1 0-1 0 0,1 0 1 0 0,0 0 0 0 0,0 0-1 0 0,0 0 1 0 0,0 0-1 0 0,0 0 1 0 0,0 0 0 0 0,0 0-1 0 0,0 0 1 0 0,-1 0-1 0 0,1 0 1 0 0,0 0 0 0 0,0 0-1 0 0,0 0 1 0 0,0 0-1 0 0,0 0 1 0 0,0 0 0 0 0,0 0-1 0 0,-1 0 1 0 0,1 0-1 0 0,0 0 1 0 0,0 0 0 0 0,0 0-1 0 0,0 0 1 0 0,0 0-1 0 0,0 0 1 0 0,0 0 0 0 0,0 0-1 0 0,0 0 1 0 0,-1 0-1 0 0,1 1 1 0 0,-30 4 503 0 0,-26 11-331 0 0,-68 30-1 0 0,60-21-171 0 0,-925 386 225 0 0,932-386-257 0 0,14-7 5 0 0,85-45-734 0 0,194-92 593 0 0,50-26 107 0 0,-261 131 16 0 0,185-111-695 0 0,-200 118 671 0 0,-7 6 50 0 0,0-1 0 0 0,-1 1-1 0 0,1-1 1 0 0,-1 0 0 0 0,1 0 0 0 0,-1 0 0 0 0,0 0 0 0 0,0 0 0 0 0,0 0 0 0 0,0-1 0 0 0,0 1 0 0 0,-1-1 0 0 0,1 1 0 0 0,-1-1-1 0 0,1 1 1 0 0,0-4 0 0 0,-2 5 14 0 0,0 1-1 0 0,1 0 1 0 0,-1-1-1 0 0,0 1 0 0 0,0-1 1 0 0,0 1-1 0 0,0-1 1 0 0,0 1-1 0 0,0 0 1 0 0,0-1-1 0 0,0 1 1 0 0,0-1-1 0 0,0 1 0 0 0,0 0 1 0 0,0-1-1 0 0,0 1 1 0 0,0-1-1 0 0,-1 1 1 0 0,1 0-1 0 0,0-1 0 0 0,0 1 1 0 0,0-1-1 0 0,-1 1 1 0 0,1 0-1 0 0,0-1 1 0 0,0 1-1 0 0,-1 0 0 0 0,1-1 1 0 0,0 1-1 0 0,-1-1 1 0 0,-18-2 148 0 0,-22 3 109 0 0,0 1-1 0 0,0 3 0 0 0,0 1 1 0 0,-58 15-1 0 0,-161 57 200 0 0,222-64-381 0 0,-178 62-7 0 0,-79 25-34 0 0,490-178-894 0 0,-153 60 787 0 0,151-66 143 0 0,94-48-404 0 0,-280 129 256 0 0,-6 3 73 0 0,1-1-1 0 0,-1 1 1 0 0,0 0 0 0 0,0-1 0 0 0,0 1-1 0 0,0-1 1 0 0,0 1 0 0 0,0-1-1 0 0,0 1 1 0 0,0-1 0 0 0,0 0 0 0 0,-1 1-1 0 0,1-1 1 0 0,0 0 0 0 0,0 0-1 0 0,0 0 1 0 0,-1 0 0 0 0,1 0 0 0 0,0-1-1 0 0,-6 1 72 0 0,-23 2 105 0 0,1 1 0 0 0,-1 2 1 0 0,-51 13-1 0 0,-81 35-215 0 0,106-34 85 0 0,-224 83 220 0 0,-280 86-334 0 0,532-181 5 0 0,21-7-257 0 0,9-4 172 0 0,-3 4 89 0 0,12-11-72 0 0,0 2-1 0 0,1-1 1 0 0,0 2-1 0 0,20-11 1 0 0,-25 15 113 0 0,637-371-578 0 0,-627 366 473 0 0,-16 9 109 0 0,0-1-1 0 0,0 1 0 0 0,1-1 0 0 0,-1 0 0 0 0,-1 0 0 0 0,1 0 0 0 0,0-1 1 0 0,3-2-1 0 0,-7 4 32 0 0,-1 1 0 0 0,1-1 1 0 0,0 1-1 0 0,0-1 0 0 0,0 1 1 0 0,-1 0-1 0 0,1 0 0 0 0,0-1 1 0 0,0 1-1 0 0,-1 0 0 0 0,1 0 1 0 0,0 0-1 0 0,-1 1 1 0 0,1-1-1 0 0,-2 0 0 0 0,-28 5 242 0 0,0 1-1 0 0,0 2 1 0 0,-60 22 0 0 0,56-17-177 0 0,-369 150 817 0 0,12 23-656 0 0,27 0-333 0 0,361-184-274 0 0,12-4-219 0 0,28-12 376 0 0,-1-1 1 0 0,48-28-1 0 0,-42 20 203 0 0,506-294-507 0 0,-538 311 484 0 0,21-15-55 0 0,-28 20 85 0 0,-1 0 0 0 0,0 0 0 0 0,0 0 0 0 0,1 0 0 0 0,-1 0 0 0 0,0 0 0 0 0,0-1 0 0 0,0 1 0 0 0,0 0 0 0 0,-1-1 0 0 0,1 1 0 0 0,0-1 0 0 0,-1 1 0 0 0,1-1 0 0 0,-1 1 0 0 0,1-3 0 0 0,-1 4 4 0 0,0 0-1 0 0,0-1 1 0 0,0 1-1 0 0,0 0 1 0 0,0 0-1 0 0,0 0 0 0 0,0-1 1 0 0,0 1-1 0 0,0 0 1 0 0,0 0-1 0 0,0 0 1 0 0,-1 0-1 0 0,1-1 0 0 0,0 1 1 0 0,0 0-1 0 0,0 0 1 0 0,0 0-1 0 0,0 0 1 0 0,-1 0-1 0 0,1 0 0 0 0,0-1 1 0 0,0 1-1 0 0,0 0 1 0 0,0 0-1 0 0,-1 0 1 0 0,1 0-1 0 0,0 0 0 0 0,0 0 1 0 0,0 0-1 0 0,-1 0 1 0 0,1 0-1 0 0,0 0 1 0 0,0 0-1 0 0,0 0 0 0 0,-1 0 1 0 0,1 0-1 0 0,0 0 1 0 0,0 0-1 0 0,0 0 0 0 0,-1 0 1 0 0,1 0-1 0 0,0 0 1 0 0,0 0-1 0 0,-24-1 185 0 0,1 1-1 0 0,-1 1 1 0 0,1 2 0 0 0,0 0-1 0 0,-40 10 1 0 0,-114 45 91 0 0,171-55-264 0 0,-490 208 150 0 0,300-123-120 0 0,180-80-45 0 0,13-6-16 0 0,-1 0-1 0 0,0-1 1 0 0,0 1 0 0 0,0-1 0 0 0,-7 1 0 0 0,39-19-672 0 0,886-444 358 0 0,-901 453 341 0 0,-12 7-6 0 0,-1 1 0 0 0,0 0 1 0 0,0 0-1 0 0,0 0 0 0 0,0 0 0 0 0,0 0 1 0 0,0 0-1 0 0,-1 0 0 0 0,1-1 0 0 0,0 1 1 0 0,0 0-1 0 0,0 0 0 0 0,0 0 0 0 0,0 0 1 0 0,0 0-1 0 0,0 0 0 0 0,0 0 0 0 0,0-1 1 0 0,0 1-1 0 0,0 0 0 0 0,0 0 0 0 0,0 0 1 0 0,0 0-1 0 0,0 0 0 0 0,-1 0 0 0 0,1 0 0 0 0,0 0 1 0 0,0 0-1 0 0,0 0 0 0 0,0 0 0 0 0,0 0 1 0 0,0-1-1 0 0,0 1 0 0 0,0 0 0 0 0,-1 0 1 0 0,1 0-1 0 0,0 0 0 0 0,0 0 0 0 0,0 0 1 0 0,0 0-1 0 0,0 0 0 0 0,0 0 0 0 0,-1 0 1 0 0,1 0-1 0 0,0 0 0 0 0,0 0 0 0 0,0 0 1 0 0,0 1-1 0 0,0-1 0 0 0,0 0 0 0 0,0 0 1 0 0,-1 0-1 0 0,-29 4 431 0 0,4 4-306 0 0,0 1 1 0 0,-29 15-1 0 0,28-12-117 0 0,-111 52 68 0 0,-153 98-1 0 0,-109 112 136 0 0,388-264-210 0 0,5-6-4 0 0,1 0 0 0 0,0 1 0 0 0,0 0 0 0 0,0 0 0 0 0,1 1 0 0 0,0 0 0 0 0,-7 10 0 0 0,11-16-6 0 0,1 0-1 0 0,0 0 1 0 0,0 0-1 0 0,0 0 1 0 0,0 0-1 0 0,-1 1 1 0 0,1-1-1 0 0,0 0 1 0 0,0 0-1 0 0,0 0 1 0 0,0 1-1 0 0,0-1 1 0 0,0 0 0 0 0,0 0-1 0 0,0 1 1 0 0,0-1-1 0 0,-1 0 1 0 0,1 0-1 0 0,0 0 1 0 0,0 1-1 0 0,0-1 1 0 0,0 0-1 0 0,0 0 1 0 0,0 1-1 0 0,1-1 1 0 0,-1 0-1 0 0,0 0 1 0 0,0 0-1 0 0,0 1 1 0 0,0-1 0 0 0,0 0-1 0 0,0 0 1 0 0,0 0-1 0 0,0 1 1 0 0,0-1-1 0 0,1 0 1 0 0,-1 0-1 0 0,0 0 1 0 0,0 1-1 0 0,0-1 1 0 0,0 0-1 0 0,1 0 1 0 0,-1 0-1 0 0,0 0 1 0 0,0 0 0 0 0,0 0-1 0 0,1 1 1 0 0,-1-1-1 0 0,0 0 1 0 0,0 0-1 0 0,0 0 1 0 0,1 0-1 0 0,-1 0 1 0 0,0 0-1 0 0,18-1-258 0 0,-14 1 205 0 0,26-6-38 0 0,0-1 1 0 0,0-1-1 0 0,-1-2 1 0 0,36-17-1 0 0,-14 7 65 0 0,374-169-476 0 0,-351 154 111 0 0,-62 30 344 0 0,-9 4 49 0 0,0 0 0 0 0,0 0 0 0 0,-1-1 1 0 0,1 1-1 0 0,0-1 0 0 0,-1 1 0 0 0,1-1 0 0 0,2-3 0 0 0,-5 5 5 0 0,0 0 0 0 0,0 0 0 0 0,0 0 0 0 0,0 0 0 0 0,0 0 0 0 0,0 0 0 0 0,0 0 0 0 0,0 0 0 0 0,0-1 0 0 0,0 1 0 0 0,0 0 0 0 0,0 0-1 0 0,0 0 1 0 0,0 0 0 0 0,0 0 0 0 0,0 0 0 0 0,0 0 0 0 0,0-1 0 0 0,0 1 0 0 0,0 0 0 0 0,0 0 0 0 0,0 0 0 0 0,0 0 0 0 0,0 0 0 0 0,0 0 0 0 0,0 0-1 0 0,0 0 1 0 0,0-1 0 0 0,0 1 0 0 0,0 0 0 0 0,0 0 0 0 0,0 0 0 0 0,0 0 0 0 0,0 0 0 0 0,0 0 0 0 0,0 0 0 0 0,-1 0 0 0 0,1 0 0 0 0,0 0-1 0 0,0 0 1 0 0,0 0 0 0 0,0-1 0 0 0,0 1 0 0 0,0 0 0 0 0,0 0 0 0 0,0 0 0 0 0,0 0 0 0 0,-1 0 0 0 0,1 0 0 0 0,0 0 0 0 0,0 0 0 0 0,0 0-1 0 0,0 0 1 0 0,0 0 0 0 0,0 0 0 0 0,0 0 0 0 0,0 0 0 0 0,-1 0 0 0 0,1 0 0 0 0,0 0 0 0 0,0 0 0 0 0,0 0 0 0 0,0 1 0 0 0,-13-2 74 0 0,11 1-57 0 0,-30 1 108 0 0,1 2 1 0 0,0 2 0 0 0,1 0 0 0 0,-40 13-1 0 0,-122 48 143 0 0,175-59-224 0 0,-123 47 196 0 0,-222 74-146 0 0,336-122-223 0 0,26-6 115 0 0,-1 0-1 0 0,1 0 1 0 0,0 0 0 0 0,-1 0 0 0 0,1 0 0 0 0,0 0 0 0 0,0 0-1 0 0,-1 0 1 0 0,1 0 0 0 0,0 0 0 0 0,-1 0 0 0 0,1 0 0 0 0,0 0-1 0 0,0 0 1 0 0,-1 0 0 0 0,1 0 0 0 0,0 0 0 0 0,0-1 0 0 0,-1 1 0 0 0,1 0-1 0 0,0 0 1 0 0,0 0 0 0 0,-1 0 0 0 0,1 0 0 0 0,0-1 0 0 0,0 1-1 0 0,-1 0 1 0 0,1 0 0 0 0,0-1 0 0 0,0 1 0 0 0,0 0 0 0 0,0 0-1 0 0,-1-1 1 0 0,2-10-249 0 0,13-14-42 0 0,5 2 224 0 0,1 1 1 0 0,1 0-1 0 0,1 2 0 0 0,26-19 1 0 0,-4 3 50 0 0,303-234-561 0 0,-341 265 555 0 0,18-14-128 0 0,-23 18 159 0 0,0 0 1 0 0,0 0-1 0 0,0 0 1 0 0,0 0 0 0 0,-1 0-1 0 0,1 0 1 0 0,0 0-1 0 0,0-1 1 0 0,-1 1-1 0 0,1 0 1 0 0,-1-1 0 0 0,1 1-1 0 0,-1 0 1 0 0,1-1-1 0 0,-1-2 1 0 0,0 4 7 0 0,0 0-1 0 0,0 0 1 0 0,0 0 0 0 0,0 0-1 0 0,0-1 1 0 0,0 1 0 0 0,0 0 0 0 0,0 0-1 0 0,-1 0 1 0 0,1 0 0 0 0,0 0-1 0 0,0-1 1 0 0,0 1 0 0 0,0 0-1 0 0,0 0 1 0 0,0 0 0 0 0,-1 0 0 0 0,1 0-1 0 0,0 0 1 0 0,0 0 0 0 0,0-1-1 0 0,0 1 1 0 0,0 0 0 0 0,-1 0-1 0 0,1 0 1 0 0,0 0 0 0 0,0 0 0 0 0,0 0-1 0 0,0 0 1 0 0,-1 0 0 0 0,1 0-1 0 0,0 0 1 0 0,0 0 0 0 0,0 0-1 0 0,-1 0 1 0 0,1 0 0 0 0,0 0 0 0 0,0 0-1 0 0,0 0 1 0 0,0 0 0 0 0,0 1-1 0 0,-1-1 1 0 0,1 0 0 0 0,-32 0 156 0 0,0 1 0 0 0,0 2 0 0 0,0 2 0 0 0,1 0 1 0 0,-1 2-1 0 0,1 2 0 0 0,-42 17 0 0 0,-208 107 220 0 0,238-110-312 0 0,-97 53 6 0 0,-40 21-130 0 0,164-89-152 0 0,27-19-1007 0 0,-8 9 1148 0 0,0 0 0 0 0,-1 0 0 0 0,6-1 1 0 0,8-5-18 0 0,254-140-383 0 0,-244 132 400 0 0,-32 17 484 0 0,-8 2-242 0 0,-1 1 1 0 0,1 1 0 0 0,-24 10-1 0 0,-47 27-91 0 0,55-26-27 0 0,-106 56 238 0 0,-203 95-89 0 0,330-163-219 0 0,7-3-4 0 0,1 0-1 0 0,-1-1 0 0 0,0 1 1 0 0,1 0-1 0 0,-1-1 0 0 0,0 0 1 0 0,0 1-1 0 0,0-1 1 0 0,-2 0-1 0 0,5-4-244 0 0,3-3 170 0 0,1 1 0 0 0,0 0 0 0 0,0 0 1 0 0,0 0-1 0 0,1 0 0 0 0,0 1 0 0 0,0 0 0 0 0,7-4 0 0 0,-4 2 36 0 0,281-204-222 0 0,-30 23-55 0 0,-253 183 328 0 0,-6 5 4 0 0,0-1 0 0 0,0 1 1 0 0,0-1-1 0 0,0 0 0 0 0,0 1 0 0 0,0-1 0 0 0,0 0 0 0 0,0 0 0 0 0,0 1 0 0 0,-1-1 0 0 0,1 0 0 0 0,0 0 1 0 0,-1 0-1 0 0,1 0 0 0 0,0 0 0 0 0,-1 0 0 0 0,1 0 0 0 0,-1-1 0 0 0,0 1 0 0 0,1-1 0 0 0,-2 1 21 0 0,1 1-1 0 0,-1-1 0 0 0,0 1 1 0 0,1-1-1 0 0,-1 1 0 0 0,0 0 1 0 0,0 0-1 0 0,1-1 0 0 0,-1 1 1 0 0,0 0-1 0 0,0 0 0 0 0,0 0 1 0 0,1 0-1 0 0,-1 0 0 0 0,0 0 1 0 0,0 0-1 0 0,0 0 0 0 0,1 0 1 0 0,-2 1-1 0 0,-3-1 80 0 0,-25 1 15 0 0,-1 2-1 0 0,2 1 1 0 0,-1 1 0 0 0,0 2-1 0 0,-48 17 1 0 0,-143 71 128 0 0,150-62-83 0 0,-5 3-92 0 0,-153 63-49 0 0,230-99-23 0 0,-1 0-1 0 0,0 0 0 0 0,0 0 0 0 0,0 0 0 0 0,0-1 0 0 0,0 1 0 0 0,0 0 0 0 0,0 0 0 0 0,0 0 1 0 0,0 0-1 0 0,0 0 0 0 0,0 0 0 0 0,0 0 0 0 0,0 0 0 0 0,0 0 0 0 0,0 0 0 0 0,0 0 0 0 0,0 0 0 0 0,0 0 1 0 0,0 0-1 0 0,1 0 0 0 0,-1-1 0 0 0,0 1 0 0 0,0 0 0 0 0,0 0 0 0 0,0 0 0 0 0,0 0 0 0 0,0 0 0 0 0,0 0 1 0 0,0 0-1 0 0,0 0 0 0 0,0 0 0 0 0,-1 0 0 0 0,1 0 0 0 0,0 0 0 0 0,0-1 0 0 0,0 1 0 0 0,0 0 1 0 0,0 0-1 0 0,0 0 0 0 0,0 0 0 0 0,0 0 0 0 0,0 0 0 0 0,0 0 0 0 0,0 0 0 0 0,0 0 0 0 0,0 0 0 0 0,0 0 1 0 0,0 0-1 0 0,0 0 0 0 0,0 0 0 0 0,0 0 0 0 0,0 0 0 0 0,0 0 0 0 0,-1 0 0 0 0,1 0 0 0 0,0 0 0 0 0,0 0 1 0 0,0 0-1 0 0,0-1 0 0 0,8-7-245 0 0,192-119-557 0 0,-145 95 746 0 0,-14 7 33 0 0,209-120-428 0 0,-249 144 521 0 0,-12 3 827 0 0,-18 7-634 0 0,1 1 0 0 0,-40 20 0 0 0,-54 38-67 0 0,81-45-1 0 0,-43 25 14 0 0,-152 82 85 0 0,219-123-269 0 0,14-6-105 0 0,9-5-188 0 0,145-106-361 0 0,242-189 339 0 0,-382 290 200 0 0,-6 6 73 0 0,-1-1 0 0 0,1 0 1 0 0,-1 0-1 0 0,0 0 1 0 0,0 0-1 0 0,0-1 1 0 0,-1 1-1 0 0,4-7 1 0 0,-7 11 25 0 0,0 0 1 0 0,0-1 0 0 0,0 1-1 0 0,0 0 1 0 0,0 0-1 0 0,0 0 1 0 0,0-1 0 0 0,0 1-1 0 0,0 0 1 0 0,0 0 0 0 0,0 0-1 0 0,0-1 1 0 0,0 1-1 0 0,0 0 1 0 0,0 0 0 0 0,0 0-1 0 0,0-1 1 0 0,0 1 0 0 0,0 0-1 0 0,0 0 1 0 0,0 0-1 0 0,0-1 1 0 0,-1 1 0 0 0,1 0-1 0 0,0 0 1 0 0,0 0 0 0 0,0 0-1 0 0,0-1 1 0 0,0 1-1 0 0,-1 0 1 0 0,1 0 0 0 0,0 0-1 0 0,0 0 1 0 0,0 0 0 0 0,0 0-1 0 0,-1 0 1 0 0,1-1-1 0 0,0 1 1 0 0,0 0 0 0 0,0 0-1 0 0,-1 0 1 0 0,1 0 0 0 0,0 0-1 0 0,0 0 1 0 0,-1 0-1 0 0,1 0 1 0 0,0 0 0 0 0,0 0-1 0 0,0 0 1 0 0,-1 0 0 0 0,1 0-1 0 0,0 0 1 0 0,0 1-1 0 0,0-1 1 0 0,-1 0 0 0 0,-15 2 375 0 0,16-2-374 0 0,-24 7 73 0 0,0 0 1 0 0,1 2 0 0 0,-44 23 0 0 0,35-16-64 0 0,-214 111 107 0 0,-99 45-118 0 0,335-168-15 0 0,1 1-20 0 0,-1-1 0 0 0,0 0 1 0 0,0 0-1 0 0,0-1 1 0 0,0-1-1 0 0,0 0 0 0 0,-13 1 1 0 0,23-3 26 0 0,0 0 0 0 0,0 0 1 0 0,0 0-1 0 0,0 0 0 0 0,-1 0 0 0 0,1 0 1 0 0,0 0-1 0 0,0 0 0 0 0,0 0 1 0 0,0 0-1 0 0,0 0 0 0 0,0 0 0 0 0,-1 0 1 0 0,1 0-1 0 0,0 0 0 0 0,0 0 1 0 0,0 0-1 0 0,0 0 0 0 0,0 0 0 0 0,0 0 1 0 0,0 0-1 0 0,-1 0 0 0 0,1-1 1 0 0,0 1-1 0 0,0 0 0 0 0,0 0 0 0 0,0 0 1 0 0,0 0-1 0 0,0 0 0 0 0,0 0 1 0 0,0 0-1 0 0,0-1 0 0 0,0 1 0 0 0,0 0 1 0 0,0 0-1 0 0,0 0 0 0 0,0 0 0 0 0,0 0 1 0 0,0 0-1 0 0,0-1 0 0 0,0 1 1 0 0,0 0-1 0 0,0 0 0 0 0,0 0 0 0 0,0 0 1 0 0,0 0-1 0 0,0-1 0 0 0,0 1 1 0 0,0 0-1 0 0,0 0 0 0 0,0 0 0 0 0,0 0 1 0 0,0 0-1 0 0,0 0 0 0 0,0-1 1 0 0,1-2-40 0 0,-1-1 0 0 0,1 1 0 0 0,0-1 1 0 0,0 1-1 0 0,0-1 0 0 0,0 1 0 0 0,0 0 1 0 0,1-1-1 0 0,0 1 0 0 0,0 0 0 0 0,0 0 1 0 0,0 0-1 0 0,0 0 0 0 0,3-3 0 0 0,8-7-40 0 0,23-19 0 0 0,-19 18 48 0 0,240-177 10 0 0,-153 118-337 0 0,-97 69 338 0 0,-6 4 25 0 0,1-1 0 0 0,-1 0-1 0 0,0 1 1 0 0,0-1-1 0 0,0 0 1 0 0,1 0 0 0 0,-1 0-1 0 0,0 0 1 0 0,0 1 0 0 0,0-1-1 0 0,-1-1 1 0 0,1 1 0 0 0,0 0-1 0 0,0 0 1 0 0,0 0-1 0 0,-1 0 1 0 0,1-1 0 0 0,-1 1-1 0 0,1-2 1 0 0,-6 3 223 0 0,-14 1-93 0 0,0 1 0 0 0,1 1-1 0 0,-1 0 1 0 0,1 1 0 0 0,-32 13 0 0 0,-90 44 29 0 0,-103 67 50 0 0,-63 30-282 0 0,257-135 28 0 0,-51 22-210 0 0,83-39 104 0 0,-1 0 0 0 0,1-1-1 0 0,-32 5 1 0 0,27-9-69 0 0,22-1 217 0 0,0 0 0 0 0,0 0-1 0 0,0 0 1 0 0,0 1 0 0 0,0-1-1 0 0,0 0 1 0 0,0 0-1 0 0,-1 0 1 0 0,1 0 0 0 0,0 0-1 0 0,0 0 1 0 0,0 0-1 0 0,0 0 1 0 0,0 0 0 0 0,0 0-1 0 0,0 0 1 0 0,-1 0 0 0 0,1 0-1 0 0,0 0 1 0 0,0 0-1 0 0,0-1 1 0 0,0 1 0 0 0,0 0-1 0 0,0 0 1 0 0,0 0-1 0 0,-1 0 1 0 0,1 0 0 0 0,0 0-1 0 0,0 0 1 0 0,0 0-1 0 0,0 0 1 0 0,0 0 0 0 0,0 0-1 0 0,0 0 1 0 0,0-1 0 0 0,0 1-1 0 0,0 0 1 0 0,0 0-1 0 0,-1 0 1 0 0,1 0 0 0 0,0 0-1 0 0,0 0 1 0 0,0 0-1 0 0,0-1 1 0 0,0 1 0 0 0,0 0-1 0 0,0 0 1 0 0,0 0 0 0 0,0 0-1 0 0,0 0 1 0 0,0 0-1 0 0,0 0 1 0 0,0-1 0 0 0,0 1-1 0 0,0 0 1 0 0,1 0-1 0 0,-1-4-16 0 0,0-1-1 0 0,1 1 0 0 0,0 0 1 0 0,-1 0-1 0 0,2 0 0 0 0,-1 0 1 0 0,0 0-1 0 0,1 0 0 0 0,0 0 0 0 0,0 1 1 0 0,0-1-1 0 0,0 0 0 0 0,1 1 1 0 0,5-7-1 0 0,4-2-19 0 0,0 1 1 0 0,22-15-1 0 0,-18 13 18 0 0,17-12 34 0 0,1 1-1 0 0,59-30 1 0 0,-85 49-71 0 0,-8 5 88 0 0,-14 8 254 0 0,-646 391 1482 0 0,564-339-1833 0 0,93-58-114 0 0,7-7-278 0 0,19-16 66 0 0,1 0 0 0 0,52-35 0 0 0,-35 28 337 0 0,-38 25 59 0 0,256-177-204 0 0,14 23-1253 0 0,-262 152 1404 0 0,-10 5 37 0 0,1-1 0 0 0,-1 1 0 0 0,1-1 0 0 0,-1 1-1 0 0,0-1 1 0 0,1 0 0 0 0,-1 0 0 0 0,0 0 0 0 0,0 0 0 0 0,2-1-1 0 0,-16 3 436 0 0,-29 12-125 0 0,1 2 0 0 0,1 1-1 0 0,-39 23 1 0 0,47-23-217 0 0,-307 164 696 0 0,113-56-741 0 0,214-117-91 0 0,-1 0 0 0 0,-26 8 0 0 0,39-15 49 0 0,0 0 0 0 0,0 0 0 0 0,0 0-1 0 0,-1 0 1 0 0,1 0 0 0 0,0 0 0 0 0,0 1 0 0 0,0-1-1 0 0,0 0 1 0 0,-1 0 0 0 0,1 0 0 0 0,0 0 0 0 0,0 0-1 0 0,0 0 1 0 0,0 0 0 0 0,-1 0 0 0 0,1 0-1 0 0,0 0 1 0 0,0 0 0 0 0,0 0 0 0 0,0 0 0 0 0,-1 0-1 0 0,1 0 1 0 0,0 0 0 0 0,0 0 0 0 0,0 0 0 0 0,0 0-1 0 0,-1 0 1 0 0,1-1 0 0 0,0 1 0 0 0,0 0 0 0 0,0 0-1 0 0,0 0 1 0 0,0 0 0 0 0,-1 0 0 0 0,1 0 0 0 0,0 0-1 0 0,0-1 1 0 0,0 1 0 0 0,0 0 0 0 0,0 0 0 0 0,0 0-1 0 0,0 0 1 0 0,-1 0 0 0 0,1-1 0 0 0,0 1 0 0 0,0 0-1 0 0,0 0 1 0 0,0 0 0 0 0,0 0 0 0 0,0-1 0 0 0,0 1-1 0 0,0 0 1 0 0,5-11-324 0 0,6-5 234 0 0,1 1 0 0 0,0 0 0 0 0,1 1 0 0 0,1 1 0 0 0,0 0 0 0 0,19-13 0 0 0,-3 1 88 0 0,343-256-13 0 0,-352 263 65 0 0,-37 19 589 0 0,-10 5-347 0 0,1 1 1 0 0,-40 15-1 0 0,-54 30-341 0 0,104-45 105 0 0,-211 101 362 0 0,-104 45-131 0 0,320-148-283 0 0,-7 3-28 0 0,-1-1 0 0 0,0-1-1 0 0,0 0 1 0 0,0-1 0 0 0,-35 5 0 0 0,52-10 9 0 0,0 0-1 0 0,0 0 0 0 0,0 0 1 0 0,0 0-1 0 0,0 0 1 0 0,0 0-1 0 0,0 0 0 0 0,0 0 1 0 0,0 0-1 0 0,0 0 1 0 0,0 0-1 0 0,0-1 1 0 0,0 1-1 0 0,1 0 0 0 0,-1-1 1 0 0,0 1-1 0 0,0-1 1 0 0,0 1-1 0 0,0-1 1 0 0,0 1-1 0 0,1-1 0 0 0,-1 0 1 0 0,0 1-1 0 0,1-1 1 0 0,-2-1-1 0 0,1 0-17 0 0,0 0-1 0 0,1-1 0 0 0,-1 1 1 0 0,1 0-1 0 0,0 0 0 0 0,0 0 1 0 0,-1 0-1 0 0,1 0 0 0 0,1-3 1 0 0,-1-1 75 0 0,0 0-53 0 0,1-1-1 0 0,0 1 1 0 0,0 0-1 0 0,1 0 1 0 0,-1 0-1 0 0,1 0 0 0 0,1 0 1 0 0,-1 0-1 0 0,1 1 1 0 0,0-1-1 0 0,0 1 1 0 0,0 0-1 0 0,1 0 0 0 0,5-5 1 0 0,7-8 1 0 0,1 1 1 0 0,26-20-1 0 0,-31 27 9 0 0,39-31-20 0 0,1 2-1 0 0,75-43 1 0 0,-105 73-28 0 0,-21 9 109 0 0,-19 2 852 0 0,-19 11-801 0 0,0 1 0 0 0,1 2 1 0 0,-40 24-1 0 0,49-25-79 0 0,-155 85 76 0 0,-90 47-23 0 0,266-144-72 0 0,-6 3-2 0 0,1-1-1 0 0,-2 0 0 0 0,-12 4 0 0 0,17-9-124 0 0,9-11-158 0 0,2 4 232 0 0,1 1 1 0 0,0-1 0 0 0,0 1 0 0 0,1-1-1 0 0,0 1 1 0 0,0 0 0 0 0,0 1 0 0 0,1-1-1 0 0,0 1 1 0 0,9-6 0 0 0,-12 9 40 0 0,100-84-133 0 0,4 5 0 0 0,182-103 1 0 0,-287 183 36 0 0,-8 1 276 0 0,-16 4 10 0 0,0 0 0 0 0,0 2 0 0 0,0 0 0 0 0,-33 15 0 0 0,-84 47 107 0 0,-44 31 206 0 0,68-34-430 0 0,-169 69 1 0 0,276-131-118 0 0,1-1 1 0 0,-1 0-1 0 0,0 0 1 0 0,-12 1-1 0 0,20-3 42 0 0,0 0-1 0 0,-1 0 1 0 0,1 0 0 0 0,-1 0 0 0 0,1 0-1 0 0,0 0 1 0 0,-1-1 0 0 0,1 1-1 0 0,0 0 1 0 0,-1 0 0 0 0,1 0 0 0 0,0-1-1 0 0,0 1 1 0 0,-1 0 0 0 0,1 0-1 0 0,0-1 1 0 0,0 1 0 0 0,-1 0 0 0 0,1 0-1 0 0,0-1 1 0 0,0 1 0 0 0,0 0-1 0 0,-1-1 1 0 0,1 1 0 0 0,0-1 0 0 0,0 1-1 0 0,0 0 1 0 0,0-1 0 0 0,0 1-1 0 0,0 0 1 0 0,0-1 0 0 0,0 1 0 0 0,0 0-1 0 0,0-1 1 0 0,0 1 0 0 0,0-1-1 0 0,0 1 1 0 0,0 0 0 0 0,0-1 0 0 0,0 1-1 0 0,0 0 1 0 0,0-1 0 0 0,1 1-1 0 0,-1 0 1 0 0,0-1 0 0 0,1-3-78 0 0,-1-1 42 0 0,1 1 0 0 0,0-1 0 0 0,0 1 0 0 0,1-1 0 0 0,-1 1 0 0 0,1 0 0 0 0,0 0 0 0 0,0 0 0 0 0,1 0 0 0 0,-1 0 0 0 0,6-6 0 0 0,4-4-32 0 0,23-21 0 0 0,-15 17 30 0 0,52-53-99 0 0,4 3 1 0 0,86-59-1 0 0,-156 123 104 0 0,-5 4 37 0 0,0 0 0 0 0,0-1 0 0 0,-1 1 0 0 0,1-1 0 0 0,0 1 0 0 0,0-1 0 0 0,-1 1 0 0 0,1-1 0 0 0,0 1 0 0 0,-1-1 0 0 0,1 0 0 0 0,0 1 0 0 0,-1-1 0 0 0,1 0 0 0 0,-1 0-1 0 0,1 1 1 0 0,-1-1 0 0 0,1 0 0 0 0,-1 0 0 0 0,0 0 0 0 0,0 0 0 0 0,1-1 0 0 0,-7 4 284 0 0,-56 27-57 0 0,1 2 0 0 0,-81 55-1 0 0,58-34 76 0 0,26-16-128 0 0,-12 8-84 0 0,-131 60 0 0 0,181-98-257 0 0,20-6 163 0 0,-1 0 0 0 0,1 0-1 0 0,0 0 1 0 0,0 0 0 0 0,-1 0 0 0 0,1 0 0 0 0,0 0 0 0 0,-1 0 0 0 0,1 0-1 0 0,0 0 1 0 0,0 0 0 0 0,-1 0 0 0 0,1 0 0 0 0,0 0 0 0 0,0 0 0 0 0,-1 0-1 0 0,1-1 1 0 0,0 1 0 0 0,0 0 0 0 0,0 0 0 0 0,-1 0 0 0 0,1 0 0 0 0,0 0-1 0 0,0-1 1 0 0,0 1 0 0 0,-1 0 0 0 0,1 0 0 0 0,0 0 0 0 0,0-1 0 0 0,0 1-1 0 0,0 0 1 0 0,0 0 0 0 0,0-1 0 0 0,-1 1 0 0 0,1 0 0 0 0,0 0 0 0 0,0-1-1 0 0,0 1 1 0 0,0 0 0 0 0,0 0 0 0 0,0-1 0 0 0,0 1 0 0 0,0 0 0 0 0,0-1-1 0 0,0 1 1 0 0,0 0 0 0 0,0 0 0 0 0,0-1 0 0 0,0 1 0 0 0,1 0 0 0 0,-1 0-1 0 0,0-1 1 0 0,0 1 0 0 0,0 0 0 0 0,0 0 0 0 0,0 0 0 0 0,1-1 0 0 0,-1-3-110 0 0,1-1 56 0 0,0 0-1 0 0,0 0 1 0 0,0 1 0 0 0,1-1-1 0 0,0 0 1 0 0,0 1-1 0 0,0 0 1 0 0,0-1 0 0 0,1 1-1 0 0,0 0 1 0 0,4-6 0 0 0,8-7-56 0 0,22-20 1 0 0,-13 15 44 0 0,43-42 24 0 0,3 3 0 0 0,110-74 0 0 0,-114 97-298 0 0,-65 38 315 0 0,-7 0 143 0 0,0 1-1 0 0,0 1 0 0 0,0-1 1 0 0,0 1-1 0 0,0 0 1 0 0,1 0-1 0 0,-1 1 1 0 0,-8 4-1 0 0,-2 1 6 0 0,-190 108 366 0 0,8 18 169 0 0,38-25-565 0 0,98-73-491 0 0,61-41-26 0 0,2 3 379 0 0,-1-1 0 0 0,1 1 0 0 0,0 0 0 0 0,0-1-1 0 0,0 1 1 0 0,0 0 0 0 0,0 0 0 0 0,0 0 0 0 0,0 0 0 0 0,1 0 0 0 0,-1 0 0 0 0,1 0 0 0 0,0 0 0 0 0,-1 0 0 0 0,1 1 0 0 0,0-1 0 0 0,2-1 0 0 0,7-6-101 0 0,166-157-76 0 0,-33 34-945 0 0,-138 126 1085 0 0,-5 6 81 0 0,0-1-1 0 0,0 0 1 0 0,0 1 0 0 0,0-1-1 0 0,-1 0 1 0 0,1 0-1 0 0,0 0 1 0 0,0 1 0 0 0,-1-1-1 0 0,1 0 1 0 0,-1 0-1 0 0,1 0 1 0 0,-1 0 0 0 0,1 0-1 0 0,-1 0 1 0 0,1 0-1 0 0,-1-1 1 0 0,1-1 0 0 0,-2 3 13 0 0,1 0 1 0 0,0 0-1 0 0,0 0 1 0 0,0 0 0 0 0,0 0-1 0 0,-1 0 1 0 0,1 0-1 0 0,0-1 1 0 0,0 1 0 0 0,0 0-1 0 0,0 0 1 0 0,-1 0-1 0 0,1 0 1 0 0,0 0 0 0 0,0 0-1 0 0,0 0 1 0 0,-1 0-1 0 0,1 0 1 0 0,0 0 0 0 0,0 0-1 0 0,-1 0 1 0 0,1 0-1 0 0,0 0 1 0 0,0 0 0 0 0,0 0-1 0 0,0 0 1 0 0,-1 0-1 0 0,1 1 1 0 0,0-1 0 0 0,0 0-1 0 0,0 0 1 0 0,-1 0-1 0 0,1 0 1 0 0,0 0 0 0 0,0 0-1 0 0,0 1 1 0 0,-2-1 43 0 0,-48 20 337 0 0,1 1 0 0 0,-73 46 0 0 0,70-38 3 0 0,-314 174 625 0 0,354-196-1013 0 0,9-5-19 0 0,-1 1-1 0 0,0-1 1 0 0,0 0 0 0 0,0 0 0 0 0,0-1-1 0 0,0 1 1 0 0,-1-1 0 0 0,1 0 0 0 0,-6 1-1 0 0,9-5-330 0 0,0-3 247 0 0,1 0 0 0 0,0-1 0 0 0,1 1 0 0 0,-1 0 0 0 0,1 0 0 0 0,1 0 0 0 0,-1-1 0 0 0,1 1 0 0 0,0 1 0 0 0,0-1 0 0 0,1 0 0 0 0,3-7 0 0 0,10-10 52 0 0,1 1 0 0 0,1 1 0 0 0,1 0 0 0 0,0 1 0 0 0,2 1 0 0 0,0 1 0 0 0,29-19 0 0 0,-44 35-139 0 0,-12 10 199 0 0,-144 103 977 0 0,52-40-304 0 0,-163 130 475 0 0,243-186-1147 0 0,-10 7-62 0 0,33-35-925 0 0,30-25 532 0 0,59-51 1 0 0,-36 36 420 0 0,113-117-1370 0 0,-166 165 1298 0 0,-4 4 84 0 0,0 0 1 0 0,0 1-1 0 0,0-1 0 0 0,-1 0 1 0 0,1 1-1 0 0,0-1 0 0 0,-1 0 0 0 0,1 0 1 0 0,-1 1-1 0 0,1-1 0 0 0,-1 0 0 0 0,1 0 1 0 0,-1 0-1 0 0,1 0 0 0 0,-1-2 0 0 0,-6 3 137 0 0,-5 1-61 0 0,-1 1 0 0 0,1 0 0 0 0,0 1 0 0 0,0 1 0 0 0,0-1 0 0 0,0 2 0 0 0,1 0 0 0 0,-12 7-1 0 0,-6 1 32 0 0,-231 129 1500 0 0,69-35-708 0 0,171-97-799 0 0,-24 9 0 0 0,37-17-80 0 0,0 0 0 0 0,1-1 0 0 0,-1 0 0 0 0,0 1 0 0 0,0-2 0 0 0,0 1 0 0 0,-1-1 0 0 0,-10-1 0 0 0,14 1-33 0 0,1-1 0 0 0,0 0 0 0 0,-1 1 0 0 0,1-1 1 0 0,0 0-1 0 0,0 0 0 0 0,0 0 0 0 0,0-1 0 0 0,0 1 0 0 0,0 0 1 0 0,0-1-1 0 0,0 0 0 0 0,-2-2 0 0 0,-20-28-333 0 0,16 20 274 0 0,-9-15-66 0 0,-20-42 1 0 0,28 48 106 0 0,-2 0 1 0 0,0 1 0 0 0,-2 0-1 0 0,-22-27 1 0 0,32 43 39 0 0,-1 1 1 0 0,0 0 0 0 0,0 0-1 0 0,0 1 1 0 0,0-1 0 0 0,-1 1-1 0 0,1 0 1 0 0,-1 0 0 0 0,1 0-1 0 0,-1 1 1 0 0,1 0 0 0 0,-1-1-1 0 0,0 2 1 0 0,-8-2 0 0 0,4 2 29 0 0,0 0-1 0 0,1 0 1 0 0,-1 0 0 0 0,0 1 0 0 0,1 1 0 0 0,-1 0 0 0 0,-13 4 0 0 0,-17 12 97 0 0,29-13-39 0 0,-1 0-1 0 0,1 0 0 0 0,-20 5 0 0 0,30-10-86 0 0,0 0-1 0 0,-1 0 1 0 0,1 0-1 0 0,0 0 1 0 0,-1-1-1 0 0,1 1 1 0 0,0 0 0 0 0,-1 0-1 0 0,1 0 1 0 0,0 0-1 0 0,-1 0 1 0 0,1 0-1 0 0,0 0 1 0 0,0-1-1 0 0,-1 1 1 0 0,1 0-1 0 0,0 0 1 0 0,0 0-1 0 0,-1-1 1 0 0,1 1-1 0 0,0 0 1 0 0,0 0-1 0 0,0 0 1 0 0,-1-1-1 0 0,1 1 1 0 0,0 0-1 0 0,0-1 1 0 0,0 1-1 0 0,0 0 1 0 0,0 0-1 0 0,-1-1 1 0 0,1 1-1 0 0,0 0 1 0 0,0-1-1 0 0,0 1 1 0 0,0 0-1 0 0,0-1 1 0 0,0 1-1 0 0,0 0 1 0 0,0-1-1 0 0,0-17-147 0 0,1 12 85 0 0,-1-11-16 0 0,-1 6 54 0 0,1 1-1 0 0,0-1 1 0 0,1 1 0 0 0,0-1-1 0 0,1 1 1 0 0,5-18 0 0 0,0 9-54 0 0,0 1 0 0 0,2 0 1 0 0,0 0-1 0 0,1 1 1 0 0,16-21-1 0 0,-24 35 64 0 0,2-2-3 0 0,-3 8 47 0 0,2 13 72 0 0,2 3-23 0 0,-5-16-67 0 0,1 1 1 0 0,0-1-1 0 0,0 1 0 0 0,0-1 1 0 0,0 1-1 0 0,2 3 1 0 0,-2-7-16 0 0,-1 1 0 0 0,1 0 0 0 0,-1-1 1 0 0,1 1-1 0 0,0 0 0 0 0,-1-1 0 0 0,1 1 0 0 0,0-1 1 0 0,-1 1-1 0 0,1-1 0 0 0,0 0 0 0 0,0 1 0 0 0,0-1 1 0 0,-1 0-1 0 0,1 1 0 0 0,0-1 0 0 0,0 0 0 0 0,0 0 1 0 0,0 0-1 0 0,-1 0 0 0 0,1 0 0 0 0,0 0 0 0 0,0 0 1 0 0,0 0-1 0 0,0 0 0 0 0,0 0 0 0 0,-1 0 1 0 0,1 0-1 0 0,0-1 0 0 0,0 1 0 0 0,0 0 0 0 0,-1-1 1 0 0,1 1-1 0 0,0 0 0 0 0,0-1 0 0 0,0 0 0 0 0,2-1-16 0 0,0 0 0 0 0,0 0 0 0 0,0 0 0 0 0,0 0-1 0 0,-1-1 1 0 0,1 1 0 0 0,2-4 0 0 0,2-5 34 0 0,0-1 0 0 0,0 1 1 0 0,-1-1-1 0 0,-1 0 0 0 0,0-1 0 0 0,0 1 0 0 0,-1-1 0 0 0,3-22 1 0 0,-2-2-122 0 0,-2-68 1 0 0,2 117 180 0 0,0 1 0 0 0,0-1 0 0 0,1 0 1 0 0,9 12-1 0 0,2 7-2 0 0,-11-20-50 0 0,-4-5-14 0 0,1-1 0 0 0,0 1 0 0 0,0-1 0 0 0,0 0-1 0 0,0 0 1 0 0,1 0 0 0 0,0 0 0 0 0,0 0 0 0 0,1-1 0 0 0,7 6-1 0 0,-9-10-24 0 0,-2-7-17 0 0,-1 6 30 0 0,6-149-54 0 0,-2 47-208 0 0,-4 102 263 0 0,-1 1 0 0 0,1-1 0 0 0,0 0-1 0 0,0 0 1 0 0,0 1 0 0 0,0-1 0 0 0,0 0-1 0 0,0 0 1 0 0,1 1 0 0 0,-1-1 0 0 0,0 0 0 0 0,0 0-1 0 0,0 1 1 0 0,1-1 0 0 0,-1 0 0 0 0,0 0-1 0 0,1 1 1 0 0,-1-1 0 0 0,2-1 0 0 0,-2 2 4 0 0,0 0 1 0 0,1 1-1 0 0,-1-1 1 0 0,1 0-1 0 0,-1 0 0 0 0,1 0 1 0 0,-1 0-1 0 0,0 0 1 0 0,1 0-1 0 0,-1 1 1 0 0,1-1-1 0 0,-1 0 0 0 0,0 0 1 0 0,1 1-1 0 0,-1-1 1 0 0,0 0-1 0 0,1 1 1 0 0,-1-1-1 0 0,0 0 1 0 0,1 1-1 0 0,-1-1 0 0 0,0 0 1 0 0,1 1-1 0 0,16 29 168 0 0,-17-30-166 0 0,7 17 204 0 0,-1 0-1 0 0,-1 1 1 0 0,4 22-1 0 0,-10-45-229 0 0,0 1-1 0 0,0 0 1 0 0,0-1-1 0 0,-1 1 1 0 0,0 0 0 0 0,0 0-1 0 0,0 0 1 0 0,0 0-1 0 0,-1 1 1 0 0,1-1 0 0 0,-1 0-1 0 0,0 1 1 0 0,-6-6-1 0 0,4 5-2 0 0,1-1-1 0 0,0 0 0 0 0,0 0 0 0 0,0-1 0 0 0,1 1 1 0 0,-5-11-1 0 0,6 4-243 0 0,2 7 20 0 0,2 6 47 0 0,1 6 315 0 0,1 0 0 0 0,1 0 0 0 0,8 9-1 0 0,-8-9-70 0 0,1-1 0 0 0,-1 1 0 0 0,7 14 0 0 0,-7-14 31 0 0,-4-13 88 0 0,-6-15-146 0 0,2 17-31 0 0,0 0 0 0 0,0 1 0 0 0,0 0 0 0 0,-1 0-1 0 0,1 0 1 0 0,-6-3 0 0 0,6 4 17 0 0,0 0 0 0 0,-1-1-1 0 0,1 1 1 0 0,0-1 0 0 0,1 1-1 0 0,-1-1 1 0 0,0 0 0 0 0,1 0-1 0 0,0 0 1 0 0,-4-6-1 0 0,5 4-37 0 0,0-1 0 0 0,1 1-1 0 0,0-1 1 0 0,-1 0-1 0 0,2 1 1 0 0,0-8 0 0 0,0-4 8 0 0,-1 16 28 0 0,0 1 0 0 0,-1-1 0 0 0,1 1 0 0 0,0-1 0 0 0,0 1 0 0 0,-1-1 0 0 0,1 1 1 0 0,0 0-1 0 0,0-1 0 0 0,-1 1 0 0 0,1 0 0 0 0,0-1 0 0 0,-1 1 0 0 0,1 0 0 0 0,0-1 1 0 0,-1 1-1 0 0,1 0 0 0 0,-1 0 0 0 0,1-1 0 0 0,-1 1 0 0 0,1 0 0 0 0,0 0 0 0 0,-1 0 1 0 0,1 0-1 0 0,-1-1 0 0 0,1 1 0 0 0,-1 0 0 0 0,1 0 0 0 0,-1 0 0 0 0,-14-1 138 0 0,14 1-98 0 0,-5 0 24 0 0,5 0-58 0 0,1 0-5 0 0,0-1 0 0 0,0 1 0 0 0,1 0 0 0 0,-1-1 0 0 0,0 1 1 0 0,0-1-1 0 0,0 1 0 0 0,1 0 0 0 0,-1 0 0 0 0,0-1 0 0 0,1 1 0 0 0,-1 0 0 0 0,0-1 0 0 0,1 1 0 0 0,-1 0 0 0 0,0 0 1 0 0,1 0-1 0 0,-1-1 0 0 0,0 1 0 0 0,1 0 0 0 0,-1 0 0 0 0,0 0 0 0 0,1 0 0 0 0,-1 0 0 0 0,1 0 0 0 0,-1 0 0 0 0,1-1 0 0 0,-1 1 1 0 0,0 0-1 0 0,1 1 0 0 0,-1-1 0 0 0,1 0 0 0 0,-1 0 0 0 0,0 0 0 0 0,1 0 0 0 0,-1 0 0 0 0,1 0 0 0 0,0 1 0 0 0,19 4-84 0 0,-19-4 84 0 0,20 6-12 0 0,0 0 0 0 0,-1 2 0 0 0,29 17-1 0 0,-42-22 11 0 0,1 1-1 0 0,-1 1 1 0 0,0 0-1 0 0,-1 0 0 0 0,1 0 1 0 0,-1 0-1 0 0,0 1 1 0 0,-1 0-1 0 0,1 1 0 0 0,-2-1 1 0 0,8 14-1 0 0,-5-4 11 0 0,-1 1 0 0 0,-1 0-1 0 0,0 1 1 0 0,-1-1 0 0 0,-1 1-1 0 0,0 18 1 0 0,-4 117 141 0 0,-2-129-112 0 0,-1 0 0 0 0,-1-1 0 0 0,-2 1 0 0 0,-16 42 0 0 0,12-37-18 0 0,-18 42 115 0 0,17-43-16 0 0,0 0 0 0 0,2 2-1 0 0,-6 31 1 0 0,14-39-116 0 0,2-20-16 0 0,1 4-140 0 0,11-8-75 0 0,2-4 196 0 0,1 0 1 0 0,-1-1-1 0 0,1 0 0 0 0,-2-1 0 0 0,24-16 1 0 0,66-53 29 0 0,-103 76 5 0 0,320-281 82 0 0,-101 83-674 0 0,-179 165 456 0 0,-38 31 88 0 0,-2 6 379 0 0,0 1-265 0 0,-1 0 0 0 0,0 0 0 0 0,0 0 0 0 0,0 0 1 0 0,-1 0-1 0 0,0-1 0 0 0,0 1 0 0 0,0 0 0 0 0,0-1 0 0 0,-4 5 0 0 0,-35 49-8 0 0,14-23 45 0 0,-49 72 188 0 0,-106 113 0 0 0,180-217-342 0 0,2-5 2 0 0,0 1 0 0 0,0-1-1 0 0,0 1 1 0 0,0-1-1 0 0,1 1 1 0 0,-1-1 0 0 0,1 1-1 0 0,-1-1 1 0 0,1 1 0 0 0,-1-1-1 0 0,1 1 1 0 0,0 0 0 0 0,0-1-1 0 0,-1 1 1 0 0,3-2 0 0 0,11-15-114 0 0,33-32 0 0 0,-27 29 163 0 0,56-55 24 0 0,4 3 0 0 0,2 3 0 0 0,163-103 0 0 0,-241 170-31 0 0,6-3-25 0 0,0 0-1 0 0,20-7 1 0 0,-30 12 29 0 0,0 1-1 0 0,0 0 1 0 0,0 0 0 0 0,0 0-1 0 0,0 0 1 0 0,1 0 0 0 0,-1 0 0 0 0,0 0-1 0 0,0 0 1 0 0,0 0 0 0 0,0 0-1 0 0,0 0 1 0 0,1 0 0 0 0,-1 0-1 0 0,0 0 1 0 0,0 0 0 0 0,0 0-1 0 0,0 0 1 0 0,0 0 0 0 0,1 0-1 0 0,-1 0 1 0 0,0 0 0 0 0,0 0-1 0 0,0 0 1 0 0,0 0 0 0 0,1 0 0 0 0,-1 0-1 0 0,0 0 1 0 0,0 0 0 0 0,0 0-1 0 0,0 0 1 0 0,0 0 0 0 0,0 1-1 0 0,1-1 1 0 0,-1 0 0 0 0,0 0-1 0 0,0 0 1 0 0,0 0 0 0 0,0 0-1 0 0,0 0 1 0 0,0 1 0 0 0,0 6 1 0 0,-1-4 18 0 0,0 3 35 0 0,-1 0 1 0 0,0-1-1 0 0,0 1 0 0 0,0-1 1 0 0,0 1-1 0 0,-1-1 1 0 0,0 0-1 0 0,-5 6 0 0 0,-34 39 167 0 0,21-27-138 0 0,-147 168 228 0 0,-150 179 67 0 0,277-317-346 0 0,249-242-1202 0 0,-124 118 1164 0 0,50-44-11 0 0,179-118 0 0 0,-294 222-185 0 0,-15 11 24 0 0,-5 4 230 0 0,0-1-32 0 0,-1 2 36 0 0,0 0-1 0 0,0 1 0 0 0,-1-1 0 0 0,1 0 1 0 0,-1-1-1 0 0,0 1 0 0 0,-1 0 0 0 0,-3 4 1 0 0,-39 35 137 0 0,12-12-90 0 0,-222 275 733 0 0,28 19-685 0 0,212-303-139 0 0,8-11 1 0 0,0 0-1 0 0,-10 18 1 0 0,18-29-38 0 0,-3 7 54 0 0,3-8-34 0 0,1 0 0 0 0,-1 0-1 0 0,0 0 1 0 0,0 1 0 0 0,0-1 0 0 0,0 0-1 0 0,0 0 1 0 0,0 0 0 0 0,0 0 0 0 0,0 0-1 0 0,0 1 1 0 0,1-1 0 0 0,-1 0 0 0 0,0 0-1 0 0,0 0 1 0 0,0 0 0 0 0,0 0 0 0 0,0 0 0 0 0,0 0-1 0 0,1 1 1 0 0,-1-1 0 0 0,0 0 0 0 0,0 0-1 0 0,0 0 1 0 0,0 0 0 0 0,1 0 0 0 0,-1 0-1 0 0,0 0 1 0 0,0 0 0 0 0,0 0 0 0 0,1 0-1 0 0,-1 0 1 0 0,0 0 0 0 0,0 0 0 0 0,0 0-1 0 0,0 0 1 0 0,1 0 0 0 0,-1 0 0 0 0,0 0-1 0 0,0 0 1 0 0,0 0 0 0 0,0-1 0 0 0,1 1-1 0 0,-1 0 1 0 0,0 0 0 0 0,0 0 0 0 0,0 0 0 0 0,0 0-1 0 0,23-10-118 0 0,0 0 0 0 0,-1-1 0 0 0,37-25 0 0 0,-20 12 94 0 0,50-32 44 0 0,242-132 31 0 0,-317 181-55 0 0,36-14-110 0 0,-46 19 42 0 0,1 1 0 0 0,0 0 0 0 0,0 0 0 0 0,0 0 0 0 0,0 0 0 0 0,0 1 0 0 0,9 0 0 0 0,-14 0 73 0 0,0 0 0 0 0,0 0 0 0 0,0 0-1 0 0,1 0 1 0 0,-1 0 0 0 0,0 0 0 0 0,0 0 0 0 0,0 0 0 0 0,0 0 0 0 0,1 0 0 0 0,-1 1 0 0 0,0-1 0 0 0,0 0 0 0 0,0 0 0 0 0,0 0 0 0 0,0 0 0 0 0,1 0 0 0 0,-1 0 0 0 0,0 1-1 0 0,0-1 1 0 0,0 0 0 0 0,0 0 0 0 0,0 0 0 0 0,0 0 0 0 0,0 1 0 0 0,0-1 0 0 0,0 0 0 0 0,0 0 0 0 0,0 0 0 0 0,0 0 0 0 0,0 1 0 0 0,0-1 0 0 0,0 0 0 0 0,0 0 0 0 0,0 0-1 0 0,0 0 1 0 0,0 1 0 0 0,0-1 0 0 0,0 0 0 0 0,0 0 0 0 0,0 0 0 0 0,0 0 0 0 0,0 1 0 0 0,0-1 0 0 0,0 0 0 0 0,0 7 46 0 0,0 1 1 0 0,-1-1-1 0 0,0 0 0 0 0,0 0 1 0 0,0 0-1 0 0,-1 0 0 0 0,0 0 1 0 0,0 0-1 0 0,-1 0 0 0 0,0 0 1 0 0,0-1-1 0 0,0 1 0 0 0,-1-1 1 0 0,0 0-1 0 0,-5 6 0 0 0,-201 222 1347 0 0,120-138-1316 0 0,69-71-282 0 0,36-42-26 0 0,-1 1 0 0 0,2 0-1 0 0,0 1 1 0 0,21-15 0 0 0,-7 6 178 0 0,0-1 85 0 0,74-62-72 0 0,156-101 0 0 0,-215 158-136 0 0,-43 29 22 0 0,-2 2 192 0 0,-1 1 1 0 0,1-1-1 0 0,-1 1 1 0 0,1-1 0 0 0,-1 0-1 0 0,0 1 1 0 0,0-1 0 0 0,1 0-1 0 0,-1 1 1 0 0,0-1 0 0 0,0 0-1 0 0,-1 0 1 0 0,1 0-1 0 0,-1 1 1 0 0,0 0 11 0 0,-20 16 96 0 0,0 0 0 0 0,-38 21 0 0 0,21-14-56 0 0,-190 116 349 0 0,-402 184 0 0 0,316-197-643 0 0,233-101 10 0 0,-161 33 0 0 0,200-54 32 0 0,-83 1 1 0 0,125-7 160 0 0,-7 0-60 0 0,0 0-1 0 0,1 0 1 0 0,-1-1 0 0 0,-11-2-1 0 0,17 2 52 0 0,0 0 0 0 0,0 1 1 0 0,0-1-1 0 0,1 0 0 0 0,-1 0 0 0 0,0 0 0 0 0,0 0 0 0 0,1-1 0 0 0,-1 1 0 0 0,0 0 1 0 0,1-1-1 0 0,-1 1 0 0 0,1-1 0 0 0,0 0 0 0 0,0 1 0 0 0,-1-1 0 0 0,1 0 1 0 0,0 0-1 0 0,0 0 0 0 0,0-2 0 0 0,-2-4-28 0 0,1-1 0 0 0,1 0 0 0 0,0 0 0 0 0,0 1 1 0 0,0-1-1 0 0,1 0 0 0 0,1 0 0 0 0,-1 0 0 0 0,4-12 0 0 0,-1 9 28 0 0,0 0-1 0 0,1 1 0 0 0,0-1 1 0 0,1 1-1 0 0,0 0 0 0 0,1 0 1 0 0,0 1-1 0 0,0 0 1 0 0,2 0-1 0 0,11-14 0 0 0,10-6-9 0 0,54-44 0 0 0,-79 70 13 0 0,13-10 6 0 0,25-17 0 0 0,-37 28-12 0 0,0 0 0 0 0,-1 1 0 0 0,2-1 0 0 0,-1 1 0 0 0,0 0 0 0 0,0 0 0 0 0,1 1 0 0 0,-1 0 0 0 0,1 0 0 0 0,8-1 0 0 0,-13 3 23 0 0,-1-1 1 0 0,1 0 0 0 0,0 1 0 0 0,0-1 0 0 0,-1 1-1 0 0,1-1 1 0 0,0 1 0 0 0,-1 0 0 0 0,1-1-1 0 0,-1 1 1 0 0,1 0 0 0 0,-1-1 0 0 0,1 1 0 0 0,-1 0-1 0 0,1-1 1 0 0,-1 1 0 0 0,0 0 0 0 0,1 0 0 0 0,-1 0-1 0 0,0-1 1 0 0,0 1 0 0 0,0 0 0 0 0,1 0 0 0 0,-1 0-1 0 0,0 0 1 0 0,0 1 0 0 0,2 31 437 0 0,-2-27-336 0 0,2 371 1519 0 0,-3-199-1382 0 0,4-126-598 0 0,18-92 61 0 0,44-87 180 0 0,-53 99 113 0 0,0-1-1 0 0,12-50 1 0 0,-15 32-183 0 0,-2-1 0 0 0,-1 1 0 0 0,-3-2-1 0 0,-5-81 1 0 0,2 118 126 0 0,-2-1 0 0 0,1 1 0 0 0,-2-1 0 0 0,1 1 0 0 0,-2 0 0 0 0,0 0 0 0 0,0 0 0 0 0,-1 0 0 0 0,-13-21 0 0 0,6 20 49 0 0,12 13 13 0 0,0 0 1 0 0,0 0-1 0 0,-1-1 0 0 0,1 1 1 0 0,0 0-1 0 0,0 0 1 0 0,-1 0-1 0 0,1-1 0 0 0,0 1 1 0 0,-1 0-1 0 0,1 0 1 0 0,0 0-1 0 0,-1 0 0 0 0,1 0 1 0 0,0 0-1 0 0,-1-1 0 0 0,1 1 1 0 0,0 0-1 0 0,-1 0 1 0 0,1 0-1 0 0,0 0 0 0 0,-1 0 1 0 0,1 0-1 0 0,0 0 1 0 0,-1 1-1 0 0,1-1 0 0 0,0 0 1 0 0,-1 0-1 0 0,1 0 1 0 0,0 0-1 0 0,0 0 0 0 0,-1 0 1 0 0,1 1-1 0 0,0-1 0 0 0,-1 0 1 0 0,1 0-1 0 0,0 0 1 0 0,0 1-1 0 0,-1-1 0 0 0,1 0 1 0 0,0 0-1 0 0,0 1 1 0 0,0-1-1 0 0,-1 0 0 0 0,1 1 1 0 0,-2 6 93 0 0,1 0 1 0 0,0 0-1 0 0,0 1 1 0 0,0-1 0 0 0,1 0-1 0 0,1 13 1 0 0,-1 2 24 0 0,0 14-6 0 0,-1 38 31 0 0,4 0 0 0 0,16 109 0 0 0,4-70 23 0 0,-6 1 1 0 0,3 124 0 0 0,-19 64-47 0 0,1-338-433 0 0,14-69 0 0 0,-1 9 244 0 0,-1-111-887 0 0,10-67-87 0 0,-18 248 1030 0 0,-5 25 10 0 0,-1 1-1 0 0,1-1 1 0 0,-1 0-1 0 0,1 0 1 0 0,-1 0 0 0 0,1 0-1 0 0,0 1 1 0 0,0-1-1 0 0,-1 0 1 0 0,1 0 0 0 0,0 1-1 0 0,0-1 1 0 0,0 1-1 0 0,0-1 1 0 0,-1 1-1 0 0,1-1 1 0 0,0 1 0 0 0,0 0-1 0 0,1-1 1 0 0,-1 1 2 0 0,-1 0 1 0 0,1 0 0 0 0,-1-1-1 0 0,1 1 1 0 0,0 0-1 0 0,-1 0 1 0 0,1 0 0 0 0,-1 0-1 0 0,1 0 1 0 0,-1 1 0 0 0,1-1-1 0 0,0 0 1 0 0,-1 0-1 0 0,1 0 1 0 0,-1 0 0 0 0,1 1-1 0 0,-1-1 1 0 0,1 0 0 0 0,-1 0-1 0 0,1 1 1 0 0,-1-1-1 0 0,1 0 1 0 0,-1 1 0 0 0,0-1-1 0 0,1 1 1 0 0,-1-1 0 0 0,1 1-1 0 0,7 16 192 0 0,-5-11-109 0 0,133 350 1762 0 0,-106-261-1757 0 0,31 179 0 0 0,-52-163-56 0 0,-8-73 31 0 0,8 40-1 0 0,-9-78-68 0 0,0 1-1 0 0,0-1 1 0 0,0 0 0 0 0,0 1-1 0 0,0-1 1 0 0,0 1 0 0 0,0-1-1 0 0,0 0 1 0 0,0 1 0 0 0,0-1-1 0 0,0 0 1 0 0,0 1-1 0 0,0-1 1 0 0,0 1 0 0 0,1-1-1 0 0,-1 0 1 0 0,0 1 0 0 0,0-1-1 0 0,0 0 1 0 0,1 1 0 0 0,-1-1-1 0 0,0 0 1 0 0,0 0-1 0 0,1 1 1 0 0,-1-1 0 0 0,0 0-1 0 0,1 0 1 0 0,-1 1 0 0 0,0-1-1 0 0,1 0 1 0 0,-1 0 0 0 0,0 0-1 0 0,1 0 1 0 0,-1 0-1 0 0,0 1 1 0 0,1-1 0 0 0,-1 0-1 0 0,0 0 1 0 0,1 0 0 0 0,-1 0-1 0 0,1 0 1 0 0,-1 0-1 0 0,0 0 1 0 0,1 0 0 0 0,-1 0-1 0 0,0 0 1 0 0,1-1 0 0 0,-1 1-1 0 0,1 0 1 0 0,-1 0 0 0 0,0 0-1 0 0,1 0 1 0 0,-1 0-1 0 0,0-1 1 0 0,1 1 0 0 0,-1 0-1 0 0,0 0 1 0 0,0-1 0 0 0,1 1-1 0 0,-1 0 1 0 0,0 0 0 0 0,0-1-1 0 0,1 1 1 0 0,-1 0-1 0 0,0-1 1 0 0,4-6-144 0 0,-1-1 0 0 0,1 1 1 0 0,-2-1-1 0 0,1 1 0 0 0,-1-1 0 0 0,1-11 0 0 0,1 4 65 0 0,24-169-218 0 0,-21 116 86 0 0,22-86 1 0 0,-24 134 221 0 0,1 0 0 0 0,1 1 1 0 0,1 0-1 0 0,1 0 0 0 0,0 1 1 0 0,1 0-1 0 0,1 0 1 0 0,22-26-1 0 0,-28 39-9 0 0,1-1 0 0 0,-1 1 0 0 0,1 0 0 0 0,0 1 0 0 0,1-1 1 0 0,7-3-1 0 0,-13 7-2 0 0,1 0 0 0 0,0 1 0 0 0,0-1 0 0 0,0 0 1 0 0,0 1-1 0 0,0-1 0 0 0,0 1 0 0 0,0 0 0 0 0,0-1 1 0 0,0 1-1 0 0,1 0 0 0 0,1 0 0 0 0,-3 1 3 0 0,0-1 0 0 0,0 0 0 0 0,0 1 0 0 0,0-1 0 0 0,0 1 0 0 0,0-1 1 0 0,0 1-1 0 0,0 0 0 0 0,0-1 0 0 0,0 1 0 0 0,0 0 0 0 0,0 0 0 0 0,0-1 0 0 0,-1 1 0 0 0,1 0 0 0 0,0 0 0 0 0,0 0 0 0 0,-1 0 0 0 0,1 0 0 0 0,-1 0 0 0 0,1 0 0 0 0,-1 0 0 0 0,1 1 1 0 0,2 11 150 0 0,-1-1 0 0 0,0 0 0 0 0,0 1 1 0 0,-1-1-1 0 0,-1 1 0 0 0,-1 17 1 0 0,0 4 50 0 0,1-4-90 0 0,0 39 331 0 0,-14 122 1 0 0,7-142-222 0 0,26-67-384 0 0,236-353-382 0 0,35-44 183 0 0,-283 406 352 0 0,1-1-53 0 0,0 0-1 0 0,0 1 0 0 0,2 0 1 0 0,15-12-1 0 0,-25 20 54 0 0,0 1 1 0 0,1 0-1 0 0,-1 0 1 0 0,0 0-1 0 0,0 0 1 0 0,0-1-1 0 0,1 1 1 0 0,-1 0-1 0 0,0 0 0 0 0,0 0 1 0 0,0 0-1 0 0,1 0 1 0 0,-1 0-1 0 0,0 0 1 0 0,0 0-1 0 0,0 0 0 0 0,1 0 1 0 0,-1 0-1 0 0,0 0 1 0 0,0 0-1 0 0,1 0 1 0 0,-1 0-1 0 0,0 0 1 0 0,0 0-1 0 0,0 0 0 0 0,1 0 1 0 0,-1 0-1 0 0,0 0 1 0 0,0 0-1 0 0,1 0 1 0 0,-1 0-1 0 0,0 0 1 0 0,0 0-1 0 0,0 1 0 0 0,0-1 1 0 0,1 0-1 0 0,-1 0 1 0 0,0 0-1 0 0,0 0 1 0 0,0 1-1 0 0,0-1 0 0 0,1 0 1 0 0,-1 0-1 0 0,0 0 1 0 0,0 0-1 0 0,0 1 1 0 0,0-1-1 0 0,0 0 1 0 0,0 0-1 0 0,0 1 0 0 0,0-1 1 0 0,0 0-1 0 0,0 0 1 0 0,0 0-1 0 0,0 1 1 0 0,0-1-1 0 0,0 0 1 0 0,0 1-1 0 0,0 17-90 0 0,0-14 68 0 0,-2 6 95 0 0,1-1 0 0 0,-1 1 0 0 0,-1-1 1 0 0,0 1-1 0 0,0-1 0 0 0,-1 0 0 0 0,-6 12 0 0 0,-43 61 514 0 0,19-32-395 0 0,-406 626 1070 0 0,402-619-1298 0 0,-27 33 166 0 0,61-87-120 0 0,4-7-50 0 0,0 0 2 0 0,0 0 1 0 0,1-1 0 0 0,-1 1 0 0 0,1 0 0 0 0,0 0-1 0 0,0 0 1 0 0,1 0 0 0 0,-1 0 0 0 0,4-4 0 0 0,22-33-214 0 0,-13 21 164 0 0,302-402-235 0 0,29 28 144 0 0,-318 366 171 0 0,67-64-8 0 0,-79 79-15 0 0,0 1 0 0 0,1 0-1 0 0,0 2 1 0 0,27-14 0 0 0,-43 24 37 0 0,-1 0-1 0 0,1 0 1 0 0,0 0 0 0 0,0 1 0 0 0,0-1 0 0 0,0 0-1 0 0,0 0 1 0 0,0 0 0 0 0,0 0 0 0 0,0 0-1 0 0,0 0 1 0 0,0 0 0 0 0,0 1 0 0 0,0-1 0 0 0,0 0-1 0 0,0 0 1 0 0,0 0 0 0 0,0 0 0 0 0,0 0 0 0 0,0 0-1 0 0,0 1 1 0 0,0-1 0 0 0,0 0 0 0 0,0 0 0 0 0,0 0-1 0 0,0 0 1 0 0,0 0 0 0 0,1 0 0 0 0,-1 0-1 0 0,0 1 1 0 0,0-1 0 0 0,0 0 0 0 0,0 0 0 0 0,0 0-1 0 0,0 0 1 0 0,0 0 0 0 0,0 0 0 0 0,0 0 0 0 0,1 0-1 0 0,-1 0 1 0 0,0 0 0 0 0,0 0 0 0 0,0 0 0 0 0,0 0-1 0 0,0 0 1 0 0,0 0 0 0 0,1 1 0 0 0,-1-1-1 0 0,0 0 1 0 0,0 0 0 0 0,0 0 0 0 0,0 0 0 0 0,0-1-1 0 0,0 1 1 0 0,1 0 0 0 0,-1 0 0 0 0,0 0 0 0 0,0 0-1 0 0,0 0 1 0 0,0 0 0 0 0,0 0 0 0 0,0 0 0 0 0,1 0-1 0 0,-2 7 13 0 0,1 0 0 0 0,-1 0 0 0 0,-1 0 0 0 0,1 0 0 0 0,-1 0 0 0 0,0 0 0 0 0,-1 0 0 0 0,-5 9 0 0 0,-4 7 169 0 0,-18 23 0 0 0,16-25-150 0 0,-296 422 689 0 0,207-312-413 0 0,-144 141 1 0 0,206-232-287 0 0,31-34 2 0 0,9-6-21 0 0,1 0 0 0 0,0 0 0 0 0,0 0 0 0 0,0 0 1 0 0,0 0-1 0 0,0 0 0 0 0,0 0 0 0 0,-1 0 0 0 0,1 0 1 0 0,0 0-1 0 0,0 0 0 0 0,0 0 0 0 0,0 0 0 0 0,0 0 0 0 0,-1 0 1 0 0,1 0-1 0 0,0 0 0 0 0,0 0 0 0 0,0 0 0 0 0,0 0 1 0 0,0 0-1 0 0,0 0 0 0 0,0 0 0 0 0,0 0 0 0 0,-1-1 1 0 0,1 1-1 0 0,0 0 0 0 0,0 0 0 0 0,0 0 0 0 0,0 0 0 0 0,0 0 1 0 0,0 0-1 0 0,0 0 0 0 0,0-1 0 0 0,0 1 0 0 0,0 0 1 0 0,0 0-1 0 0,0 0 0 0 0,0 0 0 0 0,0 0 0 0 0,0-1 0 0 0,0 0-16 0 0,0-1 0 0 0,0 0 0 0 0,1 0 0 0 0,-1 0 0 0 0,1 0 0 0 0,-1 1 0 0 0,1-1 0 0 0,0 0 0 0 0,0 1 0 0 0,1-3-1 0 0,19-26-136 0 0,2 1-1 0 0,48-48 1 0 0,-66 72 153 0 0,424-421 8 0 0,-292 303 62 0 0,193-132-1 0 0,-326 252-69 0 0,25-17-73 0 0,43-22 0 0 0,-72 41 69 0 0,0 1 0 0 0,0 0 1 0 0,0 0-1 0 0,0 0 0 0 0,1-1 0 0 0,-1 1 1 0 0,0 0-1 0 0,0 0 0 0 0,0 0 0 0 0,0 0 0 0 0,1-1 1 0 0,-1 1-1 0 0,0 0 0 0 0,0 0 0 0 0,0 0 1 0 0,1 0-1 0 0,-1 0 0 0 0,0 0 0 0 0,0 0 0 0 0,1 0 1 0 0,-1 0-1 0 0,0 0 0 0 0,0 0 0 0 0,1 0 1 0 0,-1 0-1 0 0,0 0 0 0 0,0 0 0 0 0,1 0 1 0 0,-1 0-1 0 0,0 0 0 0 0,0 0 0 0 0,1 0 0 0 0,-1 0 1 0 0,0 0-1 0 0,0 0 0 0 0,0 0 0 0 0,1 1 1 0 0,-1-1-1 0 0,0 0 0 0 0,0 0 0 0 0,0 0 1 0 0,1 0-1 0 0,-1 0 0 0 0,0 1 0 0 0,0-1 0 0 0,0 0 1 0 0,0 0-1 0 0,0 0 0 0 0,0 1 0 0 0,1-1 1 0 0,-1 0-1 0 0,0 2-21 0 0,0 0 1 0 0,0 0 0 0 0,0 0-1 0 0,0 0 1 0 0,0-1 0 0 0,0 1-1 0 0,-1 0 1 0 0,1 0 0 0 0,-1 0-1 0 0,1-1 1 0 0,-1 1 0 0 0,0 0-1 0 0,-1 2 1 0 0,-4 6 36 0 0,0 1-1 0 0,0-1 1 0 0,-1 0-1 0 0,-12 11 1 0 0,-41 41 160 0 0,46-48-144 0 0,-150 147 230 0 0,-429 426 1239 0 0,565-560-1470 0 0,16-16-18 0 0,0 2 0 0 0,-18 22 0 0 0,38-47-88 0 0,2 1-1 0 0,-1-1 0 0 0,1 2 1 0 0,17-14-1 0 0,3-4-20 0 0,307-282 77 0 0,21 26 104 0 0,-186 169-136 0 0,-158 106 10 0 0,-9 6-15 0 0,0 0 0 0 0,1 0-1 0 0,-1 0 1 0 0,1 0 0 0 0,-1 1-1 0 0,1 0 1 0 0,10-2 0 0 0,-18 10-398 0 0,-14 15 471 0 0,-1-1 0 0 0,-1 0-1 0 0,0-2 1 0 0,-2 0 0 0 0,-21 15 0 0 0,-9 9 29 0 0,-638 607 951 0 0,545-510-607 0 0,123-121-331 0 0,17-16-60 0 0,3-4-19 0 0,28-31-231 0 0,195-179 45 0 0,-156 153 209 0 0,143-123 162 0 0,272-181 0 0 0,-463 350-177 0 0,15-10-73 0 0,0 1 0 0 0,1 1 1 0 0,63-25-1 0 0,-98 45 79 0 0,1 1 0 0 0,-1 0 0 0 0,1-1 0 0 0,0 1 0 0 0,-1 0 0 0 0,1 0 0 0 0,0 0 0 0 0,-1-1 0 0 0,1 1 0 0 0,-1 0 0 0 0,1 0 0 0 0,0 0 1 0 0,-1 0-1 0 0,1 0 0 0 0,0 0 0 0 0,-1 0 0 0 0,1 1 0 0 0,0-1 0 0 0,-1 0 0 0 0,2 0 0 0 0,-2 1 4 0 0,0 0-1 0 0,0 0 1 0 0,0-1 0 0 0,0 1 0 0 0,0 0-1 0 0,0-1 1 0 0,0 1 0 0 0,0 0 0 0 0,-1-1-1 0 0,1 1 1 0 0,0 0 0 0 0,0-1 0 0 0,-1 1-1 0 0,1 0 1 0 0,0-1 0 0 0,-1 1 0 0 0,1-1-1 0 0,0 1 1 0 0,-1 0 0 0 0,1-1 0 0 0,-2 1-1 0 0,-16 21 111 0 0,-1-2 0 0 0,-38 31 0 0 0,43-39-75 0 0,-787 734 804 0 0,658-603-739 0 0,117-114-149 0 0,41-45-197 0 0,1 1 0 0 0,20-15 0 0 0,-6 6 113 0 0,19-17 88 0 0,419-335-47 0 0,23 35 272 0 0,-484 337-177 0 0,119-67-150 0 0,-111 66 91 0 0,-10 6-1 0 0,-7 6-116 0 0,-9 6 215 0 0,1 1-1 0 0,-2-2 0 0 0,-22 21 0 0 0,-49 32 86 0 0,42-34-94 0 0,-317 249 646 0 0,14 15 46 0 0,313-264-662 0 0,92-81-613 0 0,524-401 668 0 0,-416 334-82 0 0,291-152 1 0 0,-359 223-315 0 0,-101 46 282 0 0,0 0 0 0 0,0 0-1 0 0,0 0 1 0 0,0 1 0 0 0,0-1 0 0 0,0 0 0 0 0,0 0 0 0 0,0 0-1 0 0,0 0 1 0 0,0 0 0 0 0,0 0 0 0 0,0 1 0 0 0,0-1 0 0 0,0 0-1 0 0,0 0 1 0 0,0 0 0 0 0,0 0 0 0 0,0 0 0 0 0,0 0-1 0 0,0 1 1 0 0,0-1 0 0 0,0 0 0 0 0,0 0 0 0 0,1 0 0 0 0,-1 0-1 0 0,0 0 1 0 0,0 0 0 0 0,0 0 0 0 0,0 1 0 0 0,0-1 0 0 0,0 0-1 0 0,0 0 1 0 0,0 0 0 0 0,0 0 0 0 0,1 0 0 0 0,-1 0 0 0 0,0 0-1 0 0,0 0 1 0 0,0 0 0 0 0,0 0 0 0 0,0 0 0 0 0,0 0 0 0 0,0 0-1 0 0,1 0 1 0 0,-1 0 0 0 0,0 0 0 0 0,0 0 0 0 0,0 0-1 0 0,0 0 1 0 0,0 0 0 0 0,0 0 0 0 0,1 0 0 0 0,-1 0 0 0 0,0 0-1 0 0,0 0 1 0 0,0 0 0 0 0,0 0 0 0 0,0 0 0 0 0,0 0 0 0 0,0 0-1 0 0,1 0 1 0 0,-1 0 0 0 0,0 0 0 0 0,0 0 0 0 0,0-1 0 0 0,-7 11 1 0 0,-21 16 129 0 0,0-2 0 0 0,-51 33 0 0 0,7-6-70 0 0,-538 457 451 0 0,423-344-547 0 0,168-149 47 0 0,22-18-121 0 0,32-28-179 0 0,256-187 21 0 0,17 13 376 0 0,-78 59-81 0 0,6 19-109 0 0,-235 126 42 0 0,-2 4 20 0 0,-8 5 17 0 0,-20 16 46 0 0,-131 89 103 0 0,-208 156 245 0 0,-6 51-196 0 0,341-286-184 0 0,90-82-539 0 0,555-391 475 0 0,-608 437 58 0 0,183-117 52 0 0,0 19-158 0 0,-164 91-147 0 0,-20 8 134 0 0,-4 6 34 0 0,1-1 82 0 0,-1-1 1 0 0,-1 1-1 0 0,1-1 1 0 0,0 0-1 0 0,-1 1 1 0 0,0-1-1 0 0,0 0 0 0 0,0 0 1 0 0,-4 5-1 0 0,-29 25 132 0 0,23-23-101 0 0,-211 179 161 0 0,-15 12 191 0 0,185-156-354 0 0,21-18-30 0 0,-47 49 0 0 0,76-71 24 0 0,7-5-1 0 0,1-2-28 0 0,1 0 0 0 0,-1 0 0 0 0,0-1 0 0 0,8-4 0 0 0,171-106-259 0 0,-26 15 263 0 0,-50 33-14 0 0,311-175-275 0 0,-315 192-954 0 0,-104 48 1236 0 0,0 0 1 0 0,0 1 0 0 0,0-1 0 0 0,0 0 0 0 0,0 0 0 0 0,0 0 0 0 0,0 0 0 0 0,0 0 0 0 0,0 0-1 0 0,0 0 1 0 0,0 0 0 0 0,0 1 0 0 0,0-1 0 0 0,0 0 0 0 0,0 0 0 0 0,0 0 0 0 0,0 0-1 0 0,0 0 1 0 0,0 0 0 0 0,0 0 0 0 0,0 0 0 0 0,0 1 0 0 0,0-1 0 0 0,0 0 0 0 0,0 0-1 0 0,0 0 1 0 0,0 0 0 0 0,0 0 0 0 0,0 0 0 0 0,0 0 0 0 0,0 0 0 0 0,0 1 0 0 0,0-1-10 0 0,0 0 10 0 0,1 0 0 0 0,-1 0 0 0 0,0 0 0 0 0,0 0 0 0 0,0 0 0 0 0,0 0-1 0 0,0 0 1 0 0,0 0 0 0 0,0 0 0 0 0,0 0 0 0 0,1 0 0 0 0,-1 0 0 0 0,0 0 0 0 0,0 0-1 0 0,0 0 1 0 0,0 0 0 0 0,0 0 0 0 0,0 0 0 0 0,0 0 0 0 0,0 0 0 0 0,1 0 0 0 0,-1 0-1 0 0,0 0 1 0 0,-9 11 14 0 0,-34 19 451 0 0,-47 27 0 0 0,14-11-85 0 0,-40 32 507 0 0,-169 148 0 0 0,278-220-883 0 0,-9 8 2 0 0,-22 26 0 0 0,37-40 0 0 0,1 0-1 0 0,0 0 1 0 0,0 0 0 0 0,0 1 0 0 0,0-1-1 0 0,0 0 1 0 0,-1 0 0 0 0,1 0-1 0 0,0 0 1 0 0,0 0 0 0 0,0 0-1 0 0,0 0 1 0 0,0 0 0 0 0,0 0-1 0 0,-1 0 1 0 0,1 1 0 0 0,0-1-1 0 0,0 0 1 0 0,0 0 0 0 0,0 0-1 0 0,0 0 1 0 0,0 0 0 0 0,0 1 0 0 0,0-1-1 0 0,0 0 1 0 0,0 0 0 0 0,0 0-1 0 0,-1 0 1 0 0,1 0 0 0 0,0 1-1 0 0,0-1 1 0 0,0 0 0 0 0,0 0-1 0 0,0 0 1 0 0,0 0 0 0 0,0 1-1 0 0,1-1 1 0 0,-1 0 0 0 0,0 0 0 0 0,0 0-1 0 0,0 0 1 0 0,0 1 0 0 0,0-1-1 0 0,0 0 1 0 0,0 0 0 0 0,0 0-1 0 0,0 0 1 0 0,0 0 0 0 0,0 0-1 0 0,0 1 1 0 0,1-1 0 0 0,-1 0-1 0 0,13-5-348 0 0,140-81-465 0 0,-96 51 831 0 0,214-140 140 0 0,7-4-233 0 0,-260 168-74 0 0,-10 6-55 0 0,-1 1 0 0 0,16-7 0 0 0,-21 11 79 0 0,-5 5 42 0 0,-5 4 132 0 0,0 1 0 0 0,0-1 0 0 0,-1 0 0 0 0,0-1 0 0 0,-1 0 0 0 0,-11 8 0 0 0,9-8 3 0 0,-586 455 1062 0 0,18 21-1017 0 0,198-145-85 0 0,360-319-34 0 0,-99 86-11 0 0,92-83-220 0 0,-1-1-1 0 0,-39 21 1 0 0,65-41 185 0 0,1 0 0 0 0,-1 0 0 0 0,0 0 0 0 0,0-1 0 0 0,0 0 0 0 0,0 1 0 0 0,0-1 0 0 0,0-1 0 0 0,0 1 0 0 0,-5 0 0 0 0,9-1 63 0 0,0 0 1 0 0,0 0-1 0 0,-1 0 1 0 0,1 0-1 0 0,0 0 1 0 0,0 0-1 0 0,-1 0 1 0 0,1 0-1 0 0,0 0 1 0 0,0 0 0 0 0,-1 0-1 0 0,1 0 1 0 0,0 0-1 0 0,0 0 1 0 0,0 0-1 0 0,-1 0 1 0 0,1-1-1 0 0,0 1 1 0 0,0 0-1 0 0,-1 0 1 0 0,1 0-1 0 0,0 0 1 0 0,0 0-1 0 0,0-1 1 0 0,0 1-1 0 0,-1 0 1 0 0,1 0 0 0 0,0 0-1 0 0,0-1 1 0 0,0 1-1 0 0,0 0 1 0 0,0 0-1 0 0,0 0 1 0 0,-1-1-1 0 0,1 1 1 0 0,0 0-1 0 0,0 0 1 0 0,0-1-1 0 0,0 1 1 0 0,-2-20-286 0 0,1 1 1 0 0,1 0-1 0 0,4-36 1 0 0,-3 44 276 0 0,1 0 0 0 0,1 1 0 0 0,0-1 0 0 0,0 1 0 0 0,1 0 0 0 0,0 0 0 0 0,1 0 0 0 0,8-11 0 0 0,4-5-92 0 0,34-38 0 0 0,-44 58-64 0 0,-5 5 87 0 0,-3 7-4 0 0,-12 14 261 0 0,-1-1 0 0 0,-1-1 0 0 0,0 0 0 0 0,-35 31 0 0 0,10-10-87 0 0,13-11-2 0 0,-96 96 413 0 0,86-90-251 0 0,-57 41-1 0 0,77-65-123 0 0,17-10-120 0 0,0 0 0 0 0,0 0-1 0 0,0 0 1 0 0,0 0 0 0 0,0 0-1 0 0,1 0 1 0 0,-1 0 0 0 0,0-1 0 0 0,0 1-1 0 0,0 0 1 0 0,0 0 0 0 0,0 0-1 0 0,0 0 1 0 0,0 0 0 0 0,-1 0-1 0 0,1 0 1 0 0,0 0 0 0 0,0 0-1 0 0,0 0 1 0 0,0 0 0 0 0,0-1-1 0 0,0 1 1 0 0,0 0 0 0 0,0 0 0 0 0,0 0-1 0 0,0 0 1 0 0,0 0 0 0 0,0 0-1 0 0,0 0 1 0 0,0 0 0 0 0,0 0-1 0 0,0 0 1 0 0,0 0 0 0 0,0 0-1 0 0,0 0 1 0 0,-1 0 0 0 0,1 0 0 0 0,0 0-1 0 0,0-1 1 0 0,0 1 0 0 0,0 0-1 0 0,0 0 1 0 0,0 0 0 0 0,0 0-1 0 0,0 0 1 0 0,0 0 0 0 0,0 0-1 0 0,-1 0 1 0 0,1 0 0 0 0,0 0-1 0 0,0 0 1 0 0,0 0 0 0 0,0 0 0 0 0,0 0-1 0 0,0 1 1 0 0,0-1 0 0 0,0 0-1 0 0,0 0 1 0 0,-1 0 0 0 0,2-7-92 0 0,-1 0 1 0 0,1 0 0 0 0,1 1-1 0 0,-1-1 1 0 0,1 0 0 0 0,0 1 0 0 0,0 0-1 0 0,1-1 1 0 0,4-6 0 0 0,5-8-93 0 0,20-25 0 0 0,-27 39 160 0 0,68-90-141 0 0,3 4-1 0 0,143-133 1 0 0,-203 211-129 0 0,1 1 1 0 0,0 0-1 0 0,32-17 1 0 0,-63 53 488 0 0,-14 5 361 0 0,-45 34 1 0 0,11-10-267 0 0,-163 171 1055 0 0,-4 3-1015 0 0,211-209-303 0 0,-1-1-1 0 0,-1-1 0 0 0,0-1 0 0 0,-24 12 0 0 0,34-20-75 0 0,1-1 0 0 0,-1 0 0 0 0,-1-1 0 0 0,1 0 0 0 0,0 0-1 0 0,-1-1 1 0 0,1-1 0 0 0,-1 1 0 0 0,0-2 0 0 0,1 0 0 0 0,-19-1 0 0 0,25 0 34 0 0,1 0 1 0 0,-1-1 0 0 0,1 1 0 0 0,0-1-1 0 0,0 1 1 0 0,0-1 0 0 0,0 0 0 0 0,0 0-1 0 0,0 0 1 0 0,1 0 0 0 0,-1-1-1 0 0,0 1 1 0 0,1-1 0 0 0,0 0 0 0 0,0 1-1 0 0,0-1 1 0 0,0 0 0 0 0,0 0 0 0 0,0-1-1 0 0,1 1 1 0 0,-3-7 0 0 0,0-3-57 0 0,0 0 0 0 0,0-1-1 0 0,1 1 1 0 0,-1-19 0 0 0,-2-214-488 0 0,8 149 443 0 0,-5 93 45 0 0,-5 7 137 0 0,7-3-50 0 0,-18 9 138 0 0,1 0 0 0 0,1 2 0 0 0,-21 15 0 0 0,-53 46-171 0 0,58-45 53 0 0,-316 290 1337 0 0,257-228-1236 0 0,86-83-122 0 0,5-5-11 0 0,-1 1 1 0 0,1-1-1 0 0,-1 1 0 0 0,0-1 0 0 0,1 1 1 0 0,-1-1-1 0 0,0 0 0 0 0,0 0 0 0 0,0 0 1 0 0,0 0-1 0 0,-3 1 0 0 0,4-7-236 0 0,0-7-30 0 0,1 3 109 0 0,0 0 1 0 0,0 0 0 0 0,1 0-1 0 0,0 0 1 0 0,3-12 0 0 0,4 2 65 0 0,1 0-1 0 0,0 0 1 0 0,19-26 0 0 0,-8 14 51 0 0,18-34-46 0 0,4 2-1 0 0,57-65 0 0 0,-95 124 79 0 0,167-176-69 0 0,-141 156-143 0 0,-30 24 200 0 0,10-4-311 0 0,-8 6 88 0 0,-3 6-129 0 0,-3 1 426 0 0,-1 1 0 0 0,0-1 1 0 0,0-1-1 0 0,-1 1 0 0 0,-12 14 0 0 0,-43 39 249 0 0,31-34-211 0 0,-437 429 2546 0 0,462-453-2636 0 0,2 0 3 0 0,0-1 1 0 0,-1 1-1 0 0,1-1 0 0 0,-1 0 0 0 0,0 0 0 0 0,0 0 1 0 0,0-1-1 0 0,-1 1 0 0 0,-8 2 0 0 0,13-4-11 0 0,0-1 0 0 0,-1 0-1 0 0,1 0 1 0 0,-1 0 0 0 0,1 0-1 0 0,-1 1 1 0 0,1-1 0 0 0,-1 0-1 0 0,1 0 1 0 0,0 0 0 0 0,-1 0-1 0 0,1 0 1 0 0,-1 0 0 0 0,1 0-1 0 0,-1 0 1 0 0,1-1-1 0 0,-1 1 1 0 0,1 0 0 0 0,0 0-1 0 0,-1 0 1 0 0,1 0 0 0 0,-1-1-1 0 0,1 1 1 0 0,-1 0 0 0 0,1 0-1 0 0,0-1 1 0 0,-1 1 0 0 0,1 0-1 0 0,0-1 1 0 0,-1 1 0 0 0,1 0-1 0 0,0-1 1 0 0,0 1 0 0 0,-1-1-1 0 0,-2-20-248 0 0,2-180-1445 0 0,1 106 1562 0 0,12-192-548 0 0,0 0-909 0 0,-12 284 1535 0 0,0 0 0 0 0,0 1 1 0 0,0-1-1 0 0,0 0 0 0 0,0 0 0 0 0,-1 1 1 0 0,1-1-1 0 0,-1 0 0 0 0,0 0 1 0 0,0 1-1 0 0,0-1 0 0 0,0 1 0 0 0,-1-1 1 0 0,1 1-1 0 0,-3-4 0 0 0,3 5 50 0 0,-1 0 0 0 0,1 0 0 0 0,-1 0 0 0 0,0 1 0 0 0,1-1-1 0 0,-1 0 1 0 0,0 1 0 0 0,1-1 0 0 0,-1 1 0 0 0,0 0 0 0 0,0-1 0 0 0,0 1-1 0 0,1 0 1 0 0,-1 0 0 0 0,0 0 0 0 0,0 0 0 0 0,0 1 0 0 0,1-1 0 0 0,-1 0-1 0 0,0 1 1 0 0,0-1 0 0 0,1 1 0 0 0,-1 0 0 0 0,0-1 0 0 0,-1 2 0 0 0,-8 4 190 0 0,1 1 0 0 0,-1 0 1 0 0,1 0-1 0 0,1 1 0 0 0,0 0 1 0 0,0 0-1 0 0,-12 15 1 0 0,9-10-116 0 0,-52 56 559 0 0,4 3 0 0 0,2 3 0 0 0,4 3 0 0 0,-68 126 0 0 0,120-200-622 0 0,-1 2 5 0 0,-1 1 0 0 0,1 0 0 0 0,0-1 0 0 0,1 1 0 0 0,0 0 0 0 0,0 0 0 0 0,0 0 0 0 0,-1 9-1 0 0,6-20-282 0 0,14-26-490 0 0,38-53 0 0 0,-16 28 702 0 0,191-264-33 0 0,-183 262 63 0 0,3 1 0 0 0,2 3-1 0 0,74-60 1 0 0,-114 104-61 0 0,-7 5-4 0 0,-1 1 1 0 0,1-1 0 0 0,-1 1 0 0 0,1 0 0 0 0,0 0 0 0 0,0 1-1 0 0,0-1 1 0 0,6-1 0 0 0,-8 4-102 0 0,-2 6 53 0 0,-2 2 187 0 0,1 1-1 0 0,-2-1 0 0 0,1 0 1 0 0,-1 1-1 0 0,0-1 0 0 0,-1 0 0 0 0,0 0 1 0 0,-4 8-1 0 0,-38 62 693 0 0,36-64-688 0 0,-30 49 156 0 0,-122 199 1327 0 0,114-177-1113 0 0,-41 104 1 0 0,83-177-404 0 0,1 0 1 0 0,1 0-1 0 0,-4 21 0 0 0,23-45-1346 0 0,6-10 852 0 0,143-134-345 0 0,-133 130 877 0 0,1 0-1 0 0,1 2 0 0 0,57-30 0 0 0,-80 49-70 0 0,0 0 0 0 0,0 0 0 0 0,0 1 0 0 0,1 1-1 0 0,0 0 1 0 0,-1 0 0 0 0,1 2 0 0 0,0-1 0 0 0,21 1 0 0 0,-32 1 21 0 0,1 0 1 0 0,0 0 0 0 0,0 0-1 0 0,0 1 1 0 0,0-1 0 0 0,0 1-1 0 0,-1-1 1 0 0,1 1-1 0 0,0 0 1 0 0,0-1 0 0 0,-1 1-1 0 0,1 0 1 0 0,-1 0 0 0 0,1 0-1 0 0,-1 0 1 0 0,1 0-1 0 0,-1 1 1 0 0,1-1 0 0 0,-1 0-1 0 0,0 1 1 0 0,0-1 0 0 0,0 1-1 0 0,0-1 1 0 0,0 1 0 0 0,0 0-1 0 0,0-1 1 0 0,0 1-1 0 0,-1 0 1 0 0,1 0 0 0 0,-1-1-1 0 0,1 1 1 0 0,0 2 0 0 0,0 8 142 0 0,1-1 1 0 0,-2 1 0 0 0,1 0 0 0 0,-3 14 0 0 0,1-2 133 0 0,2-2-69 0 0,0 17-43 0 0,-1-36-172 0 0,0-1 0 0 0,0 1 0 0 0,0 0-1 0 0,-1-1 1 0 0,0 1 0 0 0,1-1 0 0 0,-1 1 0 0 0,0-1-1 0 0,0 1 1 0 0,-3 3 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1:53.630"/>
    </inkml:context>
    <inkml:brush xml:id="br0">
      <inkml:brushProperty name="width" value="0.35" units="cm"/>
      <inkml:brushProperty name="height" value="0.35" units="cm"/>
    </inkml:brush>
  </inkml:definitions>
  <inkml:trace contextRef="#ctx0" brushRef="#br0">3069 957 6227 0 0,'-29'-2'253'0'0,"-202"-18"91"0"0,151 12 703 0 0,0-4 0 0 0,1-4 0 0 0,1-3-1 0 0,0-3 1 0 0,-92-40 0 0 0,94 30-564 0 0,-292-130 1974 0 0,330 143-2174 0 0,-44-13 1 0 0,66 26-259 0 0,-1 2 0 0 0,-1 0 0 0 0,1 0 0 0 0,-1 2 0 0 0,-23-1 0 0 0,27 3-12 0 0,1 0 0 0 0,0 0 0 0 0,0 2-1 0 0,0 0 1 0 0,0 0 0 0 0,0 1 0 0 0,0 1-1 0 0,-21 8 1 0 0,22-6-4 0 0,6-4-4 0 0,1 0 1 0 0,-1 0-1 0 0,1 1 0 0 0,0 0 0 0 0,0 0 0 0 0,-7 6 0 0 0,11-7 11 0 0,1-18-73 0 0,0-1 0 0 0,1 1 0 0 0,0 1 0 0 0,2-1 0 0 0,0 0 0 0 0,1 0 0 0 0,8-23 0 0 0,-6 25 62 0 0,0 1 13 0 0,0-1 1 0 0,-1 1-1 0 0,0-1 0 0 0,-2 0 1 0 0,1 0-1 0 0,1-25 1 0 0,-5 38-20 0 0,0 1 0 0 0,0-1-1 0 0,0 1 1 0 0,0 0 0 0 0,0-1 0 0 0,0 1 0 0 0,0-1 0 0 0,0 1 0 0 0,0-1 0 0 0,0 1 0 0 0,-1 0 0 0 0,1-1 0 0 0,0 1 0 0 0,0-1 0 0 0,0 1 0 0 0,-1 0 0 0 0,1-1 0 0 0,0 1 0 0 0,-1 0 0 0 0,1-1 0 0 0,0 1 0 0 0,-1 0 0 0 0,1-1-1 0 0,0 1 1 0 0,-1 0 0 0 0,1 0 0 0 0,0 0 0 0 0,-1-1 0 0 0,1 1 0 0 0,-1 0 0 0 0,1 0 0 0 0,0 0 0 0 0,-2 0 0 0 0,-16 0-63 0 0,11 1 36 0 0,-7 1-56 0 0,0 0 0 0 0,1 1 0 0 0,-1 1 0 0 0,-22 8 0 0 0,-52 30-185 0 0,53-24 245 0 0,-231 121-20 0 0,-117 56 230 0 0,383-195-185 0 0,0 0 1 0 0,0 0-1 0 0,0 0 1 0 0,0 0-1 0 0,0 0 1 0 0,0 0-1 0 0,0-1 1 0 0,0 1-1 0 0,0 0 1 0 0,0 0-1 0 0,0 0 1 0 0,0 0-1 0 0,0 0 1 0 0,0 0-1 0 0,0 0 1 0 0,0 0-1 0 0,0 0 1 0 0,0 0-1 0 0,0-1 1 0 0,-1 1-1 0 0,1 0 1 0 0,0 0-1 0 0,0 0 1 0 0,0 0-1 0 0,0 0 1 0 0,0 0-1 0 0,0 0 1 0 0,0 0-1 0 0,0 0 1 0 0,0 0 0 0 0,0 0-1 0 0,0 0 1 0 0,0 0-1 0 0,-1 0 1 0 0,1 0-1 0 0,0 0 1 0 0,0 0-1 0 0,0-1 1 0 0,0 1-1 0 0,0 0 1 0 0,0 0-1 0 0,0 0 1 0 0,0 0-1 0 0,0 0 1 0 0,-1 0-1 0 0,1 0 1 0 0,0 1-1 0 0,0-1 1 0 0,0 0-1 0 0,0 0 1 0 0,0 0-1 0 0,0 0 1 0 0,0 0-1 0 0,0 0 1 0 0,0 0-1 0 0,0 0 1 0 0,-1 0-1 0 0,1 0 1 0 0,0 0-1 0 0,0 0 1 0 0,0 0-1 0 0,0 0 1 0 0,0 0-1 0 0,0 0 1 0 0,0 0-1 0 0,0 1 1 0 0,1-4-38 0 0,0 0 0 0 0,1 0-1 0 0,-1 0 1 0 0,1 1 0 0 0,-1-1 0 0 0,1 0-1 0 0,0 1 1 0 0,0-1 0 0 0,0 1 0 0 0,1 0-1 0 0,-1 0 1 0 0,0 0 0 0 0,1 0 0 0 0,5-3-1 0 0,6-6-65 0 0,418-379 817 0 0,-425 383-704 0 0,17-19-7 0 0,-23 24-2 0 0,1 0 0 0 0,-1 0 0 0 0,0 0 1 0 0,0 0-1 0 0,0 0 0 0 0,0 0 0 0 0,0 0 0 0 0,-1 0 0 0 0,1 0 1 0 0,-1 0-1 0 0,1 0 0 0 0,-1-4 0 0 0,-4 5-69 0 0,-3 1 55 0 0,0 1-1 0 0,0 0 1 0 0,0 0-1 0 0,0 1 0 0 0,0 0 1 0 0,-11 4-1 0 0,-43 24 50 0 0,43-21-47 0 0,-100 58 66 0 0,-214 157 0 0 0,317-212-88 0 0,16-15-325 0 0,3-5 329 0 0,0-1 1 0 0,1 1-1 0 0,0 0 1 0 0,0 1 0 0 0,1-1-1 0 0,12-12 1 0 0,0 0 74 0 0,29-36 107 0 0,63-98-1 0 0,-108 152-147 0 0,-1-1-1 0 0,0 0 0 0 0,1 0 1 0 0,-1 1-1 0 0,-1-1 0 0 0,1 0 1 0 0,0 0-1 0 0,-1 0 0 0 0,1 0 1 0 0,-1-5-1 0 0,0 8-6 0 0,0 0-1 0 0,0 0 1 0 0,0 0 0 0 0,0-1-1 0 0,0 1 1 0 0,0 0 0 0 0,0 0 0 0 0,0 0-1 0 0,0-1 1 0 0,0 1 0 0 0,0 0-1 0 0,0 0 1 0 0,-1 0 0 0 0,1 0-1 0 0,0-1 1 0 0,0 1 0 0 0,0 0-1 0 0,0 0 1 0 0,0 0 0 0 0,0 0 0 0 0,-1-1-1 0 0,1 1 1 0 0,0 0 0 0 0,0 0-1 0 0,0 0 1 0 0,0 0 0 0 0,0 0-1 0 0,-1 0 1 0 0,1 0 0 0 0,0 0-1 0 0,0 0 1 0 0,0 0 0 0 0,-1-1 0 0 0,1 1-1 0 0,0 0 1 0 0,0 0 0 0 0,0 0-1 0 0,-1 0 1 0 0,1 0 0 0 0,0 0-1 0 0,0 0 1 0 0,0 0 0 0 0,-1 1 0 0 0,1-1-1 0 0,0 0 1 0 0,0 0 0 0 0,0 0-1 0 0,0 0 1 0 0,-1 0 0 0 0,1 0-1 0 0,0 0 1 0 0,0 0 0 0 0,-5 1-21 0 0,-7 1 17 0 0,0 0 0 0 0,0 1 0 0 0,0 1 0 0 0,1 0 0 0 0,-1 0 0 0 0,-10 6 0 0 0,-71 42 39 0 0,75-41-33 0 0,-152 97 46 0 0,108-67 13 0 0,60-46-613 0 0,10-9 415 0 0,13-11 108 0 0,31-26-1 0 0,18-20 249 0 0,-56 55-146 0 0,23-29 49 0 0,-35 41-113 0 0,0 1 0 0 0,0 0 0 0 0,0-1 0 0 0,0 1 1 0 0,0-1-1 0 0,-1 0 0 0 0,0 0 0 0 0,0 0 1 0 0,0 1-1 0 0,0-1 0 0 0,0-5 0 0 0,-7 9-99 0 0,-2 1 96 0 0,0 0-1 0 0,-1 1 0 0 0,1 1 0 0 0,0-1 0 0 0,0 1 0 0 0,0 0 0 0 0,0 1 0 0 0,-8 5 0 0 0,-65 45 42 0 0,65-42-51 0 0,-147 115 82 0 0,159-124-85 0 0,3-2 2 0 0,-1 0-1 0 0,1 0 0 0 0,0 0 1 0 0,-1 0-1 0 0,1 0 1 0 0,0 0-1 0 0,0 0 0 0 0,0 0 1 0 0,0 1-1 0 0,0-1 1 0 0,0 0-1 0 0,1 1 1 0 0,-1-1-1 0 0,0 0 0 0 0,1 1 1 0 0,-2 2-1 0 0,7-5-260 0 0,8-2 227 0 0,0 0-1 0 0,0-1 1 0 0,-1-1 0 0 0,1 0-1 0 0,-1-1 1 0 0,21-14-1 0 0,-10 7 23 0 0,213-125 423 0 0,-46 25-255 0 0,-156 92-153 0 0,-32 19-40 0 0,-6 4-53 0 0,-221 128 541 0 0,148-82-428 0 0,-243 153 28 0 0,303-191-87 0 0,262-163-481 0 0,-107 63 707 0 0,-89 59-127 0 0,57-36 35 0 0,160-75-1 0 0,-266 142-97 0 0,0 0 1 0 0,0 0 0 0 0,0 0-1 0 0,0 0 1 0 0,0 0-1 0 0,1-1 1 0 0,-1 1-1 0 0,0 0 1 0 0,0 0-1 0 0,0 0 1 0 0,0 0-1 0 0,0 0 1 0 0,1 0 0 0 0,-1 0-1 0 0,0 0 1 0 0,0 0-1 0 0,0 0 1 0 0,0 0-1 0 0,0 0 1 0 0,1 0-1 0 0,-1 0 1 0 0,0 0 0 0 0,0 0-1 0 0,0 1 1 0 0,0-1-1 0 0,0 0 1 0 0,0 0-1 0 0,1 0 1 0 0,-1 0-1 0 0,0 0 1 0 0,0 0-1 0 0,0 0 1 0 0,0 0 0 0 0,0 0-1 0 0,0 1 1 0 0,0-1-1 0 0,1 0 1 0 0,-1 0-1 0 0,0 0 1 0 0,0 0-1 0 0,0 0 1 0 0,0 0-1 0 0,0 1 1 0 0,0-1 0 0 0,0 0-1 0 0,0 0 1 0 0,0 0-1 0 0,0 0 1 0 0,0 0-1 0 0,0 1 1 0 0,0-1-1 0 0,0 0 1 0 0,0 0-1 0 0,0 0 1 0 0,0 0 0 0 0,0 0-1 0 0,0 1 1 0 0,0-1-1 0 0,0 0 1 0 0,0 0-1 0 0,0 0 1 0 0,0 0-1 0 0,-5 12-26 0 0,-3-1 79 0 0,0-1 0 0 0,0 0 1 0 0,-18 15-1 0 0,9-9-12 0 0,-13 14-9 0 0,-185 192 319 0 0,215-221-342 0 0,-27 34 99 0 0,26-32-104 0 0,-1-1 0 0 0,1 1 0 0 0,-1 0 0 0 0,1 1 0 0 0,0-1 0 0 0,0 0 0 0 0,0 0 0 0 0,1 0-1 0 0,-1 1 1 0 0,1 4 0 0 0,-1-8-1 0 0,1 1 0 0 0,0-1 0 0 0,0 0 0 0 0,0 0 1 0 0,0 0-1 0 0,0 1 0 0 0,0-1 0 0 0,0 0 0 0 0,0 0 0 0 0,0 0 0 0 0,0 1 0 0 0,1-1 0 0 0,-1 0 0 0 0,0 0 0 0 0,0 0 0 0 0,0 1 0 0 0,0-1 0 0 0,0 0 0 0 0,0 0 0 0 0,0 0 0 0 0,0 1 0 0 0,1-1 0 0 0,-1 0 0 0 0,0 0 0 0 0,0 0 0 0 0,0 0 0 0 0,0 1 0 0 0,0-1 0 0 0,1 0 0 0 0,-1 0 0 0 0,0 0 0 0 0,0 0 0 0 0,0 0 0 0 0,1 0 0 0 0,-1 0 0 0 0,0 0 0 0 0,0 0 0 0 0,0 0 0 0 0,1 0 0 0 0,-1 1 0 0 0,0-1 0 0 0,1 0 0 0 0,12 1-23 0 0,0 0-1 0 0,0-1 1 0 0,1 0 0 0 0,-1-1-1 0 0,0 0 1 0 0,0-1-1 0 0,0-1 1 0 0,0 0-1 0 0,15-6 1 0 0,20-9 62 0 0,47-25 1 0 0,-60 27 26 0 0,139-70 177 0 0,145-62-64 0 0,-312 145-194 0 0,0 0 0 0 0,1 0-1 0 0,-1 1 1 0 0,1 1 0 0 0,-1-1-1 0 0,1 1 1 0 0,9 0 0 0 0,-17 1 12 0 0,1 0 0 0 0,-1 1-1 0 0,1-1 1 0 0,-1 0 0 0 0,0 1 0 0 0,1-1 0 0 0,-1 0 0 0 0,1 1 0 0 0,-1-1 0 0 0,0 1 0 0 0,1-1 0 0 0,-1 1 0 0 0,0-1-1 0 0,0 1 1 0 0,0-1 0 0 0,1 1 0 0 0,-1-1 0 0 0,0 1 0 0 0,0-1 0 0 0,0 1 0 0 0,0-1 0 0 0,0 1 0 0 0,0 0-1 0 0,0-1 1 0 0,0 1 0 0 0,0-1 0 0 0,0 1 0 0 0,0-1 0 0 0,0 1 0 0 0,0-1 0 0 0,0 1 0 0 0,-1 0 0 0 0,1 3-17 0 0,0 8 45 0 0,0 0 1 0 0,-1-1 0 0 0,0 1 0 0 0,-1-1 0 0 0,0 1 0 0 0,-1-1-1 0 0,0 0 1 0 0,-9 21 0 0 0,-42 78 59 0 0,22-46-23 0 0,-27 75 0 0 0,55-126-53 0 0,0 1 0 0 0,1 0-1 0 0,1 0 1 0 0,0 0 0 0 0,0 0-1 0 0,2 20 1 0 0,0-32-14 0 0,0-1-1 0 0,0 1 0 0 0,0 0 1 0 0,1 0-1 0 0,-1-1 0 0 0,1 1 1 0 0,-1-1-1 0 0,1 1 1 0 0,0 0-1 0 0,-1-1 0 0 0,1 1 1 0 0,0-1-1 0 0,0 1 0 0 0,0-1 1 0 0,0 0-1 0 0,0 1 1 0 0,0-1-1 0 0,1 0 0 0 0,-1 0 1 0 0,0 0-1 0 0,1 0 0 0 0,-1 0 1 0 0,1 0-1 0 0,-1 0 0 0 0,1 0 1 0 0,-1-1-1 0 0,1 1 1 0 0,-1-1-1 0 0,1 1 0 0 0,0-1 1 0 0,-1 1-1 0 0,4-1 0 0 0,6 2-40 0 0,0-2 0 0 0,0 1-1 0 0,-1-1 1 0 0,13-2 0 0 0,-14 1 25 0 0,1-1 19 0 0,1 0-1 0 0,-1 0 1 0 0,1-1 0 0 0,-1-1-1 0 0,0 0 1 0 0,0 0-1 0 0,0-1 1 0 0,-1 0-1 0 0,0-1 1 0 0,0 0 0 0 0,10-8-1 0 0,10-10 144 0 0,46-51 0 0 0,-68 68-84 0 0,-1 0 0 0 0,0-1 0 0 0,0 0 0 0 0,9-16-1 0 0,-14 19 17 0 0,-1 5-33 0 0,0 10 73 0 0,0 3-85 0 0,1-1 0 0 0,0 0 0 0 0,0 0-1 0 0,1 0 1 0 0,4 14 0 0 0,-3-19-28 0 0,-1 0-1 0 0,2 0 0 0 0,-1-1 0 0 0,1 1 1 0 0,0-1-1 0 0,0 1 0 0 0,0-1 0 0 0,1-1 0 0 0,11 11 1 0 0,-8-8-10 0 0,1-1 1 0 0,1 0 0 0 0,-1-1 0 0 0,1 0 0 0 0,0 0 0 0 0,0-1-1 0 0,1-1 1 0 0,0 0 0 0 0,18 5 0 0 0,-5-4-22 0 0,0-1-1 0 0,-1-1 1 0 0,41-1 0 0 0,-61-2 30 0 0,-1 0 0 0 0,0 0 0 0 0,0 0 0 0 0,1-1 0 0 0,-1 1 0 0 0,0-1 0 0 0,0 1 0 0 0,0-1 0 0 0,0 0 0 0 0,0 0 0 0 0,1 0 1 0 0,-2 0-1 0 0,1-1 0 0 0,0 1 0 0 0,0 0 0 0 0,3-4 0 0 0,-2 2 15 0 0,-1 0 0 0 0,1 0 0 0 0,-1-1 1 0 0,0 1-1 0 0,0-1 0 0 0,0 1 0 0 0,-1-1 0 0 0,3-7 0 0 0,-1-2 67 0 0,0-1 0 0 0,-1 0-1 0 0,0 0 1 0 0,-1-21-1 0 0,-1-46-229 0 0,0 83 141 0 0,1 0-1 0 0,-1-1 0 0 0,1 1 1 0 0,-1-1-1 0 0,1 1 0 0 0,0-1 1 0 0,0 1-1 0 0,0-1 0 0 0,0 1 1 0 0,0-1-1 0 0,0 0 0 0 0,0 0 1 0 0,0 1-1 0 0,1-1 1 0 0,1 1-1 0 0,1 2-10 0 0,18 16 34 0 0,0-2 0 0 0,2 0 0 0 0,45 26 0 0 0,85 32 42 0 0,-91-49-47 0 0,1-3 0 0 0,1-3 1 0 0,108 20-1 0 0,-123-36-76 0 0,-49-5 67 0 0,-1-1 1 0 0,1 1-1 0 0,-1-1 1 0 0,1 0-1 0 0,-1 1 1 0 0,1-1 0 0 0,-1 0-1 0 0,0 1 1 0 0,1-1-1 0 0,-1 0 1 0 0,0 0 0 0 0,0 1-1 0 0,0-1 1 0 0,0 0-1 0 0,0 0 1 0 0,1 0 0 0 0,-1 1-1 0 0,0-1 1 0 0,-1 0-1 0 0,1 0 1 0 0,0 1-1 0 0,0-3 1 0 0,-3-20 156 0 0,1 17-144 0 0,0-1 1 0 0,0 1-1 0 0,-1 0 0 0 0,0 0 0 0 0,0 0 0 0 0,0 1 1 0 0,-1-1-1 0 0,0 1 0 0 0,-4-6 0 0 0,-9-7-25 0 0,-21-18 0 0 0,32 30 16 0 0,-193-148-112 0 0,190 148 118 0 0,6 3-19 0 0,-1 0 0 0 0,0 0 0 0 0,1 1 0 0 0,-1-1 0 0 0,0 1 0 0 0,0 0 0 0 0,0 0 1 0 0,-1 1-1 0 0,-6-3 0 0 0,13 7-26 0 0,12 9-7 0 0,0 0 1 0 0,0-1-1 0 0,1-1 1 0 0,0 0-1 0 0,20 8 1 0 0,-9-3 39 0 0,302 147 62 0 0,-233-123-35 0 0,159 41 0 0 0,-243-77-23 0 0,0-1 0 0 0,0 0 0 0 0,18 1 0 0 0,-29-4-2 0 0,1 0-1 0 0,-1 0 1 0 0,0 0-1 0 0,1 0 0 0 0,-1 0 1 0 0,0 0-1 0 0,0 0 0 0 0,0 0 1 0 0,0 0-1 0 0,0 0 1 0 0,0 0-1 0 0,0-2 0 0 0,0 1 16 0 0,0 0 2 0 0,-1-1 0 0 0,1 1 0 0 0,0 0 0 0 0,0-1 0 0 0,-1 1 0 0 0,0 0 0 0 0,1 0 0 0 0,-1 0 0 0 0,0 0 0 0 0,0-1 0 0 0,0 1 0 0 0,-3-3-1 0 0,-21-21 31 0 0,18 20-41 0 0,-41-34-148 0 0,-2 2 0 0 0,-1 2 0 0 0,-2 2 0 0 0,-1 3 0 0 0,-112-47 0 0 0,166 78 143 0 0,-10-4-29 0 0,-1 0-1 0 0,1 0 1 0 0,0 1 0 0 0,-22-3-1 0 0,29 7-3 0 0,3 5 20 0 0,0-2 12 0 0,1 0-1 0 0,0-1 0 0 0,0 1 0 0 0,0 0 0 0 0,0-1 0 0 0,1 1 0 0 0,-1-1 0 0 0,1 1 1 0 0,0-1-1 0 0,0 0 0 0 0,3 4 0 0 0,5 5-17 0 0,20 18 0 0 0,-29-28 20 0 0,115 103 91 0 0,4-5 0 0 0,4-6 0 0 0,4-4 0 0 0,4-7 0 0 0,166 77 1 0 0,-257-139-39 0 0,-39-21 32 0 0,-6-5 46 0 0,-11-10-13 0 0,-1 1 0 0 0,-1 0 0 0 0,0 1 0 0 0,-30-16 1 0 0,10 5-118 0 0,-648-385-660 0 0,649 390 673 0 0,29 17 1 0 0,5 7-19 0 0,9 11-34 0 0,9 4 7 0 0,1-1 0 0 0,1-1 0 0 0,36 29 0 0 0,-41-36 38 0 0,411 320 277 0 0,-290-242-77 0 0,196 98 1 0 0,-268-157-182 0 0,0-4 1 0 0,91 27 0 0 0,-147-52-30 0 0,-1 1 2 0 0,-1-1 0 0 0,0 0 0 0 0,1 0 1 0 0,-1-1-1 0 0,9 1 0 0 0,-13-1 1 0 0,0 0 0 0 0,1 0 0 0 0,-1 0 1 0 0,0 0-1 0 0,0 0 0 0 0,0-1 0 0 0,0 1 0 0 0,0 0 1 0 0,0 0-1 0 0,0 0 0 0 0,1 0 0 0 0,-1 0 1 0 0,0 0-1 0 0,0 0 0 0 0,0 0 0 0 0,0 0 0 0 0,0 0 1 0 0,0-1-1 0 0,0 1 0 0 0,0 0 0 0 0,0 0 0 0 0,0 0 1 0 0,1 0-1 0 0,-1 0 0 0 0,0 0 0 0 0,0-1 1 0 0,0 1-1 0 0,0 0 0 0 0,0 0 0 0 0,0 0 0 0 0,0 0 1 0 0,0 0-1 0 0,0 0 0 0 0,0-1 0 0 0,0 1 0 0 0,0 0 1 0 0,0 0-1 0 0,0 0 0 0 0,0 0 0 0 0,0 0 1 0 0,-1 0-1 0 0,1-1 0 0 0,0 1 0 0 0,0 0 0 0 0,0 0 1 0 0,0 0-1 0 0,0 0 0 0 0,0 0 0 0 0,0-3 14 0 0,-1 0 1 0 0,1 0-1 0 0,0 0 0 0 0,-1 0 0 0 0,0 0 0 0 0,0 1 0 0 0,0-1 0 0 0,0 0 0 0 0,0 1 0 0 0,-2-4 0 0 0,-24-30 66 0 0,-219-222-176 0 0,21 23-93 0 0,204 208 240 0 0,-3-2 10 0 0,200 168-79 0 0,-97-81 121 0 0,92 73 246 0 0,141 106 64 0 0,7-17-281 0 0,-207-146-194 0 0,-111-72 105 0 0,-9-7 57 0 0,-20-11 115 0 0,-333-218-472 0 0,20-25-73 0 0,310 235 357 0 0,31 24-23 0 0,0 0 0 0 0,0-1 1 0 0,-1 1-1 0 0,1 0 0 0 0,0 0 1 0 0,0 0-1 0 0,-1-1 0 0 0,1 1 1 0 0,0 0-1 0 0,0 0 0 0 0,-1 0 1 0 0,1 0-1 0 0,0-1 1 0 0,-1 1-1 0 0,1 0 0 0 0,0 0 1 0 0,-1 0-1 0 0,1 0 0 0 0,0 0 1 0 0,-1 0-1 0 0,1 0 0 0 0,0 0 1 0 0,-1 0-1 0 0,1 0 0 0 0,0 0 1 0 0,-1 0-1 0 0,1 0 0 0 0,0 0 1 0 0,0 0-1 0 0,-1 0 0 0 0,1 0 1 0 0,0 1-1 0 0,-1-1 0 0 0,1 1 2 0 0,0 0-1 0 0,1 0 0 0 0,-1 0 0 0 0,0 0 1 0 0,1 0-1 0 0,-1 0 0 0 0,0 0 1 0 0,1 0-1 0 0,0 0 0 0 0,-1-1 0 0 0,1 1 1 0 0,-1 0-1 0 0,1 0 0 0 0,1 0 0 0 0,31 34-7 0 0,2-2-1 0 0,75 54 0 0 0,-68-55 78 0 0,228 165 241 0 0,-14-11-240 0 0,-48-14-141 0 0,-128-104 45 0 0,-78-66 133 0 0,-5-3-43 0 0,-13-11 0 0 0,-2-1-6 0 0,-232-155-149 0 0,151 105-56 0 0,-226-142-129 0 0,300 189 345 0 0,26 20 129 0 0,9 9-219 0 0,74 54-117 0 0,-36-31 99 0 0,731 646 188 0 0,-775-678-157 0 0,15 12-2 0 0,-19-19 15 0 0,-1-2 0 0 0,-1 1 1 0 0,0 0-1 0 0,0 0 0 0 0,0 1 1 0 0,-1-1-1 0 0,0 0 0 0 0,1 1 0 0 0,-1-1 1 0 0,0 1-1 0 0,0 0 0 0 0,-1 0 1 0 0,-4-3-1 0 0,-10-9-22 0 0,-334-341-568 0 0,335 338 611 0 0,17 18-31 0 0,0 0 1 0 0,0 0-1 0 0,-1 0 0 0 0,1 0 0 0 0,0 0 1 0 0,0 0-1 0 0,0 0 0 0 0,0 0 0 0 0,0 0 1 0 0,0 0-1 0 0,0 0 0 0 0,0 1 0 0 0,0-1 1 0 0,0 0-1 0 0,0 0 0 0 0,0 0 0 0 0,0 0 1 0 0,0 0-1 0 0,0 0 0 0 0,0 0 0 0 0,-1 0 0 0 0,1 0 1 0 0,0 0-1 0 0,0 0 0 0 0,0 0 0 0 0,0 0 1 0 0,0 0-1 0 0,0 0 0 0 0,0 0 0 0 0,0 0 1 0 0,0 0-1 0 0,0 0 0 0 0,0 0 0 0 0,-1 0 1 0 0,1 0-1 0 0,0 0 0 0 0,0 0 0 0 0,0 0 1 0 0,0 0-1 0 0,0 0 0 0 0,0 0 0 0 0,0 0 1 0 0,0 5-12 0 0,1 0 0 0 0,0 0 1 0 0,0 0-1 0 0,0 0 1 0 0,0 0-1 0 0,1 0 1 0 0,0 0-1 0 0,0 0 1 0 0,1 0-1 0 0,-1-1 1 0 0,1 1-1 0 0,5 5 0 0 0,-1 2-10 0 0,161 220 125 0 0,-143-198-111 0 0,202 237 38 0 0,-174-216-22 0 0,3-3 0 0 0,100 73 0 0 0,-149-119-9 0 0,-6-5 0 0 0,0 0-1 0 0,1 0 0 0 0,-1 0 0 0 0,0 0 1 0 0,1 0-1 0 0,-1 0 0 0 0,0-1 0 0 0,1 1 1 0 0,-1 0-1 0 0,1-1 0 0 0,0 1 0 0 0,-1-1 0 0 0,1 0 1 0 0,2 1-1 0 0,-3-7 27 0 0,-2 0-15 0 0,1 0 0 0 0,-1 1 0 0 0,-1-1 0 0 0,1 0 1 0 0,-1 1-1 0 0,0-1 0 0 0,0 1 0 0 0,0-1 1 0 0,-7-9-1 0 0,-37-50-109 0 0,29 43 26 0 0,-274-370-470 0 0,264 356 546 0 0,26 35-2 0 0,1 1-1 0 0,0-1 1 0 0,-1 1 0 0 0,1-1-1 0 0,-1 0 1 0 0,1 1 0 0 0,0-1-1 0 0,-1 1 1 0 0,1-1 0 0 0,-1 1 0 0 0,1 0-1 0 0,-1-1 1 0 0,0 1 0 0 0,1 0-1 0 0,-1-1 1 0 0,1 1 0 0 0,-1 0-1 0 0,0-1 1 0 0,0 1 0 0 0,0 1 3 0 0,1 0 1 0 0,0 1 0 0 0,-1-1 0 0 0,1 0-1 0 0,0 0 1 0 0,0 0 0 0 0,0 1 0 0 0,-1-1-1 0 0,2 0 1 0 0,-1 0 0 0 0,0 0 0 0 0,0 2-1 0 0,1 10-6 0 0,1 0 0 0 0,0-1 0 0 0,1 1 0 0 0,1-1 0 0 0,8 24 0 0 0,37 60 118 0 0,-24-48 2 0 0,1 3-23 0 0,218 456 227 0 0,-113-187-193 0 0,-122-305-129 0 0,-10-23 0 0 0,1 5-6 0 0,-2-15-71 0 0,0 1-1 0 0,-1 0 1 0 0,-1 0-1 0 0,-1 0 1 0 0,-1 1-1 0 0,-14-32 1 0 0,4 9-51 0 0,-59-164-247 0 0,63 163 294 0 0,1-1 1 0 0,2 0-1 0 0,-4-47 0 0 0,13 65 42 0 0,5 36 1 0 0,-3-6 18 0 0,41 77 207 0 0,-9-21 161 0 0,91 202 264 0 0,101 311 0 0 0,-193-479-604 0 0,-31-92-17 0 0,-2-4 5 0 0,0 0 0 0 0,1 0 0 0 0,-1 0-1 0 0,0 0 1 0 0,0 0 0 0 0,1 0 0 0 0,-1 0 0 0 0,0 0 0 0 0,1 0-1 0 0,-1 0 1 0 0,1 0 0 0 0,-1 0 0 0 0,1 0 0 0 0,0-1 0 0 0,-1 1-1 0 0,1 0 1 0 0,0 0 0 0 0,-1-1 0 0 0,1 1 0 0 0,0 0 0 0 0,0-1-1 0 0,0 1 1 0 0,0-1 0 0 0,-1 1 0 0 0,1-1 0 0 0,0 0 0 0 0,0 1 0 0 0,0-1-1 0 0,1 1 1 0 0,-1-2 0 0 0,-1 1 0 0 0,1 0-1 0 0,-1 0 1 0 0,1 0 0 0 0,-1 0-1 0 0,0 0 1 0 0,1-1 0 0 0,-1 1-1 0 0,1 0 1 0 0,-1 0 0 0 0,0-1-1 0 0,1 1 1 0 0,-1 0 0 0 0,1 0-1 0 0,-1-1 1 0 0,0 1 0 0 0,1-1 0 0 0,-1 1-1 0 0,0 0 1 0 0,0-1 0 0 0,1 1-1 0 0,-1-1 1 0 0,0 1 0 0 0,0 0-1 0 0,0-1 1 0 0,0 1 0 0 0,1-1-1 0 0,-1 1 1 0 0,0-1 0 0 0,3-13-26 0 0,-1-1 1 0 0,-1 1 0 0 0,0 0-1 0 0,-1-22 1 0 0,0 22 41 0 0,0-40 8 0 0,-13-300-319 0 0,-4 125 97 0 0,17 439 296 0 0,-1 279 336 0 0,-1-443-389 0 0,-2-1-1 0 0,-2 0 0 0 0,-2-1 0 0 0,-18 59 0 0 0,2-8 230 0 0,20-86-237 0 0,4-10-35 0 0,1 1 0 0 0,-1 0 0 0 0,0 0 1 0 0,0 0-1 0 0,0 0 0 0 0,0 0 0 0 0,0 0 1 0 0,0 0-1 0 0,0 0 0 0 0,0 0 0 0 0,0 0 1 0 0,0 0-1 0 0,0 0 0 0 0,0 0 0 0 0,0-1 0 0 0,0 1 1 0 0,0 0-1 0 0,0 0 0 0 0,0 0 0 0 0,0 0 1 0 0,0 0-1 0 0,0 0 0 0 0,0 0 0 0 0,0 0 1 0 0,0 0-1 0 0,0 0 0 0 0,0 0 0 0 0,0 0 1 0 0,0 0-1 0 0,-1-1 0 0 0,1 1 0 0 0,0 0 0 0 0,0 0 1 0 0,0 0-1 0 0,0 0 0 0 0,0 0 0 0 0,0 0 1 0 0,0 0-1 0 0,0 0 0 0 0,0 0 0 0 0,0 0 1 0 0,0 0-1 0 0,0 0 0 0 0,0 0 0 0 0,0 0 1 0 0,0 0-1 0 0,-1 0 0 0 0,1 0 0 0 0,0 0 1 0 0,0 0-1 0 0,0 0 0 0 0,0 0 0 0 0,0 0 0 0 0,0 0 1 0 0,0 0-1 0 0,0 0 0 0 0,0 0 0 0 0,0 0 1 0 0,0 0-1 0 0,0 0 0 0 0,0 0 0 0 0,-1 0 1 0 0,1 0-1 0 0,0 0 0 0 0,0 0 0 0 0,0 0 1 0 0,0 0-1 0 0,0 0 0 0 0,-2-21-20 0 0,2-36 0 0 0,1 18-15 0 0,-1-93-109 0 0,-1-179-123 0 0,0 274 224 0 0,-1-1 0 0 0,-2 1 0 0 0,-1 1 0 0 0,-16-55-1 0 0,20 89 42 0 0,0-1-1 0 0,0 0 1 0 0,0 1 0 0 0,0-1-1 0 0,-1 1 1 0 0,1-1-1 0 0,-2-2 1 0 0,2 5 2 0 0,1-1 0 0 0,-1 1 0 0 0,1-1 0 0 0,-1 1 0 0 0,1-1 0 0 0,-1 1 0 0 0,1 0 0 0 0,-1-1 0 0 0,1 1 1 0 0,-1 0-1 0 0,1-1 0 0 0,-1 1 0 0 0,0 0 0 0 0,1 0 0 0 0,-1 0 0 0 0,0-1 0 0 0,1 1 0 0 0,-1 0 0 0 0,0 0 0 0 0,1 0 0 0 0,-2 0 0 0 0,0 1 6 0 0,0 0 0 0 0,0 0-1 0 0,0 1 1 0 0,0-1-1 0 0,0 0 1 0 0,0 1 0 0 0,0-1-1 0 0,0 1 1 0 0,1 0-1 0 0,-1-1 1 0 0,1 1 0 0 0,-1 0-1 0 0,1 0 1 0 0,-1 0 0 0 0,1 0-1 0 0,-1 4 1 0 0,-36 67 42 0 0,-30 78-1 0 0,26-51-89 0 0,-178 311 360 0 0,211-400-262 0 0,9-11-56 0 0,0 0 0 0 0,0 0 0 0 0,0 0 1 0 0,0 0-1 0 0,0 0 0 0 0,0 0 0 0 0,0 0 1 0 0,-1 0-1 0 0,1 0 0 0 0,0 0 0 0 0,0 0 1 0 0,0 0-1 0 0,0 0 0 0 0,0 0 0 0 0,0 0 1 0 0,0 0-1 0 0,0 0 0 0 0,0 0 0 0 0,0 0 0 0 0,-1 0 1 0 0,1 0-1 0 0,0 0 0 0 0,0 0 0 0 0,0 0 1 0 0,0 0-1 0 0,0 0 0 0 0,0 0 0 0 0,0 0 1 0 0,0 0-1 0 0,0 0 0 0 0,0 0 0 0 0,0-1 1 0 0,0 1-1 0 0,0 0 0 0 0,0 0 0 0 0,0 0 1 0 0,0 0-1 0 0,-1 0 0 0 0,1 0 0 0 0,0 0 1 0 0,0 0-1 0 0,0 0 0 0 0,0 0 0 0 0,0 0 1 0 0,0-1-1 0 0,0 1 0 0 0,0 0 0 0 0,0 0 1 0 0,0 0-1 0 0,0 0 0 0 0,0 0 0 0 0,0 0 0 0 0,0 0 1 0 0,0 0-1 0 0,0 0 0 0 0,0 0 0 0 0,1 0 1 0 0,-1-1-1 0 0,0 1 0 0 0,0 0 0 0 0,0 0 1 0 0,0 0-1 0 0,6-27-50 0 0,10-14 14 0 0,28-51 0 0 0,-1 2 41 0 0,-29 58-53 0 0,34-85-58 0 0,-43 102 107 0 0,0-1 0 0 0,-1 0 0 0 0,-1 0-1 0 0,0 0 1 0 0,0-22 0 0 0,-3 32 5 0 0,-1-6 12 0 0,0 11-16 0 0,1 1 0 0 0,-1 0 0 0 0,0 0 0 0 0,1 0 0 0 0,-1 0 0 0 0,0-1 0 0 0,1 1 0 0 0,-1 0 0 0 0,1 0 0 0 0,-1 0 0 0 0,0 0 0 0 0,1 0 0 0 0,-1 1 0 0 0,0-1 0 0 0,1 0 0 0 0,-1 0 0 0 0,1 0 0 0 0,-1 0 0 0 0,0 1 0 0 0,1-1 0 0 0,-1 0 0 0 0,1 1 0 0 0,-1-1 0 0 0,0 1 1 0 0,-16 9 6 0 0,0 1 0 0 0,0 1 1 0 0,1 1-1 0 0,-27 27 1 0 0,42-39-12 0 0,-281 290-101 0 0,31-31 227 0 0,239-248-81 0 0,0 0 53 0 0,-1 0 0 0 0,-17 12 0 0 0,30-24-94 0 0,0 0 0 0 0,0 0 1 0 0,0 1-1 0 0,-1-1 0 0 0,1 0 0 0 0,0 0 0 0 0,0 0 1 0 0,0 0-1 0 0,-1 0 0 0 0,1 1 0 0 0,0-1 0 0 0,0 0 1 0 0,0 0-1 0 0,-1 0 0 0 0,1 0 0 0 0,0 0 0 0 0,0 0 1 0 0,-1 0-1 0 0,1 0 0 0 0,0 0 0 0 0,0 0 0 0 0,0 0 0 0 0,-1 0 1 0 0,1 0-1 0 0,0 0 0 0 0,0 0 0 0 0,-1 0 0 0 0,1 0 1 0 0,0 0-1 0 0,0 0 0 0 0,0 0 0 0 0,-1 0 0 0 0,1-1 1 0 0,0 1-1 0 0,0 0 0 0 0,0 0 0 0 0,-1 0 0 0 0,1 0 1 0 0,0 0-1 0 0,0-1 0 0 0,0 1 0 0 0,0 0 0 0 0,0 0 1 0 0,-1 0-1 0 0,1-1 0 0 0,0 1 0 0 0,0 0 0 0 0,0 0 1 0 0,0 0-1 0 0,0-1 0 0 0,0 1 0 0 0,0 0 0 0 0,0 0 0 0 0,0 0 1 0 0,0-1-1 0 0,0 1 0 0 0,0 0 0 0 0,0 0 0 0 0,0-1 1 0 0,0 1-1 0 0,0 0 0 0 0,0 0 0 0 0,0-1 0 0 0,2-19 10 0 0,2 6-27 0 0,0 0-1 0 0,1 1 0 0 0,0-1 1 0 0,12-20-1 0 0,36-51-46 0 0,-25 42 10 0 0,44-67-37 0 0,43-69-27 0 0,-101 150 12 0 0,-13 19 71 0 0,-1 10 36 0 0,-1 0 1 0 0,0 0 0 0 0,0 0 0 0 0,1 0 0 0 0,-1 0-1 0 0,0 0 1 0 0,1 0 0 0 0,-1 1 0 0 0,0-1-1 0 0,0 0 1 0 0,1 0 0 0 0,-1 0 0 0 0,0 1 0 0 0,1-1-1 0 0,-1 0 1 0 0,1 1 0 0 0,-1-1 0 0 0,0 1-1 0 0,0 0 1 0 0,-37 23-45 0 0,-62 51-1 0 0,56-39 67 0 0,-21 14-28 0 0,-232 172 158 0 0,291-218-144 0 0,-3 3 9 0 0,-1-1-1 0 0,0 0 1 0 0,0-1-1 0 0,-12 5 1 0 0,22-9-19 0 0,0-1 1 0 0,-1 0-1 0 0,1 0 1 0 0,0 0-1 0 0,0 0 1 0 0,0 0-1 0 0,-1 1 1 0 0,1-1-1 0 0,0 0 1 0 0,-1 0-1 0 0,1 0 1 0 0,0 0-1 0 0,0 0 1 0 0,-1 0-1 0 0,1 0 1 0 0,0 0-1 0 0,0 0 1 0 0,-1 0-1 0 0,1 0 1 0 0,0 0-1 0 0,0 0 0 0 0,-1 0 1 0 0,1 0-1 0 0,0 0 1 0 0,0-1-1 0 0,-1 1 1 0 0,1 0-1 0 0,0 0 1 0 0,0 0-1 0 0,-1 0 1 0 0,1 0-1 0 0,0-1 1 0 0,0 1-1 0 0,0 0 1 0 0,-1 0-1 0 0,1 0 1 0 0,0-1-1 0 0,0 1 1 0 0,0 0-1 0 0,0 0 1 0 0,-1 0-1 0 0,1-1 0 0 0,0 1 1 0 0,0 0-1 0 0,0 0 1 0 0,0-1-1 0 0,0 1 1 0 0,0 0-1 0 0,0-1 1 0 0,3-16 11 0 0,-3 16-12 0 0,4-11-15 0 0,1 0 1 0 0,0 0-1 0 0,1 1 0 0 0,0-1 0 0 0,7-9 0 0 0,44-55-71 0 0,-23 33 50 0 0,229-301-2 0 0,-259 338 36 0 0,7-7 10 0 0,-11 11-14 0 0,-7 8-17 0 0,-226 182 51 0 0,151-125-26 0 0,-635 472 205 0 0,698-521-180 0 0,1-1 18 0 0,0 0 0 0 0,-35 17 0 0 0,53-30-45 0 0,0 0 0 0 0,0 0 1 0 0,-1 0-1 0 0,1 1 0 0 0,0-1 1 0 0,0 0-1 0 0,-1 0 0 0 0,1 0 1 0 0,0 1-1 0 0,-1-1 0 0 0,1 0 0 0 0,0 0 1 0 0,0 0-1 0 0,-1 0 0 0 0,1 0 1 0 0,0 0-1 0 0,-1 0 0 0 0,1 1 1 0 0,0-1-1 0 0,-1 0 0 0 0,1 0 1 0 0,0 0-1 0 0,-1 0 0 0 0,1-1 0 0 0,0 1 1 0 0,-1 0-1 0 0,1 0 0 0 0,0 0 1 0 0,-1 0-1 0 0,1 0 0 0 0,0 0 1 0 0,0 0-1 0 0,-1-1 0 0 0,1 1 1 0 0,0 0-1 0 0,-1 0 0 0 0,1 0 0 0 0,0-1 1 0 0,0 1-1 0 0,0 0 0 0 0,-1 0 1 0 0,1-1-1 0 0,0 1 0 0 0,0 0 1 0 0,0 0-1 0 0,-1-1 0 0 0,1 1 1 0 0,0 0-1 0 0,0-1 0 0 0,0 1 0 0 0,0 0 1 0 0,0-1-1 0 0,-1-3 5 0 0,1 0 0 0 0,0 0 0 0 0,0 0 0 0 0,0 0 0 0 0,0 0 0 0 0,1 0 0 0 0,0 0 0 0 0,0 0 0 0 0,0 0 1 0 0,0 0-1 0 0,0 1 0 0 0,1-1 0 0 0,2-4 0 0 0,6-10-15 0 0,16-23 0 0 0,-26 40 9 0 0,223-300-117 0 0,-194 263 124 0 0,218-271-52 0 0,-233 292 10 0 0,-1-1-1 0 0,-1 0 1 0 0,10-21 0 0 0,-20 34 3 0 0,-6 4 2 0 0,-4 3 30 0 0,1 0 1 0 0,-1 0-1 0 0,1 0 0 0 0,0 1 0 0 0,0 0 0 0 0,0 1 0 0 0,1-1 0 0 0,-1 1 0 0 0,-10 9 0 0 0,-6 2-11 0 0,-243 166 39 0 0,-318 278 0 0 0,561-440-21 0 0,19-17-12 0 0,3-4-5 0 0,13-14-75 0 0,-12 15 76 0 0,70-74-351 0 0,-22 26 360 0 0,19-22 13 0 0,28-29 54 0 0,86-118 0 0 0,-178 213-66 0 0,1 0 0 0 0,0 0 0 0 0,-1 0 0 0 0,0 0 0 0 0,-1-1 0 0 0,1 0 0 0 0,-1 1 0 0 0,0-1 0 0 0,2-8 1 0 0,-4 10-15 0 0,-7 4 18 0 0,0 0 7 0 0,0 1 1 0 0,0 0-1 0 0,0 1 1 0 0,1 0-1 0 0,-1 0 1 0 0,-11 5-1 0 0,-45 27 13 0 0,-302 203-125 0 0,10 17 132 0 0,121-85 196 0 0,220-161-173 0 0,13-11-45 0 0,8-8-41 0 0,21-25-33 0 0,2 1-1 0 0,50-45 0 0 0,-21 22 73 0 0,25-28 12 0 0,256-252 72 0 0,-326 325-88 0 0,-6 6 3 0 0,0 0 0 0 0,-1 0 0 0 0,0-1 1 0 0,7-11-1 0 0,-13 19-7 0 0,-1-1 1 0 0,0 1 0 0 0,0 0 0 0 0,0 0-1 0 0,1 0 1 0 0,-1 0 0 0 0,0-1 0 0 0,0 1-1 0 0,0 0 1 0 0,0 0 0 0 0,0-1 0 0 0,1 1-1 0 0,-1 0 1 0 0,0 0 0 0 0,0-1-1 0 0,0 1 1 0 0,0 0 0 0 0,0 0 0 0 0,0-1-1 0 0,0 1 1 0 0,0 0 0 0 0,0 0 0 0 0,0-1-1 0 0,0 1 1 0 0,0 0 0 0 0,0 0 0 0 0,0-1-1 0 0,0 1 1 0 0,0 0 0 0 0,0 0 0 0 0,-1-1-1 0 0,-13 5 86 0 0,-28 16-62 0 0,-50 32 0 0 0,-47 39-89 0 0,80-52 53 0 0,-344 236-17 0 0,164-109 23 0 0,236-164 8 0 0,0 1 0 0 0,-1-1-1 0 0,1 0 1 0 0,-1 0 0 0 0,1 0 0 0 0,-1 0-1 0 0,0-1 1 0 0,-4 2 0 0 0,8-3-2 0 0,0 0-1 0 0,0 0 1 0 0,0 0 0 0 0,-1 0 0 0 0,1 0-1 0 0,0-1 1 0 0,0 1 0 0 0,0 0-1 0 0,0 0 1 0 0,-1 0 0 0 0,1 0-1 0 0,0 0 1 0 0,0 0 0 0 0,0-1-1 0 0,0 1 1 0 0,0 0 0 0 0,-1 0 0 0 0,1 0-1 0 0,0-1 1 0 0,0 1 0 0 0,0 0-1 0 0,0 0 1 0 0,0 0 0 0 0,0 0-1 0 0,0-1 1 0 0,0 1 0 0 0,0 0 0 0 0,0 0-1 0 0,0 0 1 0 0,0-1 0 0 0,0 1-1 0 0,0 0 1 0 0,0 0 0 0 0,0 0-1 0 0,0-1 1 0 0,0 1 0 0 0,0 0 0 0 0,0 0-1 0 0,0 0 1 0 0,0-1 0 0 0,0 1-1 0 0,0 0 1 0 0,11-19-59 0 0,17-13-96 0 0,48-43 0 0 0,-37 38 145 0 0,500-484 66 0 0,-507 485-21 0 0,-27 26-32 0 0,-6 6 11 0 0,-8 7 54 0 0,-269 160-70 0 0,2 21-50 0 0,272-182 53 0 0,-602 451 228 0 0,552-409-232 0 0,364-338-478 0 0,-248 238 469 0 0,394-343 161 0 0,-430 378-132 0 0,-12 10-15 0 0,0 0 1 0 0,-1-1-1 0 0,14-16 1 0 0,-22 18 8 0 0,-6 7 22 0 0,-8 4 91 0 0,-48 25-31 0 0,-78 49 1 0 0,81-44-97 0 0,-362 242-50 0 0,21 28 61 0 0,352-266 24 0 0,43-35-32 0 0,-1 1 0 0 0,1-1 1 0 0,0 1-1 0 0,-1-1 1 0 0,1 0-1 0 0,-1 1 0 0 0,1-1 1 0 0,0 1-1 0 0,-1-1 0 0 0,1 0 1 0 0,-1 0-1 0 0,1 1 0 0 0,-1-1 1 0 0,1 0-1 0 0,-1 0 1 0 0,1 1-1 0 0,-1-1 0 0 0,1 0 1 0 0,-1 0-1 0 0,0 0 0 0 0,1 0 1 0 0,-1 0-1 0 0,1 0 0 0 0,-1 0 1 0 0,1 0-1 0 0,-1 0 1 0 0,0 0-1 0 0,1 0 0 0 0,-1-1 1 0 0,1 0-12 0 0,0 0 0 0 0,0-1 0 0 0,1 1 0 0 0,-1 0 0 0 0,1 0 0 0 0,-1-1 1 0 0,1 1-1 0 0,-1 0 0 0 0,1 0 0 0 0,0 0 0 0 0,-1 0 0 0 0,1 0 0 0 0,0 0 0 0 0,1-2 1 0 0,49-55-315 0 0,69-62 1 0 0,-56 57 298 0 0,333-323 47 0 0,-394 384-21 0 0,13-14-66 0 0,0 0 0 0 0,24-33 1 0 0,-40 49 63 0 0,0 0 1 0 0,0 0-1 0 0,0 0 0 0 0,1-1 1 0 0,-1 1-1 0 0,0 0 1 0 0,0 0-1 0 0,0 0 1 0 0,0 0-1 0 0,1 0 1 0 0,-1-1-1 0 0,0 1 1 0 0,0 0-1 0 0,0 0 1 0 0,0 0-1 0 0,0-1 1 0 0,0 1-1 0 0,0 0 1 0 0,1 0-1 0 0,-1 0 1 0 0,0-1-1 0 0,0 1 1 0 0,0 0-1 0 0,0 0 1 0 0,0 0-1 0 0,0-1 1 0 0,0 1-1 0 0,0 0 1 0 0,0 0-1 0 0,0-1 1 0 0,0 1-1 0 0,0 0 1 0 0,-1 0-1 0 0,1 0 1 0 0,0-1-1 0 0,0 1 1 0 0,0 0-1 0 0,0 0 1 0 0,0 0-1 0 0,0-1 1 0 0,0 1-1 0 0,-1 0 1 0 0,1 0-1 0 0,0 0 1 0 0,0 0-1 0 0,0 0 0 0 0,0-1 1 0 0,0 1-1 0 0,-1 0 1 0 0,1 0-1 0 0,0 0 1 0 0,0 0-1 0 0,0 0 1 0 0,-1 0-1 0 0,1 0 1 0 0,0 0-1 0 0,0 0 1 0 0,0-1-1 0 0,-1 1 1 0 0,1 0-1 0 0,0 0 1 0 0,0 0-1 0 0,-1 0 1 0 0,1 0-1 0 0,0 0 1 0 0,0 0-1 0 0,0 1 1 0 0,-1-1-1 0 0,-20 6 8 0 0,-57 36-28 0 0,-108 76-1 0 0,179-114 22 0 0,-186 132 188 0 0,-203 187 0 0 0,374-303-149 0 0,-4 3-56 0 0,27-27-99 0 0,17-18-117 0 0,66-69-129 0 0,18-21 385 0 0,-84 90-2 0 0,9-10-6 0 0,-1 0 1 0 0,-2-2-1 0 0,24-43 0 0 0,-46 74-8 0 0,-1 0-1 0 0,1-1 1 0 0,0 1 0 0 0,-1-1 0 0 0,0 0-1 0 0,0 1 1 0 0,0-1 0 0 0,0 0 0 0 0,-1 1-1 0 0,1-1 1 0 0,-1 0 0 0 0,0 0-1 0 0,0-4 1 0 0,-1 7-5 0 0,1 1 0 0 0,0 0-1 0 0,0-1 1 0 0,-1 1 0 0 0,1-1 0 0 0,0 1-1 0 0,-1 0 1 0 0,1-1 0 0 0,0 1 0 0 0,-1 0-1 0 0,1 0 1 0 0,0-1 0 0 0,-1 1 0 0 0,1 0-1 0 0,-1 0 1 0 0,1-1 0 0 0,0 1 0 0 0,-1 0-1 0 0,1 0 1 0 0,-1 0 0 0 0,1 0 0 0 0,-1 0-1 0 0,1 0 1 0 0,-1 0 0 0 0,1 0 0 0 0,0 0-1 0 0,-1 0 1 0 0,1 0 0 0 0,-1 0 0 0 0,1 0-1 0 0,-1 0 1 0 0,-12 0 10 0 0,0 1-1 0 0,1 0 0 0 0,-1 1 1 0 0,1 1-1 0 0,0 0 1 0 0,0 0-1 0 0,0 1 1 0 0,0 1-1 0 0,-14 7 0 0 0,-106 64-21 0 0,116-66 11 0 0,-299 221 60 0 0,201-142-47 0 0,26-20-5 0 0,76-61 3 0 0,12-8-11 0 0,0-1 0 0 0,0 1 0 0 0,0 0 0 0 0,0 0 0 0 0,0 0 1 0 0,0 0-1 0 0,0 0 0 0 0,0 0 0 0 0,0-1 0 0 0,0 1 0 0 0,1 0 1 0 0,-1 0-1 0 0,0 0 0 0 0,0 0 0 0 0,0-1 0 0 0,0 1 0 0 0,0 0 1 0 0,0 0-1 0 0,0 0 0 0 0,0 0 0 0 0,0 0 0 0 0,-1-1 0 0 0,1 1 1 0 0,0 0-1 0 0,0 0 0 0 0,0 0 0 0 0,0 0 0 0 0,0 0 0 0 0,0-1 1 0 0,0 1-1 0 0,0 0 0 0 0,0 0 0 0 0,0 0 0 0 0,0 0 0 0 0,-1 0 1 0 0,1 0-1 0 0,0 0 0 0 0,0-1 0 0 0,0 1 0 0 0,0 0 0 0 0,0 0 1 0 0,0 0-1 0 0,-1 0 0 0 0,1 0 0 0 0,0 0 0 0 0,0 0 0 0 0,0 0 1 0 0,0 0-1 0 0,0 0 0 0 0,-1 0 0 0 0,1 0 0 0 0,0 0 0 0 0,0 0 1 0 0,0 0-1 0 0,0 0 0 0 0,-1 0 0 0 0,1 0 0 0 0,0 0 0 0 0,0 0 0 0 0,0 0 1 0 0,0 0-1 0 0,11-21-38 0 0,2-1-1 0 0,0 2 1 0 0,1 0 0 0 0,1 1-1 0 0,20-20 1 0 0,4-5 49 0 0,124-159-15 0 0,-116 139 11 0 0,50-88 1 0 0,-93 145-4 0 0,0 0 0 0 0,-1-1 1 0 0,0 1-1 0 0,0-1 0 0 0,0 0 1 0 0,-1 1-1 0 0,2-12 0 0 0,-4 19-1 0 0,0-1-1 0 0,0 1 1 0 0,0-1-1 0 0,0 1 1 0 0,0 0-1 0 0,0-1 0 0 0,0 1 1 0 0,0 0-1 0 0,0-1 1 0 0,0 1-1 0 0,0 0 0 0 0,0-1 1 0 0,0 1-1 0 0,0 0 1 0 0,0-1-1 0 0,-1 1 0 0 0,1 0 1 0 0,0-1-1 0 0,0 1 1 0 0,0 0-1 0 0,0-1 1 0 0,-1 1-1 0 0,1 0 0 0 0,0 0 1 0 0,0-1-1 0 0,-1 1 1 0 0,1 0-1 0 0,0 0 0 0 0,0-1 1 0 0,-1 1-1 0 0,1 0 1 0 0,0 0-1 0 0,-1 0 0 0 0,1-1 1 0 0,0 1-1 0 0,-1 0 1 0 0,1 0-1 0 0,0 0 1 0 0,-1 0-1 0 0,1 0 0 0 0,0 0 1 0 0,-1 0-1 0 0,1 0 1 0 0,-1 0-1 0 0,-19 5 82 0 0,-9 9-53 0 0,1 1 1 0 0,1 2 0 0 0,0 0 0 0 0,-29 26 0 0 0,14-11-37 0 0,-417 344-45 0 0,429-350-73 0 0,156-163-414 0 0,-10 13 639 0 0,-96 100-65 0 0,28-38-46 0 0,-44 56 14 0 0,0 0 0 0 0,-1 0 0 0 0,0 0-1 0 0,0 0 1 0 0,0-1 0 0 0,-1 0 0 0 0,0 1 0 0 0,2-12 0 0 0,-4 18-3 0 0,0 0-1 0 0,0-1 1 0 0,0 1-1 0 0,0-1 1 0 0,0 1 0 0 0,0 0-1 0 0,0-1 1 0 0,0 1-1 0 0,0-1 1 0 0,0 1 0 0 0,0 0-1 0 0,0-1 1 0 0,0 1-1 0 0,0-1 1 0 0,0 1 0 0 0,0 0-1 0 0,-1-1 1 0 0,1 1-1 0 0,0 0 1 0 0,0-1 0 0 0,0 1-1 0 0,-1 0 1 0 0,1-1 0 0 0,-13-1 48 0 0,9 2-38 0 0,-5 1-4 0 0,0 0 0 0 0,0 0 0 0 0,0 0 0 0 0,0 1 0 0 0,1 1 1 0 0,-1-1-1 0 0,-11 6 0 0 0,-60 35-3 0 0,63-33 0 0 0,-214 144-103 0 0,13 18 12 0 0,158-121 102 0 0,58-50-41 0 0,6-8-51 0 0,17-20-57 0 0,1 0 0 0 0,29-27 0 0 0,-4 4 134 0 0,156-195 154 0 0,-200 242-155 0 0,1-3 10 0 0,0 1 0 0 0,-1 0-1 0 0,1-1 1 0 0,-1 0 0 0 0,5-11 0 0 0,-9 9 27 0 0,-11 12 115 0 0,-12 7-38 0 0,0 1 1 0 0,1 2-1 0 0,-26 19 1 0 0,-68 59-221 0 0,-21 28 69 0 0,-70 92-17 0 0,239-257-524 0 0,49-57 490 0 0,68-92 234 0 0,-144 189-136 0 0,-1 0 0 0 0,0 1 0 0 0,0-1 0 0 0,0 0 0 0 0,-1-1 0 0 0,1 1 0 0 0,-1 0 0 0 0,0-1 0 0 0,-1 0 0 0 0,1 1 0 0 0,0-9 0 0 0,-3 12 26 0 0,-6 2 3 0 0,-5 1-25 0 0,1 1 0 0 0,-1 0-1 0 0,0 0 1 0 0,0 1 0 0 0,1 1 0 0 0,-1 0 0 0 0,-12 7-1 0 0,-81 46-48 0 0,12 5-3 0 0,-85 75 1 0 0,182-152-150 0 0,9-5 42 0 0,1 0-1 0 0,25-26 0 0 0,-8 10 154 0 0,-3 3 17 0 0,-15 18-15 0 0,-1 0-1 0 0,0 0 1 0 0,16-28 0 0 0,-28 44-6 0 0,0-1 0 0 0,0 0-1 0 0,0 0 1 0 0,-1 0 0 0 0,1 0 0 0 0,0 0 0 0 0,0 0 0 0 0,0 0 0 0 0,0 0 0 0 0,0 0 0 0 0,0 0 0 0 0,0 0-1 0 0,0 0 1 0 0,-1 0 0 0 0,1 0 0 0 0,0 0 0 0 0,0 0 0 0 0,0 0 0 0 0,0 0 0 0 0,0 0 0 0 0,0 0 0 0 0,0 0-1 0 0,-1 0 1 0 0,1 0 0 0 0,0 0 0 0 0,0 0 0 0 0,0 0 0 0 0,0-1 0 0 0,0 1 0 0 0,0 0 0 0 0,0 0 0 0 0,0 0-1 0 0,0 0 1 0 0,0 0 0 0 0,0 0 0 0 0,-1 0 0 0 0,1 0 0 0 0,0 0 0 0 0,0 0 0 0 0,0 0 0 0 0,0-1 0 0 0,0 1-1 0 0,0 0 1 0 0,0 0 0 0 0,0 0 0 0 0,0 0 0 0 0,0 0 0 0 0,0 0 0 0 0,0 0 0 0 0,0-1 0 0 0,-12 10 32 0 0,10-8-23 0 0,-59 47-47 0 0,-70 70 1 0 0,124-112-27 0 0,9-8-238 0 0,11-13-120 0 0,45-37 236 0 0,15-17 201 0 0,-61 58 317 0 0,-30 29-69 0 0,-4 1-253 0 0,-9 8-28 0 0,0 1 1 0 0,-49 60-1 0 0,80-88 12 0 0,-1 1 0 0 0,1-1-1 0 0,-1 1 1 0 0,1 0 0 0 0,-1-1-1 0 0,1 1 1 0 0,0 0 0 0 0,-1-1-1 0 0,1 1 1 0 0,0 0 0 0 0,0 0-1 0 0,0-1 1 0 0,-1 1 0 0 0,1 0-1 0 0,0-1 1 0 0,0 2 0 0 0,0-1-3 0 0,0-1 1 0 0,1 0-1 0 0,-1 1 1 0 0,0-1-1 0 0,0 0 1 0 0,0 0-1 0 0,1 1 0 0 0,-1-1 1 0 0,0 0-1 0 0,0 0 1 0 0,0 1-1 0 0,1-1 1 0 0,-1 0-1 0 0,0 0 1 0 0,1 0-1 0 0,-1 1 1 0 0,0-1-1 0 0,0 0 1 0 0,1 0-1 0 0,-1 0 0 0 0,0 0 1 0 0,1 0-1 0 0,-1 0 1 0 0,0 0-1 0 0,1 0 1 0 0,27-2-162 0 0,-27 2 169 0 0,32-8-96 0 0,-1-1 0 0 0,58-24 0 0 0,3-2 103 0 0,-57 24-13 0 0,1 1 0 0 0,-1 2 1 0 0,1 2-1 0 0,1 1 0 0 0,-1 2 1 0 0,1 2-1 0 0,41 3 0 0 0,-73-1 4 0 0,-1 0 0 0 0,1 0 0 0 0,0 0-1 0 0,-1 1 1 0 0,1 0 0 0 0,-1 0 0 0 0,1 0-1 0 0,-1 1 1 0 0,0 0 0 0 0,0 0 0 0 0,0 0 0 0 0,0 1-1 0 0,-1-1 1 0 0,1 1 0 0 0,-1 0 0 0 0,0 1-1 0 0,0-1 1 0 0,4 7 0 0 0,-3-4 1 0 0,-1 0 0 0 0,0 1 0 0 0,0 0 0 0 0,-1 0 0 0 0,0 0 1 0 0,0 0-1 0 0,-1 0 0 0 0,0 0 0 0 0,-1 1 0 0 0,1-1 0 0 0,-1 16 0 0 0,0 22 0 0 0,0-20 5 0 0,-1 0 0 0 0,-1 0-1 0 0,-1-1 1 0 0,-8 35-1 0 0,-1-27-8 0 0,8-24 0 0 0,0 0-1 0 0,0-1 1 0 0,1 1 0 0 0,0 0-1 0 0,0 13 1 0 0,2-20-25 0 0,15-4-311 0 0,-12 1 167 0 0,1 0 0 0 0,-1 0 0 0 0,0-1 1 0 0,1 1-1 0 0,-1-1 0 0 0,0 0 0 0 0,0 0 1 0 0,0 0-1 0 0,0 0 0 0 0,3-3 0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134"/>
    </inkml:context>
    <inkml:brush xml:id="br0">
      <inkml:brushProperty name="width" value="0.05" units="cm"/>
      <inkml:brushProperty name="height" value="0.05" units="cm"/>
      <inkml:brushProperty name="color" value="#E71224"/>
    </inkml:brush>
  </inkml:definitions>
  <inkml:trace contextRef="#ctx0" brushRef="#br0">0 0 7443 0 0,'0'0'6273'0'0,"0"38"-6399"0"0,0-10 164 0 0,10 346 2621 0 0,-8-358-2670 0 0,1 1 0 0 0,0 0-1 0 0,1-1 1 0 0,0 0 0 0 0,2 0-1 0 0,0 0 1 0 0,14 26 0 0 0,-17-35-530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930"/>
    </inkml:context>
    <inkml:brush xml:id="br0">
      <inkml:brushProperty name="width" value="0.05" units="cm"/>
      <inkml:brushProperty name="height" value="0.05" units="cm"/>
      <inkml:brushProperty name="color" value="#E71224"/>
    </inkml:brush>
  </inkml:definitions>
  <inkml:trace contextRef="#ctx0" brushRef="#br0">14 69 4978 0 0,'0'0'5451'0'0,"-2"-5"-4782"0"0,1 3-666 0 0,-8-19 684 0 0,8 20-617 0 0,1 0 0 0 0,0 1 0 0 0,0-1-1 0 0,-1 0 1 0 0,1 0 0 0 0,0 0 0 0 0,0 0 0 0 0,0 1 0 0 0,0-1 0 0 0,0 0-1 0 0,0 0 1 0 0,0 0 0 0 0,0 0 0 0 0,1 1 0 0 0,-1-1 0 0 0,0 0 0 0 0,0 0-1 0 0,1 1 1 0 0,-1-1 0 0 0,0 0 0 0 0,1 0 0 0 0,-1 1 0 0 0,1-1 0 0 0,-1 0-1 0 0,1 1 1 0 0,-1-1 0 0 0,1 0 0 0 0,-1 1 0 0 0,2-2 0 0 0,5-1 86 0 0,0 0 0 0 0,-1 1 1 0 0,1 0-1 0 0,0 0 0 0 0,0 0 1 0 0,1 1-1 0 0,9-1 0 0 0,55 2 24 0 0,-38 1-108 0 0,-23-1-77 0 0,1 0-1 0 0,0 1 1 0 0,-1 1 0 0 0,1 0 0 0 0,-1 1 0 0 0,1 0-1 0 0,-1 0 1 0 0,11 6 0 0 0,-16-6 22 0 0,-1 0 0 0 0,1 0 0 0 0,-1 0-1 0 0,1 1 1 0 0,-1 0 0 0 0,0 0 0 0 0,-1 1 0 0 0,1-1 0 0 0,-1 1 0 0 0,0 0 0 0 0,0 0-1 0 0,0 0 1 0 0,-1 1 0 0 0,0-1 0 0 0,0 1 0 0 0,3 7 0 0 0,-4-3 117 0 0,1 0-1 0 0,-2-1 1 0 0,1 2 0 0 0,-1-1-1 0 0,-1 0 1 0 0,0 0 0 0 0,-2 19 0 0 0,1-27-113 0 0,1 0-1 0 0,-1-1 1 0 0,0 1 0 0 0,1 0 0 0 0,-1 0 0 0 0,0 0 0 0 0,0-1 0 0 0,0 1 0 0 0,-1-1-1 0 0,1 1 1 0 0,0-1 0 0 0,0 1 0 0 0,-1-1 0 0 0,1 1 0 0 0,-1-1 0 0 0,1 0 0 0 0,-1 0 0 0 0,0 0-1 0 0,-2 1 1 0 0,-6 3 90 0 0,0 0-1 0 0,-14 3 1 0 0,19-6-63 0 0,-14 3 77 0 0,1-2 0 0 0,-1 1 0 0 0,0-2 0 0 0,0-1 0 0 0,-28-1 0 0 0,47 0-237 0 0,-1 0-1 0 0,1 0 1 0 0,-1 0-1 0 0,1 0 1 0 0,-1 0 0 0 0,1 0-1 0 0,0 0 1 0 0,-1 0-1 0 0,1 0 1 0 0,-1 0 0 0 0,1-1-1 0 0,-1 1 1 0 0,1 0-1 0 0,-1 0 1 0 0,1-1 0 0 0,0 1-1 0 0,-1 0 1 0 0,1 0-1 0 0,0-1 1 0 0,-1 1-1 0 0,1 0 1 0 0,0-1 0 0 0,-1 1-1 0 0,1-1 1 0 0,0 1-1 0 0,0 0 1 0 0,-1-1 0 0 0,1 1-1 0 0,0-1 1 0 0,0 1-1 0 0,0-1 1 0 0,0 1 0 0 0,-1-1-1 0 0,1 1 1 0 0,0-1-1 0 0,0 1 1 0 0,0 0 0 0 0,0-1-1 0 0,0 1 1 0 0,0-1-1 0 0,0 1 1 0 0,0-1 0 0 0,1 1-1 0 0,-1-1 1 0 0,0 1-1 0 0,0-1 1 0 0,0 1-1 0 0,0-1 1 0 0,1 1 0 0 0,-1 0-1 0 0,0-1 1 0 0,0 1-1 0 0,1-1 1 0 0,-1 1 0 0 0,0 0-1 0 0,1-1 1 0 0,-1 1-1 0 0,0 0 1 0 0,2-1 0 0 0,17-6-4600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2.742"/>
    </inkml:context>
    <inkml:brush xml:id="br0">
      <inkml:brushProperty name="width" value="0.05" units="cm"/>
      <inkml:brushProperty name="height" value="0.05" units="cm"/>
      <inkml:brushProperty name="color" value="#E71224"/>
    </inkml:brush>
  </inkml:definitions>
  <inkml:trace contextRef="#ctx0" brushRef="#br0">228 8 4994 0 0,'0'0'3439'0'0,"-4"-4"-2662"0"0,0 3-709 0 0,1 0 1 0 0,0 0 0 0 0,-1 1 0 0 0,1 0 0 0 0,-1-1 0 0 0,1 1 0 0 0,-1 0 0 0 0,1 1 0 0 0,0-1 0 0 0,-5 2 0 0 0,-35 9 605 0 0,37-9-500 0 0,-8 2 195 0 0,0 1 1 0 0,1 0 0 0 0,-1 1 0 0 0,-17 10 0 0 0,27-14-341 0 0,1 1 0 0 0,0-1 0 0 0,0 0 0 0 0,0 1 0 0 0,0 0 0 0 0,0 0 0 0 0,1 0 0 0 0,-1 0 0 0 0,1 0 1 0 0,0 0-1 0 0,0 0 0 0 0,0 1 0 0 0,0-1 0 0 0,0 1 0 0 0,1 0 0 0 0,0-1 0 0 0,0 1 0 0 0,0 0 0 0 0,0 0 1 0 0,0 0-1 0 0,1 7 0 0 0,-1 2 10 0 0,1-8-3 0 0,0 0 0 0 0,0 0 0 0 0,0-1 0 0 0,1 1 0 0 0,-1 0 1 0 0,2 5-1 0 0,-1-9-27 0 0,0 1 0 0 0,0 0 0 0 0,0 0 0 0 0,0 0 0 0 0,0 0 0 0 0,1-1 1 0 0,-1 1-1 0 0,1-1 0 0 0,-1 1 0 0 0,1-1 0 0 0,-1 1 0 0 0,1-1 0 0 0,0 0 0 0 0,-1 0 1 0 0,1 0-1 0 0,0 0 0 0 0,3 2 0 0 0,7 1-32 0 0,1-1 0 0 0,-1 0 0 0 0,1-1 0 0 0,-1 0 0 0 0,1-1 0 0 0,0 0 0 0 0,24-2 0 0 0,-13 1-20 0 0,-17-1 72 0 0,0 0-1 0 0,0 0 1 0 0,0 0-1 0 0,0-1 1 0 0,-1 0-1 0 0,1 0 1 0 0,0-1-1 0 0,-1 0 1 0 0,0 0-1 0 0,9-6 1 0 0,-10 6 29 0 0,0 0 1 0 0,0 0-1 0 0,-1-1 1 0 0,0 0 0 0 0,1 0-1 0 0,-1 0 1 0 0,-1 0-1 0 0,1-1 1 0 0,-1 0 0 0 0,0 0-1 0 0,0 1 1 0 0,0-2-1 0 0,3-7 1 0 0,-4 6-86 0 0,-1 0 0 0 0,-1 0 0 0 0,1 0 0 0 0,-1 0 0 0 0,0 0 0 0 0,0 0 0 0 0,-3-10 0 0 0,3 15 26 0 0,-1 1 0 0 0,0 0 0 0 0,0 0-1 0 0,1-1 1 0 0,-1 1 0 0 0,0 0 0 0 0,0 0 0 0 0,0 0 0 0 0,0 0-1 0 0,-1 0 1 0 0,1 0 0 0 0,0 0 0 0 0,0 1 0 0 0,-1-1 0 0 0,1 0 0 0 0,0 1-1 0 0,-1-1 1 0 0,1 1 0 0 0,0-1 0 0 0,-1 1 0 0 0,1 0 0 0 0,-1-1 0 0 0,1 1-1 0 0,-2 0 1 0 0,-39-3-1097 0 0,39 3 699 0 0,1 0-938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3.443"/>
    </inkml:context>
    <inkml:brush xml:id="br0">
      <inkml:brushProperty name="width" value="0.05" units="cm"/>
      <inkml:brushProperty name="height" value="0.05" units="cm"/>
      <inkml:brushProperty name="color" value="#E71224"/>
    </inkml:brush>
  </inkml:definitions>
  <inkml:trace contextRef="#ctx0" brushRef="#br0">0 35 2145 0 0,'0'0'5560'0'0,"5"-6"-4592"0"0,15-17-37 0 0,-15 17 1695 0 0,-5 252-495 0 0,0-245-2224 0 0,1 0 0 0 0,-1 0 0 0 0,0 0 0 0 0,0 1 0 0 0,1-1 1 0 0,-1 0-1 0 0,0 0 0 0 0,1 0 0 0 0,-1 0 0 0 0,1 1 0 0 0,-1-1 0 0 0,1 0 0 0 0,0 0 0 0 0,1 1 0 0 0,3 7-5361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4.311"/>
    </inkml:context>
    <inkml:brush xml:id="br0">
      <inkml:brushProperty name="width" value="0.05" units="cm"/>
      <inkml:brushProperty name="height" value="0.05" units="cm"/>
      <inkml:brushProperty name="color" value="#E71224"/>
    </inkml:brush>
  </inkml:definitions>
  <inkml:trace contextRef="#ctx0" brushRef="#br0">2 97 7315 0 0,'0'0'2714'0'0,"0"16"-2570"0"0,-1 7-96 0 0,0-5 123 0 0,1 1 1 0 0,3 20 0 0 0,-3-33-91 0 0,1-1 0 0 0,0 1 1 0 0,0-1-1 0 0,2 7 0 0 0,-2-11-38 0 0,-1 0 0 0 0,0-1 0 0 0,0 1 0 0 0,1 0 0 0 0,-1 0 0 0 0,1 0 0 0 0,-1 0 0 0 0,1 0-1 0 0,-1-1 1 0 0,1 1 0 0 0,-1 0 0 0 0,1 0 0 0 0,0-1 0 0 0,-1 1 0 0 0,1 0 0 0 0,0-1 0 0 0,0 1-1 0 0,-1-1 1 0 0,1 1 0 0 0,0-1 0 0 0,0 1 0 0 0,0-1 0 0 0,0 0 0 0 0,0 1 0 0 0,0-1 0 0 0,-1 0 0 0 0,1 0-1 0 0,0 0 1 0 0,0 1 0 0 0,0-1 0 0 0,2 0 0 0 0,-3-1 44 0 0,1 1 1 0 0,-1 0-1 0 0,1-1 0 0 0,-1 1 0 0 0,1-1 0 0 0,-1 1 1 0 0,1-1-1 0 0,-1 1 0 0 0,0-1 0 0 0,1 1 0 0 0,-1-1 1 0 0,0 1-1 0 0,1-1 0 0 0,-1 1 0 0 0,0-1 1 0 0,0 1-1 0 0,0-1 0 0 0,1 1 0 0 0,-1-1 0 0 0,0 0 1 0 0,0 1-1 0 0,0-1 0 0 0,0 1 0 0 0,0-1 1 0 0,0-1-1 0 0,0-21 527 0 0,-1 15-471 0 0,-5-106 1253 0 0,5 38-1044 0 0,2 75-352 0 0,-1 0 1 0 0,0 0-1 0 0,0 0 0 0 0,0 0 1 0 0,1 0-1 0 0,-1 0 0 0 0,0 0 1 0 0,1 0-1 0 0,-1 1 1 0 0,1-1-1 0 0,-1 0 0 0 0,1 0 1 0 0,0 0-1 0 0,-1 1 0 0 0,1-1 1 0 0,0 0-1 0 0,-1 1 0 0 0,1-1 1 0 0,0 1-1 0 0,0-1 1 0 0,-1 1-1 0 0,1-1 0 0 0,0 1 1 0 0,0-1-1 0 0,0 1 0 0 0,0 0 1 0 0,1-1-1 0 0,31-5-24 0 0,-29 6 22 0 0,21-2-122 0 0,26 2 0 0 0,-49 0 43 0 0,0 0-1 0 0,0 1 1 0 0,0-1 0 0 0,0 0 0 0 0,0 1 0 0 0,0 0-1 0 0,0-1 1 0 0,0 1 0 0 0,0 0 0 0 0,0 0 0 0 0,0 0-1 0 0,-1 0 1 0 0,1 0 0 0 0,0 0 0 0 0,-1 1 0 0 0,1-1-1 0 0,-1 1 1 0 0,0-1 0 0 0,1 1 0 0 0,-1-1 0 0 0,0 1-1 0 0,2 2 1 0 0,-2 0-530 0 0,1 0 0 0 0,0-1 0 0 0,-1 1 0 0 0,0 1 0 0 0,1-1 1 0 0,-2 0-1 0 0,1 0 0 0 0,0 0 0 0 0,-1 8 0 0 0,0 5-5667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267"/>
    </inkml:context>
    <inkml:brush xml:id="br0">
      <inkml:brushProperty name="width" value="0.05" units="cm"/>
      <inkml:brushProperty name="height" value="0.05" units="cm"/>
      <inkml:brushProperty name="color" value="#E71224"/>
    </inkml:brush>
  </inkml:definitions>
  <inkml:trace contextRef="#ctx0" brushRef="#br0">97 0 5747 0 0,'0'0'4148'0'0,"-3"5"-3166"0"0,-5 4-606 0 0,1 1 0 0 0,0 0-1 0 0,1 1 1 0 0,0-1 0 0 0,-8 22 0 0 0,5-7 355 0 0,-12 45-1 0 0,14-24-203 0 0,2 1-1 0 0,2-1 0 0 0,3 67 0 0 0,1-42-438 0 0,-1-68-83 0 0,0 0-1 0 0,1 1 0 0 0,-1-1 0 0 0,1 0 0 0 0,-1 0 1 0 0,1 0-1 0 0,0 0 0 0 0,2 5 0 0 0,-2-7-3 0 0,-1 0-1 0 0,1 1 1 0 0,0-1 0 0 0,0 0-1 0 0,0 0 1 0 0,-1 0 0 0 0,1 0-1 0 0,0 0 1 0 0,1 0-1 0 0,-1 0 1 0 0,0-1 0 0 0,0 1-1 0 0,0 0 1 0 0,0 0 0 0 0,1-1-1 0 0,-1 1 1 0 0,0-1-1 0 0,1 1 1 0 0,-1-1 0 0 0,0 0-1 0 0,1 1 1 0 0,-1-1-1 0 0,0 0 1 0 0,3 0 0 0 0,14 0-458 0 0,-1-1-1 0 0,0-1 1 0 0,0 0 0 0 0,33-9 0 0 0,-34 5-1882 0 0,0 0 0 0 0,26-14 0 0 0,-25 9-2045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795"/>
    </inkml:context>
    <inkml:brush xml:id="br0">
      <inkml:brushProperty name="width" value="0.05" units="cm"/>
      <inkml:brushProperty name="height" value="0.05" units="cm"/>
      <inkml:brushProperty name="color" value="#E71224"/>
    </inkml:brush>
  </inkml:definitions>
  <inkml:trace contextRef="#ctx0" brushRef="#br0">1 22 6659 0 0,'0'0'5282'0'0,"60"-14"-4625"0"0,-26 10-1 0 0,0 0-224 0 0,0 4-128 0 0,3 0-224 0 0,-3 0-64 0 0,-10 0 16 0 0,-11 0-64 0 0,-9 2-1184 0 0,-4 6-2482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107"/>
    </inkml:context>
    <inkml:brush xml:id="br0">
      <inkml:brushProperty name="width" value="0.05" units="cm"/>
      <inkml:brushProperty name="height" value="0.05" units="cm"/>
      <inkml:brushProperty name="color" value="#66CC00"/>
    </inkml:brush>
  </inkml:definitions>
  <inkml:trace contextRef="#ctx0" brushRef="#br0">0 11 5026 0 0,'0'0'5483'0'0,"0"-10"-5064"0"0,0 312 1508 0 0,0-173-7499 0 0,0-119 1522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714"/>
    </inkml:context>
    <inkml:brush xml:id="br0">
      <inkml:brushProperty name="width" value="0.05" units="cm"/>
      <inkml:brushProperty name="height" value="0.05" units="cm"/>
      <inkml:brushProperty name="color" value="#66CC00"/>
    </inkml:brush>
  </inkml:definitions>
  <inkml:trace contextRef="#ctx0" brushRef="#br0">24 4 4674 0 0,'0'0'5480'0'0,"2"-3"-5185"0"0,-2 3-294 0 0,0 0 0 0 0,0 0 0 0 0,0 0 0 0 0,0 0 0 0 0,0 0 0 0 0,0 0 0 0 0,0 0 0 0 0,0 0 0 0 0,0 0 0 0 0,0 0 0 0 0,0 0 0 0 0,0 0 0 0 0,0 0 0 0 0,0 0 0 0 0,1 0 0 0 0,-1 0 0 0 0,0 0 0 0 0,0 0 0 0 0,0 0 0 0 0,0 0 0 0 0,0 0 0 0 0,0 0 0 0 0,0 0 0 0 0,0 0 0 0 0,0 0 0 0 0,0 0 0 0 0,0 0 0 0 0,0 0 0 0 0,0 0 0 0 0,0 0 0 0 0,0 0 0 0 0,0 0 0 0 0,0 0 0 0 0,0 0 0 0 0,0 0 0 0 0,0 0 0 0 0,0 0 0 0 0,0 0 0 0 0,1 0 0 0 0,-1 0 0 0 0,0 0 0 0 0,0 0 0 0 0,0 0 0 0 0,0 0 0 0 0,0 0 0 0 0,0 0-1 0 0,-1 49 1054 0 0,-12 83 0 0 0,7-87-950 0 0,-1 51-1 0 0,7-35-7126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3.682"/>
    </inkml:context>
    <inkml:brush xml:id="br0">
      <inkml:brushProperty name="width" value="0.05" units="cm"/>
      <inkml:brushProperty name="height" value="0.05" units="cm"/>
      <inkml:brushProperty name="color" value="#66CC00"/>
    </inkml:brush>
  </inkml:definitions>
  <inkml:trace contextRef="#ctx0" brushRef="#br0">0 1 4610 0 0,'0'0'4437'0'0,"9"0"-4296"0"0,187-1 1258 0 0,340 6-1290 0 0,-493-3-682 0 0,44 9 0 0 0,0 8-4951 0 0,-74-17 2170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3:05.192"/>
    </inkml:context>
    <inkml:brush xml:id="br0">
      <inkml:brushProperty name="width" value="0.35" units="cm"/>
      <inkml:brushProperty name="height" value="0.35" units="cm"/>
    </inkml:brush>
  </inkml:definitions>
  <inkml:trace contextRef="#ctx0" brushRef="#br0">1458 859 7347 0 0,'0'0'2943'0'0,"12"-17"-2471"0"0,36-53 451 0 0,-39 43 2208 0 0,-10 27-3097 0 0,-5 1 91 0 0,-6-1-54 0 0,1 1 0 0 0,-1 1 0 0 0,1 0 1 0 0,-1 0-1 0 0,-10 5 0 0 0,-58 24 102 0 0,30-11-66 0 0,23-9-72 0 0,17-6-4 0 0,-1-1 0 0 0,0 0 0 0 0,0 0 1 0 0,0-1-1 0 0,0-1 0 0 0,-19 2 0 0 0,30-4-33 0 0,-1 0 0 0 0,0 0 0 0 0,1 0-1 0 0,-1 0 1 0 0,0 0 0 0 0,1-1 0 0 0,-1 1-1 0 0,1 0 1 0 0,-1 0 0 0 0,0-1 0 0 0,1 1-1 0 0,-1 0 1 0 0,1-1 0 0 0,-1 1 0 0 0,1 0 0 0 0,-1-1-1 0 0,1 1 1 0 0,-1-1 0 0 0,1 1 0 0 0,-1-1-1 0 0,1 1 1 0 0,0-1 0 0 0,-1 0 0 0 0,1 1-1 0 0,0-1 1 0 0,-1 1 0 0 0,1-1 0 0 0,0 0 0 0 0,0 1-1 0 0,0-1 1 0 0,0 0 0 0 0,0 1 0 0 0,-1-2-1 0 0,2-29-160 0 0,-1 16 109 0 0,0 2 42 0 0,0 0 0 0 0,1-1 0 0 0,0 1 0 0 0,1 0 0 0 0,1 0 0 0 0,0 1 0 0 0,7-19 0 0 0,-5 16 33 0 0,0 0 0 0 0,0 0 0 0 0,-1 0 0 0 0,-1 0 0 0 0,-1-1 0 0 0,0 1 0 0 0,-1-1 0 0 0,-1-26 0 0 0,0 42-21 0 0,0-1-1 0 0,0 1 1 0 0,0-1-1 0 0,0 1 0 0 0,0-1 1 0 0,0 1-1 0 0,-1-1 1 0 0,1 1-1 0 0,0-1 1 0 0,0 1-1 0 0,-1-1 0 0 0,1 1 1 0 0,0-1-1 0 0,0 1 1 0 0,-1-1-1 0 0,1 1 1 0 0,0 0-1 0 0,-1-1 0 0 0,1 1 1 0 0,-1-1-1 0 0,1 1 1 0 0,-1 0-1 0 0,1 0 1 0 0,-1-1-1 0 0,1 1 0 0 0,-1 0 1 0 0,0 0-1 0 0,-15-1-42 0 0,8 1 17 0 0,-5 0-2 0 0,0 2 1 0 0,-1 0-1 0 0,1 0 1 0 0,0 1-1 0 0,0 0 1 0 0,-17 8-1 0 0,-76 39 109 0 0,45-20-73 0 0,-58 27 123 0 0,117-56-120 0 0,1-1 7 0 0,-1 1-1 0 0,0 0 1 0 0,1-1 0 0 0,-1 1-1 0 0,0-1 1 0 0,0 0 0 0 0,1 1 0 0 0,-5-1-1 0 0,6-11 37 0 0,1-1-50 0 0,1 0 1 0 0,0 0-1 0 0,1 1 1 0 0,0 0 0 0 0,0-1-1 0 0,2 1 1 0 0,-1 0-1 0 0,11-17 1 0 0,-8 16 19 0 0,-2 1 0 0 0,1-1 0 0 0,-1-1-1 0 0,-1 1 1 0 0,0-1 0 0 0,-1 0 0 0 0,2-15 0 0 0,-4 22-12 0 0,0-13 47 0 0,-2 18-59 0 0,1 1-1 0 0,0-1 1 0 0,0 1 0 0 0,0-1 0 0 0,0 1 0 0 0,-1-1 0 0 0,1 1 0 0 0,0-1 0 0 0,0 1 0 0 0,-1-1 0 0 0,1 1 0 0 0,0-1 0 0 0,-1 1 0 0 0,1 0 0 0 0,0-1 0 0 0,-1 1 0 0 0,1 0 0 0 0,-1-1 0 0 0,1 1 0 0 0,0 0 0 0 0,-1 0 0 0 0,1-1 0 0 0,-1 1 0 0 0,1 0-1 0 0,-1 0 1 0 0,1 0 0 0 0,-1-1 0 0 0,1 1 0 0 0,-1 0 0 0 0,1 0 0 0 0,-1 0 0 0 0,1 0 0 0 0,-2 0 0 0 0,-12 1-41 0 0,0 0-1 0 0,0 1 1 0 0,1 1-1 0 0,-1 0 1 0 0,0 1 0 0 0,-21 9-1 0 0,-80 43 143 0 0,85-40-115 0 0,-18 12 29 0 0,30-17 6 0 0,0-1 1 0 0,0-1 0 0 0,-1 0-1 0 0,-39 12 1 0 0,57-21-19 0 0,1-1 0 0 0,-1 1 0 0 0,1 0 0 0 0,0 0-1 0 0,-1-1 1 0 0,1 1 0 0 0,0 0 0 0 0,-1 0 0 0 0,1-1 0 0 0,0 1 0 0 0,0 0 0 0 0,-1-1-1 0 0,1 1 1 0 0,0-1 0 0 0,0 1 0 0 0,-1 0 0 0 0,1-1 0 0 0,0 1 0 0 0,0-1 0 0 0,0 1-1 0 0,0 0 1 0 0,0-1 0 0 0,0 1 0 0 0,-1-1 0 0 0,1 1 0 0 0,0-1 0 0 0,0 1 0 0 0,0-1-1 0 0,1 1 1 0 0,-1 0 0 0 0,0-1 0 0 0,0 1 0 0 0,0-1 0 0 0,0 1 0 0 0,0-1 0 0 0,3-19-128 0 0,3 8 134 0 0,0 0-1 0 0,0 0 1 0 0,1 1 0 0 0,0-1 0 0 0,1 1 0 0 0,10-10 0 0 0,12-18 118 0 0,-29 37-120 0 0,4-4 10 0 0,-1 1-1 0 0,1-2 1 0 0,-1 1-1 0 0,-1 0 1 0 0,1-1-1 0 0,-1 0 1 0 0,-1 0-1 0 0,1 0 1 0 0,-1 0-1 0 0,0 0 1 0 0,-1 0-1 0 0,2-9 1 0 0,-4 15-19 0 0,1 1 1 0 0,0-1 0 0 0,-1 1 0 0 0,1 0-1 0 0,-1-1 1 0 0,1 1 0 0 0,0 0 0 0 0,-1-1 0 0 0,1 1-1 0 0,-1 0 1 0 0,1-1 0 0 0,-1 1 0 0 0,1 0-1 0 0,-1 0 1 0 0,1 0 0 0 0,-1 0 0 0 0,1-1-1 0 0,-1 1 1 0 0,1 0 0 0 0,-1 0 0 0 0,1 0 0 0 0,-1 0-1 0 0,1 0 1 0 0,-1 0 0 0 0,1 0 0 0 0,-1 0-1 0 0,1 1 1 0 0,-1-1 0 0 0,0 0 0 0 0,0 0 0 0 0,-3 0-12 0 0,-9 1 13 0 0,1 1 1 0 0,-1 0-1 0 0,1 0 1 0 0,-1 1-1 0 0,1 1 1 0 0,0 0-1 0 0,-18 9 1 0 0,-79 47 94 0 0,106-58-95 0 0,-10 8 18 0 0,10-8-14 0 0,0 0 0 0 0,0 0-1 0 0,0 0 1 0 0,-1 0 0 0 0,1 0 0 0 0,0 0 0 0 0,-1-1 0 0 0,-5 2 0 0 0,19-13-388 0 0,46-38 201 0 0,-13 12 427 0 0,65-70-1 0 0,-104 102-227 0 0,-3 2-8 0 0,1 1-1 0 0,-1-1 0 0 0,0 1 1 0 0,1-1-1 0 0,-1 1 1 0 0,0-1-1 0 0,0 0 1 0 0,0 0-1 0 0,0 1 0 0 0,-1-1 1 0 0,1 0-1 0 0,0 0 1 0 0,0-2-1 0 0,-8 5-95 0 0,-6 2 59 0 0,-1 1-1 0 0,0 1 1 0 0,1 0 0 0 0,-17 10 0 0 0,-54 34 81 0 0,63-36-35 0 0,-26 15 35 0 0,-57 47 0 0 0,101-72-67 0 0,2-3 8 0 0,0 0 0 0 0,1 1 0 0 0,-1-1-1 0 0,1 1 1 0 0,-1-1 0 0 0,1 1 0 0 0,-1-1 0 0 0,1 1 0 0 0,-1-1 0 0 0,1 1 0 0 0,0-1 0 0 0,-1 1 0 0 0,1-1 0 0 0,0 1-1 0 0,-1 0 1 0 0,1-1 0 0 0,0 1 0 0 0,0 0 0 0 0,-1-1 0 0 0,1 1 0 0 0,0 1 0 0 0,5-2-316 0 0,9-1 276 0 0,0-1 0 0 0,0 0 0 0 0,0 0 0 0 0,0-2 0 0 0,-1 0 0 0 0,1 0 0 0 0,20-11 0 0 0,89-53 279 0 0,-120 66-221 0 0,11-6 25 0 0,-6 4-30 0 0,0-1 1 0 0,-1 1-1 0 0,0-1 1 0 0,0-1-1 0 0,0 1 1 0 0,-1-1-1 0 0,10-11 1 0 0,-15 17-8 0 0,-1 0 0 0 0,0 0 1 0 0,0 0-1 0 0,0-1 0 0 0,0 1 1 0 0,1 0-1 0 0,-1 0 0 0 0,0 0 1 0 0,0-1-1 0 0,0 1 0 0 0,0 0 1 0 0,0 0-1 0 0,1 0 0 0 0,-1-1 1 0 0,0 1-1 0 0,0 0 0 0 0,0 0 1 0 0,0-1-1 0 0,0 1 0 0 0,0 0 1 0 0,0 0-1 0 0,0-1 0 0 0,0 1 1 0 0,0 0-1 0 0,0 0 0 0 0,0 0 1 0 0,0-1-1 0 0,0 1 0 0 0,0 0 1 0 0,0 0-1 0 0,0-1 0 0 0,0 1 1 0 0,0 0-1 0 0,-1 0 0 0 0,1-1 1 0 0,0 1-1 0 0,0 0 0 0 0,0 0 1 0 0,0 0-1 0 0,0-1 0 0 0,-1 1 1 0 0,1 0-1 0 0,0 0 0 0 0,0 0 1 0 0,0 0-1 0 0,0 0 0 0 0,-1-1 1 0 0,1 1-1 0 0,0 0 0 0 0,0 0 1 0 0,-1 0-1 0 0,1 0 0 0 0,0 0 1 0 0,0 0-1 0 0,0 0 0 0 0,-1 0 1 0 0,1 0-1 0 0,-19 1-125 0 0,14-1 99 0 0,-18 4-49 0 0,-1 1 1 0 0,1 1-1 0 0,0 1 1 0 0,-23 10-1 0 0,-92 48 75 0 0,51-23 35 0 0,36-18 76 0 0,49-23-22 0 0,11-6-486 0 0,138-74 412 0 0,123-57 317 0 0,-253 130-438 0 0,-28 22-72 0 0,-69 53 468 0 0,16-15-146 0 0,41-36-100 0 0,18-14-22 0 0,-1 0 1 0 0,1 0 0 0 0,0 1-1 0 0,0-1 1 0 0,1 1 0 0 0,0 0-1 0 0,-1 0 1 0 0,-3 8 0 0 0,7-12-38 0 0,1-1 13 0 0,0 0 0 0 0,0 0-1 0 0,0 0 1 0 0,0 0 0 0 0,0 0 0 0 0,0 0-1 0 0,-1 0 1 0 0,1 1 0 0 0,0-1 0 0 0,0 0-1 0 0,0 0 1 0 0,0 0 0 0 0,0 0 0 0 0,0 0-1 0 0,0 0 1 0 0,0 1 0 0 0,0-1 0 0 0,0 0-1 0 0,0 0 1 0 0,0 0 0 0 0,0 0 0 0 0,0 0-1 0 0,0 1 1 0 0,0-1 0 0 0,0 0 0 0 0,0 0-1 0 0,0 0 1 0 0,0 0 0 0 0,0 0 0 0 0,0 1-1 0 0,0-1 1 0 0,0 0 0 0 0,0 0 0 0 0,0 0-1 0 0,0 0 1 0 0,0 0 0 0 0,0 1 0 0 0,0-1-1 0 0,0 0 1 0 0,0 0 0 0 0,1 0 0 0 0,-1 0-1 0 0,0 0 1 0 0,0 0 0 0 0,0 0 0 0 0,0 0 0 0 0,0 1-1 0 0,0-1 1 0 0,1 0 0 0 0,-1 0 0 0 0,0 0-1 0 0,0 0 1 0 0,0 0 0 0 0,0 0 0 0 0,0 0-1 0 0,1 0 1 0 0,-1 0 0 0 0,0 0 0 0 0,0 0-1 0 0,0 0 1 0 0,0 0 0 0 0,0 0 0 0 0,1 0-1 0 0,-1 0 1 0 0,0 0 0 0 0,0 0 0 0 0,0 0-1 0 0,0 0 1 0 0,1 0 0 0 0,12-4-29 0 0,0 0 1 0 0,0-1-1 0 0,0 0 1 0 0,0-1-1 0 0,-1 0 0 0 0,21-15 1 0 0,-9 7 60 0 0,354-238 628 0 0,-311 204-554 0 0,-59 43-94 0 0,-7 4-12 0 0,0 0-1 0 0,0 1 0 0 0,1-1 0 0 0,-1 0 1 0 0,0 0-1 0 0,0 0 0 0 0,0 0 0 0 0,0 0 1 0 0,0 0-1 0 0,1-2 0 0 0,-1 2-76 0 0,-4 3-32 0 0,-105 80 154 0 0,17-14 31 0 0,74-55-78 0 0,1-1 31 0 0,-17 18 1 0 0,29-27-25 0 0,2 0 0 0 0,-1 0 0 0 0,0 0 1 0 0,1 1-1 0 0,-1-1 0 0 0,1 1 0 0 0,0-1 1 0 0,0 1-1 0 0,1 0 0 0 0,-1 0 1 0 0,1 0-1 0 0,-2 4 0 0 0,3-8-9 0 0,0 1-1 0 0,0-1 1 0 0,0 0 0 0 0,0 0-1 0 0,0 1 1 0 0,0-1 0 0 0,0 0-1 0 0,0 1 1 0 0,0-1-1 0 0,0 0 1 0 0,0 0 0 0 0,0 1-1 0 0,0-1 1 0 0,0 0 0 0 0,0 1-1 0 0,0-1 1 0 0,0 0 0 0 0,1 0-1 0 0,-1 1 1 0 0,0-1-1 0 0,0 0 1 0 0,0 1 0 0 0,0-1-1 0 0,0 0 1 0 0,1 0 0 0 0,-1 0-1 0 0,0 1 1 0 0,1-1 0 0 0,10 1-201 0 0,-5-1 149 0 0,8-1 26 0 0,0-1 1 0 0,0 0-1 0 0,1 0 0 0 0,-1-2 1 0 0,-1 0-1 0 0,20-8 1 0 0,83-43 159 0 0,-95 45-101 0 0,244-140 497 0 0,-265 149-525 0 0,1 1-1 0 0,-1 0 1 0 0,0-1-1 0 0,1 1 1 0 0,-1 0 0 0 0,1-1-1 0 0,-1 1 1 0 0,1 0-1 0 0,-1 0 1 0 0,1-1-1 0 0,-1 1 1 0 0,1 0 0 0 0,-1 0-1 0 0,1 0 1 0 0,0 0-1 0 0,-1 0 1 0 0,1 0-1 0 0,-1 0 1 0 0,1 0 0 0 0,-1 0-1 0 0,1 0 1 0 0,-1 8-118 0 0,-13 17-72 0 0,-63 72 318 0 0,28-39-92 0 0,-141 206 32 0 0,184-257-60 0 0,0 2-1 0 0,0-1 0 0 0,1 0 1 0 0,0 1-1 0 0,1 0 0 0 0,0 0 1 0 0,0 0-1 0 0,-2 12 0 0 0,5-20-4 0 0,0 1-4 0 0,-1-1 1 0 0,1 1-1 0 0,0-1 0 0 0,0 1 0 0 0,0-1 1 0 0,0 1-1 0 0,0-1 0 0 0,0 1 0 0 0,0-1 1 0 0,1 1-1 0 0,-1-1 0 0 0,1 3 1 0 0,0-3-8 0 0,1 0 0 0 0,-1 0 1 0 0,0 0-1 0 0,0 0 1 0 0,0-1-1 0 0,0 1 1 0 0,1 0-1 0 0,-1-1 1 0 0,0 1-1 0 0,0-1 1 0 0,1 0-1 0 0,-1 1 1 0 0,0-1-1 0 0,1 0 0 0 0,-1 0 1 0 0,1 0-1 0 0,-1 0 1 0 0,3 0-1 0 0,18 0-30 0 0,0-1 0 0 0,0-1 1 0 0,0-1-1 0 0,0-1 0 0 0,0-1 0 0 0,-1-1 0 0 0,39-15 0 0 0,-3-5 149 0 0,88-52 0 0 0,58-65 128 0 0,-196 138-227 0 0,-5 4-7 0 0,-1-1 0 0 0,1 1 1 0 0,-1 0-1 0 0,1-1 0 0 0,-1 1 0 0 0,1 0 0 0 0,-1-1 0 0 0,2-3 0 0 0,-25 37 189 0 0,-45 50 0 0 0,-11 15-85 0 0,63-76-86 0 0,-19 31 32 0 0,32-47-53 0 0,-1-1 0 0 0,1 1 0 0 0,0-1 0 0 0,0 1 0 0 0,1 0 0 0 0,0 0 0 0 0,-1-1 0 0 0,2 1 0 0 0,-2 6 0 0 0,2-11-5 0 0,0 1-1 0 0,0-1 0 0 0,0 0 0 0 0,0 1 0 0 0,0-1 1 0 0,0 0-1 0 0,0 1 0 0 0,0-1 0 0 0,0 0 0 0 0,0 1 1 0 0,0-1-1 0 0,0 0 0 0 0,1 1 0 0 0,-1-1 1 0 0,0 0-1 0 0,0 0 0 0 0,0 1 0 0 0,0-1 0 0 0,1 0 1 0 0,-1 0-1 0 0,0 1 0 0 0,0-1 0 0 0,0 0 0 0 0,1 0 1 0 0,-1 1-1 0 0,0-1 0 0 0,0 0 0 0 0,1 0 1 0 0,-1 0-1 0 0,0 0 0 0 0,0 1 0 0 0,1-1 0 0 0,13-1-180 0 0,-10 0 155 0 0,9-2-11 0 0,0 0 0 0 0,0-1 0 0 0,0 0-1 0 0,20-10 1 0 0,49-32 134 0 0,-58 31-72 0 0,186-125 162 0 0,-71 45-14 0 0,-139 94-172 0 0,0 1 0 0 0,1 0 0 0 0,-1-1 0 0 0,0 1 0 0 0,0 0 0 0 0,1-1 0 0 0,-1 1 0 0 0,0 0 0 0 0,1 0 0 0 0,-1 0 0 0 0,0-1-1 0 0,1 1 1 0 0,-1 0 0 0 0,0 0 0 0 0,1 0 0 0 0,-1 0 0 0 0,0 0 0 0 0,1-1 0 0 0,-1 1 0 0 0,1 0 0 0 0,-1 0 0 0 0,0 0 0 0 0,1 0 0 0 0,-1 0 0 0 0,1 0 0 0 0,-1 0 0 0 0,0 0 0 0 0,1 1 0 0 0,-1-1 0 0 0,0 0 0 0 0,1 0 0 0 0,-1 0 0 0 0,1 0 0 0 0,-3 16-177 0 0,-4-2 204 0 0,0-1 0 0 0,-1 1-1 0 0,-1-2 1 0 0,0 1-1 0 0,-15 18 1 0 0,-5 7-6 0 0,-3 8-8 0 0,3-7 76 0 0,-32 61-1 0 0,58-97-82 0 0,1 0 0 0 0,0 0 0 0 0,-1 1-1 0 0,2-1 1 0 0,-1 0 0 0 0,0 1 0 0 0,0-1-1 0 0,1 7 1 0 0,0-10-4 0 0,0 0-1 0 0,0 0 0 0 0,0 0 0 0 0,0 0 0 0 0,0 0 1 0 0,0 1-1 0 0,0-1 0 0 0,0 0 0 0 0,0 0 1 0 0,0 0-1 0 0,0 0 0 0 0,0 0 0 0 0,0 0 1 0 0,0 0-1 0 0,0 1 0 0 0,0-1 0 0 0,1 0 0 0 0,-1 0 1 0 0,0 0-1 0 0,0 0 0 0 0,0 0 0 0 0,0 0 1 0 0,0 0-1 0 0,0 0 0 0 0,0 0 0 0 0,0 1 1 0 0,1-1-1 0 0,-1 0 0 0 0,0 0 0 0 0,0 0 0 0 0,0 0 1 0 0,0 0-1 0 0,0 0 0 0 0,0 0 0 0 0,1 0 1 0 0,-1 0-1 0 0,0 0 0 0 0,0 0 0 0 0,0 0 1 0 0,0 0-1 0 0,0 0 0 0 0,0 0 0 0 0,1 0 1 0 0,-1 0-1 0 0,0 0 0 0 0,0 0 0 0 0,0 0 0 0 0,0 0 1 0 0,0-1-1 0 0,0 1 0 0 0,1 0 0 0 0,-1 0 1 0 0,0 0-1 0 0,9-1-47 0 0,-1 0 0 0 0,1 0 0 0 0,0-1 0 0 0,-1-1 1 0 0,1 1-1 0 0,-1-1 0 0 0,0-1 0 0 0,15-8 0 0 0,67-46 98 0 0,-62 40-50 0 0,217-166 349 0 0,-249 201-686 0 0,-6-1 355 0 0,-2-1 1 0 0,0 0-1 0 0,0 0 0 0 0,-21 16 1 0 0,2 0 26 0 0,9-8-21 0 0,-5 4 31 0 0,2 0 1 0 0,-38 54-1 0 0,63-80-47 0 0,-1 1-7 0 0,0-1 0 0 0,0 0 0 0 0,0 0 1 0 0,1 1-1 0 0,-1-1 0 0 0,0 1 0 0 0,1-1 0 0 0,-1 1 0 0 0,1-1 0 0 0,-1 2 1 0 0,6 2-119 0 0,9-5-103 0 0,5-4 160 0 0,-1-1 0 0 0,1 0 1 0 0,-1-1-1 0 0,22-11 0 0 0,73-41 187 0 0,-77 39-35 0 0,34-20 3 0 0,55-27-42 0 0,-125 66-54 0 0,0 0-1 0 0,0 0 1 0 0,1 0-1 0 0,-1-1 1 0 0,0 1-1 0 0,0 0 1 0 0,0 0-1 0 0,0 0 0 0 0,1 0 1 0 0,-1 0-1 0 0,0-1 1 0 0,0 1-1 0 0,1 0 1 0 0,-1 0-1 0 0,0 0 1 0 0,0 0-1 0 0,1 0 1 0 0,-1 0-1 0 0,0 0 0 0 0,0 0 1 0 0,0 0-1 0 0,1 0 1 0 0,-1 0-1 0 0,0 0 1 0 0,0 0-1 0 0,1 0 1 0 0,-1 0-1 0 0,0 0 0 0 0,0 0 1 0 0,1 0-1 0 0,-1 1 1 0 0,0-1-1 0 0,0 0 1 0 0,0 0-1 0 0,1 0 1 0 0,-1 0-1 0 0,0 0 1 0 0,0 0-1 0 0,0 1 0 0 0,1-1 1 0 0,-1 0-1 0 0,0 0 1 0 0,0 0-1 0 0,0 1 1 0 0,0-1-1 0 0,0 0 1 0 0,0 0-1 0 0,1 0 1 0 0,-1 1-1 0 0,0-1 0 0 0,0 0 1 0 0,0 0-1 0 0,0 1 1 0 0,0-1-1 0 0,0 0 1 0 0,0 0-1 0 0,0 1 1 0 0,0-1-1 0 0,0 0 0 0 0,0 0 1 0 0,0 1-1 0 0,-7 14-178 0 0,-6 1 226 0 0,-2 0 0 0 0,-30 25 1 0 0,4-5 27 0 0,-28 28 72 0 0,67-63-138 0 0,0 0 0 0 0,1 1-1 0 0,-1-1 1 0 0,1 0 0 0 0,0 1 0 0 0,-1-1-1 0 0,1 1 1 0 0,0-1 0 0 0,0 1 0 0 0,0 0 0 0 0,0 0-1 0 0,0-1 1 0 0,0 1 0 0 0,1 0 0 0 0,-1 0-1 0 0,1 0 1 0 0,-1 2 0 0 0,1-4-8 0 0,0 0 0 0 0,0 0 1 0 0,0 0-1 0 0,0 0 0 0 0,0 0 0 0 0,0 1 0 0 0,0-1 1 0 0,0 0-1 0 0,0 0 0 0 0,0 0 0 0 0,0 0 1 0 0,0 0-1 0 0,0 0 0 0 0,0 0 0 0 0,0 0 0 0 0,0 0 1 0 0,1 1-1 0 0,-1-1 0 0 0,0 0 0 0 0,0 0 0 0 0,0 0 1 0 0,0 0-1 0 0,0 0 0 0 0,0 0 0 0 0,0 0 0 0 0,0 0 1 0 0,1 0-1 0 0,-1 0 0 0 0,0 0 0 0 0,0 0 0 0 0,0 0 1 0 0,0 0-1 0 0,0 0 0 0 0,0 0 0 0 0,0 0 0 0 0,1 0 1 0 0,-1 0-1 0 0,0 0 0 0 0,0 0 0 0 0,0 0 0 0 0,0 0 1 0 0,0 0-1 0 0,0 0 0 0 0,0 0 0 0 0,1 0 0 0 0,-1 0 1 0 0,0 0-1 0 0,0 0 0 0 0,0 0 0 0 0,0 0 0 0 0,0 0 1 0 0,9-1-57 0 0,-1 0 1 0 0,1 0 0 0 0,-1 0 0 0 0,0-1-1 0 0,0 0 1 0 0,1-1 0 0 0,8-4-1 0 0,0 1 10 0 0,281-123 347 0 0,-115 45-145 0 0,-170 78-155 0 0,-11 4-2 0 0,1 1 0 0 0,-1 0-1 0 0,0 0 1 0 0,0 0 0 0 0,1 1-1 0 0,-1-1 1 0 0,1 0 0 0 0,-1 1 0 0 0,1 0-1 0 0,2-1 1 0 0,-4 1 1 0 0,-1 0-1 0 0,0 0 1 0 0,0 0-1 0 0,0 0 1 0 0,0 0 0 0 0,0 0-1 0 0,0 0 1 0 0,0 0 0 0 0,0 0-1 0 0,0 0 1 0 0,0 0-1 0 0,0 1 1 0 0,1-1 0 0 0,-1 0-1 0 0,0 0 1 0 0,0 0-1 0 0,0 0 1 0 0,0 0 0 0 0,0 0-1 0 0,0 0 1 0 0,0 0 0 0 0,0 0-1 0 0,0 0 1 0 0,0 0-1 0 0,0 0 1 0 0,0 0 0 0 0,0 0-1 0 0,0 0 1 0 0,0 1-1 0 0,0-1 1 0 0,0 0 0 0 0,0 0-1 0 0,0 0 1 0 0,0 0 0 0 0,0 0-1 0 0,0 0 1 0 0,0 0-1 0 0,0 0 1 0 0,0 0 0 0 0,0 0-1 0 0,0 1 1 0 0,0-1-1 0 0,0 0 1 0 0,0 0 0 0 0,0 0-1 0 0,0 0 1 0 0,0 0 0 0 0,0 0-1 0 0,0 0 1 0 0,0 0-1 0 0,0 0 1 0 0,0 0 0 0 0,0 0-1 0 0,0 0 1 0 0,0 0-1 0 0,0 1 1 0 0,0-1 0 0 0,0 0-1 0 0,0 0 1 0 0,0 0 0 0 0,-1 0-1 0 0,1 0 1 0 0,0 0-1 0 0,0 0 1 0 0,0 0 0 0 0,-2 4-2 0 0,0-1 1 0 0,0 1-1 0 0,0-1 1 0 0,0 1 0 0 0,0-1-1 0 0,-1 0 1 0 0,0 0-1 0 0,0 0 1 0 0,0 0-1 0 0,0 0 1 0 0,0-1 0 0 0,0 0-1 0 0,-6 4 1 0 0,-1 1 24 0 0,-266 184 504 0 0,266-184-477 0 0,8-7-40 0 0,0 1 0 0 0,1 0 0 0 0,-1 0 0 0 0,1 0-1 0 0,-1 0 1 0 0,1 0 0 0 0,0 1 0 0 0,-1-1 0 0 0,1 0 0 0 0,0 1 0 0 0,0-1-1 0 0,0 1 1 0 0,0-1 0 0 0,0 1 0 0 0,-1 2 0 0 0,2-2-38 0 0,4-2-55 0 0,16-1-6 0 0,-1-1 0 0 0,0 0 1 0 0,26-8-1 0 0,61-20 260 0 0,-74 19-162 0 0,14-4 50 0 0,-23 7-34 0 0,0 1 0 0 0,0 0 0 0 0,1 2-1 0 0,48-5 1 0 0,-72 10-27 0 0,1 0 1 0 0,-1 0-1 0 0,0 0 0 0 0,1 0 0 0 0,-1 0 1 0 0,1 0-1 0 0,-1 0 0 0 0,0 0 0 0 0,1 0 1 0 0,-1 0-1 0 0,0 0 0 0 0,1 1 1 0 0,-1-1-1 0 0,0 0 0 0 0,1 0 0 0 0,-1 0 1 0 0,0 0-1 0 0,1 1 0 0 0,-1-1 0 0 0,0 0 1 0 0,0 0-1 0 0,1 1 0 0 0,-1-1 0 0 0,0 0 1 0 0,0 1-1 0 0,1-1 0 0 0,-1 0 0 0 0,0 1 1 0 0,0-1-1 0 0,-1 14-175 0 0,0-11 139 0 0,0 1 0 0 0,-1-1 0 0 0,0 1 0 0 0,0-1 0 0 0,-4 6 0 0 0,-14 12 85 0 0,-1-2-1 0 0,-1 0 1 0 0,-41 26 0 0 0,41-30-18 0 0,-65 47 55 0 0,81-58-73 0 0,5-3-10 0 0,0 0 0 0 0,0-1 0 0 0,0 1 0 0 0,0 0 1 0 0,0 0-1 0 0,0-1 0 0 0,0 1 0 0 0,0 0 0 0 0,0 0 1 0 0,0 0-1 0 0,0 0 0 0 0,0 0 0 0 0,1 1 0 0 0,-1-1 0 0 0,0 0 1 0 0,1 0-1 0 0,-1 0 0 0 0,1 1 0 0 0,-1 1 0 0 0,9-2-97 0 0,14-4 35 0 0,1-1 0 0 0,-1-1 1 0 0,0-1-1 0 0,30-13 1 0 0,-18 8 108 0 0,255-94 250 0 0,-287 104-365 0 0,-3 3 62 0 0,1-1 0 0 0,0 1 0 0 0,-1 0 0 0 0,1-1 1 0 0,-1 1-1 0 0,1-1 0 0 0,-1 1 0 0 0,0-1 1 0 0,0 1-1 0 0,0-1 0 0 0,0 1 0 0 0,0-1 0 0 0,0 0 1 0 0,0 1-1 0 0,0-1 0 0 0,0 0 0 0 0,-3 2 0 0 0,-27 18 161 0 0,18-13-156 0 0,6-3 22 0 0,-4 1 43 0 0,2 1 0 0 0,-1 1 1 0 0,1-1-1 0 0,-11 12 0 0 0,20-19-66 0 0,0 0 0 0 0,0 0 0 0 0,0 0-1 0 0,0 1 1 0 0,0-1 0 0 0,-1 0 0 0 0,1 0 0 0 0,0 0-1 0 0,0 0 1 0 0,0 0 0 0 0,0 0 0 0 0,0 1-1 0 0,0-1 1 0 0,0 0 0 0 0,0 0 0 0 0,0 0 0 0 0,0 0-1 0 0,0 0 1 0 0,0 1 0 0 0,0-1 0 0 0,0 0 0 0 0,0 0-1 0 0,0 0 1 0 0,0 0 0 0 0,0 1 0 0 0,0-1 0 0 0,0 0-1 0 0,0 0 1 0 0,0 0 0 0 0,0 0 0 0 0,0 0 0 0 0,0 1-1 0 0,0-1 1 0 0,0 0 0 0 0,0 0 0 0 0,0 0 0 0 0,0 0-1 0 0,0 0 1 0 0,1 1 0 0 0,-1-1 0 0 0,0 0 0 0 0,0 0-1 0 0,0 0 1 0 0,0 0 0 0 0,0 0 0 0 0,0 0 0 0 0,1 0-1 0 0,-1 0 1 0 0,0 0 0 0 0,0 1 0 0 0,0-1 0 0 0,0 0-1 0 0,0 0 1 0 0,1 0 0 0 0,-1 0 0 0 0,0 0 0 0 0,0 0-1 0 0,0 0 1 0 0,0 0 0 0 0,1 0 0 0 0,-1 0-1 0 0,0 0 1 0 0,0 0 0 0 0,0 0 0 0 0,0 0 0 0 0,0 0-1 0 0,1-1 1 0 0,-1 1 0 0 0,15-1-157 0 0,16-7 198 0 0,0-1 1 0 0,45-20 0 0 0,-46 16 30 0 0,1 2 0 0 0,51-12-1 0 0,-81 23-68 0 0,4 0-41 0 0,-6 7-88 0 0,0-3 117 0 0,-1-1 1 0 0,1 1-1 0 0,-1 0 1 0 0,0-1 0 0 0,0 1-1 0 0,0-1 1 0 0,0 1-1 0 0,0-1 1 0 0,-1 0 0 0 0,0 0-1 0 0,-2 3 1 0 0,-41 31 147 0 0,25-21-114 0 0,-162 123 269 0 0,180-137-301 0 0,-9 10 82 0 0,12-12-74 0 0,0 0 1 0 0,0 0-1 0 0,0 1 1 0 0,-1-1-1 0 0,1 0 1 0 0,0 0-1 0 0,0 0 1 0 0,0 0-1 0 0,0 0 1 0 0,0 0-1 0 0,0 0 1 0 0,0 1-1 0 0,0-1 1 0 0,0 0-1 0 0,0 0 1 0 0,0 0-1 0 0,0 0 1 0 0,0 0-1 0 0,0 0 0 0 0,0 1 1 0 0,0-1-1 0 0,0 0 1 0 0,0 0-1 0 0,0 0 1 0 0,1 0-1 0 0,-1 0 1 0 0,0 0-1 0 0,0 0 1 0 0,0 1-1 0 0,0-1 1 0 0,0 0-1 0 0,0 0 1 0 0,0 0-1 0 0,0 0 1 0 0,0 0-1 0 0,0 0 1 0 0,0 0-1 0 0,1 0 1 0 0,-1 0-1 0 0,0 1 1 0 0,12-1-253 0 0,13-3 217 0 0,-1-1 0 0 0,0-2-1 0 0,30-10 1 0 0,75-33 206 0 0,7-3-10 0 0,-131 51-165 0 0,0-1 1 0 0,-1 1-1 0 0,1 0 0 0 0,0 0 0 0 0,5 1 0 0 0,-9 0 1 0 0,-1 0-1 0 0,0 0 0 0 0,0 0 0 0 0,0 0 1 0 0,0 0-1 0 0,1 0 0 0 0,-1 0 0 0 0,0 0 0 0 0,0 1 1 0 0,0-1-1 0 0,0 0 0 0 0,0 0 0 0 0,1 0 1 0 0,-1 0-1 0 0,0 0 0 0 0,0 1 0 0 0,0-1 1 0 0,0 0-1 0 0,0 0 0 0 0,0 0 0 0 0,0 0 0 0 0,0 1 1 0 0,0-1-1 0 0,0 0 0 0 0,0 0 0 0 0,0 0 1 0 0,0 1-1 0 0,0-1 0 0 0,0 0 0 0 0,0 0 0 0 0,0 0 1 0 0,0 0-1 0 0,0 1 0 0 0,0-1 0 0 0,0 0 1 0 0,0 0-1 0 0,0 0 0 0 0,0 1 0 0 0,0 1-22 0 0,-1 1 33 0 0,1 0 0 0 0,0 0 0 0 0,-1 0 1 0 0,0 1-1 0 0,0-1 0 0 0,0 0 0 0 0,0 0 0 0 0,0 0 0 0 0,-1 0 0 0 0,1-1 1 0 0,-1 1-1 0 0,0 0 0 0 0,1-1 0 0 0,-4 4 0 0 0,-5 4 48 0 0,0 0-1 0 0,-13 10 1 0 0,15-14-1 0 0,0 1 1 0 0,0 1-1 0 0,1-1 0 0 0,-9 12 0 0 0,16-19-52 0 0,-1 0 1 0 0,1 0-1 0 0,0 1 0 0 0,0-1 0 0 0,-1 0 0 0 0,1 0 1 0 0,0 0-1 0 0,0 1 0 0 0,0-1 0 0 0,-1 0 1 0 0,1 0-1 0 0,0 0 0 0 0,0 1 0 0 0,0-1 0 0 0,0 0 1 0 0,0 0-1 0 0,0 1 0 0 0,0-1 0 0 0,-1 0 0 0 0,1 0 1 0 0,0 1-1 0 0,0-1 0 0 0,0 0 0 0 0,0 0 0 0 0,0 1 1 0 0,0-1-1 0 0,0 0 0 0 0,0 1 0 0 0,0-1 0 0 0,0 0 1 0 0,0 0-1 0 0,1 1 0 0 0,-1-1 0 0 0,0 0 0 0 0,0 0 1 0 0,0 1-1 0 0,0-1 0 0 0,0 0 0 0 0,0 0 1 0 0,1 0-1 0 0,-1 1 0 0 0,0-1 0 0 0,0 0 0 0 0,0 0 1 0 0,0 0-1 0 0,1 1 0 0 0,-1-1 0 0 0,0 0 0 0 0,0 0 1 0 0,1 0-1 0 0,-1 0 0 0 0,0 0 0 0 0,0 0 0 0 0,1 1 1 0 0,-1-1-1 0 0,0 0 0 0 0,0 0 0 0 0,1 0 0 0 0,-1 0 1 0 0,22-2-196 0 0,-19 1 182 0 0,29-7-3 0 0,-1-1-1 0 0,0-2 0 0 0,37-18 0 0 0,-32 13 34 0 0,35-15 52 0 0,-25 9-77 0 0,59-18 0 0 0,-104 39-1 0 0,-1 1 0 0 0,1 0-1 0 0,-1 0 1 0 0,0-1 0 0 0,1 1 0 0 0,-1 0-1 0 0,1 0 1 0 0,-1 0 0 0 0,1 0 0 0 0,-1 0-1 0 0,1 0 1 0 0,-1 0 0 0 0,1 0 0 0 0,-1 0-1 0 0,0 0 1 0 0,1 0 0 0 0,-1 0 0 0 0,1 0-1 0 0,-1 0 1 0 0,1 0 0 0 0,-1 0-1 0 0,1 0 1 0 0,-1 0 0 0 0,1 1 0 0 0,-1-1-1 0 0,0 0 1 0 0,1 0 0 0 0,-1 1 0 0 0,0-1-1 0 0,1 0 1 0 0,0 1 0 0 0,-1 0-7 0 0,-1 0 1 0 0,1-1-1 0 0,0 1 1 0 0,0 0-1 0 0,0 0 1 0 0,0 0-1 0 0,-1 0 1 0 0,1-1-1 0 0,0 1 1 0 0,0 0-1 0 0,-1 0 1 0 0,1-1-1 0 0,-1 1 0 0 0,1 0 1 0 0,-1-1-1 0 0,0 2 1 0 0,-12 12 34 0 0,-1 0 1 0 0,0-1-1 0 0,-1 0 1 0 0,-22 14-1 0 0,1 0 15 0 0,-107 83 104 0 0,139-107-134 0 0,0 0 0 0 0,0 0-1 0 0,1 1 1 0 0,-1-1 0 0 0,1 1-1 0 0,0-1 1 0 0,-5 8 0 0 0,9-10-23 0 0,0-1 1 0 0,-1 0-1 0 0,1 1 0 0 0,0-1 1 0 0,-1 0-1 0 0,1 0 1 0 0,0 0-1 0 0,-1 1 1 0 0,1-1-1 0 0,0 0 1 0 0,-1 0-1 0 0,1 0 1 0 0,0 0-1 0 0,-1 0 0 0 0,1 0 1 0 0,0-1-1 0 0,-1 1 1 0 0,1 0-1 0 0,0 0 1 0 0,0-1-1 0 0,25-4 29 0 0,0-2 0 0 0,-1-1-1 0 0,0-1 1 0 0,30-15 0 0 0,52-19 93 0 0,-86 38-201 0 0,-21 8-199 0 0,0-1 272 0 0,0 0-1 0 0,-1 1 0 0 0,0-1 0 0 0,1 0 0 0 0,-1 0 0 0 0,0 1 1 0 0,0-1-1 0 0,0 0 0 0 0,-1 0 0 0 0,1 0 0 0 0,0 0 1 0 0,-1 0-1 0 0,1 0 0 0 0,-3 1 0 0 0,-30 28 113 0 0,20-19-85 0 0,-48 41 95 0 0,-25 23 16 0 0,85-74-97 0 0,-1 0 0 0 0,1 0 0 0 0,0 1 0 0 0,0-1 0 0 0,0 1 0 0 0,0 0 0 0 0,-2 4 0 0 0,26-9-309 0 0,23-13 327 0 0,-1-1 0 0 0,45-25 0 0 0,-37 17 43 0 0,-6 2-37 0 0,-19 9-16 0 0,0 0 0 0 0,36-9 0 0 0,-63 22-27 0 0,1-1 1 0 0,-1 1 0 0 0,1 0-1 0 0,-1 0 1 0 0,1 0 0 0 0,-1 0-1 0 0,1-1 1 0 0,-1 1 0 0 0,1 0-1 0 0,-1 0 1 0 0,1 0 0 0 0,-1 0-1 0 0,1 0 1 0 0,-1 0 0 0 0,1 1-1 0 0,-1-1 1 0 0,1 0-1 0 0,-1 0 1 0 0,0 0 0 0 0,1 0-1 0 0,-1 1 1 0 0,1-1 0 0 0,0 0-1 0 0,-1 1-2 0 0,0-1-1 0 0,0 1 0 0 0,1-1 0 0 0,-1 1 0 0 0,0-1 0 0 0,0 1 1 0 0,0-1-1 0 0,0 1 0 0 0,0-1 0 0 0,0 0 0 0 0,0 1 0 0 0,0-1 1 0 0,0 1-1 0 0,-1-1 0 0 0,1 1 0 0 0,0-1 0 0 0,0 1 0 0 0,0-1 1 0 0,0 0-1 0 0,-1 1 0 0 0,-15 24-157 0 0,-6-1 246 0 0,-1-1 0 0 0,-35 28-1 0 0,22-21-36 0 0,-25 21 139 0 0,-22 20 177 0 0,61-49-160 0 0,22-22-198 0 0,0 1-1 0 0,-1-1 0 0 0,1 0 1 0 0,0 1-1 0 0,0-1 1 0 0,-1 0-1 0 0,1 0 0 0 0,0 1 1 0 0,0-1-1 0 0,0 0 0 0 0,-1 1 1 0 0,1-1-1 0 0,0 1 0 0 0,0-1 1 0 0,0 0-1 0 0,0 1 0 0 0,0-1 1 0 0,0 0-1 0 0,0 1 0 0 0,0-1 1 0 0,0 1-1 0 0,0-1 0 0 0,0 1 1 0 0,15-2-157 0 0,49-20 144 0 0,-2-2 0 0 0,70-37 1 0 0,-68 31 21 0 0,-3 0-25 0 0,-20 9 15 0 0,0 1 0 0 0,63-18 0 0 0,-104 37-9 0 0,1 0 0 0 0,-1-1-1 0 0,0 1 1 0 0,1 0 0 0 0,-1 0 0 0 0,0 0-1 0 0,1 0 1 0 0,-1-1 0 0 0,1 1-1 0 0,-1 0 1 0 0,0 0 0 0 0,1 0-1 0 0,-1 0 1 0 0,1 0 0 0 0,-1 0 0 0 0,0 0-1 0 0,1 0 1 0 0,-1 0 0 0 0,1 0-1 0 0,-1 0 1 0 0,0 1 0 0 0,1-1-1 0 0,-1 0 1 0 0,0 0 0 0 0,1 0 0 0 0,-1 0-1 0 0,0 0 1 0 0,1 1 0 0 0,-1-1-1 0 0,0 0 1 0 0,1 0 0 0 0,-1 1 0 0 0,0-1-1 0 0,1 0 1 0 0,-1 1 0 0 0,0-1-1 0 0,0 0 1 0 0,1 1 0 0 0,-1-1-1 0 0,0 0 1 0 0,0 1 0 0 0,0 0-6 0 0,0 0 0 0 0,0 1 0 0 0,0-1 0 0 0,-1 0 0 0 0,1 0 0 0 0,-1 0 1 0 0,1 0-1 0 0,-1 0 0 0 0,1 0 0 0 0,-1 0 0 0 0,1 0 0 0 0,-1 0 0 0 0,0 0 0 0 0,0 0 0 0 0,-10 9 30 0 0,0 0 0 0 0,-1-1 0 0 0,-15 10 0 0 0,-4 2 17 0 0,-51 38 61 0 0,-52 40 139 0 0,127-94-219 0 0,5-4-9 0 0,0 1 0 0 0,0-1-1 0 0,0 1 1 0 0,0 0-1 0 0,0-1 1 0 0,0 1-1 0 0,1 0 1 0 0,-1 0-1 0 0,1 0 1 0 0,-1 1 0 0 0,1-1-1 0 0,0 0 1 0 0,0 0-1 0 0,-2 4 1 0 0,3-4-22 0 0,5-2-58 0 0,5-1 22 0 0,0 0 0 0 0,0-1 0 0 0,0 0 1 0 0,-1-1-1 0 0,1 0 0 0 0,-1 0 0 0 0,10-5 1 0 0,-8 3 40 0 0,115-48 123 0 0,105-41 115 0 0,-220 90-215 0 0,-10 3-15 0 0,1 0-1 0 0,-1 1 1 0 0,0-1 0 0 0,1 0 0 0 0,0 1-1 0 0,-1-1 1 0 0,1 1 0 0 0,-1 0 0 0 0,1-1-1 0 0,0 1 1 0 0,-1 0 0 0 0,1 0 0 0 0,3 0-1 0 0,-5 6-154 0 0,-1-2 147 0 0,0 0 1 0 0,-1 0-1 0 0,1 0 1 0 0,-1 0-1 0 0,0 0 1 0 0,0 0-1 0 0,-1-1 0 0 0,1 1 1 0 0,-1-1-1 0 0,1 0 1 0 0,-1 0-1 0 0,0 0 1 0 0,-1 0-1 0 0,-4 4 0 0 0,2-2 21 0 0,-134 114 290 0 0,5-3-96 0 0,130-112-201 0 0,2-2-2 0 0,1 0 0 0 0,0 0 0 0 0,0 0 0 0 0,0 0 0 0 0,0 0 0 0 0,0 0 0 0 0,0 1 0 0 0,1-1 0 0 0,-1 1 0 0 0,1 0 0 0 0,-1-1 0 0 0,0 5 0 0 0,2-5-50 0 0,7-2-64 0 0,12-1 30 0 0,0-1 1 0 0,-1 0-1 0 0,1-2 0 0 0,22-6 1 0 0,79-31 301 0 0,-74 24-192 0 0,138-53-178 0 0,-180 69 138 0 0,0-1-1 0 0,0 1 0 0 0,0 0 1 0 0,1 0-1 0 0,-1 1 1 0 0,6-1-1 0 0,-10 1 10 0 0,0 0-1 0 0,0 0 1 0 0,1 0-1 0 0,-1 0 1 0 0,0 0 0 0 0,0 0-1 0 0,0 0 1 0 0,0 0-1 0 0,0 0 1 0 0,0 0 0 0 0,0 0-1 0 0,0 0 1 0 0,0 0-1 0 0,0 0 1 0 0,1 0-1 0 0,-1 0 1 0 0,0 0 0 0 0,0 0-1 0 0,0 0 1 0 0,0 1-1 0 0,0-1 1 0 0,0 0-1 0 0,0 0 1 0 0,0 0 0 0 0,0 0-1 0 0,0 0 1 0 0,0 0-1 0 0,0 0 1 0 0,0 0-1 0 0,0 0 1 0 0,0 0 0 0 0,0 0-1 0 0,0 1 1 0 0,0-1-1 0 0,0 0 1 0 0,0 0 0 0 0,0 0-1 0 0,0 0 1 0 0,0 0-1 0 0,0 0 1 0 0,0 0-1 0 0,0 0 1 0 0,0 0 0 0 0,0 0-1 0 0,0 1 1 0 0,0-1-1 0 0,0 0 1 0 0,0 0-1 0 0,0 0 1 0 0,0 0 0 0 0,0 0-1 0 0,0 0 1 0 0,0 0-1 0 0,0 0 1 0 0,0 0-1 0 0,0 0 1 0 0,0 0 0 0 0,0 0-1 0 0,-1 1 1 0 0,1 2-13 0 0,-1 0-1 0 0,0 0 1 0 0,-1 0 0 0 0,1 0 0 0 0,0 0 0 0 0,-1-1-1 0 0,0 1 1 0 0,0 0 0 0 0,0-1 0 0 0,0 1 0 0 0,0-1-1 0 0,0 1 1 0 0,-3 1 0 0 0,-39 29 175 0 0,28-21-139 0 0,-182 123 332 0 0,193-131-352 0 0,4-4 0 0 0,-1 1-1 0 0,1 0 1 0 0,0-1-1 0 0,0 1 0 0 0,0 0 1 0 0,0 0-1 0 0,0 0 1 0 0,0 0-1 0 0,0 0 1 0 0,0 0-1 0 0,0 0 1 0 0,0 0-1 0 0,0 0 1 0 0,1 0-1 0 0,-1 1 1 0 0,0-1-1 0 0,1 0 1 0 0,-1 0-1 0 0,1 1 1 0 0,-1 1-1 0 0,7-1-97 0 0,13-5 47 0 0,0 0 0 0 0,0-2 1 0 0,0 0-1 0 0,31-13 0 0 0,-16 6 128 0 0,21-10 79 0 0,-30 12-135 0 0,0 1-1 0 0,0 0 0 0 0,53-8 1 0 0,-76 16-37 0 0,0 1-61 0 0,-2 5-121 0 0,0-2 199 0 0,-1 0 0 0 0,0-1 0 0 0,0 1 0 0 0,0 0 0 0 0,0-1 0 0 0,-1 0 0 0 0,1 1 0 0 0,-1-1 0 0 0,1 0 0 0 0,-1 0 0 0 0,0 1 0 0 0,0-1 0 0 0,-2 1 0 0 0,-34 27 167 0 0,20-17-134 0 0,-81 67 238 0 0,97-79-267 0 0,1 0-2 0 0,0 0-1 0 0,0-1 1 0 0,0 1-1 0 0,0 0 0 0 0,0 0 1 0 0,0 0-1 0 0,0 0 1 0 0,1 0-1 0 0,-1-1 0 0 0,0 1 1 0 0,1 1-1 0 0,-1-1 1 0 0,0 0-1 0 0,1 0 0 0 0,0 0 1 0 0,-1 0-1 0 0,1 0 1 0 0,-1 2-1 0 0,7-1-157 0 0,8-3 100 0 0,-1-1 0 0 0,1 1 0 0 0,-1-2-1 0 0,13-4 1 0 0,59-21 255 0 0,-51 16-140 0 0,-6 3-12 0 0,-16 3-51 0 0,1 2 0 0 0,0 0 0 0 0,0 0 0 0 0,0 1 0 0 0,22-2 0 0 0,-35 6-5 0 0,1-1 1 0 0,-1 0 0 0 0,0 0 0 0 0,0 0-1 0 0,0 0 1 0 0,0 0 0 0 0,1 0 0 0 0,-1 0 0 0 0,0 0-1 0 0,0 0 1 0 0,0 0 0 0 0,0 0 0 0 0,0 0-1 0 0,1 1 1 0 0,-1-1 0 0 0,0 0 0 0 0,0 0 0 0 0,0 0-1 0 0,0 0 1 0 0,0 0 0 0 0,0 1 0 0 0,0-1-1 0 0,0 0 1 0 0,0 0 0 0 0,1 0 0 0 0,-1 0-1 0 0,0 1 1 0 0,0-1 0 0 0,0 0 0 0 0,0 0 0 0 0,0 0-1 0 0,0 0 1 0 0,0 1 0 0 0,0-1 0 0 0,0 0-1 0 0,0 0 1 0 0,0 0 0 0 0,0 1 0 0 0,0-1 0 0 0,0 0-1 0 0,-1 0 1 0 0,1 0 0 0 0,0 1 0 0 0,0 0-44 0 0,0 2 49 0 0,-1-1 0 0 0,1 0 0 0 0,-1 1 0 0 0,1-1 0 0 0,-1 0 0 0 0,0 0 0 0 0,0 0 0 0 0,0 0 0 0 0,0 0 0 0 0,0 0 0 0 0,0 0 0 0 0,-1 0 0 0 0,1 0 0 0 0,-1 0-1 0 0,-2 2 1 0 0,-34 26 152 0 0,25-21-123 0 0,-34 25 37 0 0,16-13-1 0 0,-29 27 0 0 0,57-45-61 0 0,2-3-2 0 0,0 0 0 0 0,1 1 0 0 0,-1 0-1 0 0,0-1 1 0 0,1 1 0 0 0,-1-1-1 0 0,0 1 1 0 0,1 0 0 0 0,-1 0 0 0 0,1-1-1 0 0,-1 1 1 0 0,1 0 0 0 0,0 0 0 0 0,-1 0-1 0 0,1-1 1 0 0,0 1 0 0 0,0 0 0 0 0,-1 1-1 0 0,19-1-155 0 0,-1-3 170 0 0,0 0 0 0 0,18-4 0 0 0,-31 5-18 0 0,10-1 40 0 0,-14 2-41 0 0,0 0 1 0 0,1 0-1 0 0,-1 0 1 0 0,0 0-1 0 0,1 0 1 0 0,-1 0-1 0 0,0 0 1 0 0,0 0-1 0 0,1 0 1 0 0,-1 0-1 0 0,0 1 1 0 0,1-1-1 0 0,-1 0 1 0 0,0 0-1 0 0,0 0 1 0 0,1 1-1 0 0,-1-1 1 0 0,0 0-1 0 0,0 0 1 0 0,0 0-1 0 0,1 1 1 0 0,-1-1-1 0 0,0 0 1 0 0,0 0-1 0 0,0 1 1 0 0,0-1-1 0 0,0 0 1 0 0,1 1-1 0 0,-1-1 1 0 0,0 0-1 0 0,0 1 1 0 0,0-1-1 0 0,0 0 1 0 0,0 0-1 0 0,0 1 1 0 0,0-1-1 0 0,0 1 1 0 0,0 3 9 0 0,0 0 0 0 0,0 0-1 0 0,0 0 1 0 0,0 0 0 0 0,-1 0 0 0 0,0 0 0 0 0,0 0 0 0 0,0 0 0 0 0,0 0-1 0 0,0 0 1 0 0,-1 0 0 0 0,0-1 0 0 0,0 1 0 0 0,0-1 0 0 0,0 1 0 0 0,-4 4 0 0 0,-43 44 191 0 0,30-33-62 0 0,-18 24 0 0 0,35-41-120 0 0,1-1-7 0 0,0 0 0 0 0,0 0 0 0 0,0 1 0 0 0,0-1 0 0 0,1 0 0 0 0,-1 0 0 0 0,0 1 0 0 0,1-1 1 0 0,-1 1-1 0 0,1-1 0 0 0,-1 0 0 0 0,1 1 0 0 0,-1-1 0 0 0,1 2 0 0 0,2-2-24 0 0,-1-1 0 0 0,0 0 0 0 0,1 1 0 0 0,-1-1 1 0 0,1 0-1 0 0,-1 0 0 0 0,1 0 0 0 0,-1-1 0 0 0,1 1 0 0 0,1-1 1 0 0,-2 1 11 0 0,24-5 41 0 0,-1-1 0 0 0,1-2 0 0 0,-1 0 0 0 0,26-14 0 0 0,-19 9 1 0 0,64-20 0 0 0,-95 33-46 0 0,0 0 1 0 0,0 0-1 0 0,1 0 1 0 0,-1 0-1 0 0,0 0 1 0 0,1 0-1 0 0,-1 0 1 0 0,0 0-1 0 0,0 0 1 0 0,1 0-1 0 0,-1 0 1 0 0,0 0-1 0 0,0 0 1 0 0,1 0-1 0 0,-1 0 1 0 0,0 0-1 0 0,1 0 1 0 0,-1 0-1 0 0,0 0 1 0 0,0 0 0 0 0,1 0-1 0 0,-1 1 1 0 0,0-1-1 0 0,0 0 1 0 0,1 0-1 0 0,-1 0 1 0 0,0 0-1 0 0,0 1 1 0 0,0-1-1 0 0,1 0 1 0 0,-1 0-1 0 0,0 0 1 0 0,0 1-1 0 0,0-1 1 0 0,0 0-1 0 0,0 0 1 0 0,1 1-1 0 0,-1-1 1 0 0,0 0-1 0 0,0 1 1 0 0,-1 12-61 0 0,1-8 78 0 0,-1-2-3 0 0,0 1 0 0 0,1 0 0 0 0,-1-1 0 0 0,-1 1 0 0 0,1-1 0 0 0,0 1 0 0 0,-1-1 0 0 0,0 1 0 0 0,0-1 0 0 0,0 0 1 0 0,-3 3-1 0 0,-31 33 80 0 0,28-32-65 0 0,0 1 0 0 0,1-1 0 0 0,0 1 0 0 0,-7 12 0 0 0,14-20-21 0 0,-1 1 1 0 0,1-1 0 0 0,0 0-1 0 0,0 0 1 0 0,0 1-1 0 0,-1-1 1 0 0,1 0 0 0 0,0 1-1 0 0,0-1 1 0 0,0 0-1 0 0,0 0 1 0 0,0 1 0 0 0,0-1-1 0 0,-1 0 1 0 0,1 1 0 0 0,0-1-1 0 0,0 0 1 0 0,0 1-1 0 0,0-1 1 0 0,0 0 0 0 0,0 1-1 0 0,0-1 1 0 0,0 0-1 0 0,1 1 1 0 0,-1-1 0 0 0,0 0-1 0 0,0 1 1 0 0,0-1 0 0 0,0 0-1 0 0,0 0 1 0 0,1 1-1 0 0,9-1-65 0 0,19-11-78 0 0,-25 9 145 0 0,143-77-14 0 0,-46 23-430 0 0,-100 55 437 0 0,1 0-14 0 0,1-1 0 0 0,0 1 0 0 0,-1 0 0 0 0,1 0 0 0 0,0 0 1 0 0,-1 0-1 0 0,1 0 0 0 0,0 1 0 0 0,4-1 0 0 0,-7 1 13 0 0,0 0-1 0 0,0 0 1 0 0,0 0 0 0 0,0 0 0 0 0,0 0 0 0 0,0 0-1 0 0,0 0 1 0 0,1 0 0 0 0,-1 0 0 0 0,0 0 0 0 0,0 0 0 0 0,0 0-1 0 0,0 0 1 0 0,0 0 0 0 0,0 0 0 0 0,0 0 0 0 0,0 0 0 0 0,0 0-1 0 0,0 0 1 0 0,0 1 0 0 0,1-1 0 0 0,-1 0 0 0 0,0 0-1 0 0,0 0 1 0 0,0 0 0 0 0,0 0 0 0 0,0 0 0 0 0,0 0 0 0 0,0 0-1 0 0,0 0 1 0 0,0 0 0 0 0,0 1 0 0 0,0-1 0 0 0,0 0 0 0 0,0 0-1 0 0,0 0 1 0 0,0 0 0 0 0,0 0 0 0 0,0 0 0 0 0,0 0-1 0 0,0 0 1 0 0,0 0 0 0 0,0 1 0 0 0,0-1 0 0 0,0 0 0 0 0,0 0-1 0 0,0 0 1 0 0,0 0 0 0 0,0 0 0 0 0,0 0 0 0 0,0 0 0 0 0,0 0-1 0 0,-1 0 1 0 0,1 5-15 0 0,0 0 0 0 0,-1 0 0 0 0,0 0 0 0 0,0 0 0 0 0,-1-1 1 0 0,1 1-1 0 0,-1 0 0 0 0,0-1 0 0 0,0 1 0 0 0,-1-1 0 0 0,-2 4 0 0 0,-7 9 138 0 0,-19 21 0 0 0,15-20-38 0 0,-22 25 169 0 0,18-22-120 0 0,1 1 0 0 0,-25 39 0 0 0,43-60-129 0 0,-1 1 1 0 0,1 0-1 0 0,0-1 0 0 0,1 1 1 0 0,-1 0-1 0 0,0 0 0 0 0,1 0 1 0 0,-1 0-1 0 0,1 0 0 0 0,-1 0 1 0 0,1 4-1 0 0,4-5-165 0 0,3-2 147 0 0,-1 1-1 0 0,1-1 1 0 0,-1-1-1 0 0,0 1 1 0 0,1-1-1 0 0,-1 0 0 0 0,8-4 1 0 0,46-25 56 0 0,-41 20-36 0 0,30-13 0 0 0,-48 23-7 0 0,-1 1 1 0 0,1 0-1 0 0,0-1 1 0 0,-1 1-1 0 0,1 0 0 0 0,-1 0 1 0 0,1-1-1 0 0,0 1 1 0 0,-1 0-1 0 0,1 0 0 0 0,0 0 1 0 0,-1 0-1 0 0,1 0 1 0 0,0 0-1 0 0,-1 0 0 0 0,1 0 1 0 0,0 0-1 0 0,-1 0 0 0 0,1 0 1 0 0,0 0-1 0 0,-1 0 1 0 0,1 1-1 0 0,0-1 0 0 0,-1 0 1 0 0,1 0-1 0 0,-1 1 1 0 0,1-1-1 0 0,0 1 0 0 0,0 0-15 0 0,-1 1-1 0 0,1-1 1 0 0,-1 0 0 0 0,0 1-1 0 0,1-1 1 0 0,-1 1-1 0 0,0-1 1 0 0,0 0-1 0 0,0 1 1 0 0,0 2 0 0 0,0-1 40 0 0,-1 3-10 0 0,1 0-1 0 0,-1-1 1 0 0,0 1-1 0 0,-1 0 1 0 0,1-1-1 0 0,-1 1 1 0 0,0-1 0 0 0,-4 8-1 0 0,-28 43 136 0 0,8-15-21 0 0,24-39-118 0 0,1 1 0 0 0,0-1 1 0 0,0 0-1 0 0,0 1 0 0 0,1-1 0 0 0,-1 0 0 0 0,0 1 0 0 0,1-1 0 0 0,-1 5 0 0 0,1-7-6 0 0,0 0 0 0 0,0 0-1 0 0,0 0 1 0 0,0 0 0 0 0,0 0-1 0 0,0 0 1 0 0,0 0 0 0 0,0 0 0 0 0,0 1-1 0 0,0-1 1 0 0,0 0 0 0 0,0 0 0 0 0,0 0-1 0 0,0 0 1 0 0,0 0 0 0 0,1 0 0 0 0,-1 0-1 0 0,0 0 1 0 0,0 0 0 0 0,0 0 0 0 0,0 0-1 0 0,0 0 1 0 0,0 1 0 0 0,0-1 0 0 0,0 0-1 0 0,0 0 1 0 0,0 0 0 0 0,0 0-1 0 0,0 0 1 0 0,0 0 0 0 0,1 0 0 0 0,-1 0-1 0 0,0 0 1 0 0,0 0 0 0 0,0 0 0 0 0,0 0-1 0 0,0 0 1 0 0,0 0 0 0 0,0 0 0 0 0,0 0-1 0 0,0 0 1 0 0,1 0 0 0 0,-1 0 0 0 0,0 0-1 0 0,0 0 1 0 0,0 0 0 0 0,0 0 0 0 0,0 0-1 0 0,0 0 1 0 0,0 0 0 0 0,0 0-1 0 0,0 0 1 0 0,0 0 0 0 0,1-1 0 0 0,3 1-25 0 0,0 0 1 0 0,-1-1-1 0 0,1 0 0 0 0,0 0 1 0 0,0 0-1 0 0,0-1 1 0 0,-1 1-1 0 0,7-4 0 0 0,32-21 49 0 0,-20 11-2 0 0,26-17-47 0 0,-29 18-58 0 0,0 1 0 0 0,41-19 0 0 0,-59 31 72 0 0,-1 1 0 0 0,1 0 0 0 0,-1 0 0 0 0,1-1 0 0 0,-1 1 0 0 0,1 0 0 0 0,-1 0 0 0 0,1 0 0 0 0,-1 0 0 0 0,1 0 0 0 0,-1 0-1 0 0,0 0 1 0 0,1 0 0 0 0,-1 0 0 0 0,1 0 0 0 0,-1 0 0 0 0,1 0 0 0 0,-1 0 0 0 0,1 0 0 0 0,-1 0 0 0 0,1 0 0 0 0,-1 1 0 0 0,1-1-1 0 0,-1 0 1 0 0,1 0 0 0 0,-1 1 0 0 0,0-1 0 0 0,1 0 0 0 0,-1 0 0 0 0,1 1 0 0 0,0 0 4 0 0,-1 0 0 0 0,0 0 1 0 0,1 0-1 0 0,-1 0 0 0 0,0 0 1 0 0,1 0-1 0 0,-1 1 0 0 0,0-1 1 0 0,0 0-1 0 0,0 0 0 0 0,0 0 1 0 0,0 0-1 0 0,0 2 0 0 0,-1 2 58 0 0,0 0 0 0 0,0 0 1 0 0,-1 0-1 0 0,1 0 0 0 0,-4 8 0 0 0,-6 5 183 0 0,-19 24-1 0 0,17-25-37 0 0,-16 28-1 0 0,29-44-197 0 0,-1 1 0 0 0,0-1 0 0 0,0 1 0 0 0,1-1 0 0 0,-1 1 0 0 0,1-1 1 0 0,0 1-1 0 0,-1-1 0 0 0,1 1 0 0 0,0 0 0 0 0,0 2 0 0 0,5-4-136 0 0,7-3 104 0 0,0-1 0 0 0,0 0 0 0 0,0 0 0 0 0,0-2 0 0 0,-1 1 1 0 0,1-1-1 0 0,-1-1 0 0 0,10-8 0 0 0,-7 5 11 0 0,1 1 0 0 0,-1 1 0 0 0,1 0 0 0 0,25-9 0 0 0,-40 17 17 0 0,1 0 0 0 0,0-1 1 0 0,-1 1-1 0 0,1 0 1 0 0,-1 0-1 0 0,1 0 0 0 0,0-1 1 0 0,-1 1-1 0 0,1 0 1 0 0,-1 0-1 0 0,1 0 1 0 0,0 0-1 0 0,-1 0 0 0 0,1 0 1 0 0,0 0-1 0 0,-1 0 1 0 0,1 0-1 0 0,-1 1 1 0 0,1-1-1 0 0,0 0 0 0 0,-1 0 1 0 0,1 0-1 0 0,-1 1 1 0 0,1-1-1 0 0,0 0 0 0 0,-1 1 1 0 0,1-1-1 0 0,-1 1 1 0 0,1-1-1 0 0,-1 0 1 0 0,0 1-1 0 0,1-1 0 0 0,-1 1 1 0 0,1-1-1 0 0,-1 1 1 0 0,1 0-1 0 0,-1 2-27 0 0,1 0 1 0 0,-1 0-1 0 0,1-1 1 0 0,-1 1-1 0 0,0 0 0 0 0,0 0 1 0 0,-1 3-1 0 0,0 2 93 0 0,0 0-32 0 0,-1-1 0 0 0,0 1 0 0 0,0 0 0 0 0,-1-1 0 0 0,0 1 0 0 0,0-1 0 0 0,0 0 0 0 0,-1 0 0 0 0,-1 0 0 0 0,1-1 0 0 0,-8 9 0 0 0,5-6 1 0 0,1 0 1 0 0,0 1 0 0 0,0 0-1 0 0,-6 16 1 0 0,9-10-9 0 0,3-11-35 0 0,5-5-70 0 0,8-3 58 0 0,0-1 1 0 0,-1 0-1 0 0,1 0 0 0 0,-1-2 1 0 0,0 1-1 0 0,19-13 1 0 0,-17 9-8 0 0,0 1 1 0 0,1 1 0 0 0,0 1 0 0 0,25-8 0 0 0,-40 14 25 0 0,1-1 1 0 0,0 1 0 0 0,-1 0-1 0 0,1 0 1 0 0,0 0 0 0 0,-1-1-1 0 0,1 1 1 0 0,-1 0 0 0 0,1 0-1 0 0,0 0 1 0 0,-1 0 0 0 0,1 0-1 0 0,0 0 1 0 0,-1 0 0 0 0,1 1-1 0 0,0-1 1 0 0,-1 0 0 0 0,1 0-1 0 0,0 0 1 0 0,-1 1-1 0 0,1-1 1 0 0,-1 0 0 0 0,1 1-1 0 0,-1-1 1 0 0,1 0 0 0 0,-1 1-1 0 0,1-1 1 0 0,-1 1 0 0 0,1-1-1 0 0,-1 1 1 0 0,1-1 0 0 0,-1 1-1 0 0,0-1 1 0 0,1 1 0 0 0,-1 0-1 0 0,1 2-12 0 0,0 0 0 0 0,-1 0-1 0 0,0 0 1 0 0,0 0-1 0 0,0 0 1 0 0,-1 5-1 0 0,1 0 114 0 0,-1-1-50 0 0,-1-1 0 0 0,1 1 0 0 0,-1-1 0 0 0,0 0 0 0 0,-1 1 0 0 0,1-1 0 0 0,-1 0 0 0 0,-1-1 0 0 0,1 1 0 0 0,-6 7 0 0 0,-5 10 57 0 0,1-4-34 0 0,10-17-55 0 0,1 1 0 0 0,0 0 0 0 0,0 0 0 0 0,0 1 0 0 0,0-1 0 0 0,0 0 0 0 0,1 0 0 0 0,0 1 0 0 0,-1-1 0 0 0,1 1 0 0 0,1-1 0 0 0,-2 6 0 0 0,8-10-129 0 0,15-9-156 0 0,0 0 0 0 0,-1-1 0 0 0,0-1 0 0 0,31-25 0 0 0,-9 6-661 0 0,-38 29 841 0 0,-3 1 54 0 0,1-1-1 0 0,0 1 0 0 0,-1 0 0 0 0,1 0 0 0 0,0 0 0 0 0,0 0 1 0 0,0 0-1 0 0,-1 1 0 0 0,1-1 0 0 0,0 0 0 0 0,0 1 1 0 0,4-1-1 0 0,-6 2 10 0 0,0 0 0 0 0,1 0 0 0 0,-1 0 0 0 0,0 0 0 0 0,0 0 0 0 0,1 0 0 0 0,-1 0 0 0 0,0 0 0 0 0,0 0 0 0 0,0 0 0 0 0,0 0 0 0 0,-1 2 0 0 0,1-1-6 0 0,0 4 92 0 0,-1 1 1 0 0,1-1-1 0 0,-1 0 1 0 0,-1 0-1 0 0,1 0 1 0 0,-1 0-1 0 0,0 0 1 0 0,-5 8-1 0 0,-3 5 212 0 0,-15 20 0 0 0,17-29-111 0 0,1 1 1 0 0,1 0 0 0 0,-1 1 0 0 0,2-1 0 0 0,-1 1 0 0 0,-4 18 0 0 0,10-30-156 0 0,0 1-1 0 0,-1-1 0 0 0,1 0 0 0 0,0 1 1 0 0,0-1-1 0 0,0 0 0 0 0,0 1 0 0 0,0-1 1 0 0,0 0-1 0 0,0 1 0 0 0,0-1 0 0 0,0 0 1 0 0,0 1-1 0 0,0-1 0 0 0,0 0 1 0 0,0 1-1 0 0,0-1 0 0 0,0 0 0 0 0,0 1 1 0 0,0-1-1 0 0,0 0 0 0 0,0 0 0 0 0,0 1 1 0 0,0-1-1 0 0,1 0 0 0 0,-1 1 1 0 0,0-1-1 0 0,0 0 0 0 0,0 0 0 0 0,1 1 1 0 0,-1-1-1 0 0,0 0 0 0 0,0 0 0 0 0,1 1 1 0 0,-1-1-1 0 0,0 0 0 0 0,0 0 0 0 0,1 0 1 0 0,-1 0-1 0 0,0 1 0 0 0,1-1 1 0 0,-1 0-1 0 0,18-5-110 0 0,7-7-249 0 0,-2-1 1 0 0,35-26 0 0 0,-31 20-336 0 0,34-17 0 0 0,-58 34 673 0 0,-1 1 0 0 0,1 0 0 0 0,-1 0 0 0 0,1 0 0 0 0,-1 0 0 0 0,1 0 0 0 0,-1 1 0 0 0,6-1 0 0 0,-6 4-99 0 0,-2 3 215 0 0,0 0 1 0 0,0-1 0 0 0,-1 1 0 0 0,0 0 0 0 0,0 0 0 0 0,0-1-1 0 0,-1 1 1 0 0,0 0 0 0 0,0-1 0 0 0,0 1 0 0 0,-1-1 0 0 0,-3 7-1 0 0,-76 118 1640 0 0,80-128-1709 0 0,1 0 1 0 0,0 0 0 0 0,0 0-1 0 0,0 0 1 0 0,1 0 0 0 0,-1 0-1 0 0,0 0 1 0 0,1 1 0 0 0,0-1-1 0 0,-1 2 1 0 0,1-3-35 0 0,1-1 0 0 0,-1 0 1 0 0,0 0-1 0 0,1 0 0 0 0,-1 0 0 0 0,0 0 0 0 0,1 1 0 0 0,-1-1 1 0 0,0 0-1 0 0,1 0 0 0 0,-1 0 0 0 0,1 0 0 0 0,-1 0 0 0 0,0 0 1 0 0,1 0-1 0 0,-1 0 0 0 0,0-1 0 0 0,1 1 0 0 0,-1 0 0 0 0,0 0 1 0 0,1 0-1 0 0,-1 0 0 0 0,0 0 0 0 0,1 0 0 0 0,-1-1 0 0 0,0 1 1 0 0,0 0-1 0 0,1 0 0 0 0,-1-1 0 0 0,0 1 0 0 0,1 0 0 0 0,45-29-331 0 0,79-66 1 0 0,-125 95 331 0 0,0 0 1 0 0,0 0 0 0 0,0 0 0 0 0,0 0-1 0 0,0-1 1 0 0,0 1 0 0 0,0 0-1 0 0,0 0 1 0 0,1 0 0 0 0,-1 0-1 0 0,0 0 1 0 0,0 0 0 0 0,0 0 0 0 0,0 0-1 0 0,0 0 1 0 0,1-1 0 0 0,-1 1-1 0 0,0 0 1 0 0,0 0 0 0 0,0 0 0 0 0,0 0-1 0 0,0 0 1 0 0,1 0 0 0 0,-1 0-1 0 0,0 0 1 0 0,0 0 0 0 0,0 0 0 0 0,0 0-1 0 0,0 0 1 0 0,1 0 0 0 0,-1 0-1 0 0,0 1 1 0 0,0-1 0 0 0,0 0 0 0 0,0 0-1 0 0,0 0 1 0 0,1 0 0 0 0,-1 0-1 0 0,0 0 1 0 0,0 0 0 0 0,0 0 0 0 0,0 0-1 0 0,0 0 1 0 0,0 1 0 0 0,0-1-1 0 0,1 0 1 0 0,-1 0 0 0 0,0 0 0 0 0,0 0-1 0 0,0 1 1 0 0,1 10 101 0 0,-6 16 261 0 0,1-19-253 0 0,0-1-1 0 0,0 0 0 0 0,-10 13 1 0 0,11-16-49 0 0,-1 1 0 0 0,1-1 1 0 0,0 1-1 0 0,0 0 0 0 0,0 0 1 0 0,1 0-1 0 0,-1 0 0 0 0,1 0 0 0 0,0 0 1 0 0,1 1-1 0 0,-1-1 0 0 0,0 9 1 0 0,18-15-197 0 0,-7-3 120 0 0,0 1 1 0 0,-1-1-1 0 0,1-1 0 0 0,12-8 0 0 0,-12 7-75 0 0,0 1-1 0 0,0 0 1 0 0,16-6-1 0 0,-25 11 78 0 0,0 0 1 0 0,1 0-1 0 0,-1 0 0 0 0,0 0 0 0 0,1 1 0 0 0,-1-1 1 0 0,0 0-1 0 0,1 0 0 0 0,-1 1 0 0 0,0-1 0 0 0,0 0 0 0 0,1 0 1 0 0,-1 1-1 0 0,0-1 0 0 0,0 0 0 0 0,0 0 0 0 0,1 1 1 0 0,-1-1-1 0 0,0 0 0 0 0,0 1 0 0 0,0-1 0 0 0,0 0 0 0 0,0 1 1 0 0,0-1-1 0 0,0 0 0 0 0,0 1 0 0 0,0-1 0 0 0,0 1 1 0 0,0-1-1 0 0,0 0 0 0 0,0 1 0 0 0,0-1 0 0 0,0 0 1 0 0,0 1-1 0 0,0 0 0 0 0,-1 17 34 0 0,1-16-16 0 0,-1 5 32 0 0,-1 1-1 0 0,1-1 1 0 0,-2 0 0 0 0,1 0 0 0 0,-1 0 0 0 0,0 0 0 0 0,0-1 0 0 0,-1 1 0 0 0,-5 6-1 0 0,5-5 52 0 0,-1-1-1 0 0,1 1 0 0 0,0 0 0 0 0,0 0 0 0 0,-4 16 0 0 0,8-24-82 0 0,0 1 1 0 0,0-1-1 0 0,0 0 1 0 0,0 0 0 0 0,0 0-1 0 0,0 1 1 0 0,0-1-1 0 0,0 0 1 0 0,0 0 0 0 0,0 0-1 0 0,0 0 1 0 0,0 1-1 0 0,0-1 1 0 0,0 0-1 0 0,0 0 1 0 0,0 0 0 0 0,0 1-1 0 0,0-1 1 0 0,0 0-1 0 0,0 0 1 0 0,0 0 0 0 0,0 0-1 0 0,0 1 1 0 0,0-1-1 0 0,0 0 1 0 0,1 0 0 0 0,-1 0-1 0 0,0 0 1 0 0,0 0-1 0 0,0 1 1 0 0,0-1-1 0 0,0 0 1 0 0,0 0 0 0 0,1 0-1 0 0,-1 0 1 0 0,0 0-1 0 0,0 0 1 0 0,0 0 0 0 0,1 1-1 0 0,9-4-131 0 0,7-6 79 0 0,24-16-1 0 0,-28 15-68 0 0,1 2-1 0 0,0 0 1 0 0,28-12-1 0 0,-41 19 117 0 0,-1 1-1 0 0,1 0 1 0 0,-1 0-1 0 0,1-1 1 0 0,-1 1-1 0 0,1 0 1 0 0,-1 0-1 0 0,1 0 0 0 0,-1 0 1 0 0,1 0-1 0 0,-1 0 1 0 0,1 0-1 0 0,-1 0 1 0 0,1 0-1 0 0,-1 0 1 0 0,1 0-1 0 0,-1 0 1 0 0,1 0-1 0 0,-1 0 1 0 0,1 0-1 0 0,-1 0 0 0 0,1 0 1 0 0,-1 1-1 0 0,0-1 1 0 0,1 0-1 0 0,-1 0 1 0 0,1 1-1 0 0,-1-1 1 0 0,1 0-1 0 0,-1 1 1 0 0,0-1-1 0 0,1 0 1 0 0,-1 1-1 0 0,0-1 0 0 0,1 1 1 0 0,-1 0-1 0 0,2 19-161 0 0,-3-12 305 0 0,0 1-60 0 0,0 0-1 0 0,-1 0 0 0 0,0 0 1 0 0,0-1-1 0 0,-1 1 1 0 0,-1-1-1 0 0,1 1 0 0 0,-1-1 1 0 0,-1 0-1 0 0,-9 13 1 0 0,7-11 3 0 0,1 1 1 0 0,0-1 0 0 0,1 1-1 0 0,0 0 1 0 0,-5 18-1 0 0,10-29-80 0 0,0 0-1 0 0,0 0 0 0 0,0 0 0 0 0,0 1 0 0 0,0-1 0 0 0,-1 0 0 0 0,1 0 1 0 0,0 0-1 0 0,0 0 0 0 0,0 0 0 0 0,0 0 0 0 0,0 1 0 0 0,0-1 1 0 0,1 0-1 0 0,-1 0 0 0 0,0 0 0 0 0,0 0 0 0 0,0 0 0 0 0,0 0 0 0 0,0 1 1 0 0,0-1-1 0 0,0 0 0 0 0,0 0 0 0 0,0 0 0 0 0,0 0 0 0 0,0 0 0 0 0,0 0 1 0 0,0 0-1 0 0,0 1 0 0 0,1-1 0 0 0,-1 0 0 0 0,0 0 0 0 0,0 0 0 0 0,0 0 1 0 0,0 0-1 0 0,0 0 0 0 0,0 0 0 0 0,0 0 0 0 0,1 0 0 0 0,-1 0 1 0 0,0 0-1 0 0,0 0 0 0 0,0 0 0 0 0,0 0 0 0 0,0 0 0 0 0,1 0 0 0 0,-1 0 1 0 0,0 0-1 0 0,0 0 0 0 0,0 0 0 0 0,0 0 0 0 0,0 0 0 0 0,0 0 0 0 0,1 0 1 0 0,-1 0-1 0 0,0 0 0 0 0,0 0 0 0 0,0 0 0 0 0,0 0 0 0 0,0 0 1 0 0,1-1-1 0 0,9-4-129 0 0,9-8 15 0 0,22-18 0 0 0,-2 0-519 0 0,-39 32 622 0 0,0-1 0 0 0,1 0 0 0 0,-1 1-1 0 0,0-1 1 0 0,1 0 0 0 0,-1 1 0 0 0,0-1 0 0 0,0 0 0 0 0,1 1 0 0 0,-1-1 0 0 0,0 1 0 0 0,0-1 0 0 0,0 0-1 0 0,0 1 1 0 0,1-1 0 0 0,-1 1 0 0 0,0-1 0 0 0,0 1 0 0 0,0-1 0 0 0,0 0 0 0 0,0 1 0 0 0,0-1 0 0 0,0 1-1 0 0,0-1 1 0 0,0 1 0 0 0,0-1 0 0 0,0 0 0 0 0,-1 1 0 0 0,1 0 0 0 0,-1 17 206 0 0,-1-8-77 0 0,0-1 0 0 0,-1 0 0 0 0,0 0 0 0 0,-1 0 0 0 0,-4 8 0 0 0,4-10-76 0 0,0 0 0 0 0,1 0-1 0 0,0 0 1 0 0,1 0 0 0 0,0 1 0 0 0,0-1-1 0 0,0 1 1 0 0,0 8 0 0 0,2-14-96 0 0,5-3 26 0 0,-1 0 0 0 0,0 0 0 0 0,1 0 0 0 0,-1-1 0 0 0,0 1 0 0 0,0-1 0 0 0,0 0 0 0 0,0 0-1 0 0,0-1 1 0 0,0 1 0 0 0,-1-1 0 0 0,1 0 0 0 0,4-4 0 0 0,-5 3 3 0 0,1 1-1 0 0,-1 0 0 0 0,0 1 1 0 0,1-1-1 0 0,0 1 0 0 0,0-1 0 0 0,0 1 1 0 0,0 0-1 0 0,0 1 0 0 0,0-1 0 0 0,0 1 1 0 0,1 0-1 0 0,5-2 0 0 0,-9 18-260 0 0,-1 95 648 0 0,5-110-464 0 0,1 0 35 0 0,0-1-1 0 0,0 0 0 0 0,0 0 1 0 0,8-3-1 0 0,-8 2-45 0 0,1 0-1 0 0,-1 1 1 0 0,0 0-1 0 0,9 0 0 0 0,-14 1 94 0 0,-1 0 0 0 0,1 0 0 0 0,-1 1 1 0 0,0-1-1 0 0,1 0 0 0 0,-1 1 0 0 0,0-1 0 0 0,1 1 0 0 0,-1-1 0 0 0,0 1 0 0 0,0-1 0 0 0,1 0 0 0 0,-1 1 0 0 0,0-1 0 0 0,0 1 0 0 0,0-1 0 0 0,0 1 0 0 0,0-1 0 0 0,0 1 0 0 0,1-1 0 0 0,-1 1 0 0 0,0-1 0 0 0,0 1 0 0 0,-1-1 0 0 0,1 2 0 0 0,0 18-39 0 0,0-15 53 0 0,1 6 59 0 0,-1 0 1 0 0,-1 1-1 0 0,0-1 0 0 0,0 0 0 0 0,-1 1 0 0 0,0-1 1 0 0,-1 0-1 0 0,0 0 0 0 0,-8 17 0 0 0,4-16-83 0 0,25-42-2273 0 0,-5 18 1162 0 0,-8 26-248 0 0,-6-12 1474 0 0,0 0 0 0 0,0 1 1 0 0,-1-1-1 0 0,1 0 1 0 0,-1 0-1 0 0,-2 2 1 0 0,-28 29 893 0 0,15-17-620 0 0,-63 64 395 0 0,-176 192 1794 0 0,240-255-2286 0 0,16-17-261 0 0,0-1 0 0 0,0 1-1 0 0,0 0 1 0 0,0 0 0 0 0,0 0 0 0 0,0 0 0 0 0,0 0 0 0 0,0 0-1 0 0,0 0 1 0 0,0 0 0 0 0,0 0 0 0 0,0 0 0 0 0,0 0 0 0 0,0 0-1 0 0,0 0 1 0 0,0 0 0 0 0,0 0 0 0 0,0 0 0 0 0,0 0-1 0 0,0 0 1 0 0,0-1 0 0 0,0 1 0 0 0,0 0 0 0 0,0 0 0 0 0,0 0-1 0 0,0 0 1 0 0,0 0 0 0 0,0 0 0 0 0,0 0 0 0 0,0 0 0 0 0,0 0-1 0 0,0 0 1 0 0,-1 0 0 0 0,1 0 0 0 0,0 0 0 0 0,0 0 0 0 0,0 0-1 0 0,0 0 1 0 0,0 0 0 0 0,0 0 0 0 0,0 0 0 0 0,0 0 0 0 0,0 0-1 0 0,0 0 1 0 0,0 0 0 0 0,0 0 0 0 0,0 0 0 0 0,0 0 0 0 0,0 0-1 0 0,0 0 1 0 0,0 0 0 0 0,0 0 0 0 0,0 0 0 0 0,-1 0 0 0 0,9-15-83 0 0,37-47-184 0 0,12-20-566 0 0,-41 52-515 0 0,-1-2-1 0 0,-2 0 1 0 0,-1 0 0 0 0,-2-1 0 0 0,-1-1 0 0 0,6-48-1 0 0,-5 4 5075 0 0,-12 98-1932 0 0,-1-8-1349 0 0,0 0 0 0 0,-1 0 0 0 0,0 0 0 0 0,-11 21 0 0 0,-31 45 1158 0 0,27-46-940 0 0,-1-3 162 0 0,-32 37-1 0 0,7-10 532 0 0,44-55-1281 0 0,1-2-60 0 0,0 0 0 0 0,-1-1-1 0 0,1 1 1 0 0,0 0-1 0 0,0-1 1 0 0,0 1 0 0 0,0 0-1 0 0,0-1 1 0 0,0 1-1 0 0,1 0 1 0 0,-1-2-1 0 0,1-2 11 0 0,0-5-47 0 0,1 0 0 0 0,0 0 0 0 0,1 1 0 0 0,0-1 0 0 0,1 1 0 0 0,7-15 0 0 0,6-16-77 0 0,15-62-530 0 0,-27 84 176 0 0,-1-1 1 0 0,-1 0-1 0 0,1-29 1 0 0,-6 71 643 0 0,-1 0 0 0 0,-1 0 0 0 0,-1-1 0 0 0,-12 36 0 0 0,4-11 189 0 0,-55 223 1275 0 0,45-175-1083 0 0,18-74-383 0 0,1-1 0 0 0,0 2 0 0 0,-1 33 0 0 0,16-67-308 0 0,17-23 172 0 0,-3-1 0 0 0,36-63 1 0 0,27-92-1165 0 0,-66 142 744 0 0,-20 81-19 0 0,-4 9 581 0 0,-2-1 0 0 0,-2-1 0 0 0,-15 54 0 0 0,-10 65 649 0 0,31-158-840 0 0,0 0-1 0 0,0 1 0 0 0,0-1 1 0 0,0 0-1 0 0,0 0 1 0 0,0 0-1 0 0,0 0 0 0 0,0 0 1 0 0,0 0-1 0 0,0 1 1 0 0,0-1-1 0 0,0 0 0 0 0,0 0 1 0 0,0 0-1 0 0,0 0 1 0 0,0 0-1 0 0,0 1 0 0 0,0-1 1 0 0,0 0-1 0 0,0 0 1 0 0,0 0-1 0 0,0 0 0 0 0,0 0 1 0 0,0 0-1 0 0,0 1 0 0 0,0-1 1 0 0,0 0-1 0 0,0 0 1 0 0,0 0-1 0 0,0 0 0 0 0,1 0 1 0 0,-1 0-1 0 0,0 1 1 0 0,0-1-1 0 0,0 0 0 0 0,0 0 1 0 0,0 0-1 0 0,0 0 1 0 0,0 0-1 0 0,1 0 0 0 0,-1 0 1 0 0,0 0-1 0 0,0 0 1 0 0,0 0-1 0 0,0 0 0 0 0,0 0 1 0 0,1 0-1 0 0,-1 0 1 0 0,0 0-1 0 0,8-6 18 0 0,13-20-48 0 0,-15 18 71 0 0,50-61-308 0 0,-2-3 0 0 0,49-91 0 0 0,-97 147 233 0 0,0 2 22 0 0,-7 24 23 0 0,-3 1 4 0 0,0 0 0 0 0,-1 1 0 0 0,0-2 0 0 0,-1 1 0 0 0,0-1 0 0 0,-11 14 0 0 0,-2 5 16 0 0,-112 156 359 0 0,113-164-314 0 0,-1 0-1 0 0,0-1 0 0 0,-2-2 0 0 0,0 0 1 0 0,-1-1-1 0 0,-26 16 0 0 0,45-31-65 0 0,0-1 1 0 0,0 1-1 0 0,0-1 0 0 0,0 1 0 0 0,0-1 0 0 0,-1 0 0 0 0,1 0 0 0 0,0-1 0 0 0,0 1 1 0 0,-7 0-1 0 0,9-1-10 0 0,0-1 1 0 0,0 1-1 0 0,0 0 0 0 0,0-1 1 0 0,1 1-1 0 0,-1 0 1 0 0,0-1-1 0 0,0 1 1 0 0,1-1-1 0 0,-1 1 0 0 0,0-1 1 0 0,1 1-1 0 0,-1-1 1 0 0,0 0-1 0 0,1 1 0 0 0,-1-1 1 0 0,1 0-1 0 0,-1 0 1 0 0,1 1-1 0 0,-1-1 1 0 0,1 0-1 0 0,0 0 0 0 0,-1 0 1 0 0,1 1-1 0 0,0-1 1 0 0,0 0-1 0 0,-1 0 1 0 0,1 0-1 0 0,0 0 0 0 0,0-1 1 0 0,-2-35-164 0 0,1 24 73 0 0,-12-107-172 0 0,10 100 175 0 0,-1 0 0 0 0,-2 1 0 0 0,-14-38 0 0 0,19 55 80 0 0,0 0 1 0 0,0 0-1 0 0,0-1 1 0 0,-1 1-1 0 0,1 0 1 0 0,-1 0-1 0 0,1 0 0 0 0,-1 0 1 0 0,0 1-1 0 0,0-1 1 0 0,1 0-1 0 0,-1 1 0 0 0,-1-1 1 0 0,1 1-1 0 0,0 0 1 0 0,0 0-1 0 0,0 0 1 0 0,-1 0-1 0 0,1 0 0 0 0,0 0 1 0 0,-1 0-1 0 0,1 1 1 0 0,-1-1-1 0 0,1 1 0 0 0,-1 0 1 0 0,1 0-1 0 0,-1 0 1 0 0,-4 0-1 0 0,1 1-5 0 0,-1 1 0 0 0,1 0 0 0 0,-1-1 0 0 0,1 2 1 0 0,0-1-1 0 0,0 1 0 0 0,0 0 0 0 0,0 0 0 0 0,-8 7 0 0 0,-36 30 158 0 0,-55 57 0 0 0,57-51 231 0 0,48-45-376 0 0,0-1 0 0 0,0 0 0 0 0,0 0 0 0 0,0 0 0 0 0,0 0 0 0 0,0 0 0 0 0,0 1 0 0 0,-1-1 0 0 0,1 0 0 0 0,0 0 0 0 0,0 0 0 0 0,0 0 0 0 0,0 0 0 0 0,0 0 0 0 0,-1 0 0 0 0,1 1 0 0 0,0-1 0 0 0,0 0 0 0 0,0 0 0 0 0,0 0 0 0 0,-1 0 0 0 0,1 0 0 0 0,0 0 0 0 0,0 0 0 0 0,0 0 0 0 0,0 0 0 0 0,-1 0 0 0 0,1 0 0 0 0,0 0 0 0 0,0 0 0 0 0,0 0 0 0 0,-1 0 0 0 0,1 0 0 0 0,0 0 0 0 0,0 0 0 0 0,0-1 0 0 0,0 1 0 0 0,-1 0 0 0 0,0-8 45 0 0,4-12 16 0 0,1 7-51 0 0,1 0 0 0 0,0 0 0 0 0,13-22-1 0 0,1-3-41 0 0,-9 18-41 0 0,-7 13-7 0 0,1 0-1 0 0,-1 0 0 0 0,0-1 1 0 0,0 1-1 0 0,-1-1 0 0 0,0 0 1 0 0,0 0-1 0 0,0-10 0 0 0,-13 32-103 0 0,-186 206 701 0 0,195-218-497 0 0,0 1-3 0 0,0-1 1 0 0,0 1-1 0 0,0 0 0 0 0,0 0 1 0 0,0 0-1 0 0,-2 4 1 0 0,4-6-43 0 0,3-5-42 0 0,10-14 56 0 0,2 1 1 0 0,0 0-1 0 0,24-19 0 0 0,-19 18-293 0 0,-1-1 0 0 0,21-26 0 0 0,-45 49-46 0 0,-2 2 282 0 0,-1-1 0 0 0,1 0 0 0 0,-15 7 0 0 0,-4 4 91 0 0,-34 23 563 0 0,58-38-458 0 0,2-2-131 0 0,0 0 0 0 0,-1-1-1 0 0,1 1 1 0 0,0 0 0 0 0,0 0-1 0 0,1 0 1 0 0,-1 0 0 0 0,0-1 0 0 0,0 1-1 0 0,0 0 1 0 0,1 0 0 0 0,-1 0-1 0 0,1 0 1 0 0,-1 0 0 0 0,1 0-1 0 0,-1 0 1 0 0,2-2 0 0 0,8-10-18 0 0,0 1 0 0 0,1 0 0 0 0,16-14-1 0 0,7-8-98 0 0,-18 17 38 0 0,-8 9-29 0 0,0 0 0 0 0,0-1 0 0 0,6-10-1 0 0,-13 17 21 0 0,-1 4 19 0 0,0-1 76 0 0,0 0 0 0 0,-1 0 1 0 0,1 1-1 0 0,0-1 0 0 0,-1 0 0 0 0,1 0 1 0 0,-1 0-1 0 0,1 0 0 0 0,-1 0 0 0 0,0 0 1 0 0,1 0-1 0 0,-1 0 0 0 0,0 0 0 0 0,0 0 1 0 0,-2 1-1 0 0,-17 14-1 0 0,9-8 13 0 0,-6 12-17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304"/>
    </inkml:context>
    <inkml:brush xml:id="br0">
      <inkml:brushProperty name="width" value="0.05" units="cm"/>
      <inkml:brushProperty name="height" value="0.05" units="cm"/>
      <inkml:brushProperty name="color" value="#66CC00"/>
    </inkml:brush>
  </inkml:definitions>
  <inkml:trace contextRef="#ctx0" brushRef="#br0">0 10 4610 0 0,'0'0'3418'0'0,"34"0"-2946"0"0,112 0-160 0 0,485-8 1457 0 0,-305 6-2032 0 0,-205 3-1995 0 0,-80-1-424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819"/>
    </inkml:context>
    <inkml:brush xml:id="br0">
      <inkml:brushProperty name="width" value="0.05" units="cm"/>
      <inkml:brushProperty name="height" value="0.05" units="cm"/>
      <inkml:brushProperty name="color" value="#66CC00"/>
    </inkml:brush>
  </inkml:definitions>
  <inkml:trace contextRef="#ctx0" brushRef="#br0">1 52 5795 0 0,'0'0'3193'0'0,"37"-1"-2747"0"0,118-2-46 0 0,-52-4 82 0 0,-64 4-212 0 0,148-10 346 0 0,128-7 118 0 0,-102 15-5067 0 0,-190 5 1052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5.612"/>
    </inkml:context>
    <inkml:brush xml:id="br0">
      <inkml:brushProperty name="width" value="0.05" units="cm"/>
      <inkml:brushProperty name="height" value="0.05" units="cm"/>
      <inkml:brushProperty name="color" value="#66CC00"/>
    </inkml:brush>
  </inkml:definitions>
  <inkml:trace contextRef="#ctx0" brushRef="#br0">0 1 5731 0 0,'0'0'3020'0'0,"34"0"-2425"0"0,108 0-94 0 0,21-1 121 0 0,89 2-145 0 0,-145 7-435 0 0,11 0-356 0 0,-61-8-2231 0 0,-33 0-574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062"/>
    </inkml:context>
    <inkml:brush xml:id="br0">
      <inkml:brushProperty name="width" value="0.05" units="cm"/>
      <inkml:brushProperty name="height" value="0.05" units="cm"/>
      <inkml:brushProperty name="color" value="#66CC00"/>
    </inkml:brush>
  </inkml:definitions>
  <inkml:trace contextRef="#ctx0" brushRef="#br0">0 1 4242 0 0,'0'0'4495'0'0,"33"0"-4092"0"0,106 0-96 0 0,375 0 1214 0 0,-421 6-3324 0 0,-81-5 698 0 0,6 1-1897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513"/>
    </inkml:context>
    <inkml:brush xml:id="br0">
      <inkml:brushProperty name="width" value="0.05" units="cm"/>
      <inkml:brushProperty name="height" value="0.05" units="cm"/>
      <inkml:brushProperty name="color" value="#66CC00"/>
    </inkml:brush>
  </inkml:definitions>
  <inkml:trace contextRef="#ctx0" brushRef="#br0">1 0 4242 0 0,'0'0'3471'0'0,"16"1"-2692"0"0,225 11 934 0 0,-159-10-1084 0 0,46 3-229 0 0,-37 0-931 0 0,-31-4-4252 0 0,-46-1 2032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167"/>
    </inkml:context>
    <inkml:brush xml:id="br0">
      <inkml:brushProperty name="width" value="0.05" units="cm"/>
      <inkml:brushProperty name="height" value="0.05" units="cm"/>
      <inkml:brushProperty name="color" value="#66CC00"/>
    </inkml:brush>
  </inkml:definitions>
  <inkml:trace contextRef="#ctx0" brushRef="#br0">68 1 5971 0 0,'0'0'4743'0'0,"0"14"-4772"0"0,-7 62 724 0 0,0 4-120 0 0,4 69-380 0 0,2-144-444 0 0,1 1 0 0 0,-1 0 1 0 0,-1-1-1 0 0,1 1 0 0 0,-1-1 1 0 0,0 0-1 0 0,0 0 0 0 0,0 1 1 0 0,-1-1-1 0 0,0-1 0 0 0,-5 8 1 0 0,3-4-472 0 0,1-1 1 0 0,-1 1 0 0 0,-4 13-1 0 0,8-12-3007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507"/>
    </inkml:context>
    <inkml:brush xml:id="br0">
      <inkml:brushProperty name="width" value="0.05" units="cm"/>
      <inkml:brushProperty name="height" value="0.05" units="cm"/>
      <inkml:brushProperty name="color" value="#66CC00"/>
    </inkml:brush>
  </inkml:definitions>
  <inkml:trace contextRef="#ctx0" brushRef="#br0">125 0 2673 0 0,'0'0'6019'0'0,"0"21"-5339"0"0,0 68-189 0 0,0-71-228 0 0,-1-1-1 0 0,0 1 1 0 0,-2 0-1 0 0,0-1 0 0 0,-7 21 1 0 0,1-1 288 0 0,-22 93 367 0 0,28-113-925 0 0,-1-1-1 0 0,0 1 1 0 0,-2-1-1 0 0,-8 19 1 0 0,-9 4-3136 0 0,10-23-277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299"/>
    </inkml:context>
    <inkml:brush xml:id="br0">
      <inkml:brushProperty name="width" value="0.05" units="cm"/>
      <inkml:brushProperty name="height" value="0.05" units="cm"/>
      <inkml:brushProperty name="color" value="#66CC00"/>
    </inkml:brush>
  </inkml:definitions>
  <inkml:trace contextRef="#ctx0" brushRef="#br0">12 17 1169 0 0,'0'0'4028'0'0,"-1"-4"-3657"0"0,-2-1-871 0 0,-1-2 3093 0 0,2 20-455 0 0,1 22-1150 0 0,1-12-736 0 0,2 33 0 0 0,-2-52-245 0 0,1-1 1 0 0,0 0 0 0 0,0 1 0 0 0,1-1 0 0 0,-1 0 0 0 0,1 0 0 0 0,-1 0 0 0 0,1 0 0 0 0,3 4 0 0 0,23 25 74 0 0,-19-22-38 0 0,-6-8-47 0 0,1 1 1 0 0,-1 0-1 0 0,1-1 0 0 0,-1 0 1 0 0,1 1-1 0 0,0-1 1 0 0,0-1-1 0 0,0 1 0 0 0,0-1 1 0 0,0 1-1 0 0,0-1 1 0 0,0 0-1 0 0,6 0 0 0 0,10 1 17 0 0,32-1 0 0 0,-36-1 6 0 0,158 0 89 0 0,37 0-577 0 0,-72 0-4797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830"/>
    </inkml:context>
    <inkml:brush xml:id="br0">
      <inkml:brushProperty name="width" value="0.05" units="cm"/>
      <inkml:brushProperty name="height" value="0.05" units="cm"/>
      <inkml:brushProperty name="color" value="#66CC00"/>
    </inkml:brush>
  </inkml:definitions>
  <inkml:trace contextRef="#ctx0" brushRef="#br0">1 0 3714 0 0,'0'0'3743'0'0,"15"3"-3380"0"0,-2-1-277 0 0,98 10 604 0 0,283 0 1169 0 0,-246 0-1739 0 0,33 1-477 0 0,-110-13-2804 0 0,-37 0 218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266"/>
    </inkml:context>
    <inkml:brush xml:id="br0">
      <inkml:brushProperty name="width" value="0.05" units="cm"/>
      <inkml:brushProperty name="height" value="0.05" units="cm"/>
      <inkml:brushProperty name="color" value="#66CC00"/>
    </inkml:brush>
  </inkml:definitions>
  <inkml:trace contextRef="#ctx0" brushRef="#br0">1 0 3298 0 0,'0'0'3937'0'0,"25"1"-3331"0"0,82 3-99 0 0,370-2 1318 0 0,-262-3-1692 0 0,-174 1-1379 0 0,71 11 0 0 0,-95-9-1254 0 0,0 0-1806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3:15.547"/>
    </inkml:context>
    <inkml:brush xml:id="br0">
      <inkml:brushProperty name="width" value="0.35" units="cm"/>
      <inkml:brushProperty name="height" value="0.35" units="cm"/>
    </inkml:brush>
  </inkml:definitions>
  <inkml:trace contextRef="#ctx0" brushRef="#br0">1204 481 11605 0 0,'0'0'46'0'0,"3"-20"-49"0"0,10-67 224 0 0,-4 41 528 0 0,-7 40-364 0 0,-1 0 1 0 0,0 0-1 0 0,0-1 1 0 0,0-10 154 0 0,-1 21-193 0 0,-1-1-299 0 0,1 0 0 0 0,-1 0 1 0 0,1 0-1 0 0,-1 0 0 0 0,0 0 0 0 0,0-1 0 0 0,0 1 1 0 0,0 0-1 0 0,-1-1 0 0 0,1 1 0 0 0,-1-1 0 0 0,-3 5 1 0 0,-32 31-6 0 0,24-25-9 0 0,-33 29 60 0 0,-2-1-1 0 0,-101 64 0 0 0,143-101 30 0 0,0 0 0 0 0,-1-1 0 0 0,1 0-1 0 0,-12 4 1 0 0,16-6-58 0 0,-1-1 66 0 0,2-6-26 0 0,2-8-120 0 0,0 1-1 0 0,1-1 0 0 0,0 0 0 0 0,8-23 0 0 0,25-55 75 0 0,-21 56-90 0 0,11-38 0 0 0,-20 53 28 0 0,0 0 0 0 0,-2-1 1 0 0,2-43-1 0 0,-4 60 6 0 0,-1 5-4 0 0,0-1-1 0 0,0 1 0 0 0,0-1 1 0 0,0 0-1 0 0,0 1 0 0 0,0-1 1 0 0,0 1-1 0 0,0-1 1 0 0,0 1-1 0 0,0-1 0 0 0,0 0 1 0 0,0 1-1 0 0,0-1 0 0 0,0 1 1 0 0,0-1-1 0 0,-1 1 1 0 0,1-1-1 0 0,0 1 0 0 0,0-1 1 0 0,-1 1-1 0 0,1-1 0 0 0,0 1 1 0 0,-1-1-1 0 0,1 1 1 0 0,-1 0-1 0 0,1-1 0 0 0,0 1 1 0 0,-1-1-1 0 0,1 1 1 0 0,-1 0-1 0 0,1 0 0 0 0,-1-1 1 0 0,1 1-1 0 0,-1 0 0 0 0,1 0 1 0 0,-1-1-1 0 0,1 1 1 0 0,-1 0-1 0 0,0 0 0 0 0,1 0 1 0 0,-1 0-1 0 0,1 0 0 0 0,-1 0 1 0 0,1 0-1 0 0,-1 0 1 0 0,1 0-1 0 0,-2 0 0 0 0,-6 0 9 0 0,-1 1-1 0 0,0 0 0 0 0,0 0 1 0 0,1 1-1 0 0,-1 0 1 0 0,1 0-1 0 0,0 1 0 0 0,0 0 1 0 0,0 1-1 0 0,-10 5 0 0 0,-82 54-4 0 0,77-47-34 0 0,-278 218 176 0 0,296-231-188 0 0,8-9-55 0 0,12-14-115 0 0,40-39 213 0 0,19-22 258 0 0,-54 56-238 0 0,37-48 51 0 0,-50 63-49 0 0,-1 0 0 0 0,0-1 0 0 0,0 1 1 0 0,-1-1-1 0 0,4-13 0 0 0,-8 23-20 0 0,-1 0 0 0 0,0 1 0 0 0,1-1 0 0 0,-1 0 0 0 0,0 1-1 0 0,0-1 1 0 0,0 0 0 0 0,1 0 0 0 0,-1 1 0 0 0,0-1 0 0 0,0 0 0 0 0,0 0 0 0 0,0 1-1 0 0,0-1 1 0 0,-1 0 0 0 0,1 1 0 0 0,0-1 0 0 0,0 0 0 0 0,0 0 0 0 0,-1 1-1 0 0,1-1 1 0 0,-1-1 0 0 0,0 2 1 0 0,0 0 0 0 0,1 0-1 0 0,-1 0 1 0 0,0 0 0 0 0,0 0-1 0 0,0 0 1 0 0,0 0 0 0 0,0 0 0 0 0,0 0-1 0 0,0 0 1 0 0,1 0 0 0 0,-1 0-1 0 0,0 0 1 0 0,0 1 0 0 0,0-1 0 0 0,0 0-1 0 0,1 1 1 0 0,-1-1 0 0 0,0 1-1 0 0,-1 0 1 0 0,-35 20 71 0 0,1 2 0 0 0,-34 28 0 0 0,52-38-70 0 0,-231 182 23 0 0,222-176-4 0 0,30-34-161 0 0,10-5 94 0 0,1 1 0 0 0,1 0 0 0 0,21-19-1 0 0,-2 1 168 0 0,1-2-65 0 0,-2-2 0 0 0,-2 0-1 0 0,36-65 1 0 0,-64 101-56 0 0,0 0-1 0 0,-1 0 1 0 0,0 0-1 0 0,0-1 1 0 0,0 1-1 0 0,-1 0 1 0 0,0-1-1 0 0,0 0 1 0 0,1-7-1 0 0,-2 12-3 0 0,-1 0 1 0 0,1 0-1 0 0,0 1 0 0 0,0-1 0 0 0,0 0 0 0 0,-1 0 0 0 0,1 1 0 0 0,-1-1 0 0 0,1 0 1 0 0,0 1-1 0 0,-1-1 0 0 0,1 0 0 0 0,-1 1 0 0 0,1-1 0 0 0,-1 1 0 0 0,0-1 1 0 0,1 1-1 0 0,-1-1 0 0 0,0 1 0 0 0,1 0 0 0 0,-1-1 0 0 0,0 1 0 0 0,1 0 0 0 0,-1-1 1 0 0,0 1-1 0 0,0 0 0 0 0,1 0 0 0 0,-1-1 0 0 0,0 1 0 0 0,0 0 0 0 0,1 0 1 0 0,-1 0-1 0 0,0 0 0 0 0,0 0 0 0 0,1 0 0 0 0,-1 1 0 0 0,0-1 0 0 0,-1 0 0 0 0,-34 7 38 0 0,4 5-31 0 0,1 2 0 0 0,1 1 1 0 0,0 1-1 0 0,-27 20 0 0 0,-54 43-31 0 0,68-47 30 0 0,41-31 0 0 0,13-5-95 0 0,0 0 1 0 0,-1-1-1 0 0,1 0 1 0 0,-1 0-1 0 0,14-11 1 0 0,8-4 152 0 0,4-3-2 0 0,30-17 18 0 0,-76 50-179 0 0,-206 146 204 0 0,155-112-78 0 0,59-42-19 0 0,3-5-77 0 0,0 0 33 0 0,0 0 0 0 0,0 0 0 0 0,0 0 0 0 0,1 1 0 0 0,-1-1 0 0 0,1 0 1 0 0,0 1-1 0 0,-1-1 0 0 0,5-3 0 0 0,25-23-80 0 0,-10 9 128 0 0,19-24 59 0 0,37-54 0 0 0,-62 73-148 0 0,-15 24-8 0 0,-46 27 68 0 0,1 2 1 0 0,-56 45-1 0 0,47-33 42 0 0,48-35-21 0 0,5-5 1 0 0,-1 1 0 0 0,1 0 0 0 0,-1 0 0 0 0,1 0 1 0 0,-1 0-1 0 0,1 0 0 0 0,-1 1 0 0 0,1-1 0 0 0,0 0 0 0 0,0 1 0 0 0,0-1 1 0 0,0 1-1 0 0,0-1 0 0 0,0 1 0 0 0,0-1 0 0 0,-1 3 0 0 0,7-3-47 0 0,9-2 3 0 0,-1 0-1 0 0,0-1 1 0 0,1 0 0 0 0,18-7 0 0 0,57-23-15 0 0,-66 23 58 0 0,36-14 49 0 0,43-17 67 0 0,-84 35-98 0 0,0 0-1 0 0,1 0 0 0 0,30-2 0 0 0,-48 7-28 0 0,1 0 0 0 0,-1-1-1 0 0,1 1 1 0 0,-1 0 0 0 0,1 0-1 0 0,-1 0 1 0 0,1 0 0 0 0,-1 1-1 0 0,0-1 1 0 0,1 0 0 0 0,-1 0-1 0 0,1 1 1 0 0,-1-1 0 0 0,0 1-1 0 0,1-1 1 0 0,-1 1 0 0 0,0 0-1 0 0,2 1 1 0 0,-2-1 8 0 0,0 1 0 0 0,-1 0 0 0 0,1-1 0 0 0,0 1 0 0 0,-1 0 0 0 0,0 0 0 0 0,1-1 0 0 0,-1 1 0 0 0,0 0 1 0 0,0 0-1 0 0,0 0 0 0 0,0 3 0 0 0,-4 79 187 0 0,3-73-173 0 0,-1-1 0 0 0,0 0 1 0 0,-1 0-1 0 0,0 0 0 0 0,-9 18 1 0 0,12-26-14 0 0,-31 64 24 0 0,28-58-25 0 0,1 0 1 0 0,0 1-1 0 0,0-1 0 0 0,0 1 1 0 0,1-1-1 0 0,0 11 0 0 0,1-19 1 0 0,0 1 0 0 0,0 0 0 0 0,0-1 0 0 0,0 1-1 0 0,0 0 1 0 0,0-1 0 0 0,1 1 0 0 0,-1 0 0 0 0,0-1-1 0 0,0 1 1 0 0,1 0 0 0 0,-1-1 0 0 0,1 1 0 0 0,-1-1 0 0 0,0 1-1 0 0,1 0 1 0 0,-1-1 0 0 0,1 1 0 0 0,-1-1 0 0 0,1 0 0 0 0,-1 1-1 0 0,1-1 1 0 0,0 1 0 0 0,-1-1 0 0 0,1 0 0 0 0,-1 1 0 0 0,1-1-1 0 0,0 0 1 0 0,-1 0 0 0 0,1 0 0 0 0,0 1 0 0 0,0-1 0 0 0,-1 0-1 0 0,1 0 1 0 0,0 0 0 0 0,-1 0 0 0 0,2 0 0 0 0,32-4-101 0 0,-29 3 77 0 0,14-4-27 0 0,-1 0 0 0 0,0-1 0 0 0,22-10-1 0 0,54-32 149 0 0,-59 30-60 0 0,103-60 148 0 0,25-12-61 0 0,-160 88-106 0 0,8-3-77 0 0,-9 7-6 0 0,-5 5-1 0 0,-10 10 104 0 0,0-2 0 0 0,-1 1 0 0 0,-1-2 0 0 0,-16 13 0 0 0,1 0-17 0 0,-1 2 7 0 0,-208 201 213 0 0,234-225-230 0 0,3-3-6 0 0,0-1 0 0 0,0 1 0 0 0,1 0 0 0 0,-1 0 0 0 0,1-1 0 0 0,-1 1 0 0 0,1 0 0 0 0,0 0 0 0 0,-1 0 0 0 0,1 1 0 0 0,0-1 0 0 0,0 0 0 0 0,1 0 0 0 0,-1 1-1 0 0,0-1 1 0 0,0 3 0 0 0,2-3-29 0 0,7-3-40 0 0,8-3-10 0 0,1 0 0 0 0,-1-1 0 0 0,24-11 0 0 0,49-30 180 0 0,-52 26-12 0 0,208-119 334 0 0,-101 55-403 0 0,-143 84-24 0 0,8-5-8 0 0,0 0 0 0 0,0 0 0 0 0,15-4 0 0 0,-24 9 3 0 0,0 0 1 0 0,1 0-1 0 0,-1 0 0 0 0,1 0 0 0 0,-1 0 1 0 0,0 0-1 0 0,1 0 0 0 0,-1 0 0 0 0,1 0 1 0 0,-1 0-1 0 0,0 1 0 0 0,1-1 0 0 0,-1 0 1 0 0,0 0-1 0 0,1 0 0 0 0,-1 1 0 0 0,0-1 1 0 0,1 0-1 0 0,-1 0 0 0 0,0 1 0 0 0,1-1 1 0 0,-1 0-1 0 0,0 1 0 0 0,0-1 0 0 0,1 0 1 0 0,-1 1-1 0 0,0-1 0 0 0,0 0 0 0 0,0 1 1 0 0,1-1-1 0 0,-1 0 0 0 0,0 1 0 0 0,0-1 1 0 0,0 1-1 0 0,0-1 0 0 0,0 1 0 0 0,0-1 1 0 0,0 0-1 0 0,0 1 0 0 0,0-1 0 0 0,0 1 0 0 0,0-1 1 0 0,0 0-1 0 0,0 1 0 0 0,0-1 0 0 0,0 1 1 0 0,-1 0-1 0 0,-3 22 81 0 0,-1-13-51 0 0,-1 0 1 0 0,1-1-1 0 0,-2 0 0 0 0,1 0 0 0 0,-14 15 0 0 0,10-13-13 0 0,-89 97 72 0 0,15-19-45 0 0,81-85-37 0 0,0-1-1 0 0,0 0 0 0 0,0 0 0 0 0,1 0 0 0 0,-1 0 1 0 0,1 1-1 0 0,0-1 0 0 0,0 1 0 0 0,0 0 0 0 0,0 0 0 0 0,0 0 0 0 0,0 4 1 0 0,2-8-3 0 0,0 0 0 0 0,0 1 1 0 0,0-1-1 0 0,-1 0 1 0 0,1 0-1 0 0,0 0 1 0 0,0 0-1 0 0,0 0 1 0 0,0 1-1 0 0,0-1 0 0 0,0 0 1 0 0,0 0-1 0 0,0 0 1 0 0,0 0-1 0 0,0 1 1 0 0,0-1-1 0 0,1 0 1 0 0,-1 0-1 0 0,0 0 0 0 0,0 0 1 0 0,0 0-1 0 0,0 1 1 0 0,0-1-1 0 0,0 0 1 0 0,0 0-1 0 0,0 0 1 0 0,0 0-1 0 0,0 0 1 0 0,1 0-1 0 0,-1 1 0 0 0,0-1 1 0 0,0 0-1 0 0,0 0 1 0 0,0 0-1 0 0,0 0 1 0 0,0 0-1 0 0,1 0 1 0 0,-1 0-1 0 0,0 0 0 0 0,0 0 1 0 0,0 0-1 0 0,0 0 1 0 0,0 0-1 0 0,1 0 1 0 0,-1 0-1 0 0,0 0 1 0 0,0 0-1 0 0,0 0 0 0 0,0 0 1 0 0,1 0-1 0 0,-1 0 1 0 0,0 0-1 0 0,0 0 1 0 0,0 0-1 0 0,0 0 1 0 0,0 0-1 0 0,1 0 1 0 0,7 0-31 0 0,0-1 0 0 0,1 0 0 0 0,-1 0 0 0 0,0 0 0 0 0,0-1 1 0 0,0-1-1 0 0,9-3 0 0 0,58-28-28 0 0,-53 23 71 0 0,139-78 83 0 0,-92 49-67 0 0,76-33 1 0 0,-144 72-35 0 0,-1 1-1 0 0,1 0 0 0 0,-1 0 1 0 0,1-1-1 0 0,-1 1 1 0 0,1 0-1 0 0,0 0 1 0 0,-1 0-1 0 0,1-1 1 0 0,-1 1-1 0 0,1 0 0 0 0,0 0 1 0 0,-1 0-1 0 0,1 0 1 0 0,0 0-1 0 0,-1 0 1 0 0,1 1-1 0 0,-1-1 0 0 0,1 0 1 0 0,0 0-1 0 0,-1 0 1 0 0,1 0-1 0 0,0 1 1 0 0,-1-1 3 0 0,1 1 0 0 0,-1-1 0 0 0,0 1 0 0 0,0-1 1 0 0,1 1-1 0 0,-1 0 0 0 0,0-1 0 0 0,0 1 0 0 0,0-1 1 0 0,0 1-1 0 0,1-1 0 0 0,-1 1 0 0 0,0 0 0 0 0,0-1 1 0 0,0 1-1 0 0,0-1 0 0 0,0 1 0 0 0,-1-1 0 0 0,1 2 0 0 0,-1 2 20 0 0,0 1-1 0 0,-1 0 0 0 0,0-1 0 0 0,-4 9 0 0 0,-9 9 47 0 0,-1-1 1 0 0,-34 35 0 0 0,28-32-31 0 0,-5 2-10 0 0,21-21-16 0 0,0 1 0 0 0,0-1 0 0 0,1 1 0 0 0,0 0 0 0 0,0 1 0 0 0,-5 7 0 0 0,10-11-13 0 0,6-5-33 0 0,43-21 25 0 0,-1-2 0 0 0,76-55 0 0 0,-23 14 106 0 0,-65 43-60 0 0,-21 12-12 0 0,1 1 0 0 0,-1 1 0 0 0,32-12 0 0 0,-47 20-23 0 0,0 1-1 0 0,1 0 1 0 0,-1 0-1 0 0,0-1 0 0 0,1 1 1 0 0,-1 0-1 0 0,1 0 1 0 0,-1 0-1 0 0,0 0 0 0 0,1 0 1 0 0,-1 0-1 0 0,1-1 1 0 0,-1 1-1 0 0,0 0 0 0 0,1 0 1 0 0,-1 0-1 0 0,1 0 1 0 0,-1 1-1 0 0,0-1 1 0 0,1 0-1 0 0,-1 0 0 0 0,1 0 1 0 0,-1 0-1 0 0,0 0 1 0 0,1 0-1 0 0,-1 1 0 0 0,0-1 1 0 0,1 0-1 0 0,-1 0 1 0 0,0 0-1 0 0,1 1 0 0 0,-1-1 1 0 0,0 0-1 0 0,1 1 1 0 0,-1-1-1 0 0,0 0 1 0 0,0 0-1 0 0,1 1 0 0 0,-1-1 1 0 0,0 1-1 0 0,0-1 1 0 0,0 0-1 0 0,1 1 0 0 0,-1-1 1 0 0,0 0-1 0 0,0 1 1 0 0,0-1-1 0 0,0 1 1 0 0,-4 21 2 0 0,-1-13 29 0 0,1 0 0 0 0,-2-1 1 0 0,1 1-1 0 0,-1-1 0 0 0,-14 14 0 0 0,8-8-7 0 0,-144 156 136 0 0,153-167-151 0 0,2-2-3 0 0,-1 0-1 0 0,1 1 1 0 0,0-1 0 0 0,0 1 0 0 0,-1-1 0 0 0,1 1-1 0 0,0 0 1 0 0,0-1 0 0 0,0 1 0 0 0,0 0 0 0 0,1 0-1 0 0,-1 0 1 0 0,1-1 0 0 0,-1 1 0 0 0,0 3 0 0 0,1-5-4 0 0,0 0 0 0 0,0 1-1 0 0,0-1 1 0 0,0 0 0 0 0,0 0 0 0 0,0 0 0 0 0,0 0 0 0 0,0 0 0 0 0,0 0 0 0 0,0 0 0 0 0,1 1 0 0 0,-1-1 0 0 0,0 0 0 0 0,0 0 0 0 0,0 0-1 0 0,0 0 1 0 0,0 0 0 0 0,0 0 0 0 0,0 0 0 0 0,0 0 0 0 0,0 0 0 0 0,0 0 0 0 0,1 1 0 0 0,-1-1 0 0 0,0 0 0 0 0,0 0 0 0 0,0 0 0 0 0,0 0-1 0 0,0 0 1 0 0,0 0 0 0 0,0 0 0 0 0,0 0 0 0 0,1 0 0 0 0,-1 0 0 0 0,0 0 0 0 0,0 0 0 0 0,0 0 0 0 0,0 0 0 0 0,0 0 0 0 0,0 0 0 0 0,1 0-1 0 0,-1 0 1 0 0,0 0 0 0 0,0 0 0 0 0,0 0 0 0 0,0 0 0 0 0,0-1 0 0 0,0 1 0 0 0,0 0 0 0 0,0 0 0 0 0,1 0 0 0 0,9-1-33 0 0,1 0 1 0 0,0 0-1 0 0,-1-1 1 0 0,0-1-1 0 0,14-4 1 0 0,55-25 55 0 0,-39 15 23 0 0,-6 2-30 0 0,28-11 29 0 0,-54 23-47 0 0,0 1 0 0 0,0 0 0 0 0,0 0 0 0 0,0 1-1 0 0,13-1 1 0 0,-21 2-1 0 0,1 0-1 0 0,-1 0 0 0 0,0 0 1 0 0,1 0-1 0 0,-1 0 0 0 0,0 0 1 0 0,1 0-1 0 0,-1 1 0 0 0,0-1 1 0 0,1 0-1 0 0,-1 0 1 0 0,0 0-1 0 0,1 1 0 0 0,-1-1 1 0 0,0 0-1 0 0,0 0 0 0 0,1 1 1 0 0,-1-1-1 0 0,0 0 0 0 0,0 1 1 0 0,0-1-1 0 0,1 0 0 0 0,-1 1 1 0 0,0-1-1 0 0,0 0 1 0 0,0 1-1 0 0,0-1 0 0 0,0 1 1 0 0,2 15-9 0 0,-5 17 110 0 0,0-23-76 0 0,0 0 0 0 0,-1-1 0 0 0,0 1 0 0 0,-1 0 0 0 0,0-1 0 0 0,0 0 1 0 0,-8 10-1 0 0,4-6 1 0 0,1 0-1 0 0,-11 22 1 0 0,19-35-22 0 0,0 0 0 0 0,0 0 0 0 0,0 1 0 0 0,0-1-1 0 0,0 0 1 0 0,0 0 0 0 0,0 0 0 0 0,0 0 0 0 0,0 0-1 0 0,0 1 1 0 0,0-1 0 0 0,0 0 0 0 0,0 0 0 0 0,0 0-1 0 0,1 0 1 0 0,-1 0 0 0 0,0 0 0 0 0,0 1 0 0 0,0-1-1 0 0,0 0 1 0 0,0 0 0 0 0,0 0 0 0 0,0 0 0 0 0,0 0-1 0 0,0 0 1 0 0,0 0 0 0 0,1 1 0 0 0,-1-1-1 0 0,0 0 1 0 0,0 0 0 0 0,0 0 0 0 0,0 0 0 0 0,0 0-1 0 0,0 0 1 0 0,1 0 0 0 0,-1 0 0 0 0,0 0 0 0 0,0 0-1 0 0,0 0 1 0 0,0 0 0 0 0,0 0 0 0 0,1 0 0 0 0,-1 0-1 0 0,0 0 1 0 0,0 0 0 0 0,0 0 0 0 0,0 0 0 0 0,0 0-1 0 0,1 0 1 0 0,-1 0 0 0 0,0 0 0 0 0,0 0 0 0 0,0 0-1 0 0,0 0 1 0 0,1 0 0 0 0,12-4-71 0 0,33-15 25 0 0,76-42 0 0 0,-75 35 113 0 0,85-33 0 0 0,-126 56-82 0 0,-1 1-1 0 0,1 1 1 0 0,0-1-1 0 0,0 1 1 0 0,13-1-1 0 0,-19 2 12 0 0,1 0 0 0 0,-1 1 0 0 0,1-1 1 0 0,-1 0-1 0 0,1 0 0 0 0,-1 1 0 0 0,0-1 0 0 0,1 0 0 0 0,-1 0 0 0 0,1 1 1 0 0,-1-1-1 0 0,0 0 0 0 0,1 1 0 0 0,-1-1 0 0 0,0 1 0 0 0,1-1 0 0 0,-1 0 1 0 0,0 1-1 0 0,0-1 0 0 0,1 1 0 0 0,-1-1 0 0 0,0 1 0 0 0,0-1 0 0 0,0 1 1 0 0,1-1-1 0 0,-1 1 0 0 0,0-1 0 0 0,0 1 0 0 0,0-1 0 0 0,0 1 0 0 0,0-1 1 0 0,0 1-1 0 0,-1 23 98 0 0,1-16-77 0 0,0 12 48 0 0,-6 36 1 0 0,5-29-42 0 0,2-27-29 0 0,0 1 0 0 0,0-1 1 0 0,0 0-1 0 0,0 1 1 0 0,1-1-1 0 0,-1 0 0 0 0,0 1 1 0 0,0-1-1 0 0,0 0 0 0 0,0 0 1 0 0,0 0-1 0 0,0 0 0 0 0,0 0 1 0 0,1 0-1 0 0,-1 0 1 0 0,0 0-1 0 0,0-1 0 0 0,2 1 1 0 0,-1-1-7 0 0,11-1-3 0 0,0-1 0 0 0,0 0 1 0 0,-1-1-1 0 0,1 0 0 0 0,17-10 0 0 0,63-38 115 0 0,-53 29-79 0 0,-22 12 3 0 0,-13 7-27 0 0,0 1-1 0 0,0 0 1 0 0,1 0 0 0 0,10-4-1 0 0,-15 12-29 0 0,-2 0 42 0 0,0 0 0 0 0,0-1 0 0 0,-1 1 0 0 0,1 0 0 0 0,-1-1 0 0 0,0 1 0 0 0,-1-1 0 0 0,1 0 0 0 0,-1 0 0 0 0,0 0 0 0 0,0 0 0 0 0,-4 5-1 0 0,2-4-1 0 0,1 0 0 0 0,0 1 0 0 0,0-1 0 0 0,1 1 0 0 0,0 0 0 0 0,0 0 0 0 0,-4 10-1 0 0,7-16-8 0 0,0 0-1 0 0,1 0 0 0 0,-1 1 1 0 0,0-1-1 0 0,0 0 0 0 0,0 0 0 0 0,0 0 1 0 0,0 1-1 0 0,0-1 0 0 0,0 0 1 0 0,0 0-1 0 0,0 0 0 0 0,0 1 1 0 0,1-1-1 0 0,-1 0 0 0 0,0 0 0 0 0,0 0 1 0 0,0 0-1 0 0,0 1 0 0 0,1-1 1 0 0,-1 0-1 0 0,0 0 0 0 0,0 0 0 0 0,0 0 1 0 0,1 0-1 0 0,-1 0 0 0 0,0 0 1 0 0,0 1-1 0 0,0-1 0 0 0,1 0 0 0 0,-1 0 1 0 0,0 0-1 0 0,0 0 0 0 0,1 0 1 0 0,-1 0-1 0 0,0 0 0 0 0,0 0 0 0 0,0 0 1 0 0,1 0-1 0 0,-1 0 0 0 0,0 0 1 0 0,0-1-1 0 0,1 1 0 0 0,-1 0 1 0 0,0 0-1 0 0,0 0 0 0 0,1 0 0 0 0,14-4-89 0 0,12-7 88 0 0,-1-2-1 0 0,38-22 1 0 0,-18 8 98 0 0,-45 27-100 0 0,-1-1 1 0 0,1 1-1 0 0,-1-1 0 0 0,1 1 0 0 0,0 0 0 0 0,-1-1 0 0 0,1 1 0 0 0,-1 0 0 0 0,1 0 0 0 0,0-1 0 0 0,-1 1 0 0 0,1 0 0 0 0,0 0 1 0 0,0 0-1 0 0,-1 0 0 0 0,1 0 0 0 0,0 0 0 0 0,-1 0 0 0 0,2 0 0 0 0,0 11-91 0 0,-2-7 130 0 0,0 1-21 0 0,-1 0 0 0 0,0 0 0 0 0,0-1-1 0 0,0 1 1 0 0,0 0 0 0 0,-1-1 0 0 0,0 1-1 0 0,0-1 1 0 0,0 0 0 0 0,-4 7 0 0 0,-5 5 13 0 0,-18 20 0 0 0,9-11-5 0 0,11-13-14 0 0,4-7-2 0 0,1 0-1 0 0,0 0 1 0 0,0 1 0 0 0,0-1-1 0 0,1 1 1 0 0,0 0-1 0 0,0 0 1 0 0,1 1 0 0 0,-3 6-1 0 0,5-10-9 0 0,0 1-32 0 0,9-3-20 0 0,3-3 33 0 0,1 0 0 0 0,-1-1 0 0 0,0-1-1 0 0,0 0 1 0 0,15-7 0 0 0,61-34 6 0 0,-69 34 13 0 0,-15 9 0 0 0,0 0 0 0 0,0 0-1 0 0,0 1 1 0 0,0-1 0 0 0,1 1-1 0 0,4-1 1 0 0,-9 2 0 0 0,0 0 0 0 0,0 0 0 0 0,0 0 0 0 0,1 1 0 0 0,-1-1 0 0 0,0 0 0 0 0,0 0 0 0 0,0 0-1 0 0,0 1 1 0 0,1-1 0 0 0,-1 0 0 0 0,0 0 0 0 0,0 1 0 0 0,0-1 0 0 0,0 0 0 0 0,0 0 0 0 0,0 0 0 0 0,0 1 0 0 0,0-1 0 0 0,1 0 0 0 0,-1 0 0 0 0,0 1 0 0 0,0-1 0 0 0,0 0 0 0 0,0 1 0 0 0,0-1-1 0 0,-1 0 1 0 0,1 0 0 0 0,0 1 0 0 0,0-1 0 0 0,0 0 0 0 0,0 1 0 0 0,0 1-9 0 0,-1 6 30 0 0,1 0 0 0 0,-2 0 0 0 0,1 1 0 0 0,-1-1 0 0 0,0 0 0 0 0,-1 0 0 0 0,0-1 0 0 0,0 1 0 0 0,-1-1 0 0 0,0 1 0 0 0,-6 7 0 0 0,5-6-3 0 0,4-8-11 0 0,0 1-1 0 0,-1-1 0 0 0,1 1 1 0 0,0 0-1 0 0,1-1 1 0 0,-1 1-1 0 0,0 0 1 0 0,0 0-1 0 0,1 0 0 0 0,-1 0 1 0 0,1 0-1 0 0,-1 2 1 0 0,1-3-3 0 0,1 2-16 0 0,5-4-32 0 0,-3 0 30 0 0,25-11-5 0 0,0 0-1 0 0,-1-2 0 0 0,-1-1 1 0 0,31-23-1 0 0,20-11 63 0 0,-62 42-62 0 0,-15 7 21 0 0,0 0 1 0 0,0 0 0 0 0,0 0-1 0 0,1 0 1 0 0,-1 0-1 0 0,0 0 1 0 0,0 0-1 0 0,0 0 1 0 0,0 0-1 0 0,0 0 1 0 0,1 0-1 0 0,-1 0 1 0 0,0 0-1 0 0,0 0 1 0 0,0 0 0 0 0,0 0-1 0 0,0 0 1 0 0,0 0-1 0 0,1 1 1 0 0,-1-1-1 0 0,0 0 1 0 0,0 0-1 0 0,0 0 1 0 0,0 0-1 0 0,0 0 1 0 0,0 0-1 0 0,0 0 1 0 0,0 1-1 0 0,0-1 1 0 0,0 0 0 0 0,1 0-1 0 0,-1 0 1 0 0,0 0-1 0 0,0 0 1 0 0,0 1-1 0 0,0-1 1 0 0,0 0-1 0 0,0 0 1 0 0,0 0-1 0 0,0 0 1 0 0,0 0-1 0 0,0 1 1 0 0,0-1 0 0 0,0 0-1 0 0,0 0 1 0 0,0 0-1 0 0,0 0 1 0 0,-1 0-1 0 0,1 1 1 0 0,0-1-1 0 0,0 0 1 0 0,0 0-1 0 0,0 0 1 0 0,0 0-1 0 0,0 3-10 0 0,-1 3 33 0 0,0 0 1 0 0,0 0 0 0 0,0 0 0 0 0,0 0 0 0 0,-1 0 0 0 0,0 0 0 0 0,-1-1 0 0 0,1 1 0 0 0,-1 0 0 0 0,-4 5 0 0 0,-43 57 116 0 0,23-33-115 0 0,24-31-17 0 0,0 0-4 0 0,1-1 0 0 0,-1 0 0 0 0,1 1 1 0 0,-1 0-1 0 0,1 0 0 0 0,0-1 0 0 0,1 1 0 0 0,-1 0 0 0 0,1 1 0 0 0,0-1 1 0 0,-2 8-1 0 0,4-12-12 0 0,-1 1 0 0 0,1-1 0 0 0,0 0 0 0 0,-1 0 0 0 0,1 1 0 0 0,0-1 0 0 0,0 0 0 0 0,-1 0 1 0 0,1 0-1 0 0,0 0 0 0 0,-1 0 0 0 0,1 0 0 0 0,0 0 0 0 0,0-1 0 0 0,-1 1 0 0 0,1 0 0 0 0,0 0 0 0 0,0-1 1 0 0,0 1-7 0 0,17-5-59 0 0,0-1 1 0 0,-1-1-1 0 0,1 0 1 0 0,23-16-1 0 0,0 2 88 0 0,-37 19-21 0 0,-3 1 2 0 0,0 1 0 0 0,-1-1 0 0 0,1 1 0 0 0,0 0 0 0 0,0-1 0 0 0,-1 1 0 0 0,1 0 0 0 0,0-1 0 0 0,0 1 1 0 0,0 0-1 0 0,-1 0 0 0 0,1 0 0 0 0,0 0 0 0 0,0 0 0 0 0,1 0 0 0 0,-2 15-6 0 0,0 73 400 0 0,0-88-388 0 0,2 6-14 0 0,7-6-15 0 0,1-1 18 0 0,-1-1-1 0 0,0-1 1 0 0,0 0-1 0 0,0 0 1 0 0,0 0-1 0 0,-1-1 1 0 0,12-7 0 0 0,61-42-5 0 0,-61 39-16 0 0,28-18-18 0 0,-47 40-88 0 0,-2-2 150 0 0,1-1 0 0 0,-1 0-1 0 0,0 0 1 0 0,0 0-1 0 0,0 0 1 0 0,-1 0-1 0 0,0 0 1 0 0,-3 6 0 0 0,-25 40 30 0 0,23-42-34 0 0,1 1 0 0 0,0-1-1 0 0,1 1 1 0 0,0 1 0 0 0,0-1 0 0 0,-5 19-1 0 0,10-27-16 0 0,0-3 9 0 0,0 1 0 0 0,0 0 0 0 0,0 0-1 0 0,0 0 1 0 0,1 0 0 0 0,-1 0-1 0 0,0 0 1 0 0,0 0 0 0 0,0 0 0 0 0,0 0-1 0 0,0 0 1 0 0,0 0 0 0 0,0 0 0 0 0,1 0-1 0 0,-1 0 1 0 0,0 0 0 0 0,0 0-1 0 0,0 0 1 0 0,0 0 0 0 0,0 0 0 0 0,0 0-1 0 0,0 0 1 0 0,1 0 0 0 0,-1 0-1 0 0,0 0 1 0 0,0 0 0 0 0,0 0 0 0 0,0 0-1 0 0,0 0 1 0 0,0 0 0 0 0,0 0-1 0 0,1 0 1 0 0,-1 0 0 0 0,0 0 0 0 0,0 0-1 0 0,0 0 1 0 0,0 1 0 0 0,0-1-1 0 0,0 0 1 0 0,0 0 0 0 0,0 0 0 0 0,0 0-1 0 0,0 0 1 0 0,0 0 0 0 0,0 0-1 0 0,1 0 1 0 0,-1 1 0 0 0,0-1 0 0 0,0 0-1 0 0,0 0 1 0 0,0 0 0 0 0,0 0-1 0 0,0 0 1 0 0,0 0 0 0 0,0 0 0 0 0,0 1-1 0 0,0-1 1 0 0,0 0 0 0 0,0 0-1 0 0,0 0 1 0 0,0 0 0 0 0,0 0 0 0 0,-1 0-1 0 0,1 1 1 0 0,11-5-65 0 0,0 0 1 0 0,0-1-1 0 0,0 0 1 0 0,18-13-1 0 0,43-34 29 0 0,-46 32 23 0 0,-26 20 10 0 0,0 0 1 0 0,0 0-1 0 0,0-1 0 0 0,1 1 1 0 0,-1 0-1 0 0,0 0 0 0 0,0-1 0 0 0,1 1 1 0 0,-1 0-1 0 0,0 0 0 0 0,1 0 0 0 0,-1 0 1 0 0,0 0-1 0 0,1-1 0 0 0,-1 1 0 0 0,0 0 1 0 0,1 0-1 0 0,-1 0 0 0 0,0 0 0 0 0,1 0 1 0 0,-1 0-1 0 0,0 0 0 0 0,1 0 1 0 0,-1 0-1 0 0,0 0 0 0 0,1 0 0 0 0,-1 0 1 0 0,0 0-1 0 0,1 0 0 0 0,-1 1 0 0 0,0-1 1 0 0,0 0-1 0 0,1 0 0 0 0,-1 0 0 0 0,0 0 1 0 0,1 1-1 0 0,-1-1 0 0 0,0 0 0 0 0,0 0 1 0 0,1 0-1 0 0,-1 1 0 0 0,1 1 7 0 0,-1-1-1 0 0,1 1 1 0 0,-1-1-1 0 0,1 1 1 0 0,-1-1-1 0 0,0 1 1 0 0,0 0 0 0 0,1-1-1 0 0,-2 4 1 0 0,1 2 42 0 0,-1 0 1 0 0,0 0-1 0 0,0 0 1 0 0,-4 10-1 0 0,-17 32 112 0 0,13-30-95 0 0,0 0 0 0 0,1 1 1 0 0,-7 29-1 0 0,15-49-64 0 0,0 1 0 0 0,0-1 1 0 0,0 0-1 0 0,0 1 0 0 0,-1-1 0 0 0,1 1 0 0 0,0-1 1 0 0,0 1-1 0 0,0-1 0 0 0,0 1 0 0 0,0-1 1 0 0,1 1-1 0 0,-1-1 0 0 0,0 1 0 0 0,0-1 1 0 0,0 1-1 0 0,0-1 0 0 0,0 1 0 0 0,1-1 1 0 0,-1 1-1 0 0,0-1 0 0 0,0 1 0 0 0,1-1 1 0 0,-1 0-1 0 0,0 1 0 0 0,1-1 0 0 0,-1 1 1 0 0,0-1-1 0 0,1 0 0 0 0,-1 0 0 0 0,1 1 0 0 0,-1-1 1 0 0,0 0-1 0 0,1 1 0 0 0,0-1 0 0 0,1 0-3 0 0,-1 1-1 0 0,1-1 1 0 0,0 0-1 0 0,0 0 1 0 0,0 0-1 0 0,0 0 0 0 0,0 0 1 0 0,-1-1-1 0 0,1 1 1 0 0,2-1-1 0 0,6-2-6 0 0,-1 0 1 0 0,16-8-1 0 0,16-14 22 0 0,5-2 41 0 0,-45 27-52 0 0,-1 0 1 0 0,0 0-1 0 0,0 0 0 0 0,0 0 0 0 0,1-1 1 0 0,-1 1-1 0 0,0 0 0 0 0,0 0 0 0 0,0 0 1 0 0,0 0-1 0 0,1 0 0 0 0,-1 0 1 0 0,0 0-1 0 0,0 0 0 0 0,0 0 0 0 0,1 1 1 0 0,-1-1-1 0 0,0 0 0 0 0,0 0 0 0 0,0 0 1 0 0,0 0-1 0 0,1 0 0 0 0,-1 0 1 0 0,0 0-1 0 0,0 0 0 0 0,0 0 0 0 0,0 1 1 0 0,1-1-1 0 0,-1 0 0 0 0,0 0 0 0 0,0 0 1 0 0,0 0-1 0 0,0 0 0 0 0,0 1 0 0 0,0-1 1 0 0,0 0-1 0 0,0 0 0 0 0,1 0 1 0 0,-1 0-1 0 0,0 1 0 0 0,2 12 29 0 0,-4 15 49 0 0,0-18-43 0 0,0 0 1 0 0,-1 0-1 0 0,-6 13 1 0 0,6-15-22 0 0,0 0 1 0 0,0 0 0 0 0,1 0 0 0 0,0 0 0 0 0,1 0 0 0 0,-1 9 0 0 0,1-17-15 0 0,1 0 1 0 0,0 1 0 0 0,0-1 0 0 0,0 0 0 0 0,1 0-1 0 0,-1 0 1 0 0,0 0 0 0 0,0 1 0 0 0,0-1 0 0 0,0 0-1 0 0,0 0 1 0 0,0 0 0 0 0,0 0 0 0 0,0 0 0 0 0,0 0-1 0 0,0 1 1 0 0,0-1 0 0 0,0 0 0 0 0,0 0 0 0 0,0 0-1 0 0,1 0 1 0 0,-1 0 0 0 0,0 0 0 0 0,0 0 0 0 0,0 1-1 0 0,0-1 1 0 0,0 0 0 0 0,0 0 0 0 0,1 0 0 0 0,-1 0-1 0 0,0 0 1 0 0,0 0 0 0 0,0 0 0 0 0,0 0 0 0 0,0 0-1 0 0,1 0 1 0 0,-1 0 0 0 0,0 0 0 0 0,0 0 0 0 0,0 0-1 0 0,0 0 1 0 0,1 0 0 0 0,-1 0 0 0 0,0 0 0 0 0,10-3-37 0 0,7-5 4 0 0,-1-1 0 0 0,1-1 0 0 0,26-21 0 0 0,47-44-16 0 0,-60 48-23 0 0,-19 17 74 0 0,-9 9-18 0 0,-2 3 8 0 0,-1 5 33 0 0,1-1 0 0 0,-1 1 0 0 0,0-1-1 0 0,-1 1 1 0 0,1-1 0 0 0,-1 0 0 0 0,-4 8-1 0 0,-23 42 39 0 0,-2 3-51 0 0,28-53-6 0 0,1 1 0 0 0,-1-1 0 0 0,2 1 0 0 0,-1 0 0 0 0,1 0 0 0 0,0 0 0 0 0,0 9 0 0 0,5-15-62 0 0,2-2 31 0 0,0 0 1 0 0,0 0 0 0 0,-1 0 0 0 0,1-1 0 0 0,-1 0-1 0 0,1 0 1 0 0,-1 0 0 0 0,1-1 0 0 0,8-5 0 0 0,48-37-35 0 0,-46 33 66 0 0,9-10-39 0 0,-19 17 13 0 0,-1 0 1 0 0,0 0-1 0 0,1 1 0 0 0,0-1 1 0 0,0 1-1 0 0,0 1 0 0 0,0-1 1 0 0,8-2-1 0 0,-13 15-34 0 0,-2 6 102 0 0,-1 1 1 0 0,-1-1-1 0 0,0 0 1 0 0,-1-1-1 0 0,-1 1 1 0 0,-11 25-1 0 0,13-35-49 0 0,0 4 9 0 0,0 0 0 0 0,0 0-1 0 0,1 1 1 0 0,0-1 0 0 0,0 1-1 0 0,1-1 1 0 0,0 13 0 0 0,7-21-76 0 0,-1-1 54 0 0,1-1 0 0 0,0 0 0 0 0,0-1 0 0 0,-1 1 0 0 0,1-1-1 0 0,-1 0 1 0 0,1-1 0 0 0,-1 1 0 0 0,7-6 0 0 0,8-5-25 0 0,19-18-1 0 0,-24 18-23 0 0,1 1 0 0 0,22-13-1 0 0,-37 25 56 0 0,1-1-22 0 0,-1 7-7 0 0,-1-6 35 0 0,0 10 39 0 0,0-1 0 0 0,-1 1 0 0 0,0-1 0 0 0,0 0 0 0 0,-1 0-1 0 0,-5 16 1 0 0,0-8-14 0 0,3-7-22 0 0,-1 1 1 0 0,2-1-1 0 0,-1 1 0 0 0,1-1 1 0 0,1 1-1 0 0,-2 21 0 0 0,7-31-55 0 0,4-1 39 0 0,0-1 1 0 0,0 0-1 0 0,0 0 1 0 0,0 0-1 0 0,0-1 1 0 0,-1 0-1 0 0,9-4 1 0 0,45-26 91 0 0,-32 17-32 0 0,-28 14-47 0 0,0 1 0 0 0,1 0 0 0 0,-1 0 0 0 0,0 0-1 0 0,0 0 1 0 0,1 0 0 0 0,-1 0 0 0 0,0-1 0 0 0,0 1 0 0 0,1 0 0 0 0,-1 0 0 0 0,0 0-1 0 0,0 0 1 0 0,1 0 0 0 0,-1 0 0 0 0,0 0 0 0 0,0 0 0 0 0,1 0 0 0 0,-1 0 0 0 0,0 0-1 0 0,1 0 1 0 0,-1 0 0 0 0,0 1 0 0 0,0-1 0 0 0,1 0 0 0 0,-1 0 0 0 0,0 0 0 0 0,0 0-1 0 0,0 0 1 0 0,1 0 0 0 0,-1 1 0 0 0,0-1 0 0 0,0 0 0 0 0,4 11 28 0 0,-5 21 162 0 0,1-26-119 0 0,-2 6-4 0 0,1 0-1 0 0,-8 23 1 0 0,6-25-65 0 0,1 0-1 0 0,-1 1 1 0 0,2-1 0 0 0,-1 14-1 0 0,2-23-4 0 0,0 0-1 0 0,1-1 1 0 0,-1 1 0 0 0,0-1-1 0 0,1 1 1 0 0,-1-1-1 0 0,1 1 1 0 0,-1-1-1 0 0,1 1 1 0 0,-1-1 0 0 0,1 0-1 0 0,-1 1 1 0 0,1-1-1 0 0,0 1 1 0 0,-1-1-1 0 0,1 0 1 0 0,-1 0 0 0 0,1 0-1 0 0,0 1 1 0 0,-1-1-1 0 0,1 0 1 0 0,0 0 0 0 0,-1 0-1 0 0,1 0 1 0 0,0 0-1 0 0,-1 0 1 0 0,1 0-1 0 0,0 0 1 0 0,-1 0 0 0 0,1 0-1 0 0,1-1 1 0 0,22-2-140 0 0,-15 0 122 0 0,0-1 0 0 0,-1 1 0 0 0,1-2 1 0 0,13-8-1 0 0,-15 8 18 0 0,0 1 0 0 0,0 0 0 0 0,1 0 0 0 0,0 1 0 0 0,0 0 1 0 0,11-3-1 0 0,-18 5 1 0 0,-1 1-1 0 0,0 0 1 0 0,1 0 0 0 0,-1 0 0 0 0,0 0 0 0 0,1 0 0 0 0,-1 0-1 0 0,1 0 1 0 0,-1 0 0 0 0,0 0 0 0 0,1 1 0 0 0,-1-1 0 0 0,0 0 0 0 0,1 0-1 0 0,-1 0 1 0 0,0 0 0 0 0,1 0 0 0 0,-1 1 0 0 0,0-1 0 0 0,1 0-1 0 0,-1 0 1 0 0,0 0 0 0 0,1 1 0 0 0,-1-1 0 0 0,0 0 0 0 0,0 1 0 0 0,1-1-1 0 0,-1 0 1 0 0,0 0 0 0 0,0 1 0 0 0,0-1 0 0 0,1 0 0 0 0,-1 1 0 0 0,0-1-1 0 0,0 1 1 0 0,0-1 0 0 0,0 1 0 0 0,1 16 6 0 0,-1-12 23 0 0,-1 16 146 0 0,3 41 61 0 0,-2-57-232 0 0,1-1 1 0 0,-1 1-1 0 0,1-1 1 0 0,1 0-1 0 0,-1 1 1 0 0,0-1-1 0 0,1 0 1 0 0,0 0-1 0 0,0 0 1 0 0,5 7 0 0 0,-5-9-7 0 0,0 0 0 0 0,1 0 1 0 0,-1-1-1 0 0,1 1 0 0 0,-1-1 1 0 0,1 1-1 0 0,-1-1 1 0 0,1 0-1 0 0,0 0 0 0 0,0 0 1 0 0,0-1-1 0 0,-1 1 0 0 0,1 0 1 0 0,0-1-1 0 0,0 0 1 0 0,3 0-1 0 0,3 0-39 0 0,0 0-1 0 0,1 0 1 0 0,14-4-1 0 0,-16 2 49 0 0,0-1 1 0 0,0 0-1 0 0,-1 0 0 0 0,1-1 0 0 0,-1 0 0 0 0,11-9 0 0 0,-8 7-5 0 0,0 0 1 0 0,16-7-1 0 0,-26 13-1 0 0,1 0 1 0 0,-1 0-1 0 0,1 0 0 0 0,-1 0 1 0 0,1 0-1 0 0,-1 0 0 0 0,1 0 1 0 0,-1 0-1 0 0,0 0 0 0 0,1 1 0 0 0,-1-1 1 0 0,1 0-1 0 0,-1 0 0 0 0,1 0 1 0 0,-1 1-1 0 0,1-1 0 0 0,-1 0 1 0 0,0 1-1 0 0,1-1 0 0 0,-1 0 1 0 0,0 1-1 0 0,1-1 0 0 0,-1 0 1 0 0,0 1-1 0 0,1-1 0 0 0,-1 1 0 0 0,0-1 1 0 0,0 1-1 0 0,0-1 0 0 0,1 1 1 0 0,-1-1-1 0 0,0 1 0 0 0,0-1 1 0 0,0 0-1 0 0,0 1 0 0 0,0-1 1 0 0,0 2-1 0 0,6 27 241 0 0,-5-18-182 0 0,0-8-50 0 0,1 6 6 0 0,0-1 1 0 0,0 1-1 0 0,1-1 1 0 0,7 15-1 0 0,-9-21-17 0 0,0 0-1 0 0,1 0 1 0 0,-1 0-1 0 0,1 0 1 0 0,-1 0 0 0 0,1-1-1 0 0,-1 1 1 0 0,1-1-1 0 0,0 1 1 0 0,0-1 0 0 0,0 0-1 0 0,0 0 1 0 0,0 0-1 0 0,0 0 1 0 0,0 0-1 0 0,0 0 1 0 0,0 0 0 0 0,0-1-1 0 0,1 1 1 0 0,-1-1-1 0 0,0 1 1 0 0,1-1 0 0 0,2 0-1 0 0,6 0 34 0 0,15 1 41 0 0,-25-1-73 0 0,0 0 0 0 0,0 0 0 0 0,0 1 0 0 0,-1-1 0 0 0,1 0 0 0 0,0 1 0 0 0,0-1 1 0 0,0 1-1 0 0,0-1 0 0 0,0 1 0 0 0,-1 0 0 0 0,1-1 0 0 0,0 1 0 0 0,-1 0 0 0 0,1 0 0 0 0,0-1 0 0 0,-1 1 1 0 0,1 0-1 0 0,-1 0 0 0 0,1 0 0 0 0,-1 0 0 0 0,1 1 0 0 0,8 27 94 0 0,7 37-1 0 0,-11-42-69 0 0,1 0-1 0 0,16 42 1 0 0,-21-64-18 0 0,2 6-1 0 0,1 0-1 0 0,-1 0 1 0 0,1-1-1 0 0,0 0 0 0 0,1 0 1 0 0,0 0-1 0 0,0 0 1 0 0,10 8-1 0 0,-14-14-4 0 0,0 0 0 0 0,0 0 0 0 0,0 0 1 0 0,0 0-1 0 0,0-1 0 0 0,1 1 0 0 0,-1-1 0 0 0,0 1 0 0 0,1-1 1 0 0,-1 1-1 0 0,0-1 0 0 0,1 0 0 0 0,-1 0 0 0 0,0 1 0 0 0,1-1 1 0 0,-1 0-1 0 0,0 0 0 0 0,1 0 0 0 0,-1-1 0 0 0,1 1 0 0 0,-1 0 1 0 0,0 0-1 0 0,1-1 0 0 0,-1 1 0 0 0,0-1 0 0 0,0 1 0 0 0,1-1 1 0 0,-1 0-1 0 0,0 1 0 0 0,0-1 0 0 0,0 0 0 0 0,2-1 0 0 0,2-3-41 0 0,-1 0-1 0 0,1-1 1 0 0,-1 1 0 0 0,0-1-1 0 0,4-8 1 0 0,9-12-447 0 0,-14 63 547 0 0,-3-8 137 0 0,-1-7-162 0 0,1 0 0 0 0,1 0 0 0 0,0 0 1 0 0,2 0-1 0 0,1-1 0 0 0,8 30 0 0 0,-11-50-32 0 0,-1 1 0 0 0,1-1 0 0 0,-1 1 0 0 0,1-1-1 0 0,0 1 1 0 0,-1-1 0 0 0,1 1 0 0 0,0-1 0 0 0,0 0 0 0 0,0 0 0 0 0,0 1 0 0 0,0-1 0 0 0,0 0 0 0 0,1 0 0 0 0,-1 0 0 0 0,0 0 0 0 0,0 0 0 0 0,1-1 0 0 0,-1 1-1 0 0,1 0 1 0 0,-1 0 0 0 0,1-1 0 0 0,-1 1 0 0 0,1-1 0 0 0,-1 0 0 0 0,1 1 0 0 0,-1-1 0 0 0,1 0 0 0 0,-1 0 0 0 0,1 0 0 0 0,0 0 0 0 0,-1 0 0 0 0,1 0 0 0 0,-1 0-1 0 0,1-1 1 0 0,-1 1 0 0 0,1 0 0 0 0,-1-1 0 0 0,1 1 0 0 0,-1-1 0 0 0,1 0 0 0 0,-1 0 0 0 0,1 1 0 0 0,-1-1 0 0 0,0 0 0 0 0,0 0 0 0 0,1 0 0 0 0,-1 0 0 0 0,2-3-1 0 0,8-10 37 0 0,-1-1-1 0 0,16-29 0 0 0,-16 25-179 0 0,18-24 1 0 0,-28 42 137 0 0,1 0 1 0 0,0 0 0 0 0,0 0-1 0 0,-1 0 1 0 0,1 1 0 0 0,0-1-1 0 0,0 0 1 0 0,0 0 0 0 0,0 1 0 0 0,0-1-1 0 0,0 0 1 0 0,0 1 0 0 0,0-1-1 0 0,0 1 1 0 0,0-1 0 0 0,2 0-1 0 0,-2 1 2 0 0,0 0 0 0 0,0 1 0 0 0,-1-1 0 0 0,1 0 0 0 0,0 0 0 0 0,0 0 0 0 0,-1 0 0 0 0,1 1 0 0 0,0-1 0 0 0,-1 0 0 0 0,1 1 0 0 0,0-1 0 0 0,-1 0 0 0 0,1 1 0 0 0,0-1-1 0 0,-1 1 1 0 0,1-1 0 0 0,-1 1 0 0 0,2 1 0 0 0,1 3-1 0 0,1 0 0 0 0,-1 1 0 0 0,0-1 0 0 0,-1 1 0 0 0,3 7 0 0 0,1 1 101 0 0,42 102 129 0 0,-31-71-95 0 0,2 0 0 0 0,46 79 0 0 0,-59-115-129 0 0,1 0 0 0 0,0 0 0 0 0,16 16 0 0 0,-20-23-1 0 0,0 1 0 0 0,1 0 0 0 0,-1-1 0 0 0,0 0 0 0 0,1 0 0 0 0,-1 0 1 0 0,1 0-1 0 0,0-1 0 0 0,-1 1 0 0 0,1-1 0 0 0,0 0 0 0 0,0 0 1 0 0,0 0-1 0 0,6 0 0 0 0,-8-1 0 0 0,-1 0 0 0 0,1-1 0 0 0,-1 1 1 0 0,1-1-1 0 0,0 1 0 0 0,-1-1 0 0 0,1 0 0 0 0,-1 1 0 0 0,0-1 1 0 0,1 0-1 0 0,-1 0 0 0 0,0 0 0 0 0,1 0 0 0 0,-1 0 0 0 0,0 0 1 0 0,0 0-1 0 0,0-1 0 0 0,0 1 0 0 0,0 0 0 0 0,0-1 0 0 0,0 1 1 0 0,0-1-1 0 0,-1 1 0 0 0,1-1 0 0 0,0 1 0 0 0,-1-1 0 0 0,1 1 1 0 0,-1-4-1 0 0,3-5-82 0 0,-1 0 1 0 0,-1-1 0 0 0,1-12 0 0 0,-1 19 5 0 0,-1-9-67 0 0,2-10-97 0 0,-2 21 178 0 0,0 13 79 0 0,1 7 7 0 0,0 0-1 0 0,2-1 1 0 0,-1 1-1 0 0,2-1 1 0 0,1 0-1 0 0,0 0 1 0 0,1 0-1 0 0,8 17 1 0 0,-9-24 40 0 0,1 0-1 0 0,0 0 1 0 0,0-1 0 0 0,1 1-1 0 0,14 14 1 0 0,-20-23-61 0 0,1 0 1 0 0,-1 0-1 0 0,0 0 0 0 0,0 0 1 0 0,1 0-1 0 0,-1 0 0 0 0,0-1 1 0 0,1 1-1 0 0,-1 0 0 0 0,1-1 1 0 0,-1 1-1 0 0,1-1 0 0 0,-1 1 1 0 0,1-1-1 0 0,-1 0 0 0 0,1 0 0 0 0,-1 1 1 0 0,1-1-1 0 0,0 0 0 0 0,-1-1 1 0 0,1 1-1 0 0,-1 0 0 0 0,1 0 1 0 0,-1-1-1 0 0,1 1 0 0 0,-1-1 1 0 0,1 1-1 0 0,-1-1 0 0 0,2 0 1 0 0,1-2 3 0 0,0 0-1 0 0,-1 0 1 0 0,1 0 0 0 0,-1-1 0 0 0,0 1 0 0 0,0-1 0 0 0,0 0 0 0 0,3-5 0 0 0,-2 1-28 0 0,-3 6 12 0 0,-1 1 0 0 0,1-1 0 0 0,-1 1 0 0 0,1-1 0 0 0,0 1 1 0 0,0 0-1 0 0,0-1 0 0 0,0 1 0 0 0,0 0 0 0 0,0-1 0 0 0,0 1 1 0 0,0 0-1 0 0,0 0 0 0 0,1 0 0 0 0,-1 0 0 0 0,3-1 0 0 0,-3 5-102 0 0,4 8 160 0 0,6 18 127 0 0,2-1 0 0 0,28 47 0 0 0,-36-68-162 0 0,-1 0 0 0 0,1-1 0 0 0,1 1 0 0 0,-1-1-1 0 0,1 0 1 0 0,0 0 0 0 0,1-1 0 0 0,-1 0 0 0 0,1 0 0 0 0,0-1 0 0 0,0 1 0 0 0,0-2 0 0 0,1 1 0 0 0,0-1-1 0 0,13 4 1 0 0,40-4 19 0 0,-60-3-38 0 0,0 1 0 0 0,0-1 0 0 0,0 1 0 0 0,0-1 0 0 0,0 1 0 0 0,0 0 0 0 0,0-1 0 0 0,0 1 0 0 0,0 0 1 0 0,0 0-1 0 0,0 0 0 0 0,-1-1 0 0 0,1 1 0 0 0,0 0 0 0 0,0 0 0 0 0,0 2 0 0 0,9 18-5 0 0,-8-17 14 0 0,12 34 138 0 0,19 80 1 0 0,-23-76 39 0 0,-10-42-181 0 0,0 0 1 0 0,0 0-1 0 0,0 0 0 0 0,0 0 0 0 0,0 1 0 0 0,0-1 0 0 0,0 0 1 0 0,0 0-1 0 0,0 0 0 0 0,0 0 0 0 0,0 0 0 0 0,0 0 0 0 0,0 0 1 0 0,0 0-1 0 0,0 0 0 0 0,0 1 0 0 0,0-1 0 0 0,0 0 0 0 0,0 0 1 0 0,0 0-1 0 0,1 0 0 0 0,-1 0 0 0 0,0 0 0 0 0,0 0 1 0 0,0 0-1 0 0,0 0 0 0 0,0 0 0 0 0,0 1 0 0 0,0-1 0 0 0,0 0 1 0 0,0 0-1 0 0,0 0 0 0 0,0 0 0 0 0,0 0 0 0 0,1 0 0 0 0,-1 0 1 0 0,0 0-1 0 0,0 0 0 0 0,0 0 0 0 0,0 0 0 0 0,0 0 0 0 0,0 0 1 0 0,0 0-1 0 0,0 0 0 0 0,1 0 0 0 0,-1 0 0 0 0,0 0 0 0 0,0 0 1 0 0,0 0-1 0 0,0 0 0 0 0,0 0 0 0 0,0 0 0 0 0,0 0 0 0 0,0 0 1 0 0,0 0-1 0 0,1 0 0 0 0,-1 0 0 0 0,0 0 0 0 0,0 0 1 0 0,0 0-1 0 0,0-1 0 0 0,0 1 0 0 0,0 0 0 0 0,0 0 0 0 0,3-9-64 0 0,-3-7 33 0 0,0 9-16 0 0,1 1-1 0 0,-1-1 1 0 0,0 0 0 0 0,-1 0 0 0 0,1 1 0 0 0,-2-1-1 0 0,1 0 1 0 0,-1 1 0 0 0,1-1 0 0 0,-2 1-1 0 0,-4-11 1 0 0,1 8-71 0 0,-1 0 0 0 0,0 0-1 0 0,0 1 1 0 0,-16-13 0 0 0,20 18 129 0 0,0 1 0 0 0,1 0 1 0 0,-1 0-1 0 0,0 0 0 0 0,-1 0 1 0 0,1 1-1 0 0,0-1 0 0 0,0 1 1 0 0,-1 0-1 0 0,1 0 0 0 0,-1 0 1 0 0,1 0-1 0 0,-1 1 0 0 0,1-1 1 0 0,-1 1-1 0 0,1 0 0 0 0,-1 0 1 0 0,-6 1-1 0 0,8 0 10 0 0,0 0-1 0 0,0 0 1 0 0,0 0 0 0 0,0 1-1 0 0,1-1 1 0 0,-1 0 0 0 0,0 1-1 0 0,1-1 1 0 0,-1 1 0 0 0,1 0-1 0 0,0 0 1 0 0,-1-1-1 0 0,1 1 1 0 0,0 0 0 0 0,0 0-1 0 0,0 0 1 0 0,0 0 0 0 0,1 0-1 0 0,-1 1 1 0 0,0 3 0 0 0,-2 4-8 0 0,1 0 0 0 0,1 0 0 0 0,-1 11 0 0 0,1-4 3 0 0,-1 10-1 0 0,1 0 0 0 0,5 42 0 0 0,-4-68-15 0 0,0 0-1 0 0,0-1 1 0 0,0 1-1 0 0,0 0 1 0 0,0-1-1 0 0,1 1 1 0 0,-1 0-1 0 0,0-1 1 0 0,0 1-1 0 0,1-1 1 0 0,-1 1-1 0 0,0 0 1 0 0,1-1 0 0 0,-1 1-1 0 0,1-1 1 0 0,-1 1-1 0 0,1-1 1 0 0,-1 1-1 0 0,1-1 1 0 0,-1 0-1 0 0,1 1 1 0 0,-1-1-1 0 0,2 1 1 0 0,-2-1 1 0 0,1 0-1 0 0,-1 0 1 0 0,0 0 0 0 0,1 0 0 0 0,-1 0-1 0 0,1 0 1 0 0,-1 0 0 0 0,1-1 0 0 0,-1 1-1 0 0,0 0 1 0 0,1 0 0 0 0,-1 0-1 0 0,0 0 1 0 0,1-1 0 0 0,-1 1 0 0 0,1 0-1 0 0,-1 0 1 0 0,0-1 0 0 0,1 1 0 0 0,-1 0-1 0 0,0-1 1 0 0,0 1 0 0 0,1 0 0 0 0,-1-1-1 0 0,0 1 1 0 0,0-1 0 0 0,0 1-1 0 0,1 0 1 0 0,-1-1 0 0 0,0 1 0 0 0,0-1-1 0 0,0 1 1 0 0,0 0 0 0 0,0-1 0 0 0,0 1-1 0 0,0-1 1 0 0,4-18-34 0 0,-2 0 1 0 0,-1-1-1 0 0,-1-32 0 0 0,0 23-105 0 0,0 29 135 0 0,0-1 0 0 0,0 0 0 0 0,0 1 1 0 0,0-1-1 0 0,0 0 0 0 0,0 1 1 0 0,0-1-1 0 0,0 0 0 0 0,0 1 1 0 0,0-1-1 0 0,-1 0 0 0 0,1 1 1 0 0,0-1-1 0 0,0 1 0 0 0,-1-1 0 0 0,1 0 1 0 0,0 1-1 0 0,-1-1 0 0 0,1 1 1 0 0,-1-1-1 0 0,1 1 0 0 0,-1-1 1 0 0,1 1-1 0 0,-1 0 0 0 0,1-1 1 0 0,-1 1-1 0 0,1 0 0 0 0,-1-1 0 0 0,0 1 1 0 0,0 0 4 0 0,0 0 0 0 0,1 0 1 0 0,-1 0-1 0 0,1 0 0 0 0,-1 0 0 0 0,0 0 1 0 0,1 1-1 0 0,-1-1 0 0 0,1 0 1 0 0,-1 0-1 0 0,1 1 0 0 0,-1-1 0 0 0,1 0 1 0 0,-1 1-1 0 0,1-1 0 0 0,-1 1 1 0 0,1-1-1 0 0,-1 1 0 0 0,1-1 0 0 0,0 1 1 0 0,-1-1-1 0 0,1 1 0 0 0,0-1 1 0 0,-1 1-1 0 0,1-1 0 0 0,0 1 0 0 0,0-1 1 0 0,-1 1-1 0 0,1 0 0 0 0,0-1 1 0 0,0 1-1 0 0,0 0 0 0 0,-13 72 249 0 0,10-56-224 0 0,1 0 55 0 0,1 1 1 0 0,2 19-1 0 0,-1-7 223 0 0,0-29-270 0 0,0-5 141 0 0,1-22-67 0 0,0 14-109 0 0,-1-1 0 0 0,0 1 0 0 0,-1 0 0 0 0,0 0 0 0 0,-1 0 0 0 0,0 0 0 0 0,-6-18 0 0 0,-3 8-68 0 0,0 1 1 0 0,-1 0-1 0 0,-1 0 1 0 0,-20-24-1 0 0,-70-69-538 0 0,94 104 571 0 0,-1 1 1 0 0,0 0 0 0 0,-1 0 0 0 0,-17-10-1 0 0,23 17 53 0 0,-1-1 0 0 0,1 1 0 0 0,-1-1 0 0 0,1 1 0 0 0,-1 1 0 0 0,0-1 0 0 0,0 1 0 0 0,1 0-1 0 0,-1 1 1 0 0,0-1 0 0 0,0 1 0 0 0,-10 1 0 0 0,14-1-16 0 0,0 1 1 0 0,1-1-1 0 0,-1 1 0 0 0,1 0 0 0 0,-1-1 1 0 0,1 1-1 0 0,-1 0 0 0 0,1 0 1 0 0,0 0-1 0 0,-1 0 0 0 0,1 0 0 0 0,0 0 1 0 0,-1 0-1 0 0,1 0 0 0 0,0 1 1 0 0,0-1-1 0 0,0 0 0 0 0,0 1 1 0 0,1-1-1 0 0,-1 1 0 0 0,0-1 0 0 0,0 1 1 0 0,1-1-1 0 0,-1 1 0 0 0,1-1 1 0 0,0 1-1 0 0,-1 2 0 0 0,-1 6-6 0 0,1 0-1 0 0,0 0 0 0 0,1 15 0 0 0,0-17 19 0 0,0 5-26 0 0,-1-7 21 0 0,1-1-1 0 0,0 1 1 0 0,1 0 0 0 0,-1 0-1 0 0,2 6 1 0 0,-1-11-13 0 0,-1 0 1 0 0,0 0-1 0 0,1 0 1 0 0,-1 1-1 0 0,1-1 1 0 0,-1 0-1 0 0,1 0 0 0 0,0 0 1 0 0,-1 0-1 0 0,1-1 1 0 0,0 1-1 0 0,0 0 1 0 0,-1 0-1 0 0,1 0 1 0 0,0-1-1 0 0,0 1 1 0 0,0 0-1 0 0,0-1 1 0 0,0 1-1 0 0,0 0 1 0 0,0-1-1 0 0,0 0 1 0 0,0 1-1 0 0,1-1 0 0 0,-1 0 1 0 0,0 1-1 0 0,0-1 1 0 0,0 0-1 0 0,0 0 1 0 0,3 0-1 0 0,-3 0-1 0 0,0-1 1 0 0,0 1-1 0 0,-1 0 0 0 0,1-1 0 0 0,0 1 0 0 0,0-1 0 0 0,0 1 0 0 0,0-1 1 0 0,0 0-1 0 0,-1 1 0 0 0,1-1 0 0 0,0 0 0 0 0,-1 1 0 0 0,1-1 0 0 0,0 0 1 0 0,-1 0-1 0 0,1 0 0 0 0,-1 1 0 0 0,1-1 0 0 0,-1 0 0 0 0,1 0 0 0 0,-1-1 1 0 0,9-25-146 0 0,-8 24 102 0 0,0-1-43 0 0,0 1 35 0 0,0 0-1 0 0,0 0 1 0 0,0 0-1 0 0,0 0 1 0 0,1 0-1 0 0,-1 0 0 0 0,3-3 1 0 0,-4 6 48 0 0,0-1 1 0 0,1 1-1 0 0,-1 0 0 0 0,0-1 1 0 0,1 1-1 0 0,-1 0 1 0 0,1-1-1 0 0,-1 1 0 0 0,1 0 1 0 0,-1 0-1 0 0,1-1 0 0 0,-1 1 1 0 0,1 0-1 0 0,-1 0 0 0 0,1 0 1 0 0,-1 0-1 0 0,1 0 1 0 0,-1 0-1 0 0,1 0 0 0 0,-1 0 1 0 0,1 0-1 0 0,0 0 0 0 0,1 0-1 0 0,-1 1 1 0 0,0-1 0 0 0,0 1-1 0 0,0-1 1 0 0,0 1 0 0 0,0-1 0 0 0,0 1-1 0 0,0 0 1 0 0,0-1 0 0 0,0 1-1 0 0,0 0 1 0 0,1 1 0 0 0,13 17 63 0 0,0 0 0 0 0,-2 1 1 0 0,21 39-1 0 0,-4-7 340 0 0,-15-27-191 0 0,30 36 0 0 0,-38-52-194 0 0,1-2 1 0 0,-1 1 0 0 0,1-1 0 0 0,0 0-1 0 0,1 0 1 0 0,0-1 0 0 0,17 9 0 0 0,-18-12-7 0 0,0 0 1 0 0,0-1 0 0 0,0 0-1 0 0,10 1 1 0 0,-13-2 6 0 0,0-1 0 0 0,0 1-1 0 0,1 1 1 0 0,-1-1 0 0 0,0 0-1 0 0,0 1 1 0 0,-1 0 0 0 0,1 1 0 0 0,0-1-1 0 0,-1 1 1 0 0,1-1 0 0 0,7 8-1 0 0,-7-5 2 0 0,2 1 51 0 0,0 1 0 0 0,-1 0 0 0 0,7 11 0 0 0,-12-18-40 0 0,-1 1-1 0 0,0-1 1 0 0,0 1-1 0 0,1-1 1 0 0,-1 0-1 0 0,0 1 0 0 0,1-1 1 0 0,-1 0-1 0 0,0 1 1 0 0,1-1-1 0 0,-1 0 1 0 0,1 0-1 0 0,-1 1 0 0 0,1-1 1 0 0,-1 0-1 0 0,0 0 1 0 0,1 0-1 0 0,-1 0 0 0 0,1 1 1 0 0,-1-1-1 0 0,1 0 1 0 0,-1 0-1 0 0,2 0 1 0 0,-2 0-8 0 0,0 0 1 0 0,1 0 0 0 0,-1 0 0 0 0,0 0 0 0 0,0 0 0 0 0,1 0 0 0 0,-1 0 0 0 0,0 0 0 0 0,0 0 0 0 0,1 0 0 0 0,-1 0 0 0 0,0 0 0 0 0,0 0 0 0 0,0 0 0 0 0,1 1 0 0 0,-1-1 0 0 0,0 0 0 0 0,0 0 0 0 0,1 0 0 0 0,-1 0 0 0 0,0 0 0 0 0,0 1 0 0 0,0-1 0 0 0,0 0 0 0 0,1 0 0 0 0,-1 0 0 0 0,0 1 0 0 0,0-1 0 0 0,0 0 0 0 0,0 0 0 0 0,0 1 0 0 0,0-1 0 0 0,0 0 0 0 0,0 0-1 0 0,0 1 1 0 0,1-1 0 0 0,-1 0 0 0 0,0 0 0 0 0,0 1 0 0 0,0-1 0 0 0,0 0 0 0 0,0 0 0 0 0,-1 1 0 0 0,1-1 0 0 0,0 0 0 0 0,0 1 0 0 0,0 4-7 0 0,-1 1 0 0 0,0-1 0 0 0,0 1 0 0 0,0-1 0 0 0,-1 0 0 0 0,1 1 0 0 0,-2-1 0 0 0,1 0 0 0 0,0 0 0 0 0,-1 0 0 0 0,0 0 0 0 0,0-1 0 0 0,0 1 0 0 0,-1-1 0 0 0,1 0 0 0 0,-1 0 0 0 0,0 0 0 0 0,-9 6 0 0 0,13-10-10 0 0,-1 1 1 0 0,1-1-1 0 0,0 0 1 0 0,0 1-1 0 0,-1-1 0 0 0,1 0 1 0 0,-1 0-1 0 0,1 1 1 0 0,0-1-1 0 0,-1 0 1 0 0,1 0-1 0 0,0 0 0 0 0,-1 0 1 0 0,1 1-1 0 0,-1-1 1 0 0,1 0-1 0 0,-1 0 1 0 0,1 0-1 0 0,0 0 0 0 0,-1 0 1 0 0,1 0-1 0 0,-1 0 1 0 0,1 0-1 0 0,-1 0 1 0 0,1-1-1 0 0,0 1 0 0 0,-1 0 1 0 0,1 0-1 0 0,-1 0 1 0 0,1 0-1 0 0,0 0 1 0 0,-1-1-1 0 0,1 1 0 0 0,0 0 1 0 0,-1 0-1 0 0,1-1 1 0 0,0 1-1 0 0,-1 0 1 0 0,1-1-1 0 0,0 1 0 0 0,-1 0 1 0 0,1-1-1 0 0,-9-20-483 0 0,7 14 318 0 0,-2-6-118 0 0,0 0 0 0 0,-2-14 1 0 0,-1-4-269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638"/>
    </inkml:context>
    <inkml:brush xml:id="br0">
      <inkml:brushProperty name="width" value="0.05" units="cm"/>
      <inkml:brushProperty name="height" value="0.05" units="cm"/>
      <inkml:brushProperty name="color" value="#66CC00"/>
    </inkml:brush>
  </inkml:definitions>
  <inkml:trace contextRef="#ctx0" brushRef="#br0">0 14 6707 0 0,'0'0'1347'0'0,"31"0"-1069"0"0,100 0-99 0 0,263-1 557 0 0,-232-5-472 0 0,43 0-3716 0 0,-181 6 306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044"/>
    </inkml:context>
    <inkml:brush xml:id="br0">
      <inkml:brushProperty name="width" value="0.05" units="cm"/>
      <inkml:brushProperty name="height" value="0.05" units="cm"/>
      <inkml:brushProperty name="color" value="#66CC00"/>
    </inkml:brush>
  </inkml:definitions>
  <inkml:trace contextRef="#ctx0" brushRef="#br0">1 37 752 0 0,'0'0'6990'0'0,"24"-1"-6603"0"0,82-2-19 0 0,141-14 1160 0 0,34 1-1196 0 0,-143 16-595 0 0,-79 0-2425 0 0,-38 0 20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465"/>
    </inkml:context>
    <inkml:brush xml:id="br0">
      <inkml:brushProperty name="width" value="0.05" units="cm"/>
      <inkml:brushProperty name="height" value="0.05" units="cm"/>
      <inkml:brushProperty name="color" value="#66CC00"/>
    </inkml:brush>
  </inkml:definitions>
  <inkml:trace contextRef="#ctx0" brushRef="#br0">1 0 6915 0 0,'0'0'1073'0'0,"31"1"-695"0"0,101 0-108 0 0,240 0 1323 0 0,-210-2-6102 0 0,-146 1 1462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2.122"/>
    </inkml:context>
    <inkml:brush xml:id="br0">
      <inkml:brushProperty name="width" value="0.05" units="cm"/>
      <inkml:brushProperty name="height" value="0.05" units="cm"/>
      <inkml:brushProperty name="color" value="#66CC00"/>
    </inkml:brush>
  </inkml:definitions>
  <inkml:trace contextRef="#ctx0" brushRef="#br0">1 0 1217 0 0,'0'0'112'0'0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242"/>
    </inkml:context>
    <inkml:brush xml:id="br0">
      <inkml:brushProperty name="width" value="0.05" units="cm"/>
      <inkml:brushProperty name="height" value="0.05" units="cm"/>
      <inkml:brushProperty name="color" value="#66CC00"/>
    </inkml:brush>
  </inkml:definitions>
  <inkml:trace contextRef="#ctx0" brushRef="#br0">170 2 4354 0 0,'0'0'6101'0'0,"-3"-1"-5596"0"0,3 1-479 0 0,-1 0 0 0 0,1 0 1 0 0,-1 0-1 0 0,0 0 0 0 0,1 0 1 0 0,-1 0-1 0 0,1 0 1 0 0,-1 0-1 0 0,0 0 0 0 0,1 0 1 0 0,-1 0-1 0 0,1 0 0 0 0,-1 0 1 0 0,1 0-1 0 0,-1 1 0 0 0,0-1 1 0 0,1 0-1 0 0,-1 0 1 0 0,1 1-1 0 0,-1-1 0 0 0,1 0 1 0 0,-1 1-1 0 0,1-1 0 0 0,0 0 1 0 0,-1 1-1 0 0,0 0 0 0 0,0 0-3 0 0,0 1-1 0 0,0 0 1 0 0,0-1-1 0 0,1 1 0 0 0,-1 0 1 0 0,0 0-1 0 0,1-1 0 0 0,-1 1 1 0 0,1 2-1 0 0,-2 7-27 0 0,1 1-1 0 0,1 15 0 0 0,0-17 85 0 0,0 110 82 0 0,1-115-141 0 0,-1 0 0 0 0,1 0 0 0 0,0 0 1 0 0,0-1-1 0 0,2 6 0 0 0,-1-5-215 0 0,-1-1-1 0 0,0 1 1 0 0,0 0-1 0 0,0 0 1 0 0,0 5-1 0 0,-18-9-148 0 0,-121-1 969 0 0,137 0-423 0 0,5 0-477 0 0,61 0-377 0 0,147 0 1507 0 0,-71 0-4640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756"/>
    </inkml:context>
    <inkml:brush xml:id="br0">
      <inkml:brushProperty name="width" value="0.05" units="cm"/>
      <inkml:brushProperty name="height" value="0.05" units="cm"/>
      <inkml:brushProperty name="color" value="#66CC00"/>
    </inkml:brush>
  </inkml:definitions>
  <inkml:trace contextRef="#ctx0" brushRef="#br0">1 1 4834 0 0,'0'0'6630'0'0,"8"0"-6195"0"0,109-1 277 0 0,146 3-125 0 0,-252-2-1017 0 0,0 1-1 0 0,0 1 1 0 0,-1 0-1 0 0,1 0 1 0 0,12 5 0 0 0,-16-3-3332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345"/>
    </inkml:context>
    <inkml:brush xml:id="br0">
      <inkml:brushProperty name="width" value="0.05" units="cm"/>
      <inkml:brushProperty name="height" value="0.05" units="cm"/>
      <inkml:brushProperty name="color" value="#66CC00"/>
    </inkml:brush>
  </inkml:definitions>
  <inkml:trace contextRef="#ctx0" brushRef="#br0">1 14 7523 0 0,'0'0'3413'0'0,"5"-1"-3363"0"0,30-3 354 0 0,54 2 0 0 0,21-2-1086 0 0,-107 4 161 0 0,-3 0 417 0 0,0 0 1 0 0,0 0 0 0 0,0 0-1 0 0,0 0 1 0 0,1 0 0 0 0,-1 0-1 0 0,0 0 1 0 0,0 0 0 0 0,0 0-1 0 0,0 0 1 0 0,1 0 0 0 0,-1 0-1 0 0,0 0 1 0 0,0 0 0 0 0,0 0-1 0 0,0 0 1 0 0,1 0 0 0 0,-1 0-1 0 0,0 0 1 0 0,0 0 0 0 0,0 0-1 0 0,0-1 1 0 0,0 1 0 0 0,1 0-1 0 0,-1 0 1 0 0,0 0 0 0 0,0 0-1 0 0,0 0 1 0 0,0 0 0 0 0,0-1-1 0 0,0 1 1 0 0,0 0 0 0 0,1 0-1 0 0,-1 0 1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676"/>
    </inkml:context>
    <inkml:brush xml:id="br0">
      <inkml:brushProperty name="width" value="0.05" units="cm"/>
      <inkml:brushProperty name="height" value="0.05" units="cm"/>
      <inkml:brushProperty name="color" value="#66CC00"/>
    </inkml:brush>
  </inkml:definitions>
  <inkml:trace contextRef="#ctx0" brushRef="#br0">62 1 9316 0 0,'-19'43'1002'0'0,"-3"8"-32"0"0,16-24-682 0 0,0 1 0 0 0,2-1 0 0 0,1 1 0 0 0,1 0 0 0 0,3 36 0 0 0,-1-38-303 0 0,3-23-1606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032"/>
    </inkml:context>
    <inkml:brush xml:id="br0">
      <inkml:brushProperty name="width" value="0.05" units="cm"/>
      <inkml:brushProperty name="height" value="0.05" units="cm"/>
      <inkml:brushProperty name="color" value="#66CC00"/>
    </inkml:brush>
  </inkml:definitions>
  <inkml:trace contextRef="#ctx0" brushRef="#br0">0 11 6195 0 0,'0'0'4562'0'0,"95"-11"-4258"0"0,-68 11-160 0 0,0 0-96 0 0,0 0-48 0 0,-6 0 0 0 0,-1 0-368 0 0,-10 0-1585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551"/>
    </inkml:context>
    <inkml:brush xml:id="br0">
      <inkml:brushProperty name="width" value="0.05" units="cm"/>
      <inkml:brushProperty name="height" value="0.05" units="cm"/>
      <inkml:brushProperty name="color" value="#66CC00"/>
    </inkml:brush>
  </inkml:definitions>
  <inkml:trace contextRef="#ctx0" brushRef="#br0">44 54 6851 0 0,'0'0'849'0'0,"13"3"-700"0"0,3 2-132 0 0,-8-2-1 0 0,0-1 0 0 0,1 0-1 0 0,-1 0 1 0 0,15 1 0 0 0,31-3 1870 0 0,-53 0-1857 0 0,0 0-1 0 0,-1 0 1 0 0,1 0 0 0 0,0 0-1 0 0,0 0 1 0 0,-1 0 0 0 0,1-1-1 0 0,0 1 1 0 0,-1 0-1 0 0,1 0 1 0 0,0-1 0 0 0,-1 1-1 0 0,1 0 1 0 0,0-1 0 0 0,-1 1-1 0 0,1-1 1 0 0,0 1-1 0 0,-1-1 1 0 0,1 1 0 0 0,-1-1-1 0 0,1 0 1 0 0,-1 1 0 0 0,0-1-1 0 0,1 1 1 0 0,-1-1-1 0 0,1 0 1 0 0,-1 1 0 0 0,0-1-1 0 0,1-1 1 0 0,1-23 801 0 0,-2 24-817 0 0,0 0-9 0 0,-1 0-1 0 0,1-1 0 0 0,-1 1 1 0 0,1 0-1 0 0,-1 0 1 0 0,0 0-1 0 0,1-1 0 0 0,-1 1 1 0 0,0 0-1 0 0,0 0 1 0 0,0 0-1 0 0,0 0 0 0 0,0 0 1 0 0,0 1-1 0 0,0-1 1 0 0,0 0-1 0 0,-1 0 0 0 0,1 1 1 0 0,0-1-1 0 0,0 0 1 0 0,-1 1-1 0 0,1 0 0 0 0,0-1 1 0 0,-1 1-1 0 0,-1-1 1 0 0,-40-8 200 0 0,39 9-86 0 0,-2-1-12 0 0,-1 0 0 0 0,0 0-1 0 0,0 1 1 0 0,0 0 0 0 0,-11 2 0 0 0,15-2-96 0 0,0 1 1 0 0,0 0 0 0 0,0 0-1 0 0,0 0 1 0 0,0 0 0 0 0,0 1 0 0 0,1-1-1 0 0,-1 1 1 0 0,0 0 0 0 0,1 0-1 0 0,-1 0 1 0 0,1 0 0 0 0,0 0-1 0 0,-3 3 1 0 0,2-2 4 0 0,-1 1 0 0 0,1 0 0 0 0,0 0-1 0 0,1 0 1 0 0,-1 0 0 0 0,1 0 0 0 0,-1 1 0 0 0,1-1 0 0 0,0 1-1 0 0,1 0 1 0 0,-1-1 0 0 0,1 1 0 0 0,0 0 0 0 0,0 0-1 0 0,1 0 1 0 0,-1 0 0 0 0,1 6 0 0 0,0-9-8 0 0,0 0 0 0 0,0 1-1 0 0,0-1 1 0 0,1 0 0 0 0,-1 1 0 0 0,0-1 0 0 0,1 0 0 0 0,0 1-1 0 0,0 2 1 0 0,0-4-4 0 0,0 0 1 0 0,0 0-1 0 0,0 0 0 0 0,0 0 1 0 0,0 0-1 0 0,0 0 0 0 0,1 0 0 0 0,-1 0 1 0 0,0 0-1 0 0,1-1 0 0 0,-1 1 1 0 0,0 0-1 0 0,1-1 0 0 0,1 1 0 0 0,10 4 39 0 0,1-1 1 0 0,0-1-1 0 0,0 0 0 0 0,0-1 0 0 0,15 0 0 0 0,1-1-1115 0 0,40-4-1 0 0,-52-1-1511 0 0,-4-2-1513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6.454"/>
    </inkml:context>
    <inkml:brush xml:id="br0">
      <inkml:brushProperty name="width" value="0.05" units="cm"/>
      <inkml:brushProperty name="height" value="0.05" units="cm"/>
      <inkml:brushProperty name="color" value="#E71224"/>
    </inkml:brush>
  </inkml:definitions>
  <inkml:trace contextRef="#ctx0" brushRef="#br0">1 0 9188 0 0,'0'0'4882'0'0,"0"2"-4724"0"0,3 11 75 0 0,-1 1 0 0 0,0-1 1 0 0,-1 23-1 0 0,1-2 339 0 0,34 370 1167 0 0,-27-96-1444 0 0,-10-208-240 0 0,-1-36 6 0 0,-3 0 0 0 0,-15 81 1 0 0,-1 54-586 0 0,18-167-153 0 0,3 3-2540 0 0,0-25 23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079"/>
    </inkml:context>
    <inkml:brush xml:id="br0">
      <inkml:brushProperty name="width" value="0.05" units="cm"/>
      <inkml:brushProperty name="height" value="0.05" units="cm"/>
      <inkml:brushProperty name="color" value="#66CC00"/>
    </inkml:brush>
  </inkml:definitions>
  <inkml:trace contextRef="#ctx0" brushRef="#br0">188 3 1233 0 0,'-3'1'10749'0'0,"-14"-1"-10744"0"0,1-2 20 0 0,1 1 1 0 0,-1 1 0 0 0,-22 2-1 0 0,33-1 1 0 0,0 0-1 0 0,0 0 0 0 0,1 0 0 0 0,-1 1 0 0 0,0-1 0 0 0,1 1 0 0 0,-1 0 0 0 0,1 0 0 0 0,0 1 0 0 0,-1 0 1 0 0,1-1-1 0 0,0 1 0 0 0,1 1 0 0 0,-1-1 0 0 0,-4 5 0 0 0,7-5-9 0 0,-1-1 0 0 0,1 1 0 0 0,0 0-1 0 0,1-1 1 0 0,-1 1 0 0 0,0 0 0 0 0,1-1 0 0 0,-1 1 0 0 0,1 0-1 0 0,0 0 1 0 0,0 0 0 0 0,0-1 0 0 0,1 6 0 0 0,-1 4-1 0 0,1-11-9 0 0,-1 1-1 0 0,1-1 1 0 0,0 0-1 0 0,-1 1 1 0 0,1-1-1 0 0,0 0 0 0 0,0 0 1 0 0,0 1-1 0 0,0-1 1 0 0,0 0-1 0 0,0 0 0 0 0,0 0 1 0 0,0 0-1 0 0,0 0 1 0 0,1 0-1 0 0,-1-1 0 0 0,0 1 1 0 0,1 0-1 0 0,-1-1 1 0 0,0 1-1 0 0,1 0 0 0 0,1-1 1 0 0,4 3 5 0 0,0-1 0 0 0,0 0 0 0 0,12 2 0 0 0,53 1-772 0 0,-23-9-3366 0 0,-26-2-248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637"/>
    </inkml:context>
    <inkml:brush xml:id="br0">
      <inkml:brushProperty name="width" value="0.05" units="cm"/>
      <inkml:brushProperty name="height" value="0.05" units="cm"/>
      <inkml:brushProperty name="color" value="#66CC00"/>
    </inkml:brush>
  </inkml:definitions>
  <inkml:trace contextRef="#ctx0" brushRef="#br0">8 3 2753 0 0,'0'0'5549'0'0,"0"-2"-4088"0"0,-1 4 77 0 0,-2 17-580 0 0,1 1 0 0 0,0 29 0 0 0,3-10-2123 0 0,-1-5-3198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1.684"/>
    </inkml:context>
    <inkml:brush xml:id="br0">
      <inkml:brushProperty name="width" value="0.05" units="cm"/>
      <inkml:brushProperty name="height" value="0.05" units="cm"/>
      <inkml:brushProperty name="color" value="#66CC00"/>
    </inkml:brush>
  </inkml:definitions>
  <inkml:trace contextRef="#ctx0" brushRef="#br0">77 4 2497 0 0,'0'0'6619'0'0,"0"-2"-6328"0"0,0 1-39 0 0,0 4 58 0 0,-1 15 271 0 0,-1-1 0 0 0,-3 18 0 0 0,-19 41 138 0 0,10-34 23 0 0,-13 59 1 0 0,25-82-542 0 0,1 0 0 0 0,1 37 0 0 0,1-15-212 0 0,0-40 8 0 0,-1 1 1 0 0,0-1-1 0 0,1 0 1 0 0,-1 0-1 0 0,1 0 0 0 0,-1 0 1 0 0,1 0-1 0 0,0 0 1 0 0,-1 0-1 0 0,1 0 0 0 0,0 0 1 0 0,0 0-1 0 0,0 0 1 0 0,0 0-1 0 0,0 0 1 0 0,-1-1-1 0 0,1 1 0 0 0,1 0 1 0 0,-1-1-1 0 0,0 1 1 0 0,0-1-1 0 0,0 1 0 0 0,0-1 1 0 0,0 1-1 0 0,0-1 1 0 0,1 0-1 0 0,-1 0 0 0 0,0 1 1 0 0,0-1-1 0 0,2 0 1 0 0,8 1-830 0 0,-1 0 0 0 0,16 0 0 0 0,-21-1-111 0 0,5 0-1378 0 0,-6 0-840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2.183"/>
    </inkml:context>
    <inkml:brush xml:id="br0">
      <inkml:brushProperty name="width" value="0.05" units="cm"/>
      <inkml:brushProperty name="height" value="0.05" units="cm"/>
      <inkml:brushProperty name="color" value="#66CC00"/>
    </inkml:brush>
  </inkml:definitions>
  <inkml:trace contextRef="#ctx0" brushRef="#br0">1 24 1329 0 0,'0'0'8283'0'0,"0"-2"-7864"0"0,0 2-369 0 0,0-1-1 0 0,0 0 1 0 0,0 1-1 0 0,0-1 0 0 0,0 0 1 0 0,1 1-1 0 0,-1-1 1 0 0,0 1-1 0 0,0-1 1 0 0,1 1-1 0 0,-1-1 0 0 0,1 0 1 0 0,-1 1-1 0 0,0-1 1 0 0,1 1-1 0 0,-1-1 1 0 0,1 1-1 0 0,-1 0 1 0 0,1-1-1 0 0,-1 1 0 0 0,1 0 1 0 0,-1-1-1 0 0,1 1 1 0 0,0-1-1 0 0,23-5 851 0 0,30 4-188 0 0,-47 2-750 0 0,34 0-123 0 0,3 0-5182 0 0,-34 0 1143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036"/>
    </inkml:context>
    <inkml:brush xml:id="br0">
      <inkml:brushProperty name="width" value="0.05" units="cm"/>
      <inkml:brushProperty name="height" value="0.05" units="cm"/>
      <inkml:brushProperty name="color" value="#66CC00"/>
    </inkml:brush>
  </inkml:definitions>
  <inkml:trace contextRef="#ctx0" brushRef="#br0">48 0 1313 0 0,'0'0'7814'0'0,"-2"0"-7575"0"0,1 0 1 0 0,-1 0 0 0 0,1 0-1 0 0,-1 0 1 0 0,1 0-1 0 0,-1 0 1 0 0,1 1-1 0 0,-1-1 1 0 0,-1 1 0 0 0,1 1-139 0 0,0 0 0 0 0,0 1 1 0 0,1-1-1 0 0,-1 0 1 0 0,1 1-1 0 0,-1 0 1 0 0,1-1-1 0 0,0 1 0 0 0,-2 4 1 0 0,-7 28 679 0 0,8-25-680 0 0,1 0 1 0 0,0 0-1 0 0,1 13 0 0 0,1-11-92 0 0,0-12-2 0 0,0 1 1 0 0,0 0 0 0 0,1-1-1 0 0,-1 1 1 0 0,0-1 0 0 0,1 0-1 0 0,-1 1 1 0 0,0-1 0 0 0,1 0-1 0 0,-1 0 1 0 0,0 0-1 0 0,1 0 1 0 0,-1 0 0 0 0,1 0-1 0 0,2-1 1 0 0,0 1 14 0 0,4 0 4 0 0,0 0 0 0 0,0-1 0 0 0,0 0 0 0 0,0 0 0 0 0,0-1 1 0 0,0 0-1 0 0,9-4 0 0 0,-13 4-9 0 0,0 0-1 0 0,0 0 1 0 0,0 0 0 0 0,0-1-1 0 0,0 0 1 0 0,0 0-1 0 0,-1 0 1 0 0,0 0 0 0 0,1 0-1 0 0,-1-1 1 0 0,0 0 0 0 0,-1 1-1 0 0,1-1 1 0 0,3-6 0 0 0,-1 1-8 0 0,-4 7 2 0 0,1 0 1 0 0,-1 0-1 0 0,1-1 1 0 0,-1 1-1 0 0,0-1 1 0 0,0 1-1 0 0,1-6 1 0 0,-2 8 1 0 0,0 17-272 0 0,0 35 305 0 0,0-51-40 0 0,1 0 0 0 0,-1 0-1 0 0,1-1 1 0 0,-1 1 0 0 0,0 0 0 0 0,1 0 0 0 0,0-1 0 0 0,-1 1 0 0 0,1 0-1 0 0,-1-1 1 0 0,1 1 0 0 0,0 0 0 0 0,-1-1 0 0 0,1 1 0 0 0,0-1 0 0 0,0 0-1 0 0,0 1 1 0 0,-1-1 0 0 0,1 1 0 0 0,0-1 0 0 0,0 0 0 0 0,0 0 0 0 0,0 1-1 0 0,-1-1 1 0 0,1 0 0 0 0,0 0 0 0 0,0 0 0 0 0,1 0 0 0 0,32 2-5269 0 0,-31-3 3145 0 0,3 1-3562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758"/>
    </inkml:context>
    <inkml:brush xml:id="br0">
      <inkml:brushProperty name="width" value="0.05" units="cm"/>
      <inkml:brushProperty name="height" value="0.05" units="cm"/>
      <inkml:brushProperty name="color" value="#66CC00"/>
    </inkml:brush>
  </inkml:definitions>
  <inkml:trace contextRef="#ctx0" brushRef="#br0">1 70 2129 0 0,'0'0'7275'0'0,"0"13"-6186"0"0,0 61 1203 0 0,0-73-2341 0 0,7-12 306 0 0,-5 2-195 0 0,-1 0 0 0 0,1 0 0 0 0,-1 0 0 0 0,-1-1 0 0 0,0 1 0 0 0,-2-15 0 0 0,1-5 125 0 0,1 21-124 0 0,0-9-77 0 0,1 16 12 0 0,-1 1-1 0 0,0-1 1 0 0,0 1 0 0 0,0-1-1 0 0,1 1 1 0 0,-1-1 0 0 0,0 1 0 0 0,1-1-1 0 0,-1 1 1 0 0,0-1 0 0 0,1 1-1 0 0,-1-1 1 0 0,0 1 0 0 0,1 0 0 0 0,-1-1-1 0 0,1 1 1 0 0,-1 0 0 0 0,1-1 0 0 0,-1 1-1 0 0,1 0 1 0 0,-1 0 0 0 0,1-1-1 0 0,-1 1 1 0 0,1 0 0 0 0,0 0 0 0 0,16-2-496 0 0,0 1 0 0 0,0 0 1 0 0,23 3-1 0 0,-37-2 248 0 0,-2 0 32 0 0,0 0 0 0 0,0 0 1 0 0,0 0-1 0 0,1 0 0 0 0,-1 0 1 0 0,0 1-1 0 0,0-1 0 0 0,0 0 1 0 0,0 1-1 0 0,0-1 0 0 0,0 1 1 0 0,0-1-1 0 0,0 1 0 0 0,0-1 1 0 0,0 1-1 0 0,0-1 0 0 0,0 1 1 0 0,0 0-1 0 0,-1 0 0 0 0,1 0 1 0 0,0-1-1 0 0,0 1 0 0 0,0 2 1 0 0,9 9-5474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5.351"/>
    </inkml:context>
    <inkml:brush xml:id="br0">
      <inkml:brushProperty name="width" value="0.05" units="cm"/>
      <inkml:brushProperty name="height" value="0.05" units="cm"/>
      <inkml:brushProperty name="color" value="#66CC00"/>
    </inkml:brush>
  </inkml:definitions>
  <inkml:trace contextRef="#ctx0" brushRef="#br0">81 80 5939 0 0,'0'0'2419'0'0,"4"0"-2296"0"0,9 1-85 0 0,-5 0 157 0 0,0-1 0 0 0,0 0 0 0 0,1 0 0 0 0,-1 0 0 0 0,0-1 0 0 0,0 0 0 0 0,9-3 0 0 0,-16 3-140 0 0,0 0 0 0 0,1 0 0 0 0,-1-1 1 0 0,0 1-1 0 0,0 0 0 0 0,0-1 0 0 0,0 1 0 0 0,0-1 0 0 0,0 1 0 0 0,0-1 0 0 0,-1 0 0 0 0,1 1 0 0 0,0-1 0 0 0,-1 0 0 0 0,0 1 0 0 0,1-1 0 0 0,-1 0 0 0 0,0 0 0 0 0,0 0 1 0 0,0 1-1 0 0,0-1 0 0 0,0 0 0 0 0,0 0 0 0 0,-1-3 0 0 0,1-4 222 0 0,-1 8-267 0 0,1 0-1 0 0,0-1 0 0 0,-1 1 0 0 0,1 1 1 0 0,0-1-1 0 0,-1 0 0 0 0,0 0 1 0 0,1 0-1 0 0,-1 0 0 0 0,1 0 0 0 0,-1 0 1 0 0,0 0-1 0 0,0 1 0 0 0,1-1 1 0 0,-1 0-1 0 0,0 1 0 0 0,0-1 0 0 0,0 1 1 0 0,0-1-1 0 0,0 0 0 0 0,0 1 1 0 0,0 0-1 0 0,0-1 0 0 0,0 1 0 0 0,0 0 1 0 0,0-1-1 0 0,0 1 0 0 0,0 0 1 0 0,-2 0-1 0 0,-34-3 137 0 0,24 3-53 0 0,3 0-42 0 0,1 0 0 0 0,0 0-1 0 0,-1 1 1 0 0,-12 3 0 0 0,19-4-11 0 0,1 1 1 0 0,-1 0-1 0 0,0 0 1 0 0,1 0-1 0 0,-1 1 1 0 0,1-1-1 0 0,0 1 1 0 0,-1-1 0 0 0,1 1-1 0 0,0 0 1 0 0,0 0-1 0 0,0-1 1 0 0,0 2-1 0 0,0-1 1 0 0,1 0-1 0 0,-1 0 1 0 0,1 0-1 0 0,-1 1 1 0 0,-1 4-1 0 0,2-3-2 0 0,-1 0-1 0 0,1 0 1 0 0,0 0-1 0 0,1 0 1 0 0,-1 1-1 0 0,1-1 1 0 0,0 0-1 0 0,0 6 1 0 0,0-8-19 0 0,0 0 0 0 0,0 0 0 0 0,1 1 0 0 0,-1-1 1 0 0,1 0-1 0 0,-1 0 0 0 0,1 0 0 0 0,0 0 0 0 0,0 0 1 0 0,0 0-1 0 0,0 0 0 0 0,0 0 0 0 0,0 0 1 0 0,0 0-1 0 0,1-1 0 0 0,-1 1 0 0 0,3 1 0 0 0,3 3 21 0 0,1-2 0 0 0,1 1 0 0 0,-1-1 0 0 0,1-1 0 0 0,-1 0 0 0 0,1 0 0 0 0,0 0 0 0 0,16 2 0 0 0,25-1-1092 0 0,0-3-3345 0 0,-48-1 4079 0 0,16 0-5616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2.263"/>
    </inkml:context>
    <inkml:brush xml:id="br0">
      <inkml:brushProperty name="width" value="0.05" units="cm"/>
      <inkml:brushProperty name="height" value="0.05" units="cm"/>
      <inkml:brushProperty name="color" value="#66CC00"/>
    </inkml:brush>
  </inkml:definitions>
  <inkml:trace contextRef="#ctx0" brushRef="#br0">0 657 1969 0 0,'0'0'11589'0'0,"18"13"-11706"0"0,-9-11 219 0 0,0-1 1 0 0,0 1-1 0 0,0-2 0 0 0,1 1 1 0 0,-1-1-1 0 0,14-2 1 0 0,-9 1 44 0 0,5-1-25 0 0,0-1-1 0 0,0 0 1 0 0,0-2-1 0 0,-1 0 1 0 0,20-9-1 0 0,90-44-29 0 0,-100 44-72 0 0,29-17 21 0 0,-1-3 0 0 0,95-78 0 0 0,45-27-52 0 0,-115 92-15 0 0,3 4 0 0 0,1 3 0 0 0,166-51 0 0 0,-216 82-73 0 0,0 2 0 0 0,0 1 0 0 0,38-1 1 0 0,45 4-6249 0 0,-112 3 2721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022"/>
    </inkml:context>
    <inkml:brush xml:id="br0">
      <inkml:brushProperty name="width" value="0.05" units="cm"/>
      <inkml:brushProperty name="height" value="0.05" units="cm"/>
      <inkml:brushProperty name="color" value="#66CC00"/>
    </inkml:brush>
  </inkml:definitions>
  <inkml:trace contextRef="#ctx0" brushRef="#br0">11 24 3410 0 0,'0'0'4895'0'0,"-2"-4"-4473"0"0,0 1-107 0 0,-3-6-461 0 0,4 1 4320 0 0,4 9-4198 0 0,50 12 708 0 0,79 30 1 0 0,-85-27-685 0 0,1 1 34 0 0,-43-9-714 0 0,-5-8 545 0 0,0 1 1 0 0,0-1 0 0 0,0 0-1 0 0,0 0 1 0 0,0 0-1 0 0,0 0 1 0 0,0 1-1 0 0,0-1 1 0 0,0 0-1 0 0,0 0 1 0 0,0 0 0 0 0,0 0-1 0 0,0 1 1 0 0,-1-1-1 0 0,1 0 1 0 0,-3 2-2824 0 0,-14 0-2629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808"/>
    </inkml:context>
    <inkml:brush xml:id="br0">
      <inkml:brushProperty name="width" value="0.05" units="cm"/>
      <inkml:brushProperty name="height" value="0.05" units="cm"/>
      <inkml:brushProperty name="color" value="#66CC00"/>
    </inkml:brush>
  </inkml:definitions>
  <inkml:trace contextRef="#ctx0" brushRef="#br0">5 123 1857 0 0,'0'0'8246'0'0,"0"1"-8211"0"0,0-1 0 0 0,0 0 0 0 0,0 0 0 0 0,0 0-1 0 0,-1 0 1 0 0,1 0 0 0 0,0 0 0 0 0,0 0 0 0 0,0 0-1 0 0,0 0 1 0 0,0 0 0 0 0,-1 0 0 0 0,1 0 0 0 0,0 0-1 0 0,0 0 1 0 0,0 0 0 0 0,0 0 0 0 0,0 0 0 0 0,0 0-1 0 0,-1 0 1 0 0,1 0 0 0 0,0 0 0 0 0,0 0 0 0 0,0 0-1 0 0,0-1 1 0 0,0 1 0 0 0,0 0 0 0 0,0 0 0 0 0,-1 0-1 0 0,1 0 1 0 0,0 0 0 0 0,0 0 0 0 0,0 0 0 0 0,0 0-1 0 0,0 0 1 0 0,0-1 0 0 0,0 1 0 0 0,0 0 0 0 0,0 0 0 0 0,0 0-1 0 0,0 0 1 0 0,0 0 0 0 0,-1 0 0 0 0,1-1 0 0 0,0 1-1 0 0,0 0 1 0 0,0 0 0 0 0,0 0 0 0 0,0 0 0 0 0,0 0-1 0 0,0 0 1 0 0,0-1 0 0 0,0 1 0 0 0,0 0 0 0 0,1 0-1 0 0,-1 0 1 0 0,0 0 0 0 0,0 0 0 0 0,0 0 0 0 0,0-1-1 0 0,0 1 1 0 0,0 0 0 0 0,0 0 0 0 0,0 0 0 0 0,15-10 116 0 0,0 2-1 0 0,0 0 1 0 0,21-8 0 0 0,0 0-39 0 0,-3 1-24 0 0,1 1 0 0 0,60-15 0 0 0,-82 27-352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7.578"/>
    </inkml:context>
    <inkml:brush xml:id="br0">
      <inkml:brushProperty name="width" value="0.05" units="cm"/>
      <inkml:brushProperty name="height" value="0.05" units="cm"/>
      <inkml:brushProperty name="color" value="#E71224"/>
    </inkml:brush>
  </inkml:definitions>
  <inkml:trace contextRef="#ctx0" brushRef="#br0">1 89 3746 0 0,'2'-7'10251'0'0,"1"6"-9068"0"0,24 0-1330 0 0,41-7 0 0 0,-16 0 367 0 0,894-46 1957 0 0,-648 49-1745 0 0,-151 2-1232 0 0,-1 2-3869 0 0,-124 1 475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236"/>
    </inkml:context>
    <inkml:brush xml:id="br0">
      <inkml:brushProperty name="width" value="0.05" units="cm"/>
      <inkml:brushProperty name="height" value="0.05" units="cm"/>
      <inkml:brushProperty name="color" value="#66CC00"/>
    </inkml:brush>
  </inkml:definitions>
  <inkml:trace contextRef="#ctx0" brushRef="#br0">206 0 3362 0 0,'0'0'6923'0'0,"0"8"-6755"0"0,-4 126 1923 0 0,2 98-799 0 0,3-224-1295 0 0,0 0 0 0 0,1-1 1 0 0,0 1-1 0 0,0 0 0 0 0,4 9 1 0 0,2 2-492 0 0,-8-19 390 0 0,0 1 0 0 0,0 0 0 0 0,0-1 0 0 0,0 1 0 0 0,0-1 0 0 0,0 1 0 0 0,0-1 0 0 0,0 1 0 0 0,0 0 0 0 0,0-1 0 0 0,0 1 0 0 0,-1-1 0 0 0,1 1 0 0 0,0-1 0 0 0,0 1-1 0 0,-1-1 1 0 0,1 1 0 0 0,0 0 0 0 0,0-1 0 0 0,-1 0 0 0 0,1 1 0 0 0,-1-1 0 0 0,1 1 0 0 0,0-1 0 0 0,-1 1 0 0 0,1-1 0 0 0,-1 0 0 0 0,1 1 0 0 0,-1-1 0 0 0,1 0 0 0 0,-1 0 0 0 0,1 1 0 0 0,-1-1 0 0 0,1 0 0 0 0,-1 0 0 0 0,1 0 0 0 0,-1 0 0 0 0,0 1 0 0 0,1-1 0 0 0,-1 0-1 0 0,1 0 1 0 0,-1 0 0 0 0,0 0 0 0 0,0-1 0 0 0,-38 1-499 0 0,26-1-155 0 0,-134-6-1155 0 0,140 6 5156 0 0,12-1-1659 0 0,11 0-1093 0 0,178 1 971 0 0,-103 2-6265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890"/>
    </inkml:context>
    <inkml:brush xml:id="br0">
      <inkml:brushProperty name="width" value="0.05" units="cm"/>
      <inkml:brushProperty name="height" value="0.05" units="cm"/>
      <inkml:brushProperty name="color" value="#66CC00"/>
    </inkml:brush>
  </inkml:definitions>
  <inkml:trace contextRef="#ctx0" brushRef="#br0">1 6 5378 0 0,'0'0'5344'0'0,"15"-1"-5269"0"0,105-4 362 0 0,-14 5 38 0 0,129 16 0 0 0,-182-12-2652 0 0,-38-4-355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546"/>
    </inkml:context>
    <inkml:brush xml:id="br0">
      <inkml:brushProperty name="width" value="0.05" units="cm"/>
      <inkml:brushProperty name="height" value="0.05" units="cm"/>
      <inkml:brushProperty name="color" value="#66CC00"/>
    </inkml:brush>
  </inkml:definitions>
  <inkml:trace contextRef="#ctx0" brushRef="#br0">0 6 6355 0 0,'0'0'5346'0'0,"44"-6"-5298"0"0,-16 6 16 0 0,2 0 0 0 0,-6 0 0 0 0,-1 0-80 0 0,-6 0 0 0 0,-3 0 64 0 0,-4 0-352 0 0,-7 0-848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873"/>
    </inkml:context>
    <inkml:brush xml:id="br0">
      <inkml:brushProperty name="width" value="0.05" units="cm"/>
      <inkml:brushProperty name="height" value="0.05" units="cm"/>
      <inkml:brushProperty name="color" value="#66CC00"/>
    </inkml:brush>
  </inkml:definitions>
  <inkml:trace contextRef="#ctx0" brushRef="#br0">140 8 5907 0 0,'-33'-4'1220'0'0,"13"2"428"0"0,-27 0 0 0 0,45 3-1607 0 0,1 0-1 0 0,0-1 1 0 0,0 1-1 0 0,0 0 1 0 0,0-1-1 0 0,0 1 1 0 0,1 0-1 0 0,-1 0 1 0 0,0 0-1 0 0,0 0 1 0 0,0 0-1 0 0,1 0 1 0 0,-1 0-1 0 0,1 0 0 0 0,-1 0 1 0 0,0 0-1 0 0,1 0 1 0 0,0 0-1 0 0,-1 0 1 0 0,1 3-1 0 0,-2 1 76 0 0,-3 5 142 0 0,2 0 1 0 0,0 0-1 0 0,0 1 0 0 0,1-1 0 0 0,0 1 1 0 0,-1 12-1 0 0,3 67 820 0 0,1-45-930 0 0,-1-31-119 0 0,2 0 0 0 0,0 0 0 0 0,0-1 0 0 0,9 27 0 0 0,-2-10-52 0 0,-8-25-542 0 0,-1 0 0 0 0,1 0-1 0 0,-1 0 1 0 0,-1 8 0 0 0,1-2-2022 0 0,0-11 2440 0 0,-1 1 1 0 0,1-1-1 0 0,0 0 0 0 0,0 0 1 0 0,0 1-1 0 0,-1-1 0 0 0,1 0 0 0 0,0 0 1 0 0,-1 0-1 0 0,1 0 0 0 0,0 1 0 0 0,0-1 1 0 0,-1 0-1 0 0,1 0 0 0 0,0 0 0 0 0,-1 0 1 0 0,1 0-1 0 0,0 0 0 0 0,-1 0 1 0 0,1 0-1 0 0,0 0 0 0 0,-1 0 0 0 0,1 0 1 0 0,0 0-1 0 0,-1 0 0 0 0,1 0 0 0 0,0 0 1 0 0,-1 0-1 0 0,0 0-653 0 0,-9 0-3053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231"/>
    </inkml:context>
    <inkml:brush xml:id="br0">
      <inkml:brushProperty name="width" value="0.05" units="cm"/>
      <inkml:brushProperty name="height" value="0.05" units="cm"/>
      <inkml:brushProperty name="color" value="#66CC00"/>
    </inkml:brush>
  </inkml:definitions>
  <inkml:trace contextRef="#ctx0" brushRef="#br0">1 0 5843 0 0,'0'0'4226'0'0,"91"8"-4162"0"0,-54-1 48 0 0,1 2-64 0 0,-8-2 0 0 0,-3 1-32 0 0,-7-3-112 0 0,-9-3-1313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876"/>
    </inkml:context>
    <inkml:brush xml:id="br0">
      <inkml:brushProperty name="width" value="0.05" units="cm"/>
      <inkml:brushProperty name="height" value="0.05" units="cm"/>
      <inkml:brushProperty name="color" value="#66CC00"/>
    </inkml:brush>
  </inkml:definitions>
  <inkml:trace contextRef="#ctx0" brushRef="#br0">39 73 2129 0 0,'0'0'4511'0'0,"7"2"-4473"0"0,7 2 277 0 0,0-1 1 0 0,0-1-1 0 0,0 0 1 0 0,1-1 0 0 0,-1-1-1 0 0,25-2 1 0 0,-38 2-241 0 0,0-1 1 0 0,0 1-1 0 0,0-1 0 0 0,-1 1 1 0 0,1-1-1 0 0,0 0 0 0 0,-1 1 1 0 0,1-1-1 0 0,0 0 1 0 0,-1 0-1 0 0,1 1 0 0 0,-1-1 1 0 0,1 0-1 0 0,-1 0 1 0 0,1 0-1 0 0,-1 0 0 0 0,0 0 1 0 0,1 0-1 0 0,-1 1 0 0 0,0-1 1 0 0,0 0-1 0 0,0 0 1 0 0,1 0-1 0 0,-1 0 0 0 0,0 0 1 0 0,-1-1-1 0 0,2 0 16 0 0,-1 0-1 0 0,0 0 1 0 0,0 1-1 0 0,-1-1 1 0 0,1 0-1 0 0,0 0 1 0 0,0 1-1 0 0,-1-1 1 0 0,1 0 0 0 0,-1 1-1 0 0,0-1 1 0 0,1 0-1 0 0,-1 1 1 0 0,-2-3-1 0 0,0 1-69 0 0,-1 0 0 0 0,0 0 1 0 0,0 1-1 0 0,-1 0 0 0 0,1-1 0 0 0,0 2 0 0 0,-1-1 0 0 0,-6-2 0 0 0,-40-6 245 0 0,47 9-229 0 0,0 1 0 0 0,0 0 0 0 0,0 0 0 0 0,0 0 0 0 0,0 0 0 0 0,0 0 0 0 0,0 1-1 0 0,1 0 1 0 0,-1 0 0 0 0,0 0 0 0 0,-6 2 0 0 0,8-2-42 0 0,1 1 0 0 0,-1-1 0 0 0,0 0 0 0 0,1 1-1 0 0,-1-1 1 0 0,1 1 0 0 0,-1-1 0 0 0,1 1 0 0 0,-1 0 0 0 0,1-1 0 0 0,0 1 0 0 0,0 0 0 0 0,0 0 0 0 0,0 0 0 0 0,0 0 0 0 0,1 0-1 0 0,-1 0 1 0 0,0 0 0 0 0,1 0 0 0 0,0 1 0 0 0,-1-1 0 0 0,1 2 0 0 0,0-2-9 0 0,-1 9-75 0 0,0-1 1 0 0,1 1-1 0 0,2 15 1 0 0,-2-23 86 0 0,1 0 1 0 0,-1 0-1 0 0,1 0 1 0 0,0 0 0 0 0,0 0-1 0 0,0 0 1 0 0,1-1-1 0 0,-1 1 1 0 0,1 0 0 0 0,-1-1-1 0 0,1 1 1 0 0,0-1-1 0 0,0 0 1 0 0,0 1 0 0 0,0-1-1 0 0,4 3 1 0 0,2 1 7 0 0,1-1 1 0 0,-1 0-1 0 0,1-1 1 0 0,0 0-1 0 0,0 0 1 0 0,1-1-1 0 0,12 3 1 0 0,-10-3-1110 0 0,-1-1 0 0 0,1-1 0 0 0,14 0 0 0 0,-12-1-2485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8.705"/>
    </inkml:context>
    <inkml:brush xml:id="br0">
      <inkml:brushProperty name="width" value="0.05" units="cm"/>
      <inkml:brushProperty name="height" value="0.05" units="cm"/>
      <inkml:brushProperty name="color" value="#66CC00"/>
    </inkml:brush>
  </inkml:definitions>
  <inkml:trace contextRef="#ctx0" brushRef="#br0">42 92 3906 0 0,'0'0'3847'0'0,"-1"2"-3820"0"0,0 2 27 0 0,1-1 0 0 0,-1 0 0 0 0,1 1 0 0 0,-1-1 0 0 0,1 0 0 0 0,0 1 0 0 0,1-1 0 0 0,-1 1 0 0 0,1-1 1 0 0,-1 0-1 0 0,1 1 0 0 0,0-1 0 0 0,0 0 0 0 0,0 0 0 0 0,2 4 0 0 0,-1-5-34 0 0,-1 0-1 0 0,1 0 1 0 0,0 0-1 0 0,0 0 1 0 0,-1 0-1 0 0,1 0 0 0 0,1 0 1 0 0,-1-1-1 0 0,0 1 1 0 0,0-1-1 0 0,0 0 1 0 0,1 1-1 0 0,-1-1 1 0 0,1 0-1 0 0,-1 0 1 0 0,1-1-1 0 0,-1 1 1 0 0,1 0-1 0 0,0-1 1 0 0,-1 0-1 0 0,4 1 0 0 0,2-1 124 0 0,-1 1 0 0 0,1-1-1 0 0,-1 0 1 0 0,1-1-1 0 0,10-2 1 0 0,-15 3-97 0 0,-1-1 0 0 0,1 0 0 0 0,0-1-1 0 0,-1 1 1 0 0,1 0 0 0 0,-1-1 0 0 0,0 1 0 0 0,1-1 0 0 0,-1 0-1 0 0,0 0 1 0 0,0 1 0 0 0,0-2 0 0 0,0 1 0 0 0,0 0 0 0 0,-1 0 0 0 0,1 0-1 0 0,2-5 1 0 0,-2 1-2 0 0,0 0-1 0 0,0 0 0 0 0,0 0 0 0 0,-1 0 1 0 0,0 0-1 0 0,0 0 0 0 0,-1 0 0 0 0,0 0 1 0 0,0-13-1 0 0,-1 4 61 0 0,1 13-101 0 0,0 0 0 0 0,-1 0 1 0 0,1 0-1 0 0,-1-1 0 0 0,0 1 1 0 0,1 0-1 0 0,-1 0 0 0 0,0 0 1 0 0,0 0-1 0 0,0 1 0 0 0,-1-1 1 0 0,1 0-1 0 0,0 0 0 0 0,-1 1 1 0 0,1-1-1 0 0,-1 0 0 0 0,0 1 1 0 0,1 0-1 0 0,-1-1 0 0 0,0 1 1 0 0,0 0-1 0 0,0 0 0 0 0,0 0 1 0 0,0 0-1 0 0,0 0 0 0 0,0 1 1 0 0,-3-2-1 0 0,-4 0-74 0 0,-1-1 0 0 0,1 1-1 0 0,0 1 1 0 0,-1 0 0 0 0,-11 0 0 0 0,17 1 64 0 0,-1 1 1 0 0,1 0-1 0 0,-1-1 0 0 0,1 1 0 0 0,0 1 1 0 0,0-1-1 0 0,-1 1 0 0 0,1-1 0 0 0,0 1 1 0 0,0 1-1 0 0,1-1 0 0 0,-1 0 0 0 0,0 1 1 0 0,1 0-1 0 0,-1 0 0 0 0,1 0 0 0 0,0 0 1 0 0,0 0-1 0 0,0 1 0 0 0,1-1 0 0 0,-1 1 1 0 0,1 0-1 0 0,0 0 0 0 0,0 0 0 0 0,0 0 1 0 0,0 0-1 0 0,1 0 0 0 0,0 0 0 0 0,0 1 1 0 0,0-1-1 0 0,0 0 0 0 0,0 1 0 0 0,1 7 1 0 0,0-2-76 0 0,0-6 73 0 0,0 1 1 0 0,0-1 0 0 0,0 1 0 0 0,0-1 0 0 0,1 1 0 0 0,2 6 0 0 0,-2-9 15 0 0,-1 0 1 0 0,1-1-1 0 0,0 1 1 0 0,1-1-1 0 0,-1 1 1 0 0,0-1-1 0 0,0 0 1 0 0,0 1-1 0 0,1-1 1 0 0,-1 0-1 0 0,1 0 1 0 0,-1 0-1 0 0,1 0 1 0 0,-1 0-1 0 0,1 0 1 0 0,0 0-1 0 0,-1-1 1 0 0,1 1-1 0 0,0-1 1 0 0,1 1-1 0 0,13 2 77 0 0,-1-1-1 0 0,0-1 1 0 0,1 0 0 0 0,-1-1-1 0 0,26-3 1 0 0,-30 1-19 0 0,-1 1 0 0 0,1-2 0 0 0,-1 0 0 0 0,0 0 0 0 0,0 0 0 0 0,0-2 0 0 0,0 1 0 0 0,-1-1 0 0 0,0 0 0 0 0,0-1 0 0 0,0 0 0 0 0,-1-1 0 0 0,12-10 0 0 0,-20 17-69 0 0,0 0 0 0 0,0 0 0 0 0,0-1 0 0 0,0 1 0 0 0,1 0 1 0 0,-1 0-1 0 0,0 0 0 0 0,0 0 0 0 0,0 0 0 0 0,0 0 0 0 0,0 0 1 0 0,1 0-1 0 0,-1 0 0 0 0,0 0 0 0 0,0 0 0 0 0,0 0 0 0 0,1 0 1 0 0,-1 0-1 0 0,0 0 0 0 0,0 0 0 0 0,0 0 0 0 0,0 0 0 0 0,1 0 1 0 0,-1 0-1 0 0,0 0 0 0 0,0 0 0 0 0,0 0 0 0 0,0 0 0 0 0,0 0 1 0 0,1 1-1 0 0,-1-1 0 0 0,0 0 0 0 0,0 0 0 0 0,0 0 0 0 0,0 0 1 0 0,0 0-1 0 0,0 0 0 0 0,1 1 0 0 0,-1-1 0 0 0,0 0 0 0 0,0 0 1 0 0,0 0-1 0 0,0 0 0 0 0,0 0 0 0 0,0 1 0 0 0,0-1 0 0 0,0 0 1 0 0,0 0-1 0 0,0 0 0 0 0,0 0 0 0 0,0 1 0 0 0,0-1 0 0 0,0 0 1 0 0,4 12-179 0 0,-4-11 194 0 0,1 5 28 0 0,1 0-1 0 0,0 0 0 0 0,0 0 0 0 0,1-1 1 0 0,5 11-1 0 0,-6-14-200 0 0,-1 1-1 0 0,1-1 1 0 0,0 0-1 0 0,0 0 1 0 0,0 0-1 0 0,4 2 1 0 0,-5-3-214 0 0,1 0 0 0 0,-1 0 1 0 0,1 0-1 0 0,-1-1 0 0 0,1 1 0 0 0,-1 0 0 0 0,1-1 1 0 0,0 0-1 0 0,-1 1 0 0 0,1-1 0 0 0,3 0 1 0 0,2 0-4463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352"/>
    </inkml:context>
    <inkml:brush xml:id="br0">
      <inkml:brushProperty name="width" value="0.05" units="cm"/>
      <inkml:brushProperty name="height" value="0.05" units="cm"/>
      <inkml:brushProperty name="color" value="#66CC00"/>
    </inkml:brush>
  </inkml:definitions>
  <inkml:trace contextRef="#ctx0" brushRef="#br0">1 1 7123 0 0,'0'0'1905'0'0,"3"11"-1337"0"0,4 14-346 0 0,30 87 1192 0 0,-32-95-995 0 0,0 0 0 0 0,4 23 0 0 0,-1 0 18 0 0,19 90 129 0 0,-27-128-542 0 0,0 0 1 0 0,1 0 0 0 0,-1 0 0 0 0,1 0-1 0 0,-1 0 1 0 0,1-1 0 0 0,0 1 0 0 0,2 3-1 0 0,-3-4-88 0 0,1-1 0 0 0,-1 1-1 0 0,1-1 1 0 0,-1 1 0 0 0,1-1-1 0 0,-1 0 1 0 0,1 1 0 0 0,0-1-1 0 0,-1 0 1 0 0,1 1 0 0 0,0-1-1 0 0,-1 0 1 0 0,1 0 0 0 0,0 1-1 0 0,0-1 1 0 0,-1 0 0 0 0,1 0-1 0 0,0 0 1 0 0,0 0 0 0 0,-1 0-1 0 0,1 0 1 0 0,0 0-1 0 0,-1 0 1 0 0,1-1 0 0 0,0 1-1 0 0,0 0 1 0 0,-1 0 0 0 0,1 0-1 0 0,1-1 1 0 0,-2 0-83 0 0,1 1 1 0 0,-1 0-1 0 0,0 0 0 0 0,1-1 0 0 0,-1 1 1 0 0,1 0-1 0 0,-1 0 0 0 0,0-1 0 0 0,1 1 1 0 0,-1 0-1 0 0,0-1 0 0 0,0 1 1 0 0,1-1-1 0 0,-1 1 0 0 0,0 0 0 0 0,0-1 1 0 0,1 1-1 0 0,-1-1 0 0 0,0 1 0 0 0,0-1 1 0 0,0 1-1 0 0,0-1 0 0 0,0 1 0 0 0,0 0 1 0 0,0-1-1 0 0,0 1 0 0 0,0-1 1 0 0,0 1-1 0 0,0-1 0 0 0,0 0 0 0 0,0-10-4847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777"/>
    </inkml:context>
    <inkml:brush xml:id="br0">
      <inkml:brushProperty name="width" value="0.05" units="cm"/>
      <inkml:brushProperty name="height" value="0.05" units="cm"/>
      <inkml:brushProperty name="color" value="#66CC00"/>
    </inkml:brush>
  </inkml:definitions>
  <inkml:trace contextRef="#ctx0" brushRef="#br0">1 1 7107 0 0,'0'0'4018'0'0,"30"0"-4098"0"0,-6 0 192 0 0,3 0 272 0 0,0 0-128 0 0,-3 3-80 0 0,-1-1-127 0 0,-6 2-17 0 0,0-2 32 0 0,-3 1-48 0 0,-4-1-721 0 0,-3-2-1296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388"/>
    </inkml:context>
    <inkml:brush xml:id="br0">
      <inkml:brushProperty name="width" value="0.05" units="cm"/>
      <inkml:brushProperty name="height" value="0.05" units="cm"/>
      <inkml:brushProperty name="color" value="#66CC00"/>
    </inkml:brush>
  </inkml:definitions>
  <inkml:trace contextRef="#ctx0" brushRef="#br0">1 1 2129 0 0,'0'0'7689'0'0,"0"26"-7268"0"0,0 86 783 0 0,0-111-1204 0 0,0-1 1 0 0,0 1-1 0 0,0-1 1 0 0,1 1-1 0 0,-1-1 1 0 0,0 0-1 0 0,1 1 1 0 0,-1-1-1 0 0,0 0 1 0 0,1 1-1 0 0,-1-1 0 0 0,0 0 1 0 0,1 1-1 0 0,-1-1 1 0 0,1 0-1 0 0,-1 1 1 0 0,0-1-1 0 0,1 0 1 0 0,-1 0-1 0 0,1 0 1 0 0,-1 1-1 0 0,1-1 1 0 0,-1 0-1 0 0,1 0 1 0 0,-1 0-1 0 0,1 0 1 0 0,-1 0-1 0 0,1 0 1 0 0,0 0-1 0 0,20 0 28 0 0,-17 0-4 0 0,2 0 28 0 0,0 0 1 0 0,0 0-1 0 0,-1-1 0 0 0,1 0 0 0 0,-1 0 0 0 0,1 0 0 0 0,-1-1 1 0 0,11-3-1 0 0,-12 2-11 0 0,0 1 1 0 0,-1-1 0 0 0,1 1-1 0 0,-1-1 1 0 0,1 0 0 0 0,-1-1-1 0 0,0 1 1 0 0,0-1 0 0 0,0 1-1 0 0,0-1 1 0 0,-1 0 0 0 0,3-4-1 0 0,-1-1 20 0 0,-1-1 0 0 0,0 1-1 0 0,0-1 1 0 0,-1 0 0 0 0,0 0 0 0 0,-1 0-1 0 0,1-10 1 0 0,-2 108-5 0 0,0-87-80 0 0,0 1 0 0 0,1 0 0 0 0,-1-1 0 0 0,1 1 1 0 0,-1 0-1 0 0,1-1 0 0 0,0 1 0 0 0,-1-1 0 0 0,1 1 0 0 0,0-1 0 0 0,0 0 0 0 0,0 1 1 0 0,0-1-1 0 0,0 0 0 0 0,0 0 0 0 0,0 1 0 0 0,1-1 0 0 0,-1 0 0 0 0,0 0 0 0 0,3 1 0 0 0,-1-1-433 0 0,-1 1 0 0 0,0-1 0 0 0,0 0 0 0 0,1 0-1 0 0,-1-1 1 0 0,0 1 0 0 0,5 1 0 0 0,1-2-2747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510"/>
    </inkml:context>
    <inkml:brush xml:id="br0">
      <inkml:brushProperty name="width" value="0.05" units="cm"/>
      <inkml:brushProperty name="height" value="0.05" units="cm"/>
      <inkml:brushProperty name="color" value="#E71224"/>
    </inkml:brush>
  </inkml:definitions>
  <inkml:trace contextRef="#ctx0" brushRef="#br0">0 7 1473 0 0,'0'0'8542'0'0,"26"0"-7995"0"0,170 1 1310 0 0,467-7 232 0 0,-375 4-2596 0 0,-160 3-6600 0 0,-103-1 2006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809"/>
    </inkml:context>
    <inkml:brush xml:id="br0">
      <inkml:brushProperty name="width" value="0.05" units="cm"/>
      <inkml:brushProperty name="height" value="0.05" units="cm"/>
      <inkml:brushProperty name="color" value="#66CC00"/>
    </inkml:brush>
  </inkml:definitions>
  <inkml:trace contextRef="#ctx0" brushRef="#br0">1 45 3105 0 0,'0'0'5875'0'0,"2"15"-5744"0"0,1 7-99 0 0,-1-1 151 0 0,8 30-1 0 0,-9-88 5316 0 0,1-57-4550 0 0,-2 93-949 0 0,0 0 0 0 0,0 0 1 0 0,0 0-1 0 0,0 0 0 0 0,0 0 1 0 0,0 0-1 0 0,0-1 0 0 0,0 1 0 0 0,1 0 1 0 0,-1 0-1 0 0,0 0 0 0 0,1 0 0 0 0,-1 0 1 0 0,0 0-1 0 0,1 0 0 0 0,1-2 0 0 0,-1 3-65 0 0,0-1 0 0 0,0 1 0 0 0,1-1-1 0 0,-1 1 1 0 0,0 0 0 0 0,1 0 0 0 0,-1-1 0 0 0,0 1-1 0 0,1 0 1 0 0,-1 0 0 0 0,0 0 0 0 0,2 1-1 0 0,2-1-182 0 0,55 0-5511 0 0,-43 0 1203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4.277"/>
    </inkml:context>
    <inkml:brush xml:id="br0">
      <inkml:brushProperty name="width" value="0.05" units="cm"/>
      <inkml:brushProperty name="height" value="0.05" units="cm"/>
      <inkml:brushProperty name="color" value="#66CC00"/>
    </inkml:brush>
  </inkml:definitions>
  <inkml:trace contextRef="#ctx0" brushRef="#br0">17 102 2961 0 0,'0'0'4634'0'0,"12"3"-4084"0"0,12 1 186 0 0,0 0-1 0 0,38 1 0 0 0,-55-5-704 0 0,-4 1 62 0 0,0-1 0 0 0,0 0 0 0 0,0 0 0 0 0,0-1 0 0 0,0 1 0 0 0,0-1 0 0 0,4-1-1 0 0,-6 2-18 0 0,0-1-1 0 0,1 0 1 0 0,-2 1-1 0 0,1-1 0 0 0,0 0 1 0 0,0 0-1 0 0,0 0 1 0 0,0 0-1 0 0,0 0 1 0 0,-1 0-1 0 0,1 0 0 0 0,0 0 1 0 0,-1 0-1 0 0,1 0 1 0 0,-1 0-1 0 0,1 0 0 0 0,-1 0 1 0 0,1-1-1 0 0,-1 1 1 0 0,0 0-1 0 0,0 0 0 0 0,0-2 1 0 0,1-1 19 0 0,0 1 1 0 0,-1-1 0 0 0,0 0-1 0 0,0 1 1 0 0,0-1-1 0 0,0 0 1 0 0,0 1-1 0 0,-1-1 1 0 0,1 1-1 0 0,-3-6 1 0 0,2 7-46 0 0,0 0-1 0 0,-1-1 1 0 0,1 1-1 0 0,-1 0 1 0 0,1 0-1 0 0,-1 0 1 0 0,0 0 0 0 0,0 0-1 0 0,0 1 1 0 0,0-1-1 0 0,0 1 1 0 0,0-1-1 0 0,0 1 1 0 0,0 0-1 0 0,-3-2 1 0 0,-2 0-60 0 0,0 1 1 0 0,0-1-1 0 0,0 1 0 0 0,0 1 1 0 0,0-1-1 0 0,-1 1 0 0 0,-10 0 1 0 0,15 1 7 0 0,0-1 1 0 0,0 1-1 0 0,0 0 1 0 0,1 1-1 0 0,-1-1 1 0 0,0 0-1 0 0,0 1 1 0 0,0 0-1 0 0,1 0 0 0 0,-1 0 1 0 0,0 0-1 0 0,1 0 1 0 0,-1 0-1 0 0,1 1 1 0 0,-1-1-1 0 0,1 1 1 0 0,-1-1-1 0 0,1 1 1 0 0,0 0-1 0 0,0 0 1 0 0,-3 4-1 0 0,1 1-14 0 0,0 1-1 0 0,0-1 1 0 0,1 1-1 0 0,0 0 1 0 0,1 0 0 0 0,0 1-1 0 0,0-1 1 0 0,0 0-1 0 0,1 1 1 0 0,1-1-1 0 0,0 18 1 0 0,0-24 26 0 0,0 1 1 0 0,0-1 0 0 0,1 0-1 0 0,-1 1 1 0 0,1-1 0 0 0,0 0-1 0 0,0 1 1 0 0,0-1-1 0 0,0 0 1 0 0,0 0 0 0 0,0 0-1 0 0,1 0 1 0 0,-1 0 0 0 0,1 0-1 0 0,-1 0 1 0 0,1 0-1 0 0,0 0 1 0 0,-1-1 0 0 0,1 1-1 0 0,0-1 1 0 0,0 1-1 0 0,0-1 1 0 0,1 0 0 0 0,-1 0-1 0 0,3 1 1 0 0,7 3 28 0 0,1-1 0 0 0,-1 0 0 0 0,21 3 0 0 0,-24-5-12 0 0,94 10-107 0 0,-32-9-3736 0 0,-33-3-1433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3.595"/>
    </inkml:context>
    <inkml:brush xml:id="br0">
      <inkml:brushProperty name="width" value="0.05" units="cm"/>
      <inkml:brushProperty name="height" value="0.05" units="cm"/>
      <inkml:brushProperty name="color" value="#66CC00"/>
    </inkml:brush>
  </inkml:definitions>
  <inkml:trace contextRef="#ctx0" brushRef="#br0">0 127 6403 0 0,'0'0'2273'0'0,"14"0"2853"0"0,-7 0-5295 0 0,-1-1 217 0 0,0 1 0 0 0,-1-2 0 0 0,1 1 0 0 0,-1-1 1 0 0,1 0-1 0 0,9-5 0 0 0,7-2 50 0 0,53-15 60 0 0,0 2-1 0 0,2 4 1 0 0,0 4 0 0 0,1 3 0 0 0,142-2 0 0 0,-7 13-37 0 0,-122 0-2649 0 0,-81 0-324 0 0,0 1-821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8.576"/>
    </inkml:context>
    <inkml:brush xml:id="br0">
      <inkml:brushProperty name="width" value="0.05" units="cm"/>
      <inkml:brushProperty name="height" value="0.05" units="cm"/>
      <inkml:brushProperty name="color" value="#66CC00"/>
    </inkml:brush>
  </inkml:definitions>
  <inkml:trace contextRef="#ctx0" brushRef="#br0">38 0 3954 0 0,'0'0'3140'0'0,"-6"0"-2703"0"0,-25 0 7063 0 0,32 12-7676 0 0,2-9 185 0 0,1 0-1 0 0,-1 0 1 0 0,1 0 0 0 0,0-1-1 0 0,0 1 1 0 0,0-1 0 0 0,1 0 0 0 0,-1 0-1 0 0,0 0 1 0 0,6 1 0 0 0,-2 0-4 0 0,25 9 48 0 0,-18-7 3 0 0,1 1 0 0 0,-1 0 1 0 0,20 12-1 0 0,-34-17-116 0 0,0 0 1 0 0,0 0-1 0 0,0 0 1 0 0,0 0-1 0 0,0-1 1 0 0,-1 1-1 0 0,1 1 1 0 0,0-1-1 0 0,0 0 1 0 0,-1 0 0 0 0,1 0-1 0 0,0 0 1 0 0,-1 0-1 0 0,0 1 1 0 0,1-1-1 0 0,-1 0 1 0 0,1 1-1 0 0,-1 1 1 0 0,1 15-4177 0 0,-1-13 2172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9.448"/>
    </inkml:context>
    <inkml:brush xml:id="br0">
      <inkml:brushProperty name="width" value="0.05" units="cm"/>
      <inkml:brushProperty name="height" value="0.05" units="cm"/>
      <inkml:brushProperty name="color" value="#66CC00"/>
    </inkml:brush>
  </inkml:definitions>
  <inkml:trace contextRef="#ctx0" brushRef="#br0">0 91 3394 0 0,'0'0'5589'0'0,"8"-1"-5218"0"0,-3 0-127 0 0,0-1 1 0 0,0 0-1 0 0,0 0 1 0 0,0 0 0 0 0,8-6-1 0 0,2 0 57 0 0,22-9 72 0 0,0 1 0 0 0,50-15-1 0 0,-74 31-588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6.454"/>
    </inkml:context>
    <inkml:brush xml:id="br0">
      <inkml:brushProperty name="width" value="0.05" units="cm"/>
      <inkml:brushProperty name="height" value="0.05" units="cm"/>
      <inkml:brushProperty name="color" value="#E71224"/>
    </inkml:brush>
  </inkml:definitions>
  <inkml:trace contextRef="#ctx0" brushRef="#br0">1 0 9188 0 0,'0'0'4882'0'0,"0"2"-4724"0"0,3 11 75 0 0,-1 1 0 0 0,0-1 1 0 0,-1 23-1 0 0,1-2 339 0 0,34 370 1167 0 0,-27-96-1444 0 0,-10-208-240 0 0,-1-36 6 0 0,-3 0 0 0 0,-15 81 1 0 0,-1 54-586 0 0,18-167-153 0 0,3 3-2540 0 0,0-25 23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7.578"/>
    </inkml:context>
    <inkml:brush xml:id="br0">
      <inkml:brushProperty name="width" value="0.05" units="cm"/>
      <inkml:brushProperty name="height" value="0.05" units="cm"/>
      <inkml:brushProperty name="color" value="#E71224"/>
    </inkml:brush>
  </inkml:definitions>
  <inkml:trace contextRef="#ctx0" brushRef="#br0">1 89 3746 0 0,'2'-7'10251'0'0,"1"6"-9068"0"0,24 0-1330 0 0,41-7 0 0 0,-16 0 367 0 0,894-46 1957 0 0,-648 49-1745 0 0,-151 2-1232 0 0,-1 2-3869 0 0,-124 1 475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510"/>
    </inkml:context>
    <inkml:brush xml:id="br0">
      <inkml:brushProperty name="width" value="0.05" units="cm"/>
      <inkml:brushProperty name="height" value="0.05" units="cm"/>
      <inkml:brushProperty name="color" value="#E71224"/>
    </inkml:brush>
  </inkml:definitions>
  <inkml:trace contextRef="#ctx0" brushRef="#br0">0 7 1473 0 0,'0'0'8542'0'0,"26"0"-7995"0"0,170 1 1310 0 0,467-7 232 0 0,-375 4-2596 0 0,-160 3-6600 0 0,-103-1 2006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993"/>
    </inkml:context>
    <inkml:brush xml:id="br0">
      <inkml:brushProperty name="width" value="0.05" units="cm"/>
      <inkml:brushProperty name="height" value="0.05" units="cm"/>
      <inkml:brushProperty name="color" value="#E71224"/>
    </inkml:brush>
  </inkml:definitions>
  <inkml:trace contextRef="#ctx0" brushRef="#br0">1 50 9108 0 0,'0'0'875'0'0,"35"-3"-296"0"0,116-11-221 0 0,628-12 1117 0 0,-678 27-1782 0 0,84-7-4274 0 0,-124 4 307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9.524"/>
    </inkml:context>
    <inkml:brush xml:id="br0">
      <inkml:brushProperty name="width" value="0.05" units="cm"/>
      <inkml:brushProperty name="height" value="0.05" units="cm"/>
      <inkml:brushProperty name="color" value="#E71224"/>
    </inkml:brush>
  </inkml:definitions>
  <inkml:trace contextRef="#ctx0" brushRef="#br0">0 25 8740 0 0,'0'0'1267'0'0,"27"-1"-840"0"0,166-2 443 0 0,465-13 1749 0 0,-222 12-7722 0 0,-380 4 1501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993"/>
    </inkml:context>
    <inkml:brush xml:id="br0">
      <inkml:brushProperty name="width" value="0.05" units="cm"/>
      <inkml:brushProperty name="height" value="0.05" units="cm"/>
      <inkml:brushProperty name="color" value="#E71224"/>
    </inkml:brush>
  </inkml:definitions>
  <inkml:trace contextRef="#ctx0" brushRef="#br0">1 50 9108 0 0,'0'0'875'0'0,"35"-3"-296"0"0,116-11-221 0 0,628-12 1117 0 0,-678 27-1782 0 0,84-7-4274 0 0,-124 4 307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008"/>
    </inkml:context>
    <inkml:brush xml:id="br0">
      <inkml:brushProperty name="width" value="0.05" units="cm"/>
      <inkml:brushProperty name="height" value="0.05" units="cm"/>
      <inkml:brushProperty name="color" value="#E71224"/>
    </inkml:brush>
  </inkml:definitions>
  <inkml:trace contextRef="#ctx0" brushRef="#br0">1 32 7603 0 0,'0'0'3386'0'0,"32"0"-3178"0"0,106 0-77 0 0,-64 0-100 0 0,125-6 922 0 0,392-16-1530 0 0,-460 20-2543 0 0,-82 1 460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524"/>
    </inkml:context>
    <inkml:brush xml:id="br0">
      <inkml:brushProperty name="width" value="0.05" units="cm"/>
      <inkml:brushProperty name="height" value="0.05" units="cm"/>
      <inkml:brushProperty name="color" value="#E71224"/>
    </inkml:brush>
  </inkml:definitions>
  <inkml:trace contextRef="#ctx0" brushRef="#br0">1 39 8148 0 0,'0'0'4276'0'0,"34"0"-3923"0"0,113-1-68 0 0,118-16 839 0 0,-124 5-981 0 0,102 3-1311 0 0,-240 9 825 0 0,-1 0 1 0 0,1 1-1 0 0,-1-1 1 0 0,1 1-1 0 0,0-1 0 0 0,-1 1 1 0 0,0 0-1 0 0,1 0 1 0 0,-1 0-1 0 0,4 2 1 0 0,6 3-2325 0 0,4-1-3147 0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1.788"/>
    </inkml:context>
    <inkml:brush xml:id="br0">
      <inkml:brushProperty name="width" value="0.05" units="cm"/>
      <inkml:brushProperty name="height" value="0.05" units="cm"/>
      <inkml:brushProperty name="color" value="#E71224"/>
    </inkml:brush>
  </inkml:definitions>
  <inkml:trace contextRef="#ctx0" brushRef="#br0">224 12 864 0 0,'0'0'4016'0'0,"-4"-1"-3192"0"0,0 1-539 0 0,-15-10 7150 0 0,15 12-7941 0 0,0 4 554 0 0,1-1 1 0 0,0 1 0 0 0,0 0-1 0 0,1 0 1 0 0,0 0-1 0 0,0 0 1 0 0,0 0-1 0 0,0 8 1 0 0,-6 14 565 0 0,-4 13-237 0 0,2 0 0 0 0,1 1 0 0 0,2-1 0 0 0,2 2 0 0 0,1 62 0 0 0,4-94-368 0 0,1 55 46 0 0,-3 1 0 0 0,-14 82 0 0 0,9-114-216 0 0,-14 44-1 0 0,16-65-688 0 0,-1-1-1 0 0,0 1 1 0 0,-10 15-1 0 0,-1-8-3244 0 0,-3-6-3514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4.993"/>
    </inkml:context>
    <inkml:brush xml:id="br0">
      <inkml:brushProperty name="width" value="0.05" units="cm"/>
      <inkml:brushProperty name="height" value="0.05" units="cm"/>
      <inkml:brushProperty name="color" value="#E71224"/>
    </inkml:brush>
  </inkml:definitions>
  <inkml:trace contextRef="#ctx0" brushRef="#br0">61 0 7235 0 0,'0'0'2487'0'0,"-3"13"-2098"0"0,-1 1-203 0 0,-1 3 95 0 0,0 0-1 0 0,-4 35 0 0 0,-2 116 865 0 0,6-130-1067 0 0,-10 142-100 0 0,14-62-4970 0 0,-1-93 1247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418"/>
    </inkml:context>
    <inkml:brush xml:id="br0">
      <inkml:brushProperty name="width" value="0.05" units="cm"/>
      <inkml:brushProperty name="height" value="0.05" units="cm"/>
      <inkml:brushProperty name="color" value="#E71224"/>
    </inkml:brush>
  </inkml:definitions>
  <inkml:trace contextRef="#ctx0" brushRef="#br0">1 0 8900 0 0,'0'0'1718'0'0,"8"19"-1072"0"0,27 61-73 0 0,-30-69-394 0 0,-2 1-1 0 0,1 0 1 0 0,-1 0-1 0 0,-1 0 0 0 0,0 0 1 0 0,0 0-1 0 0,-1 13 0 0 0,2 16 15 0 0,7 76-645 0 0,-4 127-1 0 0,-6-237-113 0 0,0-1-1 0 0,-1 0 1 0 0,0 1-1 0 0,0-1 1 0 0,0 0-1 0 0,-1 1 0 0 0,0-1 1 0 0,-1 0-1 0 0,1 0 1 0 0,-6 8-1 0 0,-5 7-4152 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855"/>
    </inkml:context>
    <inkml:brush xml:id="br0">
      <inkml:brushProperty name="width" value="0.05" units="cm"/>
      <inkml:brushProperty name="height" value="0.05" units="cm"/>
      <inkml:brushProperty name="color" value="#E71224"/>
    </inkml:brush>
  </inkml:definitions>
  <inkml:trace contextRef="#ctx0" brushRef="#br0">1 1 7475 0 0,'0'0'1388'0'0,"1"20"-924"0"0,0 3-359 0 0,10 88 283 0 0,0 15 48 0 0,-7 186 0 0 0,-5-175-4717 0 0,1-110 319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6.275"/>
    </inkml:context>
    <inkml:brush xml:id="br0">
      <inkml:brushProperty name="width" value="0.05" units="cm"/>
      <inkml:brushProperty name="height" value="0.05" units="cm"/>
      <inkml:brushProperty name="color" value="#E71224"/>
    </inkml:brush>
  </inkml:definitions>
  <inkml:trace contextRef="#ctx0" brushRef="#br0">68 1 10949 0 0,'0'0'912'0'0,"10"125"-864"0"0,-10-85 32 0 0,0 2-64 0 0,0 2 81 0 0,0 0 239 0 0,0 0-128 0 0,-3 2-48 0 0,-4-2-160 0 0,-10 2 32 0 0,7-4-32 0 0,-4 0-304 0 0,4-3-1713 0 0,-7-8-1825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7.955"/>
    </inkml:context>
    <inkml:brush xml:id="br0">
      <inkml:brushProperty name="width" value="0.05" units="cm"/>
      <inkml:brushProperty name="height" value="0.05" units="cm"/>
      <inkml:brushProperty name="color" value="#E71224"/>
    </inkml:brush>
  </inkml:definitions>
  <inkml:trace contextRef="#ctx0" brushRef="#br0">9 9 6531 0 0,'0'0'4872'0'0,"0"0"-4747"0"0,0-1 0 0 0,0 1 0 0 0,0-1 0 0 0,0 1 0 0 0,0 0-1 0 0,0-1 1 0 0,0 1 0 0 0,-1-1 0 0 0,1 1 0 0 0,0 0 0 0 0,0-1 0 0 0,0 1 0 0 0,0-1 0 0 0,-1 1 0 0 0,1 0 0 0 0,0-1 0 0 0,-1 1 0 0 0,1 0 0 0 0,0-1 0 0 0,-1 2-123 0 0,0 0-1 0 0,1 0 0 0 0,-1 0 0 0 0,1 0 1 0 0,-1 0-1 0 0,1 0 0 0 0,0 0 1 0 0,-1 0-1 0 0,1 0 0 0 0,0 0 0 0 0,0 0 1 0 0,0 0-1 0 0,0 0 0 0 0,0 0 1 0 0,0 1-1 0 0,0-1 0 0 0,0 0 0 0 0,1 1 1 0 0,-1 5-32 0 0,0 82 240 0 0,14 295 298 0 0,6-242-737 0 0,3 26-6223 0 0,-22-138 2488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365"/>
    </inkml:context>
    <inkml:brush xml:id="br0">
      <inkml:brushProperty name="width" value="0.05" units="cm"/>
      <inkml:brushProperty name="height" value="0.05" units="cm"/>
      <inkml:brushProperty name="color" value="#E71224"/>
    </inkml:brush>
  </inkml:definitions>
  <inkml:trace contextRef="#ctx0" brushRef="#br0">1 1 7812 0 0,'0'0'571'0'0,"0"17"-19"0"0,-1 10-309 0 0,2 62 213 0 0,2 183 479 0 0,-2-19-1019 0 0,4-180-2696 0 0,-4-41-747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750"/>
    </inkml:context>
    <inkml:brush xml:id="br0">
      <inkml:brushProperty name="width" value="0.05" units="cm"/>
      <inkml:brushProperty name="height" value="0.05" units="cm"/>
      <inkml:brushProperty name="color" value="#E71224"/>
    </inkml:brush>
  </inkml:definitions>
  <inkml:trace contextRef="#ctx0" brushRef="#br0">1 0 11445 0 0,'0'0'-64'0'0,"0"114"64"0"0,0-77 32 0 0,0-1-16 0 0,0 3 0 0 0,0-2 16 0 0,0 3 16 0 0,0-3 64 0 0,0-3-48 0 0,0-1 0 0 0,0 0-48 0 0,3-5 16 0 0,4-2-400 0 0,-7-4-1633 0 0,0-6-2401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9.524"/>
    </inkml:context>
    <inkml:brush xml:id="br0">
      <inkml:brushProperty name="width" value="0.05" units="cm"/>
      <inkml:brushProperty name="height" value="0.05" units="cm"/>
      <inkml:brushProperty name="color" value="#E71224"/>
    </inkml:brush>
  </inkml:definitions>
  <inkml:trace contextRef="#ctx0" brushRef="#br0">0 25 8740 0 0,'0'0'1267'0'0,"27"-1"-840"0"0,166-2 443 0 0,465-13 1749 0 0,-222 12-7722 0 0,-380 4 1501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0.729"/>
    </inkml:context>
    <inkml:brush xml:id="br0">
      <inkml:brushProperty name="width" value="0.05" units="cm"/>
      <inkml:brushProperty name="height" value="0.05" units="cm"/>
      <inkml:brushProperty name="color" value="#E71224"/>
    </inkml:brush>
  </inkml:definitions>
  <inkml:trace contextRef="#ctx0" brushRef="#br0">170 45 1377 0 0,'0'0'1152'0'0,"-9"0"-976"0"0,-1 0-87 0 0,2 1 7 0 0,0 0 0 0 0,0-1 0 0 0,0-1 0 0 0,0 1 0 0 0,0-1 0 0 0,1 0 0 0 0,-11-3 0 0 0,10 0 360 0 0,5 3-415 0 0,-1-1 1 0 0,1 1-1 0 0,-1-1 1 0 0,0 1-1 0 0,0 0 1 0 0,0 1-1 0 0,1-1 1 0 0,-7 1-1 0 0,9 0 81 0 0,0 0 1 0 0,-1 0-1 0 0,1 0 0 0 0,0 0 0 0 0,0-1 0 0 0,0 1 0 0 0,-1 0 0 0 0,1 0 0 0 0,0-1 0 0 0,0 1 0 0 0,0-1 0 0 0,0 1 1 0 0,0-1-1 0 0,0 1 0 0 0,0-1 0 0 0,0 1 0 0 0,0-1 0 0 0,0 0 0 0 0,0 0 0 0 0,0 0 0 0 0,0 1 0 0 0,0-1 1 0 0,1 0-1 0 0,-1 0 0 0 0,0 0 0 0 0,1 0 0 0 0,-1 0 0 0 0,1-1 0 0 0,-1 1 0 0 0,1 0 0 0 0,-1 0 0 0 0,1 0 0 0 0,0-2 1 0 0,8 1 6034 0 0,20 2-6854 0 0,-19 0 1263 0 0,279 6 557 0 0,-78-1-1042 0 0,-210-5-82 0 0,137 7 342 0 0,-116-4-985 0 0,25 7-1 0 0,-31-6-1218 0 0,0 2-1 0 0,19 8 1 0 0,-17-5-1752 0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399"/>
    </inkml:context>
    <inkml:brush xml:id="br0">
      <inkml:brushProperty name="width" value="0.05" units="cm"/>
      <inkml:brushProperty name="height" value="0.05" units="cm"/>
      <inkml:brushProperty name="color" value="#E71224"/>
    </inkml:brush>
  </inkml:definitions>
  <inkml:trace contextRef="#ctx0" brushRef="#br0">1 2 7892 0 0,'0'0'1408'0'0,"29"0"-1037"0"0,98-1 83 0 0,307 1 318 0 0,-176 1-3937 0 0,-220-1-1109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756"/>
    </inkml:context>
    <inkml:brush xml:id="br0">
      <inkml:brushProperty name="width" value="0.05" units="cm"/>
      <inkml:brushProperty name="height" value="0.05" units="cm"/>
      <inkml:brushProperty name="color" value="#E71224"/>
    </inkml:brush>
  </inkml:definitions>
  <inkml:trace contextRef="#ctx0" brushRef="#br0">1 16 11941 0 0,'0'0'-288'0'0,"30"0"552"0"0,98 0 41 0 0,235-4 177 0 0,-219-2-102 0 0,-2 1-4052 0 0,-117 5 663 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112"/>
    </inkml:context>
    <inkml:brush xml:id="br0">
      <inkml:brushProperty name="width" value="0.05" units="cm"/>
      <inkml:brushProperty name="height" value="0.05" units="cm"/>
      <inkml:brushProperty name="color" value="#E71224"/>
    </inkml:brush>
  </inkml:definitions>
  <inkml:trace contextRef="#ctx0" brushRef="#br0">0 51 6291 0 0,'0'0'6670'0'0,"35"-5"-6702"0"0,115-13 114 0 0,57 0-260 0 0,241 9 0 0 0,-311 9-1867 0 0,-93 0-556 0 0,-3 2-1870 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454"/>
    </inkml:context>
    <inkml:brush xml:id="br0">
      <inkml:brushProperty name="width" value="0.05" units="cm"/>
      <inkml:brushProperty name="height" value="0.05" units="cm"/>
      <inkml:brushProperty name="color" value="#E71224"/>
    </inkml:brush>
  </inkml:definitions>
  <inkml:trace contextRef="#ctx0" brushRef="#br0">1 18 9092 0 0,'0'0'3007'0'0,"30"-2"-2866"0"0,100-7-45 0 0,15 3 41 0 0,-109 5-124 0 0,420 1-21 0 0,-439 2-1339 0 0,27 4-1 0 0,-16-1-1216 0 0,6-1-1902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771"/>
    </inkml:context>
    <inkml:brush xml:id="br0">
      <inkml:brushProperty name="width" value="0.05" units="cm"/>
      <inkml:brushProperty name="height" value="0.05" units="cm"/>
      <inkml:brushProperty name="color" value="#E71224"/>
    </inkml:brush>
  </inkml:definitions>
  <inkml:trace contextRef="#ctx0" brushRef="#br0">1 0 11397 0 0,'0'0'563'0'0,"30"0"-408"0"0,97 0-62 0 0,267 0 239 0 0,-235 0-4623 0 0,-128 0 348 0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3.238"/>
    </inkml:context>
    <inkml:brush xml:id="br0">
      <inkml:brushProperty name="width" value="0.05" units="cm"/>
      <inkml:brushProperty name="height" value="0.05" units="cm"/>
      <inkml:brushProperty name="color" value="#E71224"/>
    </inkml:brush>
  </inkml:definitions>
  <inkml:trace contextRef="#ctx0" brushRef="#br0">1 1 6387 0 0,'0'0'4597'0'0,"34"0"-4120"0"0,111 0 153 0 0,501 0 3038 0 0,-620 0-3669 0 0,0 1-1 0 0,0 1 0 0 0,0 2 1 0 0,35 9-1 0 0,-49-8-59 0 0,-10-1-1220 0 0,-11-1-2734 0 0,-22-2-2201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5.603"/>
    </inkml:context>
    <inkml:brush xml:id="br0">
      <inkml:brushProperty name="width" value="0.05" units="cm"/>
      <inkml:brushProperty name="height" value="0.05" units="cm"/>
      <inkml:brushProperty name="color" value="#E71224"/>
    </inkml:brush>
  </inkml:definitions>
  <inkml:trace contextRef="#ctx0" brushRef="#br0">251 0 2609 0 0,'0'0'8385'0'0,"0"7"-6312"0"0,0 519 1065 0 0,-1-526-3140 0 0,1 1 1 0 0,0-1 0 0 0,0 1 0 0 0,0-1-1 0 0,0 0 1 0 0,-1 1 0 0 0,1-1 0 0 0,0 1-1 0 0,0-1 1 0 0,-1 0 0 0 0,1 1 0 0 0,0-1-1 0 0,-1 0 1 0 0,1 1 0 0 0,0-1-1 0 0,-1 0 1 0 0,1 0 0 0 0,0 1 0 0 0,-1-1-1 0 0,1 0 1 0 0,-1 0 0 0 0,1 0 0 0 0,-1 1-1 0 0,1-1 1 0 0,0 0 0 0 0,-1 0 0 0 0,1 0-1 0 0,-1 0 1 0 0,1 0 0 0 0,-1 0-1 0 0,0 0 1 0 0,-18 0 52 0 0,15 0-32 0 0,-211 4 155 0 0,214-4-164 0 0,9 0-621 0 0,112 1 6 0 0,173-4 666 0 0,-279 2-358 0 0,1 0-1278 0 0,-1 0 1 0 0,25-6-1 0 0,-29 3-2077 0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6.322"/>
    </inkml:context>
    <inkml:brush xml:id="br0">
      <inkml:brushProperty name="width" value="0.05" units="cm"/>
      <inkml:brushProperty name="height" value="0.05" units="cm"/>
      <inkml:brushProperty name="color" value="#E71224"/>
    </inkml:brush>
  </inkml:definitions>
  <inkml:trace contextRef="#ctx0" brushRef="#br0">1 0 6291 0 0,'0'0'7622'0'0,"11"0"-7809"0"0,130 0 1553 0 0,177 0 765 0 0,-105 0-7909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134"/>
    </inkml:context>
    <inkml:brush xml:id="br0">
      <inkml:brushProperty name="width" value="0.05" units="cm"/>
      <inkml:brushProperty name="height" value="0.05" units="cm"/>
      <inkml:brushProperty name="color" value="#E71224"/>
    </inkml:brush>
  </inkml:definitions>
  <inkml:trace contextRef="#ctx0" brushRef="#br0">0 0 7443 0 0,'0'0'6273'0'0,"0"38"-6399"0"0,0-10 164 0 0,10 346 2621 0 0,-8-358-2670 0 0,1 1 0 0 0,0 0-1 0 0,1-1 1 0 0,0 0 0 0 0,2 0-1 0 0,0 0 1 0 0,14 26 0 0 0,-17-35-530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008"/>
    </inkml:context>
    <inkml:brush xml:id="br0">
      <inkml:brushProperty name="width" value="0.05" units="cm"/>
      <inkml:brushProperty name="height" value="0.05" units="cm"/>
      <inkml:brushProperty name="color" value="#E71224"/>
    </inkml:brush>
  </inkml:definitions>
  <inkml:trace contextRef="#ctx0" brushRef="#br0">1 32 7603 0 0,'0'0'3386'0'0,"32"0"-3178"0"0,106 0-77 0 0,-64 0-100 0 0,125-6 922 0 0,392-16-1530 0 0,-460 20-2543 0 0,-82 1 460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930"/>
    </inkml:context>
    <inkml:brush xml:id="br0">
      <inkml:brushProperty name="width" value="0.05" units="cm"/>
      <inkml:brushProperty name="height" value="0.05" units="cm"/>
      <inkml:brushProperty name="color" value="#E71224"/>
    </inkml:brush>
  </inkml:definitions>
  <inkml:trace contextRef="#ctx0" brushRef="#br0">14 69 4978 0 0,'0'0'5451'0'0,"-2"-5"-4782"0"0,1 3-666 0 0,-8-19 684 0 0,8 20-617 0 0,1 0 0 0 0,0 1 0 0 0,0-1-1 0 0,-1 0 1 0 0,1 0 0 0 0,0 0 0 0 0,0 0 0 0 0,0 1 0 0 0,0-1 0 0 0,0 0-1 0 0,0 0 1 0 0,0 0 0 0 0,0 0 0 0 0,1 1 0 0 0,-1-1 0 0 0,0 0 0 0 0,0 0-1 0 0,1 1 1 0 0,-1-1 0 0 0,0 0 0 0 0,1 0 0 0 0,-1 1 0 0 0,1-1 0 0 0,-1 0-1 0 0,1 1 1 0 0,-1-1 0 0 0,1 0 0 0 0,-1 1 0 0 0,2-2 0 0 0,5-1 86 0 0,0 0 0 0 0,-1 1 1 0 0,1 0-1 0 0,0 0 0 0 0,0 0 1 0 0,1 1-1 0 0,9-1 0 0 0,55 2 24 0 0,-38 1-108 0 0,-23-1-77 0 0,1 0-1 0 0,0 1 1 0 0,-1 1 0 0 0,1 0 0 0 0,-1 1 0 0 0,1 0-1 0 0,-1 0 1 0 0,11 6 0 0 0,-16-6 22 0 0,-1 0 0 0 0,1 0 0 0 0,-1 0-1 0 0,1 1 1 0 0,-1 0 0 0 0,0 0 0 0 0,-1 1 0 0 0,1-1 0 0 0,-1 1 0 0 0,0 0 0 0 0,0 0-1 0 0,0 0 1 0 0,-1 1 0 0 0,0-1 0 0 0,0 1 0 0 0,3 7 0 0 0,-4-3 117 0 0,1 0-1 0 0,-2-1 1 0 0,1 2 0 0 0,-1-1-1 0 0,-1 0 1 0 0,0 0 0 0 0,-2 19 0 0 0,1-27-113 0 0,1 0-1 0 0,-1-1 1 0 0,0 1 0 0 0,1 0 0 0 0,-1 0 0 0 0,0 0 0 0 0,0-1 0 0 0,0 1 0 0 0,-1-1-1 0 0,1 1 1 0 0,0-1 0 0 0,0 1 0 0 0,-1-1 0 0 0,1 1 0 0 0,-1-1 0 0 0,1 0 0 0 0,-1 0 0 0 0,0 0-1 0 0,-2 1 1 0 0,-6 3 90 0 0,0 0-1 0 0,-14 3 1 0 0,19-6-63 0 0,-14 3 77 0 0,1-2 0 0 0,-1 1 0 0 0,0-2 0 0 0,0-1 0 0 0,-28-1 0 0 0,47 0-237 0 0,-1 0-1 0 0,1 0 1 0 0,-1 0-1 0 0,1 0 1 0 0,-1 0 0 0 0,1 0-1 0 0,0 0 1 0 0,-1 0-1 0 0,1 0 1 0 0,-1 0 0 0 0,1-1-1 0 0,-1 1 1 0 0,1 0-1 0 0,-1 0 1 0 0,1-1 0 0 0,0 1-1 0 0,-1 0 1 0 0,1 0-1 0 0,0-1 1 0 0,-1 1-1 0 0,1 0 1 0 0,0-1 0 0 0,-1 1-1 0 0,1-1 1 0 0,0 1-1 0 0,0 0 1 0 0,-1-1 0 0 0,1 1-1 0 0,0-1 1 0 0,0 1-1 0 0,0-1 1 0 0,0 1 0 0 0,-1-1-1 0 0,1 1 1 0 0,0-1-1 0 0,0 1 1 0 0,0 0 0 0 0,0-1-1 0 0,0 1 1 0 0,0-1-1 0 0,0 1 1 0 0,0-1 0 0 0,1 1-1 0 0,-1-1 1 0 0,0 1-1 0 0,0-1 1 0 0,0 1-1 0 0,0-1 1 0 0,1 1 0 0 0,-1 0-1 0 0,0-1 1 0 0,0 1-1 0 0,1-1 1 0 0,-1 1 0 0 0,0 0-1 0 0,1-1 1 0 0,-1 1-1 0 0,0 0 1 0 0,2-1 0 0 0,17-6-4600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2.742"/>
    </inkml:context>
    <inkml:brush xml:id="br0">
      <inkml:brushProperty name="width" value="0.05" units="cm"/>
      <inkml:brushProperty name="height" value="0.05" units="cm"/>
      <inkml:brushProperty name="color" value="#E71224"/>
    </inkml:brush>
  </inkml:definitions>
  <inkml:trace contextRef="#ctx0" brushRef="#br0">228 8 4994 0 0,'0'0'3439'0'0,"-4"-4"-2662"0"0,0 3-709 0 0,1 0 1 0 0,0 0 0 0 0,-1 1 0 0 0,1 0 0 0 0,-1-1 0 0 0,1 1 0 0 0,-1 0 0 0 0,1 1 0 0 0,0-1 0 0 0,-5 2 0 0 0,-35 9 605 0 0,37-9-500 0 0,-8 2 195 0 0,0 1 1 0 0,1 0 0 0 0,-1 1 0 0 0,-17 10 0 0 0,27-14-341 0 0,1 1 0 0 0,0-1 0 0 0,0 0 0 0 0,0 1 0 0 0,0 0 0 0 0,0 0 0 0 0,1 0 0 0 0,-1 0 0 0 0,1 0 1 0 0,0 0-1 0 0,0 0 0 0 0,0 1 0 0 0,0-1 0 0 0,0 1 0 0 0,1 0 0 0 0,0-1 0 0 0,0 1 0 0 0,0 0 0 0 0,0 0 1 0 0,0 0-1 0 0,1 7 0 0 0,-1 2 10 0 0,1-8-3 0 0,0 0 0 0 0,0 0 0 0 0,0-1 0 0 0,1 1 0 0 0,-1 0 1 0 0,2 5-1 0 0,-1-9-27 0 0,0 1 0 0 0,0 0 0 0 0,0 0 0 0 0,0 0 0 0 0,0 0 0 0 0,1-1 1 0 0,-1 1-1 0 0,1-1 0 0 0,-1 1 0 0 0,1-1 0 0 0,-1 1 0 0 0,1-1 0 0 0,0 0 0 0 0,-1 0 1 0 0,1 0-1 0 0,0 0 0 0 0,3 2 0 0 0,7 1-32 0 0,1-1 0 0 0,-1 0 0 0 0,1-1 0 0 0,-1 0 0 0 0,1-1 0 0 0,0 0 0 0 0,24-2 0 0 0,-13 1-20 0 0,-17-1 72 0 0,0 0-1 0 0,0 0 1 0 0,0 0-1 0 0,0-1 1 0 0,-1 0-1 0 0,1 0 1 0 0,0-1-1 0 0,-1 0 1 0 0,0 0-1 0 0,9-6 1 0 0,-10 6 29 0 0,0 0 1 0 0,0 0-1 0 0,-1-1 1 0 0,0 0 0 0 0,1 0-1 0 0,-1 0 1 0 0,-1 0-1 0 0,1-1 1 0 0,-1 0 0 0 0,0 0-1 0 0,0 1 1 0 0,0-2-1 0 0,3-7 1 0 0,-4 6-86 0 0,-1 0 0 0 0,-1 0 0 0 0,1 0 0 0 0,-1 0 0 0 0,0 0 0 0 0,0 0 0 0 0,-3-10 0 0 0,3 15 26 0 0,-1 1 0 0 0,0 0 0 0 0,0 0-1 0 0,1-1 1 0 0,-1 1 0 0 0,0 0 0 0 0,0 0 0 0 0,0 0 0 0 0,0 0-1 0 0,-1 0 1 0 0,1 0 0 0 0,0 0 0 0 0,0 1 0 0 0,-1-1 0 0 0,1 0 0 0 0,0 1-1 0 0,-1-1 1 0 0,1 1 0 0 0,0-1 0 0 0,-1 1 0 0 0,1 0 0 0 0,-1-1 0 0 0,1 1-1 0 0,-2 0 1 0 0,-39-3-1097 0 0,39 3 699 0 0,1 0-938 0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3.443"/>
    </inkml:context>
    <inkml:brush xml:id="br0">
      <inkml:brushProperty name="width" value="0.05" units="cm"/>
      <inkml:brushProperty name="height" value="0.05" units="cm"/>
      <inkml:brushProperty name="color" value="#E71224"/>
    </inkml:brush>
  </inkml:definitions>
  <inkml:trace contextRef="#ctx0" brushRef="#br0">0 35 2145 0 0,'0'0'5560'0'0,"5"-6"-4592"0"0,15-17-37 0 0,-15 17 1695 0 0,-5 252-495 0 0,0-245-2224 0 0,1 0 0 0 0,-1 0 0 0 0,0 0 0 0 0,0 1 0 0 0,1-1 1 0 0,-1 0-1 0 0,0 0 0 0 0,1 0 0 0 0,-1 0 0 0 0,1 1 0 0 0,-1-1 0 0 0,1 0 0 0 0,0 0 0 0 0,1 1 0 0 0,3 7-5361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4.311"/>
    </inkml:context>
    <inkml:brush xml:id="br0">
      <inkml:brushProperty name="width" value="0.05" units="cm"/>
      <inkml:brushProperty name="height" value="0.05" units="cm"/>
      <inkml:brushProperty name="color" value="#E71224"/>
    </inkml:brush>
  </inkml:definitions>
  <inkml:trace contextRef="#ctx0" brushRef="#br0">2 97 7315 0 0,'0'0'2714'0'0,"0"16"-2570"0"0,-1 7-96 0 0,0-5 123 0 0,1 1 1 0 0,3 20 0 0 0,-3-33-91 0 0,1-1 0 0 0,0 1 1 0 0,0-1-1 0 0,2 7 0 0 0,-2-11-38 0 0,-1 0 0 0 0,0-1 0 0 0,0 1 0 0 0,1 0 0 0 0,-1 0 0 0 0,1 0 0 0 0,-1 0 0 0 0,1 0-1 0 0,-1-1 1 0 0,1 1 0 0 0,-1 0 0 0 0,1 0 0 0 0,0-1 0 0 0,-1 1 0 0 0,1 0 0 0 0,0-1 0 0 0,0 1-1 0 0,-1-1 1 0 0,1 1 0 0 0,0-1 0 0 0,0 1 0 0 0,0-1 0 0 0,0 0 0 0 0,0 1 0 0 0,0-1 0 0 0,-1 0 0 0 0,1 0-1 0 0,0 0 1 0 0,0 1 0 0 0,0-1 0 0 0,2 0 0 0 0,-3-1 44 0 0,1 1 1 0 0,-1 0-1 0 0,1-1 0 0 0,-1 1 0 0 0,1-1 0 0 0,-1 1 1 0 0,1-1-1 0 0,-1 1 0 0 0,0-1 0 0 0,1 1 0 0 0,-1-1 1 0 0,0 1-1 0 0,1-1 0 0 0,-1 1 0 0 0,0-1 1 0 0,0 1-1 0 0,0-1 0 0 0,1 1 0 0 0,-1-1 0 0 0,0 0 1 0 0,0 1-1 0 0,0-1 0 0 0,0 1 0 0 0,0-1 1 0 0,0-1-1 0 0,0-21 527 0 0,-1 15-471 0 0,-5-106 1253 0 0,5 38-1044 0 0,2 75-352 0 0,-1 0 1 0 0,0 0-1 0 0,0 0 0 0 0,0 0 1 0 0,1 0-1 0 0,-1 0 0 0 0,0 0 1 0 0,1 0-1 0 0,-1 1 1 0 0,1-1-1 0 0,-1 0 0 0 0,1 0 1 0 0,0 0-1 0 0,-1 1 0 0 0,1-1 1 0 0,0 0-1 0 0,-1 1 0 0 0,1-1 1 0 0,0 1-1 0 0,0-1 1 0 0,-1 1-1 0 0,1-1 0 0 0,0 1 1 0 0,0-1-1 0 0,0 1 0 0 0,0 0 1 0 0,1-1-1 0 0,31-5-24 0 0,-29 6 22 0 0,21-2-122 0 0,26 2 0 0 0,-49 0 43 0 0,0 0-1 0 0,0 1 1 0 0,0-1 0 0 0,0 0 0 0 0,0 1 0 0 0,0 0-1 0 0,0-1 1 0 0,0 1 0 0 0,0 0 0 0 0,0 0 0 0 0,0 0-1 0 0,-1 0 1 0 0,1 0 0 0 0,0 0 0 0 0,-1 1 0 0 0,1-1-1 0 0,-1 1 1 0 0,0-1 0 0 0,1 1 0 0 0,-1-1 0 0 0,0 1-1 0 0,2 2 1 0 0,-2 0-530 0 0,1 0 0 0 0,0-1 0 0 0,-1 1 0 0 0,0 1 0 0 0,1-1 1 0 0,-2 0-1 0 0,1 0 0 0 0,0 0 0 0 0,-1 8 0 0 0,0 5-5667 0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267"/>
    </inkml:context>
    <inkml:brush xml:id="br0">
      <inkml:brushProperty name="width" value="0.05" units="cm"/>
      <inkml:brushProperty name="height" value="0.05" units="cm"/>
      <inkml:brushProperty name="color" value="#E71224"/>
    </inkml:brush>
  </inkml:definitions>
  <inkml:trace contextRef="#ctx0" brushRef="#br0">97 0 5747 0 0,'0'0'4148'0'0,"-3"5"-3166"0"0,-5 4-606 0 0,1 1 0 0 0,0 0-1 0 0,1 1 1 0 0,0-1 0 0 0,-8 22 0 0 0,5-7 355 0 0,-12 45-1 0 0,14-24-203 0 0,2 1-1 0 0,2-1 0 0 0,3 67 0 0 0,1-42-438 0 0,-1-68-83 0 0,0 0-1 0 0,1 1 0 0 0,-1-1 0 0 0,1 0 0 0 0,-1 0 1 0 0,1 0-1 0 0,0 0 0 0 0,2 5 0 0 0,-2-7-3 0 0,-1 0-1 0 0,1 1 1 0 0,0-1 0 0 0,0 0-1 0 0,0 0 1 0 0,-1 0 0 0 0,1 0-1 0 0,0 0 1 0 0,1 0-1 0 0,-1 0 1 0 0,0-1 0 0 0,0 1-1 0 0,0 0 1 0 0,0 0 0 0 0,1-1-1 0 0,-1 1 1 0 0,0-1-1 0 0,1 1 1 0 0,-1-1 0 0 0,0 0-1 0 0,1 1 1 0 0,-1-1-1 0 0,0 0 1 0 0,3 0 0 0 0,14 0-458 0 0,-1-1-1 0 0,0-1 1 0 0,0 0 0 0 0,33-9 0 0 0,-34 5-1882 0 0,0 0 0 0 0,26-14 0 0 0,-25 9-2045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795"/>
    </inkml:context>
    <inkml:brush xml:id="br0">
      <inkml:brushProperty name="width" value="0.05" units="cm"/>
      <inkml:brushProperty name="height" value="0.05" units="cm"/>
      <inkml:brushProperty name="color" value="#E71224"/>
    </inkml:brush>
  </inkml:definitions>
  <inkml:trace contextRef="#ctx0" brushRef="#br0">1 22 6659 0 0,'0'0'5282'0'0,"60"-14"-4625"0"0,-26 10-1 0 0,0 0-224 0 0,0 4-128 0 0,3 0-224 0 0,-3 0-64 0 0,-10 0 16 0 0,-11 0-64 0 0,-9 2-1184 0 0,-4 6-2482 0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107"/>
    </inkml:context>
    <inkml:brush xml:id="br0">
      <inkml:brushProperty name="width" value="0.05" units="cm"/>
      <inkml:brushProperty name="height" value="0.05" units="cm"/>
      <inkml:brushProperty name="color" value="#66CC00"/>
    </inkml:brush>
  </inkml:definitions>
  <inkml:trace contextRef="#ctx0" brushRef="#br0">0 11 5026 0 0,'0'0'5483'0'0,"0"-10"-5064"0"0,0 312 1508 0 0,0-173-7499 0 0,0-119 1522 0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714"/>
    </inkml:context>
    <inkml:brush xml:id="br0">
      <inkml:brushProperty name="width" value="0.05" units="cm"/>
      <inkml:brushProperty name="height" value="0.05" units="cm"/>
      <inkml:brushProperty name="color" value="#66CC00"/>
    </inkml:brush>
  </inkml:definitions>
  <inkml:trace contextRef="#ctx0" brushRef="#br0">24 4 4674 0 0,'0'0'5480'0'0,"2"-3"-5185"0"0,-2 3-294 0 0,0 0 0 0 0,0 0 0 0 0,0 0 0 0 0,0 0 0 0 0,0 0 0 0 0,0 0 0 0 0,0 0 0 0 0,0 0 0 0 0,0 0 0 0 0,0 0 0 0 0,0 0 0 0 0,0 0 0 0 0,0 0 0 0 0,0 0 0 0 0,1 0 0 0 0,-1 0 0 0 0,0 0 0 0 0,0 0 0 0 0,0 0 0 0 0,0 0 0 0 0,0 0 0 0 0,0 0 0 0 0,0 0 0 0 0,0 0 0 0 0,0 0 0 0 0,0 0 0 0 0,0 0 0 0 0,0 0 0 0 0,0 0 0 0 0,0 0 0 0 0,0 0 0 0 0,0 0 0 0 0,0 0 0 0 0,0 0 0 0 0,0 0 0 0 0,0 0 0 0 0,0 0 0 0 0,0 0 0 0 0,1 0 0 0 0,-1 0 0 0 0,0 0 0 0 0,0 0 0 0 0,0 0 0 0 0,0 0 0 0 0,0 0 0 0 0,0 0-1 0 0,-1 49 1054 0 0,-12 83 0 0 0,7-87-950 0 0,-1 51-1 0 0,7-35-7126 0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3.682"/>
    </inkml:context>
    <inkml:brush xml:id="br0">
      <inkml:brushProperty name="width" value="0.05" units="cm"/>
      <inkml:brushProperty name="height" value="0.05" units="cm"/>
      <inkml:brushProperty name="color" value="#66CC00"/>
    </inkml:brush>
  </inkml:definitions>
  <inkml:trace contextRef="#ctx0" brushRef="#br0">0 1 4610 0 0,'0'0'4437'0'0,"9"0"-4296"0"0,187-1 1258 0 0,340 6-1290 0 0,-493-3-682 0 0,44 9 0 0 0,0 8-4951 0 0,-74-17 2170 0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304"/>
    </inkml:context>
    <inkml:brush xml:id="br0">
      <inkml:brushProperty name="width" value="0.05" units="cm"/>
      <inkml:brushProperty name="height" value="0.05" units="cm"/>
      <inkml:brushProperty name="color" value="#66CC00"/>
    </inkml:brush>
  </inkml:definitions>
  <inkml:trace contextRef="#ctx0" brushRef="#br0">0 10 4610 0 0,'0'0'3418'0'0,"34"0"-2946"0"0,112 0-160 0 0,485-8 1457 0 0,-305 6-2032 0 0,-205 3-1995 0 0,-80-1-424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524"/>
    </inkml:context>
    <inkml:brush xml:id="br0">
      <inkml:brushProperty name="width" value="0.05" units="cm"/>
      <inkml:brushProperty name="height" value="0.05" units="cm"/>
      <inkml:brushProperty name="color" value="#E71224"/>
    </inkml:brush>
  </inkml:definitions>
  <inkml:trace contextRef="#ctx0" brushRef="#br0">1 39 8148 0 0,'0'0'4276'0'0,"34"0"-3923"0"0,113-1-68 0 0,118-16 839 0 0,-124 5-981 0 0,102 3-1311 0 0,-240 9 825 0 0,-1 0 1 0 0,1 1-1 0 0,-1-1 1 0 0,1 1-1 0 0,0-1 0 0 0,-1 1 1 0 0,0 0-1 0 0,1 0 1 0 0,-1 0-1 0 0,4 2 1 0 0,6 3-2325 0 0,4-1-3147 0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819"/>
    </inkml:context>
    <inkml:brush xml:id="br0">
      <inkml:brushProperty name="width" value="0.05" units="cm"/>
      <inkml:brushProperty name="height" value="0.05" units="cm"/>
      <inkml:brushProperty name="color" value="#66CC00"/>
    </inkml:brush>
  </inkml:definitions>
  <inkml:trace contextRef="#ctx0" brushRef="#br0">1 52 5795 0 0,'0'0'3193'0'0,"37"-1"-2747"0"0,118-2-46 0 0,-52-4 82 0 0,-64 4-212 0 0,148-10 346 0 0,128-7 118 0 0,-102 15-5067 0 0,-190 5 1052 0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5.612"/>
    </inkml:context>
    <inkml:brush xml:id="br0">
      <inkml:brushProperty name="width" value="0.05" units="cm"/>
      <inkml:brushProperty name="height" value="0.05" units="cm"/>
      <inkml:brushProperty name="color" value="#66CC00"/>
    </inkml:brush>
  </inkml:definitions>
  <inkml:trace contextRef="#ctx0" brushRef="#br0">0 1 5731 0 0,'0'0'3020'0'0,"34"0"-2425"0"0,108 0-94 0 0,21-1 121 0 0,89 2-145 0 0,-145 7-435 0 0,11 0-356 0 0,-61-8-2231 0 0,-33 0-574 0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062"/>
    </inkml:context>
    <inkml:brush xml:id="br0">
      <inkml:brushProperty name="width" value="0.05" units="cm"/>
      <inkml:brushProperty name="height" value="0.05" units="cm"/>
      <inkml:brushProperty name="color" value="#66CC00"/>
    </inkml:brush>
  </inkml:definitions>
  <inkml:trace contextRef="#ctx0" brushRef="#br0">0 1 4242 0 0,'0'0'4495'0'0,"33"0"-4092"0"0,106 0-96 0 0,375 0 1214 0 0,-421 6-3324 0 0,-81-5 698 0 0,6 1-1897 0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513"/>
    </inkml:context>
    <inkml:brush xml:id="br0">
      <inkml:brushProperty name="width" value="0.05" units="cm"/>
      <inkml:brushProperty name="height" value="0.05" units="cm"/>
      <inkml:brushProperty name="color" value="#66CC00"/>
    </inkml:brush>
  </inkml:definitions>
  <inkml:trace contextRef="#ctx0" brushRef="#br0">1 0 4242 0 0,'0'0'3471'0'0,"16"1"-2692"0"0,225 11 934 0 0,-159-10-1084 0 0,46 3-229 0 0,-37 0-931 0 0,-31-4-4252 0 0,-46-1 2032 0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167"/>
    </inkml:context>
    <inkml:brush xml:id="br0">
      <inkml:brushProperty name="width" value="0.05" units="cm"/>
      <inkml:brushProperty name="height" value="0.05" units="cm"/>
      <inkml:brushProperty name="color" value="#66CC00"/>
    </inkml:brush>
  </inkml:definitions>
  <inkml:trace contextRef="#ctx0" brushRef="#br0">68 1 5971 0 0,'0'0'4743'0'0,"0"14"-4772"0"0,-7 62 724 0 0,0 4-120 0 0,4 69-380 0 0,2-144-444 0 0,1 1 0 0 0,-1 0 1 0 0,-1-1-1 0 0,1 1 0 0 0,-1-1 1 0 0,0 0-1 0 0,0 0 0 0 0,0 1 1 0 0,-1-1-1 0 0,0-1 0 0 0,-5 8 1 0 0,3-4-472 0 0,1-1 1 0 0,-1 1 0 0 0,-4 13-1 0 0,8-12-3007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507"/>
    </inkml:context>
    <inkml:brush xml:id="br0">
      <inkml:brushProperty name="width" value="0.05" units="cm"/>
      <inkml:brushProperty name="height" value="0.05" units="cm"/>
      <inkml:brushProperty name="color" value="#66CC00"/>
    </inkml:brush>
  </inkml:definitions>
  <inkml:trace contextRef="#ctx0" brushRef="#br0">125 0 2673 0 0,'0'0'6019'0'0,"0"21"-5339"0"0,0 68-189 0 0,0-71-228 0 0,-1-1-1 0 0,0 1 1 0 0,-2 0-1 0 0,0-1 0 0 0,-7 21 1 0 0,1-1 288 0 0,-22 93 367 0 0,28-113-925 0 0,-1-1-1 0 0,0 1 1 0 0,-2-1-1 0 0,-8 19 1 0 0,-9 4-3136 0 0,10-23-277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299"/>
    </inkml:context>
    <inkml:brush xml:id="br0">
      <inkml:brushProperty name="width" value="0.05" units="cm"/>
      <inkml:brushProperty name="height" value="0.05" units="cm"/>
      <inkml:brushProperty name="color" value="#66CC00"/>
    </inkml:brush>
  </inkml:definitions>
  <inkml:trace contextRef="#ctx0" brushRef="#br0">12 17 1169 0 0,'0'0'4028'0'0,"-1"-4"-3657"0"0,-2-1-871 0 0,-1-2 3093 0 0,2 20-455 0 0,1 22-1150 0 0,1-12-736 0 0,2 33 0 0 0,-2-52-245 0 0,1-1 1 0 0,0 0 0 0 0,0 1 0 0 0,1-1 0 0 0,-1 0 0 0 0,1 0 0 0 0,-1 0 0 0 0,1 0 0 0 0,3 4 0 0 0,23 25 74 0 0,-19-22-38 0 0,-6-8-47 0 0,1 1 1 0 0,-1 0-1 0 0,1-1 0 0 0,-1 0 1 0 0,1 1-1 0 0,0-1 1 0 0,0-1-1 0 0,0 1 0 0 0,0-1 1 0 0,0 1-1 0 0,0-1 1 0 0,0 0-1 0 0,6 0 0 0 0,10 1 17 0 0,32-1 0 0 0,-36-1 6 0 0,158 0 89 0 0,37 0-577 0 0,-72 0-4797 0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830"/>
    </inkml:context>
    <inkml:brush xml:id="br0">
      <inkml:brushProperty name="width" value="0.05" units="cm"/>
      <inkml:brushProperty name="height" value="0.05" units="cm"/>
      <inkml:brushProperty name="color" value="#66CC00"/>
    </inkml:brush>
  </inkml:definitions>
  <inkml:trace contextRef="#ctx0" brushRef="#br0">1 0 3714 0 0,'0'0'3743'0'0,"15"3"-3380"0"0,-2-1-277 0 0,98 10 604 0 0,283 0 1169 0 0,-246 0-1739 0 0,33 1-477 0 0,-110-13-2804 0 0,-37 0 218 0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266"/>
    </inkml:context>
    <inkml:brush xml:id="br0">
      <inkml:brushProperty name="width" value="0.05" units="cm"/>
      <inkml:brushProperty name="height" value="0.05" units="cm"/>
      <inkml:brushProperty name="color" value="#66CC00"/>
    </inkml:brush>
  </inkml:definitions>
  <inkml:trace contextRef="#ctx0" brushRef="#br0">1 0 3298 0 0,'0'0'3937'0'0,"25"1"-3331"0"0,82 3-99 0 0,370-2 1318 0 0,-262-3-1692 0 0,-174 1-1379 0 0,71 11 0 0 0,-95-9-1254 0 0,0 0-1806 0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638"/>
    </inkml:context>
    <inkml:brush xml:id="br0">
      <inkml:brushProperty name="width" value="0.05" units="cm"/>
      <inkml:brushProperty name="height" value="0.05" units="cm"/>
      <inkml:brushProperty name="color" value="#66CC00"/>
    </inkml:brush>
  </inkml:definitions>
  <inkml:trace contextRef="#ctx0" brushRef="#br0">0 14 6707 0 0,'0'0'1347'0'0,"31"0"-1069"0"0,100 0-99 0 0,263-1 557 0 0,-232-5-472 0 0,43 0-3716 0 0,-181 6 306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7:24.629"/>
    </inkml:context>
    <inkml:brush xml:id="br0">
      <inkml:brushProperty name="width" value="0.35" units="cm"/>
      <inkml:brushProperty name="height" value="0.35" units="cm"/>
    </inkml:brush>
  </inkml:definitions>
  <inkml:trace contextRef="#ctx0" brushRef="#br0">1702 3557 11365 0 0,'9'-20'-597'0'0,"120"-233"186"0"0,-119 236 546 0 0,97-172 1084 0 0,-82 139-877 0 0,34-98 0 0 0,-53 128-35 0 0,-1 0 0 0 0,-1 1-1 0 0,-1-2 1 0 0,0 1 0 0 0,-2-31 0 0 0,0 50-281 0 0,-1 0 0 0 0,0 0-1 0 0,0 0 1 0 0,0 0 0 0 0,0 0 0 0 0,0 1 0 0 0,0-1 0 0 0,0 0 0 0 0,-1 0 0 0 0,1 0-1 0 0,0 0 1 0 0,0 0 0 0 0,-1 1 0 0 0,1-1 0 0 0,0 0 0 0 0,-1 0 0 0 0,1 0-1 0 0,-1 1 1 0 0,1-1 0 0 0,-1 0 0 0 0,1 1 0 0 0,-1-1 0 0 0,0 0 0 0 0,-1 0-1 0 0,0 0 42 0 0,0 1 0 0 0,-1-1 0 0 0,1 1-1 0 0,-1 0 1 0 0,1 0 0 0 0,0 0-1 0 0,-1 0 1 0 0,-3 0 0 0 0,1 1 22 0 0,-6 0-13 0 0,1 0 0 0 0,0 1 0 0 0,0 0 0 0 0,0 0 0 0 0,-15 7 0 0 0,2 1-155 0 0,-31 19 1 0 0,-81 55 92 0 0,-130 105-1 0 0,-112 119 268 0 0,198-158-149 0 0,-104 82 101 0 0,276-229-365 0 0,11-11 96 0 0,18-22 36 0 0,109-121 128 0 0,-2 2-70 0 0,642-902-111 0 0,-764 1041 54 0 0,176-278 59 0 0,-175 275-28 0 0,-6 11 3 0 0,-1 0 0 0 0,1 0-1 0 0,-1 0 1 0 0,0-1 0 0 0,0 1-1 0 0,0 0 1 0 0,0 0 0 0 0,0-1-1 0 0,0 1 1 0 0,-1-1 0 0 0,1 1-1 0 0,-1-1 1 0 0,0-3 292 0 0,-5 10-104 0 0,-129 119-520 0 0,-132 123 575 0 0,78-70-236 0 0,-400 401 103 0 0,572-560-146 0 0,8-9-13 0 0,0 0 0 0 0,1 0 0 0 0,0 1 0 0 0,0 0 0 0 0,1 0 0 0 0,-10 20 0 0 0,15-25-123 0 0,8-8-54 0 0,37-26 80 0 0,-2-1 0 0 0,55-53 0 0 0,76-91-2 0 0,246-326 190 0 0,-46-34 20 0 0,-369 528-94 0 0,7-8 9 0 0,0-2 0 0 0,-2 1 0 0 0,0-2 0 0 0,0 1 0 0 0,10-34 0 0 0,-16 20 193 0 0,-3 31-195 0 0,0 0 0 0 0,0-1 0 0 0,0 1-1 0 0,0 0 1 0 0,0-1 0 0 0,0 1 0 0 0,0 0 0 0 0,0-1 0 0 0,0 1-1 0 0,0 0 1 0 0,0-1 0 0 0,0 1 0 0 0,0 0 0 0 0,0-1 0 0 0,0 1 0 0 0,-1 0-1 0 0,1 0 1 0 0,0-1 0 0 0,0 1 0 0 0,0 0 0 0 0,-1-1 0 0 0,1 1 0 0 0,0 0-1 0 0,0 0 1 0 0,-1 0 0 0 0,1-1 0 0 0,0 1 0 0 0,0 0 0 0 0,-1 0 0 0 0,1 0-1 0 0,0 0 1 0 0,-1-1 0 0 0,1 1 0 0 0,0 0 0 0 0,-1 0 0 0 0,1 0 0 0 0,0 0-1 0 0,-1 0 1 0 0,1 0 0 0 0,0 0 0 0 0,-1 0 0 0 0,1 0 0 0 0,0 0 0 0 0,-1 0-1 0 0,1 0 1 0 0,0 0 0 0 0,-1 0 0 0 0,1 1 0 0 0,-11-1 2 0 0,0 0 1 0 0,0 1-1 0 0,0 0 1 0 0,0 1-1 0 0,1 0 0 0 0,-1 1 1 0 0,1 0-1 0 0,0 1 1 0 0,-16 7-1 0 0,-95 58-274 0 0,114-65 266 0 0,-89 60-10 0 0,3 5-1 0 0,-99 93 1 0 0,-152 177 47 0 0,287-281-18 0 0,-233 264 15 0 0,281-312-50 0 0,1 0 1 0 0,0 1-1 0 0,1 0 0 0 0,0 0 1 0 0,1 0-1 0 0,0 1 0 0 0,-6 20 1 0 0,12-27-158 0 0,10-5-36 0 0,4-4 154 0 0,0 0 0 0 0,0-1-1 0 0,-1 0 1 0 0,1-1 0 0 0,-1-1 0 0 0,-1 0-1 0 0,23-16 1 0 0,86-79 137 0 0,-106 88-87 0 0,296-299 66 0 0,-18-23 5 0 0,-211 241-26 0 0,-24 26-20 0 0,330-398 77 0 0,-386 465-101 0 0,14-17-7 0 0,-2 0 0 0 0,0-1 0 0 0,-1-1 0 0 0,16-35 0 0 0,-28 53 11 0 0,0 0-1 0 0,0-1 1 0 0,0 1-1 0 0,-1 0 0 0 0,1 0 1 0 0,-1-6-1 0 0,0 8-1 0 0,0 1 0 0 0,0 0 0 0 0,0 0 0 0 0,0-1 0 0 0,0 1 0 0 0,0 0-1 0 0,0 0 1 0 0,0-1 0 0 0,0 1 0 0 0,0 0 0 0 0,0 0 0 0 0,0 0 0 0 0,0-1 0 0 0,0 1 0 0 0,0 0-1 0 0,0 0 1 0 0,0-1 0 0 0,-1 1 0 0 0,1 0 0 0 0,0 0 0 0 0,0 0 0 0 0,0-1 0 0 0,0 1 0 0 0,0 0-1 0 0,-1 0 1 0 0,1 0 0 0 0,0 0 0 0 0,0 0 0 0 0,0-1 0 0 0,-1 1 0 0 0,1 0 0 0 0,0 0 0 0 0,0 0-1 0 0,0 0 1 0 0,-1 0 0 0 0,1 0 0 0 0,0 0 0 0 0,0 0 0 0 0,-1 0 0 0 0,1 0 0 0 0,0 0-1 0 0,0 0 1 0 0,-1 0 0 0 0,1 0 0 0 0,0 0 0 0 0,0 0 0 0 0,-1 0 0 0 0,1 0 0 0 0,0 0 0 0 0,0 0-1 0 0,0 0 1 0 0,-1 0 0 0 0,1 0 0 0 0,0 1 0 0 0,0-1 0 0 0,0 0 0 0 0,-1 0 0 0 0,-7 1 19 0 0,0 1 1 0 0,0 0-1 0 0,0 1 1 0 0,0-1-1 0 0,0 1 1 0 0,-7 5-1 0 0,-52 31-134 0 0,-310 229-5 0 0,20 30 65 0 0,335-279 68 0 0,-50 43 6 0 0,-86 97-1 0 0,155-156-22 0 0,-2 2-11 0 0,0 1 0 0 0,0 0 0 0 0,1 0 0 0 0,0 0 0 0 0,0 0-1 0 0,0 1 1 0 0,1-1 0 0 0,-4 10 0 0 0,7-13-87 0 0,5-3 8 0 0,6-4 88 0 0,0 0 0 0 0,-1-1 0 0 0,1 0 0 0 0,-1 0 1 0 0,0-1-1 0 0,-1 0 0 0 0,14-11 0 0 0,-9 6 11 0 0,418-337 244 0 0,-23-27-134 0 0,-67 45-207 0 0,-22-15 76 0 0,-307 329 40 0 0,19-28-1 0 0,-30 42-22 0 0,-1-1-1 0 0,0 1 1 0 0,0 0 0 0 0,0 0-1 0 0,0-1 1 0 0,0 1 0 0 0,-1-1-1 0 0,1 1 1 0 0,-1-1 0 0 0,1-2-1 0 0,-3 2 18 0 0,-11 6 3 0 0,-25 14-45 0 0,1 1 0 0 0,0 2 0 0 0,-34 25 0 0 0,-452 305-77 0 0,340-220 119 0 0,-190 138 356 0 0,17 11-14 0 0,262-195-365 0 0,83-74-4 0 0,0 1 0 0 0,-17 23 0 0 0,27-32-5 0 0,0-1 0 0 0,0 1 0 0 0,0 0 1 0 0,0 0-1 0 0,0 0 0 0 0,0 0 0 0 0,1 0 0 0 0,-1-1 1 0 0,1 1-1 0 0,-1 0 0 0 0,1 0 0 0 0,0 0 0 0 0,-1 3 0 0 0,5-1-134 0 0,9-6 20 0 0,9-3 125 0 0,0-1 0 0 0,-1-1 0 0 0,0-1 0 0 0,36-18 0 0 0,84-59 110 0 0,174-143 46 0 0,-20-25-150 0 0,55-73-56 0 0,-245 226 44 0 0,77-85 33 0 0,-174 176-22 0 0,-1 0 0 0 0,0-1 0 0 0,6-12 0 0 0,-13 21 1 0 0,1 0 0 0 0,0 1 0 0 0,-1-1 0 0 0,0 0-1 0 0,1 0 1 0 0,-1 0 0 0 0,1 1 0 0 0,-1-1 0 0 0,0 0-1 0 0,0 0 1 0 0,1 0 0 0 0,-1 0 0 0 0,0 0 0 0 0,0 0-1 0 0,0 0 1 0 0,0 1 0 0 0,0-1 0 0 0,0 0 0 0 0,0 0-1 0 0,0 0 1 0 0,-1 0 0 0 0,1-1 0 0 0,-2 2 4 0 0,1-1 1 0 0,0 1-1 0 0,-1 0 1 0 0,1-1-1 0 0,-1 1 1 0 0,1 0-1 0 0,-1 0 1 0 0,1 0-1 0 0,-1 0 1 0 0,1 0-1 0 0,-1 0 1 0 0,1 0-1 0 0,-1 0 1 0 0,1 1 0 0 0,-1-1-1 0 0,-1 1 1 0 0,-27 7-100 0 0,-1 0 0 0 0,1 2 0 0 0,-32 16 0 0 0,-91 51-363 0 0,112-55 420 0 0,-528 327 439 0 0,33 49-70 0 0,298-201-272 0 0,228-188-69 0 0,1-2-20 0 0,0 1 1 0 0,1-1-1 0 0,0 2 0 0 0,1-1 0 0 0,0 1 0 0 0,0 0 1 0 0,-10 18-1 0 0,16-21-108 0 0,9-5-12 0 0,1-3 94 0 0,0 1 0 0 0,1-1 0 0 0,-1 0 1 0 0,0-1-1 0 0,17-7 0 0 0,47-29 74 0 0,8-12 52 0 0,106-87 1 0 0,61-80-9 0 0,329-371-133 0 0,-567 578 66 0 0,-1 2 5 0 0,-1 0 1 0 0,0-1-1 0 0,0 0 0 0 0,-1 0 0 0 0,0 0 1 0 0,-1-1-1 0 0,10-23 0 0 0,-15 30 18 0 0,2-12 4 0 0,-3 15-20 0 0,-1 1 0 0 0,1-1 0 0 0,0 1 0 0 0,-1-1 0 0 0,1 1 0 0 0,0-1 0 0 0,-1 1 1 0 0,1-1-1 0 0,-1 1 0 0 0,1-1 0 0 0,-1 1 0 0 0,1 0 0 0 0,-1-1 0 0 0,1 1 0 0 0,-1 0 0 0 0,1-1 0 0 0,-1 1 1 0 0,0 0-1 0 0,1 0 0 0 0,-1-1 0 0 0,1 1 0 0 0,-1 0 0 0 0,0 0 0 0 0,1 0 0 0 0,-1 0 0 0 0,1 0 0 0 0,-1 0 0 0 0,0 0 1 0 0,1 0-1 0 0,-2 0 0 0 0,-10 1-30 0 0,-1-1 1 0 0,1 2-1 0 0,0 0 1 0 0,0 0-1 0 0,0 1 1 0 0,0 1-1 0 0,-17 6 1 0 0,-86 48-327 0 0,88-43 350 0 0,-460 286 124 0 0,24 36 88 0 0,456-332-208 0 0,-10 8 30 0 0,0 1 0 0 0,-28 29 0 0 0,64-56-670 0 0,357-279 549 0 0,-233 177 102 0 0,206-180 11 0 0,-338 286-23 0 0,1-2 21 0 0,-1 0 1 0 0,11-14-1 0 0,-22 25-24 0 0,0 0 0 0 0,0 0-1 0 0,0 0 1 0 0,0 0 0 0 0,-1 0 0 0 0,1 0-1 0 0,0 0 1 0 0,0 0 0 0 0,0 0 0 0 0,0 0-1 0 0,0 0 1 0 0,0 0 0 0 0,-1 0 0 0 0,1 0-1 0 0,0 0 1 0 0,0 0 0 0 0,0 0 0 0 0,0 0-1 0 0,0 0 1 0 0,0 0 0 0 0,0 0 0 0 0,-1 0-1 0 0,1-1 1 0 0,0 1 0 0 0,0 0 0 0 0,0 0-1 0 0,0 0 1 0 0,0 0 0 0 0,0 0-1 0 0,0 0 1 0 0,0 0 0 0 0,0 0 0 0 0,0-1-1 0 0,0 1 1 0 0,-1 0 0 0 0,1 0 0 0 0,0 0-1 0 0,0 0 1 0 0,0 0 0 0 0,0 0 0 0 0,0-1-1 0 0,0 1 1 0 0,0 0 0 0 0,0 0 0 0 0,0 0-1 0 0,0 0 1 0 0,0 0 0 0 0,0-1 0 0 0,0 1-1 0 0,0 0 1 0 0,1 0 0 0 0,-1 0 0 0 0,0 0-1 0 0,0 0 1 0 0,0 0 0 0 0,0 0 0 0 0,0-1-1 0 0,0 1 1 0 0,0 0 0 0 0,0 0 0 0 0,0 0-1 0 0,0 0 1 0 0,0 0 0 0 0,1 0 0 0 0,-1 0-1 0 0,0 0 1 0 0,0 0 0 0 0,-6 0-24 0 0,0 0 1 0 0,-1 1 0 0 0,1-1-1 0 0,0 2 1 0 0,0-1 0 0 0,0 1-1 0 0,0 0 1 0 0,0 0 0 0 0,0 0-1 0 0,1 1 1 0 0,-8 4 0 0 0,-6 2-108 0 0,-287 155-298 0 0,11 21 798 0 0,137-84-354 0 0,148-94-24 0 0,-231 150-305 0 0,224-143 401 0 0,17-14-91 0 0,-1 0 0 0 0,1 0 0 0 0,0 0 0 0 0,0 0 0 0 0,0 0 0 0 0,0 0 0 0 0,0 0 0 0 0,0 0 0 0 0,0 0 0 0 0,0 0 0 0 0,-1 0 0 0 0,1 0 0 0 0,0 0 1 0 0,0 0-1 0 0,0 0 0 0 0,0 0 0 0 0,0 0 0 0 0,0 1 0 0 0,0-1 0 0 0,0 0 0 0 0,0 0 0 0 0,0 0 0 0 0,0 0 0 0 0,-1 0 0 0 0,1 0 0 0 0,0 0 0 0 0,0 0 0 0 0,0 1 1 0 0,0-1-1 0 0,0 0 0 0 0,0 0 0 0 0,0 0 0 0 0,0 0 0 0 0,0 0 0 0 0,0 0 0 0 0,0 0 0 0 0,0 1 0 0 0,0-1 0 0 0,0 0 0 0 0,0 0 0 0 0,0 0 0 0 0,0 0 0 0 0,0 0 0 0 0,0 0 1 0 0,0 0-1 0 0,1 0 0 0 0,-1 1 0 0 0,0-1 0 0 0,0 0 0 0 0,0 0 0 0 0,0 0 0 0 0,0 0 0 0 0,0 0 0 0 0,0 0 0 0 0,0 0 0 0 0,0 0 0 0 0,0 0 0 0 0,1 0 0 0 0,3 0-38 0 0,0-1 0 0 0,-1 0-1 0 0,1-1 1 0 0,0 1-1 0 0,0-1 1 0 0,4-2-1 0 0,49-28 155 0 0,-2-3 0 0 0,68-55 0 0 0,-106 78-86 0 0,398-346 96 0 0,-381 327-123 0 0,-10 10 25 0 0,-1-1 0 0 0,31-40-1 0 0,-54 62-22 0 0,0 0 0 0 0,0 0 0 0 0,0 1-1 0 0,0-1 1 0 0,0-1 0 0 0,-1 1 0 0 0,1 0-1 0 0,0 0 1 0 0,0 0 0 0 0,0 0 0 0 0,0 0 0 0 0,-1 0-1 0 0,1 0 1 0 0,0 0 0 0 0,0 0 0 0 0,0 0-1 0 0,0 0 1 0 0,0 0 0 0 0,0 0 0 0 0,-1 0 0 0 0,1 0-1 0 0,0-1 1 0 0,0 1 0 0 0,0 0 0 0 0,0 0 0 0 0,0 0-1 0 0,0 0 1 0 0,0 0 0 0 0,0 0 0 0 0,0-1-1 0 0,0 1 1 0 0,-1 0 0 0 0,1 0 0 0 0,0 0 0 0 0,0 0-1 0 0,0 0 1 0 0,0-1 0 0 0,0 1 0 0 0,0 0-1 0 0,0 0 1 0 0,0 0 0 0 0,0 0 0 0 0,0 0 0 0 0,0-1-1 0 0,0 1 1 0 0,0 0 0 0 0,0 0 0 0 0,1 0-1 0 0,-1 0 1 0 0,0 0 0 0 0,0-1 0 0 0,0 1 0 0 0,0 0-1 0 0,0 0 1 0 0,0 0 0 0 0,0 0 0 0 0,0 0 0 0 0,0 0-1 0 0,0 0 1 0 0,1-1 0 0 0,-1 1 0 0 0,0 0-1 0 0,0 0 1 0 0,0 0 0 0 0,0 0 0 0 0,0 0 0 0 0,1 0-1 0 0,-18 5-63 0 0,-31 20-62 0 0,2 3-1 0 0,-46 34 1 0 0,44-29 139 0 0,-467 357 562 0 0,499-377-577 0 0,8-7-1 0 0,1 0 0 0 0,0 0 0 0 0,0 0 0 0 0,0 1 0 0 0,1 0 0 0 0,0 0 0 0 0,-8 13 0 0 0,13-18-40 0 0,-2 10-185 0 0,3-12 194 0 0,1 1 0 0 0,-1-1 1 0 0,1 0-1 0 0,-1 1 0 0 0,1-1 0 0 0,0 1 1 0 0,-1-1-1 0 0,1 0 0 0 0,-1 0 1 0 0,1 1-1 0 0,0-1 0 0 0,0 0 1 0 0,-1 0-1 0 0,1 0 0 0 0,0 0 0 0 0,-1 0 1 0 0,1 0-1 0 0,0 0 0 0 0,-1 0 1 0 0,1 0-1 0 0,0 0 0 0 0,-1 0 1 0 0,1 0-1 0 0,0 0 0 0 0,0-1 0 0 0,17-1 34 0 0,0-2-1 0 0,0 0 1 0 0,-1 0-1 0 0,34-15 0 0 0,72-43 257 0 0,-106 53-234 0 0,403-238 228 0 0,-14-21-187 0 0,-377 249-62 0 0,-10 7 17 0 0,-1-1 0 0 0,0 0 0 0 0,30-31 0 0 0,-47 43-15 0 0,9-15 36 0 0,-10 16-40 0 0,0 0 0 0 0,0-1 0 0 0,0 1 0 0 0,0 0 0 0 0,0 0 0 0 0,0 0 1 0 0,0-1-1 0 0,0 1 0 0 0,0 0 0 0 0,0 0 0 0 0,0 0 0 0 0,0-1 0 0 0,0 1 0 0 0,0 0 0 0 0,0 0 0 0 0,0 0 1 0 0,0-1-1 0 0,0 1 0 0 0,-1 0 0 0 0,1 0 0 0 0,0 0 0 0 0,0 0 0 0 0,0-1 0 0 0,0 1 0 0 0,-1 0 1 0 0,1 0-1 0 0,0 0 0 0 0,0 0 0 0 0,0 0 0 0 0,0 0 0 0 0,-1 0 0 0 0,1-1 0 0 0,-16 1 77 0 0,-14 6-208 0 0,1 0-1 0 0,0 2 1 0 0,-34 14 0 0 0,-91 46-279 0 0,120-52 432 0 0,-265 133 248 0 0,-287 194-1 0 0,573-335-256 0 0,-211 146 196 0 0,215-146-216 0 0,0-1 0 0 0,0 1-1 0 0,1 1 1 0 0,-10 12-1 0 0,10-5-36 0 0,8-15 35 0 0,0-1 0 0 0,0 1 0 0 0,-1-1 0 0 0,1 1 0 0 0,0-1 0 0 0,0 0-1 0 0,0 1 1 0 0,0-1 0 0 0,0 1 0 0 0,0-1 0 0 0,0 1 0 0 0,0-1 0 0 0,0 0-1 0 0,1 1 1 0 0,-1-1 0 0 0,0 1 0 0 0,0-1 0 0 0,0 1 0 0 0,0-1 0 0 0,0 0-1 0 0,1 1 1 0 0,-1-1 0 0 0,2 1-30 0 0,0 0 0 0 0,0 0 0 0 0,0 0 0 0 0,0-1 0 0 0,0 1 0 0 0,0-1 0 0 0,0 1 0 0 0,0-1 0 0 0,0 0 1 0 0,1 0-1 0 0,-1 0 0 0 0,0 0 0 0 0,0 0 0 0 0,0 0 0 0 0,3-1 0 0 0,23-2 26 0 0,44-10 0 0 0,13-13 191 0 0,119-54 1 0 0,-176 68-163 0 0,518-235 7 0 0,-177 77-35 0 0,231-89 13 0 0,6 30 79 0 0,-552 210-67 0 0,0 3 0 0 0,83-13 1 0 0,-133 28-22 0 0,0 0 0 0 0,0 1 0 0 0,0 0 1 0 0,0-1-1 0 0,0 1 0 0 0,0 1 1 0 0,0-1-1 0 0,0 1 0 0 0,6 1 0 0 0,-10-2 2 0 0,1 0-1 0 0,0 1 0 0 0,-1-1 0 0 0,1 1 0 0 0,-1-1 1 0 0,1 1-1 0 0,-1-1 0 0 0,1 1 0 0 0,-1-1 0 0 0,1 1 1 0 0,-1-1-1 0 0,1 1 0 0 0,-1 0 0 0 0,1-1 0 0 0,-1 1 1 0 0,0 0-1 0 0,0-1 0 0 0,1 1 0 0 0,-1 0 1 0 0,0 0-1 0 0,1 2-18 0 0,-1-1 0 0 0,0 0 0 0 0,0 1-1 0 0,0-1 1 0 0,-1 0 0 0 0,1 1 0 0 0,-1-1 0 0 0,0 5 0 0 0,-2 1-26 0 0,-1 1 1 0 0,0-1-1 0 0,0 1 0 0 0,0-1 1 0 0,-1 0-1 0 0,0-1 1 0 0,-1 1-1 0 0,-7 8 0 0 0,-62 54-54 0 0,68-64 106 0 0,-426 321 321 0 0,-27-32 134 0 0,356-229-210 0 0,-74 44 102 0 0,-277 181 217 0 0,455-290-566 0 0,-92 64 42 0 0,77-53-68 0 0,1 0 0 0 0,0 1 0 0 0,-13 18 0 0 0,22-21-157 0 0,5-10 170 0 0,1 1-1 0 0,-1-1 1 0 0,1 0 0 0 0,-1 1 0 0 0,1-1 0 0 0,-1 0 0 0 0,1 0 0 0 0,-1 1 0 0 0,1-1 0 0 0,-1 0 0 0 0,1 0 0 0 0,0 0-1 0 0,-1 0 1 0 0,1 0 0 0 0,-1 0 0 0 0,1 0 0 0 0,-1 0 0 0 0,1 0 0 0 0,0 0 0 0 0,14 0-76 0 0,0-2-1 0 0,-1 1 1 0 0,1-2 0 0 0,-1 0 0 0 0,17-5-1 0 0,81-33 92 0 0,-80 28 6 0 0,183-76 51 0 0,796-389-494 0 0,-23-47-571 0 0,-775 407 836 0 0,-54 28 52 0 0,-62 32-181 0 0,-66 37 58 0 0,-27 15 124 0 0,-20 10-42 0 0,-81 38-12 0 0,-59 32 142 0 0,-48 27 320 0 0,-906 502 1593 0 0,1080-586-1821 0 0,-853 498 1324 0 0,680-387-1093 0 0,77-37-166 0 0,117-84-158 0 0,1 1 0 0 0,-1 0 0 0 0,1 1 0 0 0,-8 11 1 0 0,16-20 13 0 0,-1 1 0 0 0,1-1 0 0 0,0 1 0 0 0,-1-1 1 0 0,1 1-1 0 0,0-1 0 0 0,-1 1 0 0 0,1-1 0 0 0,0 1 1 0 0,0-1-1 0 0,0 1 0 0 0,-1-1 0 0 0,1 1 0 0 0,0-1 1 0 0,0 1-1 0 0,0 0 0 0 0,0-1 0 0 0,0 1 0 0 0,0-1 1 0 0,0 2-1 0 0,1-1-6 0 0,0-1 1 0 0,-1 1-1 0 0,1-1 1 0 0,0 0 0 0 0,0 1-1 0 0,0-1 1 0 0,-1 0-1 0 0,1 1 1 0 0,0-1-1 0 0,0 0 1 0 0,0 0-1 0 0,0 0 1 0 0,0 1 0 0 0,-1-1-1 0 0,1 0 1 0 0,0 0-1 0 0,2-1 1 0 0,17 0-86 0 0,1 0 0 0 0,0-2 1 0 0,27-7-1 0 0,134-47 168 0 0,467-210 43 0 0,-8-42-121 0 0,-534 256-3 0 0,1245-660-514 0 0,-1113 573 276 0 0,-209 121 205 0 0,-27 16-3 0 0,-5 5-11 0 0,-50 31-136 0 0,-74 37 304 0 0,-59 29 25 0 0,-51 28-4 0 0,-132 74 259 0 0,-190 103 273 0 0,-648 365 75 0 0,1028-561-876 0 0,144-86 227 0 0,-37 31 0 0 0,67-50-95 0 0,0 0-1 0 0,1 0 1 0 0,-1 1-1 0 0,1-1 1 0 0,0 1-1 0 0,0 0 1 0 0,0 0-1 0 0,1 0 1 0 0,-4 8-1 0 0,6-12 7 0 0,0 0-1 0 0,-1 0 0 0 0,1 1 1 0 0,0-1-1 0 0,0 0 1 0 0,0 0-1 0 0,0 1 0 0 0,0-1 1 0 0,0 0-1 0 0,0 0 0 0 0,0 1 1 0 0,0-1-1 0 0,0 0 0 0 0,0 0 1 0 0,0 1-1 0 0,0-1 1 0 0,0 0-1 0 0,0 0 0 0 0,1 1 1 0 0,-1-1-1 0 0,0 0 0 0 0,0 0 1 0 0,0 0-1 0 0,0 1 0 0 0,0-1 1 0 0,1 0-1 0 0,-1 0 1 0 0,0 0-1 0 0,0 1 0 0 0,0-1 1 0 0,0 0-1 0 0,1 0 0 0 0,-1 0 1 0 0,0 0-1 0 0,0 0 0 0 0,0 1 1 0 0,1-1-1 0 0,-1 0 1 0 0,0 0-1 0 0,23 1-416 0 0,4-3 297 0 0,0-1-1 0 0,30-8 0 0 0,116-42 226 0 0,43-27 56 0 0,40-24-61 0 0,819-385 178 0 0,-24-40-525 0 0,-850 423-72 0 0,-170 89 257 0 0,18-9-246 0 0,72-51 1 0 0,-113 68 143 0 0,-8 9 170 0 0,0 0 0 0 0,0 0 1 0 0,0 0-1 0 0,0 0 0 0 0,0 0 0 0 0,0 0 1 0 0,0 0-1 0 0,0 0 0 0 0,0-1 0 0 0,0 1 1 0 0,0 0-1 0 0,0 0 0 0 0,0 0 1 0 0,0 0-1 0 0,0 0 0 0 0,-1 0 0 0 0,1 0 1 0 0,0 0-1 0 0,0 0 0 0 0,0 0 0 0 0,0 0 1 0 0,0-1-1 0 0,0 1 0 0 0,0 0 0 0 0,0 0 1 0 0,0 0-1 0 0,-1 0 0 0 0,1 0 1 0 0,0 0-1 0 0,0 0 0 0 0,0 0 0 0 0,0 0 1 0 0,0 0-1 0 0,0 0 0 0 0,0 0 0 0 0,-1 0 1 0 0,1 0-1 0 0,0 0 0 0 0,0 0 0 0 0,0 0 1 0 0,0 0-1 0 0,0 0 0 0 0,0 0 0 0 0,0 0 1 0 0,0 0-1 0 0,-1 0 0 0 0,1 1 1 0 0,0-1-1 0 0,0 0 0 0 0,-9 2-37 0 0,0 0 0 0 0,0 1 0 0 0,-12 6 0 0 0,-111 50-211 0 0,-67 31 104 0 0,-55 27 534 0 0,-947 465 1668 0 0,1110-537-1994 0 0,-227 114 401 0 0,39-11-228 0 0,50-21-186 0 0,58-23-10 0 0,151-91-50 0 0,-56 41-44 0 0,70-49 13 0 0,0 1-1 0 0,0 0 1 0 0,1 0 0 0 0,-1 0 0 0 0,2 0 0 0 0,-1 1 0 0 0,1 0 0 0 0,-6 10-1 0 0,10-16 37 0 0,0-1-1 0 0,-1 1 0 0 0,1-1 0 0 0,0 1 0 0 0,-1-1 1 0 0,1 1-1 0 0,0-1 0 0 0,-1 1 0 0 0,1 0 1 0 0,0-1-1 0 0,0 1 0 0 0,0-1 0 0 0,0 1 0 0 0,-1 0 1 0 0,1-1-1 0 0,0 1 0 0 0,0 0 0 0 0,0-1 0 0 0,0 1 1 0 0,1 0-1 0 0,-1-1 0 0 0,0 1 0 0 0,0-1 0 0 0,0 1 1 0 0,0 0-1 0 0,1-1 0 0 0,-1 1 0 0 0,0-1 0 0 0,1 1 1 0 0,-1-1-1 0 0,0 1 0 0 0,1-1 0 0 0,-1 1 0 0 0,0-1 1 0 0,1 1-1 0 0,-1-1 0 0 0,1 1 0 0 0,-1-1 0 0 0,1 0 1 0 0,-1 1-1 0 0,1-1 0 0 0,0 0 0 0 0,-1 1 0 0 0,1-1 1 0 0,-1 0-1 0 0,1 0 0 0 0,0 1 0 0 0,-1-1 1 0 0,1 0-1 0 0,1 0 0 0 0,11 2-9 0 0,1-1 1 0 0,0-1-1 0 0,0 0 1 0 0,19-3-1 0 0,21-4 75 0 0,1-2 0 0 0,91-28 0 0 0,109-53 53 0 0,-207 72-100 0 0,216-86 67 0 0,563-253 174 0 0,-10-26-109 0 0,-508 233-213 0 0,-50 23 1 0 0,-65 31-9 0 0,-122 63 20 0 0,55-31-233 0 0,-119 57 241 0 0,-16 6 20 0 0,-15 5 32 0 0,0 0 0 0 0,0 2-1 0 0,1 1 1 0 0,0 0 0 0 0,-25 13 0 0 0,3-2 35 0 0,-146 59 94 0 0,-53 25-102 0 0,-46 23-24 0 0,-1088 513 422 0 0,1043-475-392 0 0,45-16-152 0 0,59-25 15 0 0,63-25 166 0 0,144-83-55 0 0,0 1 0 0 0,-24 22 0 0 0,44-35-16 0 0,1 0-1 0 0,-1 1 1 0 0,1-1 0 0 0,0 1 0 0 0,0-1 0 0 0,0 1-1 0 0,0 0 1 0 0,0 0 0 0 0,-1 4 0 0 0,2-7 1 0 0,1 0 0 0 0,0 1 1 0 0,0-1-1 0 0,0 0 0 0 0,0 1 1 0 0,0-1-1 0 0,0 0 0 0 0,1 1 1 0 0,-1-1-1 0 0,0 0 0 0 0,0 1 1 0 0,0-1-1 0 0,0 0 0 0 0,0 1 1 0 0,0-1-1 0 0,0 0 0 0 0,1 0 1 0 0,-1 1-1 0 0,0-1 0 0 0,0 0 1 0 0,0 0-1 0 0,1 1 1 0 0,-1-1-1 0 0,0 0 0 0 0,0 0 1 0 0,1 0-1 0 0,-1 0 0 0 0,0 1 1 0 0,0-1-1 0 0,1 0 0 0 0,-1 0 1 0 0,0 0-1 0 0,1 0 0 0 0,-1 0 1 0 0,1 0-1 0 0,2 1-49 0 0,0-1-1 0 0,0 1 1 0 0,0-1 0 0 0,-1 0 0 0 0,1 0 0 0 0,0 0-1 0 0,3-1 1 0 0,27-4-109 0 0,45-12 0 0 0,89-41 177 0 0,44-27 78 0 0,46-22 24 0 0,42-19-62 0 0,661-304 153 0 0,-473 209-118 0 0,-112 54-136 0 0,-36 15-40 0 0,-60 30 48 0 0,-66 36-8 0 0,-80 37-14 0 0,-89 35-108 0 0,-40 13 85 0 0,-7 3-33 0 0,-26 11-242 0 0,-101 41 5 0 0,-74 29 464 0 0,-56 27-34 0 0,-53 25 37 0 0,-1890 866 1478 0 0,1933-864-1457 0 0,75-28-87 0 0,83-33-70 0 0,109-74 4 0 0,-1 0 0 0 0,1 0 0 0 0,0 1 0 0 0,0 0 0 0 0,0 0 0 0 0,0 0 0 0 0,0 0 0 0 0,1 0 0 0 0,-5 6 0 0 0,8-8 14 0 0,-1-1 1 0 0,0 0-1 0 0,0 1 1 0 0,0-1-1 0 0,0 0 1 0 0,0 1-1 0 0,1-1 1 0 0,-1 0-1 0 0,0 0 1 0 0,0 1-1 0 0,1-1 1 0 0,-1 0-1 0 0,0 0 1 0 0,0 0-1 0 0,1 1 1 0 0,-1-1-1 0 0,0 0 1 0 0,1 0-1 0 0,-1 0 1 0 0,0 0-1 0 0,0 1 0 0 0,1-1 1 0 0,-1 0-1 0 0,0 0 1 0 0,1 0-1 0 0,-1 0 1 0 0,0 0-1 0 0,1 0 1 0 0,-1 0-1 0 0,1 0 1 0 0,-1 0-1 0 0,0 0 1 0 0,1 0-1 0 0,-1 0 1 0 0,0 0-1 0 0,1-1 1 0 0,36-5-218 0 0,117-42 212 0 0,82-41 182 0 0,66-29-57 0 0,56-22-58 0 0,578-234 215 0 0,-255 100-131 0 0,-314 127-257 0 0,-56 20-22 0 0,-63 27 67 0 0,-73 32-96 0 0,-83 32-192 0 0,-79 30 158 0 0,-20 6 17 0 0,-63 19-39 0 0,-100 38 259 0 0,-80 32 61 0 0,-59 29 26 0 0,-57 21-9 0 0,-1758 763 1010 0 0,1758-726-1051 0 0,73-25 98 0 0,81-32 41 0 0,89-38-160 0 0,119-79-67 0 0,1 0 0 0 0,0 1-1 0 0,0-1 1 0 0,-1 1 0 0 0,2 0 0 0 0,-1 0 0 0 0,0 0 0 0 0,0 0-1 0 0,1 1 1 0 0,-3 3 0 0 0,5-6 11 0 0,0-1 0 0 0,0 0-1 0 0,1 1 1 0 0,-1-1 0 0 0,0 0 0 0 0,0 1-1 0 0,0-1 1 0 0,0 0 0 0 0,0 1 0 0 0,1-1 0 0 0,-1 0-1 0 0,0 1 1 0 0,0-1 0 0 0,0 0 0 0 0,1 0-1 0 0,-1 1 1 0 0,0-1 0 0 0,1 0 0 0 0,-1 0-1 0 0,0 1 1 0 0,0-1 0 0 0,1 0 0 0 0,-1 0-1 0 0,0 0 1 0 0,1 0 0 0 0,-1 1 0 0 0,0-1 0 0 0,1 0-1 0 0,-1 0 1 0 0,1 0 0 0 0,-1 0 0 0 0,0 0-1 0 0,1 0 1 0 0,-1 0 0 0 0,1 0 0 0 0,33-1-221 0 0,10-4 195 0 0,51-14 0 0 0,119-48 183 0 0,60-36-45 0 0,57-26-54 0 0,1027-417 191 0 0,-409 162-87 0 0,-671 272-171 0 0,-64 25-74 0 0,-75 29-67 0 0,-96 38 36 0 0,-37 14 47 0 0,-23 10-62 0 0,-113 36-61 0 0,-79 31 166 0 0,-69 24 50 0 0,-64 25 102 0 0,-1702 701 757 0 0,1696-660-762 0 0,66-25-41 0 0,77-33-32 0 0,84-36-55 0 0,119-66 7 0 0,-5 3-20 0 0,0 0 0 0 0,1 0 0 0 0,-11 10 0 0 0,17-14 21 0 0,0 0 0 0 0,0 0-1 0 0,0 0 1 0 0,0 0 0 0 0,0 0 0 0 0,-1 0 0 0 0,1 0 0 0 0,0 1 0 0 0,0-1 0 0 0,0 0 0 0 0,0 0 0 0 0,0 0-1 0 0,0 0 1 0 0,0 0 0 0 0,0 1 0 0 0,0-1 0 0 0,0 0 0 0 0,0 0 0 0 0,0 0 0 0 0,0 0 0 0 0,0 1 0 0 0,0-1-1 0 0,0 0 1 0 0,0 0 0 0 0,0 0 0 0 0,0 0 0 0 0,0 0 0 0 0,0 1 0 0 0,0-1 0 0 0,0 0 0 0 0,0 0-1 0 0,0 0 1 0 0,0 0 0 0 0,0 0 0 0 0,0 1 0 0 0,0-1 0 0 0,1 0 0 0 0,-1 0 0 0 0,0 0 0 0 0,0 0 0 0 0,0 0-1 0 0,0 0 1 0 0,0 0 0 0 0,0 0 0 0 0,0 1 0 0 0,1-1 0 0 0,-1 0 0 0 0,0 0 0 0 0,0 0 0 0 0,0 0 0 0 0,0 0-1 0 0,0 0 1 0 0,1 0 0 0 0,-1 0 0 0 0,0 0 0 0 0,0 0 0 0 0,0 0 0 0 0,0 0 0 0 0,1 0 0 0 0,-1 0-1 0 0,0 0 1 0 0,29-2-234 0 0,96-27 50 0 0,70-38 242 0 0,61-29 26 0 0,55-30-63 0 0,1100-462 203 0 0,-396 163-65 0 0,-632 266-157 0 0,-39 13-72 0 0,-51 21-48 0 0,-67 26 34 0 0,-68 31 1 0 0,-79 29 74 0 0,-69 30 27 0 0,-10 9-15 0 0,1 0-1 0 0,-1 0 0 0 0,0-1 1 0 0,-1 1-1 0 0,1 0 1 0 0,0 0-1 0 0,0 0 0 0 0,0 0 1 0 0,0-1-1 0 0,0 1 0 0 0,0 0 1 0 0,0 0-1 0 0,0 0 1 0 0,0 0-1 0 0,0 0 0 0 0,0-1 1 0 0,0 1-1 0 0,0 0 0 0 0,0 0 1 0 0,-1 0-1 0 0,1 0 1 0 0,0 0-1 0 0,0 0 0 0 0,0-1 1 0 0,0 1-1 0 0,0 0 1 0 0,0 0-1 0 0,-1 0 0 0 0,1 0 1 0 0,0 0-1 0 0,0 0 0 0 0,0 0 1 0 0,0 0-1 0 0,0 0 1 0 0,-1 0-1 0 0,1 0 0 0 0,0 0 1 0 0,0 0-1 0 0,0 0 0 0 0,0 0 1 0 0,-1 0-1 0 0,-4 0 4 0 0,-1 0 0 0 0,1 0 0 0 0,-1 0 0 0 0,1 1 0 0 0,-1 0 0 0 0,1 0 0 0 0,-10 4 0 0 0,-134 45 82 0 0,-84 34-129 0 0,-71 29-58 0 0,-60 28 130 0 0,-1419 576 347 0 0,1602-642-419 0 0,-1079 456-95 0 0,1070-449 191 0 0,77-33-45 0 0,78-32-57 0 0,35-17 45 0 0,0 0 1 0 0,0 0 0 0 0,0 1 0 0 0,0-1-1 0 0,0 0 1 0 0,0 0 0 0 0,0 0 0 0 0,0 0-1 0 0,0 0 1 0 0,0 0 0 0 0,0 0 0 0 0,1 0-1 0 0,-1 0 1 0 0,0 0 0 0 0,0 0 0 0 0,0 0-1 0 0,0 0 1 0 0,0 1 0 0 0,0-1 0 0 0,0 0-1 0 0,0 0 1 0 0,0 0 0 0 0,0 0 0 0 0,0 0-1 0 0,0 0 1 0 0,0 0 0 0 0,0 0 0 0 0,0 0-1 0 0,-1 0 1 0 0,1 0 0 0 0,0 0-1 0 0,0 1 1 0 0,0-1 0 0 0,0 0 0 0 0,0 0-1 0 0,26-8-242 0 0,94-39 128 0 0,70-37 142 0 0,63-33-35 0 0,58-30 11 0 0,881-404 164 0 0,-846 392-167 0 0,4 1-93 0 0,-56 28-193 0 0,-80 33-330 0 0,-82 34-109 0 0,-90 40 100 0 0,-41 20 467 0 0,-6 4 2 0 0,-28 10-144 0 0,-110 44 79 0 0,-82 29 277 0 0,-63 20 254 0 0,195-71-94 0 0,-1051 388 1673 0 0,31 66-842 0 0,887-368-927 0 0,65-24-8 0 0,135-79-114 0 0,-40 34 0 0 0,65-49 0 0 0,-2 2-18 0 0,0-1-1 0 0,0 1 1 0 0,0 0-1 0 0,0 0 1 0 0,1 0-1 0 0,-1 1 1 0 0,-2 4-1 0 0,5-7 19 0 0,0-1 0 0 0,0 0 0 0 0,0 1 0 0 0,-1-1 0 0 0,1 0 0 0 0,0 1 0 0 0,0-1 0 0 0,0 0 0 0 0,0 1 0 0 0,0-1 1 0 0,0 0-1 0 0,1 1 0 0 0,-1-1 0 0 0,0 0 0 0 0,0 1 0 0 0,0-1 0 0 0,0 0 0 0 0,0 0 0 0 0,0 1 0 0 0,1-1 0 0 0,-1 0 0 0 0,0 1 0 0 0,0-1 0 0 0,0 0 0 0 0,1 0 0 0 0,-1 1 0 0 0,0-1 0 0 0,0 0 0 0 0,1 0 0 0 0,-1 0 0 0 0,0 1 0 0 0,0-1 0 0 0,1 0 0 0 0,0 0 0 0 0,1 1-27 0 0,1 0 0 0 0,-1 0 0 0 0,1-1-1 0 0,-1 0 1 0 0,1 1 0 0 0,0-1 0 0 0,5 0 0 0 0,18-1-21 0 0,-1-1 1 0 0,34-7-1 0 0,108-40 138 0 0,230-105-3 0 0,-4-18-33 0 0,-227 99-22 0 0,-22 9 5 0 0,499-204 64 0 0,-577 247-269 0 0,-57 18-35 0 0,-14 8-62 0 0,-18 11 96 0 0,-1 0-1 0 0,0-1 1 0 0,-32 13 0 0 0,-1 0 127 0 0,-135 71 124 0 0,-52 24-2 0 0,-47 23-17 0 0,-1395 809 1810 0 0,1409-775-1575 0 0,56-27-114 0 0,62-34-187 0 0,143-106-13 0 0,-49 42-72 0 0,59-49 55 0 0,1-1 1 0 0,0 1-1 0 0,0 0 1 0 0,1 1 0 0 0,-1-1-1 0 0,1 1 1 0 0,-4 10 0 0 0,8-17 28 0 0,0 1-1 0 0,0-1 1 0 0,-1 0 0 0 0,1 1 0 0 0,0-1 0 0 0,0 1 0 0 0,0-1 0 0 0,0 1 0 0 0,0-1 0 0 0,-1 1-1 0 0,1-1 1 0 0,0 1 0 0 0,0-1 0 0 0,0 0 0 0 0,0 1 0 0 0,1-1 0 0 0,-1 1 0 0 0,0-1 0 0 0,0 1-1 0 0,0-1 1 0 0,0 1 0 0 0,1 0-6 0 0,0-1-1 0 0,0 1 0 0 0,-1-1 1 0 0,1 1-1 0 0,0-1 0 0 0,0 0 1 0 0,-1 0-1 0 0,1 1 0 0 0,0-1 1 0 0,0 0-1 0 0,0 0 0 0 0,0 0 1 0 0,0 0-1 0 0,-1 0 0 0 0,2 0 1 0 0,11 1-58 0 0,0-2 0 0 0,0 0 0 0 0,-1 0 0 0 0,1-2 0 0 0,0 1 0 0 0,15-6 0 0 0,89-37 96 0 0,62-38 121 0 0,37-25-75 0 0,536-300 30 0 0,-392 210-118 0 0,-249 138-11 0 0,782-419 49 0 0,-847 453-77 0 0,-79 39 11 0 0,-45 23 1 0 0,46-20 69 0 0,-1648 879 1164 0 0,1484-778-1208 0 0,156-90-59 0 0,39-26 75 0 0,-6 7-84 0 0,10-5-88 0 0,10-6-312 0 0,62-25 315 0 0,115-59 0 0 0,-140 62 170 0 0,292-149 75 0 0,38-18-119 0 0,2 21-2 0 0,-375 169 49 0 0,19-10 0 0 0,0 2 0 0 0,1 1 0 0 0,54-10 0 0 0,-70 19-11 0 0,-9 9-40 0 0,-3-4 31 0 0,1-1 1 0 0,-1 0-1 0 0,0 1 1 0 0,-1-1 0 0 0,1 0-1 0 0,-1 0 1 0 0,0 0-1 0 0,0 0 1 0 0,0 0 0 0 0,0 0-1 0 0,-1 0 1 0 0,0-1-1 0 0,-5 6 1 0 0,-7 6-35 0 0,-31 23-1 0 0,27-23 26 0 0,-120 88-37 0 0,-301 168 305 0 0,-21-24 251 0 0,-265 158 265 0 0,679-374-754 0 0,27-18 3 0 0,-31 17-1 0 0,48-30-54 0 0,14-9-43 0 0,71-47-110 0 0,67-37 218 0 0,56-27 33 0 0,52-26-33 0 0,1202-593 16 0 0,-1271 653-87 0 0,-1 9-764 0 0,-194 82 620 0 0,1 0 0 0 0,-1 0 0 0 0,-11 6-1 0 0,-94 44 107 0 0,-50 25 288 0 0,-43 23-7 0 0,-482 251 755 0 0,14 30-397 0 0,419-223-476 0 0,40-18-11 0 0,55-25-22 0 0,135-99-28 0 0,6-6-14 0 0,0 1 1 0 0,1 0-1 0 0,1 2 1 0 0,1-1-1 0 0,-19 26 0 0 0,30-32-96 0 0,12-8-37 0 0,10-5 103 0 0,0-2 0 0 0,-1 0 1 0 0,0 0-1 0 0,0-2 0 0 0,0 0 0 0 0,23-15 1 0 0,2-1 58 0 0,130-70 56 0 0,41-21-37 0 0,1444-735 182 0 0,-1450 745-249 0 0,-141 71-2 0 0,108-51-222 0 0,-144 75-22 0 0,-30 10 269 0 0,0 0 0 0 0,0 1 0 0 0,0-1 0 0 0,1 0 0 0 0,-1 0 1 0 0,0 0-1 0 0,0 0 0 0 0,0 0 0 0 0,0 1 0 0 0,0-1 0 0 0,0 0 0 0 0,0 0 0 0 0,0 0 0 0 0,0 0 0 0 0,0 0 0 0 0,0 1 1 0 0,0-1-1 0 0,0 0 0 0 0,-1 0 0 0 0,1 0 0 0 0,0 0 0 0 0,0 0 0 0 0,0 1 0 0 0,0-1 0 0 0,0 0 0 0 0,0 0 1 0 0,0 0-1 0 0,0 0 0 0 0,0 0 0 0 0,0 0 0 0 0,-1 0 0 0 0,1 1 0 0 0,0-1 0 0 0,0 0 0 0 0,0 0 0 0 0,0 0 0 0 0,0 0 1 0 0,0 0-1 0 0,-1 0 0 0 0,1 0 0 0 0,0 0 0 0 0,0 0 0 0 0,0 0 0 0 0,0 0 0 0 0,0 0 0 0 0,-1 0 0 0 0,1 0 0 0 0,-22 15-202 0 0,-80 45 11 0 0,-58 29 249 0 0,-44 23-25 0 0,-196 98 264 0 0,-310 169 425 0 0,222-91-435 0 0,23 22-179 0 0,445-296-100 0 0,-30 22 33 0 0,-57 52-1 0 0,96-75-135 0 0,11-14 97 0 0,0 1 0 0 0,1 0 0 0 0,-1 0 0 0 0,0 0 0 0 0,0 0 0 0 0,0 0 0 0 0,0 0 0 0 0,0 0 0 0 0,0 0 0 0 0,0 0 0 0 0,0 0 0 0 0,0 0 0 0 0,0 0 0 0 0,0 0 0 0 0,0 0 0 0 0,0 0 0 0 0,0 0 0 0 0,1 0 0 0 0,-1 0 0 0 0,0 0 0 0 0,0 0 0 0 0,0 0 0 0 0,0 0 0 0 0,0 0 0 0 0,0 0 0 0 0,0 0 0 0 0,0 0 1 0 0,0 0-1 0 0,0 0 0 0 0,0 0 0 0 0,0 0 0 0 0,0 0 0 0 0,1 0 0 0 0,-1 0 0 0 0,0 0 0 0 0,0 0 0 0 0,0 0 0 0 0,0 0 0 0 0,0 0 0 0 0,0 1 0 0 0,0-1 0 0 0,0 0 0 0 0,0 0 0 0 0,0 0 0 0 0,0 0 0 0 0,0 0 0 0 0,0 0 0 0 0,0 0 0 0 0,0 0 0 0 0,0 0 0 0 0,0 0 0 0 0,0 0 0 0 0,0 0 0 0 0,0 0 0 0 0,0 1 1 0 0,0-1-1 0 0,0 0 0 0 0,0 0 0 0 0,0 0 0 0 0,0 0 0 0 0,0 0 0 0 0,0 0 0 0 0,30-17-228 0 0,70-46 94 0 0,51-35 133 0 0,40-23 22 0 0,1120-665 109 0 0,-1057 649-101 0 0,-37 23-11 0 0,-51 28-14 0 0,-158 82-5 0 0,155-75-79 0 0,-155 76 3 0 0,-10 8-56 0 0,-7 6 91 0 0,0-1 1 0 0,0 0-1 0 0,-1 0 0 0 0,0-1 0 0 0,0-1 0 0 0,-1 1 0 0 0,-23 12 0 0 0,5-2 49 0 0,-113 72 96 0 0,-42 21-13 0 0,-220 127 291 0 0,-235 142-91 0 0,-302 250 254 0 0,832-547-462 0 0,68-51-115 0 0,100-70-149 0 0,83-53 165 0 0,51-35 11 0 0,42-23-19 0 0,798-458 97 0 0,26 52-369 0 0,-960 506-227 0 0,-94 46 455 0 0,0 0-1 0 0,0 0 0 0 0,0 0 1 0 0,10-1-1 0 0,-15 3 68 0 0,0 0 1 0 0,1 0-1 0 0,-1 0 1 0 0,0 0-1 0 0,0 0 1 0 0,0 0 0 0 0,0 0-1 0 0,0 0 1 0 0,0 0-1 0 0,1 0 1 0 0,-1 0-1 0 0,0 0 1 0 0,0 0-1 0 0,0 0 1 0 0,0 0-1 0 0,0 0 1 0 0,0 0-1 0 0,0 0 1 0 0,1 0-1 0 0,-1 0 1 0 0,0 0-1 0 0,0 0 1 0 0,0 0-1 0 0,0 0 1 0 0,0 1-1 0 0,0-1 1 0 0,0 0-1 0 0,0 0 1 0 0,0 0-1 0 0,1 0 1 0 0,-1 0 0 0 0,0 0-1 0 0,0 0 1 0 0,0 0-1 0 0,0 1 1 0 0,0-1-1 0 0,0 0 1 0 0,0 0-1 0 0,0 0 1 0 0,0 0-1 0 0,0 0 1 0 0,0 0-1 0 0,0 0 1 0 0,0 1-1 0 0,0-1 1 0 0,0 0-1 0 0,0 0 1 0 0,0 0-1 0 0,0 0 1 0 0,0 0-1 0 0,0 0 1 0 0,0 1-1 0 0,0-1 1 0 0,0 0-1 0 0,0 0 1 0 0,0 0-1 0 0,0 0 1 0 0,-1 0 0 0 0,1 0-1 0 0,0 0 1 0 0,0 0-1 0 0,0 1 1 0 0,0-1-1 0 0,0 0 1 0 0,0 0-1 0 0,-19 17-312 0 0,-78 46 52 0 0,-58 28 344 0 0,-47 23-11 0 0,-224 121 184 0 0,-547 317 719 0 0,706-385-812 0 0,46-24-67 0 0,62-32-26 0 0,118-82-34 0 0,11-9 18 0 0,-38 35 1 0 0,66-51-135 0 0,17-13-37 0 0,81-48-58 0 0,67-38 172 0 0,51-28 38 0 0,48-27-42 0 0,1731-833 212 0 0,-1745 880-524 0 0,-67 33-348 0 0,-77 38-69 0 0,-102 31 698 0 0,-1 1 0 0 0,1-1-1 0 0,0 1 1 0 0,0 0 0 0 0,-1-1 0 0 0,1 1 0 0 0,0 0-1 0 0,0 0 1 0 0,0 0 0 0 0,-1 0 0 0 0,4 1 0 0 0,-5-1 34 0 0,1 1 1 0 0,-1-1 0 0 0,0 0 0 0 0,0 0-1 0 0,0 1 1 0 0,1-1 0 0 0,-1 0-1 0 0,0 0 1 0 0,0 1 0 0 0,0-1 0 0 0,0 0-1 0 0,0 0 1 0 0,0 1 0 0 0,0-1 0 0 0,0 0-1 0 0,0 1 1 0 0,1-1 0 0 0,-1 0 0 0 0,0 0-1 0 0,0 1 1 0 0,-1-1 0 0 0,1 0-1 0 0,0 1 1 0 0,0-1 0 0 0,0 0 0 0 0,0 1-1 0 0,0-1 1 0 0,0 0 0 0 0,0 0 0 0 0,0 1-1 0 0,0-1 1 0 0,-1 0 0 0 0,1 0 0 0 0,0 1-1 0 0,0-1 1 0 0,0 0 0 0 0,-1 0-1 0 0,1 0 1 0 0,0 1 0 0 0,-5 5-45 0 0,0-1 0 0 0,-1 0 0 0 0,1 0 0 0 0,-11 8-1 0 0,-107 59 60 0 0,-59 22 230 0 0,-45 20 77 0 0,-545 274 932 0 0,6 20-744 0 0,467-242-447 0 0,47-24 29 0 0,65-35 38 0 0,75-42-40 0 0,74-45-62 0 0,34-18-34 0 0,5-3-23 0 0,20-12-134 0 0,84-50 37 0 0,66-35 136 0 0,51-26 23 0 0,2064-986 60 0 0,-2077 1025-1023 0 0,-282 126 155 0 0,-72 28 841 0 0,-56 22 64 0 0,-47 21 64 0 0,-2087 1133 1635 0 0,2304-1226-1809 0 0,-148 98 150 0 0,161-103-234 0 0,41-27-288 0 0,70-41 159 0 0,53-30 227 0 0,47-23-24 0 0,43-23-17 0 0,789-393 42 0 0,38 86 184 0 0,-872 373-145 0 0,-4 14-27 0 0,-179 49-124 0 0,-15 5-43 0 0,-40 22-1 0 0,-62 25 0 0 0,84-40 128 0 0,-148 65 3 0 0,-783 383 484 0 0,16 35 196 0 0,777-408-645 0 0,110-58-15 0 0,-119 69 101 0 0,156-86-101 0 0,16-11-23 0 0,0 0-1 0 0,0 0 0 0 0,0 0 0 0 0,0 0 1 0 0,1 0-1 0 0,-1 0 0 0 0,0 0 0 0 0,0 0 1 0 0,0 0-1 0 0,0 0 0 0 0,0 0 0 0 0,0 1 1 0 0,0-1-1 0 0,0 0 0 0 0,0 0 0 0 0,0 0 1 0 0,0 0-1 0 0,0 0 0 0 0,0 0 0 0 0,0 0 0 0 0,0 0 1 0 0,0 0-1 0 0,0 0 0 0 0,0 0 0 0 0,1 0 1 0 0,-1 0-1 0 0,0 0 0 0 0,0 1 0 0 0,0-1 1 0 0,0 0-1 0 0,0 0 0 0 0,0 0 0 0 0,0 0 1 0 0,0 0-1 0 0,0 0 0 0 0,0 0 0 0 0,0 0 1 0 0,0 0-1 0 0,-1 0 0 0 0,1 0 0 0 0,0 0 1 0 0,0 1-1 0 0,0-1 0 0 0,0 0 0 0 0,0 0 1 0 0,0 0-1 0 0,0 0 0 0 0,0 0 0 0 0,0 0 0 0 0,0 0 1 0 0,0 0-1 0 0,0 0 0 0 0,0 0 0 0 0,0 0 1 0 0,0 0-1 0 0,0 0 0 0 0,0 0 0 0 0,0 0 1 0 0,0 0-1 0 0,-1 0 0 0 0,35-11-155 0 0,78-41 90 0 0,62-31 100 0 0,53-28-20 0 0,49-25-6 0 0,755-353 48 0 0,-869 416-41 0 0,883-391 148 0 0,-787 351-1275 0 0,-228 104 669 0 0,-30 9 438 0 0,0 0 1 0 0,0 0-1 0 0,0 0 1 0 0,0 0 0 0 0,0 0-1 0 0,0 0 1 0 0,0 0-1 0 0,0 1 1 0 0,0-1-1 0 0,0 0 1 0 0,0 0-1 0 0,-1 0 1 0 0,1 0 0 0 0,0 0-1 0 0,0 0 1 0 0,0 0-1 0 0,0 0 1 0 0,0 0-1 0 0,0 0 1 0 0,0 0-1 0 0,0 0 1 0 0,0 1-1 0 0,0-1 1 0 0,0 0 0 0 0,0 0-1 0 0,0 0 1 0 0,0 0-1 0 0,0 0 1 0 0,1 0-1 0 0,-1 0 1 0 0,0 0-1 0 0,0 0 1 0 0,0 0 0 0 0,0 0-1 0 0,0 0 1 0 0,0 0-1 0 0,0 1 1 0 0,0-1-1 0 0,0 0 1 0 0,0 0-1 0 0,0 0 1 0 0,0 0 0 0 0,0 0-1 0 0,0 0 1 0 0,0 0-1 0 0,0 0 1 0 0,0 0-1 0 0,1 0 1 0 0,-1 0-1 0 0,0 0 1 0 0,0 0 0 0 0,0 0-1 0 0,0 0 1 0 0,-20 13-295 0 0,-82 37 88 0 0,-63 29 259 0 0,-54 23 89 0 0,-50 21 121 0 0,-968 496 739 0 0,34 46-481 0 0,1105-608-431 0 0,77-42-85 0 0,18-10-82 0 0,8-6 38 0 0,0 0 0 0 0,0-1 0 0 0,0 1 0 0 0,0-1 0 0 0,9-5 0 0 0,110-54-87 0 0,61-37 125 0 0,51-26 47 0 0,102-55-56 0 0,606-314 91 0 0,250-76 188 0 0,-1007 487-264 0 0,-3 4-422 0 0,-176 75 291 0 0,-11 7-4 0 0,3-4 135 0 0,-8 7-77 0 0,0 0 1 0 0,-14 9-1 0 0,-82 44 96 0 0,-54 24 29 0 0,-47 23 24 0 0,-616 338 571 0 0,-93 90-560 0 0,673-390-110 0 0,61-39 88 0 0,73-43 35 0 0,78-45-69 0 0,47-27-88 0 0,10-5 21 0 0,116-61 8 0 0,68-36 13 0 0,47-27 16 0 0,1000-514-138 0 0,-962 506 189 0 0,-38 24-64 0 0,-52 29-238 0 0,35-10-1632 0 0,-393 163 1582 0 0,-18 9 384 0 0,-47 20 115 0 0,-1179 535 1648 0 0,1192-527-1707 0 0,72-37-55 0 0,125-56-46 0 0,0-2 0 0 0,-1 1 0 0 0,1-1 0 0 0,0 0 0 0 0,-13 2 0 0 0,19-4-33 0 0,0 0-1 0 0,0 0 1 0 0,-1 0-1 0 0,1 0 1 0 0,0 0 0 0 0,0 0-1 0 0,0 0 1 0 0,0 0-1 0 0,0-1 1 0 0,0 1-1 0 0,0 0 1 0 0,-1 0-1 0 0,1 0 1 0 0,0 0-1 0 0,0 0 1 0 0,0 0-1 0 0,0-1 1 0 0,0 1 0 0 0,0 0-1 0 0,0 0 1 0 0,0 0-1 0 0,0 0 1 0 0,0 0-1 0 0,0-1 1 0 0,0 1-1 0 0,0 0 1 0 0,0 0-1 0 0,0 0 1 0 0,0 0 0 0 0,0 0-1 0 0,0-1 1 0 0,0 1-1 0 0,0 0 1 0 0,0 0-1 0 0,0 0 1 0 0,0 0-1 0 0,0 0 1 0 0,0 0-1 0 0,0-1 1 0 0,1 1-1 0 0,-1 0 1 0 0,0 0 0 0 0,0 0-1 0 0,0 0 1 0 0,0 0-1 0 0,0 0 1 0 0,0 0-1 0 0,0-1 1 0 0,0 1-1 0 0,1 0 1 0 0,-1 0-1 0 0,0 0 1 0 0,0 0-1 0 0,0 0 1 0 0,0 0 0 0 0,0 0-1 0 0,1 0 1 0 0,-1 0-1 0 0,0 0 1 0 0,0 0-1 0 0,26-19 65 0 0,117-62-4 0 0,90-39-36 0 0,61-27 22 0 0,46-17 24 0 0,1264-565-109 0 0,-1190 545-272 0 0,-42 20-564 0 0,-56 27 278 0 0,-71 35 390 0 0,-184 77 163 0 0,114-50-482 0 0,-255 99 60 0 0,-79 37 645 0 0,-68 25-18 0 0,-62 27-37 0 0,-54 27 18 0 0,-1132 488 1027 0 0,665-281-960 0 0,605-260-195 0 0,94-45 154 0 0,343-147-65 0 0,-177 81-79 0 0,212-91 76 0 0,55-23 2 0 0,249-100 49 0 0,188-81-494 0 0,-21-22-1102 0 0,-540 235 398 0 0,-168 88 526 0 0,-1-1 1 0 0,31-27-1 0 0,-54 42 375 0 0,-1-1 0 0 0,0-1-1 0 0,0 1 1 0 0,0-1-1 0 0,-1 1 1 0 0,0-1 0 0 0,0 0-1 0 0,4-9 1 0 0,-7 14 137 0 0,-1 0 0 0 0,1 1 0 0 0,-1-1 0 0 0,1 0 0 0 0,-1 0 0 0 0,0 0-1 0 0,0 0 1 0 0,1 0 0 0 0,-1 1 0 0 0,0-1 0 0 0,0 0 0 0 0,0 0 0 0 0,0 0 0 0 0,0 0 0 0 0,0 0 0 0 0,0 0 0 0 0,0 0 0 0 0,0 0 0 0 0,0 1-1 0 0,-1-1 1 0 0,1 0 0 0 0,0 0 0 0 0,-1 0 0 0 0,1 0 0 0 0,0 1 0 0 0,-1-1 0 0 0,1 0 0 0 0,-1 0 0 0 0,0 1 0 0 0,1-1 0 0 0,-1 0 0 0 0,1 1 0 0 0,-1-1-1 0 0,0 0 1 0 0,1 1 0 0 0,-1-1 0 0 0,0 1 0 0 0,0-1 0 0 0,0 1 0 0 0,1 0 0 0 0,-1-1 0 0 0,0 1 0 0 0,0 0 0 0 0,0-1 0 0 0,-1 1 0 0 0,-17-3 22 0 0,0 0 0 0 0,0 1 1 0 0,-29 1-1 0 0,-130 7 284 0 0,-59 31 221 0 0,-811 239 1825 0 0,24 78-1127 0 0,939-324-1161 0 0,-118 43 50 0 0,186-67-99 0 0,-172 57 171 0 0,181-61-180 0 0,18-7-22 0 0,302-130 87 0 0,-170 77-56 0 0,852-343-43 0 0,-225 93-336 0 0,-516 205 163 0 0,-54 21-104 0 0,-157 65 192 0 0,-16 6-50 0 0,0 0 0 0 0,0-1 1 0 0,-1-2-1 0 0,24-17 1 0 0,-42 23 38 0 0,-15 5 80 0 0,-4 3 63 0 0,-1 0 0 0 0,1 0 0 0 0,-20 5 0 0 0,-117 27 44 0 0,-57 20-40 0 0,-1002 286 1299 0 0,12 38-39 0 0,1016-321-1186 0 0,236-78-247 0 0,72-28 160 0 0,51-23 29 0 0,1562-671-371 0 0,-1706 730 318 0 0,156-68-292 0 0,-47 19-175 0 0,-61 21-45 0 0,-81 42 503 0 0,0 0 1 0 0,0-1 0 0 0,0 1 0 0 0,0 0-1 0 0,0-1 1 0 0,0 1 0 0 0,0-1-1 0 0,-1 0 1 0 0,1 1 0 0 0,-1-1 0 0 0,2-2-1 0 0,-3 3 28 0 0,0 1-1 0 0,0 0 1 0 0,0-1-1 0 0,0 1 1 0 0,0 0-1 0 0,0 0 1 0 0,0-1-1 0 0,-1 1 1 0 0,1 0-1 0 0,0 0 1 0 0,0-1-1 0 0,0 1 0 0 0,0 0 1 0 0,-1 0-1 0 0,1 0 1 0 0,0-1-1 0 0,0 1 1 0 0,0 0-1 0 0,-1 0 1 0 0,1 0-1 0 0,0 0 1 0 0,0-1-1 0 0,-1 1 1 0 0,1 0-1 0 0,0 0 1 0 0,0 0-1 0 0,-1 0 0 0 0,1 0 1 0 0,0 0-1 0 0,-1 0 1 0 0,1 0-1 0 0,0 0 1 0 0,-25-3 12 0 0,-11 4 8 0 0,-41 4-1 0 0,-100 29-129 0 0,-363 113 372 0 0,3 27 262 0 0,-578 222 694 0 0,941-333-1197 0 0,-34 18-3 0 0,197-75-391 0 0,30-10 253 0 0,51-18 64 0 0,82-33 71 0 0,50-19 33 0 0,750-300 134 0 0,-134 51-368 0 0,-593 237-655 0 0,-201 74 515 0 0,-27 12 314 0 0,1 0-1 0 0,0 0 1 0 0,-1 0 0 0 0,1 0-1 0 0,-1 0 1 0 0,1 0-1 0 0,-1 1 1 0 0,1-1 0 0 0,-1 1-1 0 0,-2 1 1 0 0,-103 24-29 0 0,-56 23 155 0 0,-608 210 407 0 0,9 17 302 0 0,603-217-760 0 0,-110 43-42 0 0,239-90 6 0 0,23-9-45 0 0,12-3-119 0 0,102-32 105 0 0,84-36 82 0 0,66-25 10 0 0,55-23 22 0 0,55-15-5 0 0,1741-546-584 0 0,-1974 637-97 0 0,-93 26 4 0 0,-48 13 341 0 0,-25 8 65 0 0,-115 31 30 0 0,-87 22 105 0 0,-65 18 218 0 0,-1583 477 1756 0 0,1535-436-1801 0 0,49-13-109 0 0,63-23 10 0 0,13-2 73 0 0,332-110-505 0 0,84-37 352 0 0,72-26 97 0 0,61-22 34 0 0,61-15 18 0 0,2966-788-925 0 0,-3323 910 781 0 0,26-6-326 0 0,96-11 1 0 0,-143 25 165 0 0,-20 5 19 0 0,-58 29 226 0 0,-119 41 0 0 0,-52 9 401 0 0,-64 20-312 0 0,-58 16 13 0 0,-760 262 646 0 0,21 40-141 0 0,950-358-259 0 0,95-38-150 0 0,56-25-231 0 0,4-2-18 0 0,26-7-32 0 0,121-43 110 0 0,90-34 62 0 0,71-25-130 0 0,1681-491-300 0 0,-1670 512 169 0 0,-70 20-203 0 0,16-4-1009 0 0,-260 68 951 0 0,-18 3 315 0 0,-34 8 128 0 0,-96 29 167 0 0,-69 22-51 0 0,-52 15 19 0 0,245-69-149 0 0,-821 234 1053 0 0,2 18 348 0 0,732-221-1169 0 0,99-35-246 0 0,0 1 0 0 0,0 0 0 0 0,1 0 1 0 0,-1 0-1 0 0,0 0 0 0 0,1 0 1 0 0,-1 1-1 0 0,-3 2 0 0 0,10-4-22 0 0,0 0 0 0 0,0 0 0 0 0,1 0 0 0 0,-1-1 0 0 0,0 1 0 0 0,5-3 0 0 0,110-23-90 0 0,418-118 232 0 0,-159 41-58 0 0,575-121-99 0 0,-755 187-398 0 0,-186 36 109 0 0,-29 6 186 0 0,4-1 50 0 0,-90 28-25 0 0,-57 17 180 0 0,-1238 413 1077 0 0,1254-409-1040 0 0,65-21-6 0 0,67-23-76 0 0,12-9-25 0 0,0 0-1 0 0,0 0 1 0 0,0 0 0 0 0,0 0-1 0 0,0 0 1 0 0,0 1 0 0 0,0-1-1 0 0,0 0 1 0 0,0 0 0 0 0,0 0-1 0 0,0 0 1 0 0,0 0 0 0 0,0 0-1 0 0,0 1 1 0 0,0-1 0 0 0,0 0-1 0 0,0 0 1 0 0,0 0 0 0 0,0 0-1 0 0,0 0 1 0 0,0 0 0 0 0,0 0-1 0 0,0 1 1 0 0,0-1 0 0 0,0 0-1 0 0,0 0 1 0 0,0 0 0 0 0,0 0-1 0 0,0 0 1 0 0,1 0 0 0 0,-1 0-1 0 0,0 0 1 0 0,0 1-1 0 0,0-1 1 0 0,0 0 0 0 0,0 0-1 0 0,0 0 1 0 0,0 0 0 0 0,0 0-1 0 0,1 0 1 0 0,-1 0 0 0 0,0 0-1 0 0,0 0 1 0 0,0 0 0 0 0,0 0-1 0 0,0 0 1 0 0,0 0 0 0 0,1 0-1 0 0,-1 0 1 0 0,5 1-18 0 0,0-1 0 0 0,0 0 0 0 0,0 0 0 0 0,0-1 0 0 0,0 1 0 0 0,0-1 0 0 0,8-2 0 0 0,121-32-46 0 0,65-23 101 0 0,52-16-34 0 0,639-179 153 0 0,6 22-880 0 0,-851 220 509 0 0,-27 7-249 0 0,-55 13 129 0 0,-82 24 282 0 0,-61 18 42 0 0,-711 209 491 0 0,8 32 483 0 0,843-278-926 0 0,-90 37 132 0 0,125-48-184 0 0,20-5-24 0 0,-15 2 39 0 0,101-20-69 0 0,72-31 98 0 0,53-20 41 0 0,1410-387 164 0 0,-1264 367-671 0 0,-425 95 608 0 0,-50 23-22 0 0,-47 17-218 0 0,-48 15 53 0 0,-1042 364 256 0 0,1216-414-221 0 0,-175 71 202 0 0,186-72-202 0 0,13-8-20 0 0,0 0 1 0 0,0 0 0 0 0,0 1 0 0 0,0-1 0 0 0,0 0 0 0 0,0 0-1 0 0,0 0 1 0 0,0 0 0 0 0,0 0 0 0 0,0 0 0 0 0,0 0-1 0 0,0 1 1 0 0,0-1 0 0 0,0 0 0 0 0,0 0 0 0 0,0 0-1 0 0,0 0 1 0 0,0 0 0 0 0,0 0 0 0 0,0 0 0 0 0,0 0-1 0 0,1 1 1 0 0,-1-1 0 0 0,0 0 0 0 0,0 0 0 0 0,0 0 0 0 0,0 0-1 0 0,0 0 1 0 0,0 0 0 0 0,0 0 0 0 0,0 0 0 0 0,0 0-1 0 0,0 0 1 0 0,1 0 0 0 0,-1 0 0 0 0,0 0 0 0 0,0 0-1 0 0,0 0 1 0 0,0 0 0 0 0,0 0 0 0 0,0 0 0 0 0,0 0 0 0 0,1 0-1 0 0,-1 0 1 0 0,0 0 0 0 0,0 0 0 0 0,0 0 0 0 0,0 0-1 0 0,0 0 1 0 0,0 0 0 0 0,0 0 0 0 0,1 0 0 0 0,-1 0-1 0 0,0 0 1 0 0,0 0 0 0 0,33-4-45 0 0,78-25 7 0 0,54-20 76 0 0,1319-382-6 0 0,-1337 389-281 0 0,-253 72-244 0 0,-1385 481 1008 0 0,1459-498-479 0 0,-21 7 75 0 0,-78 41 1 0 0,115-51-97 0 0,16-10-16 0 0,-1 1 0 0 0,1-1 0 0 0,0 0 0 0 0,0 0 1 0 0,0 0-1 0 0,0 0 0 0 0,-1 0 0 0 0,1 0 1 0 0,0 0-1 0 0,0 1 0 0 0,0-1 0 0 0,0 0 0 0 0,0 0 1 0 0,-1 0-1 0 0,1 0 0 0 0,0 1 0 0 0,0-1 1 0 0,0 0-1 0 0,0 0 0 0 0,0 0 0 0 0,0 1 0 0 0,0-1 1 0 0,0 0-1 0 0,0 0 0 0 0,0 0 0 0 0,0 1 1 0 0,0-1-1 0 0,0 0 0 0 0,0 0 0 0 0,0 0 0 0 0,0 1 1 0 0,0-1-1 0 0,0 0 0 0 0,0 1 0 0 0,3-1-8 0 0,0 1-1 0 0,-1-1 1 0 0,1 0-1 0 0,0 1 0 0 0,0-1 1 0 0,0 0-1 0 0,0-1 1 0 0,-1 1-1 0 0,1 0 1 0 0,3-2-1 0 0,109-19 7 0 0,59-24 76 0 0,442-128 78 0 0,305-81-937 0 0,-894 248 550 0 0,-26 5 114 0 0,-6 2 12 0 0,-42 12-33 0 0,-816 284 546 0 0,594-199-105 0 0,52-20-106 0 0,49-14 6 0 0,126-47-138 0 0,27-12-32 0 0,1 0-1 0 0,0 1 1 0 0,0 1 0 0 0,1 0 0 0 0,-24 18 0 0 0,33-20-62 0 0,16-4-23 0 0,10-1 26 0 0,-1-2 0 0 0,40-7 1 0 0,55-18 51 0 0,-105 24-20 0 0,723-200 133 0 0,-5-16-957 0 0,-682 205 707 0 0,35-11-71 0 0,-81 24 160 0 0,-12 2 11 0 0,-28 4 42 0 0,-1 3 0 0 0,-61 20 0 0 0,-1028 352 1041 0 0,1079-363-1020 0 0,28-10 1 0 0,1 1-1 0 0,-1 0 1 0 0,-37 22-1 0 0,52-22-6 0 0,7-8-42 0 0,0 0 1 0 0,0 1 0 0 0,0-1 0 0 0,0 0 0 0 0,0 0 0 0 0,0 0-1 0 0,1 1 1 0 0,-1-1 0 0 0,0 0 0 0 0,0 0 0 0 0,0 0-1 0 0,0 1 1 0 0,1-1 0 0 0,-1 0 0 0 0,0 0 0 0 0,0 0-1 0 0,1 0 1 0 0,-1 0 0 0 0,0 1 0 0 0,0-1 0 0 0,0 0-1 0 0,1 0 1 0 0,-1 0 0 0 0,0 0 0 0 0,0 0 0 0 0,1 0 0 0 0,-1 0-1 0 0,0 0 1 0 0,1 0 0 0 0,7 1-25 0 0,0-1-1 0 0,-1 0 1 0 0,1 0 0 0 0,0-1-1 0 0,9-2 1 0 0,407-101 110 0 0,-370 88-79 0 0,743-241-999 0 0,-725 231 553 0 0,-71 25 392 0 0,-10 2 29 0 0,-37 6 13 0 0,1 2 0 0 0,-76 26 0 0 0,64-18 3 0 0,-222 72 299 0 0,179-56 168 0 0,184-62-40 0 0,665-247-622 0 0,-506 184-52 0 0,248-106-461 0 0,493-279 0 0 0,-783 367 514 0 0,-40 21 90 0 0,-50 21 80 0 0,-101 61 30 0 0,1 0 0 0 0,-1-1-1 0 0,16-16 1 0 0,-25 23-1 0 0,0 0 1 0 0,0-1-1 0 0,0 1 0 0 0,-1 0 1 0 0,1 0-1 0 0,0-1 0 0 0,-1 1 0 0 0,1 0 1 0 0,0-1-1 0 0,-1-1 0 0 0,1 3 3 0 0,-1-1 0 0 0,0 1-1 0 0,0 0 1 0 0,0-1 0 0 0,0 1-1 0 0,-1-1 1 0 0,1 1 0 0 0,0 0 0 0 0,0-1-1 0 0,0 1 1 0 0,0 0 0 0 0,0-1-1 0 0,0 1 1 0 0,-1 0 0 0 0,1-1-1 0 0,0 1 1 0 0,0 0 0 0 0,0-1 0 0 0,-1 1-1 0 0,1 0 1 0 0,0 0 0 0 0,0-1-1 0 0,-1 1 1 0 0,1 0 0 0 0,0 0-1 0 0,-1-1 1 0 0,1 1 0 0 0,-4-1 44 0 0,0-1 1 0 0,0 1-1 0 0,-1 1 1 0 0,1-1-1 0 0,0 0 0 0 0,0 1 1 0 0,-7 0-1 0 0,-25 0 63 0 0,-39 5 0 0 0,-88 24-66 0 0,-49 20-49 0 0,-1041 303 350 0 0,711-192-155 0 0,299-90-112 0 0,67-18-29 0 0,73-17-54 0 0,98-33-11 0 0,-19 9 46 0 0,24-11-33 0 0,0 0 0 0 0,0 0 0 0 0,-1 0 0 0 0,1 0-1 0 0,0 0 1 0 0,0 0 0 0 0,0 0 0 0 0,0 0 0 0 0,0 0 0 0 0,0 0 0 0 0,0 0 0 0 0,0 0 0 0 0,0 0 0 0 0,0 0 0 0 0,0 0 0 0 0,0 0 0 0 0,0 0 0 0 0,-1 0 0 0 0,1 1 0 0 0,0-1 0 0 0,0 0 0 0 0,0 0 0 0 0,0 0-1 0 0,0 0 1 0 0,0 0 0 0 0,0 0 0 0 0,0 0 0 0 0,0 0 0 0 0,0 0 0 0 0,0 0 0 0 0,0 0 0 0 0,0 1 0 0 0,0-1 0 0 0,0 0 0 0 0,0 0 0 0 0,0 0 0 0 0,0 0 0 0 0,0 0 0 0 0,0 0 0 0 0,0 0 0 0 0,0 0 0 0 0,0 0-1 0 0,0 0 1 0 0,0 1 0 0 0,0-1 0 0 0,0 0 0 0 0,0 0 0 0 0,1 0 0 0 0,-1 0 0 0 0,0 0 0 0 0,0 0 0 0 0,0 0 0 0 0,0 0 0 0 0,0 0 0 0 0,0 0 0 0 0,0 0 0 0 0,0 0 0 0 0,0 0 0 0 0,0 0 0 0 0,0 0 0 0 0,0 0-1 0 0,0 0 1 0 0,1 0 0 0 0,15 2-237 0 0,85-9 115 0 0,61-24 118 0 0,42-17 10 0 0,1425-439-296 0 0,-1417 413 161 0 0,-209 73 128 0 0,86-31-148 0 0,90-47 0 0 0,-170 74 126 0 0,0 0 0 0 0,0-1 0 0 0,0 1 0 0 0,11-12 0 0 0,-19 16 23 0 0,0 0-1 0 0,0 1 1 0 0,0-1 0 0 0,-1 0-1 0 0,1 0 1 0 0,0 0-1 0 0,-1 0 1 0 0,1 0 0 0 0,-1 0-1 0 0,1 0 1 0 0,-1 0-1 0 0,1-2 1 0 0,-1 2 2 0 0,0 1-1 0 0,0-1 1 0 0,0 1 0 0 0,0-1-1 0 0,0 1 1 0 0,0 0 0 0 0,0-1-1 0 0,-1 1 1 0 0,1 0 0 0 0,0-1-1 0 0,0 1 1 0 0,0-1 0 0 0,0 1-1 0 0,-1 0 1 0 0,1-1 0 0 0,0 1-1 0 0,0 0 1 0 0,-1-1 0 0 0,1 1-1 0 0,0 0 1 0 0,-1 0 0 0 0,1-1-1 0 0,0 1 1 0 0,-1 0-1 0 0,1-1 1 0 0,-4 0 6 0 0,0 0-1 0 0,0-1 1 0 0,0 1-1 0 0,0 1 0 0 0,0-1 1 0 0,0 1-1 0 0,-7-1 1 0 0,-97 2-23 0 0,-55 15-53 0 0,-50 20 18 0 0,-630 155 589 0 0,5 33-4 0 0,616-163-400 0 0,-68 19-17 0 0,61-17-18 0 0,-4 3 85 0 0,328-86-312 0 0,85-31 115 0 0,66-22 47 0 0,55-16-74 0 0,306-88-127 0 0,551-163-589 0 0,-886 254 604 0 0,-59 13-11 0 0,-62 17 118 0 0,-127 46 49 0 0,37-20 0 0 0,-59 30 0 0 0,-1-1 0 0 0,1 0-1 0 0,-1 0 1 0 0,1 0 0 0 0,-1 0 0 0 0,1 0 0 0 0,-1 0 0 0 0,1 0 0 0 0,-1-1-1 0 0,0 1 1 0 0,0-1 0 0 0,0 1 0 0 0,0 0 0 0 0,0-1 0 0 0,2-2 0 0 0,-4 3-1 0 0,1 1 0 0 0,0 0 0 0 0,0-1 0 0 0,0 1 0 0 0,0 0 0 0 0,-1-1 1 0 0,1 1-1 0 0,0 0 0 0 0,0-1 0 0 0,-1 1 0 0 0,1 0 0 0 0,0-1 0 0 0,-1 1 0 0 0,1 0 1 0 0,0 0-1 0 0,-1 0 0 0 0,1-1 0 0 0,0 1 0 0 0,-1 0 0 0 0,1 0 0 0 0,-1 0 0 0 0,1 0 1 0 0,0 0-1 0 0,-1-1 0 0 0,0 1 0 0 0,-26-3 142 0 0,-97 9 154 0 0,-77 26-374 0 0,-69 23-29 0 0,-61 19 144 0 0,-870 239 136 0 0,13 33 425 0 0,877-254-516 0 0,66-21-61 0 0,-10 3-61 0 0,243-69-40 0 0,20-5 4 0 0,38-8-71 0 0,104-33 32 0 0,77-27 131 0 0,60-19 45 0 0,52-18-24 0 0,543-165-142 0 0,740-237-551 0 0,-1446 447 594 0 0,-74 17 30 0 0,-97 40 30 0 0,-1 1-3 0 0,0 0 0 0 0,0-1 0 0 0,0 1 0 0 0,7-6 1 0 0,-11 8 1 0 0,0 0 0 0 0,0 0 0 0 0,0-1 0 0 0,0 1 1 0 0,0 0-1 0 0,0 0 0 0 0,0 0 0 0 0,1 0 0 0 0,-1 0 1 0 0,0 0-1 0 0,0-1 0 0 0,0 1 0 0 0,0 0 0 0 0,0 0 1 0 0,0 0-1 0 0,0 0 0 0 0,0-1 0 0 0,0 1 1 0 0,0 0-1 0 0,0 0 0 0 0,0 0 0 0 0,0 0 0 0 0,0 0 1 0 0,0-1-1 0 0,0 1 0 0 0,0 0 0 0 0,0 0 0 0 0,0 0 1 0 0,0 0-1 0 0,0-1 0 0 0,0 1 0 0 0,-1 0 0 0 0,1 0 1 0 0,0 0-1 0 0,0 0 0 0 0,0 0 0 0 0,0 0 1 0 0,0 0-1 0 0,0-1 0 0 0,0 1 0 0 0,0 0 0 0 0,-1 0 1 0 0,1 0-1 0 0,0 0 0 0 0,0 0 0 0 0,0 0 0 0 0,0 0 1 0 0,0 0-1 0 0,-1 0 0 0 0,1 0 0 0 0,-22-3 43 0 0,-89 10 85 0 0,-62 25-199 0 0,167-31 67 0 0,-230 48-78 0 0,-56 16 106 0 0,-974 260 405 0 0,14 42-143 0 0,990-288-244 0 0,74-21-39 0 0,78-21 5 0 0,104-35-8 0 0,-24 9-46 0 0,29-10-2 0 0,5-2-26 0 0,21-4-169 0 0,100-26 67 0 0,76-26 181 0 0,60-20 1 0 0,47-15-6 0 0,-2 2 78 0 0,1686-518-396 0 0,-1845 557 315 0 0,-130 45 14 0 0,-1-1-1 0 0,21-12 1 0 0,-29 11 5 0 0,-8 8-15 0 0,0-1 0 0 0,0 1 0 0 0,0 0 0 0 0,0 0-1 0 0,0-1 1 0 0,-1 1 0 0 0,1 0 0 0 0,0 0 0 0 0,0-1 0 0 0,0 1 0 0 0,0 0 0 0 0,-1 0 0 0 0,1 0 0 0 0,0 0 0 0 0,0-1 0 0 0,-1 1 0 0 0,1 0 0 0 0,0 0 0 0 0,0 0 0 0 0,-1 0 0 0 0,1 0 0 0 0,0 0 0 0 0,0 0 0 0 0,-1-1 0 0 0,1 1 0 0 0,0 0 0 0 0,-1 0-1 0 0,1 0 1 0 0,0 0 0 0 0,-1 0 0 0 0,-10 0 30 0 0,0-1 0 0 0,0 2-1 0 0,-20 2 1 0 0,-122 20 36 0 0,-65 23-126 0 0,-54 14-21 0 0,-804 207 419 0 0,5 23 7 0 0,897-242-393 0 0,-50 14 47 0 0,154-43 37 0 0,-97 25 115 0 0,325-89-592 0 0,40-15 400 0 0,57-17 51 0 0,49-14 7 0 0,60-19 31 0 0,1335-408-501 0 0,-1596 483 319 0 0,-78 24 118 0 0,-25 11 16 0 0,0 0 0 0 0,-1 0 0 0 0,1 0 0 0 0,0 0-1 0 0,0 0 1 0 0,0 0 0 0 0,0 0 0 0 0,0 0 0 0 0,0 0 0 0 0,-1-1-1 0 0,1 1 1 0 0,0 0 0 0 0,0 0 0 0 0,0 0 0 0 0,0 0-1 0 0,0 0 1 0 0,0 0 0 0 0,0 0 0 0 0,-1 0 0 0 0,1-1 0 0 0,0 1-1 0 0,0 0 1 0 0,0 0 0 0 0,0 0 0 0 0,0 0 0 0 0,0 0-1 0 0,0-1 1 0 0,0 1 0 0 0,0 0 0 0 0,0 0 0 0 0,0 0 0 0 0,0 0-1 0 0,0 0 1 0 0,0-1 0 0 0,0 1 0 0 0,0 0 0 0 0,0 0-1 0 0,0 0 1 0 0,0 0 0 0 0,0-1 0 0 0,0 1 0 0 0,0 0 0 0 0,0 0-1 0 0,0 0 1 0 0,0 0 0 0 0,0 0 0 0 0,0 0 0 0 0,1-1 0 0 0,-1 1-1 0 0,0 0 1 0 0,0 0 0 0 0,0 0 0 0 0,0 0 0 0 0,0 0-1 0 0,0 0 1 0 0,0 0 0 0 0,1 0 0 0 0,-1-1 0 0 0,0 1 0 0 0,0 0-1 0 0,0 0 1 0 0,0 0 0 0 0,0 0 0 0 0,1 0 0 0 0,-1 0-1 0 0,0 0 1 0 0,0 0 0 0 0,0 0 0 0 0,1 0 0 0 0,-15-1 64 0 0,1 0 0 0 0,-1 1 1 0 0,-23 2-1 0 0,-106 15-70 0 0,-49 18-65 0 0,-571 145 140 0 0,5 29 81 0 0,468-127-75 0 0,-857 231-140 0 0,1117-305 105 0 0,26-7-92 0 0,19-5-206 0 0,83-25 30 0 0,62-22 184 0 0,48-15 46 0 0,54-16 8 0 0,1436-468 83 0 0,-1379 445-172 0 0,-161 52 96 0 0,-59 21 6 0 0,-73 20-29 0 0,-21 7 15 0 0,-17 3 55 0 0,-82 7 68 0 0,-63 23-186 0 0,-46 16 61 0 0,-528 137 174 0 0,-1 21 168 0 0,386-105-367 0 0,45-14-39 0 0,41-12 72 0 0,60-15 16 0 0,-9 3 53 0 0,194-54-147 0 0,15-4-3 0 0,3 0-15 0 0,30-7-276 0 0,79-26 47 0 0,60-21 298 0 0,48-17 70 0 0,1799-611 85 0 0,-1993 671-146 0 0,-8 5 0 0 0,-1-2 1 0 0,0 0-1 0 0,30-19 1 0 0,-44 23 14 0 0,-13 1 14 0 0,-35 3-48 0 0,1 1 1 0 0,-72 14-1 0 0,-68 21-80 0 0,-53 17 224 0 0,-1066 291 282 0 0,719-184-229 0 0,320-89-162 0 0,60-16 60 0 0,-13 0-2 0 0,207-53-223 0 0,14-2 2 0 0,24-5-172 0 0,260-77-105 0 0,13-20 539 0 0,-248 83-144 0 0,478-171 97 0 0,147-49 33 0 0,-648 228-97 0 0,-5 2-23 0 0,35-17 0 0 0,-57 23 2 0 0,-9 2 1 0 0,-25 1 73 0 0,0 2 0 0 0,-58 12 0 0 0,-615 170 69 0 0,459-115-93 0 0,-399 111 369 0 0,589-166-411 0 0,51-12-107 0 0,9-3 31 0 0,20-3-68 0 0,76-25 11 0 0,764-252 247 0 0,-216 65 5 0 0,-471 160-103 0 0,22-4-90 0 0,-196 57-132 0 0,-12 2 122 0 0,-27 7-87 0 0,-98 31-285 0 0,-68 21 366 0 0,-55 19 85 0 0,-970 290 418 0 0,763-230 180 0 0,408-122-501 0 0,35-12-64 0 0,1 2-1 0 0,0 1 1 0 0,-25 12-1 0 0,42-17-151 0 0,18-3-23 0 0,86-14 14 0 0,69-26 221 0 0,59-22 14 0 0,53-17-51 0 0,-141 40-43 0 0,647-183 94 0 0,3 17-177 0 0,-516 143-522 0 0,-55 19-955 0 0,33 8-5977 0 0,-210 34 2108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1.788"/>
    </inkml:context>
    <inkml:brush xml:id="br0">
      <inkml:brushProperty name="width" value="0.05" units="cm"/>
      <inkml:brushProperty name="height" value="0.05" units="cm"/>
      <inkml:brushProperty name="color" value="#E71224"/>
    </inkml:brush>
  </inkml:definitions>
  <inkml:trace contextRef="#ctx0" brushRef="#br0">224 12 864 0 0,'0'0'4016'0'0,"-4"-1"-3192"0"0,0 1-539 0 0,-15-10 7150 0 0,15 12-7941 0 0,0 4 554 0 0,1-1 1 0 0,0 1 0 0 0,0 0-1 0 0,1 0 1 0 0,0 0-1 0 0,0 0 1 0 0,0 0-1 0 0,0 8 1 0 0,-6 14 565 0 0,-4 13-237 0 0,2 0 0 0 0,1 1 0 0 0,2-1 0 0 0,2 2 0 0 0,1 62 0 0 0,4-94-368 0 0,1 55 46 0 0,-3 1 0 0 0,-14 82 0 0 0,9-114-216 0 0,-14 44-1 0 0,16-65-688 0 0,-1-1-1 0 0,0 1 1 0 0,-10 15-1 0 0,-1-8-3244 0 0,-3-6-3514 0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044"/>
    </inkml:context>
    <inkml:brush xml:id="br0">
      <inkml:brushProperty name="width" value="0.05" units="cm"/>
      <inkml:brushProperty name="height" value="0.05" units="cm"/>
      <inkml:brushProperty name="color" value="#66CC00"/>
    </inkml:brush>
  </inkml:definitions>
  <inkml:trace contextRef="#ctx0" brushRef="#br0">1 37 752 0 0,'0'0'6990'0'0,"24"-1"-6603"0"0,82-2-19 0 0,141-14 1160 0 0,34 1-1196 0 0,-143 16-595 0 0,-79 0-2425 0 0,-38 0 20 0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465"/>
    </inkml:context>
    <inkml:brush xml:id="br0">
      <inkml:brushProperty name="width" value="0.05" units="cm"/>
      <inkml:brushProperty name="height" value="0.05" units="cm"/>
      <inkml:brushProperty name="color" value="#66CC00"/>
    </inkml:brush>
  </inkml:definitions>
  <inkml:trace contextRef="#ctx0" brushRef="#br0">1 0 6915 0 0,'0'0'1073'0'0,"31"1"-695"0"0,101 0-108 0 0,240 0 1323 0 0,-210-2-6102 0 0,-146 1 1462 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2.122"/>
    </inkml:context>
    <inkml:brush xml:id="br0">
      <inkml:brushProperty name="width" value="0.05" units="cm"/>
      <inkml:brushProperty name="height" value="0.05" units="cm"/>
      <inkml:brushProperty name="color" value="#66CC00"/>
    </inkml:brush>
  </inkml:definitions>
  <inkml:trace contextRef="#ctx0" brushRef="#br0">1 0 1217 0 0,'0'0'112'0'0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242"/>
    </inkml:context>
    <inkml:brush xml:id="br0">
      <inkml:brushProperty name="width" value="0.05" units="cm"/>
      <inkml:brushProperty name="height" value="0.05" units="cm"/>
      <inkml:brushProperty name="color" value="#66CC00"/>
    </inkml:brush>
  </inkml:definitions>
  <inkml:trace contextRef="#ctx0" brushRef="#br0">170 2 4354 0 0,'0'0'6101'0'0,"-3"-1"-5596"0"0,3 1-479 0 0,-1 0 0 0 0,1 0 1 0 0,-1 0-1 0 0,0 0 0 0 0,1 0 1 0 0,-1 0-1 0 0,1 0 1 0 0,-1 0-1 0 0,0 0 0 0 0,1 0 1 0 0,-1 0-1 0 0,1 0 0 0 0,-1 0 1 0 0,1 0-1 0 0,-1 1 0 0 0,0-1 1 0 0,1 0-1 0 0,-1 0 1 0 0,1 1-1 0 0,-1-1 0 0 0,1 0 1 0 0,-1 1-1 0 0,1-1 0 0 0,0 0 1 0 0,-1 1-1 0 0,0 0 0 0 0,0 0-3 0 0,0 1-1 0 0,0 0 1 0 0,0-1-1 0 0,1 1 0 0 0,-1 0 1 0 0,0 0-1 0 0,1-1 0 0 0,-1 1 1 0 0,1 2-1 0 0,-2 7-27 0 0,1 1-1 0 0,1 15 0 0 0,0-17 85 0 0,0 110 82 0 0,1-115-141 0 0,-1 0 0 0 0,1 0 0 0 0,0 0 1 0 0,0-1-1 0 0,2 6 0 0 0,-1-5-215 0 0,-1-1-1 0 0,0 1 1 0 0,0 0-1 0 0,0 0 1 0 0,0 5-1 0 0,-18-9-148 0 0,-121-1 969 0 0,137 0-423 0 0,5 0-477 0 0,61 0-377 0 0,147 0 1507 0 0,-71 0-4640 0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756"/>
    </inkml:context>
    <inkml:brush xml:id="br0">
      <inkml:brushProperty name="width" value="0.05" units="cm"/>
      <inkml:brushProperty name="height" value="0.05" units="cm"/>
      <inkml:brushProperty name="color" value="#66CC00"/>
    </inkml:brush>
  </inkml:definitions>
  <inkml:trace contextRef="#ctx0" brushRef="#br0">1 1 4834 0 0,'0'0'6630'0'0,"8"0"-6195"0"0,109-1 277 0 0,146 3-125 0 0,-252-2-1017 0 0,0 1-1 0 0,0 1 1 0 0,-1 0-1 0 0,1 0 1 0 0,12 5 0 0 0,-16-3-3332 0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345"/>
    </inkml:context>
    <inkml:brush xml:id="br0">
      <inkml:brushProperty name="width" value="0.05" units="cm"/>
      <inkml:brushProperty name="height" value="0.05" units="cm"/>
      <inkml:brushProperty name="color" value="#66CC00"/>
    </inkml:brush>
  </inkml:definitions>
  <inkml:trace contextRef="#ctx0" brushRef="#br0">1 14 7523 0 0,'0'0'3413'0'0,"5"-1"-3363"0"0,30-3 354 0 0,54 2 0 0 0,21-2-1086 0 0,-107 4 161 0 0,-3 0 417 0 0,0 0 1 0 0,0 0 0 0 0,0 0-1 0 0,0 0 1 0 0,1 0 0 0 0,-1 0-1 0 0,0 0 1 0 0,0 0 0 0 0,0 0-1 0 0,0 0 1 0 0,1 0 0 0 0,-1 0-1 0 0,0 0 1 0 0,0 0 0 0 0,0 0-1 0 0,0 0 1 0 0,1 0 0 0 0,-1 0-1 0 0,0 0 1 0 0,0 0 0 0 0,0 0-1 0 0,0-1 1 0 0,0 1 0 0 0,1 0-1 0 0,-1 0 1 0 0,0 0 0 0 0,0 0-1 0 0,0 0 1 0 0,0 0 0 0 0,0-1-1 0 0,0 1 1 0 0,0 0 0 0 0,1 0-1 0 0,-1 0 1 0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676"/>
    </inkml:context>
    <inkml:brush xml:id="br0">
      <inkml:brushProperty name="width" value="0.05" units="cm"/>
      <inkml:brushProperty name="height" value="0.05" units="cm"/>
      <inkml:brushProperty name="color" value="#66CC00"/>
    </inkml:brush>
  </inkml:definitions>
  <inkml:trace contextRef="#ctx0" brushRef="#br0">62 1 9316 0 0,'-19'43'1002'0'0,"-3"8"-32"0"0,16-24-682 0 0,0 1 0 0 0,2-1 0 0 0,1 1 0 0 0,1 0 0 0 0,3 36 0 0 0,-1-38-303 0 0,3-23-1606 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032"/>
    </inkml:context>
    <inkml:brush xml:id="br0">
      <inkml:brushProperty name="width" value="0.05" units="cm"/>
      <inkml:brushProperty name="height" value="0.05" units="cm"/>
      <inkml:brushProperty name="color" value="#66CC00"/>
    </inkml:brush>
  </inkml:definitions>
  <inkml:trace contextRef="#ctx0" brushRef="#br0">0 11 6195 0 0,'0'0'4562'0'0,"95"-11"-4258"0"0,-68 11-160 0 0,0 0-96 0 0,0 0-48 0 0,-6 0 0 0 0,-1 0-368 0 0,-10 0-1585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551"/>
    </inkml:context>
    <inkml:brush xml:id="br0">
      <inkml:brushProperty name="width" value="0.05" units="cm"/>
      <inkml:brushProperty name="height" value="0.05" units="cm"/>
      <inkml:brushProperty name="color" value="#66CC00"/>
    </inkml:brush>
  </inkml:definitions>
  <inkml:trace contextRef="#ctx0" brushRef="#br0">44 54 6851 0 0,'0'0'849'0'0,"13"3"-700"0"0,3 2-132 0 0,-8-2-1 0 0,0-1 0 0 0,1 0-1 0 0,-1 0 1 0 0,15 1 0 0 0,31-3 1870 0 0,-53 0-1857 0 0,0 0-1 0 0,-1 0 1 0 0,1 0 0 0 0,0 0-1 0 0,0 0 1 0 0,-1 0 0 0 0,1-1-1 0 0,0 1 1 0 0,-1 0-1 0 0,1 0 1 0 0,0-1 0 0 0,-1 1-1 0 0,1 0 1 0 0,0-1 0 0 0,-1 1-1 0 0,1-1 1 0 0,0 1-1 0 0,-1-1 1 0 0,1 1 0 0 0,-1-1-1 0 0,1 0 1 0 0,-1 1 0 0 0,0-1-1 0 0,1 1 1 0 0,-1-1-1 0 0,1 0 1 0 0,-1 1 0 0 0,0-1-1 0 0,1-1 1 0 0,1-23 801 0 0,-2 24-817 0 0,0 0-9 0 0,-1 0-1 0 0,1-1 0 0 0,-1 1 1 0 0,1 0-1 0 0,-1 0 1 0 0,0 0-1 0 0,1-1 0 0 0,-1 1 1 0 0,0 0-1 0 0,0 0 1 0 0,0 0-1 0 0,0 0 0 0 0,0 0 1 0 0,0 1-1 0 0,0-1 1 0 0,0 0-1 0 0,-1 0 0 0 0,1 1 1 0 0,0-1-1 0 0,0 0 1 0 0,-1 1-1 0 0,1 0 0 0 0,0-1 1 0 0,-1 1-1 0 0,-1-1 1 0 0,-40-8 200 0 0,39 9-86 0 0,-2-1-12 0 0,-1 0 0 0 0,0 0-1 0 0,0 1 1 0 0,0 0 0 0 0,-11 2 0 0 0,15-2-96 0 0,0 1 1 0 0,0 0 0 0 0,0 0-1 0 0,0 0 1 0 0,0 0 0 0 0,0 1 0 0 0,1-1-1 0 0,-1 1 1 0 0,0 0 0 0 0,1 0-1 0 0,-1 0 1 0 0,1 0 0 0 0,0 0-1 0 0,-3 3 1 0 0,2-2 4 0 0,-1 1 0 0 0,1 0 0 0 0,0 0-1 0 0,1 0 1 0 0,-1 0 0 0 0,1 0 0 0 0,-1 1 0 0 0,1-1 0 0 0,0 1-1 0 0,1 0 1 0 0,-1-1 0 0 0,1 1 0 0 0,0 0 0 0 0,0 0-1 0 0,1 0 1 0 0,-1 0 0 0 0,1 6 0 0 0,0-9-8 0 0,0 0 0 0 0,0 1-1 0 0,0-1 1 0 0,1 0 0 0 0,-1 1 0 0 0,0-1 0 0 0,1 0 0 0 0,0 1-1 0 0,0 2 1 0 0,0-4-4 0 0,0 0 1 0 0,0 0-1 0 0,0 0 0 0 0,0 0 1 0 0,0 0-1 0 0,0 0 0 0 0,1 0 0 0 0,-1 0 1 0 0,0 0-1 0 0,1-1 0 0 0,-1 1 1 0 0,0 0-1 0 0,1-1 0 0 0,1 1 0 0 0,10 4 39 0 0,1-1 1 0 0,0-1-1 0 0,0 0 0 0 0,0-1 0 0 0,15 0 0 0 0,1-1-1115 0 0,40-4-1 0 0,-52-1-1511 0 0,-4-2-1513 0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079"/>
    </inkml:context>
    <inkml:brush xml:id="br0">
      <inkml:brushProperty name="width" value="0.05" units="cm"/>
      <inkml:brushProperty name="height" value="0.05" units="cm"/>
      <inkml:brushProperty name="color" value="#66CC00"/>
    </inkml:brush>
  </inkml:definitions>
  <inkml:trace contextRef="#ctx0" brushRef="#br0">188 3 1233 0 0,'-3'1'10749'0'0,"-14"-1"-10744"0"0,1-2 20 0 0,1 1 1 0 0,-1 1 0 0 0,-22 2-1 0 0,33-1 1 0 0,0 0-1 0 0,0 0 0 0 0,1 0 0 0 0,-1 1 0 0 0,0-1 0 0 0,1 1 0 0 0,-1 0 0 0 0,1 0 0 0 0,0 1 0 0 0,-1 0 1 0 0,1-1-1 0 0,0 1 0 0 0,1 1 0 0 0,-1-1 0 0 0,-4 5 0 0 0,7-5-9 0 0,-1-1 0 0 0,1 1 0 0 0,0 0-1 0 0,1-1 1 0 0,-1 1 0 0 0,0 0 0 0 0,1-1 0 0 0,-1 1 0 0 0,1 0-1 0 0,0 0 1 0 0,0 0 0 0 0,0-1 0 0 0,1 6 0 0 0,-1 4-1 0 0,1-11-9 0 0,-1 1-1 0 0,1-1 1 0 0,0 0-1 0 0,-1 1 1 0 0,1-1-1 0 0,0 0 0 0 0,0 0 1 0 0,0 1-1 0 0,0-1 1 0 0,0 0-1 0 0,0 0 0 0 0,0 0 1 0 0,0 0-1 0 0,0 0 1 0 0,1 0-1 0 0,-1-1 0 0 0,0 1 1 0 0,1 0-1 0 0,-1-1 1 0 0,0 1-1 0 0,1 0 0 0 0,1-1 1 0 0,4 3 5 0 0,0-1 0 0 0,0 0 0 0 0,12 2 0 0 0,53 1-772 0 0,-23-9-3366 0 0,-26-2-248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4.993"/>
    </inkml:context>
    <inkml:brush xml:id="br0">
      <inkml:brushProperty name="width" value="0.05" units="cm"/>
      <inkml:brushProperty name="height" value="0.05" units="cm"/>
      <inkml:brushProperty name="color" value="#E71224"/>
    </inkml:brush>
  </inkml:definitions>
  <inkml:trace contextRef="#ctx0" brushRef="#br0">61 0 7235 0 0,'0'0'2487'0'0,"-3"13"-2098"0"0,-1 1-203 0 0,-1 3 95 0 0,0 0-1 0 0,-4 35 0 0 0,-2 116 865 0 0,6-130-1067 0 0,-10 142-100 0 0,14-62-4970 0 0,-1-93 1247 0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637"/>
    </inkml:context>
    <inkml:brush xml:id="br0">
      <inkml:brushProperty name="width" value="0.05" units="cm"/>
      <inkml:brushProperty name="height" value="0.05" units="cm"/>
      <inkml:brushProperty name="color" value="#66CC00"/>
    </inkml:brush>
  </inkml:definitions>
  <inkml:trace contextRef="#ctx0" brushRef="#br0">8 3 2753 0 0,'0'0'5549'0'0,"0"-2"-4088"0"0,-1 4 77 0 0,-2 17-580 0 0,1 1 0 0 0,0 29 0 0 0,3-10-2123 0 0,-1-5-3198 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1.684"/>
    </inkml:context>
    <inkml:brush xml:id="br0">
      <inkml:brushProperty name="width" value="0.05" units="cm"/>
      <inkml:brushProperty name="height" value="0.05" units="cm"/>
      <inkml:brushProperty name="color" value="#66CC00"/>
    </inkml:brush>
  </inkml:definitions>
  <inkml:trace contextRef="#ctx0" brushRef="#br0">77 4 2497 0 0,'0'0'6619'0'0,"0"-2"-6328"0"0,0 1-39 0 0,0 4 58 0 0,-1 15 271 0 0,-1-1 0 0 0,-3 18 0 0 0,-19 41 138 0 0,10-34 23 0 0,-13 59 1 0 0,25-82-542 0 0,1 0 0 0 0,1 37 0 0 0,1-15-212 0 0,0-40 8 0 0,-1 1 1 0 0,0-1-1 0 0,1 0 1 0 0,-1 0-1 0 0,1 0 0 0 0,-1 0 1 0 0,1 0-1 0 0,0 0 1 0 0,-1 0-1 0 0,1 0 0 0 0,0 0 1 0 0,0 0-1 0 0,0 0 1 0 0,0 0-1 0 0,0 0 1 0 0,-1-1-1 0 0,1 1 0 0 0,1 0 1 0 0,-1-1-1 0 0,0 1 1 0 0,0-1-1 0 0,0 1 0 0 0,0-1 1 0 0,0 1-1 0 0,0-1 1 0 0,1 0-1 0 0,-1 0 0 0 0,0 1 1 0 0,0-1-1 0 0,2 0 1 0 0,8 1-830 0 0,-1 0 0 0 0,16 0 0 0 0,-21-1-111 0 0,5 0-1378 0 0,-6 0-840 0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2.183"/>
    </inkml:context>
    <inkml:brush xml:id="br0">
      <inkml:brushProperty name="width" value="0.05" units="cm"/>
      <inkml:brushProperty name="height" value="0.05" units="cm"/>
      <inkml:brushProperty name="color" value="#66CC00"/>
    </inkml:brush>
  </inkml:definitions>
  <inkml:trace contextRef="#ctx0" brushRef="#br0">1 24 1329 0 0,'0'0'8283'0'0,"0"-2"-7864"0"0,0 2-369 0 0,0-1-1 0 0,0 0 1 0 0,0 1-1 0 0,0-1 0 0 0,0 0 1 0 0,1 1-1 0 0,-1-1 1 0 0,0 1-1 0 0,0-1 1 0 0,1 1-1 0 0,-1-1 0 0 0,1 0 1 0 0,-1 1-1 0 0,0-1 1 0 0,1 1-1 0 0,-1-1 1 0 0,1 1-1 0 0,-1 0 1 0 0,1-1-1 0 0,-1 1 0 0 0,1 0 1 0 0,-1-1-1 0 0,1 1 1 0 0,0-1-1 0 0,23-5 851 0 0,30 4-188 0 0,-47 2-750 0 0,34 0-123 0 0,3 0-5182 0 0,-34 0 1143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036"/>
    </inkml:context>
    <inkml:brush xml:id="br0">
      <inkml:brushProperty name="width" value="0.05" units="cm"/>
      <inkml:brushProperty name="height" value="0.05" units="cm"/>
      <inkml:brushProperty name="color" value="#66CC00"/>
    </inkml:brush>
  </inkml:definitions>
  <inkml:trace contextRef="#ctx0" brushRef="#br0">48 0 1313 0 0,'0'0'7814'0'0,"-2"0"-7575"0"0,1 0 1 0 0,-1 0 0 0 0,1 0-1 0 0,-1 0 1 0 0,1 0-1 0 0,-1 0 1 0 0,1 1-1 0 0,-1-1 1 0 0,-1 1 0 0 0,1 1-139 0 0,0 0 0 0 0,0 1 1 0 0,1-1-1 0 0,-1 0 1 0 0,1 1-1 0 0,-1 0 1 0 0,1-1-1 0 0,0 1 0 0 0,-2 4 1 0 0,-7 28 679 0 0,8-25-680 0 0,1 0 1 0 0,0 0-1 0 0,1 13 0 0 0,1-11-92 0 0,0-12-2 0 0,0 1 1 0 0,0 0 0 0 0,1-1-1 0 0,-1 1 1 0 0,0-1 0 0 0,1 0-1 0 0,-1 1 1 0 0,0-1 0 0 0,1 0-1 0 0,-1 0 1 0 0,0 0-1 0 0,1 0 1 0 0,-1 0 0 0 0,1 0-1 0 0,2-1 1 0 0,0 1 14 0 0,4 0 4 0 0,0 0 0 0 0,0-1 0 0 0,0 0 0 0 0,0 0 0 0 0,0-1 1 0 0,0 0-1 0 0,9-4 0 0 0,-13 4-9 0 0,0 0-1 0 0,0 0 1 0 0,0 0 0 0 0,0-1-1 0 0,0 0 1 0 0,0 0-1 0 0,-1 0 1 0 0,0 0 0 0 0,1 0-1 0 0,-1-1 1 0 0,0 0 0 0 0,-1 1-1 0 0,1-1 1 0 0,3-6 0 0 0,-1 1-8 0 0,-4 7 2 0 0,1 0 1 0 0,-1 0-1 0 0,1-1 1 0 0,-1 1-1 0 0,0-1 1 0 0,0 1-1 0 0,1-6 1 0 0,-2 8 1 0 0,0 17-272 0 0,0 35 305 0 0,0-51-40 0 0,1 0 0 0 0,-1 0-1 0 0,1-1 1 0 0,-1 1 0 0 0,0 0 0 0 0,1 0 0 0 0,0-1 0 0 0,-1 1 0 0 0,1 0-1 0 0,-1-1 1 0 0,1 1 0 0 0,0 0 0 0 0,-1-1 0 0 0,1 1 0 0 0,0-1 0 0 0,0 0-1 0 0,0 1 1 0 0,-1-1 0 0 0,1 1 0 0 0,0-1 0 0 0,0 0 0 0 0,0 0 0 0 0,0 1-1 0 0,-1-1 1 0 0,1 0 0 0 0,0 0 0 0 0,0 0 0 0 0,1 0 0 0 0,32 2-5269 0 0,-31-3 3145 0 0,3 1-3562 0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758"/>
    </inkml:context>
    <inkml:brush xml:id="br0">
      <inkml:brushProperty name="width" value="0.05" units="cm"/>
      <inkml:brushProperty name="height" value="0.05" units="cm"/>
      <inkml:brushProperty name="color" value="#66CC00"/>
    </inkml:brush>
  </inkml:definitions>
  <inkml:trace contextRef="#ctx0" brushRef="#br0">1 70 2129 0 0,'0'0'7275'0'0,"0"13"-6186"0"0,0 61 1203 0 0,0-73-2341 0 0,7-12 306 0 0,-5 2-195 0 0,-1 0 0 0 0,1 0 0 0 0,-1 0 0 0 0,-1-1 0 0 0,0 1 0 0 0,-2-15 0 0 0,1-5 125 0 0,1 21-124 0 0,0-9-77 0 0,1 16 12 0 0,-1 1-1 0 0,0-1 1 0 0,0 1 0 0 0,0-1-1 0 0,1 1 1 0 0,-1-1 0 0 0,0 1 0 0 0,1-1-1 0 0,-1 1 1 0 0,0-1 0 0 0,1 1-1 0 0,-1-1 1 0 0,0 1 0 0 0,1 0 0 0 0,-1-1-1 0 0,1 1 1 0 0,-1 0 0 0 0,1-1 0 0 0,-1 1-1 0 0,1 0 1 0 0,-1 0 0 0 0,1-1-1 0 0,-1 1 1 0 0,1 0 0 0 0,0 0 0 0 0,16-2-496 0 0,0 1 0 0 0,0 0 1 0 0,23 3-1 0 0,-37-2 248 0 0,-2 0 32 0 0,0 0 0 0 0,0 0 1 0 0,0 0-1 0 0,1 0 0 0 0,-1 0 1 0 0,0 1-1 0 0,0-1 0 0 0,0 0 1 0 0,0 1-1 0 0,0-1 0 0 0,0 1 1 0 0,0-1-1 0 0,0 1 0 0 0,0-1 1 0 0,0 1-1 0 0,0-1 0 0 0,0 1 1 0 0,0 0-1 0 0,-1 0 0 0 0,1 0 1 0 0,0-1-1 0 0,0 1 0 0 0,0 2 1 0 0,9 9-5474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5.351"/>
    </inkml:context>
    <inkml:brush xml:id="br0">
      <inkml:brushProperty name="width" value="0.05" units="cm"/>
      <inkml:brushProperty name="height" value="0.05" units="cm"/>
      <inkml:brushProperty name="color" value="#66CC00"/>
    </inkml:brush>
  </inkml:definitions>
  <inkml:trace contextRef="#ctx0" brushRef="#br0">81 80 5939 0 0,'0'0'2419'0'0,"4"0"-2296"0"0,9 1-85 0 0,-5 0 157 0 0,0-1 0 0 0,0 0 0 0 0,1 0 0 0 0,-1 0 0 0 0,0-1 0 0 0,0 0 0 0 0,9-3 0 0 0,-16 3-140 0 0,0 0 0 0 0,1 0 0 0 0,-1-1 1 0 0,0 1-1 0 0,0 0 0 0 0,0-1 0 0 0,0 1 0 0 0,0-1 0 0 0,0 1 0 0 0,0-1 0 0 0,-1 0 0 0 0,1 1 0 0 0,0-1 0 0 0,-1 0 0 0 0,0 1 0 0 0,1-1 0 0 0,-1 0 0 0 0,0 0 0 0 0,0 0 1 0 0,0 1-1 0 0,0-1 0 0 0,0 0 0 0 0,0 0 0 0 0,-1-3 0 0 0,1-4 222 0 0,-1 8-267 0 0,1 0-1 0 0,0-1 0 0 0,-1 1 0 0 0,1 1 1 0 0,0-1-1 0 0,-1 0 0 0 0,0 0 1 0 0,1 0-1 0 0,-1 0 0 0 0,1 0 0 0 0,-1 0 1 0 0,0 0-1 0 0,0 1 0 0 0,1-1 1 0 0,-1 0-1 0 0,0 1 0 0 0,0-1 0 0 0,0 1 1 0 0,0-1-1 0 0,0 0 0 0 0,0 1 1 0 0,0 0-1 0 0,0-1 0 0 0,0 1 0 0 0,0 0 1 0 0,0-1-1 0 0,0 1 0 0 0,0 0 1 0 0,-2 0-1 0 0,-34-3 137 0 0,24 3-53 0 0,3 0-42 0 0,1 0 0 0 0,0 0-1 0 0,-1 1 1 0 0,-12 3 0 0 0,19-4-11 0 0,1 1 1 0 0,-1 0-1 0 0,0 0 1 0 0,1 0-1 0 0,-1 1 1 0 0,1-1-1 0 0,0 1 1 0 0,-1-1 0 0 0,1 1-1 0 0,0 0 1 0 0,0 0-1 0 0,0-1 1 0 0,0 2-1 0 0,0-1 1 0 0,1 0-1 0 0,-1 0 1 0 0,1 0-1 0 0,-1 1 1 0 0,-1 4-1 0 0,2-3-2 0 0,-1 0-1 0 0,1 0 1 0 0,0 0-1 0 0,1 0 1 0 0,-1 1-1 0 0,1-1 1 0 0,0 0-1 0 0,0 6 1 0 0,0-8-19 0 0,0 0 0 0 0,0 0 0 0 0,1 1 0 0 0,-1-1 1 0 0,1 0-1 0 0,-1 0 0 0 0,1 0 0 0 0,0 0 0 0 0,0 0 1 0 0,0 0-1 0 0,0 0 0 0 0,0 0 0 0 0,0 0 1 0 0,0 0-1 0 0,1-1 0 0 0,-1 1 0 0 0,3 1 0 0 0,3 3 21 0 0,1-2 0 0 0,1 1 0 0 0,-1-1 0 0 0,1-1 0 0 0,-1 0 0 0 0,1 0 0 0 0,0 0 0 0 0,16 2 0 0 0,25-1-1092 0 0,0-3-3345 0 0,-48-1 4079 0 0,16 0-5616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2.263"/>
    </inkml:context>
    <inkml:brush xml:id="br0">
      <inkml:brushProperty name="width" value="0.05" units="cm"/>
      <inkml:brushProperty name="height" value="0.05" units="cm"/>
      <inkml:brushProperty name="color" value="#66CC00"/>
    </inkml:brush>
  </inkml:definitions>
  <inkml:trace contextRef="#ctx0" brushRef="#br0">0 657 1969 0 0,'0'0'11589'0'0,"18"13"-11706"0"0,-9-11 219 0 0,0-1 1 0 0,0 1-1 0 0,0-2 0 0 0,1 1 1 0 0,-1-1-1 0 0,14-2 1 0 0,-9 1 44 0 0,5-1-25 0 0,0-1-1 0 0,0 0 1 0 0,0-2-1 0 0,-1 0 1 0 0,20-9-1 0 0,90-44-29 0 0,-100 44-72 0 0,29-17 21 0 0,-1-3 0 0 0,95-78 0 0 0,45-27-52 0 0,-115 92-15 0 0,3 4 0 0 0,1 3 0 0 0,166-51 0 0 0,-216 82-73 0 0,0 2 0 0 0,0 1 0 0 0,38-1 1 0 0,45 4-6249 0 0,-112 3 2721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022"/>
    </inkml:context>
    <inkml:brush xml:id="br0">
      <inkml:brushProperty name="width" value="0.05" units="cm"/>
      <inkml:brushProperty name="height" value="0.05" units="cm"/>
      <inkml:brushProperty name="color" value="#66CC00"/>
    </inkml:brush>
  </inkml:definitions>
  <inkml:trace contextRef="#ctx0" brushRef="#br0">11 24 3410 0 0,'0'0'4895'0'0,"-2"-4"-4473"0"0,0 1-107 0 0,-3-6-461 0 0,4 1 4320 0 0,4 9-4198 0 0,50 12 708 0 0,79 30 1 0 0,-85-27-685 0 0,1 1 34 0 0,-43-9-714 0 0,-5-8 545 0 0,0 1 1 0 0,0-1 0 0 0,0 0-1 0 0,0 0 1 0 0,0 0-1 0 0,0 0 1 0 0,0 1-1 0 0,0-1 1 0 0,0 0-1 0 0,0 0 1 0 0,0 0 0 0 0,0 0-1 0 0,0 1 1 0 0,-1-1-1 0 0,1 0 1 0 0,-3 2-2824 0 0,-14 0-2629 0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808"/>
    </inkml:context>
    <inkml:brush xml:id="br0">
      <inkml:brushProperty name="width" value="0.05" units="cm"/>
      <inkml:brushProperty name="height" value="0.05" units="cm"/>
      <inkml:brushProperty name="color" value="#66CC00"/>
    </inkml:brush>
  </inkml:definitions>
  <inkml:trace contextRef="#ctx0" brushRef="#br0">5 123 1857 0 0,'0'0'8246'0'0,"0"1"-8211"0"0,0-1 0 0 0,0 0 0 0 0,0 0 0 0 0,0 0-1 0 0,-1 0 1 0 0,1 0 0 0 0,0 0 0 0 0,0 0 0 0 0,0 0-1 0 0,0 0 1 0 0,0 0 0 0 0,-1 0 0 0 0,1 0 0 0 0,0 0-1 0 0,0 0 1 0 0,0 0 0 0 0,0 0 0 0 0,0 0 0 0 0,0 0-1 0 0,-1 0 1 0 0,1 0 0 0 0,0 0 0 0 0,0 0 0 0 0,0 0-1 0 0,0-1 1 0 0,0 1 0 0 0,0 0 0 0 0,0 0 0 0 0,-1 0-1 0 0,1 0 1 0 0,0 0 0 0 0,0 0 0 0 0,0 0 0 0 0,0 0-1 0 0,0 0 1 0 0,0-1 0 0 0,0 1 0 0 0,0 0 0 0 0,0 0 0 0 0,0 0-1 0 0,0 0 1 0 0,0 0 0 0 0,-1 0 0 0 0,1-1 0 0 0,0 1-1 0 0,0 0 1 0 0,0 0 0 0 0,0 0 0 0 0,0 0 0 0 0,0 0-1 0 0,0 0 1 0 0,0-1 0 0 0,0 1 0 0 0,0 0 0 0 0,1 0-1 0 0,-1 0 1 0 0,0 0 0 0 0,0 0 0 0 0,0 0 0 0 0,0-1-1 0 0,0 1 1 0 0,0 0 0 0 0,0 0 0 0 0,0 0 0 0 0,15-10 116 0 0,0 2-1 0 0,0 0 1 0 0,21-8 0 0 0,0 0-39 0 0,-3 1-24 0 0,1 1 0 0 0,60-15 0 0 0,-82 27-352 0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236"/>
    </inkml:context>
    <inkml:brush xml:id="br0">
      <inkml:brushProperty name="width" value="0.05" units="cm"/>
      <inkml:brushProperty name="height" value="0.05" units="cm"/>
      <inkml:brushProperty name="color" value="#66CC00"/>
    </inkml:brush>
  </inkml:definitions>
  <inkml:trace contextRef="#ctx0" brushRef="#br0">206 0 3362 0 0,'0'0'6923'0'0,"0"8"-6755"0"0,-4 126 1923 0 0,2 98-799 0 0,3-224-1295 0 0,0 0 0 0 0,1-1 1 0 0,0 1-1 0 0,0 0 0 0 0,4 9 1 0 0,2 2-492 0 0,-8-19 390 0 0,0 1 0 0 0,0 0 0 0 0,0-1 0 0 0,0 1 0 0 0,0-1 0 0 0,0 1 0 0 0,0-1 0 0 0,0 1 0 0 0,0 0 0 0 0,0-1 0 0 0,0 1 0 0 0,-1-1 0 0 0,1 1 0 0 0,0-1 0 0 0,0 1-1 0 0,-1-1 1 0 0,1 1 0 0 0,0 0 0 0 0,0-1 0 0 0,-1 0 0 0 0,1 1 0 0 0,-1-1 0 0 0,1 1 0 0 0,0-1 0 0 0,-1 1 0 0 0,1-1 0 0 0,-1 0 0 0 0,1 1 0 0 0,-1-1 0 0 0,1 0 0 0 0,-1 0 0 0 0,1 1 0 0 0,-1-1 0 0 0,1 0 0 0 0,-1 0 0 0 0,1 0 0 0 0,-1 0 0 0 0,0 1 0 0 0,1-1 0 0 0,-1 0-1 0 0,1 0 1 0 0,-1 0 0 0 0,0 0 0 0 0,0-1 0 0 0,-38 1-499 0 0,26-1-155 0 0,-134-6-1155 0 0,140 6 5156 0 0,12-1-1659 0 0,11 0-1093 0 0,178 1 971 0 0,-103 2-6265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418"/>
    </inkml:context>
    <inkml:brush xml:id="br0">
      <inkml:brushProperty name="width" value="0.05" units="cm"/>
      <inkml:brushProperty name="height" value="0.05" units="cm"/>
      <inkml:brushProperty name="color" value="#E71224"/>
    </inkml:brush>
  </inkml:definitions>
  <inkml:trace contextRef="#ctx0" brushRef="#br0">1 0 8900 0 0,'0'0'1718'0'0,"8"19"-1072"0"0,27 61-73 0 0,-30-69-394 0 0,-2 1-1 0 0,1 0 1 0 0,-1 0-1 0 0,-1 0 0 0 0,0 0 1 0 0,0 0-1 0 0,-1 13 0 0 0,2 16 15 0 0,7 76-645 0 0,-4 127-1 0 0,-6-237-113 0 0,0-1-1 0 0,-1 0 1 0 0,0 1-1 0 0,0-1 1 0 0,0 0-1 0 0,-1 1 0 0 0,0-1 1 0 0,-1 0-1 0 0,1 0 1 0 0,-6 8-1 0 0,-5 7-4152 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890"/>
    </inkml:context>
    <inkml:brush xml:id="br0">
      <inkml:brushProperty name="width" value="0.05" units="cm"/>
      <inkml:brushProperty name="height" value="0.05" units="cm"/>
      <inkml:brushProperty name="color" value="#66CC00"/>
    </inkml:brush>
  </inkml:definitions>
  <inkml:trace contextRef="#ctx0" brushRef="#br0">1 6 5378 0 0,'0'0'5344'0'0,"15"-1"-5269"0"0,105-4 362 0 0,-14 5 38 0 0,129 16 0 0 0,-182-12-2652 0 0,-38-4-355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546"/>
    </inkml:context>
    <inkml:brush xml:id="br0">
      <inkml:brushProperty name="width" value="0.05" units="cm"/>
      <inkml:brushProperty name="height" value="0.05" units="cm"/>
      <inkml:brushProperty name="color" value="#66CC00"/>
    </inkml:brush>
  </inkml:definitions>
  <inkml:trace contextRef="#ctx0" brushRef="#br0">0 6 6355 0 0,'0'0'5346'0'0,"44"-6"-5298"0"0,-16 6 16 0 0,2 0 0 0 0,-6 0 0 0 0,-1 0-80 0 0,-6 0 0 0 0,-3 0 64 0 0,-4 0-352 0 0,-7 0-848 0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873"/>
    </inkml:context>
    <inkml:brush xml:id="br0">
      <inkml:brushProperty name="width" value="0.05" units="cm"/>
      <inkml:brushProperty name="height" value="0.05" units="cm"/>
      <inkml:brushProperty name="color" value="#66CC00"/>
    </inkml:brush>
  </inkml:definitions>
  <inkml:trace contextRef="#ctx0" brushRef="#br0">140 8 5907 0 0,'-33'-4'1220'0'0,"13"2"428"0"0,-27 0 0 0 0,45 3-1607 0 0,1 0-1 0 0,0-1 1 0 0,0 1-1 0 0,0 0 1 0 0,0-1-1 0 0,0 1 1 0 0,1 0-1 0 0,-1 0 1 0 0,0 0-1 0 0,0 0 1 0 0,0 0-1 0 0,1 0 1 0 0,-1 0-1 0 0,1 0 0 0 0,-1 0 1 0 0,0 0-1 0 0,1 0 1 0 0,0 0-1 0 0,-1 0 1 0 0,1 3-1 0 0,-2 1 76 0 0,-3 5 142 0 0,2 0 1 0 0,0 0-1 0 0,0 1 0 0 0,1-1 0 0 0,0 1 1 0 0,-1 12-1 0 0,3 67 820 0 0,1-45-930 0 0,-1-31-119 0 0,2 0 0 0 0,0 0 0 0 0,0-1 0 0 0,9 27 0 0 0,-2-10-52 0 0,-8-25-542 0 0,-1 0 0 0 0,1 0-1 0 0,-1 0 1 0 0,-1 8 0 0 0,1-2-2022 0 0,0-11 2440 0 0,-1 1 1 0 0,1-1-1 0 0,0 0 0 0 0,0 0 1 0 0,0 1-1 0 0,-1-1 0 0 0,1 0 0 0 0,0 0 1 0 0,-1 0-1 0 0,1 0 0 0 0,0 1 0 0 0,0-1 1 0 0,-1 0-1 0 0,1 0 0 0 0,0 0 0 0 0,-1 0 1 0 0,1 0-1 0 0,0 0 0 0 0,-1 0 1 0 0,1 0-1 0 0,0 0 0 0 0,-1 0 0 0 0,1 0 1 0 0,0 0-1 0 0,-1 0 0 0 0,1 0 0 0 0,0 0 1 0 0,-1 0-1 0 0,0 0-653 0 0,-9 0-3053 0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231"/>
    </inkml:context>
    <inkml:brush xml:id="br0">
      <inkml:brushProperty name="width" value="0.05" units="cm"/>
      <inkml:brushProperty name="height" value="0.05" units="cm"/>
      <inkml:brushProperty name="color" value="#66CC00"/>
    </inkml:brush>
  </inkml:definitions>
  <inkml:trace contextRef="#ctx0" brushRef="#br0">1 0 5843 0 0,'0'0'4226'0'0,"91"8"-4162"0"0,-54-1 48 0 0,1 2-64 0 0,-8-2 0 0 0,-3 1-32 0 0,-7-3-112 0 0,-9-3-1313 0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876"/>
    </inkml:context>
    <inkml:brush xml:id="br0">
      <inkml:brushProperty name="width" value="0.05" units="cm"/>
      <inkml:brushProperty name="height" value="0.05" units="cm"/>
      <inkml:brushProperty name="color" value="#66CC00"/>
    </inkml:brush>
  </inkml:definitions>
  <inkml:trace contextRef="#ctx0" brushRef="#br0">39 73 2129 0 0,'0'0'4511'0'0,"7"2"-4473"0"0,7 2 277 0 0,0-1 1 0 0,0-1-1 0 0,0 0 1 0 0,1-1 0 0 0,-1-1-1 0 0,25-2 1 0 0,-38 2-241 0 0,0-1 1 0 0,0 1-1 0 0,0-1 0 0 0,-1 1 1 0 0,1-1-1 0 0,0 0 0 0 0,-1 1 1 0 0,1-1-1 0 0,0 0 1 0 0,-1 0-1 0 0,1 1 0 0 0,-1-1 1 0 0,1 0-1 0 0,-1 0 1 0 0,1 0-1 0 0,-1 0 0 0 0,0 0 1 0 0,1 0-1 0 0,-1 1 0 0 0,0-1 1 0 0,0 0-1 0 0,0 0 1 0 0,1 0-1 0 0,-1 0 0 0 0,0 0 1 0 0,-1-1-1 0 0,2 0 16 0 0,-1 0-1 0 0,0 0 1 0 0,0 1-1 0 0,-1-1 1 0 0,1 0-1 0 0,0 0 1 0 0,0 1-1 0 0,-1-1 1 0 0,1 0 0 0 0,-1 1-1 0 0,0-1 1 0 0,1 0-1 0 0,-1 1 1 0 0,-2-3-1 0 0,0 1-69 0 0,-1 0 0 0 0,0 0 1 0 0,0 1-1 0 0,-1 0 0 0 0,1-1 0 0 0,0 2 0 0 0,-1-1 0 0 0,-6-2 0 0 0,-40-6 245 0 0,47 9-229 0 0,0 1 0 0 0,0 0 0 0 0,0 0 0 0 0,0 0 0 0 0,0 0 0 0 0,0 0 0 0 0,0 1-1 0 0,1 0 1 0 0,-1 0 0 0 0,0 0 0 0 0,-6 2 0 0 0,8-2-42 0 0,1 1 0 0 0,-1-1 0 0 0,0 0 0 0 0,1 1-1 0 0,-1-1 1 0 0,1 1 0 0 0,-1-1 0 0 0,1 1 0 0 0,-1 0 0 0 0,1-1 0 0 0,0 1 0 0 0,0 0 0 0 0,0 0 0 0 0,0 0 0 0 0,0 0 0 0 0,1 0-1 0 0,-1 0 1 0 0,0 0 0 0 0,1 0 0 0 0,0 1 0 0 0,-1-1 0 0 0,1 2 0 0 0,0-2-9 0 0,-1 9-75 0 0,0-1 1 0 0,1 1-1 0 0,2 15 1 0 0,-2-23 86 0 0,1 0 1 0 0,-1 0-1 0 0,1 0 1 0 0,0 0 0 0 0,0 0-1 0 0,0 0 1 0 0,1-1-1 0 0,-1 1 1 0 0,1 0 0 0 0,-1-1-1 0 0,1 1 1 0 0,0-1-1 0 0,0 0 1 0 0,0 1 0 0 0,0-1-1 0 0,4 3 1 0 0,2 1 7 0 0,1-1 1 0 0,-1 0-1 0 0,1-1 1 0 0,0 0-1 0 0,0 0 1 0 0,1-1-1 0 0,12 3 1 0 0,-10-3-1110 0 0,-1-1 0 0 0,1-1 0 0 0,14 0 0 0 0,-12-1-2485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8.705"/>
    </inkml:context>
    <inkml:brush xml:id="br0">
      <inkml:brushProperty name="width" value="0.05" units="cm"/>
      <inkml:brushProperty name="height" value="0.05" units="cm"/>
      <inkml:brushProperty name="color" value="#66CC00"/>
    </inkml:brush>
  </inkml:definitions>
  <inkml:trace contextRef="#ctx0" brushRef="#br0">42 92 3906 0 0,'0'0'3847'0'0,"-1"2"-3820"0"0,0 2 27 0 0,1-1 0 0 0,-1 0 0 0 0,1 1 0 0 0,-1-1 0 0 0,1 0 0 0 0,0 1 0 0 0,1-1 0 0 0,-1 1 0 0 0,1-1 1 0 0,-1 0-1 0 0,1 1 0 0 0,0-1 0 0 0,0 0 0 0 0,0 0 0 0 0,2 4 0 0 0,-1-5-34 0 0,-1 0-1 0 0,1 0 1 0 0,0 0-1 0 0,0 0 1 0 0,-1 0-1 0 0,1 0 0 0 0,1 0 1 0 0,-1-1-1 0 0,0 1 1 0 0,0-1-1 0 0,0 0 1 0 0,1 1-1 0 0,-1-1 1 0 0,1 0-1 0 0,-1 0 1 0 0,1-1-1 0 0,-1 1 1 0 0,1 0-1 0 0,0-1 1 0 0,-1 0-1 0 0,4 1 0 0 0,2-1 124 0 0,-1 1 0 0 0,1-1-1 0 0,-1 0 1 0 0,1-1-1 0 0,10-2 1 0 0,-15 3-97 0 0,-1-1 0 0 0,1 0 0 0 0,0-1-1 0 0,-1 1 1 0 0,1 0 0 0 0,-1-1 0 0 0,0 1 0 0 0,1-1 0 0 0,-1 0-1 0 0,0 0 1 0 0,0 1 0 0 0,0-2 0 0 0,0 1 0 0 0,0 0 0 0 0,-1 0 0 0 0,1 0-1 0 0,2-5 1 0 0,-2 1-2 0 0,0 0-1 0 0,0 0 0 0 0,0 0 0 0 0,-1 0 1 0 0,0 0-1 0 0,0 0 0 0 0,-1 0 0 0 0,0 0 1 0 0,0-13-1 0 0,-1 4 61 0 0,1 13-101 0 0,0 0 0 0 0,-1 0 1 0 0,1 0-1 0 0,-1-1 0 0 0,0 1 1 0 0,1 0-1 0 0,-1 0 0 0 0,0 0 1 0 0,0 0-1 0 0,0 1 0 0 0,-1-1 1 0 0,1 0-1 0 0,0 0 0 0 0,-1 1 1 0 0,1-1-1 0 0,-1 0 0 0 0,0 1 1 0 0,1 0-1 0 0,-1-1 0 0 0,0 1 1 0 0,0 0-1 0 0,0 0 0 0 0,0 0 1 0 0,0 0-1 0 0,0 0 0 0 0,0 1 1 0 0,-3-2-1 0 0,-4 0-74 0 0,-1-1 0 0 0,1 1-1 0 0,0 1 1 0 0,-1 0 0 0 0,-11 0 0 0 0,17 1 64 0 0,-1 1 1 0 0,1 0-1 0 0,-1-1 0 0 0,1 1 0 0 0,0 1 1 0 0,0-1-1 0 0,-1 1 0 0 0,1-1 0 0 0,0 1 1 0 0,0 1-1 0 0,1-1 0 0 0,-1 0 0 0 0,0 1 1 0 0,1 0-1 0 0,-1 0 0 0 0,1 0 0 0 0,0 0 1 0 0,0 0-1 0 0,0 1 0 0 0,1-1 0 0 0,-1 1 1 0 0,1 0-1 0 0,0 0 0 0 0,0 0 0 0 0,0 0 1 0 0,0 0-1 0 0,1 0 0 0 0,0 0 0 0 0,0 1 1 0 0,0-1-1 0 0,0 0 0 0 0,0 1 0 0 0,1 7 1 0 0,0-2-76 0 0,0-6 73 0 0,0 1 1 0 0,0-1 0 0 0,0 1 0 0 0,0-1 0 0 0,1 1 0 0 0,2 6 0 0 0,-2-9 15 0 0,-1 0 1 0 0,1-1-1 0 0,0 1 1 0 0,1-1-1 0 0,-1 1 1 0 0,0-1-1 0 0,0 0 1 0 0,0 1-1 0 0,1-1 1 0 0,-1 0-1 0 0,1 0 1 0 0,-1 0-1 0 0,1 0 1 0 0,-1 0-1 0 0,1 0 1 0 0,0 0-1 0 0,-1-1 1 0 0,1 1-1 0 0,0-1 1 0 0,1 1-1 0 0,13 2 77 0 0,-1-1-1 0 0,0-1 1 0 0,1 0 0 0 0,-1-1-1 0 0,26-3 1 0 0,-30 1-19 0 0,-1 1 0 0 0,1-2 0 0 0,-1 0 0 0 0,0 0 0 0 0,0 0 0 0 0,0-2 0 0 0,0 1 0 0 0,-1-1 0 0 0,0 0 0 0 0,0-1 0 0 0,0 0 0 0 0,-1-1 0 0 0,12-10 0 0 0,-20 17-69 0 0,0 0 0 0 0,0 0 0 0 0,0-1 0 0 0,0 1 0 0 0,1 0 1 0 0,-1 0-1 0 0,0 0 0 0 0,0 0 0 0 0,0 0 0 0 0,0 0 0 0 0,0 0 1 0 0,1 0-1 0 0,-1 0 0 0 0,0 0 0 0 0,0 0 0 0 0,0 0 0 0 0,1 0 1 0 0,-1 0-1 0 0,0 0 0 0 0,0 0 0 0 0,0 0 0 0 0,0 0 0 0 0,1 0 1 0 0,-1 0-1 0 0,0 0 0 0 0,0 0 0 0 0,0 0 0 0 0,0 0 0 0 0,0 0 1 0 0,1 1-1 0 0,-1-1 0 0 0,0 0 0 0 0,0 0 0 0 0,0 0 0 0 0,0 0 1 0 0,0 0-1 0 0,0 0 0 0 0,1 1 0 0 0,-1-1 0 0 0,0 0 0 0 0,0 0 1 0 0,0 0-1 0 0,0 0 0 0 0,0 0 0 0 0,0 1 0 0 0,0-1 0 0 0,0 0 1 0 0,0 0-1 0 0,0 0 0 0 0,0 0 0 0 0,0 1 0 0 0,0-1 0 0 0,0 0 1 0 0,4 12-179 0 0,-4-11 194 0 0,1 5 28 0 0,1 0-1 0 0,0 0 0 0 0,0 0 0 0 0,1-1 1 0 0,5 11-1 0 0,-6-14-200 0 0,-1 1-1 0 0,1-1 1 0 0,0 0-1 0 0,0 0 1 0 0,0 0-1 0 0,4 2 1 0 0,-5-3-214 0 0,1 0 0 0 0,-1 0 1 0 0,1 0-1 0 0,-1-1 0 0 0,1 1 0 0 0,-1 0 0 0 0,1-1 1 0 0,0 0-1 0 0,-1 1 0 0 0,1-1 0 0 0,3 0 1 0 0,2 0-4463 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352"/>
    </inkml:context>
    <inkml:brush xml:id="br0">
      <inkml:brushProperty name="width" value="0.05" units="cm"/>
      <inkml:brushProperty name="height" value="0.05" units="cm"/>
      <inkml:brushProperty name="color" value="#66CC00"/>
    </inkml:brush>
  </inkml:definitions>
  <inkml:trace contextRef="#ctx0" brushRef="#br0">1 1 7123 0 0,'0'0'1905'0'0,"3"11"-1337"0"0,4 14-346 0 0,30 87 1192 0 0,-32-95-995 0 0,0 0 0 0 0,4 23 0 0 0,-1 0 18 0 0,19 90 129 0 0,-27-128-542 0 0,0 0 1 0 0,1 0 0 0 0,-1 0 0 0 0,1 0-1 0 0,-1 0 1 0 0,1-1 0 0 0,0 1 0 0 0,2 3-1 0 0,-3-4-88 0 0,1-1 0 0 0,-1 1-1 0 0,1-1 1 0 0,-1 1 0 0 0,1-1-1 0 0,-1 0 1 0 0,1 1 0 0 0,0-1-1 0 0,-1 0 1 0 0,1 1 0 0 0,0-1-1 0 0,-1 0 1 0 0,1 0 0 0 0,0 1-1 0 0,0-1 1 0 0,-1 0 0 0 0,1 0-1 0 0,0 0 1 0 0,0 0 0 0 0,-1 0-1 0 0,1 0 1 0 0,0 0-1 0 0,-1 0 1 0 0,1-1 0 0 0,0 1-1 0 0,0 0 1 0 0,-1 0 0 0 0,1 0-1 0 0,1-1 1 0 0,-2 0-83 0 0,1 1 1 0 0,-1 0-1 0 0,0 0 0 0 0,1-1 0 0 0,-1 1 1 0 0,1 0-1 0 0,-1 0 0 0 0,0-1 0 0 0,1 1 1 0 0,-1 0-1 0 0,0-1 0 0 0,0 1 1 0 0,1-1-1 0 0,-1 1 0 0 0,0 0 0 0 0,0-1 1 0 0,1 1-1 0 0,-1-1 0 0 0,0 1 0 0 0,0-1 1 0 0,0 1-1 0 0,0-1 0 0 0,0 1 0 0 0,0 0 1 0 0,0-1-1 0 0,0 1 0 0 0,0-1 1 0 0,0 1-1 0 0,0-1 0 0 0,0 0 0 0 0,0-10-4847 0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777"/>
    </inkml:context>
    <inkml:brush xml:id="br0">
      <inkml:brushProperty name="width" value="0.05" units="cm"/>
      <inkml:brushProperty name="height" value="0.05" units="cm"/>
      <inkml:brushProperty name="color" value="#66CC00"/>
    </inkml:brush>
  </inkml:definitions>
  <inkml:trace contextRef="#ctx0" brushRef="#br0">1 1 7107 0 0,'0'0'4018'0'0,"30"0"-4098"0"0,-6 0 192 0 0,3 0 272 0 0,0 0-128 0 0,-3 3-80 0 0,-1-1-127 0 0,-6 2-17 0 0,0-2 32 0 0,-3 1-48 0 0,-4-1-721 0 0,-3-2-1296 0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388"/>
    </inkml:context>
    <inkml:brush xml:id="br0">
      <inkml:brushProperty name="width" value="0.05" units="cm"/>
      <inkml:brushProperty name="height" value="0.05" units="cm"/>
      <inkml:brushProperty name="color" value="#66CC00"/>
    </inkml:brush>
  </inkml:definitions>
  <inkml:trace contextRef="#ctx0" brushRef="#br0">1 1 2129 0 0,'0'0'7689'0'0,"0"26"-7268"0"0,0 86 783 0 0,0-111-1204 0 0,0-1 1 0 0,0 1-1 0 0,0-1 1 0 0,1 1-1 0 0,-1-1 1 0 0,0 0-1 0 0,1 1 1 0 0,-1-1-1 0 0,0 0 1 0 0,1 1-1 0 0,-1-1 0 0 0,0 0 1 0 0,1 1-1 0 0,-1-1 1 0 0,1 0-1 0 0,-1 1 1 0 0,0-1-1 0 0,1 0 1 0 0,-1 0-1 0 0,1 0 1 0 0,-1 1-1 0 0,1-1 1 0 0,-1 0-1 0 0,1 0 1 0 0,-1 0-1 0 0,1 0 1 0 0,-1 0-1 0 0,1 0 1 0 0,0 0-1 0 0,20 0 28 0 0,-17 0-4 0 0,2 0 28 0 0,0 0 1 0 0,0 0-1 0 0,-1-1 0 0 0,1 0 0 0 0,-1 0 0 0 0,1 0 0 0 0,-1-1 1 0 0,11-3-1 0 0,-12 2-11 0 0,0 1 1 0 0,-1-1 0 0 0,1 1-1 0 0,-1-1 1 0 0,1 0 0 0 0,-1-1-1 0 0,0 1 1 0 0,0-1 0 0 0,0 1-1 0 0,0-1 1 0 0,-1 0 0 0 0,3-4-1 0 0,-1-1 20 0 0,-1-1 0 0 0,0 1-1 0 0,0-1 1 0 0,-1 0 0 0 0,0 0 0 0 0,-1 0-1 0 0,1-10 1 0 0,-2 108-5 0 0,0-87-80 0 0,0 1 0 0 0,1 0 0 0 0,-1-1 0 0 0,1 1 1 0 0,-1 0-1 0 0,1-1 0 0 0,0 1 0 0 0,-1-1 0 0 0,1 1 0 0 0,0-1 0 0 0,0 0 0 0 0,0 1 1 0 0,0-1-1 0 0,0 0 0 0 0,0 0 0 0 0,0 1 0 0 0,1-1 0 0 0,-1 0 0 0 0,0 0 0 0 0,3 1 0 0 0,-1-1-433 0 0,-1 1 0 0 0,0-1 0 0 0,0 0 0 0 0,1 0-1 0 0,-1-1 1 0 0,0 1 0 0 0,5 1 0 0 0,1-2-2747 0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809"/>
    </inkml:context>
    <inkml:brush xml:id="br0">
      <inkml:brushProperty name="width" value="0.05" units="cm"/>
      <inkml:brushProperty name="height" value="0.05" units="cm"/>
      <inkml:brushProperty name="color" value="#66CC00"/>
    </inkml:brush>
  </inkml:definitions>
  <inkml:trace contextRef="#ctx0" brushRef="#br0">1 45 3105 0 0,'0'0'5875'0'0,"2"15"-5744"0"0,1 7-99 0 0,-1-1 151 0 0,8 30-1 0 0,-9-88 5316 0 0,1-57-4550 0 0,-2 93-949 0 0,0 0 0 0 0,0 0 1 0 0,0 0-1 0 0,0 0 0 0 0,0 0 1 0 0,0 0-1 0 0,0-1 0 0 0,0 1 0 0 0,1 0 1 0 0,-1 0-1 0 0,0 0 0 0 0,1 0 0 0 0,-1 0 1 0 0,0 0-1 0 0,1 0 0 0 0,1-2 0 0 0,-1 3-65 0 0,0-1 0 0 0,0 1 0 0 0,1-1-1 0 0,-1 1 1 0 0,0 0 0 0 0,1 0 0 0 0,-1-1 0 0 0,0 1-1 0 0,1 0 1 0 0,-1 0 0 0 0,0 0 0 0 0,2 1-1 0 0,2-1-182 0 0,55 0-5511 0 0,-43 0 1203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855"/>
    </inkml:context>
    <inkml:brush xml:id="br0">
      <inkml:brushProperty name="width" value="0.05" units="cm"/>
      <inkml:brushProperty name="height" value="0.05" units="cm"/>
      <inkml:brushProperty name="color" value="#E71224"/>
    </inkml:brush>
  </inkml:definitions>
  <inkml:trace contextRef="#ctx0" brushRef="#br0">1 1 7475 0 0,'0'0'1388'0'0,"1"20"-924"0"0,0 3-359 0 0,10 88 283 0 0,0 15 48 0 0,-7 186 0 0 0,-5-175-4717 0 0,1-110 319 0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4.277"/>
    </inkml:context>
    <inkml:brush xml:id="br0">
      <inkml:brushProperty name="width" value="0.05" units="cm"/>
      <inkml:brushProperty name="height" value="0.05" units="cm"/>
      <inkml:brushProperty name="color" value="#66CC00"/>
    </inkml:brush>
  </inkml:definitions>
  <inkml:trace contextRef="#ctx0" brushRef="#br0">17 102 2961 0 0,'0'0'4634'0'0,"12"3"-4084"0"0,12 1 186 0 0,0 0-1 0 0,38 1 0 0 0,-55-5-704 0 0,-4 1 62 0 0,0-1 0 0 0,0 0 0 0 0,0 0 0 0 0,0-1 0 0 0,0 1 0 0 0,0-1 0 0 0,4-1-1 0 0,-6 2-18 0 0,0-1-1 0 0,1 0 1 0 0,-2 1-1 0 0,1-1 0 0 0,0 0 1 0 0,0 0-1 0 0,0 0 1 0 0,0 0-1 0 0,0 0 1 0 0,-1 0-1 0 0,1 0 0 0 0,0 0 1 0 0,-1 0-1 0 0,1 0 1 0 0,-1 0-1 0 0,1 0 0 0 0,-1 0 1 0 0,1-1-1 0 0,-1 1 1 0 0,0 0-1 0 0,0 0 0 0 0,0-2 1 0 0,1-1 19 0 0,0 1 1 0 0,-1-1 0 0 0,0 0-1 0 0,0 1 1 0 0,0-1-1 0 0,0 0 1 0 0,0 1-1 0 0,-1-1 1 0 0,1 1-1 0 0,-3-6 1 0 0,2 7-46 0 0,0 0-1 0 0,-1-1 1 0 0,1 1-1 0 0,-1 0 1 0 0,1 0-1 0 0,-1 0 1 0 0,0 0 0 0 0,0 0-1 0 0,0 1 1 0 0,0-1-1 0 0,0 1 1 0 0,0-1-1 0 0,0 1 1 0 0,0 0-1 0 0,-3-2 1 0 0,-2 0-60 0 0,0 1 1 0 0,0-1-1 0 0,0 1 0 0 0,0 1 1 0 0,0-1-1 0 0,-1 1 0 0 0,-10 0 1 0 0,15 1 7 0 0,0-1 1 0 0,0 1-1 0 0,0 0 1 0 0,1 1-1 0 0,-1-1 1 0 0,0 0-1 0 0,0 1 1 0 0,0 0-1 0 0,1 0 0 0 0,-1 0 1 0 0,0 0-1 0 0,1 0 1 0 0,-1 0-1 0 0,1 1 1 0 0,-1-1-1 0 0,1 1 1 0 0,-1-1-1 0 0,1 1 1 0 0,0 0-1 0 0,0 0 1 0 0,-3 4-1 0 0,1 1-14 0 0,0 1-1 0 0,0-1 1 0 0,1 1-1 0 0,0 0 1 0 0,1 0 0 0 0,0 1-1 0 0,0-1 1 0 0,0 0-1 0 0,1 1 1 0 0,1-1-1 0 0,0 18 1 0 0,0-24 26 0 0,0 1 1 0 0,0-1 0 0 0,1 0-1 0 0,-1 1 1 0 0,1-1 0 0 0,0 0-1 0 0,0 1 1 0 0,0-1-1 0 0,0 0 1 0 0,0 0 0 0 0,0 0-1 0 0,1 0 1 0 0,-1 0 0 0 0,1 0-1 0 0,-1 0 1 0 0,1 0-1 0 0,0 0 1 0 0,-1-1 0 0 0,1 1-1 0 0,0-1 1 0 0,0 1-1 0 0,0-1 1 0 0,1 0 0 0 0,-1 0-1 0 0,3 1 1 0 0,7 3 28 0 0,1-1 0 0 0,-1 0 0 0 0,21 3 0 0 0,-24-5-12 0 0,94 10-107 0 0,-32-9-3736 0 0,-33-3-1433 0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3.595"/>
    </inkml:context>
    <inkml:brush xml:id="br0">
      <inkml:brushProperty name="width" value="0.05" units="cm"/>
      <inkml:brushProperty name="height" value="0.05" units="cm"/>
      <inkml:brushProperty name="color" value="#66CC00"/>
    </inkml:brush>
  </inkml:definitions>
  <inkml:trace contextRef="#ctx0" brushRef="#br0">0 127 6403 0 0,'0'0'2273'0'0,"14"0"2853"0"0,-7 0-5295 0 0,-1-1 217 0 0,0 1 0 0 0,-1-2 0 0 0,1 1 0 0 0,-1-1 1 0 0,1 0-1 0 0,9-5 0 0 0,7-2 50 0 0,53-15 60 0 0,0 2-1 0 0,2 4 1 0 0,0 4 0 0 0,1 3 0 0 0,142-2 0 0 0,-7 13-37 0 0,-122 0-2649 0 0,-81 0-324 0 0,0 1-821 0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8.576"/>
    </inkml:context>
    <inkml:brush xml:id="br0">
      <inkml:brushProperty name="width" value="0.05" units="cm"/>
      <inkml:brushProperty name="height" value="0.05" units="cm"/>
      <inkml:brushProperty name="color" value="#66CC00"/>
    </inkml:brush>
  </inkml:definitions>
  <inkml:trace contextRef="#ctx0" brushRef="#br0">38 0 3954 0 0,'0'0'3140'0'0,"-6"0"-2703"0"0,-25 0 7063 0 0,32 12-7676 0 0,2-9 185 0 0,1 0-1 0 0,-1 0 1 0 0,1 0 0 0 0,0-1-1 0 0,0 1 1 0 0,0-1 0 0 0,1 0 0 0 0,-1 0-1 0 0,0 0 1 0 0,6 1 0 0 0,-2 0-4 0 0,25 9 48 0 0,-18-7 3 0 0,1 1 0 0 0,-1 0 1 0 0,20 12-1 0 0,-34-17-116 0 0,0 0 1 0 0,0 0-1 0 0,0 0 1 0 0,0 0-1 0 0,0-1 1 0 0,-1 1-1 0 0,1 1 1 0 0,0-1-1 0 0,0 0 1 0 0,-1 0 0 0 0,1 0-1 0 0,0 0 1 0 0,-1 0-1 0 0,0 1 1 0 0,1-1-1 0 0,-1 0 1 0 0,1 1-1 0 0,-1 1 1 0 0,1 15-4177 0 0,-1-13 2172 0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9.448"/>
    </inkml:context>
    <inkml:brush xml:id="br0">
      <inkml:brushProperty name="width" value="0.05" units="cm"/>
      <inkml:brushProperty name="height" value="0.05" units="cm"/>
      <inkml:brushProperty name="color" value="#66CC00"/>
    </inkml:brush>
  </inkml:definitions>
  <inkml:trace contextRef="#ctx0" brushRef="#br0">0 91 3394 0 0,'0'0'5589'0'0,"8"-1"-5218"0"0,-3 0-127 0 0,0-1 1 0 0,0 0-1 0 0,0 0 1 0 0,0 0 0 0 0,8-6-1 0 0,2 0 57 0 0,22-9 72 0 0,0 1 0 0 0,50-15-1 0 0,-74 31-588 0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2.391"/>
    </inkml:context>
    <inkml:brush xml:id="br0">
      <inkml:brushProperty name="width" value="0.05" units="cm"/>
      <inkml:brushProperty name="height" value="0.05" units="cm"/>
      <inkml:brushProperty name="color" value="#66CC00"/>
    </inkml:brush>
  </inkml:definitions>
  <inkml:trace contextRef="#ctx0" brushRef="#br0">92 7 4482 0 0,'0'0'5296'0'0,"0"-7"-3215"0"0,-6 141-958 0 0,6-94-1042 0 0,1-32-69 0 0,-1 1 1 0 0,0-1-1 0 0,0 1 0 0 0,-1-1 0 0 0,0 1 0 0 0,0-1 1 0 0,-4 10-1 0 0,0-2 307 0 0,3-12-810 0 0,1 1 1 0 0,-1-1 0 0 0,0 1-1 0 0,0-1 1 0 0,-5 7 0 0 0,6-10 144 0 0,-1 1 0 0 0,1-1 0 0 0,0 0 1 0 0,-1 0-1 0 0,0 1 0 0 0,1-1 0 0 0,-1 0 1 0 0,0 0-1 0 0,1-1 0 0 0,-1 1 0 0 0,0 0 0 0 0,0 0 1 0 0,0-1-1 0 0,0 1 0 0 0,0-1 0 0 0,0 0 1 0 0,-3 1-1 0 0,-5 0-1658 0 0,-3-1-274 0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2.730"/>
    </inkml:context>
    <inkml:brush xml:id="br0">
      <inkml:brushProperty name="width" value="0.05" units="cm"/>
      <inkml:brushProperty name="height" value="0.05" units="cm"/>
      <inkml:brushProperty name="color" value="#66CC00"/>
    </inkml:brush>
  </inkml:definitions>
  <inkml:trace contextRef="#ctx0" brushRef="#br0">0 0 1441 0 0,'0'0'9276'0'0,"2"0"-8820"0"0,282 0 1825 0 0,-283 0-2470 0 0,8 1 255 0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3.342"/>
    </inkml:context>
    <inkml:brush xml:id="br0">
      <inkml:brushProperty name="width" value="0.05" units="cm"/>
      <inkml:brushProperty name="height" value="0.05" units="cm"/>
      <inkml:brushProperty name="color" value="#66CC00"/>
    </inkml:brush>
  </inkml:definitions>
  <inkml:trace contextRef="#ctx0" brushRef="#br0">1 8 2737 0 0,'0'0'6761'0'0,"0"0"-6687"0"0,0-1 0 0 0,-1 1-1 0 0,1 0 1 0 0,0 0 0 0 0,0-1 0 0 0,0 1 0 0 0,0 0 0 0 0,0 0 0 0 0,0-1 0 0 0,0 1 0 0 0,0 0 0 0 0,0-1 0 0 0,0 1 0 0 0,0 0 0 0 0,0 0 0 0 0,1-1 0 0 0,-1 1 0 0 0,0 0 0 0 0,0 0-1 0 0,0-1 1 0 0,0 1 0 0 0,0 0 0 0 0,0 0 0 0 0,1-1 0 0 0,-1 1 0 0 0,0 0 0 0 0,0 0 0 0 0,232 0 1834 0 0,-215 2-1634 0 0,-10 2-1618 0 0,-4 4-4454 0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3.918"/>
    </inkml:context>
    <inkml:brush xml:id="br0">
      <inkml:brushProperty name="width" value="0.05" units="cm"/>
      <inkml:brushProperty name="height" value="0.05" units="cm"/>
      <inkml:brushProperty name="color" value="#66CC00"/>
    </inkml:brush>
  </inkml:definitions>
  <inkml:trace contextRef="#ctx0" brushRef="#br0">1 21 5971 0 0,'0'0'6621'0'0,"5"-2"-6394"0"0,8-2-64 0 0,1 0 0 0 0,0 1-1 0 0,-1 1 1 0 0,28-2 0 0 0,19 3-668 0 0,-31 1-2964 0 0,-18 0-123 0 0,-39 0 1063 0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4.261"/>
    </inkml:context>
    <inkml:brush xml:id="br0">
      <inkml:brushProperty name="width" value="0.05" units="cm"/>
      <inkml:brushProperty name="height" value="0.05" units="cm"/>
      <inkml:brushProperty name="color" value="#66CC00"/>
    </inkml:brush>
  </inkml:definitions>
  <inkml:trace contextRef="#ctx0" brushRef="#br0">41 12 5603 0 0,'-10'-5'817'0'0,"8"4"-514"0"0,1 1-1 0 0,-1-1 0 0 0,0 0 1 0 0,0 0-1 0 0,0 1 0 0 0,0-1 1 0 0,0 1-1 0 0,0-1 0 0 0,0 1 0 0 0,-2 0 1 0 0,3 0-263 0 0,1 0-1 0 0,-1 0 1 0 0,1 1 0 0 0,-1-1 0 0 0,1 0-1 0 0,0 1 1 0 0,-1-1 0 0 0,1 0-1 0 0,0 0 1 0 0,-1 1 0 0 0,1-1 0 0 0,0 1-1 0 0,-1-1 1 0 0,1 0 0 0 0,0 1 0 0 0,-1-1-1 0 0,1 1 1 0 0,0-1 0 0 0,0 1 0 0 0,0-1-1 0 0,0 0 1 0 0,-1 1 0 0 0,1-1 0 0 0,0 1-1 0 0,0-1 1 0 0,0 1 0 0 0,0-1 0 0 0,0 1-1 0 0,0-1 1 0 0,0 1 0 0 0,0 20-361 0 0,0-17 450 0 0,0 205 1809 0 0,0-120-7387 0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4.621"/>
    </inkml:context>
    <inkml:brush xml:id="br0">
      <inkml:brushProperty name="width" value="0.05" units="cm"/>
      <inkml:brushProperty name="height" value="0.05" units="cm"/>
      <inkml:brushProperty name="color" value="#66CC00"/>
    </inkml:brush>
  </inkml:definitions>
  <inkml:trace contextRef="#ctx0" brushRef="#br0">0 0 6083 0 0,'0'0'4135'0'0,"7"0"-4063"0"0,182 0 1713 0 0,-182 2-2343 0 0,-7 3-3468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6.275"/>
    </inkml:context>
    <inkml:brush xml:id="br0">
      <inkml:brushProperty name="width" value="0.05" units="cm"/>
      <inkml:brushProperty name="height" value="0.05" units="cm"/>
      <inkml:brushProperty name="color" value="#E71224"/>
    </inkml:brush>
  </inkml:definitions>
  <inkml:trace contextRef="#ctx0" brushRef="#br0">68 1 10949 0 0,'0'0'912'0'0,"10"125"-864"0"0,-10-85 32 0 0,0 2-64 0 0,0 2 81 0 0,0 0 239 0 0,0 0-128 0 0,-3 2-48 0 0,-4-2-160 0 0,-10 2 32 0 0,7-4-32 0 0,-4 0-304 0 0,4-3-1713 0 0,-7-8-1825 0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5.380"/>
    </inkml:context>
    <inkml:brush xml:id="br0">
      <inkml:brushProperty name="width" value="0.05" units="cm"/>
      <inkml:brushProperty name="height" value="0.05" units="cm"/>
      <inkml:brushProperty name="color" value="#66CC00"/>
    </inkml:brush>
  </inkml:definitions>
  <inkml:trace contextRef="#ctx0" brushRef="#br0">1 43 5843 0 0,'0'0'1091'0'0,"7"1"-1024"0"0,33 3 995 0 0,0-1 1 0 0,41-4 0 0 0,-80 1-1053 0 0,-1 0 0 0 0,1 0 0 0 0,0 0 1 0 0,-1 0-1 0 0,1 0 0 0 0,-1 0 1 0 0,1-1-1 0 0,-1 1 0 0 0,1 0 0 0 0,0 0 1 0 0,-1-1-1 0 0,1 1 0 0 0,-1 0 0 0 0,1-1 1 0 0,-1 1-1 0 0,1 0 0 0 0,-1-1 0 0 0,0 1 1 0 0,1-1-1 0 0,-1 1 0 0 0,1-1 1 0 0,-1 1-1 0 0,0-1 0 0 0,0 1 0 0 0,1-1 1 0 0,-1 0-1 0 0,1-16 1265 0 0,-1 11-960 0 0,0 6-308 0 0,0-1 1 0 0,0 1-1 0 0,0-1 0 0 0,-1 1 0 0 0,1-1 0 0 0,0 1 1 0 0,0-1-1 0 0,-1 1 0 0 0,1-1 0 0 0,0 1 0 0 0,-1 0 1 0 0,1-1-1 0 0,0 1 0 0 0,-1-1 0 0 0,1 1 0 0 0,-1 0 1 0 0,1 0-1 0 0,-1-1 0 0 0,1 1 0 0 0,-1 0 0 0 0,1 0 1 0 0,-1-1-1 0 0,1 1 0 0 0,-1 0 0 0 0,1 0 0 0 0,-1 0 0 0 0,-17-4 29 0 0,13 3 49 0 0,-8-1-33 0 0,0 1 0 0 0,0 0 0 0 0,-22 2 0 0 0,10-1-15 0 0,24 0-37 0 0,0 0 0 0 0,-1 1 0 0 0,1-1 0 0 0,-1 0 0 0 0,1 1 0 0 0,0-1 0 0 0,0 1 0 0 0,-1 0 0 0 0,1-1 0 0 0,0 1 0 0 0,0 0 0 0 0,0 0 0 0 0,0-1 0 0 0,0 1 0 0 0,0 0 0 0 0,0 0 0 0 0,0 0 0 0 0,0 0 0 0 0,0 1 0 0 0,0-1 0 0 0,1 0 0 0 0,-1 0 0 0 0,0 0 0 0 0,1 1 0 0 0,-1-1 0 0 0,1 0 0 0 0,-1 1 0 0 0,1-1 0 0 0,-1 3 0 0 0,0 1-52 0 0,1 0 0 0 0,-1 0-1 0 0,1 0 1 0 0,-1 0 0 0 0,1 0-1 0 0,1 0 1 0 0,0 8 0 0 0,0-12 53 0 0,0 1 0 0 0,0-1 1 0 0,0 1-1 0 0,0-1 0 0 0,0 1 1 0 0,0-1-1 0 0,0 1 1 0 0,0-1-1 0 0,0 0 0 0 0,1 0 1 0 0,-1 0-1 0 0,1 0 0 0 0,-1 0 1 0 0,0 0-1 0 0,1 0 0 0 0,0 0 1 0 0,2 1-1 0 0,33 12-39 0 0,-30-12 9 0 0,18 7 80 0 0,10 3-942 0 0,-13-6-3882 0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7.261"/>
    </inkml:context>
    <inkml:brush xml:id="br0">
      <inkml:brushProperty name="width" value="0.05" units="cm"/>
      <inkml:brushProperty name="height" value="0.05" units="cm"/>
      <inkml:brushProperty name="color" value="#66CC00"/>
    </inkml:brush>
  </inkml:definitions>
  <inkml:trace contextRef="#ctx0" brushRef="#br0">210 2 2945 0 0,'-5'3'8170'0'0,"1"-2"-8491"0"0,-42-4 995 0 0,-10 0 82 0 0,53 4-753 0 0,0 0 0 0 0,0-1 0 0 0,0 1 0 0 0,0 0 0 0 0,0 1 0 0 0,0-1 0 0 0,0 1 0 0 0,0-1 1 0 0,1 1-1 0 0,-1 0 0 0 0,1 0 0 0 0,-4 3 0 0 0,-26 29 40 0 0,29-31-67 0 0,0 1 1 0 0,0 0-1 0 0,1-1 0 0 0,0 1 0 0 0,0 0 1 0 0,0 0-1 0 0,0 0 0 0 0,0 1 1 0 0,1-1-1 0 0,0 0 0 0 0,-1 0 1 0 0,2 1-1 0 0,-1-1 0 0 0,0 1 1 0 0,1-1-1 0 0,0 7 0 0 0,1-10 11 0 0,-1-1-1 0 0,0 1 1 0 0,1-1-1 0 0,-1 1 1 0 0,1-1 0 0 0,-1 0-1 0 0,0 1 1 0 0,1-1-1 0 0,-1 0 1 0 0,1 1-1 0 0,-1-1 1 0 0,1 0 0 0 0,-1 0-1 0 0,1 1 1 0 0,0-1-1 0 0,-1 0 1 0 0,1 0-1 0 0,-1 0 1 0 0,1 0-1 0 0,-1 0 1 0 0,1 0 0 0 0,-1 0-1 0 0,1 0 1 0 0,0 0-1 0 0,19 1 17 0 0,-18-1-6 0 0,29 0-130 0 0,29 0 612 0 0,-20 0-3322 0 0,-37-1-84 0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7.700"/>
    </inkml:context>
    <inkml:brush xml:id="br0">
      <inkml:brushProperty name="width" value="0.05" units="cm"/>
      <inkml:brushProperty name="height" value="0.05" units="cm"/>
      <inkml:brushProperty name="color" value="#66CC00"/>
    </inkml:brush>
  </inkml:definitions>
  <inkml:trace contextRef="#ctx0" brushRef="#br0">1 11 1521 0 0,'0'0'7878'0'0,"0"-10"-5378"0"0,0 22-2603 0 0,0-5 184 0 0,0 1-1 0 0,0-1 1 0 0,1 1 0 0 0,0 0-1 0 0,0-1 1 0 0,4 12-1 0 0,-2-8-285 0 0,-1 0-1 0 0,0 0 1 0 0,-1 0-1 0 0,0 0 0 0 0,0 0 1 0 0,-2 12-1 0 0,1-11-2055 0 0,0-8-700 0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8.481"/>
    </inkml:context>
    <inkml:brush xml:id="br0">
      <inkml:brushProperty name="width" value="0.05" units="cm"/>
      <inkml:brushProperty name="height" value="0.05" units="cm"/>
      <inkml:brushProperty name="color" value="#66CC00"/>
    </inkml:brush>
  </inkml:definitions>
  <inkml:trace contextRef="#ctx0" brushRef="#br0">11 0 5683 0 0,'0'0'3564'0'0,"0"41"-1809"0"0,-6 114 30 0 0,2 19-1413 0 0,4-171-394 0 0,18-2-91 0 0,-15-1 119 0 0,51 0-769 0 0,-19 0-3036 0 0,-28-1 982 0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8.857"/>
    </inkml:context>
    <inkml:brush xml:id="br0">
      <inkml:brushProperty name="width" value="0.05" units="cm"/>
      <inkml:brushProperty name="height" value="0.05" units="cm"/>
      <inkml:brushProperty name="color" value="#66CC00"/>
    </inkml:brush>
  </inkml:definitions>
  <inkml:trace contextRef="#ctx0" brushRef="#br0">0 20 6035 0 0,'0'0'4092'0'0,"0"0"-4092"0"0,0 0 1 0 0,0-1-1 0 0,0 1 0 0 0,0 0 0 0 0,0-1 0 0 0,0 1 1 0 0,1 0-1 0 0,-1-1 0 0 0,0 1 0 0 0,0 0 0 0 0,0-1 0 0 0,0 1 1 0 0,0 0-1 0 0,1-1 0 0 0,-1 1 0 0 0,0 0 0 0 0,0 0 1 0 0,0-1-1 0 0,1 1 0 0 0,-1 0 0 0 0,0 0 0 0 0,0-1 0 0 0,1 1 1 0 0,-1 0-1 0 0,0 0 0 0 0,1 0 0 0 0,-1 0 0 0 0,0-1 0 0 0,1 1 1 0 0,4-1 79 0 0,-1-1 1 0 0,1 1-1 0 0,0 0 1 0 0,0 0-1 0 0,0 1 1 0 0,0 0-1 0 0,8 0 1 0 0,5 0 195 0 0,95-5 305 0 0,-63 4-5601 0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9.588"/>
    </inkml:context>
    <inkml:brush xml:id="br0">
      <inkml:brushProperty name="width" value="0.05" units="cm"/>
      <inkml:brushProperty name="height" value="0.05" units="cm"/>
      <inkml:brushProperty name="color" value="#66CC00"/>
    </inkml:brush>
  </inkml:definitions>
  <inkml:trace contextRef="#ctx0" brushRef="#br0">1 1 4370 0 0,'0'0'5325'0'0,"0"9"-5186"0"0,0-1-54 0 0,0-1 0 0 0,0 1 0 0 0,1-1 0 0 0,0 1 0 0 0,1-1 1 0 0,-1 0-1 0 0,1 0 0 0 0,1 0 0 0 0,-1 0 0 0 0,5 8 0 0 0,1 4 19 0 0,3 8 9 0 0,-10-26-125 0 0,0 0 0 0 0,-1 0-1 0 0,1 0 1 0 0,0-1-1 0 0,0 1 1 0 0,0 0 0 0 0,0 0-1 0 0,0 0 1 0 0,0-1-1 0 0,0 1 1 0 0,0-1-1 0 0,0 1 1 0 0,0-1 0 0 0,0 1-1 0 0,0-1 1 0 0,0 1-1 0 0,0-1 1 0 0,1 0-1 0 0,-1 0 1 0 0,0 0 0 0 0,2 1-1 0 0,2-2 75 0 0,1 1-1 0 0,-1-1 1 0 0,1 0-1 0 0,-1 0 1 0 0,1-1 0 0 0,-1 0-1 0 0,0 0 1 0 0,0 0-1 0 0,0 0 1 0 0,0-1-1 0 0,0 0 1 0 0,-1 0-1 0 0,8-7 1 0 0,25-19 199 0 0,-34 26-244 0 0,0 0 0 0 0,1 0 0 0 0,-2-1 0 0 0,1 1 0 0 0,0-1 0 0 0,-1 0 0 0 0,1 0 0 0 0,1-5-1 0 0,-2-6 257 0 0,-2 13-91 0 0,-1 10-108 0 0,1 74 233 0 0,1-80-362 0 0,1 0 0 0 0,-1-1 0 0 0,0 1 0 0 0,1 0 1 0 0,-1-1-1 0 0,1 1 0 0 0,-1-1 0 0 0,1 0 0 0 0,0 1 1 0 0,-1-1-1 0 0,1 0 0 0 0,0 0 0 0 0,3 1 1 0 0,8 3-5865 0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50.086"/>
    </inkml:context>
    <inkml:brush xml:id="br0">
      <inkml:brushProperty name="width" value="0.05" units="cm"/>
      <inkml:brushProperty name="height" value="0.05" units="cm"/>
      <inkml:brushProperty name="color" value="#66CC00"/>
    </inkml:brush>
  </inkml:definitions>
  <inkml:trace contextRef="#ctx0" brushRef="#br0">3 18 5939 0 0,'0'0'1811'0'0,"0"9"-1488"0"0,-1 6-217 0 0,0-6 26 0 0,1 0 0 0 0,0-1 0 0 0,0 1 0 0 0,2 12 0 0 0,-1-20-91 0 0,-1 1-1 0 0,0-1 1 0 0,1 0 0 0 0,-1 1 0 0 0,0-1 0 0 0,1 0-1 0 0,-1 1 1 0 0,1-1 0 0 0,0 0 0 0 0,0 0 0 0 0,-1 0-1 0 0,1 0 1 0 0,0 1 0 0 0,0-1 0 0 0,0 0 0 0 0,2 1 1568 0 0,-3-13 688 0 0,0-83-1424 0 0,1 93-872 0 0,-1 0 0 0 0,0 1 1 0 0,0-1-1 0 0,1 0 1 0 0,-1 1-1 0 0,0-1 1 0 0,1 1-1 0 0,-1-1 1 0 0,1 0-1 0 0,-1 1 1 0 0,1-1-1 0 0,-1 1 1 0 0,1 0-1 0 0,-1-1 1 0 0,1 1-1 0 0,-1-1 1 0 0,1 1-1 0 0,-1 0 0 0 0,1-1 1 0 0,0 1-1 0 0,-1 0 1 0 0,1-1-1 0 0,0 1 1 0 0,-1 0-1 0 0,1 0 1 0 0,0 0-1 0 0,-1 0 1 0 0,1 0-1 0 0,1 0 1 0 0,24-2 49 0 0,-23 2-96 0 0,2 0 84 0 0,0 0-1104 0 0,1 0 1 0 0,-1 0-1 0 0,1 0 0 0 0,-1 1 0 0 0,1 0 1 0 0,7 2-1 0 0,-5 1-4818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50.428"/>
    </inkml:context>
    <inkml:brush xml:id="br0">
      <inkml:brushProperty name="width" value="0.05" units="cm"/>
      <inkml:brushProperty name="height" value="0.05" units="cm"/>
      <inkml:brushProperty name="color" value="#66CC00"/>
    </inkml:brush>
  </inkml:definitions>
  <inkml:trace contextRef="#ctx0" brushRef="#br0">1 1 4386 0 0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53.148"/>
    </inkml:context>
    <inkml:brush xml:id="br0">
      <inkml:brushProperty name="width" value="0.05" units="cm"/>
      <inkml:brushProperty name="height" value="0.05" units="cm"/>
      <inkml:brushProperty name="color" value="#66CC00"/>
    </inkml:brush>
  </inkml:definitions>
  <inkml:trace contextRef="#ctx0" brushRef="#br0">38 48 4850 0 0,'0'0'4456'0'0,"2"0"-4656"0"0,21 0 116 0 0,-14 1 154 0 0,1-1 1 0 0,-1 0-1 0 0,0 0 1 0 0,0-1-1 0 0,0 0 1 0 0,0-1-1 0 0,17-5 1 0 0,-26 7-52 0 0,1 0 0 0 0,0 0 1 0 0,0 0-1 0 0,0-1 1 0 0,0 1-1 0 0,0 0 0 0 0,-1-1 1 0 0,1 1-1 0 0,0 0 0 0 0,0-1 1 0 0,-1 1-1 0 0,1-1 1 0 0,0 1-1 0 0,-1-1 0 0 0,1 0 1 0 0,0 1-1 0 0,-1-1 1 0 0,1 0-1 0 0,-1 1 0 0 0,1-1 1 0 0,-1 0-1 0 0,1 0 0 0 0,-1 1 1 0 0,0-1-1 0 0,1 0 1 0 0,-1 0-1 0 0,0 0 0 0 0,0 0 1 0 0,1 0-1 0 0,-1 1 0 0 0,0-1 1 0 0,0 0-1 0 0,0 0 1 0 0,0 0-1 0 0,0 0 0 0 0,0 0 1 0 0,-1-1-1 0 0,1 1-13 0 0,-1 1 0 0 0,1-1 1 0 0,-1 0-1 0 0,1 1 0 0 0,-1-1 0 0 0,1 1 0 0 0,-1 0 0 0 0,1-1 0 0 0,-1 1 1 0 0,0-1-1 0 0,1 1 0 0 0,-1 0 0 0 0,1-1 0 0 0,-1 1 0 0 0,0 0 0 0 0,1 0 1 0 0,-1 0-1 0 0,0-1 0 0 0,1 1 0 0 0,-1 0 0 0 0,0 0 0 0 0,0 0 0 0 0,0 0 1 0 0,-22-2 147 0 0,20 2-144 0 0,-16-1 84 0 0,3 0 18 0 0,0 0 0 0 0,-27 3 0 0 0,41-1-117 0 0,1-1-1 0 0,-1 1 1 0 0,1 0 0 0 0,-1 0 0 0 0,1 0 0 0 0,0 0 0 0 0,-1 0 0 0 0,1 0 0 0 0,0 0-1 0 0,0 0 1 0 0,0 0 0 0 0,0 1 0 0 0,0-1 0 0 0,0 0 0 0 0,0 1 0 0 0,0-1-1 0 0,0 1 1 0 0,1-1 0 0 0,-1 1 0 0 0,0 2 0 0 0,-1 2-1 0 0,0 1-1 0 0,0-1 1 0 0,-2 12-1 0 0,4 37-150 0 0,0-53 149 0 0,1-1-1 0 0,0 1 1 0 0,0 0 0 0 0,-1 0 0 0 0,1 0 0 0 0,0-1-1 0 0,0 1 1 0 0,1 0 0 0 0,-1-1 0 0 0,0 1 0 0 0,1-1-1 0 0,-1 1 1 0 0,0-1 0 0 0,1 0 0 0 0,0 0-1 0 0,-1 0 1 0 0,1 1 0 0 0,0-2 0 0 0,-1 1 0 0 0,4 1-1 0 0,39 17-572 0 0,-43-18 545 0 0,7 1-1161 0 0,0 1 0 0 0,0-1 0 0 0,15 2-1 0 0,-12-4-3692 0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6.454"/>
    </inkml:context>
    <inkml:brush xml:id="br0">
      <inkml:brushProperty name="width" value="0.05" units="cm"/>
      <inkml:brushProperty name="height" value="0.05" units="cm"/>
      <inkml:brushProperty name="color" value="#E71224"/>
    </inkml:brush>
  </inkml:definitions>
  <inkml:trace contextRef="#ctx0" brushRef="#br0">1 0 9188 0 0,'0'0'4882'0'0,"0"2"-4724"0"0,3 11 75 0 0,-1 1 0 0 0,0-1 1 0 0,-1 23-1 0 0,1-2 339 0 0,34 370 1167 0 0,-27-96-1444 0 0,-10-208-240 0 0,-1-36 6 0 0,-3 0 0 0 0,-15 81 1 0 0,-1 54-586 0 0,18-167-153 0 0,3 3-2540 0 0,0-25 23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7.955"/>
    </inkml:context>
    <inkml:brush xml:id="br0">
      <inkml:brushProperty name="width" value="0.05" units="cm"/>
      <inkml:brushProperty name="height" value="0.05" units="cm"/>
      <inkml:brushProperty name="color" value="#E71224"/>
    </inkml:brush>
  </inkml:definitions>
  <inkml:trace contextRef="#ctx0" brushRef="#br0">9 9 6531 0 0,'0'0'4872'0'0,"0"0"-4747"0"0,0-1 0 0 0,0 1 0 0 0,0-1 0 0 0,0 1 0 0 0,0 0-1 0 0,0-1 1 0 0,0 1 0 0 0,-1-1 0 0 0,1 1 0 0 0,0 0 0 0 0,0-1 0 0 0,0 1 0 0 0,0-1 0 0 0,-1 1 0 0 0,1 0 0 0 0,0-1 0 0 0,-1 1 0 0 0,1 0 0 0 0,0-1 0 0 0,-1 2-123 0 0,0 0-1 0 0,1 0 0 0 0,-1 0 0 0 0,1 0 1 0 0,-1 0-1 0 0,1 0 0 0 0,0 0 1 0 0,-1 0-1 0 0,1 0 0 0 0,0 0 0 0 0,0 0 1 0 0,0 0-1 0 0,0 0 0 0 0,0 0 1 0 0,0 1-1 0 0,0-1 0 0 0,0 0 0 0 0,1 1 1 0 0,-1 5-32 0 0,0 82 240 0 0,14 295 298 0 0,6-242-737 0 0,3 26-6223 0 0,-22-138 2488 0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7.578"/>
    </inkml:context>
    <inkml:brush xml:id="br0">
      <inkml:brushProperty name="width" value="0.05" units="cm"/>
      <inkml:brushProperty name="height" value="0.05" units="cm"/>
      <inkml:brushProperty name="color" value="#E71224"/>
    </inkml:brush>
  </inkml:definitions>
  <inkml:trace contextRef="#ctx0" brushRef="#br0">1 89 3746 0 0,'2'-7'10251'0'0,"1"6"-9068"0"0,24 0-1330 0 0,41-7 0 0 0,-16 0 367 0 0,894-46 1957 0 0,-648 49-1745 0 0,-151 2-1232 0 0,-1 2-3869 0 0,-124 1 475 0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510"/>
    </inkml:context>
    <inkml:brush xml:id="br0">
      <inkml:brushProperty name="width" value="0.05" units="cm"/>
      <inkml:brushProperty name="height" value="0.05" units="cm"/>
      <inkml:brushProperty name="color" value="#E71224"/>
    </inkml:brush>
  </inkml:definitions>
  <inkml:trace contextRef="#ctx0" brushRef="#br0">0 7 1473 0 0,'0'0'8542'0'0,"26"0"-7995"0"0,170 1 1310 0 0,467-7 232 0 0,-375 4-2596 0 0,-160 3-6600 0 0,-103-1 2006 0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993"/>
    </inkml:context>
    <inkml:brush xml:id="br0">
      <inkml:brushProperty name="width" value="0.05" units="cm"/>
      <inkml:brushProperty name="height" value="0.05" units="cm"/>
      <inkml:brushProperty name="color" value="#E71224"/>
    </inkml:brush>
  </inkml:definitions>
  <inkml:trace contextRef="#ctx0" brushRef="#br0">1 50 9108 0 0,'0'0'875'0'0,"35"-3"-296"0"0,116-11-221 0 0,628-12 1117 0 0,-678 27-1782 0 0,84-7-4274 0 0,-124 4 307 0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9.524"/>
    </inkml:context>
    <inkml:brush xml:id="br0">
      <inkml:brushProperty name="width" value="0.05" units="cm"/>
      <inkml:brushProperty name="height" value="0.05" units="cm"/>
      <inkml:brushProperty name="color" value="#E71224"/>
    </inkml:brush>
  </inkml:definitions>
  <inkml:trace contextRef="#ctx0" brushRef="#br0">0 25 8740 0 0,'0'0'1267'0'0,"27"-1"-840"0"0,166-2 443 0 0,465-13 1749 0 0,-222 12-7722 0 0,-380 4 1501 0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008"/>
    </inkml:context>
    <inkml:brush xml:id="br0">
      <inkml:brushProperty name="width" value="0.05" units="cm"/>
      <inkml:brushProperty name="height" value="0.05" units="cm"/>
      <inkml:brushProperty name="color" value="#E71224"/>
    </inkml:brush>
  </inkml:definitions>
  <inkml:trace contextRef="#ctx0" brushRef="#br0">1 32 7603 0 0,'0'0'3386'0'0,"32"0"-3178"0"0,106 0-77 0 0,-64 0-100 0 0,125-6 922 0 0,392-16-1530 0 0,-460 20-2543 0 0,-82 1 460 0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524"/>
    </inkml:context>
    <inkml:brush xml:id="br0">
      <inkml:brushProperty name="width" value="0.05" units="cm"/>
      <inkml:brushProperty name="height" value="0.05" units="cm"/>
      <inkml:brushProperty name="color" value="#E71224"/>
    </inkml:brush>
  </inkml:definitions>
  <inkml:trace contextRef="#ctx0" brushRef="#br0">1 39 8148 0 0,'0'0'4276'0'0,"34"0"-3923"0"0,113-1-68 0 0,118-16 839 0 0,-124 5-981 0 0,102 3-1311 0 0,-240 9 825 0 0,-1 0 1 0 0,1 1-1 0 0,-1-1 1 0 0,1 1-1 0 0,0-1 0 0 0,-1 1 1 0 0,0 0-1 0 0,1 0 1 0 0,-1 0-1 0 0,4 2 1 0 0,6 3-2325 0 0,4-1-3147 0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1.788"/>
    </inkml:context>
    <inkml:brush xml:id="br0">
      <inkml:brushProperty name="width" value="0.05" units="cm"/>
      <inkml:brushProperty name="height" value="0.05" units="cm"/>
      <inkml:brushProperty name="color" value="#E71224"/>
    </inkml:brush>
  </inkml:definitions>
  <inkml:trace contextRef="#ctx0" brushRef="#br0">224 12 864 0 0,'0'0'4016'0'0,"-4"-1"-3192"0"0,0 1-539 0 0,-15-10 7150 0 0,15 12-7941 0 0,0 4 554 0 0,1-1 1 0 0,0 1 0 0 0,0 0-1 0 0,1 0 1 0 0,0 0-1 0 0,0 0 1 0 0,0 0-1 0 0,0 8 1 0 0,-6 14 565 0 0,-4 13-237 0 0,2 0 0 0 0,1 1 0 0 0,2-1 0 0 0,2 2 0 0 0,1 62 0 0 0,4-94-368 0 0,1 55 46 0 0,-3 1 0 0 0,-14 82 0 0 0,9-114-216 0 0,-14 44-1 0 0,16-65-688 0 0,-1-1-1 0 0,0 1 1 0 0,-10 15-1 0 0,-1-8-3244 0 0,-3-6-3514 0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4.993"/>
    </inkml:context>
    <inkml:brush xml:id="br0">
      <inkml:brushProperty name="width" value="0.05" units="cm"/>
      <inkml:brushProperty name="height" value="0.05" units="cm"/>
      <inkml:brushProperty name="color" value="#E71224"/>
    </inkml:brush>
  </inkml:definitions>
  <inkml:trace contextRef="#ctx0" brushRef="#br0">61 0 7235 0 0,'0'0'2487'0'0,"-3"13"-2098"0"0,-1 1-203 0 0,-1 3 95 0 0,0 0-1 0 0,-4 35 0 0 0,-2 116 865 0 0,6-130-1067 0 0,-10 142-100 0 0,14-62-4970 0 0,-1-93 1247 0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418"/>
    </inkml:context>
    <inkml:brush xml:id="br0">
      <inkml:brushProperty name="width" value="0.05" units="cm"/>
      <inkml:brushProperty name="height" value="0.05" units="cm"/>
      <inkml:brushProperty name="color" value="#E71224"/>
    </inkml:brush>
  </inkml:definitions>
  <inkml:trace contextRef="#ctx0" brushRef="#br0">1 0 8900 0 0,'0'0'1718'0'0,"8"19"-1072"0"0,27 61-73 0 0,-30-69-394 0 0,-2 1-1 0 0,1 0 1 0 0,-1 0-1 0 0,-1 0 0 0 0,0 0 1 0 0,0 0-1 0 0,-1 13 0 0 0,2 16 15 0 0,7 76-645 0 0,-4 127-1 0 0,-6-237-113 0 0,0-1-1 0 0,-1 0 1 0 0,0 1-1 0 0,0-1 1 0 0,0 0-1 0 0,-1 1 0 0 0,0-1 1 0 0,-1 0-1 0 0,1 0 1 0 0,-6 8-1 0 0,-5 7-4152 0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855"/>
    </inkml:context>
    <inkml:brush xml:id="br0">
      <inkml:brushProperty name="width" value="0.05" units="cm"/>
      <inkml:brushProperty name="height" value="0.05" units="cm"/>
      <inkml:brushProperty name="color" value="#E71224"/>
    </inkml:brush>
  </inkml:definitions>
  <inkml:trace contextRef="#ctx0" brushRef="#br0">1 1 7475 0 0,'0'0'1388'0'0,"1"20"-924"0"0,0 3-359 0 0,10 88 283 0 0,0 15 48 0 0,-7 186 0 0 0,-5-175-4717 0 0,1-110 319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365"/>
    </inkml:context>
    <inkml:brush xml:id="br0">
      <inkml:brushProperty name="width" value="0.05" units="cm"/>
      <inkml:brushProperty name="height" value="0.05" units="cm"/>
      <inkml:brushProperty name="color" value="#E71224"/>
    </inkml:brush>
  </inkml:definitions>
  <inkml:trace contextRef="#ctx0" brushRef="#br0">1 1 7812 0 0,'0'0'571'0'0,"0"17"-19"0"0,-1 10-309 0 0,2 62 213 0 0,2 183 479 0 0,-2-19-1019 0 0,4-180-2696 0 0,-4-41-747 0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6.275"/>
    </inkml:context>
    <inkml:brush xml:id="br0">
      <inkml:brushProperty name="width" value="0.05" units="cm"/>
      <inkml:brushProperty name="height" value="0.05" units="cm"/>
      <inkml:brushProperty name="color" value="#E71224"/>
    </inkml:brush>
  </inkml:definitions>
  <inkml:trace contextRef="#ctx0" brushRef="#br0">68 1 10949 0 0,'0'0'912'0'0,"10"125"-864"0"0,-10-85 32 0 0,0 2-64 0 0,0 2 81 0 0,0 0 239 0 0,0 0-128 0 0,-3 2-48 0 0,-4-2-160 0 0,-10 2 32 0 0,7-4-32 0 0,-4 0-304 0 0,4-3-1713 0 0,-7-8-1825 0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7.955"/>
    </inkml:context>
    <inkml:brush xml:id="br0">
      <inkml:brushProperty name="width" value="0.05" units="cm"/>
      <inkml:brushProperty name="height" value="0.05" units="cm"/>
      <inkml:brushProperty name="color" value="#E71224"/>
    </inkml:brush>
  </inkml:definitions>
  <inkml:trace contextRef="#ctx0" brushRef="#br0">9 9 6531 0 0,'0'0'4872'0'0,"0"0"-4747"0"0,0-1 0 0 0,0 1 0 0 0,0-1 0 0 0,0 1 0 0 0,0 0-1 0 0,0-1 1 0 0,0 1 0 0 0,-1-1 0 0 0,1 1 0 0 0,0 0 0 0 0,0-1 0 0 0,0 1 0 0 0,0-1 0 0 0,-1 1 0 0 0,1 0 0 0 0,0-1 0 0 0,-1 1 0 0 0,1 0 0 0 0,0-1 0 0 0,-1 2-123 0 0,0 0-1 0 0,1 0 0 0 0,-1 0 0 0 0,1 0 1 0 0,-1 0-1 0 0,1 0 0 0 0,0 0 1 0 0,-1 0-1 0 0,1 0 0 0 0,0 0 0 0 0,0 0 1 0 0,0 0-1 0 0,0 0 0 0 0,0 0 1 0 0,0 1-1 0 0,0-1 0 0 0,0 0 0 0 0,1 1 1 0 0,-1 5-32 0 0,0 82 240 0 0,14 295 298 0 0,6-242-737 0 0,3 26-6223 0 0,-22-138 2488 0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365"/>
    </inkml:context>
    <inkml:brush xml:id="br0">
      <inkml:brushProperty name="width" value="0.05" units="cm"/>
      <inkml:brushProperty name="height" value="0.05" units="cm"/>
      <inkml:brushProperty name="color" value="#E71224"/>
    </inkml:brush>
  </inkml:definitions>
  <inkml:trace contextRef="#ctx0" brushRef="#br0">1 1 7812 0 0,'0'0'571'0'0,"0"17"-19"0"0,-1 10-309 0 0,2 62 213 0 0,2 183 479 0 0,-2-19-1019 0 0,4-180-2696 0 0,-4-41-747 0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750"/>
    </inkml:context>
    <inkml:brush xml:id="br0">
      <inkml:brushProperty name="width" value="0.05" units="cm"/>
      <inkml:brushProperty name="height" value="0.05" units="cm"/>
      <inkml:brushProperty name="color" value="#E71224"/>
    </inkml:brush>
  </inkml:definitions>
  <inkml:trace contextRef="#ctx0" brushRef="#br0">1 0 11445 0 0,'0'0'-64'0'0,"0"114"64"0"0,0-77 32 0 0,0-1-16 0 0,0 3 0 0 0,0-2 16 0 0,0 3 16 0 0,0-3 64 0 0,0-3-48 0 0,0-1 0 0 0,0 0-48 0 0,3-5 16 0 0,4-2-400 0 0,-7-4-1633 0 0,0-6-2401 0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0.729"/>
    </inkml:context>
    <inkml:brush xml:id="br0">
      <inkml:brushProperty name="width" value="0.05" units="cm"/>
      <inkml:brushProperty name="height" value="0.05" units="cm"/>
      <inkml:brushProperty name="color" value="#E71224"/>
    </inkml:brush>
  </inkml:definitions>
  <inkml:trace contextRef="#ctx0" brushRef="#br0">170 45 1377 0 0,'0'0'1152'0'0,"-9"0"-976"0"0,-1 0-87 0 0,2 1 7 0 0,0 0 0 0 0,0-1 0 0 0,0-1 0 0 0,0 1 0 0 0,0-1 0 0 0,1 0 0 0 0,-11-3 0 0 0,10 0 360 0 0,5 3-415 0 0,-1-1 1 0 0,1 1-1 0 0,-1-1 1 0 0,0 1-1 0 0,0 0 1 0 0,0 1-1 0 0,1-1 1 0 0,-7 1-1 0 0,9 0 81 0 0,0 0 1 0 0,-1 0-1 0 0,1 0 0 0 0,0 0 0 0 0,0-1 0 0 0,0 1 0 0 0,-1 0 0 0 0,1 0 0 0 0,0-1 0 0 0,0 1 0 0 0,0-1 0 0 0,0 1 1 0 0,0-1-1 0 0,0 1 0 0 0,0-1 0 0 0,0 1 0 0 0,0-1 0 0 0,0 0 0 0 0,0 0 0 0 0,0 0 0 0 0,0 1 0 0 0,0-1 1 0 0,1 0-1 0 0,-1 0 0 0 0,0 0 0 0 0,1 0 0 0 0,-1 0 0 0 0,1-1 0 0 0,-1 1 0 0 0,1 0 0 0 0,-1 0 0 0 0,1 0 0 0 0,0-2 1 0 0,8 1 6034 0 0,20 2-6854 0 0,-19 0 1263 0 0,279 6 557 0 0,-78-1-1042 0 0,-210-5-82 0 0,137 7 342 0 0,-116-4-985 0 0,25 7-1 0 0,-31-6-1218 0 0,0 2-1 0 0,19 8 1 0 0,-17-5-1752 0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399"/>
    </inkml:context>
    <inkml:brush xml:id="br0">
      <inkml:brushProperty name="width" value="0.05" units="cm"/>
      <inkml:brushProperty name="height" value="0.05" units="cm"/>
      <inkml:brushProperty name="color" value="#E71224"/>
    </inkml:brush>
  </inkml:definitions>
  <inkml:trace contextRef="#ctx0" brushRef="#br0">1 2 7892 0 0,'0'0'1408'0'0,"29"0"-1037"0"0,98-1 83 0 0,307 1 318 0 0,-176 1-3937 0 0,-220-1-1109 0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756"/>
    </inkml:context>
    <inkml:brush xml:id="br0">
      <inkml:brushProperty name="width" value="0.05" units="cm"/>
      <inkml:brushProperty name="height" value="0.05" units="cm"/>
      <inkml:brushProperty name="color" value="#E71224"/>
    </inkml:brush>
  </inkml:definitions>
  <inkml:trace contextRef="#ctx0" brushRef="#br0">1 16 11941 0 0,'0'0'-288'0'0,"30"0"552"0"0,98 0 41 0 0,235-4 177 0 0,-219-2-102 0 0,-2 1-4052 0 0,-117 5 663 0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112"/>
    </inkml:context>
    <inkml:brush xml:id="br0">
      <inkml:brushProperty name="width" value="0.05" units="cm"/>
      <inkml:brushProperty name="height" value="0.05" units="cm"/>
      <inkml:brushProperty name="color" value="#E71224"/>
    </inkml:brush>
  </inkml:definitions>
  <inkml:trace contextRef="#ctx0" brushRef="#br0">0 51 6291 0 0,'0'0'6670'0'0,"35"-5"-6702"0"0,115-13 114 0 0,57 0-260 0 0,241 9 0 0 0,-311 9-1867 0 0,-93 0-556 0 0,-3 2-1870 0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454"/>
    </inkml:context>
    <inkml:brush xml:id="br0">
      <inkml:brushProperty name="width" value="0.05" units="cm"/>
      <inkml:brushProperty name="height" value="0.05" units="cm"/>
      <inkml:brushProperty name="color" value="#E71224"/>
    </inkml:brush>
  </inkml:definitions>
  <inkml:trace contextRef="#ctx0" brushRef="#br0">1 18 9092 0 0,'0'0'3007'0'0,"30"-2"-2866"0"0,100-7-45 0 0,15 3 41 0 0,-109 5-124 0 0,420 1-21 0 0,-439 2-1339 0 0,27 4-1 0 0,-16-1-1216 0 0,6-1-1902 0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771"/>
    </inkml:context>
    <inkml:brush xml:id="br0">
      <inkml:brushProperty name="width" value="0.05" units="cm"/>
      <inkml:brushProperty name="height" value="0.05" units="cm"/>
      <inkml:brushProperty name="color" value="#E71224"/>
    </inkml:brush>
  </inkml:definitions>
  <inkml:trace contextRef="#ctx0" brushRef="#br0">1 0 11397 0 0,'0'0'563'0'0,"30"0"-408"0"0,97 0-62 0 0,267 0 239 0 0,-235 0-4623 0 0,-128 0 348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750"/>
    </inkml:context>
    <inkml:brush xml:id="br0">
      <inkml:brushProperty name="width" value="0.05" units="cm"/>
      <inkml:brushProperty name="height" value="0.05" units="cm"/>
      <inkml:brushProperty name="color" value="#E71224"/>
    </inkml:brush>
  </inkml:definitions>
  <inkml:trace contextRef="#ctx0" brushRef="#br0">1 0 11445 0 0,'0'0'-64'0'0,"0"114"64"0"0,0-77 32 0 0,0-1-16 0 0,0 3 0 0 0,0-2 16 0 0,0 3 16 0 0,0-3 64 0 0,0-3-48 0 0,0-1 0 0 0,0 0-48 0 0,3-5 16 0 0,4-2-400 0 0,-7-4-1633 0 0,0-6-2401 0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3.238"/>
    </inkml:context>
    <inkml:brush xml:id="br0">
      <inkml:brushProperty name="width" value="0.05" units="cm"/>
      <inkml:brushProperty name="height" value="0.05" units="cm"/>
      <inkml:brushProperty name="color" value="#E71224"/>
    </inkml:brush>
  </inkml:definitions>
  <inkml:trace contextRef="#ctx0" brushRef="#br0">1 1 6387 0 0,'0'0'4597'0'0,"34"0"-4120"0"0,111 0 153 0 0,501 0 3038 0 0,-620 0-3669 0 0,0 1-1 0 0,0 1 0 0 0,0 2 1 0 0,35 9-1 0 0,-49-8-59 0 0,-10-1-1220 0 0,-11-1-2734 0 0,-22-2-2201 0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5.603"/>
    </inkml:context>
    <inkml:brush xml:id="br0">
      <inkml:brushProperty name="width" value="0.05" units="cm"/>
      <inkml:brushProperty name="height" value="0.05" units="cm"/>
      <inkml:brushProperty name="color" value="#E71224"/>
    </inkml:brush>
  </inkml:definitions>
  <inkml:trace contextRef="#ctx0" brushRef="#br0">251 0 2609 0 0,'0'0'8385'0'0,"0"7"-6312"0"0,0 519 1065 0 0,-1-526-3140 0 0,1 1 1 0 0,0-1 0 0 0,0 1 0 0 0,0-1-1 0 0,0 0 1 0 0,-1 1 0 0 0,1-1 0 0 0,0 1-1 0 0,0-1 1 0 0,-1 0 0 0 0,1 1 0 0 0,0-1-1 0 0,-1 0 1 0 0,1 1 0 0 0,0-1-1 0 0,-1 0 1 0 0,1 0 0 0 0,0 1 0 0 0,-1-1-1 0 0,1 0 1 0 0,-1 0 0 0 0,1 0 0 0 0,-1 1-1 0 0,1-1 1 0 0,0 0 0 0 0,-1 0 0 0 0,1 0-1 0 0,-1 0 1 0 0,1 0 0 0 0,-1 0-1 0 0,0 0 1 0 0,-18 0 52 0 0,15 0-32 0 0,-211 4 155 0 0,214-4-164 0 0,9 0-621 0 0,112 1 6 0 0,173-4 666 0 0,-279 2-358 0 0,1 0-1278 0 0,-1 0 1 0 0,25-6-1 0 0,-29 3-2077 0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6.322"/>
    </inkml:context>
    <inkml:brush xml:id="br0">
      <inkml:brushProperty name="width" value="0.05" units="cm"/>
      <inkml:brushProperty name="height" value="0.05" units="cm"/>
      <inkml:brushProperty name="color" value="#E71224"/>
    </inkml:brush>
  </inkml:definitions>
  <inkml:trace contextRef="#ctx0" brushRef="#br0">1 0 6291 0 0,'0'0'7622'0'0,"11"0"-7809"0"0,130 0 1553 0 0,177 0 765 0 0,-105 0-7909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134"/>
    </inkml:context>
    <inkml:brush xml:id="br0">
      <inkml:brushProperty name="width" value="0.05" units="cm"/>
      <inkml:brushProperty name="height" value="0.05" units="cm"/>
      <inkml:brushProperty name="color" value="#E71224"/>
    </inkml:brush>
  </inkml:definitions>
  <inkml:trace contextRef="#ctx0" brushRef="#br0">0 0 7443 0 0,'0'0'6273'0'0,"0"38"-6399"0"0,0-10 164 0 0,10 346 2621 0 0,-8-358-2670 0 0,1 1 0 0 0,0 0-1 0 0,1-1 1 0 0,0 0 0 0 0,2 0-1 0 0,0 0 1 0 0,14 26 0 0 0,-17-35-530 0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930"/>
    </inkml:context>
    <inkml:brush xml:id="br0">
      <inkml:brushProperty name="width" value="0.05" units="cm"/>
      <inkml:brushProperty name="height" value="0.05" units="cm"/>
      <inkml:brushProperty name="color" value="#E71224"/>
    </inkml:brush>
  </inkml:definitions>
  <inkml:trace contextRef="#ctx0" brushRef="#br0">14 69 4978 0 0,'0'0'5451'0'0,"-2"-5"-4782"0"0,1 3-666 0 0,-8-19 684 0 0,8 20-617 0 0,1 0 0 0 0,0 1 0 0 0,0-1-1 0 0,-1 0 1 0 0,1 0 0 0 0,0 0 0 0 0,0 0 0 0 0,0 1 0 0 0,0-1 0 0 0,0 0-1 0 0,0 0 1 0 0,0 0 0 0 0,0 0 0 0 0,1 1 0 0 0,-1-1 0 0 0,0 0 0 0 0,0 0-1 0 0,1 1 1 0 0,-1-1 0 0 0,0 0 0 0 0,1 0 0 0 0,-1 1 0 0 0,1-1 0 0 0,-1 0-1 0 0,1 1 1 0 0,-1-1 0 0 0,1 0 0 0 0,-1 1 0 0 0,2-2 0 0 0,5-1 86 0 0,0 0 0 0 0,-1 1 1 0 0,1 0-1 0 0,0 0 0 0 0,0 0 1 0 0,1 1-1 0 0,9-1 0 0 0,55 2 24 0 0,-38 1-108 0 0,-23-1-77 0 0,1 0-1 0 0,0 1 1 0 0,-1 1 0 0 0,1 0 0 0 0,-1 1 0 0 0,1 0-1 0 0,-1 0 1 0 0,11 6 0 0 0,-16-6 22 0 0,-1 0 0 0 0,1 0 0 0 0,-1 0-1 0 0,1 1 1 0 0,-1 0 0 0 0,0 0 0 0 0,-1 1 0 0 0,1-1 0 0 0,-1 1 0 0 0,0 0 0 0 0,0 0-1 0 0,0 0 1 0 0,-1 1 0 0 0,0-1 0 0 0,0 1 0 0 0,3 7 0 0 0,-4-3 117 0 0,1 0-1 0 0,-2-1 1 0 0,1 2 0 0 0,-1-1-1 0 0,-1 0 1 0 0,0 0 0 0 0,-2 19 0 0 0,1-27-113 0 0,1 0-1 0 0,-1-1 1 0 0,0 1 0 0 0,1 0 0 0 0,-1 0 0 0 0,0 0 0 0 0,0-1 0 0 0,0 1 0 0 0,-1-1-1 0 0,1 1 1 0 0,0-1 0 0 0,0 1 0 0 0,-1-1 0 0 0,1 1 0 0 0,-1-1 0 0 0,1 0 0 0 0,-1 0 0 0 0,0 0-1 0 0,-2 1 1 0 0,-6 3 90 0 0,0 0-1 0 0,-14 3 1 0 0,19-6-63 0 0,-14 3 77 0 0,1-2 0 0 0,-1 1 0 0 0,0-2 0 0 0,0-1 0 0 0,-28-1 0 0 0,47 0-237 0 0,-1 0-1 0 0,1 0 1 0 0,-1 0-1 0 0,1 0 1 0 0,-1 0 0 0 0,1 0-1 0 0,0 0 1 0 0,-1 0-1 0 0,1 0 1 0 0,-1 0 0 0 0,1-1-1 0 0,-1 1 1 0 0,1 0-1 0 0,-1 0 1 0 0,1-1 0 0 0,0 1-1 0 0,-1 0 1 0 0,1 0-1 0 0,0-1 1 0 0,-1 1-1 0 0,1 0 1 0 0,0-1 0 0 0,-1 1-1 0 0,1-1 1 0 0,0 1-1 0 0,0 0 1 0 0,-1-1 0 0 0,1 1-1 0 0,0-1 1 0 0,0 1-1 0 0,0-1 1 0 0,0 1 0 0 0,-1-1-1 0 0,1 1 1 0 0,0-1-1 0 0,0 1 1 0 0,0 0 0 0 0,0-1-1 0 0,0 1 1 0 0,0-1-1 0 0,0 1 1 0 0,0-1 0 0 0,1 1-1 0 0,-1-1 1 0 0,0 1-1 0 0,0-1 1 0 0,0 1-1 0 0,0-1 1 0 0,1 1 0 0 0,-1 0-1 0 0,0-1 1 0 0,0 1-1 0 0,1-1 1 0 0,-1 1 0 0 0,0 0-1 0 0,1-1 1 0 0,-1 1-1 0 0,0 0 1 0 0,2-1 0 0 0,17-6-4600 0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2.742"/>
    </inkml:context>
    <inkml:brush xml:id="br0">
      <inkml:brushProperty name="width" value="0.05" units="cm"/>
      <inkml:brushProperty name="height" value="0.05" units="cm"/>
      <inkml:brushProperty name="color" value="#E71224"/>
    </inkml:brush>
  </inkml:definitions>
  <inkml:trace contextRef="#ctx0" brushRef="#br0">228 8 4994 0 0,'0'0'3439'0'0,"-4"-4"-2662"0"0,0 3-709 0 0,1 0 1 0 0,0 0 0 0 0,-1 1 0 0 0,1 0 0 0 0,-1-1 0 0 0,1 1 0 0 0,-1 0 0 0 0,1 1 0 0 0,0-1 0 0 0,-5 2 0 0 0,-35 9 605 0 0,37-9-500 0 0,-8 2 195 0 0,0 1 1 0 0,1 0 0 0 0,-1 1 0 0 0,-17 10 0 0 0,27-14-341 0 0,1 1 0 0 0,0-1 0 0 0,0 0 0 0 0,0 1 0 0 0,0 0 0 0 0,0 0 0 0 0,1 0 0 0 0,-1 0 0 0 0,1 0 1 0 0,0 0-1 0 0,0 0 0 0 0,0 1 0 0 0,0-1 0 0 0,0 1 0 0 0,1 0 0 0 0,0-1 0 0 0,0 1 0 0 0,0 0 0 0 0,0 0 1 0 0,0 0-1 0 0,1 7 0 0 0,-1 2 10 0 0,1-8-3 0 0,0 0 0 0 0,0 0 0 0 0,0-1 0 0 0,1 1 0 0 0,-1 0 1 0 0,2 5-1 0 0,-1-9-27 0 0,0 1 0 0 0,0 0 0 0 0,0 0 0 0 0,0 0 0 0 0,0 0 0 0 0,1-1 1 0 0,-1 1-1 0 0,1-1 0 0 0,-1 1 0 0 0,1-1 0 0 0,-1 1 0 0 0,1-1 0 0 0,0 0 0 0 0,-1 0 1 0 0,1 0-1 0 0,0 0 0 0 0,3 2 0 0 0,7 1-32 0 0,1-1 0 0 0,-1 0 0 0 0,1-1 0 0 0,-1 0 0 0 0,1-1 0 0 0,0 0 0 0 0,24-2 0 0 0,-13 1-20 0 0,-17-1 72 0 0,0 0-1 0 0,0 0 1 0 0,0 0-1 0 0,0-1 1 0 0,-1 0-1 0 0,1 0 1 0 0,0-1-1 0 0,-1 0 1 0 0,0 0-1 0 0,9-6 1 0 0,-10 6 29 0 0,0 0 1 0 0,0 0-1 0 0,-1-1 1 0 0,0 0 0 0 0,1 0-1 0 0,-1 0 1 0 0,-1 0-1 0 0,1-1 1 0 0,-1 0 0 0 0,0 0-1 0 0,0 1 1 0 0,0-2-1 0 0,3-7 1 0 0,-4 6-86 0 0,-1 0 0 0 0,-1 0 0 0 0,1 0 0 0 0,-1 0 0 0 0,0 0 0 0 0,0 0 0 0 0,-3-10 0 0 0,3 15 26 0 0,-1 1 0 0 0,0 0 0 0 0,0 0-1 0 0,1-1 1 0 0,-1 1 0 0 0,0 0 0 0 0,0 0 0 0 0,0 0 0 0 0,0 0-1 0 0,-1 0 1 0 0,1 0 0 0 0,0 0 0 0 0,0 1 0 0 0,-1-1 0 0 0,1 0 0 0 0,0 1-1 0 0,-1-1 1 0 0,1 1 0 0 0,0-1 0 0 0,-1 1 0 0 0,1 0 0 0 0,-1-1 0 0 0,1 1-1 0 0,-2 0 1 0 0,-39-3-1097 0 0,39 3 699 0 0,1 0-938 0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3.443"/>
    </inkml:context>
    <inkml:brush xml:id="br0">
      <inkml:brushProperty name="width" value="0.05" units="cm"/>
      <inkml:brushProperty name="height" value="0.05" units="cm"/>
      <inkml:brushProperty name="color" value="#E71224"/>
    </inkml:brush>
  </inkml:definitions>
  <inkml:trace contextRef="#ctx0" brushRef="#br0">0 35 2145 0 0,'0'0'5560'0'0,"5"-6"-4592"0"0,15-17-37 0 0,-15 17 1695 0 0,-5 252-495 0 0,0-245-2224 0 0,1 0 0 0 0,-1 0 0 0 0,0 0 0 0 0,0 1 0 0 0,1-1 1 0 0,-1 0-1 0 0,0 0 0 0 0,1 0 0 0 0,-1 0 0 0 0,1 1 0 0 0,-1-1 0 0 0,1 0 0 0 0,0 0 0 0 0,1 1 0 0 0,3 7-5361 0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4.311"/>
    </inkml:context>
    <inkml:brush xml:id="br0">
      <inkml:brushProperty name="width" value="0.05" units="cm"/>
      <inkml:brushProperty name="height" value="0.05" units="cm"/>
      <inkml:brushProperty name="color" value="#E71224"/>
    </inkml:brush>
  </inkml:definitions>
  <inkml:trace contextRef="#ctx0" brushRef="#br0">2 97 7315 0 0,'0'0'2714'0'0,"0"16"-2570"0"0,-1 7-96 0 0,0-5 123 0 0,1 1 1 0 0,3 20 0 0 0,-3-33-91 0 0,1-1 0 0 0,0 1 1 0 0,0-1-1 0 0,2 7 0 0 0,-2-11-38 0 0,-1 0 0 0 0,0-1 0 0 0,0 1 0 0 0,1 0 0 0 0,-1 0 0 0 0,1 0 0 0 0,-1 0 0 0 0,1 0-1 0 0,-1-1 1 0 0,1 1 0 0 0,-1 0 0 0 0,1 0 0 0 0,0-1 0 0 0,-1 1 0 0 0,1 0 0 0 0,0-1 0 0 0,0 1-1 0 0,-1-1 1 0 0,1 1 0 0 0,0-1 0 0 0,0 1 0 0 0,0-1 0 0 0,0 0 0 0 0,0 1 0 0 0,0-1 0 0 0,-1 0 0 0 0,1 0-1 0 0,0 0 1 0 0,0 1 0 0 0,0-1 0 0 0,2 0 0 0 0,-3-1 44 0 0,1 1 1 0 0,-1 0-1 0 0,1-1 0 0 0,-1 1 0 0 0,1-1 0 0 0,-1 1 1 0 0,1-1-1 0 0,-1 1 0 0 0,0-1 0 0 0,1 1 0 0 0,-1-1 1 0 0,0 1-1 0 0,1-1 0 0 0,-1 1 0 0 0,0-1 1 0 0,0 1-1 0 0,0-1 0 0 0,1 1 0 0 0,-1-1 0 0 0,0 0 1 0 0,0 1-1 0 0,0-1 0 0 0,0 1 0 0 0,0-1 1 0 0,0-1-1 0 0,0-21 527 0 0,-1 15-471 0 0,-5-106 1253 0 0,5 38-1044 0 0,2 75-352 0 0,-1 0 1 0 0,0 0-1 0 0,0 0 0 0 0,0 0 1 0 0,1 0-1 0 0,-1 0 0 0 0,0 0 1 0 0,1 0-1 0 0,-1 1 1 0 0,1-1-1 0 0,-1 0 0 0 0,1 0 1 0 0,0 0-1 0 0,-1 1 0 0 0,1-1 1 0 0,0 0-1 0 0,-1 1 0 0 0,1-1 1 0 0,0 1-1 0 0,0-1 1 0 0,-1 1-1 0 0,1-1 0 0 0,0 1 1 0 0,0-1-1 0 0,0 1 0 0 0,0 0 1 0 0,1-1-1 0 0,31-5-24 0 0,-29 6 22 0 0,21-2-122 0 0,26 2 0 0 0,-49 0 43 0 0,0 0-1 0 0,0 1 1 0 0,0-1 0 0 0,0 0 0 0 0,0 1 0 0 0,0 0-1 0 0,0-1 1 0 0,0 1 0 0 0,0 0 0 0 0,0 0 0 0 0,0 0-1 0 0,-1 0 1 0 0,1 0 0 0 0,0 0 0 0 0,-1 1 0 0 0,1-1-1 0 0,-1 1 1 0 0,0-1 0 0 0,1 1 0 0 0,-1-1 0 0 0,0 1-1 0 0,2 2 1 0 0,-2 0-530 0 0,1 0 0 0 0,0-1 0 0 0,-1 1 0 0 0,0 1 0 0 0,1-1 1 0 0,-2 0-1 0 0,1 0 0 0 0,0 0 0 0 0,-1 8 0 0 0,0 5-5667 0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267"/>
    </inkml:context>
    <inkml:brush xml:id="br0">
      <inkml:brushProperty name="width" value="0.05" units="cm"/>
      <inkml:brushProperty name="height" value="0.05" units="cm"/>
      <inkml:brushProperty name="color" value="#E71224"/>
    </inkml:brush>
  </inkml:definitions>
  <inkml:trace contextRef="#ctx0" brushRef="#br0">97 0 5747 0 0,'0'0'4148'0'0,"-3"5"-3166"0"0,-5 4-606 0 0,1 1 0 0 0,0 0-1 0 0,1 1 1 0 0,0-1 0 0 0,-8 22 0 0 0,5-7 355 0 0,-12 45-1 0 0,14-24-203 0 0,2 1-1 0 0,2-1 0 0 0,3 67 0 0 0,1-42-438 0 0,-1-68-83 0 0,0 0-1 0 0,1 1 0 0 0,-1-1 0 0 0,1 0 0 0 0,-1 0 1 0 0,1 0-1 0 0,0 0 0 0 0,2 5 0 0 0,-2-7-3 0 0,-1 0-1 0 0,1 1 1 0 0,0-1 0 0 0,0 0-1 0 0,0 0 1 0 0,-1 0 0 0 0,1 0-1 0 0,0 0 1 0 0,1 0-1 0 0,-1 0 1 0 0,0-1 0 0 0,0 1-1 0 0,0 0 1 0 0,0 0 0 0 0,1-1-1 0 0,-1 1 1 0 0,0-1-1 0 0,1 1 1 0 0,-1-1 0 0 0,0 0-1 0 0,1 1 1 0 0,-1-1-1 0 0,0 0 1 0 0,3 0 0 0 0,14 0-458 0 0,-1-1-1 0 0,0-1 1 0 0,0 0 0 0 0,33-9 0 0 0,-34 5-1882 0 0,0 0 0 0 0,26-14 0 0 0,-25 9-2045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795"/>
    </inkml:context>
    <inkml:brush xml:id="br0">
      <inkml:brushProperty name="width" value="0.05" units="cm"/>
      <inkml:brushProperty name="height" value="0.05" units="cm"/>
      <inkml:brushProperty name="color" value="#E71224"/>
    </inkml:brush>
  </inkml:definitions>
  <inkml:trace contextRef="#ctx0" brushRef="#br0">1 22 6659 0 0,'0'0'5282'0'0,"60"-14"-4625"0"0,-26 10-1 0 0,0 0-224 0 0,0 4-128 0 0,3 0-224 0 0,-3 0-64 0 0,-10 0 16 0 0,-11 0-64 0 0,-9 2-1184 0 0,-4 6-2482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0.729"/>
    </inkml:context>
    <inkml:brush xml:id="br0">
      <inkml:brushProperty name="width" value="0.05" units="cm"/>
      <inkml:brushProperty name="height" value="0.05" units="cm"/>
      <inkml:brushProperty name="color" value="#E71224"/>
    </inkml:brush>
  </inkml:definitions>
  <inkml:trace contextRef="#ctx0" brushRef="#br0">170 45 1377 0 0,'0'0'1152'0'0,"-9"0"-976"0"0,-1 0-87 0 0,2 1 7 0 0,0 0 0 0 0,0-1 0 0 0,0-1 0 0 0,0 1 0 0 0,0-1 0 0 0,1 0 0 0 0,-11-3 0 0 0,10 0 360 0 0,5 3-415 0 0,-1-1 1 0 0,1 1-1 0 0,-1-1 1 0 0,0 1-1 0 0,0 0 1 0 0,0 1-1 0 0,1-1 1 0 0,-7 1-1 0 0,9 0 81 0 0,0 0 1 0 0,-1 0-1 0 0,1 0 0 0 0,0 0 0 0 0,0-1 0 0 0,0 1 0 0 0,-1 0 0 0 0,1 0 0 0 0,0-1 0 0 0,0 1 0 0 0,0-1 0 0 0,0 1 1 0 0,0-1-1 0 0,0 1 0 0 0,0-1 0 0 0,0 1 0 0 0,0-1 0 0 0,0 0 0 0 0,0 0 0 0 0,0 0 0 0 0,0 1 0 0 0,0-1 1 0 0,1 0-1 0 0,-1 0 0 0 0,0 0 0 0 0,1 0 0 0 0,-1 0 0 0 0,1-1 0 0 0,-1 1 0 0 0,1 0 0 0 0,-1 0 0 0 0,1 0 0 0 0,0-2 1 0 0,8 1 6034 0 0,20 2-6854 0 0,-19 0 1263 0 0,279 6 557 0 0,-78-1-1042 0 0,-210-5-82 0 0,137 7 342 0 0,-116-4-985 0 0,25 7-1 0 0,-31-6-1218 0 0,0 2-1 0 0,19 8 1 0 0,-17-5-1752 0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107"/>
    </inkml:context>
    <inkml:brush xml:id="br0">
      <inkml:brushProperty name="width" value="0.05" units="cm"/>
      <inkml:brushProperty name="height" value="0.05" units="cm"/>
      <inkml:brushProperty name="color" value="#66CC00"/>
    </inkml:brush>
  </inkml:definitions>
  <inkml:trace contextRef="#ctx0" brushRef="#br0">0 11 5026 0 0,'0'0'5483'0'0,"0"-10"-5064"0"0,0 312 1508 0 0,0-173-7499 0 0,0-119 1522 0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714"/>
    </inkml:context>
    <inkml:brush xml:id="br0">
      <inkml:brushProperty name="width" value="0.05" units="cm"/>
      <inkml:brushProperty name="height" value="0.05" units="cm"/>
      <inkml:brushProperty name="color" value="#66CC00"/>
    </inkml:brush>
  </inkml:definitions>
  <inkml:trace contextRef="#ctx0" brushRef="#br0">24 4 4674 0 0,'0'0'5480'0'0,"2"-3"-5185"0"0,-2 3-294 0 0,0 0 0 0 0,0 0 0 0 0,0 0 0 0 0,0 0 0 0 0,0 0 0 0 0,0 0 0 0 0,0 0 0 0 0,0 0 0 0 0,0 0 0 0 0,0 0 0 0 0,0 0 0 0 0,0 0 0 0 0,0 0 0 0 0,0 0 0 0 0,1 0 0 0 0,-1 0 0 0 0,0 0 0 0 0,0 0 0 0 0,0 0 0 0 0,0 0 0 0 0,0 0 0 0 0,0 0 0 0 0,0 0 0 0 0,0 0 0 0 0,0 0 0 0 0,0 0 0 0 0,0 0 0 0 0,0 0 0 0 0,0 0 0 0 0,0 0 0 0 0,0 0 0 0 0,0 0 0 0 0,0 0 0 0 0,0 0 0 0 0,0 0 0 0 0,0 0 0 0 0,0 0 0 0 0,0 0 0 0 0,1 0 0 0 0,-1 0 0 0 0,0 0 0 0 0,0 0 0 0 0,0 0 0 0 0,0 0 0 0 0,0 0 0 0 0,0 0-1 0 0,-1 49 1054 0 0,-12 83 0 0 0,7-87-950 0 0,-1 51-1 0 0,7-35-7126 0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3.682"/>
    </inkml:context>
    <inkml:brush xml:id="br0">
      <inkml:brushProperty name="width" value="0.05" units="cm"/>
      <inkml:brushProperty name="height" value="0.05" units="cm"/>
      <inkml:brushProperty name="color" value="#66CC00"/>
    </inkml:brush>
  </inkml:definitions>
  <inkml:trace contextRef="#ctx0" brushRef="#br0">0 1 4610 0 0,'0'0'4437'0'0,"9"0"-4296"0"0,187-1 1258 0 0,340 6-1290 0 0,-493-3-682 0 0,44 9 0 0 0,0 8-4951 0 0,-74-17 2170 0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304"/>
    </inkml:context>
    <inkml:brush xml:id="br0">
      <inkml:brushProperty name="width" value="0.05" units="cm"/>
      <inkml:brushProperty name="height" value="0.05" units="cm"/>
      <inkml:brushProperty name="color" value="#66CC00"/>
    </inkml:brush>
  </inkml:definitions>
  <inkml:trace contextRef="#ctx0" brushRef="#br0">0 10 4610 0 0,'0'0'3418'0'0,"34"0"-2946"0"0,112 0-160 0 0,485-8 1457 0 0,-305 6-2032 0 0,-205 3-1995 0 0,-80-1-424 0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819"/>
    </inkml:context>
    <inkml:brush xml:id="br0">
      <inkml:brushProperty name="width" value="0.05" units="cm"/>
      <inkml:brushProperty name="height" value="0.05" units="cm"/>
      <inkml:brushProperty name="color" value="#66CC00"/>
    </inkml:brush>
  </inkml:definitions>
  <inkml:trace contextRef="#ctx0" brushRef="#br0">1 52 5795 0 0,'0'0'3193'0'0,"37"-1"-2747"0"0,118-2-46 0 0,-52-4 82 0 0,-64 4-212 0 0,148-10 346 0 0,128-7 118 0 0,-102 15-5067 0 0,-190 5 1052 0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5.612"/>
    </inkml:context>
    <inkml:brush xml:id="br0">
      <inkml:brushProperty name="width" value="0.05" units="cm"/>
      <inkml:brushProperty name="height" value="0.05" units="cm"/>
      <inkml:brushProperty name="color" value="#66CC00"/>
    </inkml:brush>
  </inkml:definitions>
  <inkml:trace contextRef="#ctx0" brushRef="#br0">0 1 5731 0 0,'0'0'3020'0'0,"34"0"-2425"0"0,108 0-94 0 0,21-1 121 0 0,89 2-145 0 0,-145 7-435 0 0,11 0-356 0 0,-61-8-2231 0 0,-33 0-574 0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062"/>
    </inkml:context>
    <inkml:brush xml:id="br0">
      <inkml:brushProperty name="width" value="0.05" units="cm"/>
      <inkml:brushProperty name="height" value="0.05" units="cm"/>
      <inkml:brushProperty name="color" value="#66CC00"/>
    </inkml:brush>
  </inkml:definitions>
  <inkml:trace contextRef="#ctx0" brushRef="#br0">0 1 4242 0 0,'0'0'4495'0'0,"33"0"-4092"0"0,106 0-96 0 0,375 0 1214 0 0,-421 6-3324 0 0,-81-5 698 0 0,6 1-1897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513"/>
    </inkml:context>
    <inkml:brush xml:id="br0">
      <inkml:brushProperty name="width" value="0.05" units="cm"/>
      <inkml:brushProperty name="height" value="0.05" units="cm"/>
      <inkml:brushProperty name="color" value="#66CC00"/>
    </inkml:brush>
  </inkml:definitions>
  <inkml:trace contextRef="#ctx0" brushRef="#br0">1 0 4242 0 0,'0'0'3471'0'0,"16"1"-2692"0"0,225 11 934 0 0,-159-10-1084 0 0,46 3-229 0 0,-37 0-931 0 0,-31-4-4252 0 0,-46-1 2032 0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167"/>
    </inkml:context>
    <inkml:brush xml:id="br0">
      <inkml:brushProperty name="width" value="0.05" units="cm"/>
      <inkml:brushProperty name="height" value="0.05" units="cm"/>
      <inkml:brushProperty name="color" value="#66CC00"/>
    </inkml:brush>
  </inkml:definitions>
  <inkml:trace contextRef="#ctx0" brushRef="#br0">68 1 5971 0 0,'0'0'4743'0'0,"0"14"-4772"0"0,-7 62 724 0 0,0 4-120 0 0,4 69-380 0 0,2-144-444 0 0,1 1 0 0 0,-1 0 1 0 0,-1-1-1 0 0,1 1 0 0 0,-1-1 1 0 0,0 0-1 0 0,0 0 0 0 0,0 1 1 0 0,-1-1-1 0 0,0-1 0 0 0,-5 8 1 0 0,3-4-472 0 0,1-1 1 0 0,-1 1 0 0 0,-4 13-1 0 0,8-12-3007 0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507"/>
    </inkml:context>
    <inkml:brush xml:id="br0">
      <inkml:brushProperty name="width" value="0.05" units="cm"/>
      <inkml:brushProperty name="height" value="0.05" units="cm"/>
      <inkml:brushProperty name="color" value="#66CC00"/>
    </inkml:brush>
  </inkml:definitions>
  <inkml:trace contextRef="#ctx0" brushRef="#br0">125 0 2673 0 0,'0'0'6019'0'0,"0"21"-5339"0"0,0 68-189 0 0,0-71-228 0 0,-1-1-1 0 0,0 1 1 0 0,-2 0-1 0 0,0-1 0 0 0,-7 21 1 0 0,1-1 288 0 0,-22 93 367 0 0,28-113-925 0 0,-1-1-1 0 0,0 1 1 0 0,-2-1-1 0 0,-8 19 1 0 0,-9 4-3136 0 0,10-23-277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399"/>
    </inkml:context>
    <inkml:brush xml:id="br0">
      <inkml:brushProperty name="width" value="0.05" units="cm"/>
      <inkml:brushProperty name="height" value="0.05" units="cm"/>
      <inkml:brushProperty name="color" value="#E71224"/>
    </inkml:brush>
  </inkml:definitions>
  <inkml:trace contextRef="#ctx0" brushRef="#br0">1 2 7892 0 0,'0'0'1408'0'0,"29"0"-1037"0"0,98-1 83 0 0,307 1 318 0 0,-176 1-3937 0 0,-220-1-1109 0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299"/>
    </inkml:context>
    <inkml:brush xml:id="br0">
      <inkml:brushProperty name="width" value="0.05" units="cm"/>
      <inkml:brushProperty name="height" value="0.05" units="cm"/>
      <inkml:brushProperty name="color" value="#66CC00"/>
    </inkml:brush>
  </inkml:definitions>
  <inkml:trace contextRef="#ctx0" brushRef="#br0">12 17 1169 0 0,'0'0'4028'0'0,"-1"-4"-3657"0"0,-2-1-871 0 0,-1-2 3093 0 0,2 20-455 0 0,1 22-1150 0 0,1-12-736 0 0,2 33 0 0 0,-2-52-245 0 0,1-1 1 0 0,0 0 0 0 0,0 1 0 0 0,1-1 0 0 0,-1 0 0 0 0,1 0 0 0 0,-1 0 0 0 0,1 0 0 0 0,3 4 0 0 0,23 25 74 0 0,-19-22-38 0 0,-6-8-47 0 0,1 1 1 0 0,-1 0-1 0 0,1-1 0 0 0,-1 0 1 0 0,1 1-1 0 0,0-1 1 0 0,0-1-1 0 0,0 1 0 0 0,0-1 1 0 0,0 1-1 0 0,0-1 1 0 0,0 0-1 0 0,6 0 0 0 0,10 1 17 0 0,32-1 0 0 0,-36-1 6 0 0,158 0 89 0 0,37 0-577 0 0,-72 0-4797 0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830"/>
    </inkml:context>
    <inkml:brush xml:id="br0">
      <inkml:brushProperty name="width" value="0.05" units="cm"/>
      <inkml:brushProperty name="height" value="0.05" units="cm"/>
      <inkml:brushProperty name="color" value="#66CC00"/>
    </inkml:brush>
  </inkml:definitions>
  <inkml:trace contextRef="#ctx0" brushRef="#br0">1 0 3714 0 0,'0'0'3743'0'0,"15"3"-3380"0"0,-2-1-277 0 0,98 10 604 0 0,283 0 1169 0 0,-246 0-1739 0 0,33 1-477 0 0,-110-13-2804 0 0,-37 0 218 0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266"/>
    </inkml:context>
    <inkml:brush xml:id="br0">
      <inkml:brushProperty name="width" value="0.05" units="cm"/>
      <inkml:brushProperty name="height" value="0.05" units="cm"/>
      <inkml:brushProperty name="color" value="#66CC00"/>
    </inkml:brush>
  </inkml:definitions>
  <inkml:trace contextRef="#ctx0" brushRef="#br0">1 0 3298 0 0,'0'0'3937'0'0,"25"1"-3331"0"0,82 3-99 0 0,370-2 1318 0 0,-262-3-1692 0 0,-174 1-1379 0 0,71 11 0 0 0,-95-9-1254 0 0,0 0-1806 0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638"/>
    </inkml:context>
    <inkml:brush xml:id="br0">
      <inkml:brushProperty name="width" value="0.05" units="cm"/>
      <inkml:brushProperty name="height" value="0.05" units="cm"/>
      <inkml:brushProperty name="color" value="#66CC00"/>
    </inkml:brush>
  </inkml:definitions>
  <inkml:trace contextRef="#ctx0" brushRef="#br0">0 14 6707 0 0,'0'0'1347'0'0,"31"0"-1069"0"0,100 0-99 0 0,263-1 557 0 0,-232-5-472 0 0,43 0-3716 0 0,-181 6 306 0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044"/>
    </inkml:context>
    <inkml:brush xml:id="br0">
      <inkml:brushProperty name="width" value="0.05" units="cm"/>
      <inkml:brushProperty name="height" value="0.05" units="cm"/>
      <inkml:brushProperty name="color" value="#66CC00"/>
    </inkml:brush>
  </inkml:definitions>
  <inkml:trace contextRef="#ctx0" brushRef="#br0">1 37 752 0 0,'0'0'6990'0'0,"24"-1"-6603"0"0,82-2-19 0 0,141-14 1160 0 0,34 1-1196 0 0,-143 16-595 0 0,-79 0-2425 0 0,-38 0 20 0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465"/>
    </inkml:context>
    <inkml:brush xml:id="br0">
      <inkml:brushProperty name="width" value="0.05" units="cm"/>
      <inkml:brushProperty name="height" value="0.05" units="cm"/>
      <inkml:brushProperty name="color" value="#66CC00"/>
    </inkml:brush>
  </inkml:definitions>
  <inkml:trace contextRef="#ctx0" brushRef="#br0">1 0 6915 0 0,'0'0'1073'0'0,"31"1"-695"0"0,101 0-108 0 0,240 0 1323 0 0,-210-2-6102 0 0,-146 1 1462 0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2.122"/>
    </inkml:context>
    <inkml:brush xml:id="br0">
      <inkml:brushProperty name="width" value="0.05" units="cm"/>
      <inkml:brushProperty name="height" value="0.05" units="cm"/>
      <inkml:brushProperty name="color" value="#66CC00"/>
    </inkml:brush>
  </inkml:definitions>
  <inkml:trace contextRef="#ctx0" brushRef="#br0">1 0 1217 0 0,'0'0'112'0'0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242"/>
    </inkml:context>
    <inkml:brush xml:id="br0">
      <inkml:brushProperty name="width" value="0.05" units="cm"/>
      <inkml:brushProperty name="height" value="0.05" units="cm"/>
      <inkml:brushProperty name="color" value="#66CC00"/>
    </inkml:brush>
  </inkml:definitions>
  <inkml:trace contextRef="#ctx0" brushRef="#br0">170 2 4354 0 0,'0'0'6101'0'0,"-3"-1"-5596"0"0,3 1-479 0 0,-1 0 0 0 0,1 0 1 0 0,-1 0-1 0 0,0 0 0 0 0,1 0 1 0 0,-1 0-1 0 0,1 0 1 0 0,-1 0-1 0 0,0 0 0 0 0,1 0 1 0 0,-1 0-1 0 0,1 0 0 0 0,-1 0 1 0 0,1 0-1 0 0,-1 1 0 0 0,0-1 1 0 0,1 0-1 0 0,-1 0 1 0 0,1 1-1 0 0,-1-1 0 0 0,1 0 1 0 0,-1 1-1 0 0,1-1 0 0 0,0 0 1 0 0,-1 1-1 0 0,0 0 0 0 0,0 0-3 0 0,0 1-1 0 0,0 0 1 0 0,0-1-1 0 0,1 1 0 0 0,-1 0 1 0 0,0 0-1 0 0,1-1 0 0 0,-1 1 1 0 0,1 2-1 0 0,-2 7-27 0 0,1 1-1 0 0,1 15 0 0 0,0-17 85 0 0,0 110 82 0 0,1-115-141 0 0,-1 0 0 0 0,1 0 0 0 0,0 0 1 0 0,0-1-1 0 0,2 6 0 0 0,-1-5-215 0 0,-1-1-1 0 0,0 1 1 0 0,0 0-1 0 0,0 0 1 0 0,0 5-1 0 0,-18-9-148 0 0,-121-1 969 0 0,137 0-423 0 0,5 0-477 0 0,61 0-377 0 0,147 0 1507 0 0,-71 0-4640 0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756"/>
    </inkml:context>
    <inkml:brush xml:id="br0">
      <inkml:brushProperty name="width" value="0.05" units="cm"/>
      <inkml:brushProperty name="height" value="0.05" units="cm"/>
      <inkml:brushProperty name="color" value="#66CC00"/>
    </inkml:brush>
  </inkml:definitions>
  <inkml:trace contextRef="#ctx0" brushRef="#br0">1 1 4834 0 0,'0'0'6630'0'0,"8"0"-6195"0"0,109-1 277 0 0,146 3-125 0 0,-252-2-1017 0 0,0 1-1 0 0,0 1 1 0 0,-1 0-1 0 0,1 0 1 0 0,12 5 0 0 0,-16-3-3332 0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345"/>
    </inkml:context>
    <inkml:brush xml:id="br0">
      <inkml:brushProperty name="width" value="0.05" units="cm"/>
      <inkml:brushProperty name="height" value="0.05" units="cm"/>
      <inkml:brushProperty name="color" value="#66CC00"/>
    </inkml:brush>
  </inkml:definitions>
  <inkml:trace contextRef="#ctx0" brushRef="#br0">1 14 7523 0 0,'0'0'3413'0'0,"5"-1"-3363"0"0,30-3 354 0 0,54 2 0 0 0,21-2-1086 0 0,-107 4 161 0 0,-3 0 417 0 0,0 0 1 0 0,0 0 0 0 0,0 0-1 0 0,0 0 1 0 0,1 0 0 0 0,-1 0-1 0 0,0 0 1 0 0,0 0 0 0 0,0 0-1 0 0,0 0 1 0 0,1 0 0 0 0,-1 0-1 0 0,0 0 1 0 0,0 0 0 0 0,0 0-1 0 0,0 0 1 0 0,1 0 0 0 0,-1 0-1 0 0,0 0 1 0 0,0 0 0 0 0,0 0-1 0 0,0-1 1 0 0,0 1 0 0 0,1 0-1 0 0,-1 0 1 0 0,0 0 0 0 0,0 0-1 0 0,0 0 1 0 0,0 0 0 0 0,0-1-1 0 0,0 1 1 0 0,0 0 0 0 0,1 0-1 0 0,-1 0 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7:43.940"/>
    </inkml:context>
    <inkml:brush xml:id="br0">
      <inkml:brushProperty name="width" value="0.35" units="cm"/>
      <inkml:brushProperty name="height" value="0.35" units="cm"/>
    </inkml:brush>
  </inkml:definitions>
  <inkml:trace contextRef="#ctx0" brushRef="#br0">220 4034 7123 0 0,'0'0'472'0'0,"0"72"2402"0"0,-1-81-2763 0 0,1 0 0 0 0,1 0-1 0 0,0 0 1 0 0,0 0 0 0 0,0 0 0 0 0,1 0 0 0 0,1 1 0 0 0,5-16 0 0 0,-5 37 1143 0 0,-3 12-1110 0 0,-10 23 152 0 0,3-28-297 0 0,5-16-96 0 0,8-172 395 0 0,-2 13 155 0 0,-4 117-178 0 0,0 36-236 0 0,-1 1 0 0 0,1 0 0 0 0,0-1 0 0 0,0 1 0 0 0,-1-1 0 0 0,1 1 1 0 0,0 0-1 0 0,-1-1 0 0 0,0 1 0 0 0,1 0 0 0 0,-2-2 0 0 0,2 2-33 0 0,0 1 0 0 0,-1 0 0 0 0,1 0 0 0 0,0 0 0 0 0,0 0 0 0 0,0 0 1 0 0,0-1-1 0 0,0 1 0 0 0,0 0 0 0 0,-1 0 0 0 0,1 0 0 0 0,0 0 0 0 0,0 0 0 0 0,0 0 0 0 0,0 0 0 0 0,-1 0 0 0 0,1 0 1 0 0,0 0-1 0 0,0 0 0 0 0,0-1 0 0 0,0 1 0 0 0,-1 0 0 0 0,1 0 0 0 0,0 0 0 0 0,0 0 0 0 0,0 0 0 0 0,-1 1 0 0 0,1-1 1 0 0,0 0-1 0 0,0 0 0 0 0,0 0 0 0 0,0 0 0 0 0,-1 0 0 0 0,-5 11-66 0 0,-50 203 279 0 0,57-247-958 0 0,2-31 958 0 0,8 2 16 0 0,-5 26-81 0 0,0 1-1 0 0,0-49 1 0 0,-6 83-146 0 0,0 11-256 0 0,0 0 221 0 0,-1 0 0 0 0,-1 0 0 0 0,1 0 0 0 0,-6 15 0 0 0,2-3 85 0 0,6-44-163 0 0,-2-41 0 0 0,0 16 251 0 0,1 43-120 0 0,0-1 1 0 0,-1 1-1 0 0,1 0 1 0 0,-1 0 0 0 0,-1-5-1 0 0,2 8-30 0 0,-1 0 1 0 0,1 0-1 0 0,0 0 0 0 0,-1 1 1 0 0,1-1-1 0 0,0 0 0 0 0,-1 0 1 0 0,1 0-1 0 0,-1 1 0 0 0,1-1 1 0 0,-1 0-1 0 0,0 0 0 0 0,1 1 0 0 0,-1-1 1 0 0,0 1-1 0 0,1-1 0 0 0,-1 0 1 0 0,0 1-1 0 0,0 0 0 0 0,1-1 1 0 0,-1 1-1 0 0,0-1 0 0 0,0 1 1 0 0,0 0-1 0 0,0-1 0 0 0,0 1 0 0 0,-1 0 1 0 0,1 0 21 0 0,2-5-58 0 0,-1-1 23 0 0,1 1 1 0 0,0 0-1 0 0,0 0 1 0 0,0-1-1 0 0,1 1 1 0 0,0 0-1 0 0,0 0 1 0 0,0 1-1 0 0,0-1 1 0 0,1 0-1 0 0,4-5 1 0 0,-1 0 46 0 0,41-81 165 0 0,-47 91-134 0 0,0 6-78 0 0,-2 1 31 0 0,1 0 0 0 0,0-1 1 0 0,-1 1-1 0 0,-1-1 1 0 0,1 0-1 0 0,-1 1 0 0 0,0-1 1 0 0,0 0-1 0 0,-1 0 0 0 0,-7 10 1 0 0,-8 12-43 0 0,15-20 42 0 0,2-4-5 0 0,0 0 0 0 0,0 0-1 0 0,0-1 1 0 0,-1 1 0 0 0,1-1-1 0 0,-1 1 1 0 0,0-1 0 0 0,0 0-1 0 0,-4 4 1 0 0,7-15-351 0 0,1 1 327 0 0,1-1-1 0 0,-1 1 0 0 0,1 0 0 0 0,1 0 0 0 0,0-1 0 0 0,0 1 0 0 0,0 1 0 0 0,7-12 0 0 0,12-26 93 0 0,-5 11 63 0 0,-14 29-104 0 0,-3 3-28 0 0,4 15-585 0 0,-2-1 469 0 0,2 16 1 0 0,3 21 285 0 0,0-14-49 0 0,-6-27-120 0 0,0-1-1 0 0,1 1 0 0 0,0-1 0 0 0,1 0 0 0 0,-1 0 0 0 0,1 0 1 0 0,1 0-1 0 0,-1 0 0 0 0,7 8 0 0 0,-9-14-30 0 0,1-1 1 0 0,-1 0-1 0 0,1 1 1 0 0,-1-1-1 0 0,1 0 1 0 0,-1 0-1 0 0,1 0 0 0 0,0 0 1 0 0,-1 0-1 0 0,1 0 1 0 0,0-1-1 0 0,0 1 1 0 0,0 0-1 0 0,0-1 1 0 0,-1 1-1 0 0,1-1 0 0 0,0 0 1 0 0,0 0-1 0 0,0 0 1 0 0,0 0-1 0 0,0 0 1 0 0,0 0-1 0 0,0 0 1 0 0,0-1-1 0 0,3 0 0 0 0,1-1 39 0 0,1 0-1 0 0,0-1 1 0 0,-1 0-1 0 0,0 0 1 0 0,11-6-1 0 0,-17 8-15 0 0,3-1-1 0 0,1-1-1 0 0,-1 1 1 0 0,1 0-1 0 0,0 0 1 0 0,0 0-1 0 0,0 0 1 0 0,0 1-1 0 0,0 0 1 0 0,0-1-1 0 0,0 1 1 0 0,0 1 0 0 0,7-1-1 0 0,-10 1-15 0 0,-1 0 0 0 0,1 1 1 0 0,0-1-1 0 0,-1 1 0 0 0,1-1 0 0 0,0 1 0 0 0,-1-1 1 0 0,1 1-1 0 0,-1 0 0 0 0,1-1 0 0 0,-1 1 0 0 0,1 0 0 0 0,-1-1 1 0 0,1 1-1 0 0,-1 0 0 0 0,0 0 0 0 0,0-1 0 0 0,1 1 1 0 0,-1 0-1 0 0,0 0 0 0 0,0 0 0 0 0,0-1 0 0 0,0 1 0 0 0,0 0 1 0 0,0 1-1 0 0,3 28 32 0 0,-3-26-26 0 0,0-3 11 0 0,2 35 106 0 0,-1 1 0 0 0,-6 51 0 0 0,3-76-93 0 0,-1-1 0 0 0,-1 1 0 0 0,0-1 0 0 0,0 0-1 0 0,-1 0 1 0 0,-9 14 0 0 0,-42 59 151 0 0,50-75-123 0 0,-11 13 228 0 0,19-34-596 0 0,2 4 320 0 0,1-1-1 0 0,0 1 0 0 0,1-1 0 0 0,-1 1 0 0 0,12-11 0 0 0,42-38 311 0 0,-25 24-257 0 0,94-77 150 0 0,-128 110-202 0 0,15-9 37 0 0,-15 8-44 0 0,0 1-1 0 0,0 0 1 0 0,1 0-1 0 0,-1 0 0 0 0,0 0 1 0 0,0 0-1 0 0,1-1 0 0 0,-1 1 1 0 0,0 0-1 0 0,0 0 1 0 0,1 0-1 0 0,-1 0 0 0 0,0 0 1 0 0,1 0-1 0 0,-1 0 0 0 0,0 0 1 0 0,0 0-1 0 0,1 0 0 0 0,-1 0 1 0 0,0 0-1 0 0,1 0 1 0 0,-1 0-1 0 0,0 0 0 0 0,0 1 1 0 0,1-1-1 0 0,-1 0 0 0 0,0 0 1 0 0,0 0-1 0 0,1 0 0 0 0,-1 0 1 0 0,0 1-1 0 0,0-1 1 0 0,0 0-1 0 0,1 0 0 0 0,-1 0 1 0 0,0 1-1 0 0,0-1 0 0 0,0 0 1 0 0,1 0-1 0 0,-1 1 1 0 0,0-1-1 0 0,0 0 0 0 0,0 0 1 0 0,0 1-1 0 0,0-1 0 0 0,0 0 1 0 0,0 1-1 0 0,0-1 0 0 0,0 0 1 0 0,0 0-1 0 0,0 1 1 0 0,0-1-1 0 0,0 0 0 0 0,0 1 1 0 0,0-1-1 0 0,0 4-36 0 0,0 6 71 0 0,0 0 0 0 0,0-1 1 0 0,-1 1-1 0 0,0-1 0 0 0,-1 1 0 0 0,-6 18 1 0 0,-7 3 52 0 0,-2 0 0 0 0,0 0 1 0 0,-41 50-1 0 0,32-46-32 0 0,-9 9 38 0 0,22-29 15 0 0,1 0 0 0 0,-17 29-1 0 0,38-49-829 0 0,11-12 633 0 0,201-172 692 0 0,-174 149-539 0 0,-13 12-38 0 0,1 2 0 0 0,59-34 1 0 0,-96 78-504 0 0,-2-8 517 0 0,-1 1 0 0 0,0-1 0 0 0,-1 0 0 0 0,0 0 0 0 0,0-1 0 0 0,-1 0 0 0 0,0 0 0 0 0,-14 12 0 0 0,-8 12 38 0 0,23-26-65 0 0,-388 488 217 0 0,385-483-215 0 0,0-1 6 0 0,1 1 0 0 0,0-1 0 0 0,1 2 0 0 0,-9 16 0 0 0,14-19 18 0 0,3-8-81 0 0,4-6-245 0 0,163-174-117 0 0,-67 74 589 0 0,13-13-12 0 0,6 4 0 0 0,163-119 0 0 0,-268 220-172 0 0,2 1-1 0 0,27-14 1 0 0,-44 25 5 0 0,0 0 0 0 0,0 0 0 0 0,0 0 0 0 0,1 0 0 0 0,-1-1 0 0 0,0 1 0 0 0,0 0 0 0 0,0 0 0 0 0,0 0 1 0 0,1 0-1 0 0,-1 0 0 0 0,0 0 0 0 0,0 0 0 0 0,0 0 0 0 0,1 0 0 0 0,-1 0 0 0 0,0 0 0 0 0,0 0 0 0 0,0 0 0 0 0,1 0 0 0 0,-1 0 1 0 0,0 0-1 0 0,0 0 0 0 0,0 0 0 0 0,1 0 0 0 0,-1 0 0 0 0,0 0 0 0 0,0 0 0 0 0,0 0 0 0 0,1 0 0 0 0,-1 0 0 0 0,0 1 0 0 0,0-1 1 0 0,0 0-1 0 0,0 0 0 0 0,0 0 0 0 0,1 0 0 0 0,-1 0 0 0 0,0 0 0 0 0,0 1 0 0 0,0-1 0 0 0,0 0 0 0 0,0 0 0 0 0,0 0 1 0 0,1 1-1 0 0,-1-1 0 0 0,0 0 0 0 0,0 0 0 0 0,0 0 0 0 0,0 0 0 0 0,0 1 0 0 0,0-1 0 0 0,0 0 0 0 0,0 0 0 0 0,0 0 0 0 0,0 1 1 0 0,0-1-1 0 0,0 0 0 0 0,0 0 0 0 0,0 1 0 0 0,-4 13-199 0 0,-1-3 218 0 0,0-1-1 0 0,0 0 1 0 0,-1-1-1 0 0,0 1 1 0 0,-10 10-1 0 0,-43 44 122 0 0,22-24-60 0 0,-560 659 97 0 0,552-641-107 0 0,-28 39 88 0 0,48-56-91 0 0,23-36-60 0 0,-1 3-38 0 0,19-19-295 0 0,382-372 204 0 0,-154 144 344 0 0,297-248 227 0 0,-519 469-475 0 0,30-18 0 0 0,-52 36 30 0 0,0 0 0 0 0,0 0 0 0 0,0 0 0 0 0,0 0 0 0 0,0 0 0 0 0,0 1 0 0 0,0-1 0 0 0,0 0 0 0 0,0 0 0 0 0,0 0 1 0 0,0 0-1 0 0,0 0 0 0 0,0 0 0 0 0,0 0 0 0 0,0 0 0 0 0,0 0 0 0 0,0 0 0 0 0,0 0 0 0 0,1 0 0 0 0,-1 1 0 0 0,0-1 0 0 0,0 0 0 0 0,0 0 0 0 0,0 0 1 0 0,0 0-1 0 0,0 0 0 0 0,0 0 0 0 0,0 0 0 0 0,0 0 0 0 0,0 0 0 0 0,1 0 0 0 0,-1 0 0 0 0,0 0 0 0 0,0 0 0 0 0,0 0 0 0 0,0 0 0 0 0,0 0 0 0 0,0 0 0 0 0,0 0 1 0 0,0 0-1 0 0,0 0 0 0 0,1 0 0 0 0,-1 0 0 0 0,0 0 0 0 0,0 0 0 0 0,0 0 0 0 0,0 0 0 0 0,0 0 0 0 0,0-1 0 0 0,0 1 0 0 0,0 0 0 0 0,0 0 0 0 0,0 0 1 0 0,0 0-1 0 0,1 0 0 0 0,-1 0 0 0 0,0 0 0 0 0,0 2 19 0 0,0-1 1 0 0,-1 1-1 0 0,1 0 1 0 0,0 0-1 0 0,-1 0 1 0 0,1-1-1 0 0,-1 1 0 0 0,0 0 1 0 0,1 0-1 0 0,-3 2 1 0 0,-7 11 163 0 0,-1 0-1 0 0,-1 0 1 0 0,-21 21 0 0 0,3-3-128 0 0,-453 525 54 0 0,4-6-86 0 0,444-509-5 0 0,29-37-24 0 0,5-9-18 0 0,15-19-121 0 0,55-54-277 0 0,457-457 719 0 0,40 44-91 0 0,-534 464-196 0 0,36-26-16 0 0,-56 45-36 0 0,-10 9-61 0 0,-6 6-101 0 0,-7 9 241 0 0,-2 1-1 0 0,0-2 1 0 0,-1 1 0 0 0,0-2 0 0 0,-28 24-1 0 0,-5 7-48 0 0,-531 595 100 0 0,41-43-49 0 0,515-576-26 0 0,-47 46 74 0 0,65-67-66 0 0,7-11-83 0 0,3-5-15 0 0,1 1 1 0 0,1-1 0 0 0,0 1-1 0 0,10-12 1 0 0,48-53 95 0 0,-57 69-10 0 0,857-914 358 0 0,-605 652-269 0 0,-142 143-69 0 0,-98 106-62 0 0,-18 20-51 0 0,-3 6-39 0 0,-1 2 127 0 0,-1 0 0 0 0,0-1 0 0 0,0 1-1 0 0,0-1 1 0 0,0 1 0 0 0,-1-1-1 0 0,0 0 1 0 0,0 0 0 0 0,-1 0-1 0 0,1 0 1 0 0,-1-1 0 0 0,-8 9 0 0 0,-2 3 53 0 0,-699 873 141 0 0,415-507-195 0 0,230-297 20 0 0,-94 127 177 0 0,150-190-92 0 0,10-15-73 0 0,7-10-76 0 0,62-57-400 0 0,52-48 387 0 0,44-36 179 0 0,811-752 194 0 0,-660 572-261 0 0,-252 251-53 0 0,-61 72-6 0 0,-15 18 46 0 0,-24 22-1 0 0,6-7 68 0 0,-315 373 20 0 0,277-318-129 0 0,-69 84 9 0 0,-323 388 68 0 0,249-308-53 0 0,-294 332-93 0 0,503-580 61 0 0,6-12-79 0 0,2-3 15 0 0,-1 1 1 0 0,2 0-1 0 0,0-1 0 0 0,0 2 1 0 0,11-16-1 0 0,46-58 31 0 0,-57 78 40 0 0,117-145 50 0 0,428-451 319 0 0,34 28-356 0 0,-571 563-18 0 0,77-81 10 0 0,-88 90-63 0 0,-2 8-78 0 0,-6 12-145 0 0,-16 12 342 0 0,-1-1 0 0 0,-39 38 0 0 0,29-32-33 0 0,-126 136 88 0 0,-365 385 19 0 0,417-447-68 0 0,-143 141-93 0 0,-9-17-26 0 0,242-219 84 0 0,-29 18 0 0 0,45-32-31 0 0,-1 2 6 0 0,0-1 0 0 0,-1 1 1 0 0,1-1-1 0 0,0 0 0 0 0,-1 0 0 0 0,1 0 1 0 0,0-1-1 0 0,-1 1 0 0 0,-3 0 0 0 0,5-1-4 0 0,1 0-1 0 0,-1 0 1 0 0,1 0-1 0 0,0 0 0 0 0,-1 0 1 0 0,1 0-1 0 0,0-1 1 0 0,-1 1-1 0 0,1 0 0 0 0,0 0 1 0 0,-1 0-1 0 0,1-1 1 0 0,0 1-1 0 0,-1 0 0 0 0,1-1 1 0 0,0 1-1 0 0,0 0 1 0 0,-1 0-1 0 0,1-1 0 0 0,0 1 1 0 0,0 0-1 0 0,0-1 1 0 0,-1 1-1 0 0,1-1 0 0 0,-2-19 60 0 0,3 10-86 0 0,0-1 1 0 0,1 0 0 0 0,0 0-1 0 0,1 1 1 0 0,0-1-1 0 0,8-16 1 0 0,40-68 107 0 0,74-102-3 0 0,8 5 1 0 0,275-305 0 0 0,-288 376-39 0 0,-118 119-62 0 0,9-9-17 0 0,-9 12-87 0 0,-8 8-179 0 0,-22 31 306 0 0,-3-1 0 0 0,-38 37 0 0 0,5-4 29 0 0,-662 772 100 0 0,595-700-154 0 0,94-107 45 0 0,25-31 6 0 0,12-6-28 0 0,0 0-1 0 0,-1 0 0 0 0,1 0 0 0 0,0 0 0 0 0,0 0 1 0 0,-1 0-1 0 0,1 0 0 0 0,0 0 0 0 0,0 0 0 0 0,0 0 1 0 0,-1 0-1 0 0,1 0 0 0 0,0 0 0 0 0,0 0 0 0 0,-1 0 1 0 0,1-1-1 0 0,0 1 0 0 0,0 0 0 0 0,0 0 0 0 0,-1 0 1 0 0,1 0-1 0 0,0 0 0 0 0,0-1 0 0 0,0 1 0 0 0,0 0 1 0 0,0 0-1 0 0,-1 0 0 0 0,1 0 0 0 0,0-1 0 0 0,0 1 1 0 0,-1-2-8 0 0,1 0 1 0 0,0-1-1 0 0,0 1 1 0 0,0 0 0 0 0,0 0-1 0 0,0 0 1 0 0,0-1-1 0 0,0 1 1 0 0,1 0-1 0 0,0-3 1 0 0,3-10-68 0 0,0 0 1 0 0,2-1-1 0 0,0 2 1 0 0,8-16-1 0 0,41-64 196 0 0,33-38 41 0 0,120-138 0 0 0,-126 176-169 0 0,5 4-1 0 0,99-79 1 0 0,-162 149-43 0 0,42-26 0 0 0,-66 46 43 0 0,0 0 1 0 0,0 0-1 0 0,0 0 1 0 0,0 0-1 0 0,0 0 1 0 0,0 0-1 0 0,0 1 1 0 0,1-1-1 0 0,-1 0 1 0 0,0 0-1 0 0,0 0 1 0 0,0 0-1 0 0,0 0 1 0 0,0 0-1 0 0,0 0 1 0 0,0 1-1 0 0,0-1 1 0 0,0 0-1 0 0,0 0 1 0 0,0 0-1 0 0,0 0 1 0 0,0 0-1 0 0,1 0 1 0 0,-1 0-1 0 0,0 0 1 0 0,0 0-1 0 0,0 0 1 0 0,0 1-1 0 0,0-1 1 0 0,0 0-1 0 0,0 0 1 0 0,1 0-1 0 0,-1 0 1 0 0,0 0-1 0 0,0 0 1 0 0,0 0-1 0 0,0 0 1 0 0,0 0-1 0 0,0 0 1 0 0,1 0-1 0 0,-1 0 1 0 0,0 0-1 0 0,0 0 1 0 0,0 0-1 0 0,0 0 1 0 0,0 0-1 0 0,0 0 1 0 0,1-1-1 0 0,-1 1 1 0 0,0 0-1 0 0,0 0 1 0 0,0 0-1 0 0,0 0 1 0 0,0 0-1 0 0,0 0 1 0 0,0 0-1 0 0,1 0 0 0 0,-2 4-30 0 0,1 0 0 0 0,0 0-1 0 0,-1 0 1 0 0,0 1 0 0 0,0-1-1 0 0,0 0 1 0 0,-1 0 0 0 0,-2 6-1 0 0,-23 33 160 0 0,23-38-114 0 0,-206 291 236 0 0,-86 153-27 0 0,28 14-110 0 0,245-417-80 0 0,30-56-188 0 0,0 1 0 0 0,14-17 0 0 0,8-9 23 0 0,181-212 337 0 0,11 9 0 0 0,341-287 0 0 0,-494 467-205 0 0,-7 6-10 0 0,96-63 0 0 0,-155 114-65 0 0,-4 6 11 0 0,-7 12 161 0 0,0-1 1 0 0,-2 0-1 0 0,-20 25 0 0 0,21-28-42 0 0,-330 461 289 0 0,23 20-402 0 0,-211 300 70 0 0,511-773 11 0 0,11-16 23 0 0,6-5-39 0 0,0 0-1 0 0,0 0 1 0 0,0 0-1 0 0,-1 0 1 0 0,1 0-1 0 0,0 0 0 0 0,0 0 1 0 0,0 0-1 0 0,0 0 1 0 0,0 0-1 0 0,0 0 1 0 0,0 0-1 0 0,0 0 0 0 0,0 0 1 0 0,0 0-1 0 0,-1 0 1 0 0,1 0-1 0 0,0 0 1 0 0,0-1-1 0 0,0 1 0 0 0,0 0 1 0 0,0 0-1 0 0,0 0 1 0 0,0 0-1 0 0,0 0 1 0 0,0 0-1 0 0,0 0 0 0 0,0 0 1 0 0,0 0-1 0 0,0 0 1 0 0,0-1-1 0 0,0 1 1 0 0,0 0-1 0 0,0 0 0 0 0,0 0 1 0 0,0 0-1 0 0,0 0 1 0 0,0 0-1 0 0,0 0 1 0 0,0 0-1 0 0,0 0 0 0 0,0-1 1 0 0,0 1-1 0 0,0 0 1 0 0,0 0-1 0 0,0 0 1 0 0,0 0-1 0 0,0 0 0 0 0,0 0 1 0 0,0 0-1 0 0,0 0 1 0 0,0 0-1 0 0,0 0 1 0 0,1 0-1 0 0,-1-1 0 0 0,0 1 1 0 0,0 0-1 0 0,5-17-67 0 0,1 1-1 0 0,1-1 0 0 0,15-27 0 0 0,42-55 28 0 0,52-68 161 0 0,38-38-19 0 0,448-522 175 0 0,34 22-184 0 0,-465 518-227 0 0,-90 96 34 0 0,-79 89-3 0 0,-2 9-14 0 0,-1 1 99 0 0,-1 0 0 0 0,0-1 0 0 0,0 1 1 0 0,-1-1-1 0 0,0 1 0 0 0,-6 10 0 0 0,-33 48 123 0 0,35-58-98 0 0,-165 245 111 0 0,-92 134 83 0 0,-153 190-216 0 0,-22 33-116 0 0,166-240 183 0 0,232-321-4 0 0,32-42-16 0 0,9-7-34 0 0,0 0 1 0 0,0 0-1 0 0,0 0 1 0 0,-1 0 0 0 0,1 0-1 0 0,0 0 1 0 0,0 0-1 0 0,0 0 1 0 0,0 0 0 0 0,0 0-1 0 0,0 0 1 0 0,0 0-1 0 0,-1 0 1 0 0,1 0-1 0 0,0 0 1 0 0,0 0 0 0 0,0 0-1 0 0,0 0 1 0 0,0 0-1 0 0,0 0 1 0 0,0 0-1 0 0,0-1 1 0 0,-1 1 0 0 0,1 0-1 0 0,0 0 1 0 0,0 0-1 0 0,0 0 1 0 0,0 0-1 0 0,0 0 1 0 0,0 0 0 0 0,0 0-1 0 0,0-1 1 0 0,0 1-1 0 0,0 0 1 0 0,0 0-1 0 0,0 0 1 0 0,0 0 0 0 0,0 0-1 0 0,0 0 1 0 0,0-1-1 0 0,0 1 1 0 0,0 0 0 0 0,0 0-1 0 0,0-3-5 0 0,0 0-1 0 0,0 0 1 0 0,0 0 0 0 0,1 0-1 0 0,-1 0 1 0 0,1 0 0 0 0,0 0-1 0 0,0 0 1 0 0,0 0 0 0 0,0 1-1 0 0,0-1 1 0 0,3-4 0 0 0,62-100-270 0 0,46-55 299 0 0,42-45 139 0 0,689-827 194 0 0,-647 802-306 0 0,-24 34-144 0 0,-41 39 4 0 0,34-32-55 0 0,-133 153 78 0 0,-26 33-71 0 0,-5 8 40 0 0,-9 16-19 0 0,-67 85 350 0 0,27-40-169 0 0,-660 879 252 0 0,443-605-377 0 0,-277 357-56 0 0,310-405 234 0 0,215-273-8 0 0,17-17-109 0 0,-1 0-1 0 0,1 0 0 0 0,0 0 1 0 0,0 0-1 0 0,0 0 0 0 0,0 0 1 0 0,0 0-1 0 0,0 0 0 0 0,0 0 1 0 0,0-1-1 0 0,-1 1 0 0 0,1 0 1 0 0,0 0-1 0 0,0 0 0 0 0,0 0 1 0 0,0 0-1 0 0,0 0 0 0 0,0 0 0 0 0,0 0 1 0 0,0 0-1 0 0,0-1 0 0 0,0 1 1 0 0,0 0-1 0 0,0 0 0 0 0,0 0 1 0 0,0 0-1 0 0,0 0 0 0 0,0 0 1 0 0,0-1-1 0 0,0 1 0 0 0,0 0 1 0 0,0 0-1 0 0,0 0 0 0 0,0 0 1 0 0,0 0-1 0 0,0 0 0 0 0,0 0 1 0 0,0-1-1 0 0,0 1 0 0 0,0 0 1 0 0,0 0-1 0 0,0 0 0 0 0,0 0 0 0 0,0 0 1 0 0,0 0-1 0 0,0 0 0 0 0,1 0 1 0 0,-1-1-1 0 0,0 1 0 0 0,8-18-73 0 0,46-70-282 0 0,50-57 278 0 0,52-53 173 0 0,43-43-8 0 0,777-872 344 0 0,-756 885-546 0 0,-41 42-127 0 0,-46 52-9 0 0,11 3-127 0 0,-135 126-40 0 0,-8 10 235 0 0,-11 16 48 0 0,-47 47 377 0 0,-323 429 31 0 0,319-413-231 0 0,-278 398 59 0 0,-50 68-20 0 0,264-377-76 0 0,-279 361 170 0 0,375-499 101 0 0,26-31-161 0 0,5-13-69 0 0,3-4-83 0 0,0 0 0 0 0,0 0 1 0 0,1 1-1 0 0,12-17 0 0 0,40-50-54 0 0,-40 55 87 0 0,114-144 83 0 0,39-42 5 0 0,505-558 221 0 0,57 52-441 0 0,-561 568-151 0 0,-169 146 291 0 0,23-20-130 0 0,-24 21 75 0 0,-3 3 5 0 0,-15 15-9 0 0,-54 55 323 0 0,-131 141-159 0 0,-330 437 106 0 0,264-314-240 0 0,11-17 5 0 0,-140 171 3 0 0,270-334 92 0 0,-23 26 416 0 0,204-257-833 0 0,53-47 189 0 0,50-50 165 0 0,37-43 73 0 0,1366-1354 84 0 0,-1358 1387-679 0 0,-162 144 402 0 0,-133 126 475 0 0,-67 68-306 0 0,-282 353 45 0 0,27 31-137 0 0,-29 34 126 0 0,276-380 35 0 0,130-152-9 0 0,40-52-26 0 0,14-18-152 0 0,66-71-149 0 0,41-50 178 0 0,39-40 142 0 0,975-947-8 0 0,-937 965-123 0 0,-40 35-160 0 0,26-24-337 0 0,-156 132 407 0 0,-38 39 127 0 0,-1-1 0 0 0,0 0 1 0 0,0 0-1 0 0,0-1 0 0 0,-19 16 1 0 0,-9 8 71 0 0,-274 287-55 0 0,14 13 1 0 0,-277 407-1 0 0,509-649-20 0 0,-204 285 304 0 0,-11-19 2 0 0,262-340-235 0 0,17-17-89 0 0,0 0 0 0 0,0 0 1 0 0,0 0-1 0 0,0 0 0 0 0,0 0 0 0 0,0 0 0 0 0,0 0 0 0 0,0 0 0 0 0,0 0 0 0 0,0 0 0 0 0,0 0 0 0 0,0 0 0 0 0,0 0 0 0 0,0 0 1 0 0,0 0-1 0 0,0-1 0 0 0,-1 1 0 0 0,1 0 0 0 0,0 0 0 0 0,0 0 0 0 0,0 0 0 0 0,0 0 0 0 0,0 0 0 0 0,0 0 0 0 0,0 0 0 0 0,0 0 0 0 0,0 0 1 0 0,0 0-1 0 0,0 0 0 0 0,0 0 0 0 0,0 0 0 0 0,0 0 0 0 0,0 0 0 0 0,0 0 0 0 0,0 0 0 0 0,0 0 0 0 0,-1 0 0 0 0,1 0 0 0 0,0 0 1 0 0,0 0-1 0 0,0 0 0 0 0,0 0 0 0 0,0 0 0 0 0,0 0 0 0 0,0 0 0 0 0,0 0 0 0 0,0 0 0 0 0,9-15-66 0 0,47-61-220 0 0,47-52 206 0 0,40-48 120 0 0,41-43-29 0 0,135-134-79 0 0,14 14 1 0 0,425-333-1 0 0,-616 556-273 0 0,11-13-123 0 0,-158 138 442 0 0,-134 152 625 0 0,75-90-592 0 0,-499 570 32 0 0,29 27-3 0 0,304-357 18 0 0,211-286-18 0 0,17-22-25 0 0,3-5-9 0 0,30-45-120 0 0,53-61 23 0 0,44-45 94 0 0,487-509 126 0 0,42 42-159 0 0,-654 618 25 0 0,123-116-316 0 0,-117 109 284 0 0,-7 9-41 0 0,-12 16-76 0 0,-37 40 262 0 0,-57 51 0 0 0,15-16-92 0 0,-381 446-8 0 0,52 41 146 0 0,268-338-71 0 0,135-217-74 0 0,11-16-5 0 0,0-1-1 0 0,0 1 0 0 0,1 0 0 0 0,-1 0 0 0 0,2 0 0 0 0,-1 0 1 0 0,-3 14-1 0 0,18-35-97 0 0,54-62-132 0 0,45-49 180 0 0,908-919 337 0 0,-946 975-258 0 0,118-122-55 0 0,-187 188 17 0 0,-1 0 0 0 0,0 0 0 0 0,0-1 0 0 0,0 0 0 0 0,-1 1 0 0 0,1-1 1 0 0,-1 0-1 0 0,0 0 0 0 0,0 0 0 0 0,0-1 0 0 0,1-6 0 0 0,-3 11 10 0 0,0-1-1 0 0,0 1 0 0 0,0 0 1 0 0,0 0-1 0 0,0-1 1 0 0,0 1-1 0 0,0 0 1 0 0,0 0-1 0 0,-1-1 1 0 0,1 1-1 0 0,0 0 1 0 0,0 0-1 0 0,0 0 0 0 0,-1-1 1 0 0,1 1-1 0 0,0 0 1 0 0,0 0-1 0 0,0 0 1 0 0,-1 0-1 0 0,1 0 1 0 0,0 0-1 0 0,0-1 1 0 0,-1 1-1 0 0,1 0 1 0 0,0 0-1 0 0,0 0 0 0 0,-1 0 1 0 0,1 0-1 0 0,0 0 1 0 0,0 0-1 0 0,-1 0 1 0 0,1 0-1 0 0,0 0 1 0 0,0 0-1 0 0,-1 0 1 0 0,1 0-1 0 0,0 0 0 0 0,-1 1 1 0 0,-13 0 75 0 0,13-1-67 0 0,-15 3 22 0 0,1 1 0 0 0,0 0 0 0 0,0 1 0 0 0,0 1 0 0 0,-19 10 0 0 0,-71 46 62 0 0,87-51-95 0 0,-45 29-19 0 0,-65 38 18 0 0,123-75-16 0 0,1-1 16 0 0,0 1-1 0 0,-1-1 0 0 0,1 0 0 0 0,-1 0 1 0 0,1 0-1 0 0,-1-1 0 0 0,-6 2 1 0 0,10-3-1 0 0,0 0 1 0 0,0 0 0 0 0,0 0-1 0 0,1 0 1 0 0,-1-1 0 0 0,0 1 0 0 0,0 0-1 0 0,0 0 1 0 0,0 0 0 0 0,1-1-1 0 0,-1 1 1 0 0,0 0 0 0 0,0-1-1 0 0,1 1 1 0 0,-1-1 0 0 0,0 1-1 0 0,1-1 1 0 0,-1 1 0 0 0,-1-2 0 0 0,1 1-4 0 0,0-1 0 0 0,0 0 1 0 0,1 1-1 0 0,-1-1 1 0 0,0 0-1 0 0,0 0 1 0 0,1 1-1 0 0,-1-1 1 0 0,1 0-1 0 0,0 0 0 0 0,-1 0 1 0 0,1-3-1 0 0,0-13-44 0 0,1-1-1 0 0,0 1 0 0 0,1-1 1 0 0,1 1-1 0 0,1-1 0 0 0,1 1 1 0 0,11-29-1 0 0,65-127-61 0 0,-48 109 52 0 0,82-153-49 0 0,-53 106 112 0 0,68-171 1 0 0,-99 185 37 0 0,-28 85-39 0 0,-1 0 0 0 0,0-1-1 0 0,-1 1 1 0 0,0 0-1 0 0,-2-18 1 0 0,1 30-1 0 0,0-1-1 0 0,0 1 1 0 0,-1-1 0 0 0,1 1 0 0 0,0-1-1 0 0,0 1 1 0 0,-1 0 0 0 0,1-1-1 0 0,-1 1 1 0 0,0 0 0 0 0,1-1-1 0 0,-1 1 1 0 0,0 0 0 0 0,0 0 0 0 0,1-1-1 0 0,-1 1 1 0 0,0 0 0 0 0,0 0-1 0 0,0 0 1 0 0,0 0 0 0 0,-1 0 0 0 0,1 1-1 0 0,-2-2 1 0 0,-1 0 11 0 0,0 1 0 0 0,-1 0 1 0 0,1 0-1 0 0,0 0 0 0 0,0 1 0 0 0,-8-1 0 0 0,6 1-2 0 0,-14 0 5 0 0,0 1 0 0 0,0 0-1 0 0,0 2 1 0 0,1 0 0 0 0,-1 2-1 0 0,1 0 1 0 0,-1 1 0 0 0,-19 9-1 0 0,-22 12-15 0 0,-64 41 0 0 0,-363 262-19 0 0,441-295 10 0 0,-119 90 32 0 0,-84 60 105 0 0,208-158-98 0 0,32-25-40 0 0,7-8-20 0 0,10-17-112 0 0,13-12 87 0 0,1 1 0 0 0,2 2 0 0 0,28-33 1 0 0,554-617 73 0 0,-587 662-27 0 0,-3 6 9 0 0,-1-2 0 0 0,13-17 0 0 0,-26 31-3 0 0,2-4-102 0 0,-16 9-100 0 0,-31 18 246 0 0,-79 50 1 0 0,-43 45-28 0 0,-407 344 113 0 0,409-323-62 0 0,141-117-49 0 0,17-14-4 0 0,0 0 1 0 0,-1-1-1 0 0,0 0 0 0 0,-12 7 1 0 0,17-13-8 0 0,5-8-80 0 0,5-9 11 0 0,1 1 0 0 0,0-1 0 0 0,2 2 0 0 0,0 0 0 0 0,0 0 0 0 0,16-15 0 0 0,-19 21 64 0 0,725-831 111 0 0,-719 827-114 0 0,7-7 0 0 0,20-28 0 0 0,-76 69-328 0 0,-343 255 660 0 0,11 29-248 0 0,159-113-18 0 0,68-60 23 0 0,135-128-54 0 0,5-6-30 0 0,0 1-24 0 0,0 0-1 0 0,0-1 1 0 0,1 1 0 0 0,-1 0-1 0 0,1 0 1 0 0,0-1-1 0 0,0 1 1 0 0,-1 0 0 0 0,1 0-1 0 0,3-4 1 0 0,20-31-133 0 0,50-58-1 0 0,-43 58 186 0 0,26-33 4 0 0,498-586 62 0 0,-480 575-134 0 0,-110 105-603 0 0,-447 357 941 0 0,343-259-142 0 0,-166 189 0 0 0,269-269-276 0 0,188-219-358 0 0,-89 107 524 0 0,663-689 214 0 0,-695 728-239 0 0,-28 29-202 0 0,-3 5 74 0 0,-8 9-7 0 0,-116 111 394 0 0,37-42-228 0 0,-7 15 19 0 0,5 4 1 0 0,-127 182-1 0 0,214-278-73 0 0,-11 14 16 0 0,1 0 1 0 0,2 1-1 0 0,0 0 0 0 0,-9 25 0 0 0,18-42-25 0 0,0 0 5 0 0,1 0 1 0 0,-1 0-1 0 0,1-1 1 0 0,-1 1-1 0 0,1 0 0 0 0,0 0 1 0 0,0 0-1 0 0,0 0 1 0 0,0 3-1 0 0,0-5 0 0 0,0 0-1 0 0,0 1 1 0 0,0-1-1 0 0,0 0 1 0 0,0 0-1 0 0,1 1 1 0 0,-1-1 0 0 0,0 0-1 0 0,0 0 1 0 0,0 1-1 0 0,1-1 1 0 0,-1 0-1 0 0,0 0 1 0 0,0 1-1 0 0,1-1 1 0 0,-1 0-1 0 0,0 0 1 0 0,0 0 0 0 0,1 0-1 0 0,-1 0 1 0 0,0 1-1 0 0,0-1 1 0 0,1 0-1 0 0,-1 0 1 0 0,0 0-1 0 0,1 0 1 0 0,-1 0-1 0 0,18-4-121 0 0,19-16-45 0 0,-1-1 0 0 0,64-48 0 0 0,-94 65 173 0 0,218-160 96 0 0,522-367 196 0 0,-629 451-289 0 0,116-73 64 0 0,-232 152-73 0 0,9-3-62 0 0,-10 4 55 0 0,0 1 0 0 0,0-1 0 0 0,0 0 1 0 0,1 1-1 0 0,-1-1 0 0 0,0 0 0 0 0,0 1 1 0 0,0-1-1 0 0,0 0 0 0 0,0 1 1 0 0,0-1-1 0 0,0 0 0 0 0,0 1 0 0 0,0-1 1 0 0,0 1-1 0 0,0-1 0 0 0,0 0 0 0 0,0 1 1 0 0,-1-1-1 0 0,1 0 0 0 0,0 1 0 0 0,0-1 1 0 0,0 0-1 0 0,0 1 0 0 0,-1-1 0 0 0,1 0 1 0 0,0 0-1 0 0,0 1 0 0 0,-1-1 0 0 0,-8 17 49 0 0,-2-1-1 0 0,0 0 1 0 0,0-1-1 0 0,-1 0 1 0 0,-1-1-1 0 0,-17 15 1 0 0,-10 12-31 0 0,-339 373 95 0 0,27 18-45 0 0,339-414-45 0 0,0 1 1 0 0,-17 32-1 0 0,29-48-40 0 0,8-10-86 0 0,680-593-63 0 0,-120 165 387 0 0,-542 416-196 0 0,-24 18-21 0 0,-1 0 0 0 0,1 1 1 0 0,0-1-1 0 0,0 0 1 0 0,0 1-1 0 0,0-1 0 0 0,-1 0 1 0 0,1 1-1 0 0,0-1 1 0 0,0 1-1 0 0,0-1 1 0 0,0 1-1 0 0,1 0 0 0 0,-1-1 1 0 0,1 1-1 0 0,-18 18 64 0 0,-111 96 218 0 0,39-38-188 0 0,65-54-89 0 0,-374 339 22 0 0,19 17 9 0 0,351-350-23 0 0,10-11-17 0 0,0 1 0 0 0,-21 32-1 0 0,31-35 25 0 0,7-15-17 0 0,0 0 0 0 0,0 0 0 0 0,0 0 1 0 0,0 0-1 0 0,0 0 0 0 0,0 0 0 0 0,0 0 0 0 0,0 1 0 0 0,0-1 1 0 0,0 0-1 0 0,0 0 0 0 0,0 0 0 0 0,0 0 0 0 0,0 0 1 0 0,0 0-1 0 0,0 1 0 0 0,0-1 0 0 0,0 0 0 0 0,0 0 0 0 0,0 0 1 0 0,0 0-1 0 0,0 0 0 0 0,0 0 0 0 0,0 0 0 0 0,0 0 0 0 0,1 1 1 0 0,-1-1-1 0 0,0 0 0 0 0,0 0 0 0 0,0 0 0 0 0,0 0 0 0 0,0 0 1 0 0,0 0-1 0 0,0 0 0 0 0,0 0 0 0 0,0 0 0 0 0,1 0 1 0 0,-1 0-1 0 0,0 0 0 0 0,0 0 0 0 0,0 0 0 0 0,0 0 0 0 0,0 0 1 0 0,0 0-1 0 0,0 0 0 0 0,1 0 0 0 0,12-6-208 0 0,496-364-100 0 0,7-3 536 0 0,127-40-1 0 0,-632 406-226 0 0,-3 2-12 0 0,0 0 1 0 0,1 1-1 0 0,0 0 1 0 0,0 0-1 0 0,12-3 1 0 0,-21 7 9 0 0,0 0 0 0 0,0 0 0 0 0,0 0 0 0 0,0 0-1 0 0,1 0 1 0 0,-1 0 0 0 0,0 0 0 0 0,0 0 0 0 0,0 0 0 0 0,0 0 0 0 0,0 0-1 0 0,1 0 1 0 0,-1 0 0 0 0,0 0 0 0 0,0 0 0 0 0,0 0 0 0 0,0 0 0 0 0,0 0-1 0 0,1 0 1 0 0,-1 0 0 0 0,0 0 0 0 0,0 0 0 0 0,0 0 0 0 0,0 0 0 0 0,0 1-1 0 0,1-1 1 0 0,-1 0 0 0 0,0 0 0 0 0,0 0 0 0 0,0 0 0 0 0,0 0 0 0 0,0 0-1 0 0,0 0 1 0 0,0 1 0 0 0,0-1 0 0 0,0 0 0 0 0,1 0 0 0 0,-1 0 0 0 0,0 0-1 0 0,0 0 1 0 0,0 0 0 0 0,0 1 0 0 0,0-1 0 0 0,0 0 0 0 0,0 0 0 0 0,0 0-1 0 0,0 0 1 0 0,0 0 0 0 0,0 1 0 0 0,0-1 0 0 0,0 0 0 0 0,0 0 0 0 0,0 0-1 0 0,0 0 1 0 0,0 1 0 0 0,0-1 0 0 0,0 0 0 0 0,0 0 0 0 0,-1 0 0 0 0,1 0-1 0 0,0 0 1 0 0,0 0 0 0 0,0 1 0 0 0,0-1 0 0 0,0 0 0 0 0,0 3-14 0 0,-1 1-1 0 0,1-1 1 0 0,-1 1 0 0 0,0-1 0 0 0,1 0 0 0 0,-1 1 0 0 0,-1-1 0 0 0,1 0 0 0 0,0 0 0 0 0,-1 0 0 0 0,0 0-1 0 0,-3 5 1 0 0,-5 4 60 0 0,-21 20 0 0 0,30-31-42 0 0,-498 446 223 0 0,236-218-240 0 0,156-135 22 0 0,-270 249 24 0 0,342-308-39 0 0,434-346-226 0 0,-347 274 236 0 0,711-461 218 0 0,34 61 181 0 0,-616 344-422 0 0,-130 67 2 0 0,5-3-39 0 0,63-23-1 0 0,-114 50 33 0 0,-1 1-1 0 0,1-1 1 0 0,0 1 0 0 0,0 0-1 0 0,-1 0 1 0 0,9 0 0 0 0,-12 1 20 0 0,-1 0 1 0 0,0 0-1 0 0,0 0 1 0 0,0 0 0 0 0,0 0-1 0 0,1 0 1 0 0,-1 0-1 0 0,0 0 1 0 0,0 0-1 0 0,0 0 1 0 0,1 0-1 0 0,-1 1 1 0 0,0-1 0 0 0,0 0-1 0 0,0 0 1 0 0,0 0-1 0 0,1 0 1 0 0,-1 0-1 0 0,0 0 1 0 0,0 0-1 0 0,0 0 1 0 0,0 1 0 0 0,0-1-1 0 0,1 0 1 0 0,-1 0-1 0 0,0 0 1 0 0,0 0-1 0 0,0 0 1 0 0,0 1-1 0 0,0-1 1 0 0,0 0 0 0 0,0 0-1 0 0,1 1 1 0 0,-6 9-218 0 0,0 0 163 0 0,-2 0 0 0 0,1-1 0 0 0,-2 0 0 0 0,1-1 0 0 0,-15 14 0 0 0,-56 39 169 0 0,-530 339 568 0 0,310-214-490 0 0,-375 293-75 0 0,557-380-109 0 0,148-123-263 0 0,-2 3 181 0 0,84-60 116 0 0,713-442 336 0 0,29 45-207 0 0,-787 441-196 0 0,126-67-69 0 0,-133 75 74 0 0,69-24 1 0 0,-124 51 4 0 0,-7 6-40 0 0,-1-2 44 0 0,0 1 0 0 0,-1 0 0 0 0,1-1 0 0 0,-1 1 0 0 0,1-1 0 0 0,-1 0 0 0 0,0 0 0 0 0,0 1 0 0 0,1-1-1 0 0,-2 0 1 0 0,-1 1 0 0 0,-80 56 56 0 0,-557 340 363 0 0,-16 10-171 0 0,600-371-237 0 0,-370 249-99 0 0,354-233 128 0 0,52-37 4 0 0,19-15-28 0 0,3-2-15 0 0,16-10-78 0 0,71-46-38 0 0,1586-931 630 0 0,-1147 715-640 0 0,-491 254 122 0 0,73-22 0 0 0,-104 39-61 0 0,-10 6-50 0 0,-18 14 38 0 0,-2-1-1 0 0,-51 29 1 0 0,55-35 99 0 0,-254 149 117 0 0,-740 453 635 0 0,902-541-743 0 0,-306 213-77 0 0,395-266 28 0 0,24-17-16 0 0,5-4-9 0 0,44-23-126 0 0,-43 21 182 0 0,415-235 189 0 0,-183 100-53 0 0,396-208-112 0 0,14 36-23 0 0,-622 299 0 0 0,25-11-12 0 0,69-21 0 0 0,-102 41-13 0 0,-17 2 24 0 0,-1 0 0 0 0,0 0-1 0 0,1 0 1 0 0,-1 0 0 0 0,0 0-1 0 0,0 0 1 0 0,1 0 0 0 0,-1 0-1 0 0,0 0 1 0 0,1 0 0 0 0,-1 0 0 0 0,0 1-1 0 0,0-1 1 0 0,1 0 0 0 0,-1 0-1 0 0,0 0 1 0 0,0 0 0 0 0,0 1-1 0 0,1-1 1 0 0,-1 0 0 0 0,0 0-1 0 0,0 1 1 0 0,0-1 0 0 0,1 0-1 0 0,-1 0 1 0 0,0 1 0 0 0,0-1 0 0 0,0 0-1 0 0,0 1 1 0 0,0 0-8 0 0,-1 1 1 0 0,1-1-1 0 0,-1 1 0 0 0,1-1 1 0 0,-1 1-1 0 0,0-1 1 0 0,0 1-1 0 0,1-1 0 0 0,-1 0 1 0 0,0 1-1 0 0,0-1 1 0 0,-1 0-1 0 0,1 0 0 0 0,0 0 1 0 0,0 0-1 0 0,-3 2 0 0 0,-23 17-15 0 0,-32 17 0 0 0,-477 266 256 0 0,127-76 13 0 0,-174 138 76 0 0,21 26-256 0 0,491-339-69 0 0,52-34 18 0 0,20-18-13 0 0,-1 0-1 0 0,0 0 0 0 0,0 0 0 0 0,0 0 1 0 0,0 0-1 0 0,0 0 0 0 0,0 0 0 0 0,0 0 1 0 0,0-1-1 0 0,0 1 0 0 0,0 0 0 0 0,0 0 0 0 0,0 0 1 0 0,0 0-1 0 0,0 0 0 0 0,0 0 0 0 0,0 0 1 0 0,1 0-1 0 0,-1 0 0 0 0,0 0 0 0 0,0 0 1 0 0,0 0-1 0 0,0 0 0 0 0,0 0 0 0 0,0 0 1 0 0,0 0-1 0 0,0 0 0 0 0,0 0 0 0 0,0 0 1 0 0,0 0-1 0 0,0 0 0 0 0,1 0 0 0 0,-1 0 1 0 0,0 0-1 0 0,0 0 0 0 0,0 0 0 0 0,0 0 1 0 0,0 0-1 0 0,0 0 0 0 0,0 0 0 0 0,0 0 1 0 0,0 0-1 0 0,0 0 0 0 0,0 1 0 0 0,0-1 1 0 0,0 0-1 0 0,0 0 0 0 0,0 0 0 0 0,1 0 1 0 0,-1 0-1 0 0,0 0 0 0 0,0 0 0 0 0,0 0 1 0 0,0 0-1 0 0,0 0 0 0 0,0 0 0 0 0,0 0 1 0 0,0 0-1 0 0,0 1 0 0 0,0-1 0 0 0,0 0 1 0 0,18-10-120 0 0,70-45 16 0 0,15-10 147 0 0,463-286 128 0 0,16 18-91 0 0,503-204 32 0 0,-1051 521-117 0 0,101-43 2 0 0,-123 55-19 0 0,-9 6-47 0 0,-23 14-83 0 0,-382 202 243 0 0,221-127-38 0 0,-405 231 73 0 0,23 40-33 0 0,-36 85 6 0 0,555-409-105 0 0,39-33 2 0 0,12-6-40 0 0,13-6 3 0 0,0-1 0 0 0,0-1 0 0 0,-1-1 0 0 0,31-22 0 0 0,-7 5 54 0 0,125-75 51 0 0,44-28 22 0 0,1015-544-3 0 0,44 93-25 0 0,-1044 490-37 0 0,-197 83-31 0 0,-28 10-25 0 0,-7 3-8 0 0,-44 27-24 0 0,49-32 68 0 0,-114 65 41 0 0,-43 23-23 0 0,-253 141 67 0 0,-538 309-133 0 0,41 48 83 0 0,710-435 20 0 0,179-133-48 0 0,18-16-16 0 0,4-3-9 0 0,16-10-46 0 0,81-51-44 0 0,62-39 62 0 0,53-28 31 0 0,51-25 20 0 0,828-422 100 0 0,24 45 1 0 0,-902 432-86 0 0,-54 28-34 0 0,-7 2-75 0 0,-160 74 39 0 0,-19 8 50 0 0,-78 38 42 0 0,-51 26-6 0 0,-45 27-10 0 0,-44 22-22 0 0,-832 448-80 0 0,35 46 17 0 0,850-494 90 0 0,178-119-29 0 0,-35 24 37 0 0,-76 66-1 0 0,115-88-42 0 0,14-9-39 0 0,15-7-3 0 0,0-1 0 0 0,-1-1 0 0 0,0 0 0 0 0,38-24 0 0 0,-4 2 46 0 0,144-74 12 0 0,51-25-13 0 0,45-22 3 0 0,393-178 100 0 0,13 18 109 0 0,-23 10-116 0 0,-12-15-312 0 0,-634 301 191 0 0,-28 14 22 0 0,-6 3 5 0 0,-48 28 32 0 0,-70 38 102 0 0,-56 28 24 0 0,-50 24-51 0 0,-279 145 65 0 0,-498 265-353 0 0,734-380 176 0 0,50-26 99 0 0,62-31-8 0 0,66-34-13 0 0,64-36-46 0 0,26-22-30 0 0,0 0 1 0 0,0 0 0 0 0,0 0 0 0 0,1-1-1 0 0,-1 1 1 0 0,0 0 0 0 0,0 0 0 0 0,0 0-1 0 0,0 0 1 0 0,0 0 0 0 0,0 0-1 0 0,0 0 1 0 0,0 0 0 0 0,1 0 0 0 0,-1 0-1 0 0,0 0 1 0 0,0 0 0 0 0,0 0 0 0 0,0 0-1 0 0,0 0 1 0 0,0 0 0 0 0,0 0 0 0 0,0 0-1 0 0,1 0 1 0 0,-1 0 0 0 0,0 0-1 0 0,0 1 1 0 0,0-1 0 0 0,0 0 0 0 0,0 0-1 0 0,0 0 1 0 0,0 0 0 0 0,0 0 0 0 0,0 0-1 0 0,0 0 1 0 0,0 0 0 0 0,1 0 0 0 0,-1 0-1 0 0,0 0 1 0 0,0 0 0 0 0,0 1-1 0 0,0-1 1 0 0,0 0 0 0 0,0 0 0 0 0,0 0-1 0 0,0 0 1 0 0,0 0 0 0 0,0 0 0 0 0,0 0-1 0 0,0 0 1 0 0,0 1 0 0 0,0-1 0 0 0,0 0-1 0 0,0 0 1 0 0,0 0 0 0 0,0 0-1 0 0,0 0 1 0 0,0 0 0 0 0,0 0 0 0 0,0 0-1 0 0,0 1 1 0 0,0-1 0 0 0,0 0 0 0 0,0 0-1 0 0,0 0 1 0 0,-1 0 0 0 0,1 0 0 0 0,0 0-1 0 0,0 0 1 0 0,24-7-53 0 0,80-40 29 0 0,58-30 56 0 0,46-24 32 0 0,43-21-26 0 0,785-353 211 0 0,-822 378-181 0 0,821-360-132 0 0,-790 354-179 0 0,-201 88 51 0 0,-147 72 123 0 0,64-37 82 0 0,-736 379 297 0 0,-574 342-302 0 0,1167-634-62 0 0,16 3 97 0 0,161-106-58 0 0,18-9-23 0 0,75-36-34 0 0,69-35 80 0 0,50-23 21 0 0,897-404 286 0 0,-740 339-321 0 0,450-190-332 0 0,-789 345 208 0 0,-19 8 4 0 0,-8 4-203 0 0,-264 128 337 0 0,159-81 43 0 0,-1448 762 541 0 0,1313-671-557 0 0,54-28-6 0 0,180-108-29 0 0,-157 105 0 0 0,161-105 15 0 0,19-10-11 0 0,85-32-15 0 0,70-38 75 0 0,-31 12-29 0 0,1531-669 128 0 0,-1015 479-467 0 0,-605 237 88 0 0,-43 14 149 0 0,-7 5 16 0 0,0-3 51 0 0,-2 2-6 0 0,1 0-1 0 0,-1 0 1 0 0,1-1 0 0 0,-1 1-1 0 0,1 0 1 0 0,-1-1-1 0 0,0 1 1 0 0,0 0 0 0 0,-4 1-1 0 0,-122 68 126 0 0,64-39-72 0 0,-1093 662 182 0 0,1152-690-228 0 0,-504 356 102 0 0,425-291-39 0 0,79-64-56 0 0,1-2 2 0 0,0 0 0 0 0,0 1 0 0 0,0 0 0 0 0,-4 7 0 0 0,8-11-10 0 0,0 0 0 0 0,0 0 0 0 0,0 0-1 0 0,0 0 1 0 0,-1 1 0 0 0,1-1 0 0 0,0 0-1 0 0,0 0 1 0 0,0 0 0 0 0,0 0 0 0 0,0 0-1 0 0,0 1 1 0 0,0-1 0 0 0,0 0 0 0 0,0 0 0 0 0,0 0-1 0 0,0 0 1 0 0,0 1 0 0 0,0-1 0 0 0,0 0-1 0 0,0 0 1 0 0,0 0 0 0 0,0 0 0 0 0,0 1-1 0 0,0-1 1 0 0,0 0 0 0 0,0 0 0 0 0,1 0 0 0 0,-1 0-1 0 0,0 1 1 0 0,0-1 0 0 0,0 0 0 0 0,0 0-1 0 0,0 0 1 0 0,0 0 0 0 0,0 0 0 0 0,1 0-1 0 0,-1 0 1 0 0,0 1 0 0 0,0-1 0 0 0,0 0-1 0 0,0 0 1 0 0,0 0 0 0 0,1 0 0 0 0,-1 0 0 0 0,0 0-1 0 0,0 0 1 0 0,0 0 0 0 0,1 0 0 0 0,21-3-71 0 0,12-6 43 0 0,36-17 0 0 0,88-49 60 0 0,294-153 25 0 0,136-67-310 0 0,8 20-245 0 0,-337 167 400 0 0,-203 86-257 0 0,-44 19-38 0 0,-36 16-121 0 0,-973 487 1426 0 0,516-192 70 0 0,467-298-941 0 0,1-1 14 0 0,0 0 1 0 0,0 1-1 0 0,1 1 1 0 0,0 0-1 0 0,-16 21 1 0 0,26-28-71 0 0,14-7-43 0 0,59-23 29 0 0,-1-3-1 0 0,77-45 1 0 0,-42 20 8 0 0,530-249 74 0 0,22 45-1026 0 0,-682 262 661 0 0,-206 70 590 0 0,27-8-132 0 0,134-44-22 0 0,-87 24 54 0 0,128-40-117 0 0,1 0 0 0 0,-1-2 0 0 0,-39 1 1 0 0,67-5-54 0 0,0 0 1 0 0,0 1 0 0 0,0-1-1 0 0,0 0 1 0 0,0 0 0 0 0,0 0-1 0 0,0 0 1 0 0,0-1 0 0 0,0 1-1 0 0,0 0 1 0 0,1 0 0 0 0,-1 0-1 0 0,0-1 1 0 0,0 1 0 0 0,0-1 0 0 0,0 1-1 0 0,0 0 1 0 0,0-1 0 0 0,0 0-1 0 0,1 1 1 0 0,-1-1 0 0 0,0 1-1 0 0,0-1 1 0 0,1 0 0 0 0,-1 0-1 0 0,1 1 1 0 0,-1-1 0 0 0,0 0-1 0 0,0-1 1 0 0,1-1-5 0 0,0 1 0 0 0,0-1 0 0 0,0 1-1 0 0,0-1 1 0 0,0 1 0 0 0,1-1 0 0 0,-1 1 0 0 0,1-1 0 0 0,1-3-1 0 0,1-2-19 0 0,0 1 0 0 0,0-1-1 0 0,0 1 1 0 0,1 0-1 0 0,0 0 1 0 0,9-10-1 0 0,35-37-59 0 0,-32 38 67 0 0,6-7 17 0 0,368-412-549 0 0,-199 179-20 0 0,-137 174 240 0 0,52-107 0 0 0,-98 175 300 0 0,-1 0-1 0 0,-1-1 1 0 0,-1 0 0 0 0,0 0 0 0 0,-1 0 0 0 0,-1-1 0 0 0,0 1 0 0 0,1-23 0 0 0,-4 36 21 0 0,1 0-1 0 0,-1-1 1 0 0,0 1-1 0 0,0-1 1 0 0,0 1-1 0 0,-1 0 1 0 0,1-1-1 0 0,0 1 1 0 0,-1 0-1 0 0,0-1 1 0 0,0 1-1 0 0,1 0 0 0 0,-1 0 1 0 0,0-1-1 0 0,-1 1 1 0 0,1 0-1 0 0,0 0 1 0 0,-1 0-1 0 0,1 0 1 0 0,-3-2-1 0 0,0 2 6 0 0,0 0 0 0 0,-1 0-1 0 0,1 0 1 0 0,0 1-1 0 0,-1-1 1 0 0,1 1 0 0 0,-1 0-1 0 0,0 0 1 0 0,1 1 0 0 0,-6-1-1 0 0,-47-3 93 0 0,0 3 0 0 0,-74 7 0 0 0,45 5 123 0 0,-100 25 1 0 0,-86 35 218 0 0,-304 112 159 0 0,337-103-475 0 0,210-71-85 0 0,-57 12 1 0 0,80-20-13 0 0,7-5-23 0 0,-1 2-8 0 0,1 0-1 0 0,0 0 0 0 0,-1 1 1 0 0,1-1-1 0 0,0 0 0 0 0,0 0 0 0 0,0 1 1 0 0,0-1-1 0 0,1 1 0 0 0,-1-1 1 0 0,0 1-1 0 0,1 0 0 0 0,2-3 0 0 0,26-17-14 0 0,1 1 0 0 0,39-19 0 0 0,-40 22 11 0 0,144-75-219 0 0,294-110 0 0 0,-510 212-18 0 0,-322 133 347 0 0,230-88-63 0 0,-459 171 722 0 0,556-214-682 0 0,-54 11-1 0 0,86-23-39 0 0,10-6 4 0 0,16-13-22 0 0,2 1-1 0 0,0 1 0 0 0,51-27 1 0 0,1161-591-223 0 0,-1207 623 145 0 0,-14 6-28 0 0,-1 0 1 0 0,17-11-1 0 0,-28 15 30 0 0,-9 3 19 0 0,-28 7 35 0 0,-52 21 1 0 0,67-22 1 0 0,-695 262 208 0 0,338-124 19 0 0,326-125-190 0 0,41-19-38 0 0,9-5-16 0 0,16-10-15 0 0,118-69 44 0 0,-86 56-30 0 0,698-389-225 0 0,-724 406 215 0 0,-11 6-34 0 0,-1-1 1 0 0,1-1-1 0 0,11-8 1 0 0,-20 12-69 0 0,-7 2 19 0 0,-24 2 104 0 0,1 2 0 0 0,-1 1 0 0 0,1 1-1 0 0,-48 17 1 0 0,36-10 9 0 0,-434 137 215 0 0,-22 8-26 0 0,471-150-207 0 0,0-2 0 0 0,-36 5 0 0 0,57-11 19 0 0,11-6-14 0 0,19-13-12 0 0,0 0 1 0 0,2 1-1 0 0,35-17 0 0 0,-55 31 23 0 0,971-498-106 0 0,-932 480-113 0 0,-42 20 161 0 0,4-3-61 0 0,-22 6-99 0 0,-158 46 269 0 0,-11 18 70 0 0,92-32-61 0 0,-831 319 543 0 0,860-329-731 0 0,670-319 147 0 0,-168 79-166 0 0,-423 208 113 0 0,-13 8 16 0 0,0-1-1 0 0,-1 0 1 0 0,1 0-1 0 0,-1 0 1 0 0,1 0-1 0 0,-1-1 1 0 0,0 1-1 0 0,6-6 1 0 0,-9 6-20 0 0,-4 2 28 0 0,-22 1 72 0 0,0 1 1 0 0,-43 9-1 0 0,-56 21-28 0 0,97-24-18 0 0,-169 47 175 0 0,-114 31 16 0 0,230-69-221 0 0,81-17 14 0 0,0 0 0 0 0,0 0 0 0 0,0 0 0 0 0,0-1 0 0 0,0 1 0 0 0,0 0 0 0 0,1 0-1 0 0,-1 0 1 0 0,0 0 0 0 0,0 0 0 0 0,0 0 0 0 0,0 0 0 0 0,0 0 0 0 0,0 0 0 0 0,0-1 0 0 0,0 1-1 0 0,0 0 1 0 0,0 0 0 0 0,-1 0 0 0 0,1 0 0 0 0,0 0 0 0 0,0 0 0 0 0,0 0 0 0 0,0 0 0 0 0,0 0-1 0 0,0-1 1 0 0,0 1 0 0 0,0 0 0 0 0,0 0 0 0 0,0 0 0 0 0,0 0 0 0 0,0 0 0 0 0,0 0 0 0 0,0 0-1 0 0,0 0 1 0 0,0 0 0 0 0,-1 0 0 0 0,1 0 0 0 0,0 0 0 0 0,0 0 0 0 0,0 0 0 0 0,0 0-1 0 0,0 0 1 0 0,0 0 0 0 0,0 0 0 0 0,0 0 0 0 0,2-4-16 0 0,1 1-1 0 0,0-1 1 0 0,0 1-1 0 0,0 0 1 0 0,6-4-1 0 0,189-117-72 0 0,-123 80 80 0 0,531-313-197 0 0,-579 339 196 0 0,-23 13-15 0 0,-7 3-7 0 0,-17 5-8 0 0,-52 15 60 0 0,-80 33 0 0 0,67-21-9 0 0,-936 328 317 0 0,827-295-320 0 0,158-55 43 0 0,31-8-34 0 0,10-5-29 0 0,12-9-28 0 0,1 1-1 0 0,0 1 0 0 0,1 0 0 0 0,26-12 1 0 0,-37 20 35 0 0,663-309 108 0 0,-353 172-32 0 0,-302 133-84 0 0,11-3-122 0 0,32-21 0 0 0,-55 28 25 0 0,-7 2 61 0 0,-17 4 10 0 0,-302 84 174 0 0,191-48-115 0 0,-685 201 207 0 0,795-233-219 0 0,13-3 6 0 0,0-1 1 0 0,0 0-1 0 0,0 0 0 0 0,0-1 0 0 0,-13 1 0 0 0,18-3-24 0 0,8-4-17 0 0,23-16 15 0 0,0 1-1 0 0,1 1 1 0 0,1 2 0 0 0,43-19-1 0 0,-26 14 27 0 0,142-72 61 0 0,368-187 5 0 0,-271 120-152 0 0,-275 155 51 0 0,11-7-11 0 0,-21 12 30 0 0,0 1-1 0 0,-1-1 0 0 0,1 0 0 0 0,0 0 0 0 0,-1 0 0 0 0,1 1 0 0 0,0-1 0 0 0,-1 0 1 0 0,1 0-1 0 0,-1 0 0 0 0,1 0 0 0 0,-1 0 0 0 0,0 0 0 0 0,1 0 0 0 0,-1 0 1 0 0,0 0-1 0 0,0 0 0 0 0,0-2 0 0 0,-1 1 4 0 0,-5 2 25 0 0,-16 1 14 0 0,1 0 1 0 0,0 2-1 0 0,-22 5 1 0 0,-67 22-12 0 0,84-22-18 0 0,-466 156 38 0 0,182-57-42 0 0,212-74-7 0 0,-98 31 30 0 0,3-19-28 0 0,155-42 14 0 0,38-2-16 0 0,0-1 0 0 0,-1 0 0 0 0,1 0-1 0 0,0 0 1 0 0,-1 0 0 0 0,1 0-1 0 0,0 0 1 0 0,0 0 0 0 0,-1 0 0 0 0,1 0-1 0 0,0 0 1 0 0,0 0 0 0 0,-1 0 0 0 0,1-1-1 0 0,0 1 1 0 0,0 0 0 0 0,-1 0-1 0 0,1 0 1 0 0,0 0 0 0 0,0 0 0 0 0,-1 0-1 0 0,1-1 1 0 0,0 1 0 0 0,0 0 0 0 0,0 0-1 0 0,-1 0 1 0 0,1-1 0 0 0,0 1-1 0 0,0 0 1 0 0,0 0 0 0 0,0 0 0 0 0,-1-1-1 0 0,1 1 1 0 0,0 0 0 0 0,0 0 0 0 0,0-1-1 0 0,0 1 1 0 0,0 0 0 0 0,0 0-1 0 0,0-1 1 0 0,0 1 0 0 0,0 0 0 0 0,0-1-1 0 0,0 1 1 0 0,0 0 0 0 0,0 0-1 0 0,0-1 1 0 0,0 1 0 0 0,0 0 0 0 0,0 0-1 0 0,0-1 1 0 0,0 1 0 0 0,0 0 0 0 0,0 0-1 0 0,1-1 1 0 0,-1 1 0 0 0,13-17-73 0 0,12-3 35 0 0,2 2-1 0 0,48-27 0 0 0,-37 24 27 0 0,738-401-127 0 0,-712 388 116 0 0,-29 17-4 0 0,-5 2-148 0 0,49-34 0 0 0,-76 47 136 0 0,0 0 0 0 0,0-1 0 0 0,-1 1 0 0 0,1-1 0 0 0,4-5 0 0 0,-6 3-6 0 0,-8 3 34 0 0,-19 1 24 0 0,1 0 0 0 0,-1 2 0 0 0,1 1 0 0 0,0 1 0 0 0,-26 7 0 0 0,-136 40-1 0 0,157-41-20 0 0,-736 256 225 0 0,271-86-68 0 0,435-161-115 0 0,42-15-3 0 0,20-8-50 0 0,12-4-35 0 0,218-110-99 0 0,-121 65 148 0 0,646-307-15 0 0,-489 235 48 0 0,-227 107-60 0 0,-10 6-97 0 0,51-32 0 0 0,-81 45 121 0 0,11-11-38 0 0,-12 11 45 0 0,0 0 0 0 0,0 0 1 0 0,0 0-1 0 0,0 0 0 0 0,0-1 1 0 0,0 1-1 0 0,0 0 0 0 0,0 0 1 0 0,0 0-1 0 0,0 0 0 0 0,1 0 1 0 0,-1 0-1 0 0,0 0 0 0 0,0-1 1 0 0,0 1-1 0 0,0 0 0 0 0,0 0 1 0 0,0 0-1 0 0,0 0 0 0 0,-1 0 1 0 0,1 0-1 0 0,0 0 0 0 0,0-1 1 0 0,0 1-1 0 0,0 0 0 0 0,0 0 1 0 0,0 0-1 0 0,0 0 0 0 0,0 0 1 0 0,0 0-1 0 0,0 0 0 0 0,0 0 0 0 0,0 0 1 0 0,0-1-1 0 0,0 1 0 0 0,0 0 1 0 0,-1 0-1 0 0,1 0 0 0 0,0 0 1 0 0,0 0-1 0 0,0 0 0 0 0,0 0 1 0 0,0 0-1 0 0,-13-1-67 0 0,-22 5 56 0 0,-65 14 0 0 0,-43 22-8 0 0,96-26 5 0 0,-1019 333 568 0 0,930-300-549 0 0,80-27 6 0 0,-201 58 122 0 0,233-75-135 0 0,24-3 3 0 0,-1 0-1 0 0,1 0 1 0 0,0 0-1 0 0,0 0 1 0 0,0 0-1 0 0,-1 0 1 0 0,1 0-1 0 0,0 0 1 0 0,0 0-1 0 0,-1 0 1 0 0,1 0-1 0 0,0 0 1 0 0,0-1-1 0 0,0 1 1 0 0,-1 0-1 0 0,1 0 1 0 0,0 0-1 0 0,0 0 1 0 0,0 0-1 0 0,0 0 1 0 0,-1-1-1 0 0,1 1 1 0 0,0 0-1 0 0,0 0 1 0 0,0 0-1 0 0,0-1 1 0 0,0 1-1 0 0,0 0 1 0 0,-1 0-1 0 0,1-1 1 0 0,7-9-36 0 0,15-9 0 0 0,2 2-1 0 0,0 0 0 0 0,49-24 1 0 0,431-223-59 0 0,103-57 96 0 0,-559 291-65 0 0,-38 21 29 0 0,-10 9 35 0 0,0 0-1 0 0,0 0 1 0 0,0 0-1 0 0,0 0 1 0 0,0-1-1 0 0,0 1 1 0 0,0 0-1 0 0,0 0 1 0 0,0 0 0 0 0,0 0-1 0 0,0 0 1 0 0,0-1-1 0 0,0 1 1 0 0,0 0-1 0 0,0 0 1 0 0,0 0 0 0 0,0 0-1 0 0,0 0 1 0 0,0 0-1 0 0,0-1 1 0 0,0 1-1 0 0,0 0 1 0 0,0 0-1 0 0,0 0 1 0 0,0 0 0 0 0,0 0-1 0 0,0 0 1 0 0,0-1-1 0 0,-1 1 1 0 0,1 0-1 0 0,0 0 1 0 0,0 0-1 0 0,0 0 1 0 0,0 0 0 0 0,0 0-1 0 0,0 0 1 0 0,0 0-1 0 0,-1 0 1 0 0,1-1-1 0 0,0 1 1 0 0,0 0 0 0 0,0 0-1 0 0,0 0 1 0 0,0 0-1 0 0,0 0 1 0 0,-1 0-1 0 0,1 0 1 0 0,0 0-1 0 0,0 0 1 0 0,0 0 0 0 0,0 0-1 0 0,-1 0 1 0 0,-5-1 0 0 0,0 1-1 0 0,-1-1 1 0 0,1 1 0 0 0,-1 0 0 0 0,1 1 0 0 0,-1-1 0 0 0,-9 4 0 0 0,-58 14 25 0 0,59-14-23 0 0,-530 163 60 0 0,5 19 132 0 0,119-40-60 0 0,399-137-119 0 0,18-7-11 0 0,0-1-1 0 0,1 1 1 0 0,-1-1 0 0 0,-1 0-1 0 0,1 0 1 0 0,0 0 0 0 0,0-1-1 0 0,-7 1 1 0 0,18-7-111 0 0,205-114-135 0 0,-161 93 239 0 0,311-158-6 0 0,369-201-14 0 0,-704 371 22 0 0,-9 6-12 0 0,-1-2 0 0 0,29-21 0 0 0,-42 26-14 0 0,-7 4 3 0 0,-30 3-8 0 0,-47 12 26 0 0,-153 47 1 0 0,181-45 3 0 0,-1316 441 343 0 0,1328-440-321 0 0,14-5 14 0 0,0-2 1 0 0,-43 10-1 0 0,67-19-59 0 0,5-3-33 0 0,17-12-41 0 0,1 1 0 0 0,23-12 0 0 0,-30 18 81 0 0,566-306-71 0 0,11 17 99 0 0,-471 237-3 0 0,-96 48 0 0 0,-11 6-7 0 0,0-1-1 0 0,0 0 1 0 0,17-13 0 0 0,-27 16-4 0 0,-10 2-3 0 0,-14 3 5 0 0,-1 0 0 0 0,1 1 0 0 0,-1 1 0 0 0,-38 11 0 0 0,53-12 4 0 0,-442 134-66 0 0,5 35 75 0 0,-280 139 269 0 0,642-276-235 0 0,114-54-264 0 0,610-340 149 0 0,18 29 55 0 0,-638 321 14 0 0,67-34-73 0 0,-89 43 67 0 0,7-5-71 0 0,-22 6 46 0 0,-31 7 35 0 0,0 1 0 0 0,-63 21 1 0 0,-98 43 21 0 0,191-67-23 0 0,-251 99 125 0 0,-338 183 0 0 0,572-269-135 0 0,973-499-395 0 0,-915 468 369 0 0,77-40-180 0 0,-82 37 88 0 0,-20 16 125 0 0,0 0 1 0 0,0 0-1 0 0,0 0 0 0 0,0 0 0 0 0,1 0 1 0 0,-1 0-1 0 0,0 0 0 0 0,0 0 0 0 0,0 0 0 0 0,0-1 1 0 0,0 1-1 0 0,0 0 0 0 0,0 0 0 0 0,0 0 0 0 0,1 0 1 0 0,-1 0-1 0 0,0 0 0 0 0,0 0 0 0 0,0-1 0 0 0,0 1 1 0 0,0 0-1 0 0,0 0 0 0 0,0 0 0 0 0,0 0 0 0 0,0 0 1 0 0,0-1-1 0 0,0 1 0 0 0,0 0 0 0 0,0 0 0 0 0,0 0 1 0 0,0 0-1 0 0,0 0 0 0 0,0 0 0 0 0,0-1 1 0 0,0 1-1 0 0,0 0 0 0 0,0 0 0 0 0,0 0 0 0 0,0 0 1 0 0,0 0-1 0 0,-1 0 0 0 0,1-1 0 0 0,0 1 0 0 0,0 0 1 0 0,0 0-1 0 0,0 0 0 0 0,0 0 0 0 0,0 0 0 0 0,0 0 1 0 0,0 0-1 0 0,-1 0 0 0 0,1 0 0 0 0,0-1 0 0 0,0 1 1 0 0,0 0-1 0 0,0 0 0 0 0,0 0 0 0 0,0 0 0 0 0,-1 0 1 0 0,1 0-1 0 0,0 0 0 0 0,0 0 0 0 0,0 0 1 0 0,-28 0-32 0 0,-11 4 13 0 0,0 2 0 0 0,-75 21 1 0 0,-80 37 42 0 0,-394 185 145 0 0,215-83-130 0 0,297-138 22 0 0,69-28-51 0 0,11-8-89 0 0,2 1 45 0 0,0 0 1 0 0,0 0-1 0 0,1 0 1 0 0,-1 1-1 0 0,12-8 1 0 0,43-27 55 0 0,-21 16-17 0 0,412-271-173 0 0,-440 289 121 0 0,11-9-32 0 0,-22 16 73 0 0,0-1 0 0 0,0 0 0 0 0,0 1 0 0 0,0-1 0 0 0,0 0-1 0 0,-1 0 1 0 0,1 0 0 0 0,0 1 0 0 0,-1-1 0 0 0,1 0 0 0 0,0 0 0 0 0,-1 0 0 0 0,1 0 0 0 0,-1 0 0 0 0,0-1 0 0 0,1-1 0 0 0,-7 2-21 0 0,-12 3 29 0 0,0 1 1 0 0,0 0-1 0 0,1 1 1 0 0,0 1-1 0 0,-1 1 0 0 0,-19 9 1 0 0,7-3-15 0 0,-403 162 67 0 0,324-129-59 0 0,-140 65 65 0 0,689-333-226 0 0,-175 87 282 0 0,-210 109-126 0 0,-21 11-121 0 0,0-1 1 0 0,42-31 0 0 0,-75 47 39 0 0,-6 2 4 0 0,-33 9 33 0 0,1 2 1 0 0,-41 19 0 0 0,22-8 62 0 0,-507 199 500 0 0,380-139-449 0 0,180-82-181 0 0,8-3-69 0 0,55-24 192 0 0,104-63 1 0 0,-156 84-3 0 0,-3 3-17 0 0,-5 2 13 0 0,1-1-1 0 0,0 1 0 0 0,-1 0 0 0 0,1 0 0 0 0,0-1 0 0 0,-1 1 0 0 0,1-1 1 0 0,-1 1-1 0 0,1-1 0 0 0,0 1 0 0 0,-1 0 0 0 0,1-1 0 0 0,-1 0 0 0 0,1 1 0 0 0,-1-1 1 0 0,0 1-1 0 0,1-1 0 0 0,-1 0 0 0 0,0 1 0 0 0,1-1 0 0 0,-1 0 0 0 0,1-1 0 0 0,-6 1 4 0 0,-10 2-11 0 0,0 0-1 0 0,1 2 0 0 0,0-1 0 0 0,-21 7 0 0 0,-61 25-60 0 0,66-22 83 0 0,-92 36-1 0 0,-129 73-1 0 0,238-114-8 0 0,11-5-73 0 0,12-8-89 0 0,460-277 353 0 0,-463 278-184 0 0,12-6 5 0 0,22-17 1 0 0,-41 28-15 0 0,0 0 0 0 0,0 0 1 0 0,0 0-1 0 0,0 0 0 0 0,-1 0 1 0 0,1 0-1 0 0,0 0 0 0 0,0 0 1 0 0,0-1-1 0 0,0 1 0 0 0,-1 0 0 0 0,1 0 1 0 0,0 0-1 0 0,0 0 0 0 0,0 0 1 0 0,0 0-1 0 0,0 0 0 0 0,0 0 1 0 0,-1-1-1 0 0,1 1 0 0 0,0 0 0 0 0,0 0 1 0 0,0 0-1 0 0,0 0 0 0 0,0 0 1 0 0,0-1-1 0 0,0 1 0 0 0,0 0 1 0 0,0 0-1 0 0,0 0 0 0 0,0 0 1 0 0,0-1-1 0 0,0 1 0 0 0,-1 0 0 0 0,1 0 1 0 0,0 0-1 0 0,1 0 0 0 0,-1-1 1 0 0,0 1-1 0 0,0 0 0 0 0,0 0 1 0 0,0 0-1 0 0,0 0 0 0 0,0 0 0 0 0,0-1 1 0 0,0 1-1 0 0,0 0 0 0 0,0 0 1 0 0,0 0-1 0 0,0 0 0 0 0,0 0 1 0 0,0-1-1 0 0,1 1 0 0 0,-1 0 1 0 0,0 0-1 0 0,0 0 0 0 0,-21 3 17 0 0,-21 9-28 0 0,0 2 0 0 0,-50 26 0 0 0,65-28 29 0 0,13-6-29 0 0,-184 87 283 0 0,163-74-211 0 0,1 2-1 0 0,0 1 0 0 0,-43 37 0 0 0,72-54-69 0 0,0-1 0 0 0,0 1-1 0 0,0 0 1 0 0,1 0 0 0 0,0 1 0 0 0,-5 6-1 0 0,9-12 8 0 0,0 0-1 0 0,0 1 1 0 0,0-1-1 0 0,0 0 0 0 0,0 0 1 0 0,0 0-1 0 0,0 0 1 0 0,0 0-1 0 0,0 0 1 0 0,-1 0-1 0 0,1 0 0 0 0,0 1 1 0 0,0-1-1 0 0,0 0 1 0 0,0 0-1 0 0,0 0 0 0 0,0 0 1 0 0,0 0-1 0 0,0 0 1 0 0,0 0-1 0 0,0 1 1 0 0,0-1-1 0 0,0 0 0 0 0,0 0 1 0 0,0 0-1 0 0,0 0 1 0 0,0 0-1 0 0,0 0 1 0 0,0 0-1 0 0,0 1 0 0 0,0-1 1 0 0,0 0-1 0 0,1 0 1 0 0,-1 0-1 0 0,0 0 1 0 0,0 0-1 0 0,0 0 0 0 0,0 0 1 0 0,0 0-1 0 0,0 0 1 0 0,0 1-1 0 0,0-1 1 0 0,0 0-1 0 0,0 0 0 0 0,0 0 1 0 0,1 0-1 0 0,-1 0 1 0 0,0 0-1 0 0,0 0 0 0 0,0 0 1 0 0,0 0-1 0 0,0 0 1 0 0,0 0-1 0 0,0 0 1 0 0,1 0-1 0 0,-1 0 0 0 0,0 0 1 0 0,0 0-1 0 0,0 0 1 0 0,0 0-1 0 0,11-2-46 0 0,-11 2 54 0 0,21-7 33 0 0,0-1-1 0 0,0-2 0 0 0,22-12 1 0 0,-4 2 4 0 0,-13 5-11 0 0,-14 9-22 0 0,0-1 0 0 0,0 2 0 0 0,17-6-1 0 0,-28 11-17 0 0,0 0-1 0 0,-1 0 1 0 0,1 0-1 0 0,-1 0 1 0 0,1 0-1 0 0,-1 0 1 0 0,1 0-1 0 0,-1 1 1 0 0,1-1-1 0 0,-1 0 1 0 0,1 0-1 0 0,-1 1 1 0 0,1-1-1 0 0,-1 0 1 0 0,1 1-1 0 0,-1-1 1 0 0,0 1-1 0 0,1-1 1 0 0,-1 0 0 0 0,0 1-1 0 0,1-1 1 0 0,-1 2-1 0 0,11 14 92 0 0,-5-6-83 0 0,17 16 19 0 0,1-1 0 0 0,1-1 1 0 0,40 31-1 0 0,-57-49-17 0 0,-8-5-19 0 0,1-1 0 0 0,-1 0-1 0 0,0 1 1 0 0,1-1 0 0 0,-1 1 0 0 0,0-1 0 0 0,1 0 0 0 0,-1 1 0 0 0,0-1 0 0 0,0 1-1 0 0,1-1 1 0 0,-1 0 0 0 0,0 1 0 0 0,0-1 0 0 0,0 1 0 0 0,0-1 0 0 0,0 1 0 0 0,1-1-1 0 0,-1 1 1 0 0,0-1 0 0 0,0 1 0 0 0,0-1 0 0 0,0 1 0 0 0,-1-1 0 0 0,1 1-1 0 0,0-1 1 0 0,0 1 0 0 0,0-1 0 0 0,0 1 0 0 0,0-1 0 0 0,-1 0 0 0 0,1 1 0 0 0,0-1-1 0 0,0 1 1 0 0,-1-1 0 0 0,1 1 0 0 0,-1-1 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756"/>
    </inkml:context>
    <inkml:brush xml:id="br0">
      <inkml:brushProperty name="width" value="0.05" units="cm"/>
      <inkml:brushProperty name="height" value="0.05" units="cm"/>
      <inkml:brushProperty name="color" value="#E71224"/>
    </inkml:brush>
  </inkml:definitions>
  <inkml:trace contextRef="#ctx0" brushRef="#br0">1 16 11941 0 0,'0'0'-288'0'0,"30"0"552"0"0,98 0 41 0 0,235-4 177 0 0,-219-2-102 0 0,-2 1-4052 0 0,-117 5 663 0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676"/>
    </inkml:context>
    <inkml:brush xml:id="br0">
      <inkml:brushProperty name="width" value="0.05" units="cm"/>
      <inkml:brushProperty name="height" value="0.05" units="cm"/>
      <inkml:brushProperty name="color" value="#66CC00"/>
    </inkml:brush>
  </inkml:definitions>
  <inkml:trace contextRef="#ctx0" brushRef="#br0">62 1 9316 0 0,'-19'43'1002'0'0,"-3"8"-32"0"0,16-24-682 0 0,0 1 0 0 0,2-1 0 0 0,1 1 0 0 0,1 0 0 0 0,3 36 0 0 0,-1-38-303 0 0,3-23-1606 0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032"/>
    </inkml:context>
    <inkml:brush xml:id="br0">
      <inkml:brushProperty name="width" value="0.05" units="cm"/>
      <inkml:brushProperty name="height" value="0.05" units="cm"/>
      <inkml:brushProperty name="color" value="#66CC00"/>
    </inkml:brush>
  </inkml:definitions>
  <inkml:trace contextRef="#ctx0" brushRef="#br0">0 11 6195 0 0,'0'0'4562'0'0,"95"-11"-4258"0"0,-68 11-160 0 0,0 0-96 0 0,0 0-48 0 0,-6 0 0 0 0,-1 0-368 0 0,-10 0-1585 0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551"/>
    </inkml:context>
    <inkml:brush xml:id="br0">
      <inkml:brushProperty name="width" value="0.05" units="cm"/>
      <inkml:brushProperty name="height" value="0.05" units="cm"/>
      <inkml:brushProperty name="color" value="#66CC00"/>
    </inkml:brush>
  </inkml:definitions>
  <inkml:trace contextRef="#ctx0" brushRef="#br0">44 54 6851 0 0,'0'0'849'0'0,"13"3"-700"0"0,3 2-132 0 0,-8-2-1 0 0,0-1 0 0 0,1 0-1 0 0,-1 0 1 0 0,15 1 0 0 0,31-3 1870 0 0,-53 0-1857 0 0,0 0-1 0 0,-1 0 1 0 0,1 0 0 0 0,0 0-1 0 0,0 0 1 0 0,-1 0 0 0 0,1-1-1 0 0,0 1 1 0 0,-1 0-1 0 0,1 0 1 0 0,0-1 0 0 0,-1 1-1 0 0,1 0 1 0 0,0-1 0 0 0,-1 1-1 0 0,1-1 1 0 0,0 1-1 0 0,-1-1 1 0 0,1 1 0 0 0,-1-1-1 0 0,1 0 1 0 0,-1 1 0 0 0,0-1-1 0 0,1 1 1 0 0,-1-1-1 0 0,1 0 1 0 0,-1 1 0 0 0,0-1-1 0 0,1-1 1 0 0,1-23 801 0 0,-2 24-817 0 0,0 0-9 0 0,-1 0-1 0 0,1-1 0 0 0,-1 1 1 0 0,1 0-1 0 0,-1 0 1 0 0,0 0-1 0 0,1-1 0 0 0,-1 1 1 0 0,0 0-1 0 0,0 0 1 0 0,0 0-1 0 0,0 0 0 0 0,0 0 1 0 0,0 1-1 0 0,0-1 1 0 0,0 0-1 0 0,-1 0 0 0 0,1 1 1 0 0,0-1-1 0 0,0 0 1 0 0,-1 1-1 0 0,1 0 0 0 0,0-1 1 0 0,-1 1-1 0 0,-1-1 1 0 0,-40-8 200 0 0,39 9-86 0 0,-2-1-12 0 0,-1 0 0 0 0,0 0-1 0 0,0 1 1 0 0,0 0 0 0 0,-11 2 0 0 0,15-2-96 0 0,0 1 1 0 0,0 0 0 0 0,0 0-1 0 0,0 0 1 0 0,0 0 0 0 0,0 1 0 0 0,1-1-1 0 0,-1 1 1 0 0,0 0 0 0 0,1 0-1 0 0,-1 0 1 0 0,1 0 0 0 0,0 0-1 0 0,-3 3 1 0 0,2-2 4 0 0,-1 1 0 0 0,1 0 0 0 0,0 0-1 0 0,1 0 1 0 0,-1 0 0 0 0,1 0 0 0 0,-1 1 0 0 0,1-1 0 0 0,0 1-1 0 0,1 0 1 0 0,-1-1 0 0 0,1 1 0 0 0,0 0 0 0 0,0 0-1 0 0,1 0 1 0 0,-1 0 0 0 0,1 6 0 0 0,0-9-8 0 0,0 0 0 0 0,0 1-1 0 0,0-1 1 0 0,1 0 0 0 0,-1 1 0 0 0,0-1 0 0 0,1 0 0 0 0,0 1-1 0 0,0 2 1 0 0,0-4-4 0 0,0 0 1 0 0,0 0-1 0 0,0 0 0 0 0,0 0 1 0 0,0 0-1 0 0,0 0 0 0 0,1 0 0 0 0,-1 0 1 0 0,0 0-1 0 0,1-1 0 0 0,-1 1 1 0 0,0 0-1 0 0,1-1 0 0 0,1 1 0 0 0,10 4 39 0 0,1-1 1 0 0,0-1-1 0 0,0 0 0 0 0,0-1 0 0 0,15 0 0 0 0,1-1-1115 0 0,40-4-1 0 0,-52-1-1511 0 0,-4-2-1513 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079"/>
    </inkml:context>
    <inkml:brush xml:id="br0">
      <inkml:brushProperty name="width" value="0.05" units="cm"/>
      <inkml:brushProperty name="height" value="0.05" units="cm"/>
      <inkml:brushProperty name="color" value="#66CC00"/>
    </inkml:brush>
  </inkml:definitions>
  <inkml:trace contextRef="#ctx0" brushRef="#br0">188 3 1233 0 0,'-3'1'10749'0'0,"-14"-1"-10744"0"0,1-2 20 0 0,1 1 1 0 0,-1 1 0 0 0,-22 2-1 0 0,33-1 1 0 0,0 0-1 0 0,0 0 0 0 0,1 0 0 0 0,-1 1 0 0 0,0-1 0 0 0,1 1 0 0 0,-1 0 0 0 0,1 0 0 0 0,0 1 0 0 0,-1 0 1 0 0,1-1-1 0 0,0 1 0 0 0,1 1 0 0 0,-1-1 0 0 0,-4 5 0 0 0,7-5-9 0 0,-1-1 0 0 0,1 1 0 0 0,0 0-1 0 0,1-1 1 0 0,-1 1 0 0 0,0 0 0 0 0,1-1 0 0 0,-1 1 0 0 0,1 0-1 0 0,0 0 1 0 0,0 0 0 0 0,0-1 0 0 0,1 6 0 0 0,-1 4-1 0 0,1-11-9 0 0,-1 1-1 0 0,1-1 1 0 0,0 0-1 0 0,-1 1 1 0 0,1-1-1 0 0,0 0 0 0 0,0 0 1 0 0,0 1-1 0 0,0-1 1 0 0,0 0-1 0 0,0 0 0 0 0,0 0 1 0 0,0 0-1 0 0,0 0 1 0 0,1 0-1 0 0,-1-1 0 0 0,0 1 1 0 0,1 0-1 0 0,-1-1 1 0 0,0 1-1 0 0,1 0 0 0 0,1-1 1 0 0,4 3 5 0 0,0-1 0 0 0,0 0 0 0 0,12 2 0 0 0,53 1-772 0 0,-23-9-3366 0 0,-26-2-248 0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637"/>
    </inkml:context>
    <inkml:brush xml:id="br0">
      <inkml:brushProperty name="width" value="0.05" units="cm"/>
      <inkml:brushProperty name="height" value="0.05" units="cm"/>
      <inkml:brushProperty name="color" value="#66CC00"/>
    </inkml:brush>
  </inkml:definitions>
  <inkml:trace contextRef="#ctx0" brushRef="#br0">8 3 2753 0 0,'0'0'5549'0'0,"0"-2"-4088"0"0,-1 4 77 0 0,-2 17-580 0 0,1 1 0 0 0,0 29 0 0 0,3-10-2123 0 0,-1-5-3198 0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1.684"/>
    </inkml:context>
    <inkml:brush xml:id="br0">
      <inkml:brushProperty name="width" value="0.05" units="cm"/>
      <inkml:brushProperty name="height" value="0.05" units="cm"/>
      <inkml:brushProperty name="color" value="#66CC00"/>
    </inkml:brush>
  </inkml:definitions>
  <inkml:trace contextRef="#ctx0" brushRef="#br0">77 4 2497 0 0,'0'0'6619'0'0,"0"-2"-6328"0"0,0 1-39 0 0,0 4 58 0 0,-1 15 271 0 0,-1-1 0 0 0,-3 18 0 0 0,-19 41 138 0 0,10-34 23 0 0,-13 59 1 0 0,25-82-542 0 0,1 0 0 0 0,1 37 0 0 0,1-15-212 0 0,0-40 8 0 0,-1 1 1 0 0,0-1-1 0 0,1 0 1 0 0,-1 0-1 0 0,1 0 0 0 0,-1 0 1 0 0,1 0-1 0 0,0 0 1 0 0,-1 0-1 0 0,1 0 0 0 0,0 0 1 0 0,0 0-1 0 0,0 0 1 0 0,0 0-1 0 0,0 0 1 0 0,-1-1-1 0 0,1 1 0 0 0,1 0 1 0 0,-1-1-1 0 0,0 1 1 0 0,0-1-1 0 0,0 1 0 0 0,0-1 1 0 0,0 1-1 0 0,0-1 1 0 0,1 0-1 0 0,-1 0 0 0 0,0 1 1 0 0,0-1-1 0 0,2 0 1 0 0,8 1-830 0 0,-1 0 0 0 0,16 0 0 0 0,-21-1-111 0 0,5 0-1378 0 0,-6 0-840 0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2.183"/>
    </inkml:context>
    <inkml:brush xml:id="br0">
      <inkml:brushProperty name="width" value="0.05" units="cm"/>
      <inkml:brushProperty name="height" value="0.05" units="cm"/>
      <inkml:brushProperty name="color" value="#66CC00"/>
    </inkml:brush>
  </inkml:definitions>
  <inkml:trace contextRef="#ctx0" brushRef="#br0">1 24 1329 0 0,'0'0'8283'0'0,"0"-2"-7864"0"0,0 2-369 0 0,0-1-1 0 0,0 0 1 0 0,0 1-1 0 0,0-1 0 0 0,0 0 1 0 0,1 1-1 0 0,-1-1 1 0 0,0 1-1 0 0,0-1 1 0 0,1 1-1 0 0,-1-1 0 0 0,1 0 1 0 0,-1 1-1 0 0,0-1 1 0 0,1 1-1 0 0,-1-1 1 0 0,1 1-1 0 0,-1 0 1 0 0,1-1-1 0 0,-1 1 0 0 0,1 0 1 0 0,-1-1-1 0 0,1 1 1 0 0,0-1-1 0 0,23-5 851 0 0,30 4-188 0 0,-47 2-750 0 0,34 0-123 0 0,3 0-5182 0 0,-34 0 1143 0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036"/>
    </inkml:context>
    <inkml:brush xml:id="br0">
      <inkml:brushProperty name="width" value="0.05" units="cm"/>
      <inkml:brushProperty name="height" value="0.05" units="cm"/>
      <inkml:brushProperty name="color" value="#66CC00"/>
    </inkml:brush>
  </inkml:definitions>
  <inkml:trace contextRef="#ctx0" brushRef="#br0">48 0 1313 0 0,'0'0'7814'0'0,"-2"0"-7575"0"0,1 0 1 0 0,-1 0 0 0 0,1 0-1 0 0,-1 0 1 0 0,1 0-1 0 0,-1 0 1 0 0,1 1-1 0 0,-1-1 1 0 0,-1 1 0 0 0,1 1-139 0 0,0 0 0 0 0,0 1 1 0 0,1-1-1 0 0,-1 0 1 0 0,1 1-1 0 0,-1 0 1 0 0,1-1-1 0 0,0 1 0 0 0,-2 4 1 0 0,-7 28 679 0 0,8-25-680 0 0,1 0 1 0 0,0 0-1 0 0,1 13 0 0 0,1-11-92 0 0,0-12-2 0 0,0 1 1 0 0,0 0 0 0 0,1-1-1 0 0,-1 1 1 0 0,0-1 0 0 0,1 0-1 0 0,-1 1 1 0 0,0-1 0 0 0,1 0-1 0 0,-1 0 1 0 0,0 0-1 0 0,1 0 1 0 0,-1 0 0 0 0,1 0-1 0 0,2-1 1 0 0,0 1 14 0 0,4 0 4 0 0,0 0 0 0 0,0-1 0 0 0,0 0 0 0 0,0 0 0 0 0,0-1 1 0 0,0 0-1 0 0,9-4 0 0 0,-13 4-9 0 0,0 0-1 0 0,0 0 1 0 0,0 0 0 0 0,0-1-1 0 0,0 0 1 0 0,0 0-1 0 0,-1 0 1 0 0,0 0 0 0 0,1 0-1 0 0,-1-1 1 0 0,0 0 0 0 0,-1 1-1 0 0,1-1 1 0 0,3-6 0 0 0,-1 1-8 0 0,-4 7 2 0 0,1 0 1 0 0,-1 0-1 0 0,1-1 1 0 0,-1 1-1 0 0,0-1 1 0 0,0 1-1 0 0,1-6 1 0 0,-2 8 1 0 0,0 17-272 0 0,0 35 305 0 0,0-51-40 0 0,1 0 0 0 0,-1 0-1 0 0,1-1 1 0 0,-1 1 0 0 0,0 0 0 0 0,1 0 0 0 0,0-1 0 0 0,-1 1 0 0 0,1 0-1 0 0,-1-1 1 0 0,1 1 0 0 0,0 0 0 0 0,-1-1 0 0 0,1 1 0 0 0,0-1 0 0 0,0 0-1 0 0,0 1 1 0 0,-1-1 0 0 0,1 1 0 0 0,0-1 0 0 0,0 0 0 0 0,0 0 0 0 0,0 1-1 0 0,-1-1 1 0 0,1 0 0 0 0,0 0 0 0 0,0 0 0 0 0,1 0 0 0 0,32 2-5269 0 0,-31-3 3145 0 0,3 1-3562 0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758"/>
    </inkml:context>
    <inkml:brush xml:id="br0">
      <inkml:brushProperty name="width" value="0.05" units="cm"/>
      <inkml:brushProperty name="height" value="0.05" units="cm"/>
      <inkml:brushProperty name="color" value="#66CC00"/>
    </inkml:brush>
  </inkml:definitions>
  <inkml:trace contextRef="#ctx0" brushRef="#br0">1 70 2129 0 0,'0'0'7275'0'0,"0"13"-6186"0"0,0 61 1203 0 0,0-73-2341 0 0,7-12 306 0 0,-5 2-195 0 0,-1 0 0 0 0,1 0 0 0 0,-1 0 0 0 0,-1-1 0 0 0,0 1 0 0 0,-2-15 0 0 0,1-5 125 0 0,1 21-124 0 0,0-9-77 0 0,1 16 12 0 0,-1 1-1 0 0,0-1 1 0 0,0 1 0 0 0,0-1-1 0 0,1 1 1 0 0,-1-1 0 0 0,0 1 0 0 0,1-1-1 0 0,-1 1 1 0 0,0-1 0 0 0,1 1-1 0 0,-1-1 1 0 0,0 1 0 0 0,1 0 0 0 0,-1-1-1 0 0,1 1 1 0 0,-1 0 0 0 0,1-1 0 0 0,-1 1-1 0 0,1 0 1 0 0,-1 0 0 0 0,1-1-1 0 0,-1 1 1 0 0,1 0 0 0 0,0 0 0 0 0,16-2-496 0 0,0 1 0 0 0,0 0 1 0 0,23 3-1 0 0,-37-2 248 0 0,-2 0 32 0 0,0 0 0 0 0,0 0 1 0 0,0 0-1 0 0,1 0 0 0 0,-1 0 1 0 0,0 1-1 0 0,0-1 0 0 0,0 0 1 0 0,0 1-1 0 0,0-1 0 0 0,0 1 1 0 0,0-1-1 0 0,0 1 0 0 0,0-1 1 0 0,0 1-1 0 0,0-1 0 0 0,0 1 1 0 0,0 0-1 0 0,-1 0 0 0 0,1 0 1 0 0,0-1-1 0 0,0 1 0 0 0,0 2 1 0 0,9 9-5474 0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5.351"/>
    </inkml:context>
    <inkml:brush xml:id="br0">
      <inkml:brushProperty name="width" value="0.05" units="cm"/>
      <inkml:brushProperty name="height" value="0.05" units="cm"/>
      <inkml:brushProperty name="color" value="#66CC00"/>
    </inkml:brush>
  </inkml:definitions>
  <inkml:trace contextRef="#ctx0" brushRef="#br0">81 80 5939 0 0,'0'0'2419'0'0,"4"0"-2296"0"0,9 1-85 0 0,-5 0 157 0 0,0-1 0 0 0,0 0 0 0 0,1 0 0 0 0,-1 0 0 0 0,0-1 0 0 0,0 0 0 0 0,9-3 0 0 0,-16 3-140 0 0,0 0 0 0 0,1 0 0 0 0,-1-1 1 0 0,0 1-1 0 0,0 0 0 0 0,0-1 0 0 0,0 1 0 0 0,0-1 0 0 0,0 1 0 0 0,0-1 0 0 0,-1 0 0 0 0,1 1 0 0 0,0-1 0 0 0,-1 0 0 0 0,0 1 0 0 0,1-1 0 0 0,-1 0 0 0 0,0 0 0 0 0,0 0 1 0 0,0 1-1 0 0,0-1 0 0 0,0 0 0 0 0,0 0 0 0 0,-1-3 0 0 0,1-4 222 0 0,-1 8-267 0 0,1 0-1 0 0,0-1 0 0 0,-1 1 0 0 0,1 1 1 0 0,0-1-1 0 0,-1 0 0 0 0,0 0 1 0 0,1 0-1 0 0,-1 0 0 0 0,1 0 0 0 0,-1 0 1 0 0,0 0-1 0 0,0 1 0 0 0,1-1 1 0 0,-1 0-1 0 0,0 1 0 0 0,0-1 0 0 0,0 1 1 0 0,0-1-1 0 0,0 0 0 0 0,0 1 1 0 0,0 0-1 0 0,0-1 0 0 0,0 1 0 0 0,0 0 1 0 0,0-1-1 0 0,0 1 0 0 0,0 0 1 0 0,-2 0-1 0 0,-34-3 137 0 0,24 3-53 0 0,3 0-42 0 0,1 0 0 0 0,0 0-1 0 0,-1 1 1 0 0,-12 3 0 0 0,19-4-11 0 0,1 1 1 0 0,-1 0-1 0 0,0 0 1 0 0,1 0-1 0 0,-1 1 1 0 0,1-1-1 0 0,0 1 1 0 0,-1-1 0 0 0,1 1-1 0 0,0 0 1 0 0,0 0-1 0 0,0-1 1 0 0,0 2-1 0 0,0-1 1 0 0,1 0-1 0 0,-1 0 1 0 0,1 0-1 0 0,-1 1 1 0 0,-1 4-1 0 0,2-3-2 0 0,-1 0-1 0 0,1 0 1 0 0,0 0-1 0 0,1 0 1 0 0,-1 1-1 0 0,1-1 1 0 0,0 0-1 0 0,0 6 1 0 0,0-8-19 0 0,0 0 0 0 0,0 0 0 0 0,1 1 0 0 0,-1-1 1 0 0,1 0-1 0 0,-1 0 0 0 0,1 0 0 0 0,0 0 0 0 0,0 0 1 0 0,0 0-1 0 0,0 0 0 0 0,0 0 0 0 0,0 0 1 0 0,0 0-1 0 0,1-1 0 0 0,-1 1 0 0 0,3 1 0 0 0,3 3 21 0 0,1-2 0 0 0,1 1 0 0 0,-1-1 0 0 0,1-1 0 0 0,-1 0 0 0 0,1 0 0 0 0,0 0 0 0 0,16 2 0 0 0,25-1-1092 0 0,0-3-3345 0 0,-48-1 4079 0 0,16 0-5616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112"/>
    </inkml:context>
    <inkml:brush xml:id="br0">
      <inkml:brushProperty name="width" value="0.05" units="cm"/>
      <inkml:brushProperty name="height" value="0.05" units="cm"/>
      <inkml:brushProperty name="color" value="#E71224"/>
    </inkml:brush>
  </inkml:definitions>
  <inkml:trace contextRef="#ctx0" brushRef="#br0">0 51 6291 0 0,'0'0'6670'0'0,"35"-5"-6702"0"0,115-13 114 0 0,57 0-260 0 0,241 9 0 0 0,-311 9-1867 0 0,-93 0-556 0 0,-3 2-1870 0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2.263"/>
    </inkml:context>
    <inkml:brush xml:id="br0">
      <inkml:brushProperty name="width" value="0.05" units="cm"/>
      <inkml:brushProperty name="height" value="0.05" units="cm"/>
      <inkml:brushProperty name="color" value="#66CC00"/>
    </inkml:brush>
  </inkml:definitions>
  <inkml:trace contextRef="#ctx0" brushRef="#br0">0 657 1969 0 0,'0'0'11589'0'0,"18"13"-11706"0"0,-9-11 219 0 0,0-1 1 0 0,0 1-1 0 0,0-2 0 0 0,1 1 1 0 0,-1-1-1 0 0,14-2 1 0 0,-9 1 44 0 0,5-1-25 0 0,0-1-1 0 0,0 0 1 0 0,0-2-1 0 0,-1 0 1 0 0,20-9-1 0 0,90-44-29 0 0,-100 44-72 0 0,29-17 21 0 0,-1-3 0 0 0,95-78 0 0 0,45-27-52 0 0,-115 92-15 0 0,3 4 0 0 0,1 3 0 0 0,166-51 0 0 0,-216 82-73 0 0,0 2 0 0 0,0 1 0 0 0,38-1 1 0 0,45 4-6249 0 0,-112 3 2721 0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022"/>
    </inkml:context>
    <inkml:brush xml:id="br0">
      <inkml:brushProperty name="width" value="0.05" units="cm"/>
      <inkml:brushProperty name="height" value="0.05" units="cm"/>
      <inkml:brushProperty name="color" value="#66CC00"/>
    </inkml:brush>
  </inkml:definitions>
  <inkml:trace contextRef="#ctx0" brushRef="#br0">11 24 3410 0 0,'0'0'4895'0'0,"-2"-4"-4473"0"0,0 1-107 0 0,-3-6-461 0 0,4 1 4320 0 0,4 9-4198 0 0,50 12 708 0 0,79 30 1 0 0,-85-27-685 0 0,1 1 34 0 0,-43-9-714 0 0,-5-8 545 0 0,0 1 1 0 0,0-1 0 0 0,0 0-1 0 0,0 0 1 0 0,0 0-1 0 0,0 0 1 0 0,0 1-1 0 0,0-1 1 0 0,0 0-1 0 0,0 0 1 0 0,0 0 0 0 0,0 0-1 0 0,0 1 1 0 0,-1-1-1 0 0,1 0 1 0 0,-3 2-2824 0 0,-14 0-2629 0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808"/>
    </inkml:context>
    <inkml:brush xml:id="br0">
      <inkml:brushProperty name="width" value="0.05" units="cm"/>
      <inkml:brushProperty name="height" value="0.05" units="cm"/>
      <inkml:brushProperty name="color" value="#66CC00"/>
    </inkml:brush>
  </inkml:definitions>
  <inkml:trace contextRef="#ctx0" brushRef="#br0">5 123 1857 0 0,'0'0'8246'0'0,"0"1"-8211"0"0,0-1 0 0 0,0 0 0 0 0,0 0 0 0 0,0 0-1 0 0,-1 0 1 0 0,1 0 0 0 0,0 0 0 0 0,0 0 0 0 0,0 0-1 0 0,0 0 1 0 0,0 0 0 0 0,-1 0 0 0 0,1 0 0 0 0,0 0-1 0 0,0 0 1 0 0,0 0 0 0 0,0 0 0 0 0,0 0 0 0 0,0 0-1 0 0,-1 0 1 0 0,1 0 0 0 0,0 0 0 0 0,0 0 0 0 0,0 0-1 0 0,0-1 1 0 0,0 1 0 0 0,0 0 0 0 0,0 0 0 0 0,-1 0-1 0 0,1 0 1 0 0,0 0 0 0 0,0 0 0 0 0,0 0 0 0 0,0 0-1 0 0,0 0 1 0 0,0-1 0 0 0,0 1 0 0 0,0 0 0 0 0,0 0 0 0 0,0 0-1 0 0,0 0 1 0 0,0 0 0 0 0,-1 0 0 0 0,1-1 0 0 0,0 1-1 0 0,0 0 1 0 0,0 0 0 0 0,0 0 0 0 0,0 0 0 0 0,0 0-1 0 0,0 0 1 0 0,0-1 0 0 0,0 1 0 0 0,0 0 0 0 0,1 0-1 0 0,-1 0 1 0 0,0 0 0 0 0,0 0 0 0 0,0 0 0 0 0,0-1-1 0 0,0 1 1 0 0,0 0 0 0 0,0 0 0 0 0,0 0 0 0 0,15-10 116 0 0,0 2-1 0 0,0 0 1 0 0,21-8 0 0 0,0 0-39 0 0,-3 1-24 0 0,1 1 0 0 0,60-15 0 0 0,-82 27-352 0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236"/>
    </inkml:context>
    <inkml:brush xml:id="br0">
      <inkml:brushProperty name="width" value="0.05" units="cm"/>
      <inkml:brushProperty name="height" value="0.05" units="cm"/>
      <inkml:brushProperty name="color" value="#66CC00"/>
    </inkml:brush>
  </inkml:definitions>
  <inkml:trace contextRef="#ctx0" brushRef="#br0">206 0 3362 0 0,'0'0'6923'0'0,"0"8"-6755"0"0,-4 126 1923 0 0,2 98-799 0 0,3-224-1295 0 0,0 0 0 0 0,1-1 1 0 0,0 1-1 0 0,0 0 0 0 0,4 9 1 0 0,2 2-492 0 0,-8-19 390 0 0,0 1 0 0 0,0 0 0 0 0,0-1 0 0 0,0 1 0 0 0,0-1 0 0 0,0 1 0 0 0,0-1 0 0 0,0 1 0 0 0,0 0 0 0 0,0-1 0 0 0,0 1 0 0 0,-1-1 0 0 0,1 1 0 0 0,0-1 0 0 0,0 1-1 0 0,-1-1 1 0 0,1 1 0 0 0,0 0 0 0 0,0-1 0 0 0,-1 0 0 0 0,1 1 0 0 0,-1-1 0 0 0,1 1 0 0 0,0-1 0 0 0,-1 1 0 0 0,1-1 0 0 0,-1 0 0 0 0,1 1 0 0 0,-1-1 0 0 0,1 0 0 0 0,-1 0 0 0 0,1 1 0 0 0,-1-1 0 0 0,1 0 0 0 0,-1 0 0 0 0,1 0 0 0 0,-1 0 0 0 0,0 1 0 0 0,1-1 0 0 0,-1 0-1 0 0,1 0 1 0 0,-1 0 0 0 0,0 0 0 0 0,0-1 0 0 0,-38 1-499 0 0,26-1-155 0 0,-134-6-1155 0 0,140 6 5156 0 0,12-1-1659 0 0,11 0-1093 0 0,178 1 971 0 0,-103 2-6265 0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890"/>
    </inkml:context>
    <inkml:brush xml:id="br0">
      <inkml:brushProperty name="width" value="0.05" units="cm"/>
      <inkml:brushProperty name="height" value="0.05" units="cm"/>
      <inkml:brushProperty name="color" value="#66CC00"/>
    </inkml:brush>
  </inkml:definitions>
  <inkml:trace contextRef="#ctx0" brushRef="#br0">1 6 5378 0 0,'0'0'5344'0'0,"15"-1"-5269"0"0,105-4 362 0 0,-14 5 38 0 0,129 16 0 0 0,-182-12-2652 0 0,-38-4-355 0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546"/>
    </inkml:context>
    <inkml:brush xml:id="br0">
      <inkml:brushProperty name="width" value="0.05" units="cm"/>
      <inkml:brushProperty name="height" value="0.05" units="cm"/>
      <inkml:brushProperty name="color" value="#66CC00"/>
    </inkml:brush>
  </inkml:definitions>
  <inkml:trace contextRef="#ctx0" brushRef="#br0">0 6 6355 0 0,'0'0'5346'0'0,"44"-6"-5298"0"0,-16 6 16 0 0,2 0 0 0 0,-6 0 0 0 0,-1 0-80 0 0,-6 0 0 0 0,-3 0 64 0 0,-4 0-352 0 0,-7 0-848 0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873"/>
    </inkml:context>
    <inkml:brush xml:id="br0">
      <inkml:brushProperty name="width" value="0.05" units="cm"/>
      <inkml:brushProperty name="height" value="0.05" units="cm"/>
      <inkml:brushProperty name="color" value="#66CC00"/>
    </inkml:brush>
  </inkml:definitions>
  <inkml:trace contextRef="#ctx0" brushRef="#br0">140 8 5907 0 0,'-33'-4'1220'0'0,"13"2"428"0"0,-27 0 0 0 0,45 3-1607 0 0,1 0-1 0 0,0-1 1 0 0,0 1-1 0 0,0 0 1 0 0,0-1-1 0 0,0 1 1 0 0,1 0-1 0 0,-1 0 1 0 0,0 0-1 0 0,0 0 1 0 0,0 0-1 0 0,1 0 1 0 0,-1 0-1 0 0,1 0 0 0 0,-1 0 1 0 0,0 0-1 0 0,1 0 1 0 0,0 0-1 0 0,-1 0 1 0 0,1 3-1 0 0,-2 1 76 0 0,-3 5 142 0 0,2 0 1 0 0,0 0-1 0 0,0 1 0 0 0,1-1 0 0 0,0 1 1 0 0,-1 12-1 0 0,3 67 820 0 0,1-45-930 0 0,-1-31-119 0 0,2 0 0 0 0,0 0 0 0 0,0-1 0 0 0,9 27 0 0 0,-2-10-52 0 0,-8-25-542 0 0,-1 0 0 0 0,1 0-1 0 0,-1 0 1 0 0,-1 8 0 0 0,1-2-2022 0 0,0-11 2440 0 0,-1 1 1 0 0,1-1-1 0 0,0 0 0 0 0,0 0 1 0 0,0 1-1 0 0,-1-1 0 0 0,1 0 0 0 0,0 0 1 0 0,-1 0-1 0 0,1 0 0 0 0,0 1 0 0 0,0-1 1 0 0,-1 0-1 0 0,1 0 0 0 0,0 0 0 0 0,-1 0 1 0 0,1 0-1 0 0,0 0 0 0 0,-1 0 1 0 0,1 0-1 0 0,0 0 0 0 0,-1 0 0 0 0,1 0 1 0 0,0 0-1 0 0,-1 0 0 0 0,1 0 0 0 0,0 0 1 0 0,-1 0-1 0 0,0 0-653 0 0,-9 0-3053 0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231"/>
    </inkml:context>
    <inkml:brush xml:id="br0">
      <inkml:brushProperty name="width" value="0.05" units="cm"/>
      <inkml:brushProperty name="height" value="0.05" units="cm"/>
      <inkml:brushProperty name="color" value="#66CC00"/>
    </inkml:brush>
  </inkml:definitions>
  <inkml:trace contextRef="#ctx0" brushRef="#br0">1 0 5843 0 0,'0'0'4226'0'0,"91"8"-4162"0"0,-54-1 48 0 0,1 2-64 0 0,-8-2 0 0 0,-3 1-32 0 0,-7-3-112 0 0,-9-3-1313 0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876"/>
    </inkml:context>
    <inkml:brush xml:id="br0">
      <inkml:brushProperty name="width" value="0.05" units="cm"/>
      <inkml:brushProperty name="height" value="0.05" units="cm"/>
      <inkml:brushProperty name="color" value="#66CC00"/>
    </inkml:brush>
  </inkml:definitions>
  <inkml:trace contextRef="#ctx0" brushRef="#br0">39 73 2129 0 0,'0'0'4511'0'0,"7"2"-4473"0"0,7 2 277 0 0,0-1 1 0 0,0-1-1 0 0,0 0 1 0 0,1-1 0 0 0,-1-1-1 0 0,25-2 1 0 0,-38 2-241 0 0,0-1 1 0 0,0 1-1 0 0,0-1 0 0 0,-1 1 1 0 0,1-1-1 0 0,0 0 0 0 0,-1 1 1 0 0,1-1-1 0 0,0 0 1 0 0,-1 0-1 0 0,1 1 0 0 0,-1-1 1 0 0,1 0-1 0 0,-1 0 1 0 0,1 0-1 0 0,-1 0 0 0 0,0 0 1 0 0,1 0-1 0 0,-1 1 0 0 0,0-1 1 0 0,0 0-1 0 0,0 0 1 0 0,1 0-1 0 0,-1 0 0 0 0,0 0 1 0 0,-1-1-1 0 0,2 0 16 0 0,-1 0-1 0 0,0 0 1 0 0,0 1-1 0 0,-1-1 1 0 0,1 0-1 0 0,0 0 1 0 0,0 1-1 0 0,-1-1 1 0 0,1 0 0 0 0,-1 1-1 0 0,0-1 1 0 0,1 0-1 0 0,-1 1 1 0 0,-2-3-1 0 0,0 1-69 0 0,-1 0 0 0 0,0 0 1 0 0,0 1-1 0 0,-1 0 0 0 0,1-1 0 0 0,0 2 0 0 0,-1-1 0 0 0,-6-2 0 0 0,-40-6 245 0 0,47 9-229 0 0,0 1 0 0 0,0 0 0 0 0,0 0 0 0 0,0 0 0 0 0,0 0 0 0 0,0 0 0 0 0,0 1-1 0 0,1 0 1 0 0,-1 0 0 0 0,0 0 0 0 0,-6 2 0 0 0,8-2-42 0 0,1 1 0 0 0,-1-1 0 0 0,0 0 0 0 0,1 1-1 0 0,-1-1 1 0 0,1 1 0 0 0,-1-1 0 0 0,1 1 0 0 0,-1 0 0 0 0,1-1 0 0 0,0 1 0 0 0,0 0 0 0 0,0 0 0 0 0,0 0 0 0 0,0 0 0 0 0,1 0-1 0 0,-1 0 1 0 0,0 0 0 0 0,1 0 0 0 0,0 1 0 0 0,-1-1 0 0 0,1 2 0 0 0,0-2-9 0 0,-1 9-75 0 0,0-1 1 0 0,1 1-1 0 0,2 15 1 0 0,-2-23 86 0 0,1 0 1 0 0,-1 0-1 0 0,1 0 1 0 0,0 0 0 0 0,0 0-1 0 0,0 0 1 0 0,1-1-1 0 0,-1 1 1 0 0,1 0 0 0 0,-1-1-1 0 0,1 1 1 0 0,0-1-1 0 0,0 0 1 0 0,0 1 0 0 0,0-1-1 0 0,4 3 1 0 0,2 1 7 0 0,1-1 1 0 0,-1 0-1 0 0,1-1 1 0 0,0 0-1 0 0,0 0 1 0 0,1-1-1 0 0,12 3 1 0 0,-10-3-1110 0 0,-1-1 0 0 0,1-1 0 0 0,14 0 0 0 0,-12-1-2485 0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8.705"/>
    </inkml:context>
    <inkml:brush xml:id="br0">
      <inkml:brushProperty name="width" value="0.05" units="cm"/>
      <inkml:brushProperty name="height" value="0.05" units="cm"/>
      <inkml:brushProperty name="color" value="#66CC00"/>
    </inkml:brush>
  </inkml:definitions>
  <inkml:trace contextRef="#ctx0" brushRef="#br0">42 92 3906 0 0,'0'0'3847'0'0,"-1"2"-3820"0"0,0 2 27 0 0,1-1 0 0 0,-1 0 0 0 0,1 1 0 0 0,-1-1 0 0 0,1 0 0 0 0,0 1 0 0 0,1-1 0 0 0,-1 1 0 0 0,1-1 1 0 0,-1 0-1 0 0,1 1 0 0 0,0-1 0 0 0,0 0 0 0 0,0 0 0 0 0,2 4 0 0 0,-1-5-34 0 0,-1 0-1 0 0,1 0 1 0 0,0 0-1 0 0,0 0 1 0 0,-1 0-1 0 0,1 0 0 0 0,1 0 1 0 0,-1-1-1 0 0,0 1 1 0 0,0-1-1 0 0,0 0 1 0 0,1 1-1 0 0,-1-1 1 0 0,1 0-1 0 0,-1 0 1 0 0,1-1-1 0 0,-1 1 1 0 0,1 0-1 0 0,0-1 1 0 0,-1 0-1 0 0,4 1 0 0 0,2-1 124 0 0,-1 1 0 0 0,1-1-1 0 0,-1 0 1 0 0,1-1-1 0 0,10-2 1 0 0,-15 3-97 0 0,-1-1 0 0 0,1 0 0 0 0,0-1-1 0 0,-1 1 1 0 0,1 0 0 0 0,-1-1 0 0 0,0 1 0 0 0,1-1 0 0 0,-1 0-1 0 0,0 0 1 0 0,0 1 0 0 0,0-2 0 0 0,0 1 0 0 0,0 0 0 0 0,-1 0 0 0 0,1 0-1 0 0,2-5 1 0 0,-2 1-2 0 0,0 0-1 0 0,0 0 0 0 0,0 0 0 0 0,-1 0 1 0 0,0 0-1 0 0,0 0 0 0 0,-1 0 0 0 0,0 0 1 0 0,0-13-1 0 0,-1 4 61 0 0,1 13-101 0 0,0 0 0 0 0,-1 0 1 0 0,1 0-1 0 0,-1-1 0 0 0,0 1 1 0 0,1 0-1 0 0,-1 0 0 0 0,0 0 1 0 0,0 0-1 0 0,0 1 0 0 0,-1-1 1 0 0,1 0-1 0 0,0 0 0 0 0,-1 1 1 0 0,1-1-1 0 0,-1 0 0 0 0,0 1 1 0 0,1 0-1 0 0,-1-1 0 0 0,0 1 1 0 0,0 0-1 0 0,0 0 0 0 0,0 0 1 0 0,0 0-1 0 0,0 0 0 0 0,0 1 1 0 0,-3-2-1 0 0,-4 0-74 0 0,-1-1 0 0 0,1 1-1 0 0,0 1 1 0 0,-1 0 0 0 0,-11 0 0 0 0,17 1 64 0 0,-1 1 1 0 0,1 0-1 0 0,-1-1 0 0 0,1 1 0 0 0,0 1 1 0 0,0-1-1 0 0,-1 1 0 0 0,1-1 0 0 0,0 1 1 0 0,0 1-1 0 0,1-1 0 0 0,-1 0 0 0 0,0 1 1 0 0,1 0-1 0 0,-1 0 0 0 0,1 0 0 0 0,0 0 1 0 0,0 0-1 0 0,0 1 0 0 0,1-1 0 0 0,-1 1 1 0 0,1 0-1 0 0,0 0 0 0 0,0 0 0 0 0,0 0 1 0 0,0 0-1 0 0,1 0 0 0 0,0 0 0 0 0,0 1 1 0 0,0-1-1 0 0,0 0 0 0 0,0 1 0 0 0,1 7 1 0 0,0-2-76 0 0,0-6 73 0 0,0 1 1 0 0,0-1 0 0 0,0 1 0 0 0,0-1 0 0 0,1 1 0 0 0,2 6 0 0 0,-2-9 15 0 0,-1 0 1 0 0,1-1-1 0 0,0 1 1 0 0,1-1-1 0 0,-1 1 1 0 0,0-1-1 0 0,0 0 1 0 0,0 1-1 0 0,1-1 1 0 0,-1 0-1 0 0,1 0 1 0 0,-1 0-1 0 0,1 0 1 0 0,-1 0-1 0 0,1 0 1 0 0,0 0-1 0 0,-1-1 1 0 0,1 1-1 0 0,0-1 1 0 0,1 1-1 0 0,13 2 77 0 0,-1-1-1 0 0,0-1 1 0 0,1 0 0 0 0,-1-1-1 0 0,26-3 1 0 0,-30 1-19 0 0,-1 1 0 0 0,1-2 0 0 0,-1 0 0 0 0,0 0 0 0 0,0 0 0 0 0,0-2 0 0 0,0 1 0 0 0,-1-1 0 0 0,0 0 0 0 0,0-1 0 0 0,0 0 0 0 0,-1-1 0 0 0,12-10 0 0 0,-20 17-69 0 0,0 0 0 0 0,0 0 0 0 0,0-1 0 0 0,0 1 0 0 0,1 0 1 0 0,-1 0-1 0 0,0 0 0 0 0,0 0 0 0 0,0 0 0 0 0,0 0 0 0 0,0 0 1 0 0,1 0-1 0 0,-1 0 0 0 0,0 0 0 0 0,0 0 0 0 0,0 0 0 0 0,1 0 1 0 0,-1 0-1 0 0,0 0 0 0 0,0 0 0 0 0,0 0 0 0 0,0 0 0 0 0,1 0 1 0 0,-1 0-1 0 0,0 0 0 0 0,0 0 0 0 0,0 0 0 0 0,0 0 0 0 0,0 0 1 0 0,1 1-1 0 0,-1-1 0 0 0,0 0 0 0 0,0 0 0 0 0,0 0 0 0 0,0 0 1 0 0,0 0-1 0 0,0 0 0 0 0,1 1 0 0 0,-1-1 0 0 0,0 0 0 0 0,0 0 1 0 0,0 0-1 0 0,0 0 0 0 0,0 0 0 0 0,0 1 0 0 0,0-1 0 0 0,0 0 1 0 0,0 0-1 0 0,0 0 0 0 0,0 0 0 0 0,0 1 0 0 0,0-1 0 0 0,0 0 1 0 0,4 12-179 0 0,-4-11 194 0 0,1 5 28 0 0,1 0-1 0 0,0 0 0 0 0,0 0 0 0 0,1-1 1 0 0,5 11-1 0 0,-6-14-200 0 0,-1 1-1 0 0,1-1 1 0 0,0 0-1 0 0,0 0 1 0 0,0 0-1 0 0,4 2 1 0 0,-5-3-214 0 0,1 0 0 0 0,-1 0 1 0 0,1 0-1 0 0,-1-1 0 0 0,1 1 0 0 0,-1 0 0 0 0,1-1 1 0 0,0 0-1 0 0,-1 1 0 0 0,1-1 0 0 0,3 0 1 0 0,2 0-4463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454"/>
    </inkml:context>
    <inkml:brush xml:id="br0">
      <inkml:brushProperty name="width" value="0.05" units="cm"/>
      <inkml:brushProperty name="height" value="0.05" units="cm"/>
      <inkml:brushProperty name="color" value="#E71224"/>
    </inkml:brush>
  </inkml:definitions>
  <inkml:trace contextRef="#ctx0" brushRef="#br0">1 18 9092 0 0,'0'0'3007'0'0,"30"-2"-2866"0"0,100-7-45 0 0,15 3 41 0 0,-109 5-124 0 0,420 1-21 0 0,-439 2-1339 0 0,27 4-1 0 0,-16-1-1216 0 0,6-1-1902 0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352"/>
    </inkml:context>
    <inkml:brush xml:id="br0">
      <inkml:brushProperty name="width" value="0.05" units="cm"/>
      <inkml:brushProperty name="height" value="0.05" units="cm"/>
      <inkml:brushProperty name="color" value="#66CC00"/>
    </inkml:brush>
  </inkml:definitions>
  <inkml:trace contextRef="#ctx0" brushRef="#br0">1 1 7123 0 0,'0'0'1905'0'0,"3"11"-1337"0"0,4 14-346 0 0,30 87 1192 0 0,-32-95-995 0 0,0 0 0 0 0,4 23 0 0 0,-1 0 18 0 0,19 90 129 0 0,-27-128-542 0 0,0 0 1 0 0,1 0 0 0 0,-1 0 0 0 0,1 0-1 0 0,-1 0 1 0 0,1-1 0 0 0,0 1 0 0 0,2 3-1 0 0,-3-4-88 0 0,1-1 0 0 0,-1 1-1 0 0,1-1 1 0 0,-1 1 0 0 0,1-1-1 0 0,-1 0 1 0 0,1 1 0 0 0,0-1-1 0 0,-1 0 1 0 0,1 1 0 0 0,0-1-1 0 0,-1 0 1 0 0,1 0 0 0 0,0 1-1 0 0,0-1 1 0 0,-1 0 0 0 0,1 0-1 0 0,0 0 1 0 0,0 0 0 0 0,-1 0-1 0 0,1 0 1 0 0,0 0-1 0 0,-1 0 1 0 0,1-1 0 0 0,0 1-1 0 0,0 0 1 0 0,-1 0 0 0 0,1 0-1 0 0,1-1 1 0 0,-2 0-83 0 0,1 1 1 0 0,-1 0-1 0 0,0 0 0 0 0,1-1 0 0 0,-1 1 1 0 0,1 0-1 0 0,-1 0 0 0 0,0-1 0 0 0,1 1 1 0 0,-1 0-1 0 0,0-1 0 0 0,0 1 1 0 0,1-1-1 0 0,-1 1 0 0 0,0 0 0 0 0,0-1 1 0 0,1 1-1 0 0,-1-1 0 0 0,0 1 0 0 0,0-1 1 0 0,0 1-1 0 0,0-1 0 0 0,0 1 0 0 0,0 0 1 0 0,0-1-1 0 0,0 1 0 0 0,0-1 1 0 0,0 1-1 0 0,0-1 0 0 0,0 0 0 0 0,0-10-4847 0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777"/>
    </inkml:context>
    <inkml:brush xml:id="br0">
      <inkml:brushProperty name="width" value="0.05" units="cm"/>
      <inkml:brushProperty name="height" value="0.05" units="cm"/>
      <inkml:brushProperty name="color" value="#66CC00"/>
    </inkml:brush>
  </inkml:definitions>
  <inkml:trace contextRef="#ctx0" brushRef="#br0">1 1 7107 0 0,'0'0'4018'0'0,"30"0"-4098"0"0,-6 0 192 0 0,3 0 272 0 0,0 0-128 0 0,-3 3-80 0 0,-1-1-127 0 0,-6 2-17 0 0,0-2 32 0 0,-3 1-48 0 0,-4-1-721 0 0,-3-2-1296 0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388"/>
    </inkml:context>
    <inkml:brush xml:id="br0">
      <inkml:brushProperty name="width" value="0.05" units="cm"/>
      <inkml:brushProperty name="height" value="0.05" units="cm"/>
      <inkml:brushProperty name="color" value="#66CC00"/>
    </inkml:brush>
  </inkml:definitions>
  <inkml:trace contextRef="#ctx0" brushRef="#br0">1 1 2129 0 0,'0'0'7689'0'0,"0"26"-7268"0"0,0 86 783 0 0,0-111-1204 0 0,0-1 1 0 0,0 1-1 0 0,0-1 1 0 0,1 1-1 0 0,-1-1 1 0 0,0 0-1 0 0,1 1 1 0 0,-1-1-1 0 0,0 0 1 0 0,1 1-1 0 0,-1-1 0 0 0,0 0 1 0 0,1 1-1 0 0,-1-1 1 0 0,1 0-1 0 0,-1 1 1 0 0,0-1-1 0 0,1 0 1 0 0,-1 0-1 0 0,1 0 1 0 0,-1 1-1 0 0,1-1 1 0 0,-1 0-1 0 0,1 0 1 0 0,-1 0-1 0 0,1 0 1 0 0,-1 0-1 0 0,1 0 1 0 0,0 0-1 0 0,20 0 28 0 0,-17 0-4 0 0,2 0 28 0 0,0 0 1 0 0,0 0-1 0 0,-1-1 0 0 0,1 0 0 0 0,-1 0 0 0 0,1 0 0 0 0,-1-1 1 0 0,11-3-1 0 0,-12 2-11 0 0,0 1 1 0 0,-1-1 0 0 0,1 1-1 0 0,-1-1 1 0 0,1 0 0 0 0,-1-1-1 0 0,0 1 1 0 0,0-1 0 0 0,0 1-1 0 0,0-1 1 0 0,-1 0 0 0 0,3-4-1 0 0,-1-1 20 0 0,-1-1 0 0 0,0 1-1 0 0,0-1 1 0 0,-1 0 0 0 0,0 0 0 0 0,-1 0-1 0 0,1-10 1 0 0,-2 108-5 0 0,0-87-80 0 0,0 1 0 0 0,1 0 0 0 0,-1-1 0 0 0,1 1 1 0 0,-1 0-1 0 0,1-1 0 0 0,0 1 0 0 0,-1-1 0 0 0,1 1 0 0 0,0-1 0 0 0,0 0 0 0 0,0 1 1 0 0,0-1-1 0 0,0 0 0 0 0,0 0 0 0 0,0 1 0 0 0,1-1 0 0 0,-1 0 0 0 0,0 0 0 0 0,3 1 0 0 0,-1-1-433 0 0,-1 1 0 0 0,0-1 0 0 0,0 0 0 0 0,1 0-1 0 0,-1-1 1 0 0,0 1 0 0 0,5 1 0 0 0,1-2-2747 0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809"/>
    </inkml:context>
    <inkml:brush xml:id="br0">
      <inkml:brushProperty name="width" value="0.05" units="cm"/>
      <inkml:brushProperty name="height" value="0.05" units="cm"/>
      <inkml:brushProperty name="color" value="#66CC00"/>
    </inkml:brush>
  </inkml:definitions>
  <inkml:trace contextRef="#ctx0" brushRef="#br0">1 45 3105 0 0,'0'0'5875'0'0,"2"15"-5744"0"0,1 7-99 0 0,-1-1 151 0 0,8 30-1 0 0,-9-88 5316 0 0,1-57-4550 0 0,-2 93-949 0 0,0 0 0 0 0,0 0 1 0 0,0 0-1 0 0,0 0 0 0 0,0 0 1 0 0,0 0-1 0 0,0-1 0 0 0,0 1 0 0 0,1 0 1 0 0,-1 0-1 0 0,0 0 0 0 0,1 0 0 0 0,-1 0 1 0 0,0 0-1 0 0,1 0 0 0 0,1-2 0 0 0,-1 3-65 0 0,0-1 0 0 0,0 1 0 0 0,1-1-1 0 0,-1 1 1 0 0,0 0 0 0 0,1 0 0 0 0,-1-1 0 0 0,0 1-1 0 0,1 0 1 0 0,-1 0 0 0 0,0 0 0 0 0,2 1-1 0 0,2-1-182 0 0,55 0-5511 0 0,-43 0 1203 0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4.277"/>
    </inkml:context>
    <inkml:brush xml:id="br0">
      <inkml:brushProperty name="width" value="0.05" units="cm"/>
      <inkml:brushProperty name="height" value="0.05" units="cm"/>
      <inkml:brushProperty name="color" value="#66CC00"/>
    </inkml:brush>
  </inkml:definitions>
  <inkml:trace contextRef="#ctx0" brushRef="#br0">17 102 2961 0 0,'0'0'4634'0'0,"12"3"-4084"0"0,12 1 186 0 0,0 0-1 0 0,38 1 0 0 0,-55-5-704 0 0,-4 1 62 0 0,0-1 0 0 0,0 0 0 0 0,0 0 0 0 0,0-1 0 0 0,0 1 0 0 0,0-1 0 0 0,4-1-1 0 0,-6 2-18 0 0,0-1-1 0 0,1 0 1 0 0,-2 1-1 0 0,1-1 0 0 0,0 0 1 0 0,0 0-1 0 0,0 0 1 0 0,0 0-1 0 0,0 0 1 0 0,-1 0-1 0 0,1 0 0 0 0,0 0 1 0 0,-1 0-1 0 0,1 0 1 0 0,-1 0-1 0 0,1 0 0 0 0,-1 0 1 0 0,1-1-1 0 0,-1 1 1 0 0,0 0-1 0 0,0 0 0 0 0,0-2 1 0 0,1-1 19 0 0,0 1 1 0 0,-1-1 0 0 0,0 0-1 0 0,0 1 1 0 0,0-1-1 0 0,0 0 1 0 0,0 1-1 0 0,-1-1 1 0 0,1 1-1 0 0,-3-6 1 0 0,2 7-46 0 0,0 0-1 0 0,-1-1 1 0 0,1 1-1 0 0,-1 0 1 0 0,1 0-1 0 0,-1 0 1 0 0,0 0 0 0 0,0 0-1 0 0,0 1 1 0 0,0-1-1 0 0,0 1 1 0 0,0-1-1 0 0,0 1 1 0 0,0 0-1 0 0,-3-2 1 0 0,-2 0-60 0 0,0 1 1 0 0,0-1-1 0 0,0 1 0 0 0,0 1 1 0 0,0-1-1 0 0,-1 1 0 0 0,-10 0 1 0 0,15 1 7 0 0,0-1 1 0 0,0 1-1 0 0,0 0 1 0 0,1 1-1 0 0,-1-1 1 0 0,0 0-1 0 0,0 1 1 0 0,0 0-1 0 0,1 0 0 0 0,-1 0 1 0 0,0 0-1 0 0,1 0 1 0 0,-1 0-1 0 0,1 1 1 0 0,-1-1-1 0 0,1 1 1 0 0,-1-1-1 0 0,1 1 1 0 0,0 0-1 0 0,0 0 1 0 0,-3 4-1 0 0,1 1-14 0 0,0 1-1 0 0,0-1 1 0 0,1 1-1 0 0,0 0 1 0 0,1 0 0 0 0,0 1-1 0 0,0-1 1 0 0,0 0-1 0 0,1 1 1 0 0,1-1-1 0 0,0 18 1 0 0,0-24 26 0 0,0 1 1 0 0,0-1 0 0 0,1 0-1 0 0,-1 1 1 0 0,1-1 0 0 0,0 0-1 0 0,0 1 1 0 0,0-1-1 0 0,0 0 1 0 0,0 0 0 0 0,0 0-1 0 0,1 0 1 0 0,-1 0 0 0 0,1 0-1 0 0,-1 0 1 0 0,1 0-1 0 0,0 0 1 0 0,-1-1 0 0 0,1 1-1 0 0,0-1 1 0 0,0 1-1 0 0,0-1 1 0 0,1 0 0 0 0,-1 0-1 0 0,3 1 1 0 0,7 3 28 0 0,1-1 0 0 0,-1 0 0 0 0,21 3 0 0 0,-24-5-12 0 0,94 10-107 0 0,-32-9-3736 0 0,-33-3-1433 0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3.595"/>
    </inkml:context>
    <inkml:brush xml:id="br0">
      <inkml:brushProperty name="width" value="0.05" units="cm"/>
      <inkml:brushProperty name="height" value="0.05" units="cm"/>
      <inkml:brushProperty name="color" value="#66CC00"/>
    </inkml:brush>
  </inkml:definitions>
  <inkml:trace contextRef="#ctx0" brushRef="#br0">0 127 6403 0 0,'0'0'2273'0'0,"14"0"2853"0"0,-7 0-5295 0 0,-1-1 217 0 0,0 1 0 0 0,-1-2 0 0 0,1 1 0 0 0,-1-1 1 0 0,1 0-1 0 0,9-5 0 0 0,7-2 50 0 0,53-15 60 0 0,0 2-1 0 0,2 4 1 0 0,0 4 0 0 0,1 3 0 0 0,142-2 0 0 0,-7 13-37 0 0,-122 0-2649 0 0,-81 0-324 0 0,0 1-821 0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8.576"/>
    </inkml:context>
    <inkml:brush xml:id="br0">
      <inkml:brushProperty name="width" value="0.05" units="cm"/>
      <inkml:brushProperty name="height" value="0.05" units="cm"/>
      <inkml:brushProperty name="color" value="#66CC00"/>
    </inkml:brush>
  </inkml:definitions>
  <inkml:trace contextRef="#ctx0" brushRef="#br0">38 0 3954 0 0,'0'0'3140'0'0,"-6"0"-2703"0"0,-25 0 7063 0 0,32 12-7676 0 0,2-9 185 0 0,1 0-1 0 0,-1 0 1 0 0,1 0 0 0 0,0-1-1 0 0,0 1 1 0 0,0-1 0 0 0,1 0 0 0 0,-1 0-1 0 0,0 0 1 0 0,6 1 0 0 0,-2 0-4 0 0,25 9 48 0 0,-18-7 3 0 0,1 1 0 0 0,-1 0 1 0 0,20 12-1 0 0,-34-17-116 0 0,0 0 1 0 0,0 0-1 0 0,0 0 1 0 0,0 0-1 0 0,0-1 1 0 0,-1 1-1 0 0,1 1 1 0 0,0-1-1 0 0,0 0 1 0 0,-1 0 0 0 0,1 0-1 0 0,0 0 1 0 0,-1 0-1 0 0,0 1 1 0 0,1-1-1 0 0,-1 0 1 0 0,1 1-1 0 0,-1 1 1 0 0,1 15-4177 0 0,-1-13 2172 0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9.448"/>
    </inkml:context>
    <inkml:brush xml:id="br0">
      <inkml:brushProperty name="width" value="0.05" units="cm"/>
      <inkml:brushProperty name="height" value="0.05" units="cm"/>
      <inkml:brushProperty name="color" value="#66CC00"/>
    </inkml:brush>
  </inkml:definitions>
  <inkml:trace contextRef="#ctx0" brushRef="#br0">0 91 3394 0 0,'0'0'5589'0'0,"8"-1"-5218"0"0,-3 0-127 0 0,0-1 1 0 0,0 0-1 0 0,0 0 1 0 0,0 0 0 0 0,8-6-1 0 0,2 0 57 0 0,22-9 72 0 0,0 1 0 0 0,50-15-1 0 0,-74 31-588 0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2.391"/>
    </inkml:context>
    <inkml:brush xml:id="br0">
      <inkml:brushProperty name="width" value="0.05" units="cm"/>
      <inkml:brushProperty name="height" value="0.05" units="cm"/>
      <inkml:brushProperty name="color" value="#66CC00"/>
    </inkml:brush>
  </inkml:definitions>
  <inkml:trace contextRef="#ctx0" brushRef="#br0">92 7 4482 0 0,'0'0'5296'0'0,"0"-7"-3215"0"0,-6 141-958 0 0,6-94-1042 0 0,1-32-69 0 0,-1 1 1 0 0,0-1-1 0 0,0 1 0 0 0,-1-1 0 0 0,0 1 0 0 0,0-1 1 0 0,-4 10-1 0 0,0-2 307 0 0,3-12-810 0 0,1 1 1 0 0,-1-1 0 0 0,0 1-1 0 0,0-1 1 0 0,-5 7 0 0 0,6-10 144 0 0,-1 1 0 0 0,1-1 0 0 0,0 0 1 0 0,-1 0-1 0 0,0 1 0 0 0,1-1 0 0 0,-1 0 1 0 0,0 0-1 0 0,1-1 0 0 0,-1 1 0 0 0,0 0 0 0 0,0 0 1 0 0,0-1-1 0 0,0 1 0 0 0,0-1 0 0 0,0 0 1 0 0,-3 1-1 0 0,-5 0-1658 0 0,-3-1-274 0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2.730"/>
    </inkml:context>
    <inkml:brush xml:id="br0">
      <inkml:brushProperty name="width" value="0.05" units="cm"/>
      <inkml:brushProperty name="height" value="0.05" units="cm"/>
      <inkml:brushProperty name="color" value="#66CC00"/>
    </inkml:brush>
  </inkml:definitions>
  <inkml:trace contextRef="#ctx0" brushRef="#br0">0 0 1441 0 0,'0'0'9276'0'0,"2"0"-8820"0"0,282 0 1825 0 0,-283 0-2470 0 0,8 1 255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771"/>
    </inkml:context>
    <inkml:brush xml:id="br0">
      <inkml:brushProperty name="width" value="0.05" units="cm"/>
      <inkml:brushProperty name="height" value="0.05" units="cm"/>
      <inkml:brushProperty name="color" value="#E71224"/>
    </inkml:brush>
  </inkml:definitions>
  <inkml:trace contextRef="#ctx0" brushRef="#br0">1 0 11397 0 0,'0'0'563'0'0,"30"0"-408"0"0,97 0-62 0 0,267 0 239 0 0,-235 0-4623 0 0,-128 0 348 0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3.342"/>
    </inkml:context>
    <inkml:brush xml:id="br0">
      <inkml:brushProperty name="width" value="0.05" units="cm"/>
      <inkml:brushProperty name="height" value="0.05" units="cm"/>
      <inkml:brushProperty name="color" value="#66CC00"/>
    </inkml:brush>
  </inkml:definitions>
  <inkml:trace contextRef="#ctx0" brushRef="#br0">1 8 2737 0 0,'0'0'6761'0'0,"0"0"-6687"0"0,0-1 0 0 0,-1 1-1 0 0,1 0 1 0 0,0 0 0 0 0,0-1 0 0 0,0 1 0 0 0,0 0 0 0 0,0 0 0 0 0,0-1 0 0 0,0 1 0 0 0,0 0 0 0 0,0-1 0 0 0,0 1 0 0 0,0 0 0 0 0,0 0 0 0 0,1-1 0 0 0,-1 1 0 0 0,0 0 0 0 0,0 0-1 0 0,0-1 1 0 0,0 1 0 0 0,0 0 0 0 0,0 0 0 0 0,1-1 0 0 0,-1 1 0 0 0,0 0 0 0 0,0 0 0 0 0,232 0 1834 0 0,-215 2-1634 0 0,-10 2-1618 0 0,-4 4-4454 0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3.918"/>
    </inkml:context>
    <inkml:brush xml:id="br0">
      <inkml:brushProperty name="width" value="0.05" units="cm"/>
      <inkml:brushProperty name="height" value="0.05" units="cm"/>
      <inkml:brushProperty name="color" value="#66CC00"/>
    </inkml:brush>
  </inkml:definitions>
  <inkml:trace contextRef="#ctx0" brushRef="#br0">1 21 5971 0 0,'0'0'6621'0'0,"5"-2"-6394"0"0,8-2-64 0 0,1 0 0 0 0,0 1-1 0 0,-1 1 1 0 0,28-2 0 0 0,19 3-668 0 0,-31 1-2964 0 0,-18 0-123 0 0,-39 0 1063 0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4.261"/>
    </inkml:context>
    <inkml:brush xml:id="br0">
      <inkml:brushProperty name="width" value="0.05" units="cm"/>
      <inkml:brushProperty name="height" value="0.05" units="cm"/>
      <inkml:brushProperty name="color" value="#66CC00"/>
    </inkml:brush>
  </inkml:definitions>
  <inkml:trace contextRef="#ctx0" brushRef="#br0">41 12 5603 0 0,'-10'-5'817'0'0,"8"4"-514"0"0,1 1-1 0 0,-1-1 0 0 0,0 0 1 0 0,0 0-1 0 0,0 1 0 0 0,0-1 1 0 0,0 1-1 0 0,0-1 0 0 0,0 1 0 0 0,-2 0 1 0 0,3 0-263 0 0,1 0-1 0 0,-1 0 1 0 0,1 1 0 0 0,-1-1 0 0 0,1 0-1 0 0,0 1 1 0 0,-1-1 0 0 0,1 0-1 0 0,0 0 1 0 0,-1 1 0 0 0,1-1 0 0 0,0 1-1 0 0,-1-1 1 0 0,1 0 0 0 0,0 1 0 0 0,-1-1-1 0 0,1 1 1 0 0,0-1 0 0 0,0 1 0 0 0,0-1-1 0 0,0 0 1 0 0,-1 1 0 0 0,1-1 0 0 0,0 1-1 0 0,0-1 1 0 0,0 1 0 0 0,0-1 0 0 0,0 1-1 0 0,0-1 1 0 0,0 1 0 0 0,0 20-361 0 0,0-17 450 0 0,0 205 1809 0 0,0-120-7387 0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4.621"/>
    </inkml:context>
    <inkml:brush xml:id="br0">
      <inkml:brushProperty name="width" value="0.05" units="cm"/>
      <inkml:brushProperty name="height" value="0.05" units="cm"/>
      <inkml:brushProperty name="color" value="#66CC00"/>
    </inkml:brush>
  </inkml:definitions>
  <inkml:trace contextRef="#ctx0" brushRef="#br0">0 0 6083 0 0,'0'0'4135'0'0,"7"0"-4063"0"0,182 0 1713 0 0,-182 2-2343 0 0,-7 3-3468 0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5.380"/>
    </inkml:context>
    <inkml:brush xml:id="br0">
      <inkml:brushProperty name="width" value="0.05" units="cm"/>
      <inkml:brushProperty name="height" value="0.05" units="cm"/>
      <inkml:brushProperty name="color" value="#66CC00"/>
    </inkml:brush>
  </inkml:definitions>
  <inkml:trace contextRef="#ctx0" brushRef="#br0">1 43 5843 0 0,'0'0'1091'0'0,"7"1"-1024"0"0,33 3 995 0 0,0-1 1 0 0,41-4 0 0 0,-80 1-1053 0 0,-1 0 0 0 0,1 0 0 0 0,0 0 1 0 0,-1 0-1 0 0,1 0 0 0 0,-1 0 1 0 0,1-1-1 0 0,-1 1 0 0 0,1 0 0 0 0,0 0 1 0 0,-1-1-1 0 0,1 1 0 0 0,-1 0 0 0 0,1-1 1 0 0,-1 1-1 0 0,1 0 0 0 0,-1-1 0 0 0,0 1 1 0 0,1-1-1 0 0,-1 1 0 0 0,1-1 1 0 0,-1 1-1 0 0,0-1 0 0 0,0 1 0 0 0,1-1 1 0 0,-1 0-1 0 0,1-16 1265 0 0,-1 11-960 0 0,0 6-308 0 0,0-1 1 0 0,0 1-1 0 0,0-1 0 0 0,-1 1 0 0 0,1-1 0 0 0,0 1 1 0 0,0-1-1 0 0,-1 1 0 0 0,1-1 0 0 0,0 1 0 0 0,-1 0 1 0 0,1-1-1 0 0,0 1 0 0 0,-1-1 0 0 0,1 1 0 0 0,-1 0 1 0 0,1 0-1 0 0,-1-1 0 0 0,1 1 0 0 0,-1 0 0 0 0,1 0 1 0 0,-1-1-1 0 0,1 1 0 0 0,-1 0 0 0 0,1 0 0 0 0,-1 0 0 0 0,-17-4 29 0 0,13 3 49 0 0,-8-1-33 0 0,0 1 0 0 0,0 0 0 0 0,-22 2 0 0 0,10-1-15 0 0,24 0-37 0 0,0 0 0 0 0,-1 1 0 0 0,1-1 0 0 0,-1 0 0 0 0,1 1 0 0 0,0-1 0 0 0,0 1 0 0 0,-1 0 0 0 0,1-1 0 0 0,0 1 0 0 0,0 0 0 0 0,0 0 0 0 0,0-1 0 0 0,0 1 0 0 0,0 0 0 0 0,0 0 0 0 0,0 0 0 0 0,0 0 0 0 0,0 1 0 0 0,0-1 0 0 0,1 0 0 0 0,-1 0 0 0 0,0 0 0 0 0,1 1 0 0 0,-1-1 0 0 0,1 0 0 0 0,-1 1 0 0 0,1-1 0 0 0,-1 3 0 0 0,0 1-52 0 0,1 0 0 0 0,-1 0-1 0 0,1 0 1 0 0,-1 0 0 0 0,1 0-1 0 0,1 0 1 0 0,0 8 0 0 0,0-12 53 0 0,0 1 0 0 0,0-1 1 0 0,0 1-1 0 0,0-1 0 0 0,0 1 1 0 0,0-1-1 0 0,0 1 1 0 0,0-1-1 0 0,0 0 0 0 0,1 0 1 0 0,-1 0-1 0 0,1 0 0 0 0,-1 0 1 0 0,0 0-1 0 0,1 0 0 0 0,0 0 1 0 0,2 1-1 0 0,33 12-39 0 0,-30-12 9 0 0,18 7 80 0 0,10 3-942 0 0,-13-6-3882 0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7.261"/>
    </inkml:context>
    <inkml:brush xml:id="br0">
      <inkml:brushProperty name="width" value="0.05" units="cm"/>
      <inkml:brushProperty name="height" value="0.05" units="cm"/>
      <inkml:brushProperty name="color" value="#66CC00"/>
    </inkml:brush>
  </inkml:definitions>
  <inkml:trace contextRef="#ctx0" brushRef="#br0">210 2 2945 0 0,'-5'3'8170'0'0,"1"-2"-8491"0"0,-42-4 995 0 0,-10 0 82 0 0,53 4-753 0 0,0 0 0 0 0,0-1 0 0 0,0 1 0 0 0,0 0 0 0 0,0 1 0 0 0,0-1 0 0 0,0 1 0 0 0,0-1 1 0 0,1 1-1 0 0,-1 0 0 0 0,1 0 0 0 0,-4 3 0 0 0,-26 29 40 0 0,29-31-67 0 0,0 1 1 0 0,0 0-1 0 0,1-1 0 0 0,0 1 0 0 0,0 0 1 0 0,0 0-1 0 0,0 0 0 0 0,0 1 1 0 0,1-1-1 0 0,0 0 0 0 0,-1 0 1 0 0,2 1-1 0 0,-1-1 0 0 0,0 1 1 0 0,1-1-1 0 0,0 7 0 0 0,1-10 11 0 0,-1-1-1 0 0,0 1 1 0 0,1-1-1 0 0,-1 1 1 0 0,1-1 0 0 0,-1 0-1 0 0,0 1 1 0 0,1-1-1 0 0,-1 0 1 0 0,1 1-1 0 0,-1-1 1 0 0,1 0 0 0 0,-1 0-1 0 0,1 1 1 0 0,0-1-1 0 0,-1 0 1 0 0,1 0-1 0 0,-1 0 1 0 0,1 0-1 0 0,-1 0 1 0 0,1 0 0 0 0,-1 0-1 0 0,1 0 1 0 0,0 0-1 0 0,19 1 17 0 0,-18-1-6 0 0,29 0-130 0 0,29 0 612 0 0,-20 0-3322 0 0,-37-1-84 0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7.700"/>
    </inkml:context>
    <inkml:brush xml:id="br0">
      <inkml:brushProperty name="width" value="0.05" units="cm"/>
      <inkml:brushProperty name="height" value="0.05" units="cm"/>
      <inkml:brushProperty name="color" value="#66CC00"/>
    </inkml:brush>
  </inkml:definitions>
  <inkml:trace contextRef="#ctx0" brushRef="#br0">1 11 1521 0 0,'0'0'7878'0'0,"0"-10"-5378"0"0,0 22-2603 0 0,0-5 184 0 0,0 1-1 0 0,0-1 1 0 0,1 1 0 0 0,0 0-1 0 0,0-1 1 0 0,4 12-1 0 0,-2-8-285 0 0,-1 0-1 0 0,0 0 1 0 0,-1 0-1 0 0,0 0 0 0 0,0 0 1 0 0,-2 12-1 0 0,1-11-2055 0 0,0-8-700 0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8.481"/>
    </inkml:context>
    <inkml:brush xml:id="br0">
      <inkml:brushProperty name="width" value="0.05" units="cm"/>
      <inkml:brushProperty name="height" value="0.05" units="cm"/>
      <inkml:brushProperty name="color" value="#66CC00"/>
    </inkml:brush>
  </inkml:definitions>
  <inkml:trace contextRef="#ctx0" brushRef="#br0">11 0 5683 0 0,'0'0'3564'0'0,"0"41"-1809"0"0,-6 114 30 0 0,2 19-1413 0 0,4-171-394 0 0,18-2-91 0 0,-15-1 119 0 0,51 0-769 0 0,-19 0-3036 0 0,-28-1 982 0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8.857"/>
    </inkml:context>
    <inkml:brush xml:id="br0">
      <inkml:brushProperty name="width" value="0.05" units="cm"/>
      <inkml:brushProperty name="height" value="0.05" units="cm"/>
      <inkml:brushProperty name="color" value="#66CC00"/>
    </inkml:brush>
  </inkml:definitions>
  <inkml:trace contextRef="#ctx0" brushRef="#br0">0 20 6035 0 0,'0'0'4092'0'0,"0"0"-4092"0"0,0 0 1 0 0,0-1-1 0 0,0 1 0 0 0,0 0 0 0 0,0-1 0 0 0,0 1 1 0 0,1 0-1 0 0,-1-1 0 0 0,0 1 0 0 0,0 0 0 0 0,0-1 0 0 0,0 1 1 0 0,0 0-1 0 0,1-1 0 0 0,-1 1 0 0 0,0 0 0 0 0,0 0 1 0 0,0-1-1 0 0,1 1 0 0 0,-1 0 0 0 0,0 0 0 0 0,0-1 0 0 0,1 1 1 0 0,-1 0-1 0 0,0 0 0 0 0,1 0 0 0 0,-1 0 0 0 0,0-1 0 0 0,1 1 1 0 0,4-1 79 0 0,-1-1 1 0 0,1 1-1 0 0,0 0 1 0 0,0 0-1 0 0,0 1 1 0 0,0 0-1 0 0,8 0 1 0 0,5 0 195 0 0,95-5 305 0 0,-63 4-5601 0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9.588"/>
    </inkml:context>
    <inkml:brush xml:id="br0">
      <inkml:brushProperty name="width" value="0.05" units="cm"/>
      <inkml:brushProperty name="height" value="0.05" units="cm"/>
      <inkml:brushProperty name="color" value="#66CC00"/>
    </inkml:brush>
  </inkml:definitions>
  <inkml:trace contextRef="#ctx0" brushRef="#br0">1 1 4370 0 0,'0'0'5325'0'0,"0"9"-5186"0"0,0-1-54 0 0,0-1 0 0 0,0 1 0 0 0,1-1 0 0 0,0 1 0 0 0,1-1 1 0 0,-1 0-1 0 0,1 0 0 0 0,1 0 0 0 0,-1 0 0 0 0,5 8 0 0 0,1 4 19 0 0,3 8 9 0 0,-10-26-125 0 0,0 0 0 0 0,-1 0-1 0 0,1 0 1 0 0,0-1-1 0 0,0 1 1 0 0,0 0 0 0 0,0 0-1 0 0,0 0 1 0 0,0-1-1 0 0,0 1 1 0 0,0-1-1 0 0,0 1 1 0 0,0-1 0 0 0,0 1-1 0 0,0-1 1 0 0,0 1-1 0 0,0-1 1 0 0,1 0-1 0 0,-1 0 1 0 0,0 0 0 0 0,2 1-1 0 0,2-2 75 0 0,1 1-1 0 0,-1-1 1 0 0,1 0-1 0 0,-1 0 1 0 0,1-1 0 0 0,-1 0-1 0 0,0 0 1 0 0,0 0-1 0 0,0 0 1 0 0,0-1-1 0 0,0 0 1 0 0,-1 0-1 0 0,8-7 1 0 0,25-19 199 0 0,-34 26-244 0 0,0 0 0 0 0,1 0 0 0 0,-2-1 0 0 0,1 1 0 0 0,0-1 0 0 0,-1 0 0 0 0,1 0 0 0 0,1-5-1 0 0,-2-6 257 0 0,-2 13-91 0 0,-1 10-108 0 0,1 74 233 0 0,1-80-362 0 0,1 0 0 0 0,-1-1 0 0 0,0 1 0 0 0,1 0 1 0 0,-1-1-1 0 0,1 1 0 0 0,-1-1 0 0 0,1 0 0 0 0,0 1 1 0 0,-1-1-1 0 0,1 0 0 0 0,0 0 0 0 0,3 1 1 0 0,8 3-5865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3.238"/>
    </inkml:context>
    <inkml:brush xml:id="br0">
      <inkml:brushProperty name="width" value="0.05" units="cm"/>
      <inkml:brushProperty name="height" value="0.05" units="cm"/>
      <inkml:brushProperty name="color" value="#E71224"/>
    </inkml:brush>
  </inkml:definitions>
  <inkml:trace contextRef="#ctx0" brushRef="#br0">1 1 6387 0 0,'0'0'4597'0'0,"34"0"-4120"0"0,111 0 153 0 0,501 0 3038 0 0,-620 0-3669 0 0,0 1-1 0 0,0 1 0 0 0,0 2 1 0 0,35 9-1 0 0,-49-8-59 0 0,-10-1-1220 0 0,-11-1-2734 0 0,-22-2-2201 0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50.086"/>
    </inkml:context>
    <inkml:brush xml:id="br0">
      <inkml:brushProperty name="width" value="0.05" units="cm"/>
      <inkml:brushProperty name="height" value="0.05" units="cm"/>
      <inkml:brushProperty name="color" value="#66CC00"/>
    </inkml:brush>
  </inkml:definitions>
  <inkml:trace contextRef="#ctx0" brushRef="#br0">3 18 5939 0 0,'0'0'1811'0'0,"0"9"-1488"0"0,-1 6-217 0 0,0-6 26 0 0,1 0 0 0 0,0-1 0 0 0,0 1 0 0 0,2 12 0 0 0,-1-20-91 0 0,-1 1-1 0 0,0-1 1 0 0,1 0 0 0 0,-1 1 0 0 0,0-1 0 0 0,1 0-1 0 0,-1 1 1 0 0,1-1 0 0 0,0 0 0 0 0,0 0 0 0 0,-1 0-1 0 0,1 0 1 0 0,0 1 0 0 0,0-1 0 0 0,0 0 0 0 0,2 1 1568 0 0,-3-13 688 0 0,0-83-1424 0 0,1 93-872 0 0,-1 0 0 0 0,0 1 1 0 0,0-1-1 0 0,1 0 1 0 0,-1 1-1 0 0,0-1 1 0 0,1 1-1 0 0,-1-1 1 0 0,1 0-1 0 0,-1 1 1 0 0,1-1-1 0 0,-1 1 1 0 0,1 0-1 0 0,-1-1 1 0 0,1 1-1 0 0,-1-1 1 0 0,1 1-1 0 0,-1 0 0 0 0,1-1 1 0 0,0 1-1 0 0,-1 0 1 0 0,1-1-1 0 0,0 1 1 0 0,-1 0-1 0 0,1 0 1 0 0,0 0-1 0 0,-1 0 1 0 0,1 0-1 0 0,1 0 1 0 0,24-2 49 0 0,-23 2-96 0 0,2 0 84 0 0,0 0-1104 0 0,1 0 1 0 0,-1 0-1 0 0,1 0 0 0 0,-1 1 0 0 0,1 0 1 0 0,7 2-1 0 0,-5 1-4818 0 0</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50.428"/>
    </inkml:context>
    <inkml:brush xml:id="br0">
      <inkml:brushProperty name="width" value="0.05" units="cm"/>
      <inkml:brushProperty name="height" value="0.05" units="cm"/>
      <inkml:brushProperty name="color" value="#66CC00"/>
    </inkml:brush>
  </inkml:definitions>
  <inkml:trace contextRef="#ctx0" brushRef="#br0">1 1 4386 0 0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53.148"/>
    </inkml:context>
    <inkml:brush xml:id="br0">
      <inkml:brushProperty name="width" value="0.05" units="cm"/>
      <inkml:brushProperty name="height" value="0.05" units="cm"/>
      <inkml:brushProperty name="color" value="#66CC00"/>
    </inkml:brush>
  </inkml:definitions>
  <inkml:trace contextRef="#ctx0" brushRef="#br0">38 48 4850 0 0,'0'0'4456'0'0,"2"0"-4656"0"0,21 0 116 0 0,-14 1 154 0 0,1-1 1 0 0,-1 0-1 0 0,0 0 1 0 0,0-1-1 0 0,0 0 1 0 0,0-1-1 0 0,17-5 1 0 0,-26 7-52 0 0,1 0 0 0 0,0 0 1 0 0,0 0-1 0 0,0-1 1 0 0,0 1-1 0 0,0 0 0 0 0,-1-1 1 0 0,1 1-1 0 0,0 0 0 0 0,0-1 1 0 0,-1 1-1 0 0,1-1 1 0 0,0 1-1 0 0,-1-1 0 0 0,1 0 1 0 0,0 1-1 0 0,-1-1 1 0 0,1 0-1 0 0,-1 1 0 0 0,1-1 1 0 0,-1 0-1 0 0,1 0 0 0 0,-1 1 1 0 0,0-1-1 0 0,1 0 1 0 0,-1 0-1 0 0,0 0 0 0 0,0 0 1 0 0,1 0-1 0 0,-1 1 0 0 0,0-1 1 0 0,0 0-1 0 0,0 0 1 0 0,0 0-1 0 0,0 0 0 0 0,0 0 1 0 0,-1-1-1 0 0,1 1-13 0 0,-1 1 0 0 0,1-1 1 0 0,-1 0-1 0 0,1 1 0 0 0,-1-1 0 0 0,1 1 0 0 0,-1 0 0 0 0,1-1 0 0 0,-1 1 1 0 0,0-1-1 0 0,1 1 0 0 0,-1 0 0 0 0,1-1 0 0 0,-1 1 0 0 0,0 0 0 0 0,1 0 1 0 0,-1 0-1 0 0,0-1 0 0 0,1 1 0 0 0,-1 0 0 0 0,0 0 0 0 0,0 0 0 0 0,0 0 1 0 0,-22-2 147 0 0,20 2-144 0 0,-16-1 84 0 0,3 0 18 0 0,0 0 0 0 0,-27 3 0 0 0,41-1-117 0 0,1-1-1 0 0,-1 1 1 0 0,1 0 0 0 0,-1 0 0 0 0,1 0 0 0 0,0 0 0 0 0,-1 0 0 0 0,1 0 0 0 0,0 0-1 0 0,0 0 1 0 0,0 0 0 0 0,0 1 0 0 0,0-1 0 0 0,0 0 0 0 0,0 1 0 0 0,0-1-1 0 0,0 1 1 0 0,1-1 0 0 0,-1 1 0 0 0,0 2 0 0 0,-1 2-1 0 0,0 1-1 0 0,0-1 1 0 0,-2 12-1 0 0,4 37-150 0 0,0-53 149 0 0,1-1-1 0 0,0 1 1 0 0,0 0 0 0 0,-1 0 0 0 0,1 0 0 0 0,0-1-1 0 0,0 1 1 0 0,1 0 0 0 0,-1-1 0 0 0,0 1 0 0 0,1-1-1 0 0,-1 1 1 0 0,0-1 0 0 0,1 0 0 0 0,0 0-1 0 0,-1 0 1 0 0,1 1 0 0 0,0-2 0 0 0,-1 1 0 0 0,4 1-1 0 0,39 17-572 0 0,-43-18 545 0 0,7 1-1161 0 0,0 1 0 0 0,0-1 0 0 0,15 2-1 0 0,-12-4-3692 0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02.055"/>
    </inkml:context>
    <inkml:brush xml:id="br0">
      <inkml:brushProperty name="width" value="0.05" units="cm"/>
      <inkml:brushProperty name="height" value="0.05" units="cm"/>
      <inkml:brushProperty name="color" value="#66CC00"/>
    </inkml:brush>
  </inkml:definitions>
  <inkml:trace contextRef="#ctx0" brushRef="#br0">0 19 752 0 0,'0'0'10728'0'0,"5"-2"-10496"0"0,4-1 66 0 0,0 0 0 0 0,0 0 0 0 0,0 1 0 0 0,0 0 0 0 0,1 1 0 0 0,12-1 0 0 0,-3 2-211 0 0,0 0-1 0 0,0 2 0 0 0,0 0 0 0 0,0 1 1 0 0,0 1-1 0 0,-1 1 0 0 0,0 0 0 0 0,34 16 1 0 0,-11 1 9 0 0,76 55 0 0 0,-86-55-75 0 0,18 18 98 0 0,-36-27-434 0 0,2-2 1 0 0,18 13 0 0 0,-26-21-496 0 0,0 1 1 0 0,0-1-1 0 0,0 0 1 0 0,14 4 0 0 0,-3-3-2673 0 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03.135"/>
    </inkml:context>
    <inkml:brush xml:id="br0">
      <inkml:brushProperty name="width" value="0.05" units="cm"/>
      <inkml:brushProperty name="height" value="0.05" units="cm"/>
      <inkml:brushProperty name="color" value="#66CC00"/>
    </inkml:brush>
  </inkml:definitions>
  <inkml:trace contextRef="#ctx0" brushRef="#br0">0 7 384 0 0,'0'0'8938'0'0,"0"-1"-8818"0"0,0 1 0 0 0,0 0 1 0 0,0 0-1 0 0,0 0 1 0 0,0-1-1 0 0,0 1 0 0 0,0 0 1 0 0,0 0-1 0 0,0-1 1 0 0,0 1-1 0 0,0 0 0 0 0,0 0 1 0 0,0 0-1 0 0,1-1 1 0 0,-1 1-1 0 0,0 0 1 0 0,0 0-1 0 0,0 0 0 0 0,0-1 1 0 0,0 1-1 0 0,0 0 1 0 0,0 0-1 0 0,1 0 0 0 0,-1 0 1 0 0,0-1-1 0 0,0 1 1 0 0,0 0-1 0 0,1 0 0 0 0,-1 0 1 0 0,0 0-1 0 0,0 0 1 0 0,0 0-1 0 0,1 0 0 0 0,-1-1 1 0 0,0 1-1 0 0,0 0 1 0 0,1 0-1 0 0,4 4-105 0 0,1-1 1 0 0,-1 1-1 0 0,1 0 1 0 0,-1 0-1 0 0,6 8 1 0 0,4 1 62 0 0,13 11 24 0 0,48 41 100 0 0,-75-64-312 0 0,1 1-1 0 0,-1-1 1 0 0,0 1 0 0 0,1-1-1 0 0,-1 1 1 0 0,0 0 0 0 0,0-1-1 0 0,0 1 1 0 0,-1 0 0 0 0,1 0-1 0 0,0 0 1 0 0,-1 0 0 0 0,1 0-1 0 0,-1 0 1 0 0,1 0 0 0 0,-1 0-1 0 0,0 0 1 0 0,0 0 0 0 0,0 0-1 0 0,0 0 1 0 0,-1 3 0 0 0,1 1-1996 0 0,0-2-962 0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03.826"/>
    </inkml:context>
    <inkml:brush xml:id="br0">
      <inkml:brushProperty name="width" value="0.05" units="cm"/>
      <inkml:brushProperty name="height" value="0.05" units="cm"/>
      <inkml:brushProperty name="color" value="#66CC00"/>
    </inkml:brush>
  </inkml:definitions>
  <inkml:trace contextRef="#ctx0" brushRef="#br0">0 21 2753 0 0,'0'0'7857'0'0,"8"0"-7729"0"0,129-6 795 0 0,-13-7-500 0 0,-72 12-3447 0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04.808"/>
    </inkml:context>
    <inkml:brush xml:id="br0">
      <inkml:brushProperty name="width" value="0.05" units="cm"/>
      <inkml:brushProperty name="height" value="0.05" units="cm"/>
      <inkml:brushProperty name="color" value="#66CC00"/>
    </inkml:brush>
  </inkml:definitions>
  <inkml:trace contextRef="#ctx0" brushRef="#br0">48 46 3618 0 0,'0'0'3062'0'0,"-10"5"-1880"0"0,10-4-1146 0 0,1 0-1 0 0,0-1 1 0 0,-1 1 0 0 0,1-1-1 0 0,0 1 1 0 0,-1 0-1 0 0,1-1 1 0 0,0 0 0 0 0,0 1-1 0 0,-1-1 1 0 0,1 1-1 0 0,0-1 1 0 0,0 0-1 0 0,0 0 1 0 0,0 1 0 0 0,-1-1-1 0 0,1 0 1 0 0,0 0-1 0 0,0 0 1 0 0,0 0 0 0 0,0 0-1 0 0,0 0 1 0 0,0 0-1 0 0,-1 0 1 0 0,3-1-1 0 0,26-2 657 0 0,-28 2-610 0 0,1 1 0 0 0,0-1 0 0 0,0 0 1 0 0,0 1-1 0 0,-1-1 0 0 0,1 0 0 0 0,0 0 0 0 0,-1 0 0 0 0,1 0 1 0 0,-1 0-1 0 0,1-1 0 0 0,-1 1 0 0 0,0 0 0 0 0,1-1 0 0 0,-1 1 0 0 0,0-1 1 0 0,0 1-1 0 0,0-1 0 0 0,0 0 0 0 0,0 1 0 0 0,0-1 0 0 0,-1 0 1 0 0,1 0-1 0 0,0 1 0 0 0,-1-1 0 0 0,0 0 0 0 0,1 0 0 0 0,-1 0 1 0 0,0 0-1 0 0,0 0 0 0 0,0 0 0 0 0,0 0 0 0 0,-1-2 0 0 0,1 4-73 0 0,0 0-1 0 0,-1-1 0 0 0,1 1 0 0 0,0 0 1 0 0,-1-1-1 0 0,1 1 0 0 0,-1 0 0 0 0,1-1 1 0 0,0 1-1 0 0,-1 0 0 0 0,1 0 0 0 0,-1 0 0 0 0,1-1 1 0 0,-1 1-1 0 0,1 0 0 0 0,-1 0 0 0 0,1 0 1 0 0,-1 0-1 0 0,1 0 0 0 0,-1 0 0 0 0,1 0 1 0 0,-1 0-1 0 0,0 0 0 0 0,-17 0 11 0 0,14 1 42 0 0,-2-2 12 0 0,-1 2 0 0 0,1-1 0 0 0,-1 1 0 0 0,1 0 0 0 0,0 0 0 0 0,-1 1 0 0 0,-6 2 0 0 0,10-3-143 0 0,1 0 1 0 0,0 0 0 0 0,0 1 0 0 0,1-1 0 0 0,-1 0 0 0 0,0 1 0 0 0,0-1 0 0 0,1 1 0 0 0,-1-1-1 0 0,-1 3 1 0 0,2-2-253 0 0,0-1-1 0 0,0 1 0 0 0,0 0 0 0 0,0 0 0 0 0,0 0 1 0 0,1 0-1 0 0,-1 0 0 0 0,1 0 0 0 0,-1 0 0 0 0,1 0 1 0 0,0 0-1 0 0,0 3 0 0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05.603"/>
    </inkml:context>
    <inkml:brush xml:id="br0">
      <inkml:brushProperty name="width" value="0.05" units="cm"/>
      <inkml:brushProperty name="height" value="0.05" units="cm"/>
      <inkml:brushProperty name="color" value="#66CC00"/>
    </inkml:brush>
  </inkml:definitions>
  <inkml:trace contextRef="#ctx0" brushRef="#br0">0 40 2497 0 0,'0'0'3735'0'0,"1"26"-1440"0"0,1-25-2304 0 0,1 0 0 0 0,-1-1 1 0 0,1 1-1 0 0,0 0 0 0 0,-1-1 1 0 0,1 0-1 0 0,-1 1 0 0 0,1-1 1 0 0,0 0-1 0 0,-1 0 0 0 0,1-1 1 0 0,4 0-1 0 0,2 1 108 0 0,-5 0-49 0 0,0 0 28 0 0,-1 0 1 0 0,1 0-1 0 0,-1 0 0 0 0,1 0 0 0 0,-1-1 0 0 0,1 0 1 0 0,4-1-1 0 0,-7 2-33 0 0,0-1-1 0 0,0 0 1 0 0,0 1 0 0 0,0-1 0 0 0,-1 0 0 0 0,1 0 0 0 0,0 0 0 0 0,0 0-1 0 0,-1 0 1 0 0,1 0 0 0 0,0 0 0 0 0,-1 0 0 0 0,1 0 0 0 0,-1 0-1 0 0,1 0 1 0 0,-1 0 0 0 0,1 0 0 0 0,-1 0 0 0 0,0 0 0 0 0,0 0-1 0 0,1-1 1 0 0,-1 1 0 0 0,0 0 0 0 0,0 0 0 0 0,0 0 0 0 0,-1-2-1 0 0,1 2 3 0 0,0-1-1 0 0,0 1 0 0 0,0-1 0 0 0,0 0 1 0 0,-1 1-1 0 0,1-1 0 0 0,0 1 0 0 0,-1 0 1 0 0,0-1-1 0 0,1 1 0 0 0,-1-1 0 0 0,0 1 1 0 0,1 0-1 0 0,-1-1 0 0 0,0 1 0 0 0,0 0 1 0 0,0 0-1 0 0,0 0 0 0 0,0 0 0 0 0,-1 0 1 0 0,1 0-1 0 0,0 0 0 0 0,0 0 0 0 0,-1 0 1 0 0,1 0-1 0 0,-1 1 0 0 0,1-1 0 0 0,0 1 0 0 0,-1-1 1 0 0,1 1-1 0 0,-1-1 0 0 0,1 1 0 0 0,-1 0 1 0 0,1 0-1 0 0,-1 0 0 0 0,0 0 0 0 0,1 0 1 0 0,-2 0-1 0 0,2 0-46 0 0,0 0-1 0 0,1 0 1 0 0,-1 0 0 0 0,0 0-1 0 0,1 0 1 0 0,-1 0 0 0 0,0 0 0 0 0,1 0-1 0 0,-1 0 1 0 0,0 0 0 0 0,1 1-1 0 0,-1-1 1 0 0,0 0 0 0 0,1 0-1 0 0,-1 1 1 0 0,0-1 0 0 0,1 0 0 0 0,-1 1-1 0 0,1-1 1 0 0,-1 1 0 0 0,1-1-1 0 0,-1 1 1 0 0,1-1 0 0 0,-1 2-1 0 0,-1 15-1700 0 0,3-6-1037 0 0,-1-6-280 0 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06.445"/>
    </inkml:context>
    <inkml:brush xml:id="br0">
      <inkml:brushProperty name="width" value="0.05" units="cm"/>
      <inkml:brushProperty name="height" value="0.05" units="cm"/>
      <inkml:brushProperty name="color" value="#66CC00"/>
    </inkml:brush>
  </inkml:definitions>
  <inkml:trace contextRef="#ctx0" brushRef="#br0">38 32 3073 0 0,'0'0'4453'0'0,"0"0"-4362"0"0,0-1-1 0 0,0 1 1 0 0,0-1-1 0 0,0 1 1 0 0,0-1 0 0 0,0 1-1 0 0,-1-1 1 0 0,1 1-1 0 0,0-1 1 0 0,0 1-1 0 0,0-1 1 0 0,-1 1 0 0 0,1 0-1 0 0,0-1 1 0 0,0 1-1 0 0,-1-1 1 0 0,1 1-1 0 0,0 0 1 0 0,-1-1 0 0 0,0 1-74 0 0,0 0 1 0 0,-1-1-1 0 0,1 1 1 0 0,0 0 0 0 0,0 0-1 0 0,0 0 1 0 0,-1 1 0 0 0,1-1-1 0 0,0 0 1 0 0,0 0-1 0 0,0 1 1 0 0,0-1 0 0 0,-1 0-1 0 0,1 1 1 0 0,0-1 0 0 0,0 1-1 0 0,0 0 1 0 0,0-1-1 0 0,0 1 1 0 0,0 0 0 0 0,0-1-1 0 0,0 1 1 0 0,1 0-1 0 0,-1 0 1 0 0,0 0 0 0 0,0 0-1 0 0,1 0 1 0 0,-1 0 0 0 0,0 0-1 0 0,1 0 1 0 0,-1 0-1 0 0,1 0 1 0 0,0 0 0 0 0,-1 1-1 0 0,1-1 1 0 0,0 0 0 0 0,0 0-1 0 0,-1 0 1 0 0,1 1-1 0 0,0-1 1 0 0,0 0 0 0 0,1 2-1 0 0,0-2-28 0 0,-1-1 0 0 0,1 0 0 0 0,0 1 0 0 0,0-1 0 0 0,0 0-1 0 0,0 0 1 0 0,0 0 0 0 0,0 0 0 0 0,0 1 0 0 0,0-1 0 0 0,0 0-1 0 0,0-1 1 0 0,2 1 0 0 0,-1 0 15 0 0,10 0 77 0 0,-6 1-18 0 0,-1-1 1 0 0,0 0-1 0 0,1-1 1 0 0,-1 1-1 0 0,10-3 0 0 0,-14 3-27 0 0,0-1 0 0 0,0 1 0 0 0,0-1 0 0 0,1 1 0 0 0,-1-1 1 0 0,0 0-1 0 0,0 1 0 0 0,0-1 0 0 0,0 0 0 0 0,-1 0 0 0 0,1 0 0 0 0,0 0 0 0 0,0 0 0 0 0,0 0 0 0 0,-1 0 0 0 0,1 0 0 0 0,0 0 0 0 0,-1 0 0 0 0,1 0 0 0 0,-1 0 0 0 0,1 0 0 0 0,-1 0 0 0 0,0-1 0 0 0,1 1 0 0 0,-1 0 0 0 0,0 0 0 0 0,0-1 0 0 0,0 1 0 0 0,0-2 0 0 0,0 2-37 0 0,0 0-1 0 0,0 0 0 0 0,0 0 1 0 0,0 1-1 0 0,0-1 0 0 0,0 0 1 0 0,-1 0-1 0 0,1 0 0 0 0,0 1 1 0 0,-1-1-1 0 0,1 0 0 0 0,0 0 1 0 0,-1 1-1 0 0,1-1 0 0 0,-1 0 1 0 0,1 1-1 0 0,-1-1 0 0 0,1 0 1 0 0,-1 1-1 0 0,1-1 0 0 0,-1 1 1 0 0,0-1-1 0 0,1 1 1 0 0,-1-1-1 0 0,0 1 0 0 0,1-1 1 0 0,-1 1-1 0 0,0 0 0 0 0,0-1 1 0 0,-1 1-1 0 0,-2-1 8 0 0,-1 0 0 0 0,1 1 1 0 0,0-1-1 0 0,-9 2 0 0 0,4-1 33 0 0,8 0-51 0 0,0 0-1 0 0,1 0 1 0 0,-1 1 0 0 0,0-1-1 0 0,0 0 1 0 0,1 1 0 0 0,-1-1 0 0 0,0 0-1 0 0,1 1 1 0 0,-1-1 0 0 0,0 1-1 0 0,1-1 1 0 0,-1 1 0 0 0,1-1 0 0 0,-1 1-1 0 0,1-1 1 0 0,-1 1 0 0 0,1 0-1 0 0,-1-1 1 0 0,1 1 0 0 0,-1 1 0 0 0,-9 20-1732 0 0,6-11-679 0 0,-2 0-2035 0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13.733"/>
    </inkml:context>
    <inkml:brush xml:id="br0">
      <inkml:brushProperty name="width" value="0.05" units="cm"/>
      <inkml:brushProperty name="height" value="0.05" units="cm"/>
      <inkml:brushProperty name="color" value="#66CC00"/>
    </inkml:brush>
  </inkml:definitions>
  <inkml:trace contextRef="#ctx0" brushRef="#br0">3 0 624 0 0,'0'0'5240'0'0,"-2"5"-3818"0"0,29-1-1488 0 0,-23-3 36 0 0,1-1 0 0 0,-1 0 0 0 0,1 1 1 0 0,-1 0-1 0 0,0 0 0 0 0,1 1 1 0 0,3 1-1 0 0,29 3-240 0 0,-13 0 142 0 0,-17-1 88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5.603"/>
    </inkml:context>
    <inkml:brush xml:id="br0">
      <inkml:brushProperty name="width" value="0.05" units="cm"/>
      <inkml:brushProperty name="height" value="0.05" units="cm"/>
      <inkml:brushProperty name="color" value="#E71224"/>
    </inkml:brush>
  </inkml:definitions>
  <inkml:trace contextRef="#ctx0" brushRef="#br0">251 0 2609 0 0,'0'0'8385'0'0,"0"7"-6312"0"0,0 519 1065 0 0,-1-526-3140 0 0,1 1 1 0 0,0-1 0 0 0,0 1 0 0 0,0-1-1 0 0,0 0 1 0 0,-1 1 0 0 0,1-1 0 0 0,0 1-1 0 0,0-1 1 0 0,-1 0 0 0 0,1 1 0 0 0,0-1-1 0 0,-1 0 1 0 0,1 1 0 0 0,0-1-1 0 0,-1 0 1 0 0,1 0 0 0 0,0 1 0 0 0,-1-1-1 0 0,1 0 1 0 0,-1 0 0 0 0,1 0 0 0 0,-1 1-1 0 0,1-1 1 0 0,0 0 0 0 0,-1 0 0 0 0,1 0-1 0 0,-1 0 1 0 0,1 0 0 0 0,-1 0-1 0 0,0 0 1 0 0,-18 0 52 0 0,15 0-32 0 0,-211 4 155 0 0,214-4-164 0 0,9 0-621 0 0,112 1 6 0 0,173-4 666 0 0,-279 2-358 0 0,1 0-1278 0 0,-1 0 1 0 0,25-6-1 0 0,-29 3-2077 0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14.855"/>
    </inkml:context>
    <inkml:brush xml:id="br0">
      <inkml:brushProperty name="width" value="0.05" units="cm"/>
      <inkml:brushProperty name="height" value="0.05" units="cm"/>
      <inkml:brushProperty name="color" value="#66CC00"/>
    </inkml:brush>
  </inkml:definitions>
  <inkml:trace contextRef="#ctx0" brushRef="#br0">66 4 320 0 0,'0'0'3108'0'0,"-3"0"-2942"0"0,-37 0 3371 0 0,22-1-3122 0 0,13-1-634 0 0,14 2 218 0 0,-2 0 18 0 0,0 1-1 0 0,0 0 1 0 0,0 0 0 0 0,0 1 0 0 0,7 3-1 0 0,20 3-97 0 0,-16 1-875 0 0,-15-5-2232 0 0,-3-2 1972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6.322"/>
    </inkml:context>
    <inkml:brush xml:id="br0">
      <inkml:brushProperty name="width" value="0.05" units="cm"/>
      <inkml:brushProperty name="height" value="0.05" units="cm"/>
      <inkml:brushProperty name="color" value="#E71224"/>
    </inkml:brush>
  </inkml:definitions>
  <inkml:trace contextRef="#ctx0" brushRef="#br0">1 0 6291 0 0,'0'0'7622'0'0,"11"0"-7809"0"0,130 0 1553 0 0,177 0 765 0 0,-105 0-7909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134"/>
    </inkml:context>
    <inkml:brush xml:id="br0">
      <inkml:brushProperty name="width" value="0.05" units="cm"/>
      <inkml:brushProperty name="height" value="0.05" units="cm"/>
      <inkml:brushProperty name="color" value="#E71224"/>
    </inkml:brush>
  </inkml:definitions>
  <inkml:trace contextRef="#ctx0" brushRef="#br0">0 0 7443 0 0,'0'0'6273'0'0,"0"38"-6399"0"0,0-10 164 0 0,10 346 2621 0 0,-8-358-2670 0 0,1 1 0 0 0,0 0-1 0 0,1-1 1 0 0,0 0 0 0 0,2 0-1 0 0,0 0 1 0 0,14 26 0 0 0,-17-35-530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930"/>
    </inkml:context>
    <inkml:brush xml:id="br0">
      <inkml:brushProperty name="width" value="0.05" units="cm"/>
      <inkml:brushProperty name="height" value="0.05" units="cm"/>
      <inkml:brushProperty name="color" value="#E71224"/>
    </inkml:brush>
  </inkml:definitions>
  <inkml:trace contextRef="#ctx0" brushRef="#br0">14 69 4978 0 0,'0'0'5451'0'0,"-2"-5"-4782"0"0,1 3-666 0 0,-8-19 684 0 0,8 20-617 0 0,1 0 0 0 0,0 1 0 0 0,0-1-1 0 0,-1 0 1 0 0,1 0 0 0 0,0 0 0 0 0,0 0 0 0 0,0 1 0 0 0,0-1 0 0 0,0 0-1 0 0,0 0 1 0 0,0 0 0 0 0,0 0 0 0 0,1 1 0 0 0,-1-1 0 0 0,0 0 0 0 0,0 0-1 0 0,1 1 1 0 0,-1-1 0 0 0,0 0 0 0 0,1 0 0 0 0,-1 1 0 0 0,1-1 0 0 0,-1 0-1 0 0,1 1 1 0 0,-1-1 0 0 0,1 0 0 0 0,-1 1 0 0 0,2-2 0 0 0,5-1 86 0 0,0 0 0 0 0,-1 1 1 0 0,1 0-1 0 0,0 0 0 0 0,0 0 1 0 0,1 1-1 0 0,9-1 0 0 0,55 2 24 0 0,-38 1-108 0 0,-23-1-77 0 0,1 0-1 0 0,0 1 1 0 0,-1 1 0 0 0,1 0 0 0 0,-1 1 0 0 0,1 0-1 0 0,-1 0 1 0 0,11 6 0 0 0,-16-6 22 0 0,-1 0 0 0 0,1 0 0 0 0,-1 0-1 0 0,1 1 1 0 0,-1 0 0 0 0,0 0 0 0 0,-1 1 0 0 0,1-1 0 0 0,-1 1 0 0 0,0 0 0 0 0,0 0-1 0 0,0 0 1 0 0,-1 1 0 0 0,0-1 0 0 0,0 1 0 0 0,3 7 0 0 0,-4-3 117 0 0,1 0-1 0 0,-2-1 1 0 0,1 2 0 0 0,-1-1-1 0 0,-1 0 1 0 0,0 0 0 0 0,-2 19 0 0 0,1-27-113 0 0,1 0-1 0 0,-1-1 1 0 0,0 1 0 0 0,1 0 0 0 0,-1 0 0 0 0,0 0 0 0 0,0-1 0 0 0,0 1 0 0 0,-1-1-1 0 0,1 1 1 0 0,0-1 0 0 0,0 1 0 0 0,-1-1 0 0 0,1 1 0 0 0,-1-1 0 0 0,1 0 0 0 0,-1 0 0 0 0,0 0-1 0 0,-2 1 1 0 0,-6 3 90 0 0,0 0-1 0 0,-14 3 1 0 0,19-6-63 0 0,-14 3 77 0 0,1-2 0 0 0,-1 1 0 0 0,0-2 0 0 0,0-1 0 0 0,-28-1 0 0 0,47 0-237 0 0,-1 0-1 0 0,1 0 1 0 0,-1 0-1 0 0,1 0 1 0 0,-1 0 0 0 0,1 0-1 0 0,0 0 1 0 0,-1 0-1 0 0,1 0 1 0 0,-1 0 0 0 0,1-1-1 0 0,-1 1 1 0 0,1 0-1 0 0,-1 0 1 0 0,1-1 0 0 0,0 1-1 0 0,-1 0 1 0 0,1 0-1 0 0,0-1 1 0 0,-1 1-1 0 0,1 0 1 0 0,0-1 0 0 0,-1 1-1 0 0,1-1 1 0 0,0 1-1 0 0,0 0 1 0 0,-1-1 0 0 0,1 1-1 0 0,0-1 1 0 0,0 1-1 0 0,0-1 1 0 0,0 1 0 0 0,-1-1-1 0 0,1 1 1 0 0,0-1-1 0 0,0 1 1 0 0,0 0 0 0 0,0-1-1 0 0,0 1 1 0 0,0-1-1 0 0,0 1 1 0 0,0-1 0 0 0,1 1-1 0 0,-1-1 1 0 0,0 1-1 0 0,0-1 1 0 0,0 1-1 0 0,0-1 1 0 0,1 1 0 0 0,-1 0-1 0 0,0-1 1 0 0,0 1-1 0 0,1-1 1 0 0,-1 1 0 0 0,0 0-1 0 0,1-1 1 0 0,-1 1-1 0 0,0 0 1 0 0,2-1 0 0 0,17-6-4600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2.742"/>
    </inkml:context>
    <inkml:brush xml:id="br0">
      <inkml:brushProperty name="width" value="0.05" units="cm"/>
      <inkml:brushProperty name="height" value="0.05" units="cm"/>
      <inkml:brushProperty name="color" value="#E71224"/>
    </inkml:brush>
  </inkml:definitions>
  <inkml:trace contextRef="#ctx0" brushRef="#br0">228 8 4994 0 0,'0'0'3439'0'0,"-4"-4"-2662"0"0,0 3-709 0 0,1 0 1 0 0,0 0 0 0 0,-1 1 0 0 0,1 0 0 0 0,-1-1 0 0 0,1 1 0 0 0,-1 0 0 0 0,1 1 0 0 0,0-1 0 0 0,-5 2 0 0 0,-35 9 605 0 0,37-9-500 0 0,-8 2 195 0 0,0 1 1 0 0,1 0 0 0 0,-1 1 0 0 0,-17 10 0 0 0,27-14-341 0 0,1 1 0 0 0,0-1 0 0 0,0 0 0 0 0,0 1 0 0 0,0 0 0 0 0,0 0 0 0 0,1 0 0 0 0,-1 0 0 0 0,1 0 1 0 0,0 0-1 0 0,0 0 0 0 0,0 1 0 0 0,0-1 0 0 0,0 1 0 0 0,1 0 0 0 0,0-1 0 0 0,0 1 0 0 0,0 0 0 0 0,0 0 1 0 0,0 0-1 0 0,1 7 0 0 0,-1 2 10 0 0,1-8-3 0 0,0 0 0 0 0,0 0 0 0 0,0-1 0 0 0,1 1 0 0 0,-1 0 1 0 0,2 5-1 0 0,-1-9-27 0 0,0 1 0 0 0,0 0 0 0 0,0 0 0 0 0,0 0 0 0 0,0 0 0 0 0,1-1 1 0 0,-1 1-1 0 0,1-1 0 0 0,-1 1 0 0 0,1-1 0 0 0,-1 1 0 0 0,1-1 0 0 0,0 0 0 0 0,-1 0 1 0 0,1 0-1 0 0,0 0 0 0 0,3 2 0 0 0,7 1-32 0 0,1-1 0 0 0,-1 0 0 0 0,1-1 0 0 0,-1 0 0 0 0,1-1 0 0 0,0 0 0 0 0,24-2 0 0 0,-13 1-20 0 0,-17-1 72 0 0,0 0-1 0 0,0 0 1 0 0,0 0-1 0 0,0-1 1 0 0,-1 0-1 0 0,1 0 1 0 0,0-1-1 0 0,-1 0 1 0 0,0 0-1 0 0,9-6 1 0 0,-10 6 29 0 0,0 0 1 0 0,0 0-1 0 0,-1-1 1 0 0,0 0 0 0 0,1 0-1 0 0,-1 0 1 0 0,-1 0-1 0 0,1-1 1 0 0,-1 0 0 0 0,0 0-1 0 0,0 1 1 0 0,0-2-1 0 0,3-7 1 0 0,-4 6-86 0 0,-1 0 0 0 0,-1 0 0 0 0,1 0 0 0 0,-1 0 0 0 0,0 0 0 0 0,0 0 0 0 0,-3-10 0 0 0,3 15 26 0 0,-1 1 0 0 0,0 0 0 0 0,0 0-1 0 0,1-1 1 0 0,-1 1 0 0 0,0 0 0 0 0,0 0 0 0 0,0 0 0 0 0,0 0-1 0 0,-1 0 1 0 0,1 0 0 0 0,0 0 0 0 0,0 1 0 0 0,-1-1 0 0 0,1 0 0 0 0,0 1-1 0 0,-1-1 1 0 0,1 1 0 0 0,0-1 0 0 0,-1 1 0 0 0,1 0 0 0 0,-1-1 0 0 0,1 1-1 0 0,-2 0 1 0 0,-39-3-1097 0 0,39 3 699 0 0,1 0-938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8:00.935"/>
    </inkml:context>
    <inkml:brush xml:id="br0">
      <inkml:brushProperty name="width" value="0.35" units="cm"/>
      <inkml:brushProperty name="height" value="0.35" units="cm"/>
    </inkml:brush>
  </inkml:definitions>
  <inkml:trace contextRef="#ctx0" brushRef="#br0">2189 827 3458 0 0,'0'0'4554'0'0,"-8"-12"-3802"0"0,-26-39 32 0 0,33 50-731 0 0,0 0 0 0 0,0 0 0 0 0,0 0-1 0 0,0 0 1 0 0,1-1 0 0 0,-1 1 0 0 0,0 0-1 0 0,1-1 1 0 0,-1 1 0 0 0,1-1 0 0 0,-1 1-1 0 0,1 0 1 0 0,0-1 0 0 0,0 1 0 0 0,-1-1-1 0 0,2-11 1503 0 0,-16 16-723 0 0,3 2-781 0 0,0 1 1 0 0,1 1-1 0 0,-1 0 0 0 0,2 0 0 0 0,-15 14 0 0 0,-5 2 45 0 0,-287 210 1235 0 0,295-219-1189 0 0,27-26-361 0 0,14-7 340 0 0,35-27 1 0 0,-4 4 54 0 0,-44 37-164 0 0,79-78 77 0 0,-71 68-45 0 0,-2 0 0 0 0,0 0 0 0 0,20-35 0 0 0,-30 48-15 0 0,-1 0 0 0 0,0-1 1 0 0,-1 1-1 0 0,1 0 0 0 0,0 0 0 0 0,0 0 0 0 0,-1-1 0 0 0,1 1 0 0 0,-1 0 0 0 0,0-5 0 0 0,-4 7 230 0 0,-14 0-237 0 0,0 2-1 0 0,0 0 0 0 0,1 1 1 0 0,-1 0-1 0 0,1 2 0 0 0,0 0 1 0 0,-18 9-1 0 0,-183 92 155 0 0,205-97-149 0 0,10-8-30 0 0,5-2-114 0 0,14-5 70 0 0,-1-2 1 0 0,0 0 0 0 0,23-17-1 0 0,-18 11 81 0 0,90-61 112 0 0,72-45-31 0 0,-180 118-116 0 0,-1 1-4 0 0,1 1 0 0 0,-1-1 0 0 0,0 0 1 0 0,1 0-1 0 0,-1 1 0 0 0,1-1 1 0 0,-1 1-1 0 0,1-1 0 0 0,-1 1 0 0 0,4-1 1 0 0,-5 2-25 0 0,0 0 1 0 0,0 0-1 0 0,1 0 1 0 0,-1 0-1 0 0,0 0 1 0 0,0-1-1 0 0,0 1 0 0 0,0 0 1 0 0,0 0-1 0 0,0 0 1 0 0,-1 0-1 0 0,1 2 1 0 0,-3 4 17 0 0,1 1 0 0 0,-1 0 0 0 0,-1-1 1 0 0,1 0-1 0 0,-1 0 0 0 0,-1 0 0 0 0,1 0 1 0 0,-10 10-1 0 0,-2 4 41 0 0,-16 24 65 0 0,-46 85 0 0 0,76-125-91 0 0,-1 0 1 0 0,1 0-1 0 0,0 0 1 0 0,0 1-1 0 0,0-1 1 0 0,1 0-1 0 0,0 1 1 0 0,0 0-1 0 0,0 6 1 0 0,1-11-6 0 0,0 0 0 0 0,0 0 1 0 0,0-1-1 0 0,0 1 0 0 0,0 0 0 0 0,0 0 1 0 0,0 0-1 0 0,0 0 0 0 0,0 0 0 0 0,0 0 1 0 0,1-1-1 0 0,-1 1 0 0 0,0 0 0 0 0,1 0 1 0 0,-1 0-1 0 0,1-1 0 0 0,-1 1 0 0 0,1 1 1 0 0,1-1-9 0 0,0-1 1 0 0,-1 1 0 0 0,1 0-1 0 0,0-1 1 0 0,-1 0-1 0 0,1 1 1 0 0,0-1-1 0 0,0 0 1 0 0,-1 0 0 0 0,4 0-1 0 0,13 0-1 0 0,-1-1 1 0 0,0-1-1 0 0,1 0 0 0 0,-1-1 0 0 0,0-1 0 0 0,-1-1 0 0 0,22-9 0 0 0,117-59 233 0 0,-124 57-196 0 0,609-345 322 0 0,-621 348-338 0 0,-117 76 442 0 0,27-20-415 0 0,-424 324-3 0 0,487-360-35 0 0,0-2-1 0 0,1 2 0 0 0,-1-1 0 0 0,1 1 0 0 0,0 1 0 0 0,1-1 0 0 0,0 1 0 0 0,-8 13 0 0 0,14-21-4 0 0,0 0 0 0 0,-1 1 0 0 0,1-1 1 0 0,0 0-1 0 0,0 0 0 0 0,-1 1 0 0 0,1-1 1 0 0,0 0-1 0 0,0 1 0 0 0,0-1 0 0 0,-1 1 0 0 0,1-1 1 0 0,0 0-1 0 0,0 1 0 0 0,0-1 0 0 0,0 0 1 0 0,0 1-1 0 0,0-1 0 0 0,0 1 0 0 0,0-1 1 0 0,0 0-1 0 0,0 1 0 0 0,0-1 0 0 0,0 1 0 0 0,0-1 1 0 0,0 0-1 0 0,0 1 0 0 0,1-1 0 0 0,-1 0 1 0 0,0 1-1 0 0,0-1 0 0 0,0 0 0 0 0,1 1 1 0 0,-1-1-1 0 0,0 0 0 0 0,0 1 0 0 0,1-1 0 0 0,-1 0 1 0 0,0 0-1 0 0,0 1 0 0 0,1-1 0 0 0,0 1 1 0 0,23-3-293 0 0,4-4 232 0 0,1 0 0 0 0,34-15 0 0 0,60-28 212 0 0,-102 40-134 0 0,889-442 220 0 0,-678 313-239 0 0,-230 137-40 0 0,-4 5-23 0 0,-3 2 57 0 0,0 1-1 0 0,0-1 0 0 0,0-1 1 0 0,-1 1-1 0 0,0-1 0 0 0,0 0 0 0 0,0 0 1 0 0,-1-1-1 0 0,-7 5 0 0 0,-7 4 36 0 0,-447 277 88 0 0,347-218-70 0 0,24-14-35 0 0,-105 84-1 0 0,196-136-6 0 0,1-3-1 0 0,0 1 0 0 0,0 0 0 0 0,0 0 1 0 0,1 0-1 0 0,0 0 0 0 0,0 1 0 0 0,0-1 0 0 0,0 1 0 0 0,1 0 0 0 0,-1 1 0 0 0,-3 9 0 0 0,7-9-59 0 0,9-4-65 0 0,3-2 42 0 0,-1 0-1 0 0,1-1 0 0 0,-1 0 0 0 0,19-5 1 0 0,55-19 6 0 0,520-223 393 0 0,-27-57-331 0 0,-553 292 33 0 0,34-23 19 0 0,-54 32-88 0 0,-12 5-40 0 0,-550 299 295 0 0,386-201-99 0 0,5-5-142 0 0,149-84 31 0 0,14-9 3 0 0,0 0 0 0 0,0 0 0 0 0,1 1 0 0 0,-1-1 0 0 0,1 1 0 0 0,-1 0 1 0 0,1 0-1 0 0,0 0 0 0 0,-1 0 0 0 0,1 0 0 0 0,0 0 0 0 0,0 1 0 0 0,1-1 0 0 0,-4 5 0 0 0,5-4-70 0 0,8-3-71 0 0,9-1 40 0 0,1 0 0 0 0,-1-1 0 0 0,0-1 0 0 0,17-6 0 0 0,74-26 206 0 0,-70 22-93 0 0,739-302 222 0 0,-294 111-196 0 0,-300 131-42 0 0,-155 63-51 0 0,-53 21-113 0 0,7-3 147 0 0,-1233 600 537 0 0,1233-598-508 0 0,4-3 0 0 0,1 0-1 0 0,0 2 1 0 0,0-1-1 0 0,-18 18 0 0 0,27-21-20 0 0,7-2-59 0 0,1-3 28 0 0,0 0 0 0 0,0 0 0 0 0,-1 0 0 0 0,1-1 0 0 0,0 1 0 0 0,3-2 0 0 0,61-14 47 0 0,-2-3 0 0 0,72-31 1 0 0,-61 21 23 0 0,1018-392 24 0 0,-784 298 18 0 0,-305 121-64 0 0,206-86 25 0 0,-193 78-15 0 0,-15 7-11 0 0,-7 2-6 0 0,-10 2-8 0 0,1 1 0 0 0,-24 6 0 0 0,-301 88 113 0 0,214-58-36 0 0,-568 190 580 0 0,11 21-304 0 0,317-122-328 0 0,352-123-69 0 0,11-2-77 0 0,18-6-134 0 0,143-61 327 0 0,-2-14 89 0 0,-159 79-146 0 0,90-47 7 0 0,-86 45-9 0 0,-4 1-1 0 0,1 1 1 0 0,0 0 0 0 0,0-1-1 0 0,0 1 1 0 0,-1-1 0 0 0,1 1-1 0 0,0-1 1 0 0,0 1-1 0 0,-1-1 1 0 0,1 1 0 0 0,-1-1-1 0 0,1 0 1 0 0,0 1 0 0 0,-1-1-1 0 0,1 0 1 0 0,-1 1 0 0 0,1-1-1 0 0,-1 0 1 0 0,0 0 0 0 0,1 0-1 0 0,-1 1 1 0 0,0-2 0 0 0,-6 1-47 0 0,-32 2 44 0 0,1 2 1 0 0,-54 11-1 0 0,-76 26 15 0 0,89-20-9 0 0,-531 156 212 0 0,568-159-222 0 0,51-18-118 0 0,42-6 74 0 0,-1-4 0 0 0,91-29-1 0 0,-83 22 53 0 0,654-219 149 0 0,-226 71-77 0 0,-458 155-144 0 0,-47 15-160 0 0,-299 112 499 0 0,197-70-230 0 0,-468 180 225 0 0,10 22-198 0 0,559-240-59 0 0,15-6-11 0 0,-1 0 0 0 0,0 0 0 0 0,1 0 0 0 0,-1 1 0 0 0,1 0-1 0 0,-4 3 1 0 0,17-7-212 0 0,58-17 101 0 0,85-34-1 0 0,-92 30 123 0 0,207-75 56 0 0,855-289 22 0 0,-1073 375-379 0 0,-394 142 614 0 0,219-80-110 0 0,-545 245 360 0 0,656-289-567 0 0,1 0 0 0 0,0 1 0 0 0,0 1 0 0 0,1 0-1 0 0,-14 12 1 0 0,24-17-54 0 0,10-3-46 0 0,14-2 37 0 0,0-1 0 0 0,0-1-1 0 0,-1 0 1 0 0,40-13 0 0 0,-51 13 64 0 0,411-128 256 0 0,-2-17-236 0 0,-162 56-59 0 0,-188 68 29 0 0,768-249-70 0 0,-908 291-115 0 0,-51 15 239 0 0,-564 230 228 0 0,22 50-27 0 0,632-297-225 0 0,-112 62 33 0 0,118-59-106 0 0,25-16-9 0 0,10-2-45 0 0,17-3 51 0 0,0-2 0 0 0,0 0 0 0 0,0-2 0 0 0,37-13 0 0 0,587-201 165 0 0,-284 92-144 0 0,-121 46 27 0 0,426-148 23 0 0,-12-15 95 0 0,-666 246-170 0 0,-19 5 30 0 0,-78 30 106 0 0,-179 64-18 0 0,-478 173 2 0 0,16 26 32 0 0,474-170 36 0 0,256-120-116 0 0,-23 16-1 0 0,29-15-57 0 0,10-10 42 0 0,0 0-1 0 0,0 1 0 0 0,0-1 1 0 0,0 0-1 0 0,0 0 0 0 0,0 0 1 0 0,0 0-1 0 0,0 1 0 0 0,0-1 1 0 0,0 0-1 0 0,0 0 0 0 0,0 0 1 0 0,0 0-1 0 0,0 0 1 0 0,1 1-1 0 0,-1-1 0 0 0,0 0 1 0 0,0 0-1 0 0,0 0 0 0 0,0 0 1 0 0,0 0-1 0 0,0 0 0 0 0,0 1 1 0 0,0-1-1 0 0,0 0 0 0 0,1 0 1 0 0,-1 0-1 0 0,0 0 0 0 0,0 0 1 0 0,0 0-1 0 0,0 0 0 0 0,0 0 1 0 0,1 0-1 0 0,-1 0 0 0 0,0 0 1 0 0,0 1-1 0 0,0-1 0 0 0,0 0 1 0 0,0 0-1 0 0,1 0 0 0 0,-1 0 1 0 0,4 0-50 0 0,0 0 0 0 0,0 0 0 0 0,0-1 0 0 0,0 1 0 0 0,7-2 0 0 0,196-56-130 0 0,-170 46 183 0 0,1212-390 41 0 0,-512 145-12 0 0,-14 5 159 0 0,-747 257-331 0 0,-40 12 135 0 0,-893 330-9 0 0,664-235 72 0 0,131-51-47 0 0,-424 171 57 0 0,530-203-18 0 0,49-24-70 0 0,17-3-68 0 0,7-2 2 0 0,0 0 1 0 0,0-2-1 0 0,24-4 1 0 0,59-18 76 0 0,-77 18 19 0 0,167-46 80 0 0,695-215 71 0 0,-6-17 29 0 0,-803 259-166 0 0,97-32 2 0 0,8-6-64 0 0,-175 60-36 0 0,-10 3 34 0 0,-17 5-14 0 0,-79 25 67 0 0,-2042 720 72 0 0,2082-728-64 0 0,-125 53 132 0 0,168-65-125 0 0,17-10-27 0 0,0 0 0 0 0,0 1 0 0 0,0-1 0 0 0,0 0 0 0 0,-1 0 0 0 0,1 0 0 0 0,0 0 0 0 0,0 0 0 0 0,0 0 0 0 0,0 1 1 0 0,0-1-1 0 0,0 0 0 0 0,0 0 0 0 0,1 0 0 0 0,-1 0 0 0 0,0 0 0 0 0,0 0 0 0 0,0 0 0 0 0,0 1 0 0 0,0-1 0 0 0,0 0 0 0 0,0 0 0 0 0,0 0 1 0 0,0 0-1 0 0,0 0 0 0 0,0 0 0 0 0,0 0 0 0 0,0 0 0 0 0,0 1 0 0 0,1-1 0 0 0,-1 0 0 0 0,0 0 0 0 0,0 0 0 0 0,0 0 0 0 0,0 0 0 0 0,0 0 1 0 0,0 0-1 0 0,0 0 0 0 0,0 0 0 0 0,1 0 0 0 0,-1 0 0 0 0,0 0 0 0 0,0 0 0 0 0,0 0 0 0 0,0 0 0 0 0,0 0 0 0 0,0 0 0 0 0,1 0 0 0 0,-1 0 1 0 0,0 0-1 0 0,0 0 0 0 0,0 0 0 0 0,0 0 0 0 0,0 0 0 0 0,0 0 0 0 0,0 0 0 0 0,1 0 0 0 0,-1 0 0 0 0,0 0 0 0 0,39-6-158 0 0,85-25 92 0 0,54-21 99 0 0,45-14 3 0 0,2171-715 186 0 0,-2205 714-231 0 0,-175 61-74 0 0,-26 9 57 0 0,-39 11 39 0 0,-252 93 77 0 0,178-60-77 0 0,-989 368 20 0 0,1056-393-35 0 0,-150 59 6 0 0,157-54 8 0 0,44-21-37 0 0,9-4-63 0 0,32-3-228 0 0,64-12 266 0 0,53-23 123 0 0,52-16-19 0 0,982-308 204 0 0,-399 114-300 0 0,-583 187 51 0 0,28-7 19 0 0,-205 58-1 0 0,-26 7-30 0 0,-3 1-10 0 0,-19 3-50 0 0,-83 17 18 0 0,-66 23 97 0 0,-51 19-88 0 0,-813 265 101 0 0,13 30-3 0 0,805-279-85 0 0,-56 19-13 0 0,72-21 55 0 0,147-56 23 0 0,12-5 54 0 0,-42 23-1 0 0,80-35-105 0 0,19-5-45 0 0,85-17-115 0 0,67-25 185 0 0,51-17 55 0 0,1241-378 108 0 0,-507 148-213 0 0,-754 232 50 0 0,23 0-12 0 0,-205 54-18 0 0,-16 4 1 0 0,-3 1-2 0 0,-30 5-49 0 0,-75 22 39 0 0,-54 21 43 0 0,-2128 754 45 0 0,2136-737-61 0 0,128-53 12 0 0,-34 21 0 0 0,58-32-14 0 0,0-1 0 0 0,0 1 0 0 0,1 0 0 0 0,-1 1 0 0 0,0-1 1 0 0,1 0-1 0 0,-1 0 0 0 0,1 1 0 0 0,0-1 0 0 0,-1 1 0 0 0,1-1 0 0 0,0 1 0 0 0,-1 2 0 0 0,2-4-1 0 0,0 1-1 0 0,0-1 1 0 0,0 0 0 0 0,1 0 0 0 0,-1 1 0 0 0,0-1-1 0 0,0 0 1 0 0,1 0 0 0 0,-1 1 0 0 0,0-1 0 0 0,0 0 0 0 0,1 0-1 0 0,-1 0 1 0 0,0 0 0 0 0,1 1 0 0 0,-1-1 0 0 0,0 0 0 0 0,0 0-1 0 0,1 0 1 0 0,-1 0 0 0 0,0 0 0 0 0,1 0 0 0 0,-1 0 0 0 0,0 0-1 0 0,1 0 1 0 0,-1 0 0 0 0,1 0 0 0 0,25-1-145 0 0,95-18 1 0 0,65-23 214 0 0,456-129 94 0 0,1-18-84 0 0,-523 153-93 0 0,484-148-46 0 0,191-56 68 0 0,-762 231-1 0 0,-18 5 5 0 0,-1-1 1 0 0,22-9 0 0 0,-34 13 13 0 0,-9 1 51 0 0,-20 4 56 0 0,1 0-1 0 0,0 2 1 0 0,-28 10 0 0 0,32-9-107 0 0,-1165 386-17 0 0,23 51 140 0 0,1104-421-160 0 0,29-12 12 0 0,1 2 0 0 0,-34 18 0 0 0,56-24-23 0 0,8-7 22 0 0,0 1-1 0 0,0-1 1 0 0,0 0 0 0 0,0 0-1 0 0,1 0 1 0 0,-1 1 0 0 0,0-1-1 0 0,0 0 1 0 0,0 0 0 0 0,0 0-1 0 0,0 0 1 0 0,1 1 0 0 0,-1-1-1 0 0,0 0 1 0 0,0 0 0 0 0,0 0-1 0 0,0 0 1 0 0,1 0 0 0 0,-1 0-1 0 0,0 1 1 0 0,0-1 0 0 0,0 0 0 0 0,1 0-1 0 0,-1 0 1 0 0,0 0 0 0 0,0 0-1 0 0,0 0 1 0 0,1 0 0 0 0,-1 0-1 0 0,0 0 1 0 0,1 0 0 0 0,6 0-50 0 0,1 1 0 0 0,0-2 0 0 0,-1 1 1 0 0,16-3-1 0 0,100-24-20 0 0,52-20 88 0 0,49-16 69 0 0,804-246-125 0 0,-533 159 11 0 0,-206 63 23 0 0,-42 13 9 0 0,-54 16 50 0 0,21-9 4 0 0,-199 60-64 0 0,-29 9 19 0 0,-48 12 63 0 0,-72 25 87 0 0,-46 16-202 0 0,-710 229 53 0 0,13 43 137 0 0,710-257-107 0 0,132-55-31 0 0,14-6 0 0 0,-1 0-1 0 0,2 2 0 0 0,-1 0 1 0 0,-26 20-1 0 0,39-20-84 0 0,8-11 70 0 0,0 0 0 0 0,0 0 0 0 0,0 1 0 0 0,0-1-1 0 0,0 0 1 0 0,1 0 0 0 0,-1 0 0 0 0,0 1 0 0 0,0-1 0 0 0,0 0 0 0 0,0 0 0 0 0,1 0-1 0 0,-1 1 1 0 0,0-1 0 0 0,0 0 0 0 0,0 0 0 0 0,1 0 0 0 0,-1 0 0 0 0,0 0 0 0 0,0 0-1 0 0,0 1 1 0 0,1-1 0 0 0,-1 0 0 0 0,0 0 0 0 0,0 0 0 0 0,1 0 0 0 0,-1 0 0 0 0,0 0-1 0 0,0 0 1 0 0,1 0 0 0 0,5 0-31 0 0,-1 0 1 0 0,1 0-1 0 0,0-1 0 0 0,6-1 0 0 0,100-23-3 0 0,60-22 61 0 0,47-17-35 0 0,1514-443-34 0 0,-1518 445 85 0 0,55-22 3 0 0,-238 74-28 0 0,21-9 31 0 0,-52 18-28 0 0,-11 2 28 0 0,-33 5 72 0 0,0 3 1 0 0,-48 15-1 0 0,-1303 456-126 0 0,1351-463 14 0 0,-1 0 2 0 0,1 1 1 0 0,-44 27 0 0 0,83-42-11 0 0,1-1-1 0 0,-1 1 1 0 0,1-1 0 0 0,-1 1-1 0 0,1 0 1 0 0,-5 6 0 0 0,6-2-40 0 0,14-4-28 0 0,23-2 17 0 0,0-1 0 0 0,0-1-1 0 0,39-7 1 0 0,114-27 85 0 0,-169 31-35 0 0,1242-319 83 0 0,-1237 316-94 0 0,-4 2-28 0 0,0-2 1 0 0,19-9-1 0 0,-38 15-50 0 0,-6 0 48 0 0,-14 2-7 0 0,-54 11 34 0 0,-137 42 0 0 0,156-38 6 0 0,-694 218 382 0 0,689-210-238 0 0,48-17-109 0 0,11-7-24 0 0,0 0-1 0 0,0 0 1 0 0,-1 0 0 0 0,1 0 0 0 0,0 0-1 0 0,0 0 1 0 0,0 0 0 0 0,0 0 0 0 0,0 0-1 0 0,0 0 1 0 0,0 0 0 0 0,0 1 0 0 0,0-1-1 0 0,0 0 1 0 0,0 0 0 0 0,0 0 0 0 0,0 0-1 0 0,0 0 1 0 0,0 0 0 0 0,0 0-1 0 0,-1 0 1 0 0,1 0 0 0 0,0 0 0 0 0,0 0-1 0 0,0 0 1 0 0,0 1 0 0 0,0-1 0 0 0,0 0-1 0 0,0 0 1 0 0,0 0 0 0 0,0 0 0 0 0,0 0-1 0 0,0 0 1 0 0,0 0 0 0 0,0 0 0 0 0,0 0-1 0 0,0 0 1 0 0,0 0 0 0 0,1 1-1 0 0,-1-1 1 0 0,0 0 0 0 0,0 0 0 0 0,0 0-1 0 0,0 0 1 0 0,0 0 0 0 0,0 0 0 0 0,0 0-1 0 0,0 0 1 0 0,0 0 0 0 0,0 0 0 0 0,0 0-1 0 0,0 0 1 0 0,0 0 0 0 0,0 0 0 0 0,0 0-1 0 0,0 0 1 0 0,1 0 0 0 0,-1 0 0 0 0,0 1-1 0 0,26-1-87 0 0,29-6 40 0 0,63-13-1 0 0,62-24 130 0 0,-114 27-73 0 0,556-146 37 0 0,2-1-445 0 0,-651 163 109 0 0,-28 8 325 0 0,-76 18-1 0 0,-63 28-42 0 0,119-33-3 0 0,-459 145 70 0 0,523-163-51 0 0,-14 5 16 0 0,-41 20 1 0 0,62-24-102 0 0,8-3 5 0 0,15-1-72 0 0,29-6 92 0 0,79-20 1 0 0,57-26 119 0 0,-136 38-61 0 0,342-107-476 0 0,-375 116 439 0 0,-5 3 19 0 0,-1-1 0 0 0,1-1 0 0 0,-1 0-1 0 0,0 0 1 0 0,15-10 0 0 0,-19 4 64 0 0,-5 10-51 0 0,0 0-1 0 0,0-1 1 0 0,1 1-1 0 0,-1 0 1 0 0,0 0-1 0 0,0 0 1 0 0,0 0 0 0 0,0 0-1 0 0,0-1 1 0 0,0 1-1 0 0,0 0 1 0 0,0 0-1 0 0,0 0 1 0 0,0 0 0 0 0,0-1-1 0 0,0 1 1 0 0,0 0-1 0 0,0 0 1 0 0,0 0-1 0 0,0 0 1 0 0,0-1-1 0 0,0 1 1 0 0,0 0 0 0 0,0 0-1 0 0,0 0 1 0 0,-1 0-1 0 0,1 0 1 0 0,0-1-1 0 0,0 1 1 0 0,0 0-1 0 0,0 0 1 0 0,0 0 0 0 0,0 0-1 0 0,0 0 1 0 0,0 0-1 0 0,-1 0 1 0 0,1-1-1 0 0,0 1 1 0 0,0 0 0 0 0,0 0-1 0 0,0 0 1 0 0,0 0-1 0 0,-1 0 1 0 0,1 0-1 0 0,0 0 1 0 0,0 0-1 0 0,0 0 1 0 0,0 0 0 0 0,-1 0-1 0 0,-45 19-4 0 0,-43 25 0 0 0,21-9 55 0 0,-204 88 253 0 0,191-87-261 0 0,78-35-45 0 0,2-1-1 0 0,0 0 0 0 0,1 1 0 0 0,-1-1 0 0 0,0 0 0 0 0,1 0 0 0 0,-1 1 0 0 0,0-1 0 0 0,1 0 0 0 0,-1 1 0 0 0,1-1 0 0 0,-1 1 0 0 0,1-1 0 0 0,-1 0 0 0 0,1 1 1 0 0,-1-1-1 0 0,1 1 0 0 0,-1 0 0 0 0,1-1 0 0 0,0 1 0 0 0,-1-1 0 0 0,1 2 0 0 0,13-3-411 0 0,-3-1 406 0 0,0 0 0 0 0,0-1-1 0 0,-1 0 1 0 0,1-1 0 0 0,12-6-1 0 0,8-2 19 0 0,-25 10-8 0 0,50-21 26 0 0,-242 114-4 0 0,-597 252 298 0 0,-13-45-228 0 0,627-236-86 0 0,98-36-15 0 0,-236 92 30 0 0,266-98-31 0 0,35-14-15 0 0,22-8-154 0 0,55-15 128 0 0,84-33 0 0 0,-77 23 61 0 0,855-298-198 0 0,-912 317 180 0 0,-16 3-30 0 0,-8 5 27 0 0,1 0 0 0 0,0 0 1 0 0,-1 0-1 0 0,1 1 0 0 0,0-1 0 0 0,-1 1 0 0 0,-4 2 1 0 0,-236 77 209 0 0,165-51-184 0 0,-852 338 585 0 0,27 45-550 0 0,830-376-49 0 0,73-35-6 0 0,0-1 1 0 0,0 0 0 0 0,0 1-1 0 0,0-1 1 0 0,0 1-1 0 0,0-1 1 0 0,0 1 0 0 0,0-1-1 0 0,0 1 1 0 0,1 0 0 0 0,-1 0-1 0 0,0-1 1 0 0,0 1-1 0 0,1 0 1 0 0,-1 0 0 0 0,0 0-1 0 0,1 0 1 0 0,-1 1 0 0 0,3-2-8 0 0,-1 0 0 0 0,1 0 0 0 0,0 0 1 0 0,-1 0-1 0 0,1 0 0 0 0,0-1 0 0 0,0 1 1 0 0,-1 0-1 0 0,1-1 0 0 0,0 1 1 0 0,-1-1-1 0 0,1 0 0 0 0,1-1 0 0 0,88-35-46 0 0,287-117 233 0 0,801-311-287 0 0,-1035 415-74 0 0,-133 44 132 0 0,-20 6 60 0 0,-31 8 60 0 0,-243 95 115 0 0,204-72-182 0 0,-444 191 171 0 0,5 17-37 0 0,245-112-154 0 0,-123 61 1 0 0,-132 59 17 0 0,470-221-9 0 0,178-79-172 0 0,36-17 172 0 0,50-21 44 0 0,41-19-25 0 0,673-290 147 0 0,14 51-203 0 0,-719 286 89 0 0,-199 59-170 0 0,-24 9 48 0 0,-40 14-11 0 0,33-14 62 0 0,-704 288 111 0 0,17 41 140 0 0,671-318-213 0 0,-2 1-2 0 0,1 0 0 0 0,-57 42 0 0 0,87-58-9 0 0,1 0 1 0 0,0-1-1 0 0,0 1 0 0 0,0 0 1 0 0,0 0-1 0 0,0 0 1 0 0,0 0-1 0 0,0 1 0 0 0,0-1 1 0 0,0 0-1 0 0,0 0 0 0 0,0 0 1 0 0,1 1-1 0 0,-1-1 1 0 0,1 0-1 0 0,-2 3 0 0 0,2-3 0 0 0,1-1 0 0 0,-1 0 0 0 0,0 0 0 0 0,0 1 0 0 0,1-1 1 0 0,-1 0-1 0 0,0 0 0 0 0,1 1 0 0 0,-1-1 0 0 0,0 0 0 0 0,1 0 0 0 0,-1 0 0 0 0,0 0 0 0 0,1 1 0 0 0,-1-1 0 0 0,0 0 0 0 0,1 0 0 0 0,-1 0 0 0 0,0 0 0 0 0,1 0 0 0 0,-1 0 0 0 0,0 0 0 0 0,2 0 0 0 0,20-2-67 0 0,28-8 72 0 0,85-28 1 0 0,57-33 95 0 0,-157 57-101 0 0,536-222-98 0 0,193-73-6 0 0,-720 292 112 0 0,-37 13-15 0 0,-7 3-16 0 0,-20 3-13 0 0,-214 63 114 0 0,-12 25 42 0 0,186-68-102 0 0,-596 241 267 0 0,5 17-9 0 0,16-7-246 0 0,388-170 17 0 0,57-22 8 0 0,160-68-46 0 0,-146 59 50 0 0,156-67-67 0 0,41-18-78 0 0,70-32 18 0 0,28-13 86 0 0,1306-648-229 0 0,-799 389-110 0 0,-595 301 39 0 0,-61 29 0 0 0,-6 2 220 0 0,-99 44 34 0 0,-57 22 73 0 0,-1967 906 1219 0 0,1849-833-1153 0 0,38-18-20 0 0,51-25 28 0 0,-33 14-141 0 0,224-111 19 0 0,24-14-88 0 0,46-27-156 0 0,547-314 299 0 0,-513 300-76 0 0,-17 10 13 0 0,1700-927 23 0 0,-1582 866 33 0 0,13-3-366 0 0,-307 154-246 0 0,63-33 554 0 0,-129 60 15 0 0,-213 97-23 0 0,-935 449 601 0 0,399-146-122 0 0,889-462-452 0 0,-81 41 16 0 0,120-63-179 0 0,5-3 47 0 0,12-8-10 0 0,29-20-13 0 0,694-429 88 0 0,30 37-74 0 0,616-259 276 0 0,-1325 654-286 0 0,-48 22 28 0 0,-14 5-21 0 0,-21 4 89 0 0,1 1-1 0 0,0 1 1 0 0,-43 18 0 0 0,40-14 51 0 0,-145 57 40 0 0,-45 21-51 0 0,-1063 491 690 0 0,38 75 72 0 0,1016-527-748 0 0,180-102-89 0 0,36-18-6 0 0,31-14-170 0 0,249-145 55 0 0,-175 94 253 0 0,507-301-94 0 0,12 13-88 0 0,454-190 240 0 0,-992 501-93 0 0,-175 78-235 0 0,-57 27 243 0 0,-48 21-38 0 0,-942 466 321 0 0,148-11 147 0 0,744-404-410 0 0,34-22-247 0 0,203-111 168 0 0,16-8 5 0 0,0 0-1 0 0,-1 0 1 0 0,1 1-1 0 0,1-1 1 0 0,-1 1-1 0 0,0 0 1 0 0,1 0-1 0 0,-1 0 0 0 0,-4 7 1 0 0,7-9-117 0 0,7-3-62 0 0,21-8-14 0 0,0-2-1 0 0,33-20 0 0 0,-31 16 176 0 0,118-68 45 0 0,40-29 78 0 0,39-24 10 0 0,655-389-163 0 0,21 33 3 0 0,-630 359 72 0 0,-45 26 32 0 0,-57 31 3 0 0,-54 28-50 0 0,-103 44-32 0 0,-12 5 14 0 0,-3 2-4 0 0,-59 26-125 0 0,-86 39 144 0 0,-62 25 18 0 0,-52 26 29 0 0,-1735 857 1017 0 0,1721-834-937 0 0,52-29-77 0 0,-41 18-93 0 0,233-116 26 0 0,24-12-98 0 0,51-30-163 0 0,68-36 224 0 0,52-28 80 0 0,628-374 94 0 0,-92 53-224 0 0,9 29 72 0 0,-479 271 82 0 0,-60 32-16 0 0,-21 16-18 0 0,-193 79-198 0 0,-4 0 136 0 0,-102 41 93 0 0,-49 25 0 0 0,-46 24-29 0 0,-681 343 466 0 0,26 49 248 0 0,633-342-640 0 0,39-24-26 0 0,54-28-45 0 0,-10 4-144 0 0,170-98-289 0 0,16-10 196 0 0,26-18 42 0 0,-10 8 55 0 0,590-377 200 0 0,-355 233-75 0 0,983-579-60 0 0,-1056 638 56 0 0,42-14 21 0 0,-194 96-55 0 0,-27 14 6 0 0,-7 2-3 0 0,-47 17-20 0 0,-338 145 268 0 0,0 26-34 0 0,313-150-73 0 0,-1052 538 279 0 0,916-460-370 0 0,75-40-14 0 0,132-73-13 0 0,0 0 0 0 0,-1-1 0 0 0,-9 4 0 0 0,17-7 15 0 0,0 0-1 0 0,-1 0 0 0 0,1 0 1 0 0,0 0-1 0 0,0 0 1 0 0,0 0-1 0 0,0 0 1 0 0,0 0-1 0 0,0 0 1 0 0,0 0-1 0 0,0 1 0 0 0,-1-1 1 0 0,1 0-1 0 0,0 0 1 0 0,0 0-1 0 0,0 0 1 0 0,0 0-1 0 0,0 0 1 0 0,0 0-1 0 0,0 0 0 0 0,-1 0 1 0 0,1 0-1 0 0,0-1 1 0 0,0 1-1 0 0,0 0 1 0 0,0 0-1 0 0,0 0 0 0 0,0 0 1 0 0,0 0-1 0 0,0 0 1 0 0,-1 0-1 0 0,1 0 1 0 0,0 0-1 0 0,0 0 1 0 0,0 0-1 0 0,0 0 0 0 0,0 0 1 0 0,0 0-1 0 0,0-1 1 0 0,0 1-1 0 0,0 0 1 0 0,0 0-1 0 0,0 0 1 0 0,0 0-1 0 0,0 0 0 0 0,-1 0 1 0 0,1 0-1 0 0,0 0 1 0 0,0-1-1 0 0,0 1 1 0 0,0 0-1 0 0,0 0 1 0 0,0 0-1 0 0,0 0 0 0 0,0 0 1 0 0,0-1-1 0 0,11-10-106 0 0,61-39-58 0 0,372-222 184 0 0,-189 120 28 0 0,-72 40-27 0 0,360-216-34 0 0,10 22 27 0 0,-409 239-129 0 0,-525 243 92 0 0,223-99 45 0 0,-927 456 556 0 0,32 60-365 0 0,1017-571-209 0 0,-74 50 6 0 0,102-64-620 0 0,17-12 375 0 0,28-16 11 0 0,544-332 183 0 0,-153 89 59 0 0,614-387 153 0 0,-1021 636-174 0 0,135-94 4 0 0,-129 82-18 0 0,-27 27 20 0 0,0-1-1 0 0,0 0 1 0 0,0 0-1 0 0,-1 0 1 0 0,1 0-1 0 0,0 0 1 0 0,0-1-1 0 0,0 1 1 0 0,0 0-1 0 0,-1 0 1 0 0,1 0-1 0 0,0 0 1 0 0,0 0-1 0 0,0 0 1 0 0,0 0-1 0 0,0 0 1 0 0,-1 0-1 0 0,1 0 1 0 0,0 0-1 0 0,0 0 1 0 0,0-1-1 0 0,0 1 1 0 0,0 0-1 0 0,0 0 1 0 0,0 0-1 0 0,-1 0 1 0 0,1 0-1 0 0,0 0 1 0 0,0-1-1 0 0,0 1 1 0 0,0 0-1 0 0,0 0 1 0 0,0 0-1 0 0,0 0 1 0 0,0 0-1 0 0,0-1 1 0 0,0 1-1 0 0,0 0 1 0 0,0 0-1 0 0,0 0 1 0 0,0 0-1 0 0,0-1 1 0 0,0 1-1 0 0,0 0 1 0 0,0 0-1 0 0,0 0 1 0 0,0 0-1 0 0,0 0 1 0 0,0-1-1 0 0,0 1 1 0 0,0 0-1 0 0,1 0 1 0 0,-1 0-1 0 0,0 0 1 0 0,0 0-1 0 0,0 0 1 0 0,0-1-1 0 0,0 1 1 0 0,0 0-1 0 0,0 0 1 0 0,0 0-1 0 0,1 0 1 0 0,-1 0 0 0 0,-9 0 32 0 0,1 0 0 0 0,-1 1 0 0 0,0 0 0 0 0,1 0 0 0 0,-1 1 0 0 0,1 0 0 0 0,0 1 0 0 0,0 0 1 0 0,-13 6-1 0 0,-8 3 25 0 0,-462 198 7 0 0,10 29-125 0 0,-505 281 143 0 0,675-352 40 0 0,139-78-83 0 0,146-77-69 0 0,24-13-28 0 0,5-2-14 0 0,14-10-103 0 0,272-177 62 0 0,482-315 126 0 0,22 41 148 0 0,-766 450-135 0 0,-22 10-22 0 0,0 1 1 0 0,0-1 0 0 0,0 1-1 0 0,0-2 1 0 0,0 1 0 0 0,-1 0-1 0 0,1-1 1 0 0,5-6-1 0 0,-9 8-15 0 0,-11 3-1 0 0,-27 6 72 0 0,-63 22 0 0 0,-43 24 70 0 0,120-44-133 0 0,-607 275 5 0 0,15 39 166 0 0,94-49-56 0 0,501-263-107 0 0,-50 21 18 0 0,105-61-246 0 0,265-162 205 0 0,-91 60 13 0 0,-196 122 6 0 0,556-351 87 0 0,16 29-17 0 0,-539 307-174 0 0,-40 19-73 0 0,-9 3 92 0 0,-18 7-16 0 0,-288 113 69 0 0,-7 21 56 0 0,224-98-6 0 0,-996 465 367 0 0,1056-490-364 0 0,27-14-64 0 0,25-11-120 0 0,344-187 66 0 0,-2-23 136 0 0,-336 203-49 0 0,477-299 129 0 0,-479 300-113 0 0,-11 8-6 0 0,0-1 1 0 0,-1-1 0 0 0,14-11-1 0 0,-26 20-3 0 0,0 0 0 0 0,0 0-1 0 0,0 0 1 0 0,1 0 0 0 0,-1 0-1 0 0,0-1 1 0 0,0 1 0 0 0,0 0-1 0 0,1 0 1 0 0,-1 0 0 0 0,0 0 0 0 0,0 0-1 0 0,0-1 1 0 0,0 1 0 0 0,1 0-1 0 0,-1 0 1 0 0,0 0 0 0 0,0 0-1 0 0,0-1 1 0 0,0 1 0 0 0,0 0-1 0 0,0 0 1 0 0,1 0 0 0 0,-1-1 0 0 0,0 1-1 0 0,0 0 1 0 0,0 0 0 0 0,0-1-1 0 0,0 1 1 0 0,0 0 0 0 0,0 0-1 0 0,0 0 1 0 0,0-1 0 0 0,0 1 0 0 0,0 0-1 0 0,0 0 1 0 0,0-1 0 0 0,-1 1-1 0 0,-15 1-46 0 0,-22 6 80 0 0,1 2 0 0 0,-52 20 0 0 0,-83 39-68 0 0,137-53 35 0 0,-473 217 34 0 0,189-83 54 0 0,563-286-267 0 0,-162 88 192 0 0,151-91 55 0 0,252-145 56 0 0,-434 255-113 0 0,-32 16-49 0 0,-19 14 39 0 0,0 0 0 0 0,0 0 0 0 0,1 0-1 0 0,-1 0 1 0 0,0 0 0 0 0,0 0-1 0 0,0 0 1 0 0,0 0 0 0 0,0 0-1 0 0,0 0 1 0 0,0 0 0 0 0,0 0 0 0 0,0 0-1 0 0,0 0 1 0 0,1 0 0 0 0,-1-1-1 0 0,0 1 1 0 0,0 0 0 0 0,0 0-1 0 0,0 0 1 0 0,0 0 0 0 0,0 0 0 0 0,0 0-1 0 0,0 0 1 0 0,0 0 0 0 0,0 0-1 0 0,0 0 1 0 0,0 0 0 0 0,0-1-1 0 0,0 1 1 0 0,0 0 0 0 0,0 0 0 0 0,0 0-1 0 0,0 0 1 0 0,0 0 0 0 0,0 0-1 0 0,0 0 1 0 0,0 0 0 0 0,0-1-1 0 0,0 1 1 0 0,0 0 0 0 0,0 0-1 0 0,0 0 1 0 0,0 0 0 0 0,0 0 0 0 0,0 0-1 0 0,0 0 1 0 0,0 0 0 0 0,0 0-1 0 0,0-1 1 0 0,0 1 0 0 0,0 0-1 0 0,0 0 1 0 0,0 0 0 0 0,0 0 0 0 0,-1 0-1 0 0,1 0 1 0 0,0 0 0 0 0,0 0-1 0 0,0 0 1 0 0,0 0 0 0 0,0 0-1 0 0,0 0 1 0 0,-17 3-6 0 0,16-3 6 0 0,-63 22 82 0 0,-91 45 0 0 0,82-34-91 0 0,-946 463 4 0 0,684-317 95 0 0,356-201-314 0 0,169-123 253 0 0,-87 70-7 0 0,427-301 26 0 0,-494 353-45 0 0,-35 23-2 0 0,-1-1 1 0 0,1 1 0 0 0,0 0-1 0 0,-1 0 1 0 0,1-1 0 0 0,-1 1-1 0 0,1-1 1 0 0,-1 1-1 0 0,1-1 1 0 0,-1 1 0 0 0,1-1-1 0 0,-1 1 1 0 0,1-1 0 0 0,-1 1-1 0 0,1-1 1 0 0,-1 1 0 0 0,0-1-1 0 0,0 0 1 0 0,1 1 0 0 0,-1-2-1 0 0,-1 2-2 0 0,0-1 0 0 0,0 1 0 0 0,0 0-1 0 0,0 0 1 0 0,0 0 0 0 0,0 0-1 0 0,0 0 1 0 0,0 0 0 0 0,0 0 0 0 0,0 0-1 0 0,0 0 1 0 0,0 0 0 0 0,-1 1 0 0 0,1-1-1 0 0,0 0 1 0 0,-1 1 0 0 0,-38 11 1 0 0,0 2 1 0 0,-49 23 0 0 0,-80 48-8 0 0,158-79 7 0 0,-722 446 98 0 0,720-444-119 0 0,10-8-107 0 0,21-19-40 0 0,191-156 204 0 0,-125 108-13 0 0,-81 64-23 0 0,337-265 29 0 0,-323 257-19 0 0,-7 4-5 0 0,0-1 1 0 0,0 0-1 0 0,11-11 1 0 0,-21 19-5 0 0,1-1 0 0 0,-1 1 0 0 0,0 0 1 0 0,0 0-1 0 0,0 0 0 0 0,1 0 0 0 0,-1 0 0 0 0,0 0 1 0 0,0-1-1 0 0,0 1 0 0 0,1 0 0 0 0,-1 0 1 0 0,0 0-1 0 0,0 0 0 0 0,0-1 0 0 0,0 1 0 0 0,1 0 1 0 0,-1 0-1 0 0,0 0 0 0 0,0-1 0 0 0,0 1 0 0 0,0 0 1 0 0,0 0-1 0 0,0-1 0 0 0,0 1 0 0 0,0 0 0 0 0,0 0 1 0 0,0-1-1 0 0,0 1 0 0 0,0 0 0 0 0,0 0 0 0 0,0-1 1 0 0,0 1-1 0 0,0 0 0 0 0,0 0 0 0 0,0-1 0 0 0,0 1 1 0 0,0 0-1 0 0,0 0 0 0 0,0 0 0 0 0,-1-1 0 0 0,1 1 1 0 0,0 0-1 0 0,0 0 0 0 0,0 0 0 0 0,0-1 0 0 0,0 1 1 0 0,-1 0-1 0 0,1 0 0 0 0,0 0 0 0 0,0 0 0 0 0,0-1 1 0 0,-1 1-1 0 0,1 0 0 0 0,0 0 0 0 0,-17-1 60 0 0,12 2-58 0 0,-18 1-7 0 0,-1 1 1 0 0,2 0-1 0 0,-1 2 1 0 0,0 1-1 0 0,-30 13 1 0 0,-109 52-22 0 0,143-61 39 0 0,-316 163 74 0 0,338-188-296 0 0,6 2 216 0 0,1 0 0 0 0,0 0 0 0 0,1 1 0 0 0,25-22 0 0 0,-4 4 8 0 0,15-16-12 0 0,69-72 53 0 0,-115 117-56 0 0,1 0 0 0 0,-1-1 0 0 0,0 1 1 0 0,1-1-1 0 0,-1 0 0 0 0,0 1 0 0 0,0-1 0 0 0,0 0 0 0 0,0 0 1 0 0,0 0-1 0 0,-1 0 0 0 0,1 0 0 0 0,-1 0 0 0 0,1 0 0 0 0,0-2 1 0 0,-1 3-2 0 0,0 1 1 0 0,0 0-1 0 0,0 0 0 0 0,0 0 0 0 0,0 0 0 0 0,0 0 0 0 0,0 0 0 0 0,0 0 0 0 0,0-1 0 0 0,0 1 0 0 0,0 0 0 0 0,0 0 0 0 0,0 0 0 0 0,0 0 0 0 0,0 0 0 0 0,0 0 0 0 0,0 0 0 0 0,0-1 0 0 0,0 1 0 0 0,0 0 0 0 0,0 0 0 0 0,-1 0 0 0 0,1 0 0 0 0,0 0 0 0 0,0 0 0 0 0,0 0 1 0 0,0 0-1 0 0,0 0 0 0 0,0-1 0 0 0,0 1 0 0 0,0 0 0 0 0,0 0 0 0 0,0 0 0 0 0,-1 0 0 0 0,1 0 0 0 0,0 0 0 0 0,0 0 0 0 0,0 0 0 0 0,0 0 0 0 0,0 0 0 0 0,0 0 0 0 0,0 0 0 0 0,0 0 0 0 0,-1 0 0 0 0,1 0 0 0 0,0 0 0 0 0,0 0 0 0 0,0 0 0 0 0,0 0 0 0 0,0 0 1 0 0,0 0-1 0 0,-1 0 0 0 0,1 0 0 0 0,0 0 0 0 0,0 0 0 0 0,0 0 0 0 0,0 0 0 0 0,0 0 0 0 0,0 0 0 0 0,-5 0-3 0 0,-8 0-15 0 0,-1 1 1 0 0,1 0 0 0 0,-1 1-1 0 0,1 0 1 0 0,0 1 0 0 0,0 0-1 0 0,-19 8 1 0 0,-41 22-4 0 0,-104 61-1 0 0,149-74 70 0 0,27-19-90 0 0,3-16-145 0 0,2 7 192 0 0,0 1-1 0 0,1-1 1 0 0,0 1 0 0 0,0-1 0 0 0,0 1 0 0 0,9-8 0 0 0,-6 7 8 0 0,-1 0 0 0 0,-1-1 0 0 0,1 1 0 0 0,4-11-1 0 0,-10 18-9 0 0,-1 1-1 0 0,1-1 0 0 0,-1 1 0 0 0,0-1 0 0 0,1 1 0 0 0,-1-1 1 0 0,0 1-1 0 0,0-1 0 0 0,1 0 0 0 0,-1 1 0 0 0,0-1 0 0 0,0 1 1 0 0,0-1-1 0 0,0 0 0 0 0,0 1 0 0 0,0-1 0 0 0,0 1 0 0 0,0-1 1 0 0,0 0-1 0 0,0 1 0 0 0,0-1 0 0 0,0 1 0 0 0,0-1 0 0 0,0 0 0 0 0,-1 1 1 0 0,1-1-1 0 0,0 1 0 0 0,0-1 0 0 0,-1 1 0 0 0,1-1 0 0 0,0 1 1 0 0,-1-1-1 0 0,1 1 0 0 0,-1-1 0 0 0,1 1 0 0 0,-1-1 0 0 0,1 1 1 0 0,0 0-1 0 0,-1-1 0 0 0,0 0 0 0 0,-2 0 0 0 0,-1 1 1 0 0,1-1-1 0 0,0 0 1 0 0,-1 1-1 0 0,1 0 1 0 0,-5 0-1 0 0,-3-1 5 0 0,3 0-12 0 0,3 1 24 0 0,1 0 1 0 0,-1-1 0 0 0,0 0 0 0 0,1 1-1 0 0,-6-3 1 0 0,9 2-24 0 0,0 1-1 0 0,0-1 1 0 0,0 1-1 0 0,0-1 1 0 0,0 1-1 0 0,0-1 1 0 0,0 0 0 0 0,0 1-1 0 0,1-1 1 0 0,-1 0-1 0 0,0 0 1 0 0,0 0-1 0 0,1 0 1 0 0,-1 1 0 0 0,1-1-1 0 0,-1 0 1 0 0,0 0-1 0 0,1 0 1 0 0,0 0-1 0 0,-1 0 1 0 0,1-1-1 0 0,0 1 1 0 0,-1 0 0 0 0,1 0-1 0 0,0 0 1 0 0,0 0-1 0 0,0-2 1 0 0,0-56 89 0 0,0 58-61 0 0,-1 1-80 0 0,0 1 57 0 0,0-1-1 0 0,0 0 0 0 0,0 0 0 0 0,0 0 0 0 0,0-1 0 0 0,0 1 0 0 0,0 0 1 0 0,0 0-1 0 0,0-1 0 0 0,0 1 0 0 0,0 0 0 0 0,0-1 0 0 0,0 1 0 0 0,0-1 1 0 0,0 1-1 0 0,1-1 0 0 0,-1 1 0 0 0,-1-2 0 0 0,1 0-13 0 0,0 0 1 0 0,0 0-1 0 0,0 0 0 0 0,1 0 1 0 0,-1 0-1 0 0,1 0 0 0 0,-1 0 0 0 0,1-4 1 0 0,0 5-5 0 0,-1-54 95 0 0,1 55-97 0 0,-1 0 11 0 0,1 1 0 0 0,-1-1 0 0 0,0 1-1 0 0,1-1 1 0 0,-1 1 0 0 0,1-1 0 0 0,-1 1 0 0 0,0 0 0 0 0,1-1 0 0 0,0 1 0 0 0,-1 0 0 0 0,1 0-1 0 0,-1-1 1 0 0,1 1 0 0 0,0 0 0 0 0,-1 0 0 0 0,1-1 0 0 0,0 1 0 0 0,0 0 0 0 0,0 1 0 0 0,-2 3-12 0 0,-14 35 13 0 0,-18 77 0 0 0,0 48 5 0 0,20-89 2 0 0,1 9-17 0 0,4-1-1 0 0,1 127 0 0 0,8-210 16 0 0,0 0 0 0 0,0 0 0 0 0,0-1 0 0 0,1 1 0 0 0,-1 0 0 0 0,0 0-1 0 0,0 0 1 0 0,0 0 0 0 0,1-1 0 0 0,-1 1 0 0 0,0 0 0 0 0,1 0 0 0 0,-1-1 0 0 0,1 1 0 0 0,-1 0 0 0 0,1-1 0 0 0,-1 1-1 0 0,1 0 1 0 0,-1-1 0 0 0,1 1 0 0 0,0-1 0 0 0,-1 1 0 0 0,1-1 0 0 0,0 1 0 0 0,-1-1 0 0 0,1 1 0 0 0,0-1 0 0 0,0 0 0 0 0,0 1-1 0 0,-1-1 1 0 0,1 0 0 0 0,0 0 0 0 0,0 0 0 0 0,0 1 0 0 0,0-1 0 0 0,-1 0 0 0 0,3 0 0 0 0,-1-1 1 0 0,0 1 0 0 0,-1 0 0 0 0,1 0-1 0 0,0-1 1 0 0,0 1 0 0 0,0-1 0 0 0,0 1 0 0 0,-1-1 0 0 0,1 0 0 0 0,0 1 0 0 0,0-1 0 0 0,-1 0 0 0 0,1 0 0 0 0,-1-1 0 0 0,1 1 0 0 0,-1 0-1 0 0,2-2 1 0 0,13-20 100 0 0,-2-1-1 0 0,-1 0 1 0 0,-1 0-1 0 0,10-30 1 0 0,-4 10-61 0 0,17-38-8 0 0,25-57-14 0 0,-38 93-8 0 0,42-79 18 0 0,-64 125-26 0 0,0 0-1 0 0,0 0 1 0 0,0 0-1 0 0,0 0 1 0 0,0 0-1 0 0,0 0 1 0 0,0 0-1 0 0,0 0 0 0 0,0 1 1 0 0,0-1-1 0 0,0 0 1 0 0,0 0-1 0 0,0 0 1 0 0,0 0-1 0 0,0 0 1 0 0,0 0-1 0 0,0 0 1 0 0,0 0-1 0 0,0 0 0 0 0,0 0 1 0 0,0 0-1 0 0,0 1 1 0 0,0-1-1 0 0,0 0 1 0 0,0 0-1 0 0,0 0 1 0 0,0 0-1 0 0,0 0 1 0 0,1 0-1 0 0,-1 0 1 0 0,0 0-1 0 0,0 0 0 0 0,0 0 1 0 0,0 0-1 0 0,0 0 1 0 0,0 0-1 0 0,0 0 1 0 0,0 0-1 0 0,0 0 1 0 0,0 0-1 0 0,0 0 1 0 0,0 0-1 0 0,1 0 0 0 0,-1 0 1 0 0,0 0-1 0 0,0 0 1 0 0,0 0-1 0 0,0 0 1 0 0,0 0-1 0 0,0 0 1 0 0,0 0-1 0 0,0 0 1 0 0,0 0-1 0 0,0 0 1 0 0,1 0-1 0 0,-1 0 0 0 0,0 0 1 0 0,0 0-1 0 0,0 0 1 0 0,0 0-1 0 0,0 0 1 0 0,0 0-1 0 0,0 0 1 0 0,2 15-81 0 0,-2 26-82 0 0,0-35 151 0 0,-4 78 36 0 0,-29 154 0 0 0,22-175-19 0 0,-17 94 25 0 0,-20 133 0 0 0,37-195 13 0 0,1 104 1 0 0,9-198-47 0 0,1 1 1 0 0,0 0 0 0 0,0 0-1 0 0,0 0 1 0 0,0 0 0 0 0,1 0 0 0 0,-1 0-1 0 0,0 0 1 0 0,1-1 0 0 0,0 1-1 0 0,-1 0 1 0 0,1 0 0 0 0,0-1 0 0 0,0 1-1 0 0,0 0 1 0 0,0-1 0 0 0,0 1-1 0 0,2 2 1 0 0,-1-3-4 0 0,0 0 1 0 0,1 0-1 0 0,-1 0 0 0 0,1 0 1 0 0,-1 0-1 0 0,1-1 0 0 0,0 1 1 0 0,-1-1-1 0 0,1 1 0 0 0,0-1 1 0 0,-1 0-1 0 0,6 0 0 0 0,0-1 1 0 0,0 0 1 0 0,-1-1-1 0 0,1 1 0 0 0,-1-2 0 0 0,1 1 1 0 0,-1-1-1 0 0,0 0 0 0 0,0 0 0 0 0,0-1 1 0 0,0 0-1 0 0,-1 0 0 0 0,0 0 0 0 0,10-10 1 0 0,4-4 20 0 0,-1-1 0 0 0,29-37 0 0 0,-23 22-3 0 0,-2-1 1 0 0,-1-2 0 0 0,-2 0-1 0 0,-1-1 1 0 0,-2 0 0 0 0,-2-2-1 0 0,16-64 1 0 0,-27 86 17 0 0,-1 0-1 0 0,0-1 1 0 0,-1-35 0 0 0,-5 56 158 0 0,-37 51-157 0 0,1 1-1 0 0,3 2 1 0 0,-33 71 0 0 0,-74 190 23 0 0,116-254-37 0 0,19-43 1 0 0,-75 183 18 0 0,79-188-158 0 0,5-12-215 0 0,13-22 142 0 0,180-330 377 0 0,-118 206-280 0 0,-70 132 91 0 0,3-7-2 0 0,1 0 0 0 0,10-32 0 0 0,-24 80-243 0 0,-10 5 246 0 0,-2 0 0 0 0,-22 34-1 0 0,6-11 30 0 0,-174 366 99 0 0,204-419-126 0 0,0 0-1 0 0,0 1 0 0 0,0-1 1 0 0,0 0-1 0 0,1 1 0 0 0,0-1 1 0 0,-1 11-1 0 0,2-16 1 0 0,0 1 0 0 0,0-1 0 0 0,0 0 0 0 0,0 1-1 0 0,0-1 1 0 0,0 1 0 0 0,0-1 0 0 0,0 0 0 0 0,0 1 0 0 0,0-1 0 0 0,0 0 0 0 0,0 1 0 0 0,0-1 0 0 0,0 0 0 0 0,0 1 0 0 0,1-1 0 0 0,-1 0 0 0 0,0 0-1 0 0,0 1 1 0 0,0-1 0 0 0,1 0 0 0 0,-1 1 0 0 0,0-1 0 0 0,0 0 0 0 0,1 0 0 0 0,-1 1 0 0 0,0-1 0 0 0,0 0 0 0 0,1 0 0 0 0,-1 0 0 0 0,0 0-1 0 0,1 1 1 0 0,-1-1 0 0 0,0 0 0 0 0,1 0 0 0 0,-1 0 0 0 0,1 0 0 0 0,16-3-134 0 0,-15 2 129 0 0,15-5-4 0 0,0 0 0 0 0,0-2-1 0 0,30-18 1 0 0,48-39 70 0 0,-75 51-56 0 0,341-275 133 0 0,-82 63-238 0 0,-253 207 92 0 0,-26 19 7 0 0,0 0-1 0 0,0 0 1 0 0,0 0-1 0 0,0 0 1 0 0,0 0-1 0 0,0 1 0 0 0,0-1 1 0 0,1 0-1 0 0,-1 0 1 0 0,0 0-1 0 0,0 0 0 0 0,0 0 1 0 0,0 0-1 0 0,0 0 1 0 0,0 0-1 0 0,0 0 1 0 0,0 0-1 0 0,0 0 0 0 0,0 0 1 0 0,0 0-1 0 0,0 0 1 0 0,0 0-1 0 0,0 0 1 0 0,0 0-1 0 0,1 0 0 0 0,-1 0 1 0 0,0 0-1 0 0,0 0 1 0 0,0 0-1 0 0,0 0 1 0 0,-9 9-57 0 0,-264 216 191 0 0,-130 144-20 0 0,398-364-113 0 0,1-2-2 0 0,1 0 0 0 0,0 0 1 0 0,0 1-1 0 0,0-1 1 0 0,0 1-1 0 0,0 0 1 0 0,1-1-1 0 0,-1 1 1 0 0,1 0-1 0 0,-2 7 0 0 0,3-11 0 0 0,1 0 0 0 0,0 0 0 0 0,0 1 0 0 0,0-1 0 0 0,0 0 0 0 0,0 0 0 0 0,0 0 1 0 0,0 1-1 0 0,0-1 0 0 0,0 0 0 0 0,0 0 0 0 0,0 0 0 0 0,0 1 0 0 0,-1-1 0 0 0,1 0 0 0 0,0 0 0 0 0,1 0 0 0 0,-1 1 0 0 0,0-1 0 0 0,0 0 0 0 0,0 0 0 0 0,0 1 0 0 0,0-1 0 0 0,0 0 0 0 0,0 0 0 0 0,0 0 0 0 0,0 0 0 0 0,0 1 0 0 0,0-1 0 0 0,1 0 0 0 0,-1 0 0 0 0,0 0 0 0 0,0 0 0 0 0,0 1 0 0 0,0-1 0 0 0,0 0 0 0 0,1 0 0 0 0,-1 0 0 0 0,0 0 0 0 0,0 0 0 0 0,0 0 0 0 0,1 1 0 0 0,-1-1 0 0 0,0 0 0 0 0,0 0 0 0 0,0 0 0 0 0,1 0 0 0 0,-1 0 0 0 0,16-4-276 0 0,21-11 209 0 0,63-36 0 0 0,40-35 171 0 0,-101 61-92 0 0,86-55 25 0 0,317-181-93 0 0,-407 245 45 0 0,-28 14-52 0 0,-5 4-5 0 0,-9 9-85 0 0,-11 7 120 0 0,-1-1 0 0 0,-38 28 0 0 0,44-35 54 0 0,-167 124 123 0 0,-271 214-57 0 0,339-250-93 0 0,84-68-2 0 0,23-22 24 0 0,6-4-53 0 0,6-5-178 0 0,46-24 72 0 0,62-37 0 0 0,-58 29 180 0 0,706-423 83 0 0,-448 263-96 0 0,-288 178-45 0 0,-22 14-1 0 0,-5 2-5 0 0,-9 10-60 0 0,-40 30 206 0 0,-62 41-1 0 0,57-44-102 0 0,-476 315 353 0 0,364-247-384 0 0,19 0 17 0 0,184-123-373 0 0,660-360 387 0 0,-167 85 74 0 0,-491 272-103 0 0,65-25-1 0 0,-102 44 17 0 0,0 0 1 0 0,0 1-1 0 0,0-1 0 0 0,-1 1 1 0 0,1 0-1 0 0,0 0 1 0 0,0-1-1 0 0,3 2 0 0 0,-4-1 1 0 0,-1 0-1 0 0,0 0 1 0 0,0 0-1 0 0,0 0 1 0 0,0 0-1 0 0,1 0 1 0 0,-1 0-1 0 0,0 0 1 0 0,0 0-1 0 0,0 0 1 0 0,0 0-1 0 0,0 1 1 0 0,0-1-1 0 0,0 0 1 0 0,1 0-1 0 0,-1 0 1 0 0,0 0-1 0 0,0 0 1 0 0,0 0-1 0 0,0 1 1 0 0,0-1-1 0 0,0 0 1 0 0,0 0-1 0 0,0 0 1 0 0,0 0-1 0 0,0 0 1 0 0,0 1-1 0 0,0-1 1 0 0,0 0-1 0 0,0 0 1 0 0,0 0 0 0 0,0 0-1 0 0,0 1 1 0 0,0-1-1 0 0,0 0 1 0 0,0 0-1 0 0,-7 12-139 0 0,-12 9 84 0 0,-2-2-1 0 0,0 0 1 0 0,-2-2 0 0 0,-24 16-1 0 0,44-31 62 0 0,-386 249 264 0 0,-12-18 92 0 0,226-132-275 0 0,175-101-85 0 0,-148 91 18 0 0,125-71-39 0 0,21-18-37 0 0,8-2-41 0 0,11-3 52 0 0,0-1-1 0 0,0-1 1 0 0,0-1 0 0 0,26-12 0 0 0,-22 9 56 0 0,771-349 332 0 0,-649 287-328 0 0,440-202-2 0 0,-533 254-19 0 0,-37 17-28 0 0,-13 2 34 0 0,1 0 0 0 0,-1 0 1 0 0,0 0-1 0 0,0 0 1 0 0,0 0-1 0 0,0 0 1 0 0,1 1-1 0 0,-1-1 1 0 0,0 0-1 0 0,0 0 1 0 0,0 0-1 0 0,0 0 1 0 0,1 0-1 0 0,-1 0 1 0 0,0 0-1 0 0,0 1 0 0 0,0-1 1 0 0,0 0-1 0 0,0 0 1 0 0,1 0-1 0 0,-1 0 1 0 0,0 1-1 0 0,0-1 1 0 0,0 0-1 0 0,0 0 1 0 0,0 0-1 0 0,0 1 1 0 0,0-1-1 0 0,0 0 0 0 0,0 0 1 0 0,0 1-1 0 0,0 0-4 0 0,-1 0 0 0 0,1 1 0 0 0,-1-1 0 0 0,1 0-1 0 0,-1 1 1 0 0,0-1 0 0 0,1 0 0 0 0,-1 0 0 0 0,0 0-1 0 0,0 0 1 0 0,0 0 0 0 0,0 1 0 0 0,0-2 0 0 0,-1 2 0 0 0,-26 20 16 0 0,-2-3 1 0 0,-48 26 0 0 0,42-25 26 0 0,-614 312 713 0 0,-38 21-313 0 0,668-342-435 0 0,-2 1-4 0 0,-20 17-1 0 0,40-28-52 0 0,13-5-28 0 0,314-139 6 0 0,-117 49 151 0 0,-189 86-72 0 0,1303-550 212 0 0,-1028 452-166 0 0,-218 85-61 0 0,-74 20 4 0 0,1 0-1 0 0,-1 1 1 0 0,1 0 0 0 0,-1-1-1 0 0,1 1 1 0 0,-1 0 0 0 0,1 0-1 0 0,3 1 1 0 0,-6-1 6 0 0,0 0 0 0 0,1 0 0 0 0,-1 0 0 0 0,0 0 0 0 0,0 0 0 0 0,0 0 0 0 0,0 0 0 0 0,1 1 1 0 0,-1-1-1 0 0,0 0 0 0 0,0 0 0 0 0,0 0 0 0 0,0 0 0 0 0,0 0 0 0 0,0 0 0 0 0,0 1 0 0 0,1-1 0 0 0,-1 0 0 0 0,0 0 0 0 0,0 0 1 0 0,0 0-1 0 0,0 0 0 0 0,0 1 0 0 0,0-1 0 0 0,0 0 0 0 0,0 0 0 0 0,0 0 0 0 0,0 0 0 0 0,0 1 0 0 0,0-1 0 0 0,0 0 0 0 0,0 0 0 0 0,0 0 1 0 0,0 0-1 0 0,0 1 0 0 0,0-1 0 0 0,0 0 0 0 0,0 0 0 0 0,0 0 0 0 0,0 1 0 0 0,-12 11-188 0 0,-23 13 92 0 0,-77 40 0 0 0,78-47 129 0 0,-439 237 190 0 0,-433 246-123 0 0,839-456-219 0 0,463-251 137 0 0,20 15 132 0 0,375-140-11 0 0,-768 322-131 0 0,-17 6-10 0 0,-1 1 0 0 0,1 0-1 0 0,0 0 1 0 0,0 0 0 0 0,-1 1-1 0 0,1-1 1 0 0,0 2 0 0 0,0-1 0 0 0,0 0-1 0 0,10 2 1 0 0,-14 1-43 0 0,-8 4-19 0 0,-30 22 67 0 0,-2-1-1 0 0,0-2 1 0 0,-57 26 0 0 0,49-26 7 0 0,-353 183 97 0 0,-56 30-120 0 0,426-222 10 0 0,2-1 6 0 0,-37 25 0 0 0,60-36-19 0 0,9-4-10 0 0,17-8-24 0 0,513-233 240 0 0,-465 211-161 0 0,768-315 119 0 0,-829 341-161 0 0,0 0 0 0 0,1 1 0 0 0,-1 1 0 0 0,1-1 0 0 0,0 2 0 0 0,12-2 0 0 0,-18 4-23 0 0,-6 4-24 0 0,-1 0 48 0 0,1 0-1 0 0,-1 0 0 0 0,-1-1 1 0 0,1 1-1 0 0,-1-1 0 0 0,1 0 1 0 0,-1 0-1 0 0,-5 3 0 0 0,-42 30 69 0 0,-455 249 209 0 0,55-34-358 0 0,408-223 66 0 0,39-24 12 0 0,9-5-9 0 0,18-5-32 0 0,200-87 72 0 0,-104 40 43 0 0,661-273 107 0 0,-774 322-169 0 0,20-8-134 0 0,33-8 1 0 0,-59 18 125 0 0,1 1 1 0 0,-1 0-1 0 0,0 0 1 0 0,1 0-1 0 0,-1-1 1 0 0,1 1-1 0 0,-1 0 1 0 0,1 0-1 0 0,-1 0 1 0 0,1 0-1 0 0,-1 0 1 0 0,0 0-1 0 0,1 0 1 0 0,-1 0-1 0 0,1 0 1 0 0,-1 0-1 0 0,1 0 1 0 0,-1 0-1 0 0,1 0 1 0 0,-1 1-1 0 0,0-1 1 0 0,1 0-1 0 0,-1 0 1 0 0,1 0-1 0 0,-1 1 1 0 0,1-1-1 0 0,-5 10-151 0 0,-19 11 110 0 0,-23 12 119 0 0,-54 30-1 0 0,40-26-83 0 0,-442 266 300 0 0,465-281-289 0 0,-37 26-22 0 0,67-41 10 0 0,9-4-13 0 0,21-9-44 0 0,183-91 85 0 0,-94 42 66 0 0,54-26-7 0 0,102-47-93 0 0,5 18-263 0 0,-258 105 187 0 0,-11 3 36 0 0,-1 1 1 0 0,1-1-1 0 0,0 1 1 0 0,0 0-1 0 0,0 1 1 0 0,0-1 0 0 0,8 0-1 0 0,-17 7-173 0 0,-27 18 148 0 0,-59 33 1 0 0,-50 17 141 0 0,80-43-48 0 0,-469 243 57 0 0,-329 173 21 0 0,797-414-77 0 0,-7 5 11 0 0,-96 37 1 0 0,139-67 17 0 0,26-8-30 0 0,0 0-1 0 0,0 0 0 0 0,0 0 1 0 0,0 0-1 0 0,0-1 0 0 0,0 1 1 0 0,0 0-1 0 0,0 0 1 0 0,0 0-1 0 0,0 0 0 0 0,0 0 1 0 0,0 0-1 0 0,0 0 0 0 0,0 0 1 0 0,0 0-1 0 0,0-1 1 0 0,0 1-1 0 0,0 0 0 0 0,0 0 1 0 0,0 0-1 0 0,0 0 1 0 0,0 0-1 0 0,0 0 0 0 0,0 0 1 0 0,0 0-1 0 0,0-1 0 0 0,0 1 1 0 0,0 0-1 0 0,0 0 1 0 0,0 0-1 0 0,0 0 0 0 0,0 0 1 0 0,0 0-1 0 0,0 0 0 0 0,0 0 1 0 0,-1 0-1 0 0,1 0 1 0 0,0 0-1 0 0,0 0 0 0 0,0 0 1 0 0,0-1-1 0 0,0 1 1 0 0,0 0-1 0 0,0 0 0 0 0,0 0 1 0 0,0 0-1 0 0,-1 0 0 0 0,1 0 1 0 0,0 0-1 0 0,0 0 1 0 0,0 0-1 0 0,0 0 0 0 0,0 0 1 0 0,0 0-1 0 0,0 0 1 0 0,2-5 0 0 0,1 1 0 0 0,-1-1 1 0 0,2 1-1 0 0,-1-1 0 0 0,0 1 1 0 0,1 0-1 0 0,0 0 0 0 0,-1 0 1 0 0,2 1-1 0 0,-1-1 0 0 0,0 1 1 0 0,7-3-1 0 0,5-6 5 0 0,165-120-36 0 0,240-131-1 0 0,-436 281-319 0 0,-156 105 365 0 0,98-74-8 0 0,52-35 9 0 0,-257 161 363 0 0,259-166-353 0 0,18-9-26 0 0,1 0 0 0 0,0 0 0 0 0,0 0 0 0 0,0 0 0 0 0,0 0 0 0 0,-1 0 0 0 0,1 0 0 0 0,0 0 0 0 0,0 0 0 0 0,0 0 1 0 0,0 0-1 0 0,0 0 0 0 0,-1 0 0 0 0,1-1 0 0 0,0 1 0 0 0,0 0 0 0 0,0 0 0 0 0,0 0 0 0 0,0 0 0 0 0,0 0 0 0 0,-1 0 0 0 0,1-1 0 0 0,0 1 0 0 0,0 0 0 0 0,0 0 0 0 0,0 0 1 0 0,0 0-1 0 0,0-1 0 0 0,0 1 0 0 0,0 0 0 0 0,0 0 0 0 0,0 0 0 0 0,0 0 0 0 0,0-1 0 0 0,0 1 0 0 0,0 0 0 0 0,0 0 0 0 0,0 0 0 0 0,0 0 0 0 0,0-1 0 0 0,0 1 0 0 0,0 0 0 0 0,0 0 1 0 0,0 0-1 0 0,1-11-25 0 0,-1 11 24 0 0,1-6-9 0 0,1 0 1 0 0,-1 1-1 0 0,1-1 0 0 0,0 1 1 0 0,0-1-1 0 0,1 1 0 0 0,0 0 1 0 0,3-6-1 0 0,33-39-29 0 0,-19 26 53 0 0,11-11-9 0 0,-18 21-142 0 0,-1 0 1 0 0,17-27-1 0 0,-25 32-8 0 0,-8 6 15 0 0,-16 10-1 0 0,-164 101 113 0 0,97-54 0 0 0,-155 80 493 0 0,132-75-104 0 0,109-59-388 0 0,-16 19-213 0 0,-40 32 293 0 0,-2-3 0 0 0,-72 45 0 0 0,125-89-54 0 0,-39 25 73 0 0,45-27-125 0 0,6-2 0 0 0,11-6-34 0 0,202-114 76 0 0,-136 73 35 0 0,4-2-30 0 0,32-20 13 0 0,175-72-1 0 0,-294 141-22 0 0,0 1 0 0 0,0-1 0 0 0,0 0 0 0 0,0 0 0 0 0,0 0 0 0 0,0 0 0 0 0,0 0 0 0 0,0 0 1 0 0,0 0-1 0 0,0 0 0 0 0,0 1 0 0 0,0-1 0 0 0,0 0 0 0 0,0 0 0 0 0,0 0 0 0 0,0 0 0 0 0,0 0 0 0 0,0 0 0 0 0,0 0 0 0 0,0 1 0 0 0,0-1 1 0 0,0 0-1 0 0,0 0 0 0 0,0 0 0 0 0,0 0 0 0 0,0 0 0 0 0,0 0 0 0 0,0 0 0 0 0,1 0 0 0 0,-1 1 0 0 0,0-1 0 0 0,0 0 0 0 0,0 0 0 0 0,0 0 0 0 0,0 0 1 0 0,0 0-1 0 0,0 0 0 0 0,0 0 0 0 0,0 0 0 0 0,0 0 0 0 0,1 0 0 0 0,-1 0 0 0 0,0 0 0 0 0,0 0 0 0 0,0 0 0 0 0,0 0 0 0 0,0 0 0 0 0,0 0 1 0 0,0 0-1 0 0,1 0 0 0 0,-1 0 0 0 0,0 0 0 0 0,0 0 0 0 0,0 0 0 0 0,0 0 0 0 0,0 0 0 0 0,0 0 0 0 0,0 2-35 0 0,-2 2 44 0 0,0-1 0 0 0,0 1 0 0 0,0 0 0 0 0,-1-1 0 0 0,1 1 1 0 0,-1-1-1 0 0,0 0 0 0 0,0 0 0 0 0,0 0 0 0 0,-3 2 0 0 0,-41 27 93 0 0,24-18-76 0 0,-304 181 527 0 0,273-169-523 0 0,-1-1-1 0 0,-1-4 0 0 0,-1-2 0 0 0,-79 16 1 0 0,95-29-22 0 0,1-2 1 0 0,-72-2-1 0 0,100-3-13 0 0,-1 0-1 0 0,1-1 0 0 0,-1 0 0 0 0,1-1 0 0 0,0-1 1 0 0,0 0-1 0 0,1 0 0 0 0,-1-1 0 0 0,1-1 1 0 0,0 0-1 0 0,0-1 0 0 0,1 1 0 0 0,0-2 0 0 0,-15-13 1 0 0,13 9-57 0 0,0 0 1 0 0,0-1-1 0 0,2 0 0 0 0,-1-1 1 0 0,2-1-1 0 0,0 0 1 0 0,0 0-1 0 0,2 0 1 0 0,0-1-1 0 0,-6-17 1 0 0,13 32 58 0 0,0 0 0 0 0,0 0 1 0 0,0 1-1 0 0,-1-1 0 0 0,1 0 1 0 0,0 0-1 0 0,-1 1 0 0 0,1-1 0 0 0,-1 0 1 0 0,1 1-1 0 0,-1-1 0 0 0,1 0 1 0 0,-1 1-1 0 0,1-1 0 0 0,-1 1 1 0 0,1-1-1 0 0,-1 1 0 0 0,-1-2 1 0 0,2 2-3 0 0,-1 0 1 0 0,0 0-1 0 0,1 0 1 0 0,-1 0-1 0 0,1 0 1 0 0,-1 0 0 0 0,1 0-1 0 0,-1 0 1 0 0,0 0-1 0 0,1 0 1 0 0,-1 1-1 0 0,1-1 1 0 0,-1 0-1 0 0,1 0 1 0 0,-1 0 0 0 0,1 1-1 0 0,-1-1 1 0 0,1 0-1 0 0,-2 1 1 0 0,-2 3-18 0 0,1-1 1 0 0,-1 1 0 0 0,1 0-1 0 0,-6 7 1 0 0,7-8 60 0 0,-33 41 75 0 0,-2-1-1 0 0,-64 57 1 0 0,89-92 63 0 0,12-8-163 0 0,0 0-1 0 0,-1 0 0 0 0,1 0 1 0 0,0 0-1 0 0,0 0 0 0 0,0 0 1 0 0,0 0-1 0 0,-1 0 0 0 0,1 0 1 0 0,0 0-1 0 0,0 0 0 0 0,0 0 0 0 0,0 0 1 0 0,-1 0-1 0 0,1 0 0 0 0,0 0 1 0 0,0-1-1 0 0,0 1 0 0 0,-1 0 1 0 0,1 0-1 0 0,0 0 0 0 0,0 0 1 0 0,0 0-1 0 0,0 0 0 0 0,0 0 1 0 0,-1-1-1 0 0,1 1 0 0 0,0 0 1 0 0,0 0-1 0 0,0 0 0 0 0,0 0 1 0 0,0 0-1 0 0,0-1 0 0 0,0 1 1 0 0,0 0-1 0 0,0-25 245 0 0,0 22-300 0 0,3-9 61 0 0,0 0 0 0 0,0 1 0 0 0,1-1 1 0 0,0 1-1 0 0,1 0 0 0 0,1 0 0 0 0,0 0 1 0 0,10-14-1 0 0,1-3-17 0 0,100-196-26 0 0,-105 192 29 0 0,-11 31-3 0 0,-1 0 1 0 0,0 0-1 0 0,1 0 1 0 0,-1 1-1 0 0,0-1 0 0 0,0 0 1 0 0,0 0-1 0 0,0 0 1 0 0,0 0-1 0 0,0 0 1 0 0,0 0-1 0 0,0 0 1 0 0,0 0-1 0 0,-1 0 1 0 0,1 0-1 0 0,0 0 1 0 0,0 1-1 0 0,-1-2 1 0 0,0 1-3 0 0,0 1 0 0 0,1 0 0 0 0,-1 0 1 0 0,0-1-1 0 0,1 1 0 0 0,-1 0 0 0 0,0 0 0 0 0,1 0 1 0 0,-1 0-1 0 0,0 0 0 0 0,0 0 0 0 0,1 0 1 0 0,-1 0-1 0 0,0 0 0 0 0,1 1 0 0 0,-1-1 1 0 0,0 0-1 0 0,1 0 0 0 0,-1 1 0 0 0,0-1 1 0 0,1 0-1 0 0,-1 1 0 0 0,0-1 0 0 0,1 0 1 0 0,-1 1-1 0 0,1-1 0 0 0,-1 1 0 0 0,-43 28 26 0 0,-43 37 0 0 0,50-37-49 0 0,17-14 26 0 0,-219 176 148 0 0,203-164-93 0 0,36-31-54 0 0,-1 0 1 0 0,1 0-1 0 0,-1 0 1 0 0,1-1-1 0 0,1 1 0 0 0,-1 0 1 0 0,0 0-1 0 0,3-8 1 0 0,7-12 32 0 0,1 0 1 0 0,1 1 0 0 0,17-23-1 0 0,2-6-2 0 0,-5 6-15 0 0,-2 0 0 0 0,-2-2 1 0 0,23-74-1 0 0,-42 111-13 0 0,-1-1-1 0 0,0 0 1 0 0,-1 0-1 0 0,0-13 1 0 0,-1 24-2 0 0,0 0-1 0 0,0 1 1 0 0,0-1-1 0 0,0 1 1 0 0,0-1-1 0 0,0 1 1 0 0,-1-1-1 0 0,1 0 1 0 0,0 1 0 0 0,0-1-1 0 0,0 1 1 0 0,0-1-1 0 0,-1 1 1 0 0,1-1-1 0 0,0 1 1 0 0,-1-1-1 0 0,1 1 1 0 0,0-1 0 0 0,-1 1-1 0 0,1-1 1 0 0,-1 1-1 0 0,1 0 1 0 0,-1-1-1 0 0,1 1 1 0 0,-2-1-1 0 0,1 1-1 0 0,0-1 0 0 0,0 1 0 0 0,-1 0 0 0 0,1-1 0 0 0,0 1 0 0 0,-1 0-1 0 0,1 0 1 0 0,0 0 0 0 0,-1 0 0 0 0,1 1 0 0 0,-2-1 0 0 0,-4 2-8 0 0,0 0 1 0 0,0 0 0 0 0,-10 6-1 0 0,-10 8 16 0 0,1 0 1 0 0,1 2-1 0 0,-44 41 0 0 0,45-37-7 0 0,-194 188 231 0 0,218-210-232 0 0,0 0 0 0 0,0 0 0 0 0,0 0 0 0 0,0 0 0 0 0,0 0 0 0 0,0 0 0 0 0,0-1 1 0 0,0 1-1 0 0,0 0 0 0 0,0 0 0 0 0,0 0 0 0 0,0 0 0 0 0,0 0 0 0 0,0-1 0 0 0,0 1 0 0 0,0 0 0 0 0,0 0 0 0 0,0 0 1 0 0,0 0-1 0 0,0 0 0 0 0,0 0 0 0 0,0 0 0 0 0,0-1 0 0 0,-1 1 0 0 0,1 0 0 0 0,0 0 0 0 0,0 0 0 0 0,0 0 0 0 0,0 0 1 0 0,0 0-1 0 0,0 0 0 0 0,0 0 0 0 0,-1 0 0 0 0,1 0 0 0 0,0 0 0 0 0,0-1 0 0 0,0 1 0 0 0,0 0 0 0 0,0 0 0 0 0,-1 0 1 0 0,1 0-1 0 0,0 0 0 0 0,0 0 0 0 0,0 0 0 0 0,0 0 0 0 0,0 0 0 0 0,0 0 0 0 0,-1 0 0 0 0,1 1 0 0 0,0-1 1 0 0,0 0-1 0 0,0 0 0 0 0,0 0 0 0 0,0 0 0 0 0,0 0 0 0 0,-1 0 0 0 0,1 0 0 0 0,5-18 14 0 0,1 6 17 0 0,1 0 0 0 0,10-14 0 0 0,6-9 42 0 0,-1-3-33 0 0,48-91 41 0 0,-64 114-73 0 0,0 1 0 0 0,-1-1 0 0 0,-1 1 0 0 0,0-1 0 0 0,-1-1 0 0 0,-1 1 0 0 0,1-23 0 0 0,-2 26 11 0 0,-2-10 30 0 0,1 21-46 0 0,-1 0 1 0 0,1 1 0 0 0,0-1-1 0 0,-1 1 1 0 0,1-1 0 0 0,-1 0-1 0 0,1 1 1 0 0,0-1 0 0 0,-1 1-1 0 0,1-1 1 0 0,-1 1 0 0 0,0-1-1 0 0,1 1 1 0 0,-1-1 0 0 0,1 1-1 0 0,-1 0 1 0 0,0-1 0 0 0,1 1-1 0 0,-1 0 1 0 0,0 0 0 0 0,1-1-1 0 0,-1 1 1 0 0,0 0 0 0 0,1 0-1 0 0,-1 0 1 0 0,0 0 0 0 0,0 0-1 0 0,-1 0 1 0 0,-5 0 1 0 0,0 1 1 0 0,0 0-1 0 0,-1 0 0 0 0,1 1 1 0 0,0-1-1 0 0,0 2 0 0 0,0-1 1 0 0,1 1-1 0 0,-1 0 1 0 0,1 0-1 0 0,-1 1 0 0 0,1 0 1 0 0,-6 5-1 0 0,-12 10 0 0 0,-39 40 0 0 0,40-36 13 0 0,-59 66 10 0 0,39-41-17 0 0,42-47-41 0 0,1-2 25 0 0,0-1 1 0 0,1 0-1 0 0,0 0 1 0 0,-1 0-1 0 0,1 1 1 0 0,0-1-1 0 0,0 0 1 0 0,0 1-1 0 0,0-1 0 0 0,0 0 1 0 0,0 1-1 0 0,2-2 1 0 0,3-4-5 0 0,79-89 67 0 0,-29 36-27 0 0,86-103 49 0 0,-139 160-73 0 0,24-34-12 0 0,-26 34 25 0 0,1 0-1 0 0,-1 0 0 0 0,1 0 1 0 0,-1-1-1 0 0,0 1 0 0 0,-1-1 1 0 0,1 1-1 0 0,0 0 0 0 0,-1-1 1 0 0,0-3-1 0 0,0 6-4 0 0,-1 1-1 0 0,0 0 0 0 0,0 0 1 0 0,1 0-1 0 0,-1-1 1 0 0,0 1-1 0 0,0 0 0 0 0,1 0 1 0 0,-1 0-1 0 0,0 0 1 0 0,0 0-1 0 0,1 1 0 0 0,-1-1 1 0 0,-1 0-1 0 0,1 0-11 0 0,-4 2 0 0 0,-1-1 1 0 0,1 1 0 0 0,0 0-1 0 0,-1 0 1 0 0,1 1-1 0 0,0 0 1 0 0,1 0-1 0 0,-1 0 1 0 0,0 0-1 0 0,1 1 1 0 0,-7 6-1 0 0,-8 9 14 0 0,-19 26 1 0 0,15-17-9 0 0,13-16 1 0 0,2-3-7 0 0,-1 1-1 0 0,2 0 1 0 0,-8 12 0 0 0,14-18 21 0 0,1-3-56 0 0,4-4-173 0 0,101-77 157 0 0,-36 29 78 0 0,-17 10-14 0 0,88-72 71 0 0,-123 95-85 0 0,-17 18-1 0 0,0 1 0 0 0,0-1 1 0 0,0 0-1 0 0,0 0 0 0 0,0 0 0 0 0,0 0 0 0 0,0 0 0 0 0,0 0 0 0 0,0 0 0 0 0,0 0 1 0 0,0 0-1 0 0,0 0 0 0 0,0 0 0 0 0,0 0 0 0 0,0 0 0 0 0,0 0 0 0 0,0 0 0 0 0,0 0 0 0 0,0 0 1 0 0,0 0-1 0 0,0 1 0 0 0,0-1 0 0 0,0 0 0 0 0,0 0 0 0 0,0 0 0 0 0,0 0 0 0 0,0 0 1 0 0,0 0-1 0 0,0 0 0 0 0,0 0 0 0 0,0 0 0 0 0,0 0 0 0 0,0 0 0 0 0,1 0 0 0 0,-1 0 1 0 0,0 0-1 0 0,0 0 0 0 0,0 0 0 0 0,0 0 0 0 0,0 0 0 0 0,0 0 0 0 0,0 0 0 0 0,0 0 1 0 0,0 0-1 0 0,0 0 0 0 0,0 0 0 0 0,0 0 0 0 0,0 0 0 0 0,0 0 0 0 0,0 0 0 0 0,0 0 0 0 0,0 0 1 0 0,0 0-1 0 0,0 0 0 0 0,1 0 0 0 0,-1 2-22 0 0,-1 6 14 0 0,0 0 1 0 0,0-1-1 0 0,0 1 0 0 0,-1 0 0 0 0,0-1 0 0 0,-5 11 1 0 0,-24 46 13 0 0,16-34-8 0 0,-59 110 75 0 0,70-131-73 0 0,5-12-32 0 0,11-13 27 0 0,23-20 52 0 0,45-36-1 0 0,-6 7-55 0 0,-39 35-440 0 0,17-18-4089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3.443"/>
    </inkml:context>
    <inkml:brush xml:id="br0">
      <inkml:brushProperty name="width" value="0.05" units="cm"/>
      <inkml:brushProperty name="height" value="0.05" units="cm"/>
      <inkml:brushProperty name="color" value="#E71224"/>
    </inkml:brush>
  </inkml:definitions>
  <inkml:trace contextRef="#ctx0" brushRef="#br0">0 35 2145 0 0,'0'0'5560'0'0,"5"-6"-4592"0"0,15-17-37 0 0,-15 17 1695 0 0,-5 252-495 0 0,0-245-2224 0 0,1 0 0 0 0,-1 0 0 0 0,0 0 0 0 0,0 1 0 0 0,1-1 1 0 0,-1 0-1 0 0,0 0 0 0 0,1 0 0 0 0,-1 0 0 0 0,1 1 0 0 0,-1-1 0 0 0,1 0 0 0 0,0 0 0 0 0,1 1 0 0 0,3 7-5361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4.311"/>
    </inkml:context>
    <inkml:brush xml:id="br0">
      <inkml:brushProperty name="width" value="0.05" units="cm"/>
      <inkml:brushProperty name="height" value="0.05" units="cm"/>
      <inkml:brushProperty name="color" value="#E71224"/>
    </inkml:brush>
  </inkml:definitions>
  <inkml:trace contextRef="#ctx0" brushRef="#br0">2 97 7315 0 0,'0'0'2714'0'0,"0"16"-2570"0"0,-1 7-96 0 0,0-5 123 0 0,1 1 1 0 0,3 20 0 0 0,-3-33-91 0 0,1-1 0 0 0,0 1 1 0 0,0-1-1 0 0,2 7 0 0 0,-2-11-38 0 0,-1 0 0 0 0,0-1 0 0 0,0 1 0 0 0,1 0 0 0 0,-1 0 0 0 0,1 0 0 0 0,-1 0 0 0 0,1 0-1 0 0,-1-1 1 0 0,1 1 0 0 0,-1 0 0 0 0,1 0 0 0 0,0-1 0 0 0,-1 1 0 0 0,1 0 0 0 0,0-1 0 0 0,0 1-1 0 0,-1-1 1 0 0,1 1 0 0 0,0-1 0 0 0,0 1 0 0 0,0-1 0 0 0,0 0 0 0 0,0 1 0 0 0,0-1 0 0 0,-1 0 0 0 0,1 0-1 0 0,0 0 1 0 0,0 1 0 0 0,0-1 0 0 0,2 0 0 0 0,-3-1 44 0 0,1 1 1 0 0,-1 0-1 0 0,1-1 0 0 0,-1 1 0 0 0,1-1 0 0 0,-1 1 1 0 0,1-1-1 0 0,-1 1 0 0 0,0-1 0 0 0,1 1 0 0 0,-1-1 1 0 0,0 1-1 0 0,1-1 0 0 0,-1 1 0 0 0,0-1 1 0 0,0 1-1 0 0,0-1 0 0 0,1 1 0 0 0,-1-1 0 0 0,0 0 1 0 0,0 1-1 0 0,0-1 0 0 0,0 1 0 0 0,0-1 1 0 0,0-1-1 0 0,0-21 527 0 0,-1 15-471 0 0,-5-106 1253 0 0,5 38-1044 0 0,2 75-352 0 0,-1 0 1 0 0,0 0-1 0 0,0 0 0 0 0,0 0 1 0 0,1 0-1 0 0,-1 0 0 0 0,0 0 1 0 0,1 0-1 0 0,-1 1 1 0 0,1-1-1 0 0,-1 0 0 0 0,1 0 1 0 0,0 0-1 0 0,-1 1 0 0 0,1-1 1 0 0,0 0-1 0 0,-1 1 0 0 0,1-1 1 0 0,0 1-1 0 0,0-1 1 0 0,-1 1-1 0 0,1-1 0 0 0,0 1 1 0 0,0-1-1 0 0,0 1 0 0 0,0 0 1 0 0,1-1-1 0 0,31-5-24 0 0,-29 6 22 0 0,21-2-122 0 0,26 2 0 0 0,-49 0 43 0 0,0 0-1 0 0,0 1 1 0 0,0-1 0 0 0,0 0 0 0 0,0 1 0 0 0,0 0-1 0 0,0-1 1 0 0,0 1 0 0 0,0 0 0 0 0,0 0 0 0 0,0 0-1 0 0,-1 0 1 0 0,1 0 0 0 0,0 0 0 0 0,-1 1 0 0 0,1-1-1 0 0,-1 1 1 0 0,0-1 0 0 0,1 1 0 0 0,-1-1 0 0 0,0 1-1 0 0,2 2 1 0 0,-2 0-530 0 0,1 0 0 0 0,0-1 0 0 0,-1 1 0 0 0,0 1 0 0 0,1-1 1 0 0,-2 0-1 0 0,1 0 0 0 0,0 0 0 0 0,-1 8 0 0 0,0 5-5667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267"/>
    </inkml:context>
    <inkml:brush xml:id="br0">
      <inkml:brushProperty name="width" value="0.05" units="cm"/>
      <inkml:brushProperty name="height" value="0.05" units="cm"/>
      <inkml:brushProperty name="color" value="#E71224"/>
    </inkml:brush>
  </inkml:definitions>
  <inkml:trace contextRef="#ctx0" brushRef="#br0">97 0 5747 0 0,'0'0'4148'0'0,"-3"5"-3166"0"0,-5 4-606 0 0,1 1 0 0 0,0 0-1 0 0,1 1 1 0 0,0-1 0 0 0,-8 22 0 0 0,5-7 355 0 0,-12 45-1 0 0,14-24-203 0 0,2 1-1 0 0,2-1 0 0 0,3 67 0 0 0,1-42-438 0 0,-1-68-83 0 0,0 0-1 0 0,1 1 0 0 0,-1-1 0 0 0,1 0 0 0 0,-1 0 1 0 0,1 0-1 0 0,0 0 0 0 0,2 5 0 0 0,-2-7-3 0 0,-1 0-1 0 0,1 1 1 0 0,0-1 0 0 0,0 0-1 0 0,0 0 1 0 0,-1 0 0 0 0,1 0-1 0 0,0 0 1 0 0,1 0-1 0 0,-1 0 1 0 0,0-1 0 0 0,0 1-1 0 0,0 0 1 0 0,0 0 0 0 0,1-1-1 0 0,-1 1 1 0 0,0-1-1 0 0,1 1 1 0 0,-1-1 0 0 0,0 0-1 0 0,1 1 1 0 0,-1-1-1 0 0,0 0 1 0 0,3 0 0 0 0,14 0-458 0 0,-1-1-1 0 0,0-1 1 0 0,0 0 0 0 0,33-9 0 0 0,-34 5-1882 0 0,0 0 0 0 0,26-14 0 0 0,-25 9-2045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795"/>
    </inkml:context>
    <inkml:brush xml:id="br0">
      <inkml:brushProperty name="width" value="0.05" units="cm"/>
      <inkml:brushProperty name="height" value="0.05" units="cm"/>
      <inkml:brushProperty name="color" value="#E71224"/>
    </inkml:brush>
  </inkml:definitions>
  <inkml:trace contextRef="#ctx0" brushRef="#br0">1 22 6659 0 0,'0'0'5282'0'0,"60"-14"-4625"0"0,-26 10-1 0 0,0 0-224 0 0,0 4-128 0 0,3 0-224 0 0,-3 0-64 0 0,-10 0 16 0 0,-11 0-64 0 0,-9 2-1184 0 0,-4 6-2482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27.937"/>
    </inkml:context>
    <inkml:brush xml:id="br0">
      <inkml:brushProperty name="width" value="0.05" units="cm"/>
      <inkml:brushProperty name="height" value="0.05" units="cm"/>
      <inkml:brushProperty name="color" value="#E71224"/>
    </inkml:brush>
  </inkml:definitions>
  <inkml:trace contextRef="#ctx0" brushRef="#br0">85 26 3954 0 0,'0'0'4386'0'0,"0"-5"-3722"0"0,0-1-1578 0 0,0-9 6677 0 0,0 27-5001 0 0,-34 509 1324 0 0,24-447-2124 0 0,2-10-833 0 0,-1 68 0 0 0,9-130 520 0 0,0 0-1 0 0,0-1 0 0 0,0 1 0 0 0,0 0 0 0 0,0-1 0 0 0,-1 1 0 0 0,1 0 0 0 0,0-1 0 0 0,-1 1 0 0 0,0-1 0 0 0,1 1 0 0 0,-1-1 0 0 0,0 1 0 0 0,0-1 1 0 0,0 1-1 0 0,0-1 0 0 0,0 0 0 0 0,0 0 0 0 0,0 1 0 0 0,0-1 0 0 0,0 0 0 0 0,-2 1 0 0 0,-4 2-4314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29.341"/>
    </inkml:context>
    <inkml:brush xml:id="br0">
      <inkml:brushProperty name="width" value="0.05" units="cm"/>
      <inkml:brushProperty name="height" value="0.05" units="cm"/>
      <inkml:brushProperty name="color" value="#E71224"/>
    </inkml:brush>
  </inkml:definitions>
  <inkml:trace contextRef="#ctx0" brushRef="#br0">11 55 7187 0 0,'0'0'7633'0'0,"-10"-4"-5213"0"0,13 4-2503 0 0,965-44 233 0 0,-871 38-180 0 0,-56 7-9529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29.950"/>
    </inkml:context>
    <inkml:brush xml:id="br0">
      <inkml:brushProperty name="width" value="0.05" units="cm"/>
      <inkml:brushProperty name="height" value="0.05" units="cm"/>
      <inkml:brushProperty name="color" value="#E71224"/>
    </inkml:brush>
  </inkml:definitions>
  <inkml:trace contextRef="#ctx0" brushRef="#br0">7 23 2625 0 0,'0'0'10063'0'0,"-4"0"-9764"0"0,2 0-321 0 0,4 0 55 0 0,748-18 2923 0 0,-656 15-2839 0 0,97 1-2089 0 0,-107 3-3838 0 0,-53-1 1267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0.480"/>
    </inkml:context>
    <inkml:brush xml:id="br0">
      <inkml:brushProperty name="width" value="0.05" units="cm"/>
      <inkml:brushProperty name="height" value="0.05" units="cm"/>
      <inkml:brushProperty name="color" value="#E71224"/>
    </inkml:brush>
  </inkml:definitions>
  <inkml:trace contextRef="#ctx0" brushRef="#br0">0 43 7523 0 0,'0'0'4584'0'0,"28"0"-3925"0"0,88-1-176 0 0,16-5 137 0 0,2 2 0 0 0,201-12 4 0 0,-134 3-538 0 0,-121 13-669 0 0,-2-1-7302 0 0,-55 0 1426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0.977"/>
    </inkml:context>
    <inkml:brush xml:id="br0">
      <inkml:brushProperty name="width" value="0.05" units="cm"/>
      <inkml:brushProperty name="height" value="0.05" units="cm"/>
      <inkml:brushProperty name="color" value="#E71224"/>
    </inkml:brush>
  </inkml:definitions>
  <inkml:trace contextRef="#ctx0" brushRef="#br0">0 52 9973 0 0,'0'0'2177'0'0,"35"0"-1721"0"0,113-2-216 0 0,88-15 1257 0 0,-141 7-1076 0 0,-9 1-416 0 0,81-5 389 0 0,-54 15-3994 0 0,-98 1 1369 0 0,-7 3-490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1.523"/>
    </inkml:context>
    <inkml:brush xml:id="br0">
      <inkml:brushProperty name="width" value="0.05" units="cm"/>
      <inkml:brushProperty name="height" value="0.05" units="cm"/>
      <inkml:brushProperty name="color" value="#E71224"/>
    </inkml:brush>
  </inkml:definitions>
  <inkml:trace contextRef="#ctx0" brushRef="#br0">3 0 2785 0 0,'0'0'8906'0'0,"-3"0"-8277"0"0,176 2 2682 0 0,346-2-2991 0 0,-518 0-571 0 0,0 0 0 0 0,1 0 0 0 0,-1 0 0 0 0,0 0 0 0 0,0 1 0 0 0,0-1 0 0 0,0 0 0 0 0,1 1 0 0 0,-1-1 0 0 0,0 1 0 0 0,0-1 0 0 0,0 1 0 0 0,0-1 0 0 0,0 1 0 0 0,0 0 0 0 0,0-1 0 0 0,0 1 0 0 0,-1 0 0 0 0,3 1 0 0 0,-1 1-670 0 0,5 2-2606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8:09.449"/>
    </inkml:context>
    <inkml:brush xml:id="br0">
      <inkml:brushProperty name="width" value="0.35" units="cm"/>
      <inkml:brushProperty name="height" value="0.35" units="cm"/>
    </inkml:brush>
  </inkml:definitions>
  <inkml:trace contextRef="#ctx0" brushRef="#br0">44 1499 5234 0 0,'0'0'2116'0'0,"0"-6"-2047"0"0,1-105 1252 0 0,-3-143 557 0 0,1 234-1487 0 0,-2-1 0 0 0,0 1 0 0 0,-1 0 0 0 0,-1 0-1 0 0,-16-35 993 0 0,19 62-1237 0 0,1 16-405 0 0,1-22 346 0 0,-1 22-50 0 0,0-16-15 0 0,1 0 0 0 0,0 0 0 0 0,0 0 0 0 0,1 0-1 0 0,1 10 1 0 0,-1-16-20 0 0,-1 0 0 0 0,0 0-1 0 0,0-1 1 0 0,1 1 0 0 0,-1 0 0 0 0,1 0 0 0 0,-1-1-1 0 0,1 1 1 0 0,-1 0 0 0 0,1-1 0 0 0,-1 1-1 0 0,1 0 1 0 0,0-1 0 0 0,-1 1 0 0 0,1-1 0 0 0,0 1-1 0 0,-1-1 1 0 0,1 0 0 0 0,0 1 0 0 0,0-1-1 0 0,-1 0 1 0 0,1 1 0 0 0,0-1 0 0 0,0 0 0 0 0,0 0-1 0 0,0 0 1 0 0,-1 1 0 0 0,1-1 0 0 0,0 0-1 0 0,0 0 1 0 0,0 0 0 0 0,0-1 0 0 0,-1 1 0 0 0,1 0-1 0 0,0 0 1 0 0,0 0 0 0 0,0-1 0 0 0,-1 1-1 0 0,1 0 1 0 0,0-1 0 0 0,0 1 0 0 0,-1 0 0 0 0,1-1-1 0 0,0 1 1 0 0,0-1 0 0 0,-1 0 0 0 0,1 1-1 0 0,-1-1 1 0 0,1 1 0 0 0,-1-1 0 0 0,1 0 0 0 0,-1 1-1 0 0,1-2 1 0 0,5-7 91 0 0,-1-1 0 0 0,-1 0 0 0 0,0 0 0 0 0,5-20 0 0 0,7-44 203 0 0,-7-7-129 0 0,-4 0 0 0 0,-4-86 1 0 0,-2 77 109 0 0,1 83-153 0 0,0-1 1 0 0,-1 1-1 0 0,0 0 1 0 0,0 0-1 0 0,0 0 1 0 0,-1 0-1 0 0,0 0 1 0 0,-4-7-1 0 0,3 69 79 0 0,3-48-193 0 0,1-1 0 0 0,0 1 0 0 0,0-1 0 0 0,0 1 0 0 0,1-1 0 0 0,0 0 0 0 0,0 0 0 0 0,4 8 1 0 0,-3-33 273 0 0,-2-16-168 0 0,0-5-54 0 0,-2-50 20 0 0,0 79-73 0 0,-1 0 0 0 0,1 0 0 0 0,-2 0 0 0 0,0 0-1 0 0,-7-18 1 0 0,3 13 6 0 0,-16-33 36 0 0,21 46-49 0 0,0-1 1 0 0,-1 1-1 0 0,1 0 1 0 0,-1-1-1 0 0,1 1 1 0 0,-1 0-1 0 0,0 0 1 0 0,0 1-1 0 0,-1-1 1 0 0,-3-2-1 0 0,7 5-42 0 0,0 14-485 0 0,0-10 521 0 0,0 1 0 0 0,1-1 0 0 0,0 1 0 0 0,0-1 0 0 0,0 1 0 0 0,0-1 0 0 0,1 0 0 0 0,-1 0 0 0 0,1 1 0 0 0,0-1 0 0 0,1 0 0 0 0,-1-1 0 0 0,1 1 0 0 0,-1 0 0 0 0,5 3 1 0 0,0 2 18 0 0,-7-9-12 0 0,0 1 1 0 0,0-1-1 0 0,0 0 0 0 0,0 0 1 0 0,0 0-1 0 0,0 0 0 0 0,0 0 1 0 0,0 1-1 0 0,0-1 0 0 0,0 0 1 0 0,1 0-1 0 0,-1 0 0 0 0,0 0 1 0 0,0 0-1 0 0,0 0 0 0 0,0 0 1 0 0,0 0-1 0 0,0 1 1 0 0,0-1-1 0 0,1 0 0 0 0,-1 0 1 0 0,0 0-1 0 0,0 0 0 0 0,0 0 1 0 0,0 0-1 0 0,0 0 0 0 0,1 0 1 0 0,-1 0-1 0 0,0 0 0 0 0,0 0 1 0 0,0 0-1 0 0,0 0 0 0 0,1 0 1 0 0,-1 0-1 0 0,0 0 0 0 0,0 0 1 0 0,0 0-1 0 0,0 0 1 0 0,0 0-1 0 0,1 0 0 0 0,1-8 96 0 0,-1-16 44 0 0,-1 20-103 0 0,0-50 74 0 0,0-64 71 0 0,0 118-199 0 0,1 24-477 0 0,10 4 490 0 0,-10-27 1 0 0,-1 0 1 0 0,1 0-1 0 0,-1 0 0 0 0,1 0 1 0 0,0 0-1 0 0,0 1 0 0 0,-1-1 1 0 0,1-1-1 0 0,0 1 0 0 0,0 0 0 0 0,0 0 1 0 0,0 0-1 0 0,0 0 0 0 0,0-1 1 0 0,0 1-1 0 0,1 0 0 0 0,-1-1 1 0 0,0 1-1 0 0,0-1 0 0 0,2 1 1 0 0,-3-7 132 0 0,1-24 113 0 0,0 13-171 0 0,-1-1-1 0 0,-2-21 1 0 0,2 38-70 0 0,0 0 1 0 0,0 1 0 0 0,0-1 0 0 0,0 0 0 0 0,0 1-1 0 0,-1-1 1 0 0,1 0 0 0 0,0 1 0 0 0,0-1 0 0 0,-1 0-1 0 0,1 1 1 0 0,0-1 0 0 0,-1 1 0 0 0,1-1-1 0 0,0 0 1 0 0,-1 1 0 0 0,1-1 0 0 0,-1 1 0 0 0,1-1-1 0 0,-1 1 1 0 0,1 0 0 0 0,-1-1 0 0 0,0 1 0 0 0,1-1-1 0 0,-1 1 1 0 0,1 0 0 0 0,-1-1 0 0 0,0 1 0 0 0,1 0-1 0 0,-1 0 1 0 0,0 0 0 0 0,1 0 0 0 0,-1-1 0 0 0,-1 1-1 0 0,2 0-69 0 0,0 38-336 0 0,1-37 394 0 0,0-1 1 0 0,0 0-1 0 0,0 0 0 0 0,1 0 0 0 0,-1 0 1 0 0,0 0-1 0 0,0 0 0 0 0,1 0 0 0 0,-1-1 1 0 0,0 1-1 0 0,0 0 0 0 0,1-1 0 0 0,0-4 43 0 0,0 0-1 0 0,-1 0 1 0 0,0 0-1 0 0,0 0 0 0 0,-1 0 1 0 0,1-1-1 0 0,-1 1 1 0 0,-1-9-1 0 0,1 1 151 0 0,0 13-208 0 0,0 8-232 0 0,-13 669 68 0 0,6-248 193 0 0,7-401-4 0 0,2 0-1 0 0,0 0 0 0 0,12 50 0 0 0,-10-64-3 0 0,0 0 1 0 0,1 0 0 0 0,1-1-1 0 0,0 1 1 0 0,1-1 0 0 0,0-1-1 0 0,1 0 1 0 0,0 0-1 0 0,13 14 1 0 0,-18-23-10 0 0,1 1 1 0 0,0 0-1 0 0,0-1 0 0 0,0 0 0 0 0,0 0 0 0 0,7 3 0 0 0,-9-5 0 0 0,-1 0 0 0 0,1-1 1 0 0,-1 1-1 0 0,1 0 0 0 0,-1-1 0 0 0,1 0 0 0 0,0 1 0 0 0,-1-1 0 0 0,1 0 0 0 0,0 0 0 0 0,-1 0 0 0 0,1 0 0 0 0,0 0 0 0 0,-1 0 0 0 0,1 0 0 0 0,-1 0 0 0 0,1-1 0 0 0,0 1 0 0 0,-1-1 0 0 0,1 1 0 0 0,-1-1 0 0 0,1 0 0 0 0,2-1 0 0 0,-1-1 19 0 0,0-1 0 0 0,0 1 0 0 0,0 0 0 0 0,-1-1 0 0 0,1 0 0 0 0,-1 1 0 0 0,0-1 0 0 0,0 0 0 0 0,0 0 0 0 0,1-5 0 0 0,12-45 96 0 0,-9 9-7 0 0,-2 0 0 0 0,-3-51 0 0 0,-1 89 49 0 0,1 208-319 0 0,-3 249 326 0 0,-2-392-145 0 0,-3 0 0 0 0,-3 0-1 0 0,-2-1 1 0 0,-24 72-1 0 0,28-108-132 0 0,10-44-12 0 0,1-3 175 0 0,2 0 0 0 0,9-27 1 0 0,5-25-2 0 0,-10 0-16 0 0,-3 0 1 0 0,-5-107-1 0 0,-2 91-40 0 0,1 77 11 0 0,0 1 7 0 0,0 0 0 0 0,-4-25 0 0 0,-1 27 1 0 0,5 14-1 0 0,0 0-1 0 0,0-1 1 0 0,0 1-1 0 0,0 0 1 0 0,0 0-1 0 0,0 0 1 0 0,0 0-1 0 0,-1 0 1 0 0,1-1-1 0 0,0 1 1 0 0,0 0-1 0 0,0 0 1 0 0,0 0-1 0 0,0 0 1 0 0,-1 0-1 0 0,1 0 1 0 0,0 0-1 0 0,0-1 1 0 0,0 1-1 0 0,0 0 1 0 0,-1 0-1 0 0,1 0 1 0 0,0 0-1 0 0,0 0 1 0 0,0 0-1 0 0,-1 0 1 0 0,1 0-1 0 0,0 0 0 0 0,0 0 1 0 0,0 0-1 0 0,0 0 1 0 0,-1 0-1 0 0,1 0 1 0 0,-1 1-6 0 0,0 0 1 0 0,0 1-1 0 0,0-1 0 0 0,0 0 1 0 0,1 0-1 0 0,-1 0 1 0 0,0 1-1 0 0,1-1 0 0 0,-1 0 1 0 0,1 1-1 0 0,-1-1 0 0 0,1 1 1 0 0,0-1-1 0 0,-1 3 1 0 0,-9 67-65 0 0,0 101 0 0 0,7-103 76 0 0,-2 37 45 0 0,-20 298-48 0 0,11-189-145 0 0,14-217 119 0 0,0-1 1 0 0,0 1 0 0 0,1 0 0 0 0,-1 0 0 0 0,1 0 0 0 0,0-1 0 0 0,0 1 0 0 0,-1 0 0 0 0,2 0 0 0 0,0-2 0 0 0,4-9-1 0 0,6-18 57 0 0,-2 0 0 0 0,-2-1 0 0 0,0 0 0 0 0,-3 0 0 0 0,0-1 0 0 0,0-39 1 0 0,-4 34-32 0 0,-3-142 136 0 0,0 166-142 0 0,0 1 1 0 0,-3-15 0 0 0,4 25 2 0 0,0 0 0 0 0,0-1 0 0 0,0 1 0 0 0,-1 0-1 0 0,1 0 1 0 0,-1-1 0 0 0,1 1 0 0 0,-1 0 0 0 0,0 1 0 0 0,0-1 0 0 0,-1 0 0 0 0,-4-4 0 0 0,7 7-1 0 0,0 0 1 0 0,0 0 0 0 0,0-1-1 0 0,0 1 1 0 0,-1 0 0 0 0,1 0 0 0 0,0 0-1 0 0,0 0 1 0 0,0 0 0 0 0,0 0-1 0 0,-1 0 1 0 0,1 0 0 0 0,0 0-1 0 0,0 0 1 0 0,0 0 0 0 0,0-1 0 0 0,-1 1-1 0 0,1 0 1 0 0,0 0 0 0 0,0 0-1 0 0,0 0 1 0 0,0 0 0 0 0,-1 0-1 0 0,1 0 1 0 0,0 0 0 0 0,0 1 0 0 0,0-1-1 0 0,0 0 1 0 0,-1 0 0 0 0,1 0-1 0 0,0 0 1 0 0,0 0 0 0 0,0 0-1 0 0,0 0 1 0 0,-1 0 0 0 0,1 0 0 0 0,0 0-1 0 0,0 1 1 0 0,0-1 0 0 0,0 0-1 0 0,0 0 1 0 0,0 0 0 0 0,-1 0-1 0 0,1 0 1 0 0,0 1 0 0 0,0-1 0 0 0,0 0-1 0 0,0 0 1 0 0,0 0 0 0 0,0 0-1 0 0,0 1 1 0 0,0-1 0 0 0,0 0-1 0 0,0 0 1 0 0,0 0 0 0 0,0 1 0 0 0,-2 8-30 0 0,1 0-1 0 0,0 0 1 0 0,0 0 0 0 0,1 0 0 0 0,0 10 0 0 0,1 4-7 0 0,0 272 66 0 0,-3 361-108 0 0,-13-362 141 0 0,1-34 10 0 0,13-228-3 0 0,0 0-357 0 0,4-62-3 0 0,5-55 359 0 0,2-54 35 0 0,-10-201-5 0 0,-26 2-64 0 0,6 169-9 0 0,20 158-10 0 0,-1 4 52 0 0,1 17-82 0 0,0 8-58 0 0,8 264-147 0 0,-6-262 216 0 0,22 381 62 0 0,-24 240 157 0 0,-2-541-129 0 0,1-71-110 0 0,2-196 137 0 0,-1-122-112 0 0,-18 2-110 0 0,15 267 110 0 0,-7-29-1 0 0,9 66-271 0 0,1 40 80 0 0,17 418 199 0 0,23-60 78 0 0,-22 2-110 0 0,-18-209-22 0 0,8-356 115 0 0,1 17 100 0 0,1-486-98 0 0,-10 1280-662 0 0,-1-595 600 0 0,-2 1-1 0 0,-4-1 1 0 0,-3 0 0 0 0,-36 133-1 0 0,40-187 26 0 0,6-14-35 0 0,0 0 0 0 0,0 0 0 0 0,0 0 1 0 0,0 0-1 0 0,0 0 0 0 0,0 0 0 0 0,0 0 1 0 0,0 0-1 0 0,0 0 0 0 0,0 0 0 0 0,0 1 0 0 0,0-1 1 0 0,0 0-1 0 0,0 0 0 0 0,0 0 0 0 0,0 0 0 0 0,0 0 1 0 0,0 0-1 0 0,0 0 0 0 0,0 0 0 0 0,0 0 0 0 0,0 0 1 0 0,-1 0-1 0 0,1 0 0 0 0,0 0 0 0 0,0 0 1 0 0,0 0-1 0 0,0 0 0 0 0,0 0 0 0 0,0 0 0 0 0,0 0 1 0 0,0 0-1 0 0,0 0 0 0 0,0 0 0 0 0,0 0 0 0 0,0 0 1 0 0,-1 0-1 0 0,1 0 0 0 0,0 0 0 0 0,0 0 0 0 0,0 0 1 0 0,0 0-1 0 0,0 0 0 0 0,0 0 0 0 0,0 0 1 0 0,0 0-1 0 0,0 0 0 0 0,0 0 0 0 0,0 0 0 0 0,0 0 1 0 0,0 0-1 0 0,-1 0 0 0 0,1 0 0 0 0,0 0 0 0 0,0 0 1 0 0,0 0-1 0 0,0 0 0 0 0,0 0 0 0 0,0 0 1 0 0,0 0-1 0 0,0-1 0 0 0,0 1 0 0 0,0 0 0 0 0,0 0 1 0 0,-2-26-39 0 0,2 5 58 0 0,11-309 189 0 0,62-169-41 0 0,-69 486-200 0 0,-4 13 30 0 0,0 0-1 0 0,0 0 1 0 0,0 0-1 0 0,0 0 1 0 0,0 0-1 0 0,0 0 1 0 0,0-1-1 0 0,0 1 1 0 0,0 0-1 0 0,0 0 1 0 0,0 0 0 0 0,0 0-1 0 0,0 0 1 0 0,1 0-1 0 0,-1 0 1 0 0,0 0-1 0 0,0 0 1 0 0,0 0-1 0 0,0 0 1 0 0,0 0-1 0 0,0 0 1 0 0,0 0-1 0 0,0 0 1 0 0,0 0 0 0 0,0 0-1 0 0,0 0 1 0 0,0-1-1 0 0,1 1 1 0 0,-1 0-1 0 0,0 0 1 0 0,0 0-1 0 0,0 0 1 0 0,0 0-1 0 0,0 0 1 0 0,0 0-1 0 0,0 0 1 0 0,0 0-1 0 0,0 0 1 0 0,0 0 0 0 0,0 1-1 0 0,1-1 1 0 0,-1 0-1 0 0,0 0 1 0 0,0 0-1 0 0,0 0 1 0 0,0 0-1 0 0,0 0 1 0 0,0 0-1 0 0,0 0 1 0 0,0 0-1 0 0,0 0 1 0 0,0 0-1 0 0,0 0 1 0 0,0 0 0 0 0,0 0-1 0 0,0 0 1 0 0,1 3-38 0 0,0-1 0 0 0,-1 0 0 0 0,1 0 1 0 0,-1 0-1 0 0,1 1 0 0 0,-1-1 0 0 0,0 5 1 0 0,0 704-231 0 0,-3-643 297 0 0,-3 1 0 0 0,-3 0 0 0 0,-3-1 1 0 0,-3-1-1 0 0,-33 94 0 0 0,45-152-6 0 0,1-3-66 0 0,1-12-44 0 0,2-7 34 0 0,2-70 120 0 0,18-114 0 0 0,26-182-15 0 0,-21 146-36 0 0,-22 203-19 0 0,-2 24-56 0 0,0 6-45 0 0,0 12-202 0 0,0 208-241 0 0,-3-113 546 0 0,2 15 42 0 0,-7 212 74 0 0,-3-266-44 0 0,-3-1 1 0 0,-29 92-1 0 0,40-176-69 0 0,1-4-41 0 0,0-5 94 0 0,4-45-1 0 0,24-45 59 0 0,-10 44-80 0 0,32-160 74 0 0,22-265 0 0 0,-68 441-358 0 0,-4 95 168 0 0,-2 1 1 0 0,-14 71-1 0 0,-55 340 133 0 0,-19 84 158 0 0,75-468-337 0 0,21-95 128 0 0,1 1 0 0 0,2 0 0 0 0,1 0 0 0 0,15-30 0 0 0,6-13 66 0 0,41-111 25 0 0,152-371 80 0 0,-113 305-127 0 0,18 14 14 0 0,-118 216-56 0 0,-6 8-11 0 0,0 1-1 0 0,1 0 1 0 0,1 0 0 0 0,-1 0 0 0 0,8-7 0 0 0,-14 15 8 0 0,0 0-1 0 0,0 0 1 0 0,0 1 0 0 0,0-1 0 0 0,0 0 0 0 0,0 0-1 0 0,0 0 1 0 0,0 0 0 0 0,0 0 0 0 0,0 1 0 0 0,0-1 0 0 0,0 0-1 0 0,0 0 1 0 0,1 0 0 0 0,-1 0 0 0 0,0 0 0 0 0,0 0 0 0 0,0 1-1 0 0,0-1 1 0 0,0 0 0 0 0,0 0 0 0 0,0 0 0 0 0,0 0 0 0 0,0 0-1 0 0,0 0 1 0 0,1 0 0 0 0,-1 0 0 0 0,0 1 0 0 0,0-1-1 0 0,0 0 1 0 0,0 0 0 0 0,0 0 0 0 0,0 0 0 0 0,0 0 0 0 0,1 0-1 0 0,-1 0 1 0 0,0 0 0 0 0,0 0 0 0 0,0 0 0 0 0,0 0 0 0 0,0 0-1 0 0,1 0 1 0 0,-1 0 0 0 0,0 0 0 0 0,0 0 0 0 0,0 0 0 0 0,0 0-1 0 0,0 0 1 0 0,1 0 0 0 0,-1 0 0 0 0,0 0 0 0 0,0 0-1 0 0,0 0 1 0 0,0 0 0 0 0,0 0 0 0 0,0-1 0 0 0,1 1 0 0 0,-1 0-1 0 0,0 0 1 0 0,0 0 0 0 0,0 0 0 0 0,1 15-35 0 0,-1 1 0 0 0,-1-1 0 0 0,0 0 0 0 0,-1 0 0 0 0,-6 24 0 0 0,-29 78 154 0 0,16-55-151 0 0,-132 399 66 0 0,-30-11-49 0 0,-34-27 187 0 0,215-422-216 0 0,2-5 3 0 0,2-10-65 0 0,10-19 80 0 0,1 0-1 0 0,1 1 1 0 0,26-43-1 0 0,-2 4 140 0 0,263-498 128 0 0,43 22-138 0 0,-343 554-459 0 0,-2 9 258 0 0,-7 9 117 0 0,0 0 0 0 0,-2-1 0 0 0,-1 0 0 0 0,-25 40 0 0 0,0 2-36 0 0,-95 198 125 0 0,-166 308-27 0 0,197-403 43 0 0,100-169-122 0 0,0 0 0 0 0,0 0-1 0 0,0 0 1 0 0,0-1 0 0 0,0 1 0 0 0,0 0-1 0 0,0 0 1 0 0,0 0 0 0 0,0 0 0 0 0,0 0-1 0 0,0 0 1 0 0,0 0 0 0 0,0 0 0 0 0,0 0-1 0 0,0 0 1 0 0,0 0 0 0 0,0 0 0 0 0,0 0-1 0 0,0 0 1 0 0,0 0 0 0 0,0-1-1 0 0,-1 1 1 0 0,1 0 0 0 0,0 0 0 0 0,0 0-1 0 0,0 0 1 0 0,0 0 0 0 0,0 0 0 0 0,0 0-1 0 0,0 0 1 0 0,0 0 0 0 0,0 0 0 0 0,0 0-1 0 0,0 0 1 0 0,-1 0 0 0 0,1 0 0 0 0,0 0-1 0 0,0 0 1 0 0,0 0 0 0 0,4-14-108 0 0,11-15 108 0 0,0 1-1 0 0,2 0 1 0 0,2 1-1 0 0,25-30 1 0 0,6-7 94 0 0,-45 57-87 0 0,607-806 284 0 0,-519 701-279 0 0,-89 107-29 0 0,3-4 35 0 0,-7 9-21 0 0,0 1 0 0 0,0-1 0 0 0,0 0-1 0 0,0 0 1 0 0,0 0 0 0 0,0 0 0 0 0,0 0-1 0 0,0 0 1 0 0,0 0 0 0 0,0 0 0 0 0,0 0 0 0 0,0 0-1 0 0,0 0 1 0 0,0 0 0 0 0,0 0 0 0 0,0 0-1 0 0,0 0 1 0 0,0 1 0 0 0,0-1 0 0 0,0 0 0 0 0,0 0-6 0 0,0 0 6 0 0,0 0 0 0 0,0 0 0 0 0,0 0-1 0 0,1 0 1 0 0,-1 0 0 0 0,0 0 0 0 0,0 0-1 0 0,0 0 1 0 0,0 0 0 0 0,0 0 0 0 0,0 0 0 0 0,0 0-1 0 0,0 0 1 0 0,0 0 0 0 0,0 0 0 0 0,0 0-1 0 0,0 0 1 0 0,0 0 0 0 0,0 0 0 0 0,1 0 0 0 0,-1 0-1 0 0,0 0 1 0 0,0 0 0 0 0,0 0 0 0 0,0 0 0 0 0,-3 11-19 0 0,0 0 1 0 0,-1 0-1 0 0,0-1 1 0 0,0 0-1 0 0,-11 17 1 0 0,-39 52 174 0 0,16-26-129 0 0,-563 930 810 0 0,564-909-864 0 0,59-110-27 0 0,0 2 1 0 0,42-47 0 0 0,-24 30 110 0 0,348-471 186 0 0,-369 493-229 0 0,347-490 126 0 0,-335 477-114 0 0,54-56 0 0 0,-60 78-157 0 0,-22 20-7 0 0,-2 9-10 0 0,-2-3 134 0 0,1 1 0 0 0,-1-1 0 0 0,0 0 0 0 0,-1 1 0 0 0,1-1 0 0 0,-1 0 0 0 0,0 0 0 0 0,-4 6 0 0 0,-5 9 57 0 0,-16 23-1 0 0,-39 58 23 0 0,-308 463 32 0 0,-22-20-25 0 0,248-359 58 0 0,144-182-89 0 0,5-10-40 0 0,0-1-11 0 0,1 1-1 0 0,-1-1 1 0 0,2 1-1 0 0,-1 0 0 0 0,1 0 1 0 0,-1 0-1 0 0,6-7 1 0 0,31-41 12 0 0,-29 42 2 0 0,585-704 266 0 0,-202 251-119 0 0,-348 409-164 0 0,257-297-55 0 0,-299 351-34 0 0,-3 7-39 0 0,0 0 120 0 0,0 0 0 0 0,-1 0 0 0 0,0 0 0 0 0,0 0 0 0 0,0 0 0 0 0,-1-1 0 0 0,1 1 0 0 0,-1 0 0 0 0,-3 4 1 0 0,-29 44 89 0 0,28-44-58 0 0,-667 878 180 0 0,154-258 1 0 0,492-599-126 0 0,27-30-62 0 0,0 0 0 0 0,0-1 0 0 0,0 1 1 0 0,0 0-1 0 0,0 0 0 0 0,0 0 0 0 0,0 0 1 0 0,0 0-1 0 0,0 0 0 0 0,0 0 0 0 0,0 0 1 0 0,0 0-1 0 0,0 0 0 0 0,0 0 0 0 0,0 0 1 0 0,-1 0-1 0 0,1-1 0 0 0,0 1 0 0 0,0 0 1 0 0,0 0-1 0 0,0 0 0 0 0,0 0 0 0 0,0 0 0 0 0,0 0 1 0 0,0 0-1 0 0,0 0 0 0 0,0 0 0 0 0,0 0 1 0 0,0 0-1 0 0,0 0 0 0 0,0 0 0 0 0,-1 0 1 0 0,17-23-119 0 0,39-46 68 0 0,78-75 0 0 0,-49 56 151 0 0,749-922 126 0 0,-770 920-211 0 0,180-226 8 0 0,-240 313-43 0 0,12-12-1 0 0,-11 16-67 0 0,-3 9-151 0 0,-5 4 237 0 0,-1 0 1 0 0,0 0 0 0 0,-1 0 0 0 0,0-1 0 0 0,-1 0 0 0 0,0 0-1 0 0,-1 0 1 0 0,-10 12 0 0 0,-134 197 74 0 0,-67 95 19 0 0,-453 536 66 0 0,618-790-153 0 0,-62 68 27 0 0,80-96 37 0 0,31-32 17 0 0,8-10-33 0 0,10-16-60 0 0,1 1-1 0 0,0 0 1 0 0,2 1-1 0 0,0 1 0 0 0,20-18 1 0 0,328-325 190 0 0,-199 203-137 0 0,336-360-27 0 0,-460 475-41 0 0,19-23 20 0 0,79-67-1 0 0,-134 132-116 0 0,-3 6 50 0 0,-6 12-28 0 0,-5 4 104 0 0,-1 0 1 0 0,-1-1-1 0 0,0 0 1 0 0,-23 25-1 0 0,29-37-1 0 0,-184 250 112 0 0,-67 86-71 0 0,-175 160-2 0 0,330-393 17 0 0,94-103 11 0 0,6-8-56 0 0,12-16-51 0 0,82-76-128 0 0,-32 35 150 0 0,761-821 151 0 0,-430 464-139 0 0,-388 413-71 0 0,-4 6-23 0 0,0-1 83 0 0,0 0-1 0 0,0 0 1 0 0,0-1 0 0 0,-1 1 0 0 0,1 0 0 0 0,-1 0 0 0 0,1-1 0 0 0,-1 1 0 0 0,0 0 0 0 0,0-1 0 0 0,0 1 0 0 0,0 0 0 0 0,-1 1 0 0 0,-72 84 66 0 0,29-36-30 0 0,-300 385 34 0 0,49-58 37 0 0,-178 155 32 0 0,385-444-24 0 0,86-86-60 0 0,7-10-38 0 0,13-18-68 0 0,1 1 0 0 0,1 1 0 0 0,41-39 0 0 0,765-817 192 0 0,-583 612-113 0 0,103-88 23 0 0,-320 330-85 0 0,-22 22-11 0 0,-2 6-11 0 0,-1-2 60 0 0,-1 1 0 0 0,1 0-1 0 0,0 0 1 0 0,0 0 0 0 0,-1-1 0 0 0,0 1 0 0 0,1 0 0 0 0,-1 0-1 0 0,0-1 1 0 0,1 1 0 0 0,-1-1 0 0 0,-2 3 0 0 0,-19 26 47 0 0,-40 42 0 0 0,32-39-30 0 0,-514 638 34 0 0,1-1 83 0 0,485-604-36 0 0,106-123-219 0 0,68-61 0 0 0,-43 46 136 0 0,-43 43-2 0 0,531-530 2 0 0,18 23 36 0 0,-466 436-76 0 0,-104 92-210 0 0,-14 14 179 0 0,-21 23 64 0 0,-55 55 53 0 0,-83 89-41 0 0,-256 327 42 0 0,-41 47 55 0 0,400-479-63 0 0,-127 132 112 0 0,169-183-109 0 0,12-15 3 0 0,9-9 76 0 0,12-17-154 0 0,2 0 1 0 0,0 2-1 0 0,1 0 1 0 0,31-30-1 0 0,850-853-74 0 0,-769 786 112 0 0,424-401 126 0 0,-547 514-139 0 0,10-9-39 0 0,-1 0 1 0 0,0-1-1 0 0,15-23 1 0 0,-26 30-6 0 0,-5 7-1 0 0,-5 5-93 0 0,-112 97 128 0 0,-132 144 0 0 0,-92 139 18 0 0,330-369-7 0 0,-634 751 197 0 0,529-625-110 0 0,77-91-19 0 0,31-41-22 0 0,9-8-47 0 0,0 0 1 0 0,1 0-1 0 0,-1 0 0 0 0,0 0 0 0 0,0 0 1 0 0,0 0-1 0 0,0 0 0 0 0,0 0 1 0 0,0 0-1 0 0,0 0 0 0 0,0 0 0 0 0,0 0 1 0 0,0 0-1 0 0,0-1 0 0 0,0 1 0 0 0,0 0 1 0 0,0 0-1 0 0,0 0 0 0 0,0 0 0 0 0,0 0 1 0 0,0 0-1 0 0,0 0 0 0 0,0 0 0 0 0,0 0 1 0 0,0 0-1 0 0,0 0 0 0 0,0 0 0 0 0,0 0 1 0 0,0 0-1 0 0,0 0 0 0 0,0 0 0 0 0,0-1 1 0 0,0 1-1 0 0,0 0 0 0 0,0 0 0 0 0,0 0 1 0 0,0 0-1 0 0,0 0 0 0 0,0 0 0 0 0,0 0 1 0 0,0 0-1 0 0,0 0 0 0 0,-1 0 0 0 0,1 0 1 0 0,0 0-1 0 0,0 0 0 0 0,0 0 0 0 0,0 0 1 0 0,0 0-1 0 0,0 0 0 0 0,0 0 0 0 0,0 0 1 0 0,0 0-1 0 0,0 0 0 0 0,0 0 0 0 0,0 0 1 0 0,0 0-1 0 0,0 0 0 0 0,0 0 0 0 0,0 0 1 0 0,0 0-1 0 0,-1 0 0 0 0,1 0 0 0 0,0 0 1 0 0,0 0-1 0 0,0 0 0 0 0,0 0 0 0 0,0 0 1 0 0,13-22-13 0 0,54-49-108 0 0,434-372 42 0 0,29 24 35 0 0,-96 78 111 0 0,-321 248-15 0 0,42-33-26 0 0,-152 124-55 0 0,-2 5-5 0 0,-2-1 30 0 0,1 0 1 0 0,0 0-1 0 0,0 0 1 0 0,-1 0 0 0 0,1 0-1 0 0,-1 0 1 0 0,1 0-1 0 0,-1 0 1 0 0,0 0-1 0 0,-1 2 1 0 0,-13 18 28 0 0,0 0-1 0 0,-32 33 1 0 0,26-29-34 0 0,-203 244 2 0 0,-78 91 7 0 0,-176 172 63 0 0,369-422 70 0 0,103-106-71 0 0,7-11-6 0 0,0 2-55 0 0,0-1 1 0 0,1 1 0 0 0,0-1-1 0 0,0 1 1 0 0,0-1 0 0 0,1 1-1 0 0,5-7 1 0 0,68-74-56 0 0,477-452 52 0 0,109-116-127 0 0,-599 578 126 0 0,-60 73-48 0 0,-5 7-26 0 0,-2 6 61 0 0,0 0 0 0 0,-1-1 0 0 0,-1 1 0 0 0,0-1 0 0 0,0 0-1 0 0,-1 0 1 0 0,-10 10 0 0 0,10-12 16 0 0,-278 382 15 0 0,159-214-16 0 0,-88 118 91 0 0,184-250-67 0 0,29-38-25 0 0,7-9-18 0 0,19-16-38 0 0,215-197-30 0 0,-32 28 166 0 0,140-99-34 0 0,-332 279-111 0 0,-15 8 65 0 0,-1 0-1 0 0,0 0 0 0 0,0 0 0 0 0,0 0 0 0 0,0 0 1 0 0,0 0-1 0 0,1 0 0 0 0,-1 1 0 0 0,0-1 0 0 0,0 0 0 0 0,0 0 1 0 0,0 0-1 0 0,0 0 0 0 0,1 0 0 0 0,-1 0 0 0 0,0 0 1 0 0,0 0-1 0 0,0 1 0 0 0,0-1 0 0 0,0 0 0 0 0,0 0 1 0 0,0 0-1 0 0,0 0 0 0 0,1 0 0 0 0,-1 1 0 0 0,0-1 0 0 0,0 0 1 0 0,0 0-1 0 0,0 0 0 0 0,0 0 0 0 0,0 1 0 0 0,0-1 1 0 0,0 0-1 0 0,0 0 0 0 0,0 0 0 0 0,0 0 0 0 0,0 1 1 0 0,0-1-1 0 0,0 0 0 0 0,0 0 0 0 0,0 0 0 0 0,0 0 0 0 0,0 0 1 0 0,-1 1-1 0 0,1-1 0 0 0,-1 4-2 0 0,-1 0 0 0 0,0 0 0 0 0,0 0 0 0 0,0 0 0 0 0,-3 4 0 0 0,-15 18 29 0 0,-27 26 0 0 0,11-12-35 0 0,-245 319 156 0 0,272-345-132 0 0,5-9-8 0 0,0 0 0 0 0,0 0 0 0 0,1 0 0 0 0,0 0 0 0 0,0 1 0 0 0,1-1 0 0 0,-1 1 0 0 0,1-1 0 0 0,0 1 0 0 0,-1 11 0 0 0,3-16-48 0 0,5-3-17 0 0,25-12 35 0 0,-1-1 1 0 0,49-35-1 0 0,-25 15 82 0 0,-41 28-422 0 0,62-36 906 0 0,-35 28-2546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2.053"/>
    </inkml:context>
    <inkml:brush xml:id="br0">
      <inkml:brushProperty name="width" value="0.05" units="cm"/>
      <inkml:brushProperty name="height" value="0.05" units="cm"/>
      <inkml:brushProperty name="color" value="#E71224"/>
    </inkml:brush>
  </inkml:definitions>
  <inkml:trace contextRef="#ctx0" brushRef="#br0">167 0 8356 0 0,'0'0'4786'0'0,"-3"3"-4727"0"0,-8 14 224 0 0,1 1 0 0 0,0-1 0 0 0,2 2 1 0 0,0-1-1 0 0,-9 33 0 0 0,-5 36 22 0 0,-11 32-346 0 0,25-95-459 0 0,2-5-2204 0 0,-11 21-1 0 0,4-17-1524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2.655"/>
    </inkml:context>
    <inkml:brush xml:id="br0">
      <inkml:brushProperty name="width" value="0.05" units="cm"/>
      <inkml:brushProperty name="height" value="0.05" units="cm"/>
      <inkml:brushProperty name="color" value="#E71224"/>
    </inkml:brush>
  </inkml:definitions>
  <inkml:trace contextRef="#ctx0" brushRef="#br0">65 1 8772 0 0,'0'0'2980'0'0,"0"5"-2868"0"0,1 65 1664 0 0,-3 99-684 0 0,1-155-1087 0 0,0 0 0 0 0,-2 0 0 0 0,0 0 1 0 0,-7 21-1 0 0,6-26-1112 0 0,1 0 0 0 0,-1-1 0 0 0,-1 0 0 0 0,-8 13 0 0 0,-3-2-4979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3.949"/>
    </inkml:context>
    <inkml:brush xml:id="br0">
      <inkml:brushProperty name="width" value="0.05" units="cm"/>
      <inkml:brushProperty name="height" value="0.05" units="cm"/>
      <inkml:brushProperty name="color" value="#E71224"/>
    </inkml:brush>
  </inkml:definitions>
  <inkml:trace contextRef="#ctx0" brushRef="#br0">13 2 1377 0 0,'0'0'4783'0'0,"-13"0"4517"0"0,152-2-8640 0 0,244 9-274 0 0,-335-1-594 0 0,59 14-1 0 0,-34-6-2695 0 0,-59-11 1140 0 0,1-2 1 0 0,18 1-1 0 0,3-2-2816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4.461"/>
    </inkml:context>
    <inkml:brush xml:id="br0">
      <inkml:brushProperty name="width" value="0.05" units="cm"/>
      <inkml:brushProperty name="height" value="0.05" units="cm"/>
      <inkml:brushProperty name="color" value="#E71224"/>
    </inkml:brush>
  </inkml:definitions>
  <inkml:trace contextRef="#ctx0" brushRef="#br0">0 1 3474 0 0,'0'0'6787'0'0,"18"0"-6246"0"0,113 0 628 0 0,634 0 1544 0 0,-438 0-10903 0 0,-303 0 2528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4.942"/>
    </inkml:context>
    <inkml:brush xml:id="br0">
      <inkml:brushProperty name="width" value="0.05" units="cm"/>
      <inkml:brushProperty name="height" value="0.05" units="cm"/>
      <inkml:brushProperty name="color" value="#E71224"/>
    </inkml:brush>
  </inkml:definitions>
  <inkml:trace contextRef="#ctx0" brushRef="#br0">1 30 8724 0 0,'0'0'2062'0'0,"22"0"-1373"0"0,142 2 271 0 0,300-2 1049 0 0,-267-16-1782 0 0,0 0-1281 0 0,-111 16-3900 0 0,-56 0 1685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5.444"/>
    </inkml:context>
    <inkml:brush xml:id="br0">
      <inkml:brushProperty name="width" value="0.05" units="cm"/>
      <inkml:brushProperty name="height" value="0.05" units="cm"/>
      <inkml:brushProperty name="color" value="#E71224"/>
    </inkml:brush>
  </inkml:definitions>
  <inkml:trace contextRef="#ctx0" brushRef="#br0">1 1 7764 0 0,'0'0'2358'0'0,"17"0"-1448"0"0,4 2-673 0 0,81 1 793 0 0,-6-3-625 0 0,407 0 2310 0 0,-167 0-9968 0 0,-319 0 3041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6.118"/>
    </inkml:context>
    <inkml:brush xml:id="br0">
      <inkml:brushProperty name="width" value="0.05" units="cm"/>
      <inkml:brushProperty name="height" value="0.05" units="cm"/>
      <inkml:brushProperty name="color" value="#E71224"/>
    </inkml:brush>
  </inkml:definitions>
  <inkml:trace contextRef="#ctx0" brushRef="#br0">1 17 8788 0 0,'0'0'2628'0'0,"19"0"-2385"0"0,148 0 26 0 0,-148 0-243 0 0,40 1 692 0 0,0-3 0 0 0,70-12 0 0 0,-125 13-718 0 0,-4 1-219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6.730"/>
    </inkml:context>
    <inkml:brush xml:id="br0">
      <inkml:brushProperty name="width" value="0.05" units="cm"/>
      <inkml:brushProperty name="height" value="0.05" units="cm"/>
      <inkml:brushProperty name="color" value="#E71224"/>
    </inkml:brush>
  </inkml:definitions>
  <inkml:trace contextRef="#ctx0" brushRef="#br0">95 1 4962 0 0,'0'0'2119'0'0,"-1"6"-914"0"0,-1-2-957 0 0,-1 0 0 0 0,0 0-1 0 0,1-1 1 0 0,-2 1 0 0 0,1-1-1 0 0,-5 4 1 0 0,4-2-190 0 0,-1-1 0 0 0,1 0 1 0 0,-7 10-1 0 0,9-12-139 0 0,-21 33 58 0 0,10-23-2370 0 0,7-8-1617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2.090"/>
    </inkml:context>
    <inkml:brush xml:id="br0">
      <inkml:brushProperty name="width" value="0.05" units="cm"/>
      <inkml:brushProperty name="height" value="0.05" units="cm"/>
      <inkml:brushProperty name="color" value="#E71224"/>
    </inkml:brush>
  </inkml:definitions>
  <inkml:trace contextRef="#ctx0" brushRef="#br0">68 1 6067 0 0,'0'0'8011'0'0,"0"14"-7877"0"0,-4 395 1651 0 0,-33-409-10872 0 0,10 0 3602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2.529"/>
    </inkml:context>
    <inkml:brush xml:id="br0">
      <inkml:brushProperty name="width" value="0.05" units="cm"/>
      <inkml:brushProperty name="height" value="0.05" units="cm"/>
      <inkml:brushProperty name="color" value="#E71224"/>
    </inkml:brush>
  </inkml:definitions>
  <inkml:trace contextRef="#ctx0" brushRef="#br0">0 10 816 0 0,'0'0'846'0'0,"11"4"8775"0"0,-4-3-8346 0 0,117 0 1222 0 0,137-2-3831 0 0,-260 1 1174 0 0,1 0-234 0 0,1 0-1 0 0,-1 0 1 0 0,0 0 0 0 0,0-1 0 0 0,0 1-1 0 0,0-1 1 0 0,0 1 0 0 0,0-1 0 0 0,0 0 0 0 0,0 1-1 0 0,0-1 1 0 0,2-1 0 0 0,3-6-3480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8:30.713"/>
    </inkml:context>
    <inkml:brush xml:id="br0">
      <inkml:brushProperty name="width" value="0.35" units="cm"/>
      <inkml:brushProperty name="height" value="0.35" units="cm"/>
    </inkml:brush>
  </inkml:definitions>
  <inkml:trace contextRef="#ctx0" brushRef="#br0">1072 2280 2753 0 0,'0'0'6483'0'0,"-4"-12"-7134"0"0,-3-3 602 0 0,4 8 30 0 0,0-1 1 0 0,0 1 0 0 0,1-1-1 0 0,0 0 1 0 0,-1-8-1 0 0,3 13 110 0 0,0 0-1 0 0,-1 0 0 0 0,0 0 1 0 0,1 0-1 0 0,-1 0 1 0 0,0 0-1 0 0,-1 0 0 0 0,1 0 1 0 0,0 1-1 0 0,-1-1 0 0 0,0 0 1 0 0,1 1-1 0 0,-1-1 1 0 0,0 1-1 0 0,0-1 0 0 0,0 1 1 0 0,-1 0-1 0 0,1 0 1 0 0,-1 0-1 0 0,1 0 0 0 0,-1 0 1 0 0,0 1-1 0 0,1-1 0 0 0,-1 1 1 0 0,0 0-1 0 0,0 0 1 0 0,0 0-1 0 0,0 0 0 0 0,0 0 1 0 0,0 1-1 0 0,0-1 1 0 0,-6 1-1 0 0,-3 0 46 0 0,0 0 0 0 0,0 1 0 0 0,0 1 0 0 0,0 0 1 0 0,1 1-1 0 0,-1 0 0 0 0,0 0 0 0 0,-13 8 0 0 0,-10 6-86 0 0,-40 25-1 0 0,52-28-15 0 0,-26 16 68 0 0,-55 31 44 0 0,103-61-146 0 0,1 0 1 0 0,0 0-1 0 0,-1 1 1 0 0,1-1-1 0 0,0 0 0 0 0,-1 0 1 0 0,1 1-1 0 0,-1-1 1 0 0,1 0-1 0 0,0 0 0 0 0,-1 0 1 0 0,1 0-1 0 0,-1 0 1 0 0,1 0-1 0 0,0 1 0 0 0,-1-1 1 0 0,1 0-1 0 0,-1 0 1 0 0,1 0-1 0 0,0 0 0 0 0,-1-1 1 0 0,1 1-1 0 0,-1 0 1 0 0,1 0-1 0 0,-1 0 0 0 0,1 0 1 0 0,0 0-1 0 0,-1 0 1 0 0,0-1-1 0 0,1 0-17 0 0,0 0 0 0 0,0 0-1 0 0,0 0 1 0 0,1 0 0 0 0,-1 0 0 0 0,0 0-1 0 0,0 0 1 0 0,0 0 0 0 0,1 0 0 0 0,-1 0-1 0 0,0 0 1 0 0,1 0 0 0 0,0-1 0 0 0,7-12-30 0 0,0 1 1 0 0,0 1-1 0 0,1 0 1 0 0,18-19-1 0 0,-18 21 98 0 0,305-349 371 0 0,-297 339-468 0 0,-3 5 95 0 0,-1 0 0 0 0,-1-1 1 0 0,-1 0-1 0 0,15-28 0 0 0,-25 43-31 0 0,-1 0 1 0 0,1 1-1 0 0,-1-1 0 0 0,0 0 1 0 0,1 0-1 0 0,-1 0 1 0 0,0 1-1 0 0,0-1 1 0 0,1 0-1 0 0,-1 0 0 0 0,0 0 1 0 0,0 0-1 0 0,0 0 1 0 0,0 1-1 0 0,0-1 1 0 0,-1 0-1 0 0,1 0 0 0 0,0 0 1 0 0,0 0-1 0 0,-1-1 1 0 0,1 2-2 0 0,-1-1 0 0 0,1 1 0 0 0,-1-1 1 0 0,1 1-1 0 0,-1-1 0 0 0,0 1 0 0 0,1 0 0 0 0,-1-1 1 0 0,0 1-1 0 0,1 0 0 0 0,-1 0 0 0 0,1-1 0 0 0,-1 1 1 0 0,0 0-1 0 0,0 0 0 0 0,1 0 0 0 0,-1 0 0 0 0,0 0 1 0 0,-1 0-1 0 0,-4 0 6 0 0,0 1 0 0 0,0 0 0 0 0,0 0 0 0 0,-8 3-1 0 0,-8 4-2 0 0,1 1-1 0 0,0 1 0 0 0,0 1 0 0 0,-21 15 0 0 0,-78 60 110 0 0,107-76-92 0 0,-38 29 24 0 0,3 2-1 0 0,1 2 1 0 0,-62 74 0 0 0,107-115-68 0 0,1-1 1 0 0,-1 1-1 0 0,1 0 1 0 0,-1 0 0 0 0,1 0-1 0 0,0 0 1 0 0,0 0-1 0 0,0 0 1 0 0,0 0 0 0 0,0 0-1 0 0,1 1 1 0 0,-1-1-1 0 0,0 0 1 0 0,1 3 0 0 0,0-5 0 0 0,0 0 0 0 0,0 0 1 0 0,0 0-1 0 0,0 0 1 0 0,0 0-1 0 0,0-1 1 0 0,0 1-1 0 0,0 0 0 0 0,0 0 1 0 0,0 0-1 0 0,0 0 1 0 0,0 0-1 0 0,0 0 0 0 0,0 0 1 0 0,0 0-1 0 0,0 0 1 0 0,0 0-1 0 0,0 0 1 0 0,0 0-1 0 0,0 0 0 0 0,1 0 1 0 0,-1 0-1 0 0,0 0 1 0 0,0 0-1 0 0,0 0 0 0 0,0 0 1 0 0,0 0-1 0 0,0 0 1 0 0,0 0-1 0 0,0 0 0 0 0,0 0 1 0 0,0 0-1 0 0,0 0 1 0 0,0 0-1 0 0,1 0 1 0 0,-1 0-1 0 0,0 0 0 0 0,0 0 1 0 0,0 0-1 0 0,0 0 1 0 0,0 0-1 0 0,0 0 0 0 0,0 0 1 0 0,0 0-1 0 0,0 0 1 0 0,0 0-1 0 0,0 0 1 0 0,0 0-1 0 0,0 0 0 0 0,1 0 1 0 0,-1 0-1 0 0,0 0 1 0 0,0 0-1 0 0,0 0 0 0 0,0 0 1 0 0,0 0-1 0 0,0 0 1 0 0,0 1-1 0 0,0-1 0 0 0,0 0 1 0 0,0 0-1 0 0,0 0 1 0 0,0 0-1 0 0,29-19-29 0 0,-1-1 0 0 0,-1-2-1 0 0,-1 0 1 0 0,24-28 0 0 0,80-86 629 0 0,-96 96-320 0 0,46-70 0 0 0,-78 107-222 0 0,0 0 1 0 0,0 0-1 0 0,-1 0 0 0 0,1 0 1 0 0,-1 0-1 0 0,0 0 0 0 0,0-1 1 0 0,0 1-1 0 0,0-1 0 0 0,0 1 1 0 0,-1 0-1 0 0,0-7 0 0 0,-3 9 324 0 0,-5 1-337 0 0,-3 0-21 0 0,0 0 0 0 0,1 0 0 0 0,-1 1 0 0 0,1 1-1 0 0,-1 0 1 0 0,1 0 0 0 0,-11 4 0 0 0,-27 14 51 0 0,1 3 1 0 0,1 1-1 0 0,-45 32 0 0 0,234-160-1250 0 0,-108 75 1347 0 0,-1-1 0 0 0,41-48 0 0 0,-72 74-156 0 0,0 2 0 0 0,-1-1 0 0 0,0 1 1 0 0,0 0-1 0 0,-1-1 0 0 0,1 0 0 0 0,0 1 0 0 0,-1-1 0 0 0,1 0 0 0 0,-1 0 0 0 0,0 0 0 0 0,1-4 0 0 0,-2 7-11 0 0,0 0 1 0 0,0-1-1 0 0,0 1 1 0 0,0 0-1 0 0,0 0 1 0 0,0 0-1 0 0,0-1 1 0 0,0 1-1 0 0,0 0 1 0 0,0 0-1 0 0,0-1 0 0 0,0 1 1 0 0,0 0-1 0 0,0 0 1 0 0,0-1-1 0 0,0 1 1 0 0,0 0-1 0 0,0 0 1 0 0,0 0-1 0 0,0-1 1 0 0,0 1-1 0 0,0 0 0 0 0,0 0 1 0 0,-1-1-1 0 0,1 1 1 0 0,0 0-1 0 0,0 0 1 0 0,0 0-1 0 0,0 0 1 0 0,-1-1-1 0 0,1 1 1 0 0,0 0-1 0 0,0 0 0 0 0,0 0 1 0 0,-1 0-1 0 0,1 0 1 0 0,0 0-1 0 0,-1-1 1 0 0,-2 1-15 0 0,-1-1 0 0 0,1 1 0 0 0,-1-1 0 0 0,0 1 1 0 0,1 0-1 0 0,-1 1 0 0 0,0-1 0 0 0,1 0 0 0 0,-1 1 1 0 0,0 0-1 0 0,-3 1 0 0 0,-43 18-24 0 0,42-16 50 0 0,-198 102 206 0 0,152-76-154 0 0,51-29-103 0 0,31-16-938 0 0,-6 1 990 0 0,0 0 0 0 0,-1-2-1 0 0,-1-1 1 0 0,-1 0 0 0 0,0-1-1 0 0,19-24 1 0 0,-37 40 2 0 0,1 0 1 0 0,-1 0-1 0 0,1-1 1 0 0,-1 1-1 0 0,0-1 1 0 0,1 1-1 0 0,-1-1 1 0 0,-1 1 0 0 0,1-1-1 0 0,0 1 1 0 0,-1-1-1 0 0,1 0 1 0 0,-1 0-1 0 0,0 1 1 0 0,0-5-1 0 0,0 7-17 0 0,0-1 1 0 0,-1 1-1 0 0,1-1 0 0 0,0 1 1 0 0,-1 0-1 0 0,1-1 0 0 0,0 1 0 0 0,-1 0 1 0 0,1-1-1 0 0,-1 1 0 0 0,1 0 1 0 0,0 0-1 0 0,-1-1 0 0 0,1 1 0 0 0,-1 0 1 0 0,1 0-1 0 0,-1 0 0 0 0,1 0 1 0 0,-1-1-1 0 0,1 1 0 0 0,-1 0 0 0 0,1 0 1 0 0,-1 0-1 0 0,1 0 0 0 0,-1 0 1 0 0,1 0-1 0 0,-1 0 0 0 0,1 1 0 0 0,-1-1 1 0 0,1 0-1 0 0,-2 0 0 0 0,-2 1-22 0 0,-12-1 14 0 0,0 2 0 0 0,0 0 1 0 0,1 1-1 0 0,-1 0 0 0 0,1 1 0 0 0,-26 11 0 0 0,8 0 111 0 0,-59 35-1 0 0,86-44-468 0 0,17-9-84 0 0,29-17 476 0 0,42-30 1 0 0,9-5 265 0 0,-106 59-438 0 0,-18 13 226 0 0,1 1 1 0 0,2 1 0 0 0,-52 42-1 0 0,56-41-51 0 0,20-16-23 0 0,-12 10 42 0 0,-23 22 0 0 0,37-32-44 0 0,0 0 0 0 0,1 0-1 0 0,-1 1 1 0 0,1-1 0 0 0,0 1-1 0 0,0-1 1 0 0,0 1 0 0 0,1 0-1 0 0,0 0 1 0 0,0 0 0 0 0,-2 8-1 0 0,4-13-8 0 0,0 1-1 0 0,-1 0 1 0 0,1-1-1 0 0,0 1 1 0 0,0 0-1 0 0,0 0 1 0 0,0-1-1 0 0,0 1 1 0 0,0 0-1 0 0,0 0 1 0 0,0-1-1 0 0,0 1 1 0 0,0 0-1 0 0,1 0 1 0 0,-1-1-1 0 0,0 1 1 0 0,0 0-1 0 0,1-1 0 0 0,-1 1 1 0 0,0 0-1 0 0,1-1 1 0 0,-1 1-1 0 0,1 0 1 0 0,-1-1-1 0 0,1 1 1 0 0,-1-1-1 0 0,1 1 1 0 0,-1-1-1 0 0,1 1 1 0 0,0-1-1 0 0,-1 0 1 0 0,1 1-1 0 0,0 0 1 0 0,2-1-28 0 0,1 1 0 0 0,-1 0 1 0 0,0-1-1 0 0,0 0 0 0 0,0 1 1 0 0,6-2-1 0 0,0 1 15 0 0,25 1-16 0 0,1-2-1 0 0,0-1 1 0 0,65-14 0 0 0,215-77 232 0 0,1 1 205 0 0,-297 88-407 0 0,0 0 1 0 0,25 0 0 0 0,-43 3-1 0 0,-1 1 1 0 0,0 0-1 0 0,1 0 0 0 0,-1 0 1 0 0,1 0-1 0 0,-1 0 1 0 0,1 0-1 0 0,-1 0 0 0 0,1 0 1 0 0,-1 1-1 0 0,1-1 0 0 0,-1 0 1 0 0,1 0-1 0 0,-1 0 0 0 0,0 0 1 0 0,1 1-1 0 0,-1-1 1 0 0,1 0-1 0 0,-1 0 0 0 0,0 1 1 0 0,1-1-1 0 0,-1 0 0 0 0,0 1 1 0 0,1-1-1 0 0,-1 0 1 0 0,0 1-1 0 0,1-1 0 0 0,-1 0 1 0 0,0 2-1 0 0,1-1 1 0 0,-1 0 0 0 0,0 0 1 0 0,0 0-1 0 0,0 0 0 0 0,0 0 0 0 0,0 0 0 0 0,0 0 1 0 0,-1 1-1 0 0,1-1 0 0 0,0 0 0 0 0,0 0 0 0 0,-1 1 1 0 0,-2 4 22 0 0,1-1 1 0 0,-1 0-1 0 0,0 0 1 0 0,-6 8-1 0 0,-18 15 119 0 0,-1 0 1 0 0,-61 45-1 0 0,33-29-54 0 0,-36 32-39 0 0,-219 186 357 0 0,288-242-333 0 0,0 0 1 0 0,2 2-1 0 0,-29 37 0 0 0,34-27-51 0 0,15-26-104 0 0,9-4-50 0 0,1-2 89 0 0,-1-1 0 0 0,0 1 0 0 0,1-1 0 0 0,-1-1 0 0 0,0 0 1 0 0,10-3-1 0 0,57-24-31 0 0,383-198 448 0 0,-248 118-253 0 0,-126 67-101 0 0,335-160 263 0 0,-405 197-253 0 0,-10 4-44 0 0,-7 3-96 0 0,-216 130 325 0 0,74-46-146 0 0,-580 407 57 0 0,716-486-109 0 0,-13 10 29 0 0,0 1 0 0 0,1 0 0 0 0,1 2 0 0 0,-23 27 0 0 0,43-47-40 0 0,-1 2 4 0 0,0-1-1 0 0,-1 1 1 0 0,1 0 0 0 0,0-1 0 0 0,0 1-1 0 0,1 0 1 0 0,-1 0 0 0 0,0 0 0 0 0,0 0-1 0 0,0 2 1 0 0,1-3-7 0 0,0-1 1 0 0,1 0-1 0 0,-1 0 1 0 0,0 1-1 0 0,0-1 1 0 0,0 0-1 0 0,0 1 0 0 0,0-1 1 0 0,0 0-1 0 0,1 0 1 0 0,-1 0-1 0 0,0 1 1 0 0,0-1-1 0 0,0 0 0 0 0,1 0 1 0 0,-1 1-1 0 0,0-1 1 0 0,0 0-1 0 0,0 0 0 0 0,1 0 1 0 0,-1 0-1 0 0,0 0 1 0 0,0 1-1 0 0,1-1 1 0 0,-1 0-1 0 0,0 0 0 0 0,1 0 1 0 0,-1 0-1 0 0,1 0 1 0 0,20-1-232 0 0,5-5 94 0 0,38-12 0 0 0,75-38 161 0 0,838-423 353 0 0,-658 316-283 0 0,-306 157-86 0 0,143-78 59 0 0,-127 66-21 0 0,-26 14 1 0 0,-6 4-27 0 0,-13 3 47 0 0,-28 12 98 0 0,-59 29-1 0 0,-49 35-169 0 0,142-74 16 0 0,-1155 710 133 0 0,1147-703-136 0 0,-48 32 35 0 0,-72 62 1 0 0,105-70-23 0 0,33-36-19 0 0,-1 0 0 0 0,1 0-1 0 0,0 0 1 0 0,0 0-1 0 0,0 0 1 0 0,0 0-1 0 0,0 0 1 0 0,0 0 0 0 0,0 0-1 0 0,-1 0 1 0 0,1 0-1 0 0,0 0 1 0 0,0 0 0 0 0,0 0-1 0 0,0 1 1 0 0,0-1-1 0 0,0 0 1 0 0,0 0 0 0 0,0 0-1 0 0,0 0 1 0 0,0 0-1 0 0,0 0 1 0 0,0 0-1 0 0,-1 0 1 0 0,1 1 0 0 0,0-1-1 0 0,0 0 1 0 0,0 0-1 0 0,0 0 1 0 0,0 0 0 0 0,0 0-1 0 0,0 0 1 0 0,0 1-1 0 0,0-1 1 0 0,0 0-1 0 0,0 0 1 0 0,0 0 0 0 0,0 0-1 0 0,1 0 1 0 0,-1 0-1 0 0,0 0 1 0 0,0 1 0 0 0,0-1-1 0 0,0 0 1 0 0,0 0-1 0 0,0 0 1 0 0,0 0 0 0 0,0 0-1 0 0,0 0 1 0 0,0 0-1 0 0,15-3-182 0 0,77-25-403 0 0,62-36 473 0 0,1732-837 463 0 0,-1856 886-329 0 0,-4 2 54 0 0,28-18 0 0 0,-99 44-122 0 0,-195 97 219 0 0,-4 24-210 0 0,155-84 115 0 0,-909 521 26 0 0,894-508-68 0 0,76-43-22 0 0,23-13-35 0 0,7-4-35 0 0,9-3-5 0 0,-1-1 1 0 0,1-1-1 0 0,-1 0 1 0 0,0 0-1 0 0,0-1 1 0 0,11-5-1 0 0,137-53 45 0 0,45-25 87 0 0,385-174 126 0 0,550-227 114 0 0,-1082 464-333 0 0,-237 101-13 0 0,117-48 58 0 0,-877 459 11 0 0,627-308-8 0 0,222-126 3 0 0,86-51-23 0 0,0 0-1 0 0,1 1 1 0 0,0-1 0 0 0,-8 9 0 0 0,13-13-5 0 0,0 0 1 0 0,0 0 0 0 0,0 0-1 0 0,-1 0 1 0 0,1 0-1 0 0,0 0 1 0 0,0 0 0 0 0,0 0-1 0 0,0 1 1 0 0,0-1-1 0 0,0 0 1 0 0,0 0 0 0 0,0 0-1 0 0,0 0 1 0 0,0 0 0 0 0,0 0-1 0 0,0 0 1 0 0,-1 0-1 0 0,1 0 1 0 0,0 0 0 0 0,0 0-1 0 0,0 0 1 0 0,0 0 0 0 0,0 0-1 0 0,0 1 1 0 0,0-1-1 0 0,0 0 1 0 0,0 0 0 0 0,0 0-1 0 0,0 0 1 0 0,0 0-1 0 0,0 0 1 0 0,0 0 0 0 0,0 0-1 0 0,0 0 1 0 0,0 0 0 0 0,0 1-1 0 0,0-1 1 0 0,0 0-1 0 0,0 0 1 0 0,0 0 0 0 0,0 0-1 0 0,0 0 1 0 0,0 0 0 0 0,0 0-1 0 0,0 0 1 0 0,0 0-1 0 0,0 0 1 0 0,0 0 0 0 0,1 1-1 0 0,-1-1 1 0 0,0 0-1 0 0,0 0 1 0 0,0 0 0 0 0,0 0-1 0 0,0 0 1 0 0,0 0 0 0 0,0 0-1 0 0,0 0 1 0 0,0 0-1 0 0,0 0 1 0 0,0 0 0 0 0,0 0-1 0 0,1 0 1 0 0,-1 0 0 0 0,0 0-1 0 0,0 0 1 0 0,0 0-1 0 0,0 0 1 0 0,18-3-123 0 0,86-28-349 0 0,66-34 475 0 0,400-165 191 0 0,501-192 201 0 0,-1024 405-380 0 0,99-40-14 0 0,-131 49-28 0 0,-26 9-30 0 0,-37 13 0 0 0,-259 108 335 0 0,-1 20-268 0 0,-575 329-47 0 0,859-456 59 0 0,-21 17 1 0 0,43-31-23 0 0,0 0 0 0 0,1 0 0 0 0,0 0 0 0 0,-1 1-1 0 0,1-1 1 0 0,0 0 0 0 0,-1 1 0 0 0,1-1 0 0 0,0 1 0 0 0,0 0 0 0 0,0-1-1 0 0,-1 3 1 0 0,2-4-2 0 0,1 0-1 0 0,-1 0 0 0 0,0 1 1 0 0,0-1-1 0 0,0 0 1 0 0,0 0-1 0 0,0 0 0 0 0,1 1 1 0 0,-1-1-1 0 0,0 0 0 0 0,0 0 1 0 0,0 0-1 0 0,1 0 1 0 0,-1 1-1 0 0,0-1 0 0 0,0 0 1 0 0,0 0-1 0 0,1 0 1 0 0,-1 0-1 0 0,0 0 0 0 0,0 0 1 0 0,1 0-1 0 0,-1 0 0 0 0,0 0 1 0 0,0 0-1 0 0,1 0 1 0 0,-1 0-1 0 0,0 0 0 0 0,0 0 1 0 0,1 0-1 0 0,-1 0 0 0 0,0 0 1 0 0,23-3-177 0 0,80-25-106 0 0,52-26 301 0 0,1348-561 515 0 0,-1480 604-528 0 0,0 1 0 0 0,35-22-1 0 0,-51 26-2 0 0,-8 5 14 0 0,-8 3 54 0 0,-53 21 63 0 0,-92 50 0 0 0,105-49-118 0 0,-702 372 39 0 0,681-358-88 0 0,33-18 31 0 0,17-10 8 0 0,0 1-1 0 0,1 1 1 0 0,-25 19 0 0 0,41-27-17 0 0,16-4-101 0 0,12-3-61 0 0,0-1 1 0 0,36-11-1 0 0,61-25 218 0 0,664-265 277 0 0,-54 21-305 0 0,-576 230 16 0 0,-153 52-60 0 0,-4 2 11 0 0,-13 2 3 0 0,-32 10 25 0 0,-239 98 112 0 0,1 22-45 0 0,-427 226 50 0 0,674-338-129 0 0,6-5 3 0 0,0 2 0 0 0,-39 29 0 0 0,63-37-15 0 0,7-9 12 0 0,0 1 1 0 0,0-1-1 0 0,0 0 0 0 0,0 0 0 0 0,0 1 0 0 0,0-1 1 0 0,0 0-1 0 0,1 0 0 0 0,-1 1 0 0 0,0-1 0 0 0,0 0 1 0 0,0 0-1 0 0,1 0 0 0 0,-1 0 0 0 0,0 1 0 0 0,0-1 1 0 0,0 0-1 0 0,1 0 0 0 0,-1 0 0 0 0,0 0 0 0 0,0 0 1 0 0,1 0-1 0 0,-1 0 0 0 0,0 1 0 0 0,0-1 0 0 0,1 0 1 0 0,-1 0-1 0 0,0 0 0 0 0,1 0 0 0 0,-1 0 1 0 0,7 0-56 0 0,0 0 1 0 0,0 0 0 0 0,0 0 0 0 0,0-1 0 0 0,0 0-1 0 0,10-2 1 0 0,111-35-119 0 0,655-254 353 0 0,-304 108-175 0 0,2 19 67 0 0,-477 164-293 0 0,-8 1 110 0 0,-16 4-44 0 0,-334 122-33 0 0,-2 23 262 0 0,331-138-63 0 0,-233 106 48 0 0,16 14 59 0 0,204-104-59 0 0,34-22-39 0 0,13-3-93 0 0,5-3-13 0 0,1 0-1 0 0,-1-1 1 0 0,0 0-1 0 0,15-5 1 0 0,59-22 77 0 0,-40 12 36 0 0,163-57 91 0 0,48-17-38 0 0,720-246 136 0 0,12 40 92 0 0,-968 290-387 0 0,-54 13-156 0 0,-81 24 110 0 0,-1486 505 347 0 0,1431-467-6 0 0,65-21 32 0 0,100-46-241 0 0,-4 2 28 0 0,1 0 0 0 0,-1 0 0 0 0,-8 8-1 0 0,14-11-30 0 0,0 0-1 0 0,0 0 0 0 0,0 0 0 0 0,0 0 0 0 0,0 0 0 0 0,-1 1 0 0 0,1-1 1 0 0,0 0-1 0 0,0 0 0 0 0,0 0 0 0 0,0 0 0 0 0,0 0 0 0 0,0 0 0 0 0,0 0 1 0 0,0 1-1 0 0,0-1 0 0 0,0 0 0 0 0,0 0 0 0 0,0 0 0 0 0,0 0 0 0 0,0 0 0 0 0,0 1 1 0 0,0-1-1 0 0,0 0 0 0 0,0 0 0 0 0,0 0 0 0 0,0 0 0 0 0,0 0 0 0 0,0 1 1 0 0,0-1-1 0 0,0 0 0 0 0,0 0 0 0 0,0 0 0 0 0,0 0 0 0 0,0 0 0 0 0,0 0 1 0 0,0 1-1 0 0,0-1 0 0 0,0 0 0 0 0,0 0 0 0 0,0 0 0 0 0,1 0 0 0 0,-1 0 1 0 0,0 0-1 0 0,0 0 0 0 0,0 0 0 0 0,0 1 0 0 0,0-1 0 0 0,0 0 0 0 0,0 0 1 0 0,1 0-1 0 0,-1 0 0 0 0,0 0 0 0 0,0 0 0 0 0,0 0 0 0 0,0 0 0 0 0,0 0 1 0 0,1 0-1 0 0,-1 0 0 0 0,26-1-97 0 0,95-21-234 0 0,73-32 323 0 0,51-21 163 0 0,89-28-40 0 0,422-126 111 0 0,0 25-63 0 0,-670 184-430 0 0,-99 22-384 0 0,-100 22 430 0 0,-54 22 168 0 0,-1253 426 199 0 0,1377-456-77 0 0,1-1 63 0 0,1 2 0 0 0,-41 23 0 0 0,74-33-86 0 0,17-5-92 0 0,6-3-70 0 0,1-1 0 0 0,28-6 1 0 0,118-38 104 0 0,60-21 201 0 0,1583-450 58 0 0,-1855 526-1243 0 0,-85 28 802 0 0,-60 19 188 0 0,-47 18 48 0 0,-1103 391 781 0 0,1309-451-727 0 0,-2 0 96 0 0,1 2-1 0 0,-47 28 1 0 0,80-40-171 0 0,22-6-111 0 0,96-21-289 0 0,79-29 415 0 0,56-22 102 0 0,1113-308 301 0 0,-1138 330-1238 0 0,-262 65-784 0 0,-89 26 1313 0 0,-58 17 327 0 0,-1008 344 1514 0 0,1152-386-1422 0 0,-11 5 338 0 0,-63 32 0 0 0,106-45-346 0 0,17-4-170 0 0,5-2-91 0 0,0-1 0 0 0,0-1-1 0 0,17-3 1 0 0,119-34 185 0 0,352-107 305 0 0,364-98 11 0 0,-864 244-385 0 0,191-45-768 0 0,-218 50 441 0 0,-38 14-1 0 0,13-2 355 0 0,-816 252 405 0 0,832-258-348 0 0,0-1 206 0 0,-60 27 1 0 0,85-31-120 0 0,9-3-117 0 0,22-4-160 0 0,283-63 287 0 0,-175 34-111 0 0,-43 10-49 0 0,140-28-54 0 0,-211 47-207 0 0,-13 1 19 0 0,-5 0 133 0 0,-6 1 119 0 0,0 0-1 0 0,0 0 1 0 0,0 1 0 0 0,-1 0-1 0 0,2 1 1 0 0,-10 3 0 0 0,-56 27-32 0 0,55-24 19 0 0,-343 174 13 0 0,162-81-21 0 0,176-90 6 0 0,17-10 6 0 0,1 1 0 0 0,0 1-1 0 0,-1-1 1 0 0,1 1 0 0 0,1 0-1 0 0,-1 0 1 0 0,-6 7 0 0 0,11-9 3 0 0,12-4-76 0 0,59-15-119 0 0,69-27 0 0 0,-131 41 177 0 0,545-189 337 0 0,542-173-391 0 0,-1100 365-171 0 0,-14 2 167 0 0,-278 97 290 0 0,265-87-224 0 0,-874 362 146 0 0,861-354-157 0 0,5-3-15 0 0,-60 34 0 0 0,91-42-12 0 0,9-9 24 0 0,0 0 0 0 0,0 0 0 0 0,1 0 1 0 0,-1 0-1 0 0,0 1 0 0 0,0-1 0 0 0,0 0 0 0 0,0 0 0 0 0,0 0 0 0 0,0 0 0 0 0,0 1 0 0 0,0-1 0 0 0,0 0 1 0 0,1 0-1 0 0,-1 0 0 0 0,0 0 0 0 0,0 0 0 0 0,0 1 0 0 0,0-1 0 0 0,0 0 0 0 0,1 0 0 0 0,-1 0 1 0 0,0 0-1 0 0,0 0 0 0 0,0 0 0 0 0,0 0 0 0 0,1 0 0 0 0,-1 0 0 0 0,0 0 0 0 0,0 0 0 0 0,0 0 1 0 0,0 0-1 0 0,1 0 0 0 0,-1 0 0 0 0,0 0 0 0 0,0 0 0 0 0,7 1-40 0 0,-1-1 0 0 0,0 0 0 0 0,1 0 0 0 0,-1-1 0 0 0,0 0 1 0 0,8-2-1 0 0,113-31-97 0 0,344-128 323 0 0,0-21-155 0 0,-303 116-69 0 0,176-65 73 0 0,262-108-1 0 0,-19-37-582 0 0,-585 276 549 0 0,78-42-100 0 0,116-82 0 0 0,-184 116 100 0 0,-9 7 4 0 0,0 1 1 0 0,-1-1-1 0 0,1 0 1 0 0,-1-1 0 0 0,1 1-1 0 0,-1 0 1 0 0,1-1-1 0 0,-1 1 1 0 0,0-1 0 0 0,0 0-1 0 0,-1 0 1 0 0,3-3-1 0 0,-4 3 56 0 0,-6 2 45 0 0,-14 2-11 0 0,1 1 1 0 0,0 0-1 0 0,0 1 1 0 0,1 1-1 0 0,-20 7 0 0 0,-256 80-7 0 0,129-37-60 0 0,-795 219 100 0 0,944-267-183 0 0,43-10-153 0 0,74-24-148 0 0,989-364 433 0 0,-461 121-955 0 0,-599 257 854 0 0,-2 2 26 0 0,0-1 1 0 0,-1-1-1 0 0,0-2 0 0 0,28-22 1 0 0,-53 37 0 0 0,0 0 0 0 0,-1 0 0 0 0,1-1 1 0 0,-1 1-1 0 0,1 0 0 0 0,-1-1 0 0 0,0 0 0 0 0,1 1 1 0 0,-1-1-1 0 0,0 0 0 0 0,0 0 0 0 0,1-3 0 0 0,-2 5 1 0 0,0-1-1 0 0,0 1 0 0 0,0 0 0 0 0,0-1 1 0 0,0 1-1 0 0,0 0 0 0 0,-1-1 0 0 0,1 1 1 0 0,0 0-1 0 0,0-1 0 0 0,0 1 0 0 0,-1 0 1 0 0,1 0-1 0 0,0-1 0 0 0,0 1 0 0 0,-1 0 0 0 0,1 0 1 0 0,0-1-1 0 0,-1 1 0 0 0,1 0 0 0 0,0 0 1 0 0,-1 0-1 0 0,1 0 0 0 0,0-1 0 0 0,-1 1 1 0 0,1 0-1 0 0,-1 0 0 0 0,-24-3 55 0 0,-9 3-38 0 0,-43 5-1 0 0,-96 27 29 0 0,-53 21-52 0 0,-52 17 60 0 0,-1224 363 285 0 0,1394-401-270 0 0,-111 34 83 0 0,11 3-46 0 0,201-66-68 0 0,22-4-81 0 0,88-16-333 0 0,84-31 363 0 0,65-21 159 0 0,1625-466 60 0 0,-1665 467-174 0 0,-56 13-5 0 0,-124 44-16 0 0,30-13 13 0 0,-57 21-16 0 0,0 1 1 0 0,1-1 0 0 0,-1-1-1 0 0,0 1 1 0 0,-1-1-1 0 0,1 0 1 0 0,7-9 0 0 0,-11 13-8 0 0,-1 0 0 0 0,0 0 1 0 0,1 0-1 0 0,-1-1 0 0 0,0 1 0 0 0,0 0 1 0 0,1 0-1 0 0,-1-1 0 0 0,0 1 1 0 0,0 0-1 0 0,1 0 0 0 0,-1-1 1 0 0,0 1-1 0 0,0 0 0 0 0,0-1 1 0 0,0 1-1 0 0,0 0 0 0 0,1-1 1 0 0,-1 1-1 0 0,0 0 0 0 0,0-1 0 0 0,0 1 1 0 0,0 0-1 0 0,0-1 0 0 0,0 1 1 0 0,0 0-1 0 0,0-1 0 0 0,0 1 1 0 0,0 0-1 0 0,0-1 0 0 0,0 1 1 0 0,0 0-1 0 0,0-1 0 0 0,-1 1 1 0 0,1 0-1 0 0,0-1 0 0 0,0 1 0 0 0,0 0 1 0 0,0 0-1 0 0,-1-1 0 0 0,1 1 1 0 0,0 0-1 0 0,0 0 0 0 0,-1-1 1 0 0,1 1-1 0 0,0 0 0 0 0,0 0 1 0 0,-1-1-1 0 0,1 1 0 0 0,0 0 1 0 0,0 0-1 0 0,-1 0 0 0 0,1 0 0 0 0,0 0 1 0 0,-1 0-1 0 0,1-1 0 0 0,0 1 1 0 0,-1 0-1 0 0,1 0 0 0 0,-1 0 1 0 0,-13-1-7 0 0,0 0 1 0 0,-17 1-1 0 0,-87 4 67 0 0,-47 22-30 0 0,-42 20 21 0 0,-43 15-34 0 0,-1407 418 255 0 0,1554-447-199 0 0,90-26-89 0 0,21-7-26 0 0,41-10-95 0 0,106-35-129 0 0,73-21 240 0 0,341-97 122 0 0,483-142-76 0 0,-760 216 20 0 0,-50 11 22 0 0,-59 14-42 0 0,-62 16-94 0 0,-111 45 51 0 0,0-1 0 0 0,0-1 0 0 0,0 1 0 0 0,9-9 1 0 0,-12 4 10 0 0,-7 10 10 0 0,0-1 1 0 0,0 1-1 0 0,0 0 1 0 0,0-1-1 0 0,0 1 0 0 0,0 0 1 0 0,0 0-1 0 0,0-1 1 0 0,0 1-1 0 0,-1 0 0 0 0,1 0 1 0 0,0-1-1 0 0,0 1 1 0 0,0 0-1 0 0,0 0 0 0 0,0 0 1 0 0,-1-1-1 0 0,1 1 1 0 0,0 0-1 0 0,0 0 0 0 0,-1 0 1 0 0,1 0-1 0 0,0-1 1 0 0,0 1-1 0 0,0 0 0 0 0,-1 0 1 0 0,1 0-1 0 0,0 0 1 0 0,0 0-1 0 0,-1 0 0 0 0,-6-2 10 0 0,-1 2 1 0 0,1-1-1 0 0,-1 1 0 0 0,-12 1 0 0 0,-97 8 102 0 0,-54 22-56 0 0,-45 17-99 0 0,-642 177-26 0 0,5 21 93 0 0,775-223-19 0 0,-172 51 30 0 0,60-15-62 0 0,15-2 54 0 0,263-77-857 0 0,60-24 750 0 0,48-18 107 0 0,575-186-5 0 0,-8-26 39 0 0,-687 241-43 0 0,-74 32-16 0 0,17-12 34 0 0,-18 13-36 0 0,-1 0 0 0 0,0 0 0 0 0,0 0 0 0 0,0 0 0 0 0,0 0 1 0 0,0 0-1 0 0,0 0 0 0 0,0 0 0 0 0,0-1 0 0 0,0 1 0 0 0,0 0 1 0 0,0 0-1 0 0,1 0 0 0 0,-1 0 0 0 0,0 0 0 0 0,0 0 0 0 0,0 0 1 0 0,0-1-1 0 0,0 1 0 0 0,0 0 0 0 0,0 0 0 0 0,0 0 0 0 0,0 0 1 0 0,0 0-1 0 0,0 0 0 0 0,0-1 0 0 0,0 1 0 0 0,0 0 0 0 0,0 0 1 0 0,0 0-1 0 0,0 0 0 0 0,0 0 0 0 0,-1 0 0 0 0,1 0 0 0 0,0-1 1 0 0,0 1-1 0 0,0 0 0 0 0,0 0 0 0 0,0 0 0 0 0,0 0 0 0 0,0 0 1 0 0,0 0-1 0 0,0 0 0 0 0,0 0 0 0 0,-1 0 0 0 0,1 0 0 0 0,0 0 1 0 0,0-1-1 0 0,-16 0-19 0 0,-12 2-4 0 0,-31 4 1 0 0,-67 22 73 0 0,113-24-44 0 0,-887 238 153 0 0,17 44-7 0 0,670-210-100 0 0,55-17 6 0 0,62-20-11 0 0,67-23-23 0 0,29-15-26 0 0,0 0 1 0 0,0 0-1 0 0,0 0 0 0 0,1 0 1 0 0,-1 0-1 0 0,0 0 0 0 0,0 0 0 0 0,0 0 1 0 0,0 0-1 0 0,0 0 0 0 0,0 0 0 0 0,0 0 1 0 0,0 0-1 0 0,0 0 0 0 0,0 0 1 0 0,1 0-1 0 0,-1 0 0 0 0,0 0 0 0 0,0 0 1 0 0,0 0-1 0 0,0 0 0 0 0,0 0 1 0 0,0 0-1 0 0,0 0 0 0 0,0 0 0 0 0,0 0 1 0 0,0 0-1 0 0,0 0 0 0 0,0 0 0 0 0,1 1 1 0 0,-1-1-1 0 0,0 0 0 0 0,0 0 1 0 0,0 0-1 0 0,0 0 0 0 0,0 0 0 0 0,0 0 1 0 0,0 0-1 0 0,0 0 0 0 0,0 0 0 0 0,0 0 1 0 0,0 0-1 0 0,0 1 0 0 0,0-1 1 0 0,0 0-1 0 0,0 0 0 0 0,0 0 0 0 0,0 0 1 0 0,0 0-1 0 0,0 0 0 0 0,0 0 1 0 0,0 0-1 0 0,0 0 0 0 0,0 1 0 0 0,25-7-163 0 0,93-32-378 0 0,66-23 460 0 0,56-18 159 0 0,184-58-55 0 0,777-267 55 0 0,-1166 392-78 0 0,-5 2-36 0 0,-1-1-1 0 0,0-2 0 0 0,-1 0 0 0 0,31-21 0 0 0,-45 22-110 0 0,-13 12 145 0 0,-1 0 0 0 0,0-1 1 0 0,0 1-1 0 0,0 0 0 0 0,0 0 0 0 0,0 0 0 0 0,0 0 1 0 0,0 0-1 0 0,1-1 0 0 0,-1 1 0 0 0,0 0 1 0 0,0 0-1 0 0,0 0 0 0 0,0 0 0 0 0,0-1 1 0 0,0 1-1 0 0,0 0 0 0 0,0 0 0 0 0,0 0 1 0 0,0 0-1 0 0,0-1 0 0 0,0 1 0 0 0,0 0 0 0 0,0 0 1 0 0,0 0-1 0 0,0 0 0 0 0,0-1 0 0 0,0 1 1 0 0,0 0-1 0 0,0 0 0 0 0,0 0 0 0 0,0 0 1 0 0,-1 0-1 0 0,1-1 0 0 0,0 1 0 0 0,0 0 1 0 0,0 0-1 0 0,0 0 0 0 0,0 0 0 0 0,0 0 0 0 0,0 0 1 0 0,-1-1-1 0 0,1 1 0 0 0,-4-1-25 0 0,-1 0-1 0 0,1 1 1 0 0,-1-1-1 0 0,1 1 1 0 0,0 0-1 0 0,-6 1 1 0 0,-107 8-215 0 0,-68 26 198 0 0,-54 21 82 0 0,-711 201 101 0 0,15 39 546 0 0,719-221-514 0 0,-9 8-98 0 0,215-78-82 0 0,19-5-81 0 0,26-6-46 0 0,0-1 0 0 0,0-2 0 0 0,40-15 1 0 0,-32 10 136 0 0,163-54 109 0 0,49-16-26 0 0,-253 83-83 0 0,1681-579 16 0 0,-1651 568-4 0 0,18-5 28 0 0,-1-2-1 0 0,56-32 1 0 0,-101 49-42 0 0,-1 1-3 0 0,-1-1 1 0 0,1 1-1 0 0,0-1 0 0 0,-1 0 1 0 0,1 0-1 0 0,3-4 1 0 0,-6 6 3 0 0,0 0 1 0 0,0 0-1 0 0,0-1 1 0 0,0 1-1 0 0,0 0 0 0 0,0 0 1 0 0,0 0-1 0 0,0 0 1 0 0,0-1-1 0 0,0 1 1 0 0,0 0-1 0 0,0 0 1 0 0,0 0-1 0 0,0 0 1 0 0,0 0-1 0 0,0-1 1 0 0,-1 1-1 0 0,1 0 1 0 0,0 0-1 0 0,0 0 0 0 0,0 0 1 0 0,0 0-1 0 0,0 0 1 0 0,0-1-1 0 0,0 1 1 0 0,-1 0-1 0 0,1 0 1 0 0,0 0-1 0 0,0 0 1 0 0,0 0-1 0 0,0 0 1 0 0,0 0-1 0 0,-1 0 1 0 0,1 0-1 0 0,0 0 1 0 0,0 0-1 0 0,0 0 0 0 0,0 0 1 0 0,0 0-1 0 0,-1 0 1 0 0,1 0-1 0 0,0 0 1 0 0,0 0-1 0 0,0 0 1 0 0,-1 0-1 0 0,-21 0-28 0 0,-84 12-16 0 0,-62 25 95 0 0,-54 20 12 0 0,-872 276 67 0 0,18 48 104 0 0,852-299-254 0 0,171-63 20 0 0,-138 56 23 0 0,179-67-21 0 0,11-8-2 0 0,1 0 0 0 0,0 0 0 0 0,0 0 1 0 0,0 0-1 0 0,0 0 0 0 0,0 0 0 0 0,0 0 0 0 0,0 0 0 0 0,0 0 0 0 0,0 0 1 0 0,0 0-1 0 0,0 0 0 0 0,0 0 0 0 0,0 0 0 0 0,0 0 0 0 0,0 0 0 0 0,0 0 1 0 0,0 1-1 0 0,0-1 0 0 0,0 0 0 0 0,0 0 0 0 0,0 0 0 0 0,0 0 0 0 0,0 0 1 0 0,0 0-1 0 0,0 0 0 0 0,0 0 0 0 0,0 0 0 0 0,0 0 0 0 0,0 0 0 0 0,0 0 1 0 0,0 0-1 0 0,0 1 0 0 0,0-1 0 0 0,0 0 0 0 0,0 0 0 0 0,0 0 0 0 0,0 0 1 0 0,0 0-1 0 0,0 0 0 0 0,0 0 0 0 0,0 0 0 0 0,0 0 0 0 0,0 0 0 0 0,1 0 1 0 0,-1 0-1 0 0,0 0 0 0 0,0 0 0 0 0,0 0 0 0 0,0 0 0 0 0,0 0 0 0 0,0 0 1 0 0,0 0-1 0 0,0 0 0 0 0,0 0 0 0 0,0 0 0 0 0,0 0 0 0 0,0 0 0 0 0,0 0 0 0 0,0 0 1 0 0,1 0-1 0 0,-1 0 0 0 0,0 0 0 0 0,0 0 0 0 0,0 0 0 0 0,0 0 0 0 0,0 0 1 0 0,0 0-1 0 0,5 0-56 0 0,0 0 0 0 0,0 0 0 0 0,0-1 1 0 0,0 1-1 0 0,0-1 0 0 0,7-2 0 0 0,112-33-343 0 0,59-22 363 0 0,41-17 90 0 0,1686-618 59 0 0,-1734 623-69 0 0,-148 59-36 0 0,2-1 10 0 0,0 0 0 0 0,-1-2 0 0 0,31-21-1 0 0,-52 27 7 0 0,-9 8-24 0 0,1-1 0 0 0,0 1 1 0 0,0 0-1 0 0,0 0 1 0 0,0-1-1 0 0,0 1 0 0 0,0 0 1 0 0,-1 0-1 0 0,1 0 0 0 0,0-1 1 0 0,0 1-1 0 0,0 0 0 0 0,-1 0 1 0 0,1 0-1 0 0,0 0 0 0 0,0-1 1 0 0,0 1-1 0 0,-1 0 0 0 0,1 0 1 0 0,0 0-1 0 0,0 0 0 0 0,-1 0 1 0 0,1 0-1 0 0,0 0 0 0 0,-1 0 1 0 0,1 0-1 0 0,0 0 0 0 0,0 0 1 0 0,-1 0-1 0 0,-9-1-35 0 0,0 0 1 0 0,0 2-1 0 0,0-1 0 0 0,-10 2 0 0 0,-116 21 2 0 0,-55 23 55 0 0,-538 167 114 0 0,5 29 10 0 0,-426 166-91 0 0,981-344-41 0 0,68-26 6 0 0,96-37-30 0 0,-24 10 58 0 0,29-11-49 0 0,0 0 1 0 0,0 0-1 0 0,0 0 0 0 0,0 1 1 0 0,0-1-1 0 0,0 0 0 0 0,0 0 1 0 0,0 0-1 0 0,0 0 0 0 0,0 0 1 0 0,0 0-1 0 0,0 0 0 0 0,0 0 1 0 0,0 0-1 0 0,0 0 0 0 0,0 0 1 0 0,0 0-1 0 0,0 0 0 0 0,0 0 1 0 0,22-5-173 0 0,91-31-576 0 0,71-26 569 0 0,57-20 223 0 0,1041-363 193 0 0,-226 60-281 0 0,-1030 375 55 0 0,114-44 57 0 0,-122 47-51 0 0,-1-1-1 0 0,19-12 0 0 0,-26 10 8 0 0,-10 10-22 0 0,0 0 1 0 0,0 0-1 0 0,0 0 1 0 0,0-1-1 0 0,0 1 1 0 0,0 0-1 0 0,0 0 1 0 0,0 0 0 0 0,0 0-1 0 0,0-1 1 0 0,0 1-1 0 0,0 0 1 0 0,0 0-1 0 0,0 0 1 0 0,0 0 0 0 0,0-1-1 0 0,0 1 1 0 0,0 0-1 0 0,0 0 1 0 0,-1 0-1 0 0,1 0 1 0 0,0-1-1 0 0,0 1 1 0 0,0 0 0 0 0,0 0-1 0 0,0 0 1 0 0,0 0-1 0 0,-1 0 1 0 0,1 0-1 0 0,0 0 1 0 0,0 0 0 0 0,0-1-1 0 0,0 1 1 0 0,-1 0-1 0 0,1 0 1 0 0,0 0-1 0 0,0 0 1 0 0,-6-1 12 0 0,1 1 1 0 0,-1 0-1 0 0,1 0 0 0 0,-1 0 1 0 0,1 0-1 0 0,-8 2 0 0 0,-117 18 249 0 0,-62 24-180 0 0,-46 19-7 0 0,-737 229 146 0 0,9 30-90 0 0,663-217-152 0 0,42-11 34 0 0,52-19 27 0 0,-34 15-5 0 0,215-79-103 0 0,22-6-109 0 0,48-18-328 0 0,65-27 228 0 0,49-20 266 0 0,43-16 3 0 0,208-77 61 0 0,688-274 166 0 0,-840 305-256 0 0,-245 117 44 0 0,0-1 1 0 0,-1-1-1 0 0,10-7 0 0 0,-18 13-6 0 0,-1 1 0 0 0,1 0 0 0 0,-1-1 0 0 0,0 1-1 0 0,1-1 1 0 0,-1 1 0 0 0,1-1 0 0 0,-1 1 0 0 0,0-1-1 0 0,1 1 1 0 0,-1-1 0 0 0,0 1 0 0 0,0-1 0 0 0,1 1-1 0 0,-1-1 1 0 0,0 0 0 0 0,0 1 0 0 0,0-1 0 0 0,0 1-1 0 0,0-1 1 0 0,0-1 0 0 0,0 2-2 0 0,0 0 0 0 0,-1-1 0 0 0,1 1 0 0 0,0 0 0 0 0,0-1 0 0 0,-1 1 0 0 0,1 0 0 0 0,-1-1 0 0 0,1 1 0 0 0,0 0 0 0 0,-1 0 0 0 0,1-1 0 0 0,-1 1 0 0 0,1 0 0 0 0,-1 0 0 0 0,1 0 0 0 0,0 0 0 0 0,-1-1 0 0 0,1 1 0 0 0,-1 0 0 0 0,0 0 0 0 0,-6 0-20 0 0,0 0 0 0 0,0 0 0 0 0,-11 2 0 0 0,-92 19-40 0 0,-62 23 117 0 0,-1567 485 165 0 0,1504-450-106 0 0,232-78-117 0 0,-23 9 23 0 0,26-8-35 0 0,2-2-22 0 0,20-4-125 0 0,79-22-306 0 0,60-25 400 0 0,49-19 230 0 0,1236-438 293 0 0,-1413 496-454 0 0,-9 4-20 0 0,0-2-1 0 0,0 0 1 0 0,38-25-1 0 0,-54 28-24 0 0,-7 4-76 0 0,-4 2 79 0 0,1 1 1 0 0,0 0-1 0 0,0 0 0 0 0,-1 0 0 0 0,1 0 0 0 0,0 0 1 0 0,-1 0-1 0 0,-2 2 0 0 0,-100 19-4 0 0,-125 43 0 0 0,150-40 41 0 0,-1427 463 2 0 0,997-315 80 0 0,434-148-61 0 0,181-57-778 0 0,1113-428 925 0 0,-911 332-79 0 0,-287 120-90 0 0,-7 4-11 0 0,-1-1 1 0 0,0 0-1 0 0,0 0 0 0 0,-1-1 1 0 0,1 0-1 0 0,15-15 0 0 0,-27 22 13 0 0,-1 0 0 0 0,1 0 0 0 0,0 0 0 0 0,0 0 0 0 0,0 0-1 0 0,-1 0 1 0 0,1 0 0 0 0,0 0 0 0 0,0 0 0 0 0,0 0 0 0 0,-1 0 0 0 0,1 0 0 0 0,0 0 0 0 0,0-1 0 0 0,0 1-1 0 0,-1 0 1 0 0,1 0 0 0 0,0 0 0 0 0,0 0 0 0 0,0 0 0 0 0,0 0 0 0 0,-1-1 0 0 0,1 1 0 0 0,0 0 0 0 0,0 0-1 0 0,0 0 1 0 0,0-1 0 0 0,0 1 0 0 0,0 0 0 0 0,0 0 0 0 0,0 0 0 0 0,-1-1 0 0 0,1 1 0 0 0,0 0 0 0 0,0 0-1 0 0,0 0 1 0 0,0-1 0 0 0,0 1 0 0 0,0 0 0 0 0,0 0 0 0 0,0 0 0 0 0,0-1 0 0 0,0 1 0 0 0,0 0 0 0 0,1 0-1 0 0,-1 0 1 0 0,0-1 0 0 0,0 1 0 0 0,0 0 0 0 0,0 0 0 0 0,0 0 0 0 0,0-1 0 0 0,0 1 0 0 0,0 0 0 0 0,1 0-1 0 0,-1 0 1 0 0,0 0 0 0 0,0-1 0 0 0,0 1 0 0 0,0 0 0 0 0,1 0 0 0 0,-1 0 0 0 0,0 0 0 0 0,0 0 0 0 0,1 0-1 0 0,-19-2-80 0 0,0 2 0 0 0,0 0 0 0 0,0 1 0 0 0,1 1 0 0 0,-33 7 0 0 0,31-5 72 0 0,-426 115 95 0 0,348-89-91 0 0,-679 218 385 0 0,15 34 82 0 0,608-215-391 0 0,150-65-91 0 0,-9 4 54 0 0,13-5-119 0 0,12-3-207 0 0,238-88-399 0 0,-144 47 695 0 0,1154-462 471 0 0,-1204 480-391 0 0,-45 17-85 0 0,-14 7-4 0 0,1 1 0 0 0,0 0 0 0 0,-1 0 1 0 0,1-1-1 0 0,0 1 0 0 0,-1 0 0 0 0,1 0 0 0 0,0 1 1 0 0,-1-1-1 0 0,1 0 0 0 0,-1 0 0 0 0,1 1 0 0 0,-2 0 1 0 0,-280 76 226 0 0,187-47-187 0 0,-706 228 210 0 0,23 52 101 0 0,617-230-256 0 0,129-63-184 0 0,473-249-817 0 0,-282 151 948 0 0,420-212 32 0 0,-552 280-59 0 0,-12 6 10 0 0,0 0 0 0 0,-1 0 0 0 0,0-2 1 0 0,19-14-1 0 0,-32 23-18 0 0,-1 0-1 0 0,1 0 1 0 0,0 0 0 0 0,0 0 0 0 0,0 0 0 0 0,-1 0 0 0 0,1 0 0 0 0,0 0 0 0 0,0 0-1 0 0,0 0 1 0 0,-1 0 0 0 0,1 0 0 0 0,0 0 0 0 0,0 0 0 0 0,0-1 0 0 0,0 1 0 0 0,-1 0-1 0 0,1 0 1 0 0,0 0 0 0 0,0 0 0 0 0,0 0 0 0 0,0-1 0 0 0,0 1 0 0 0,0 0 0 0 0,-1 0 0 0 0,1 0-1 0 0,0 0 1 0 0,0-1 0 0 0,0 1 0 0 0,0 0 0 0 0,0 0 0 0 0,0 0 0 0 0,0 0 0 0 0,0-1-1 0 0,0 1 1 0 0,0 0 0 0 0,0 0 0 0 0,0 0 0 0 0,0-1 0 0 0,0 1 0 0 0,0 0 0 0 0,0 0-1 0 0,0 0 1 0 0,0-1 0 0 0,0 1 0 0 0,0 0 0 0 0,0 0 0 0 0,0 0 0 0 0,0-1 0 0 0,1 1-1 0 0,-1 0 1 0 0,0 0 0 0 0,0 0 0 0 0,0 0 0 0 0,0 0 0 0 0,0-1 0 0 0,1 1 0 0 0,-1 0-1 0 0,0 0 1 0 0,0 0 0 0 0,0 0 0 0 0,0 0 0 0 0,1 0 0 0 0,-1-1 0 0 0,-9 1-34 0 0,1 0 0 0 0,-1 0 0 0 0,-12 2 0 0 0,-32 6 110 0 0,-72 19 1 0 0,-55 27-38 0 0,137-41-29 0 0,-1103 410 636 0 0,1440-566-1233 0 0,-233 111 571 0 0,670-358 123 0 0,-683 362-118 0 0,-38 18 39 0 0,-9 5-17 0 0,-9 4-29 0 0,-19 4-1 0 0,1 1-1 0 0,-46 14 0 0 0,-57 27 156 0 0,83-29-154 0 0,-873 339 253 0 0,683-262-267 0 0,18 0 125 0 0,661-305-745 0 0,-11-33 851 0 0,-314 162-178 0 0,-110 77-22 0 0,-6 5 6 0 0,-1 0 1 0 0,1 0-1 0 0,0 0 1 0 0,-1-1 0 0 0,1 1-1 0 0,0-1 1 0 0,-1 1-1 0 0,0-1 1 0 0,1 1 0 0 0,-1-1-1 0 0,0 0 1 0 0,0 0-1 0 0,0 0 1 0 0,0 0 0 0 0,1-3-1 0 0,-2 5 1 0 0,0 0 0 0 0,0-1 0 0 0,0 1 0 0 0,0 0 0 0 0,0 0 0 0 0,0 0 0 0 0,0-1 0 0 0,-1 1 0 0 0,1 0 0 0 0,0 0-1 0 0,0-1 1 0 0,0 1 0 0 0,0 0 0 0 0,0 0 0 0 0,0 0 0 0 0,-1 0 0 0 0,1-1 0 0 0,0 1 0 0 0,0 0 0 0 0,0 0 0 0 0,-1 0 0 0 0,1 0 0 0 0,0 0 0 0 0,0-1 0 0 0,0 1 0 0 0,-1 0 0 0 0,1 0-1 0 0,0 0 1 0 0,0 0 0 0 0,0 0 0 0 0,-1 0 0 0 0,1 0 0 0 0,0 0 0 0 0,0 0 0 0 0,-1 0 0 0 0,1 0 0 0 0,0 0 0 0 0,0 0 0 0 0,-1 0 0 0 0,1 0 0 0 0,0 0 0 0 0,-17 1 91 0 0,15 0-70 0 0,-33 5-11 0 0,1 2 1 0 0,0 2-1 0 0,-60 25 0 0 0,58-21-25 0 0,-705 286 372 0 0,961-421-889 0 0,-150 80 497 0 0,177-102 221 0 0,-241 139-187 0 0,-5 4-3 0 0,0 0-1 0 0,0 0 1 0 0,0-1-1 0 0,-1 1 0 0 0,1-1 1 0 0,0 1-1 0 0,0-1 1 0 0,-1 1-1 0 0,1-1 1 0 0,0 1-1 0 0,-1-1 1 0 0,1 0-1 0 0,0 1 0 0 0,-1-1 1 0 0,1 0-1 0 0,-1 1 1 0 0,1-1-1 0 0,-1 0 1 0 0,0 0-1 0 0,1 0 1 0 0,-1 0-1 0 0,-5 0-102 0 0,-5 1 87 0 0,1 1 0 0 0,0 0 0 0 0,-1 1 0 0 0,1 0 0 0 0,-13 5 1 0 0,-48 21 188 0 0,31-11-179 0 0,-938 460 177 0 0,951-463-170 0 0,15-9-87 0 0,1 1-1 0 0,-1 0 0 0 0,-9 8 0 0 0,45-33-205 0 0,1 0 0 0 0,32-16 0 0 0,-14 8 314 0 0,258-155 277 0 0,68-43-162 0 0,-358 218-135 0 0,-10 6 0 0 0,0 0-1 0 0,0 0 1 0 0,0 0 0 0 0,0 0 0 0 0,0-1-1 0 0,0 1 1 0 0,-1 0 0 0 0,1-1-1 0 0,0 1 1 0 0,-1-1 0 0 0,1 0 0 0 0,-1 0-1 0 0,0 1 1 0 0,0-1 0 0 0,0 0-1 0 0,2-3 1 0 0,-3 4-12 0 0,-5 0-3 0 0,-12 2 30 0 0,0 1-1 0 0,1 0 1 0 0,-1 2-1 0 0,1-1 1 0 0,-16 8-1 0 0,-87 35 138 0 0,87-33-140 0 0,-339 158 104 0 0,83-36-66 0 0,277-130-41 0 0,9-4-9 0 0,0 0 0 0 0,0 0 0 0 0,0 0 0 0 0,0-1-1 0 0,0 1 1 0 0,0 0 0 0 0,0-1 0 0 0,0 0 0 0 0,0 1 0 0 0,-3-1 0 0 0,20-16-621 0 0,110-74 724 0 0,-30 23-67 0 0,-93 65-38 0 0,168-133 263 0 0,-164 130-238 0 0,-5 5-21 0 0,0-1 1 0 0,0 0-1 0 0,-1 1 1 0 0,1-1-1 0 0,0 0 0 0 0,0 1 1 0 0,-1-1-1 0 0,1 0 0 0 0,0 0 1 0 0,-1 1-1 0 0,1-1 1 0 0,-1 0-1 0 0,1 0 0 0 0,-1 0 1 0 0,1 0-1 0 0,-1 0 1 0 0,0 0-1 0 0,1 0 0 0 0,-1-1 1 0 0,-8 0 264 0 0,4 2-241 0 0,-10 1 0 0 0,0 1 1 0 0,1 0-1 0 0,-1 0 0 0 0,1 2 0 0 0,-21 7 1 0 0,-69 33 52 0 0,100-43-84 0 0,-360 181 92 0 0,357-179-92 0 0,5-3-3 0 0,0 1 0 0 0,0-1 0 0 0,0 0 0 0 0,0 1 0 0 0,0 0 0 0 0,0-1 0 0 0,0 1 0 0 0,0-1 0 0 0,0 1 0 0 0,1 0 0 0 0,-1 0 0 0 0,-1 1 0 0 0,5-6-65 0 0,-1 0 0 0 0,1 1 1 0 0,0-1-1 0 0,0 1 0 0 0,1 0 1 0 0,-1 0-1 0 0,0 0 0 0 0,7-3 1 0 0,3-4 147 0 0,12-10-51 0 0,-11 10 19 0 0,-1 0-1 0 0,0-1 0 0 0,15-18 0 0 0,-28 29-45 0 0,1-1 1 0 0,-1 1-1 0 0,1-1 0 0 0,-1 1 0 0 0,1-1 0 0 0,-1 0 1 0 0,1 1-1 0 0,-1-1 0 0 0,0 0 0 0 0,1 0 0 0 0,-1 1 1 0 0,0-1-1 0 0,0 0 0 0 0,1 0 0 0 0,-1 1 0 0 0,0-1 1 0 0,0 0-1 0 0,0 0 0 0 0,0 0 0 0 0,0 0 0 0 0,-1 0-4 0 0,1 1-1 0 0,0-1 1 0 0,-1 1-1 0 0,1-1 0 0 0,0 1 1 0 0,-1 0-1 0 0,1-1 0 0 0,-1 1 1 0 0,1-1-1 0 0,0 1 1 0 0,-1 0-1 0 0,1 0 0 0 0,-1-1 1 0 0,1 1-1 0 0,-1 0 1 0 0,1 0-1 0 0,-1-1 0 0 0,1 1 1 0 0,-1 0-1 0 0,0 0 0 0 0,0 0 1 0 0,-3 0 3 0 0,-1-1-1 0 0,0 1 1 0 0,1 0 0 0 0,-1 1-1 0 0,-7 1 1 0 0,-8 4 27 0 0,1 1 0 0 0,-1 1 1 0 0,1 1-1 0 0,1 1 0 0 0,-29 19 0 0 0,17-11-32 0 0,14-8 3 0 0,1-1 36 0 0,-22 16 0 0 0,36-24-60 0 0,3-4-249 0 0,0 0 221 0 0,0 1 1 0 0,1-1-1 0 0,-1 1 0 0 0,1-1 1 0 0,0 1-1 0 0,0 0 1 0 0,0 0-1 0 0,3-2 1 0 0,5-3 87 0 0,17-14 87 0 0,-18 14-66 0 0,-1 0 0 0 0,1 0 0 0 0,-1-1 1 0 0,16-18-1 0 0,-25 25-54 0 0,0 1 1 0 0,0 0-1 0 0,0 0 1 0 0,-1-1-1 0 0,1 1 1 0 0,0 0-1 0 0,0 0 0 0 0,0 0 1 0 0,0-1-1 0 0,0 1 1 0 0,0 0-1 0 0,0 0 0 0 0,-1 0 1 0 0,1-1-1 0 0,0 1 1 0 0,0 0-1 0 0,0 0 1 0 0,0 0-1 0 0,-1 0 0 0 0,1-1 1 0 0,0 1-1 0 0,0 0 1 0 0,0 0-1 0 0,-1 0 1 0 0,1 0-1 0 0,0 0 0 0 0,0 0 1 0 0,-1 0-1 0 0,1 0 1 0 0,0 0-1 0 0,0 0 0 0 0,-1 0 1 0 0,1 0-1 0 0,0 0 1 0 0,0 0-1 0 0,-1 0 1 0 0,1 0-1 0 0,0 0 0 0 0,0 0 1 0 0,0 0-1 0 0,-1 0 1 0 0,1 0-1 0 0,-16 0-24 0 0,14 0 22 0 0,-25 6 121 0 0,27-6-178 0 0,11-2-437 0 0,-1 1 492 0 0,1-2-1 0 0,0 1 0 0 0,-1-1 1 0 0,0-1-1 0 0,1 0 1 0 0,-1 0-1 0 0,13-9 0 0 0,1 1 40 0 0,-18 8 150 0 0,-6 1-66 0 0,-16 1-24 0 0,-29 7-58 0 0,20 3-12 0 0,0 0 0 0 0,0 2 0 0 0,1 1 0 0 0,0 1 0 0 0,1 0 0 0 0,1 2 0 0 0,0 1 0 0 0,-28 24 1 0 0,48-37-33 0 0,0 0 0 0 0,1 0 0 0 0,-1 0 0 0 0,0 1 0 0 0,1-1 0 0 0,-1 1 0 0 0,1-1 0 0 0,-2 4 0 0 0,3-5-5 0 0,0 0-1 0 0,-1 0 1 0 0,1-1-1 0 0,0 1 1 0 0,0 0-1 0 0,0 0 1 0 0,-1 0-1 0 0,1 0 1 0 0,0-1-1 0 0,0 1 1 0 0,0 0-1 0 0,0 0 1 0 0,0 0-1 0 0,0 0 0 0 0,1 0 1 0 0,-1-1-1 0 0,0 1 1 0 0,0 0-1 0 0,1 0 1 0 0,-1 0-1 0 0,0-1 1 0 0,1 1-1 0 0,-1 0 1 0 0,1 0-1 0 0,-1-1 1 0 0,1 1-1 0 0,-1 0 1 0 0,1-1-1 0 0,0 1 1 0 0,-1-1-1 0 0,1 1 1 0 0,-1-1-1 0 0,1 1 1 0 0,1 0-1 0 0,9 2-27 0 0,0 0-1 0 0,0 0 1 0 0,1-1-1 0 0,-1 0 1 0 0,0-1 0 0 0,1-1-1 0 0,20-1 1 0 0,-11 1 10 0 0,-12 0 25 0 0,44 0 25 0 0,104-12-1 0 0,137-58 184 0 0,-80 17 22 0 0,-174 47-351 0 0,-40 6 122 0 0,0-1 0 0 0,0 1 0 0 0,1 0 0 0 0,-1 0 1 0 0,0 0-1 0 0,0 0 0 0 0,0 0 0 0 0,0 0 0 0 0,0 1 1 0 0,0-1-1 0 0,0 0 0 0 0,0 0 0 0 0,0 0 0 0 0,1 0 0 0 0,-1 0 1 0 0,0 0-1 0 0,0 0 0 0 0,0 0 0 0 0,0 0 0 0 0,0 0 1 0 0,0 0-1 0 0,0 0 0 0 0,0 0 0 0 0,0 0 0 0 0,0 0 1 0 0,0 0-1 0 0,1 0 0 0 0,-1 1 0 0 0,0-1 0 0 0,0 0 1 0 0,0 0-1 0 0,0 0 0 0 0,0 0 0 0 0,0 0 0 0 0,0 0 0 0 0,0 0 1 0 0,0 0-1 0 0,0 0 0 0 0,0 1 0 0 0,0-1 0 0 0,0 0 1 0 0,0 0-1 0 0,0 0 0 0 0,0 0 0 0 0,0 0 0 0 0,0 0 1 0 0,0 0-1 0 0,0 0 0 0 0,0 1 0 0 0,0-1 0 0 0,0 0 0 0 0,0 0 1 0 0,0 0-1 0 0,0 0 0 0 0,-1 0 0 0 0,1 6 5 0 0,0 0-1 0 0,-1-1 0 0 0,0 1 1 0 0,0-1-1 0 0,0 1 1 0 0,-1-1-1 0 0,0 1 1 0 0,0-1-1 0 0,0 0 0 0 0,0 0 1 0 0,-1 0-1 0 0,0 0 1 0 0,0 0-1 0 0,-1 0 0 0 0,1-1 1 0 0,-6 5-1 0 0,-185 187 438 0 0,92-97-173 0 0,95-93-247 0 0,-15 17 51 0 0,21-21-75 0 0,0-1 0 0 0,0 0-1 0 0,0 1 1 0 0,0-1-1 0 0,0 1 1 0 0,0 0-1 0 0,0-1 1 0 0,0 1-1 0 0,1 0 1 0 0,-1-1-1 0 0,1 1 1 0 0,-1 3-1 0 0,8-4-266 0 0,10-2 200 0 0,0-1 1 0 0,0 0-1 0 0,-1-2 0 0 0,1 0 1 0 0,24-9-1 0 0,87-41 328 0 0,-100 42-207 0 0,377-194 322 0 0,-401 203-168 0 0,-10 6-125 0 0,-19 10 33 0 0,-71 46 11 0 0,3 4 0 0 0,3 4 0 0 0,-118 114 0 0 0,202-176-118 0 0,1 0 1 0 0,-1 1-1 0 0,1-1 0 0 0,0 1 1 0 0,0 1-1 0 0,1-1 1 0 0,0 1-1 0 0,0-1 0 0 0,0 1 1 0 0,-3 11-1 0 0,7-18-9 0 0,-1 1-1 0 0,1-1 1 0 0,0 1 0 0 0,0 0-1 0 0,-1-1 1 0 0,1 1 0 0 0,0-1-1 0 0,0 1 1 0 0,0 0 0 0 0,0-1-1 0 0,0 1 1 0 0,0 0 0 0 0,0-1-1 0 0,0 1 1 0 0,0 0 0 0 0,0-1-1 0 0,1 1 1 0 0,-1 0 0 0 0,0-1-1 0 0,0 1 1 0 0,1-1 0 0 0,-1 1-1 0 0,0-1 1 0 0,0 1 0 0 0,1 0-1 0 0,-1-1 1 0 0,1 1 0 0 0,-1-1-1 0 0,1 1 1 0 0,-1-1 0 0 0,1 1-1 0 0,2 0-33 0 0,-1 0 1 0 0,1-1-1 0 0,0 1 0 0 0,-1-1 1 0 0,1 0-1 0 0,-1 0 0 0 0,5 0 1 0 0,-1 0-13 0 0,20-1 7 0 0,1-1 1 0 0,-1-1-1 0 0,0-1 1 0 0,0-1-1 0 0,28-11 1 0 0,131-53 232 0 0,-172 64-189 0 0,392-188 227 0 0,-402 191-251 0 0,-8 4-166 0 0,-33 16 258 0 0,1 2-1 0 0,-51 36 1 0 0,-69 63-38 0 0,105-78-4 0 0,-1150 973-477 0 0,840-665 259 0 0,29 23 96 0 0,219-214 27 0 0,107-148 36 0 0,5-7 0 0 0,0 0 1 0 0,0 0-1 0 0,0 1 1 0 0,0-1-1 0 0,0 0 0 0 0,1 1 1 0 0,-1-1-1 0 0,1 1 1 0 0,0-1-1 0 0,0 1 1 0 0,0 0-1 0 0,0 5 1 0 0,2-7-138 0 0,4-5-29 0 0,40-30-152 0 0,43-38-1 0 0,-26 18 439 0 0,531-407 1044 0 0,-516 402-1016 0 0,-50 38-91 0 0,101-84 93 0 0,-99 74-69 0 0,-26 23-57 0 0,-6 4-56 0 0,0 3 46 0 0,0 0 0 0 0,0 0 0 0 0,0 0 0 0 0,0 0 0 0 0,0 0 0 0 0,0 1 0 0 0,0 0 0 0 0,0-1 0 0 0,-3 2 0 0 0,-39 13 197 0 0,-56 26-1 0 0,-49 33-51 0 0,126-62-113 0 0,-185 97 324 0 0,-370 262 1 0 0,536-338-246 0 0,-54 52 0 0 0,128-106-692 0 0,783-603 930 0 0,-801 613-313 0 0,82-70 79 0 0,-88 75-88 0 0,-6 5-2 0 0,1 0 0 0 0,-1 0 0 0 0,0-1 0 0 0,0 1 0 0 0,1 0 0 0 0,-1 0 0 0 0,0 0 0 0 0,0-1 0 0 0,0 1 0 0 0,0-1 0 0 0,-1 1 1 0 0,1-1-1 0 0,0 1 0 0 0,-1-1 0 0 0,1 1 0 0 0,-1-1 0 0 0,1-2 0 0 0,-10 6 117 0 0,-22 9-1 0 0,0 2 0 0 0,0 1 0 0 0,-34 23 0 0 0,-93 64-110 0 0,157-100-11 0 0,-178 129 149 0 0,-289 273-1 0 0,353-285-64 0 0,105-107-89 0 0,7-9-12 0 0,1 0 0 0 0,0 0 0 0 0,0 1 0 0 0,1-1 1 0 0,-1 0-1 0 0,0 1 0 0 0,1-1 0 0 0,-1 1 0 0 0,1 0 0 0 0,-2 4 1 0 0,399-369-818 0 0,-374 339 870 0 0,-1-1 1 0 0,33-51-1 0 0,-49 66-31 0 0,0 1 0 0 0,0-1 0 0 0,-1 0 0 0 0,0-1 0 0 0,-1 1 1 0 0,0-1-1 0 0,-1 0 0 0 0,0 1 0 0 0,0-1 0 0 0,-1 0 0 0 0,0 0 0 0 0,-1 0 1 0 0,0-13-1 0 0,-1 21-12 0 0,1 1 1 0 0,-1-1 0 0 0,1 1 0 0 0,-1-1-1 0 0,1 1 1 0 0,-1-1 0 0 0,0 1 0 0 0,0-1 0 0 0,0 1-1 0 0,0 0 1 0 0,0 0 0 0 0,0-1 0 0 0,0 1-1 0 0,0 0 1 0 0,0 0 0 0 0,0 0 0 0 0,-1 0-1 0 0,1 0 1 0 0,0 0 0 0 0,-1 1 0 0 0,1-1-1 0 0,-1 0 1 0 0,1 1 0 0 0,-1-1 0 0 0,1 1-1 0 0,-1-1 1 0 0,0 1 0 0 0,1 0 0 0 0,-3-1-1 0 0,-5 0-19 0 0,-1 1-1 0 0,1 0 1 0 0,-17 2-1 0 0,25-2 27 0 0,-8 1 3 0 0,1 0 0 0 0,0 1 0 0 0,0 0 1 0 0,0 1-1 0 0,0-1 0 0 0,0 1 0 0 0,1 1 0 0 0,-1 0 0 0 0,1 0 0 0 0,-9 7 1 0 0,-5 5 12 0 0,1 1 0 0 0,-17 20 0 0 0,33-33-13 0 0,-78 88 88 0 0,-96 138 0 0 0,139-175-52 0 0,-200 275 32 0 0,231-317-79 0 0,0-3-17 0 0,1 1 0 0 0,-7 14-1 0 0,15-22-221 0 0,5-5 115 0 0,12-5-55 0 0,29-27 208 0 0,0-2 0 0 0,47-48 0 0 0,-72 64-18 0 0,55-51 97 0 0,-4-3-1 0 0,-3-3 1 0 0,86-124 0 0 0,-151 193-96 0 0,5-7 7 0 0,0 0-1 0 0,0 0 0 0 0,-2-1 0 0 0,0 0 0 0 0,6-20 0 0 0,-12 27 13 0 0,-4 8-5 0 0,-7 12 8 0 0,1-1-17 0 0,-217 277 366 0 0,139-171-319 0 0,-4-4 0 0 0,-182 174 0 0 0,271-285-67 0 0,3-7-71 0 0,4-4 31 0 0,1-1 0 0 0,0 1 0 0 0,0 0 0 0 0,1 0 0 0 0,0 1 0 0 0,12-10 0 0 0,-3 1 61 0 0,337-385 52 0 0,-107 113-38 0 0,-235 277-16 0 0,-9 9-25 0 0,1 0 1 0 0,0 0-1 0 0,0 0 0 0 0,8-6 1 0 0,-11 10-112 0 0,-1 5-24 0 0,0 7 123 0 0,-2 0 0 0 0,0 0 0 0 0,0-1 0 0 0,-1 1 0 0 0,0-1 0 0 0,-1 1 0 0 0,-6 13 0 0 0,-47 82 199 0 0,34-65-150 0 0,-61 105 161 0 0,-140 185-1 0 0,86-139-189 0 0,122-162 24 0 0,15-29-15 0 0,-1 9-49 0 0,6-11-63 0 0,8-6-99 0 0,171-126 72 0 0,-117 82 164 0 0,331-260 320 0 0,-198 152-332 0 0,-30 27-105 0 0,-171 134 40 0 0,1 0 0 0 0,-1 0 0 0 0,0-1 0 0 0,0 1 0 0 0,0-1 0 0 0,0 1 0 0 0,-4 3 0 0 0,-173 143 159 0 0,78-69-26 0 0,-406 351 22 0 0,365-298-26 0 0,-175 211 1 0 0,279-294-48 0 0,35-45-41 0 0,0 0 0 0 0,0 1 0 0 0,0-1 0 0 0,1 1-1 0 0,0-1 1 0 0,-2 12 0 0 0,4-12-79 0 0,8-6-51 0 0,4-3 63 0 0,0-1 1 0 0,-1 0-1 0 0,1 0 1 0 0,11-9-1 0 0,51-37 89 0 0,395-325 225 0 0,-198 154 14 0 0,238-174 109 0 0,-155 123-400 0 0,-317 241-128 0 0,-65 57 61 0 0,-46 32-1 0 0,41-34 144 0 0,-210 150 203 0 0,-525 399-109 0 0,180-42-24 0 0,560-502-101 0 0,6-7-5 0 0,0 2 0 0 0,-27 37 1 0 0,40-42-61 0 0,9-18 57 0 0,0 0 0 0 0,0 0 0 0 0,0 0 0 0 0,0 0 0 0 0,0 0 0 0 0,0 1 0 0 0,0-1 0 0 0,0 0-1 0 0,1 0 1 0 0,-1 0 0 0 0,0 0 0 0 0,0 0 0 0 0,0 0 0 0 0,0 0 0 0 0,0 0 0 0 0,0 1-1 0 0,0-1 1 0 0,0 0 0 0 0,1 0 0 0 0,-1 0 0 0 0,0 0 0 0 0,0 0 0 0 0,0 0 0 0 0,0 0-1 0 0,0 0 1 0 0,0 0 0 0 0,1 0 0 0 0,-1 0 0 0 0,0 0 0 0 0,0 0 0 0 0,0 0 0 0 0,0 0-1 0 0,0 0 1 0 0,1 0 0 0 0,-1 0 0 0 0,0 0 0 0 0,0 0 0 0 0,0 0 0 0 0,0 0 0 0 0,0 0 0 0 0,0 0-1 0 0,1 0 1 0 0,-1 0 0 0 0,0 0 0 0 0,17-8-262 0 0,64-46 170 0 0,91-76 0 0 0,-103 75 192 0 0,90-71 46 0 0,208-157-17 0 0,756-454-3 0 0,-1102 728-179 0 0,-21 9 54 0 0,0 0 0 0 0,0 0 0 0 0,0 0 1 0 0,0 0-1 0 0,0 0 0 0 0,0 0 0 0 0,0 0 1 0 0,1 0-1 0 0,-1 0 0 0 0,0 0 0 0 0,0 0 1 0 0,0 0-1 0 0,0 0 0 0 0,0 1 0 0 0,0-1 1 0 0,0 0-1 0 0,0 0 0 0 0,0 0 0 0 0,0 0 1 0 0,0 0-1 0 0,0 0 0 0 0,0 0 1 0 0,0 0-1 0 0,0 0 0 0 0,0 0 0 0 0,0 1 1 0 0,0-1-1 0 0,0 0 0 0 0,0 0 0 0 0,0 0 1 0 0,0 0-1 0 0,0 0 0 0 0,0 0 0 0 0,0 0 1 0 0,0 0-1 0 0,0 0 0 0 0,0 1 0 0 0,0-1 1 0 0,0 0-1 0 0,0 0 0 0 0,0 0 1 0 0,0 0-1 0 0,0 0 0 0 0,0 0 0 0 0,0 0 1 0 0,0 0-1 0 0,0 0 0 0 0,0 0 0 0 0,0 0 1 0 0,0 1-1 0 0,0-1 0 0 0,0 0 0 0 0,-1 0 1 0 0,1 0-1 0 0,0 0 0 0 0,0 0 0 0 0,0 0 1 0 0,-12 13-154 0 0,-63 46 99 0 0,-191 123 363 0 0,74-52-203 0 0,-797 603-51 0 0,956-706-46 0 0,-309 265 144 0 0,301-250-130 0 0,36-35-36 0 0,9-8-74 0 0,39-24-311 0 0,340-248 428 0 0,-172 118 18 0 0,703-445 122 0 0,-489 330-77 0 0,-380 240-81 0 0,13-8-158 0 0,-56 38 92 0 0,-8 5-2 0 0,-37 27-61 0 0,-74 48 271 0 0,-75 43-13 0 0,-351 231-60 0 0,16 24-91 0 0,27 45 361 0 0,481-405-314 0 0,-4 1-2 0 0,2 2-1 0 0,0 0 1 0 0,-24 33 0 0 0,40-43-51 0 0,5-11 16 0 0,0 0 0 0 0,0 0 0 0 0,0 0 0 0 0,0 0-1 0 0,0 0 1 0 0,0 1 0 0 0,0-1 0 0 0,1 0 0 0 0,-1 0 0 0 0,0 0 0 0 0,0 0-1 0 0,0 0 1 0 0,0 0 0 0 0,0 1 0 0 0,0-1 0 0 0,0 0 0 0 0,0 0 0 0 0,0 0 0 0 0,1 0-1 0 0,-1 0 1 0 0,0 0 0 0 0,0 0 0 0 0,0 0 0 0 0,0 0 0 0 0,0 0 0 0 0,0 0 0 0 0,1 1-1 0 0,-1-1 1 0 0,0 0 0 0 0,0 0 0 0 0,0 0 0 0 0,0 0 0 0 0,0 0 0 0 0,1 0-1 0 0,-1 0 1 0 0,0 0 0 0 0,0 0 0 0 0,0 0 0 0 0,0 0 0 0 0,0 0 0 0 0,0-1 0 0 0,1 1-1 0 0,4-1-51 0 0,0 0 0 0 0,1-1 0 0 0,-1 0 0 0 0,0 0 0 0 0,0-1 0 0 0,7-4 0 0 0,94-58-16 0 0,396-265 416 0 0,263-164-262 0 0,-662 432-65 0 0,695-441 170 0 0,-777 490-189 0 0,2-3-25 0 0,41-34-1 0 0,-78 63 26 0 0,-1-1-1 0 0,-30 20 1 0 0,10-9 49 0 0,-446 297 101 0 0,-90 60-192 0 0,23 24 110 0 0,518-380-60 0 0,-158 133 72 0 0,143-112-64 0 0,44-44-16 0 0,-9 14-112 0 0,15-15-13 0 0,11-9-38 0 0,336-210-157 0 0,-160 97 291 0 0,1228-729 429 0 0,-1229 742-352 0 0,62-35-83 0 0,-200 116-2 0 0,-46 25-12 0 0,-9 8-70 0 0,-1 0 64 0 0,-1 0 0 0 0,0 0 0 0 0,0 0 0 0 0,0 0 0 0 0,-1-1 0 0 0,-4 4 1 0 0,-88 60 88 0 0,-682 412 123 0 0,155-99-247 0 0,24 30 175 0 0,570-389-61 0 0,6-5 18 0 0,1 1 0 0 0,-30 31 0 0 0,49-43-69 0 0,9-5-77 0 0,2-3 24 0 0,0 1 1 0 0,0-2-1 0 0,0 1 1 0 0,9-5-1 0 0,178-101 32 0 0,-149 81 67 0 0,222-132 49 0 0,727-421 120 0 0,-974 569-184 0 0,715-384 304 0 0,-575 315-337 0 0,-164 87-178 0 0,-19 11 137 0 0,-72 37 118 0 0,-273 142 121 0 0,-169 91-219 0 0,13 19 139 0 0,182-88-13 0 0,19 9 37 0 0,310-218-100 0 0,1 0-1 0 0,-15 17 0 0 0,19-17-10 0 0,9-4-91 0 0,0-6 64 0 0,1 0 1 0 0,0 0-1 0 0,0 0 0 0 0,0-1 1 0 0,0 1-1 0 0,-1 0 0 0 0,1-1 1 0 0,0 1-1 0 0,0-1 0 0 0,-1 0 1 0 0,1 0-1 0 0,2-1 0 0 0,144-76-115 0 0,-79 40 157 0 0,311-171 104 0 0,569-296 132 0 0,285-83 14 0 0,-1162 557-321 0 0,-48 24-9 0 0,-24 7 62 0 0,0 0 0 0 0,0 0 0 0 0,0 0-1 0 0,0 0 1 0 0,0 0 0 0 0,0 0 0 0 0,1 0 0 0 0,-1 0 0 0 0,0 0 0 0 0,0 0 0 0 0,0 0 0 0 0,0 0-1 0 0,0 0 1 0 0,0 0 0 0 0,0 0 0 0 0,0 0 0 0 0,0 1 0 0 0,1-1 0 0 0,-1 0 0 0 0,0 0 0 0 0,0 0-1 0 0,0 0 1 0 0,0 0 0 0 0,0 0 0 0 0,0 0 0 0 0,0 0 0 0 0,0 0 0 0 0,0 0 0 0 0,0 1 0 0 0,0-1-1 0 0,0 0 1 0 0,0 0 0 0 0,0 0 0 0 0,0 0 0 0 0,0 0 0 0 0,0 0 0 0 0,0 0 0 0 0,0 0 0 0 0,0 1-1 0 0,0-1 1 0 0,0 0 0 0 0,0 0 0 0 0,0 0 0 0 0,0 0 0 0 0,0 0 0 0 0,0 0 0 0 0,0 0 0 0 0,0 0-1 0 0,0 1 1 0 0,0-1 0 0 0,0 0 0 0 0,0 0 0 0 0,0 0 0 0 0,-10 12-92 0 0,-21 12 106 0 0,0-2 0 0 0,-1-1-1 0 0,-45 22 1 0 0,60-34 6 0 0,-523 278 31 0 0,-275 155-82 0 0,-101 119 136 0 0,890-542-102 0 0,25-19-4 0 0,1 0-1 0 0,-1 0 0 0 0,1 0 0 0 0,0 0 0 0 0,-1 1 0 0 0,1-1 1 0 0,0 0-1 0 0,-1 0 0 0 0,1 0 0 0 0,0 1 0 0 0,-1-1 0 0 0,1 0 1 0 0,0 1-1 0 0,0-1 0 0 0,-1 0 0 0 0,1 1 0 0 0,0-1 1 0 0,0 0-1 0 0,0 1 0 0 0,-1-1 0 0 0,1 0 0 0 0,0 1 0 0 0,0-1 1 0 0,0 1-1 0 0,0-1 0 0 0,0 0 0 0 0,0 1 0 0 0,0 0 0 0 0,5-1-37 0 0,0-1 0 0 0,0 1 0 0 0,0-1 0 0 0,0 0 0 0 0,0 0 0 0 0,-1 0 0 0 0,1-1 0 0 0,0 0 0 0 0,5-3 0 0 0,108-50-29 0 0,545-305 331 0 0,186-91-31 0 0,-234 173-6 0 0,-565 261-234 0 0,-44 15-104 0 0,-8 4 56 0 0,-13 6 1 0 0,-833 428 122 0 0,-27 107-82 0 0,747-456 72 0 0,192-116-416 0 0,55-38 323 0 0,47-26 152 0 0,1085-543 298 0 0,-1210 617-405 0 0,743-372 72 0 0,-595 292-173 0 0,-164 87 46 0 0,-21 11 1 0 0,-5 2-4 0 0,-36 25-47 0 0,-454 249 470 0 0,434-245-343 0 0,-180 94-12 0 0,-446 236-122 0 0,22 22 16 0 0,629-361 109 0 0,28-18-45 0 0,7-4-16 0 0,50-28-176 0 0,-48 26 203 0 0,1290-671 419 0 0,-1287 670-401 0 0,583-299 43 0 0,-567 289-93 0 0,-23 13 14 0 0,-3 2 0 0 0,-17 8-11 0 0,-767 404 290 0 0,-130 125-360 0 0,835-481 128 0 0,113-67-355 0 0,159-92 243 0 0,-45 22 192 0 0,941-463 227 0 0,-980 492-346 0 0,111-49-10 0 0,-265 129-162 0 0,-351 177 350 0 0,88-47-97 0 0,-755 452-163 0 0,937-534 96 0 0,-174 99 105 0 0,298-174-146 0 0,5-3-4 0 0,15-7-56 0 0,36-20-79 0 0,329-189 257 0 0,476-257 141 0 0,-771 430-183 0 0,271-126 76 0 0,-346 166-161 0 0,-11 4 57 0 0,0 0 1 0 0,0 0-1 0 0,0 0 1 0 0,0 0 0 0 0,0 0-1 0 0,0 0 1 0 0,0 0-1 0 0,0 0 1 0 0,0 0 0 0 0,0 0-1 0 0,0 0 1 0 0,0 0-1 0 0,0 0 1 0 0,0 0 0 0 0,0 1-1 0 0,0-1 1 0 0,0 0-1 0 0,0 0 1 0 0,0 0 0 0 0,0 0-1 0 0,0 0 1 0 0,0 0-1 0 0,0 0 1 0 0,0 0 0 0 0,0 0-1 0 0,0 0 1 0 0,0 0-1 0 0,0 0 1 0 0,0 0 0 0 0,0 0-1 0 0,0 0 1 0 0,0 0-1 0 0,0 0 1 0 0,0 0 0 0 0,0 0-1 0 0,0 0 1 0 0,0 0-1 0 0,0 0 1 0 0,0 0 0 0 0,0 0-1 0 0,0 0 1 0 0,0 0-1 0 0,0 0 1 0 0,0 0-1 0 0,1 0 1 0 0,-1 0 0 0 0,-20 13-106 0 0,-508 271 198 0 0,7 6-134 0 0,-86 46 102 0 0,581-321-44 0 0,-19 8 7 0 0,44-23-46 0 0,7-6-35 0 0,74-57 29 0 0,98-57 0 0 0,-105 72 16 0 0,395-256 118 0 0,-451 294-102 0 0,-14 9-2 0 0,0-1-1 0 0,0 0 1 0 0,0 1 0 0 0,0-2 0 0 0,0 1 0 0 0,-1 0-1 0 0,1 0 1 0 0,-1-1 0 0 0,4-4 0 0 0,-25 15-115 0 0,-324 164 295 0 0,-299 140-154 0 0,637-310-24 0 0,-97 41 28 0 0,83-36-22 0 0,0-2 1 0 0,-1 0 0 0 0,-26 3-1 0 0,28-8 24 0 0,18 0-37 0 0,-1-1-1 0 0,1 1 0 0 0,0-1 1 0 0,-1 1-1 0 0,1-1 0 0 0,-1 0 0 0 0,1 1 1 0 0,0-1-1 0 0,0 0 0 0 0,-1 1 0 0 0,1-1 1 0 0,0 0-1 0 0,0 1 0 0 0,0-1 1 0 0,0 0-1 0 0,0 1 0 0 0,0-1 0 0 0,0 0 1 0 0,0 0-1 0 0,0-1 0 0 0,1-1-14 0 0,-1-1 1 0 0,0 0-1 0 0,1 0 0 0 0,0 0 0 0 0,0 0 1 0 0,0 0-1 0 0,1 1 0 0 0,-1-1 0 0 0,1 0 1 0 0,0 1-1 0 0,0-1 0 0 0,3-3 1 0 0,4-5-8 0 0,22-21 0 0 0,-15 16 6 0 0,50-45 1 0 0,12-14 83 0 0,-76 73-64 0 0,0 2 1 0 0,-1 0-1 0 0,0 0 1 0 0,0 0 0 0 0,0 0 0 0 0,0 0-1 0 0,-1-1 1 0 0,1 1 0 0 0,0 0 0 0 0,0-1-1 0 0,-1 1 1 0 0,1-1 0 0 0,-1 1-1 0 0,1 0 1 0 0,-1-1 0 0 0,1-1 0 0 0,-2 3-2 0 0,1-1 1 0 0,0 1 0 0 0,0 0-1 0 0,-1 0 1 0 0,1 0 0 0 0,0 0-1 0 0,-1-1 1 0 0,1 1 0 0 0,0 0-1 0 0,-1 0 1 0 0,1 0 0 0 0,0 0-1 0 0,-1 0 1 0 0,1 0-1 0 0,-1 0 1 0 0,1 0 0 0 0,0 0-1 0 0,-1 0 1 0 0,1 0 0 0 0,0 0-1 0 0,-1 0 1 0 0,1 0 0 0 0,0 0-1 0 0,-1 1 1 0 0,-3-1-11 0 0,-13 3 0 0 0,0 1 0 0 0,0 0 0 0 0,1 1 0 0 0,-1 1 0 0 0,1 0 0 0 0,-25 15 0 0 0,13-7 19 0 0,-480 220 86 0 0,425-195-53 0 0,81-38-93 0 0,20-13-350 0 0,224-136 553 0 0,-241 147-181 0 0,0 0 0 0 0,0 1 1 0 0,1-1-1 0 0,-1 1 0 0 0,0 0 1 0 0,0-1-1 0 0,0 1 0 0 0,1 0 1 0 0,-1-1-1 0 0,0 1 0 0 0,1 0 1 0 0,1 0-1 0 0,10 97-11485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3.288"/>
    </inkml:context>
    <inkml:brush xml:id="br0">
      <inkml:brushProperty name="width" value="0.05" units="cm"/>
      <inkml:brushProperty name="height" value="0.05" units="cm"/>
      <inkml:brushProperty name="color" value="#E71224"/>
    </inkml:brush>
  </inkml:definitions>
  <inkml:trace contextRef="#ctx0" brushRef="#br0">0 0 8324 0 0,'0'0'3730'0'0,"92"0"-3122"0"0,-55 0-112 0 0,-3 0-64 0 0,0 0-192 0 0,-4 0-144 0 0,1 0-64 0 0,-8 2 16 0 0,1 0-16 0 0,-7 0-1168 0 0,-10-2-1457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3.972"/>
    </inkml:context>
    <inkml:brush xml:id="br0">
      <inkml:brushProperty name="width" value="0.05" units="cm"/>
      <inkml:brushProperty name="height" value="0.05" units="cm"/>
      <inkml:brushProperty name="color" value="#E71224"/>
    </inkml:brush>
  </inkml:definitions>
  <inkml:trace contextRef="#ctx0" brushRef="#br0">0 10 2001 0 0,'0'0'9434'0'0,"68"-7"-6935"0"0,87 4-1645 0 0,-94 4-1649 0 0,-67-1-4519 0 0,-16 0 2571 0 0,-10 0-2329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4.317"/>
    </inkml:context>
    <inkml:brush xml:id="br0">
      <inkml:brushProperty name="width" value="0.05" units="cm"/>
      <inkml:brushProperty name="height" value="0.05" units="cm"/>
      <inkml:brushProperty name="color" value="#E71224"/>
    </inkml:brush>
  </inkml:definitions>
  <inkml:trace contextRef="#ctx0" brushRef="#br0">0 0 6275 0 0,'28'6'7722'0'0,"-33"19"-7008"0"0,0-1-386 0 0,-1 22 191 0 0,3 0 1 0 0,3 64-1 0 0,1-41-444 0 0,-1-54-388 0 0,1 0 0 0 0,0-1 1 0 0,1 1-1 0 0,0 0 1 0 0,7 18-1 0 0,-8-31-484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4.769"/>
    </inkml:context>
    <inkml:brush xml:id="br0">
      <inkml:brushProperty name="width" value="0.05" units="cm"/>
      <inkml:brushProperty name="height" value="0.05" units="cm"/>
      <inkml:brushProperty name="color" value="#E71224"/>
    </inkml:brush>
  </inkml:definitions>
  <inkml:trace contextRef="#ctx0" brushRef="#br0">10 0 1921 0 0,'0'0'9674'0'0,"-10"0"-8949"0"0,180 10 1275 0 0,-116-5-2935 0 0,-42-5-3641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5.546"/>
    </inkml:context>
    <inkml:brush xml:id="br0">
      <inkml:brushProperty name="width" value="0.05" units="cm"/>
      <inkml:brushProperty name="height" value="0.05" units="cm"/>
      <inkml:brushProperty name="color" value="#E71224"/>
    </inkml:brush>
  </inkml:definitions>
  <inkml:trace contextRef="#ctx0" brushRef="#br0">75 92 7059 0 0,'0'0'2954'0'0,"7"0"-2914"0"0,107-1 2131 0 0,-112 1-2132 0 0,0 0 0 0 0,0 0 1 0 0,0-1-1 0 0,0 1 0 0 0,0-1 0 0 0,0 1 0 0 0,-1-1 0 0 0,1 0 0 0 0,0 0 0 0 0,0 0 1 0 0,-1 0-1 0 0,1 0 0 0 0,-1 0 0 0 0,1 0 0 0 0,-1 0 0 0 0,1-1 0 0 0,-1 1 0 0 0,0 0 0 0 0,1-1 1 0 0,-1 0-1 0 0,1-2 0 0 0,0 1 93 0 0,0-1 0 0 0,-1 0 0 0 0,0 1 1 0 0,1-1-1 0 0,-1 0 0 0 0,-1 0 0 0 0,1 0 0 0 0,-1 0 0 0 0,1-6 1 0 0,-2 9-131 0 0,1 0 0 0 0,-1 0-1 0 0,1 0 1 0 0,-1 1 0 0 0,1-1 0 0 0,-1 0 0 0 0,1 0 0 0 0,-1 1 0 0 0,0-1 0 0 0,0 0 0 0 0,1 1 0 0 0,-1-1 0 0 0,0 0 0 0 0,0 1 0 0 0,0-1 0 0 0,1 1 0 0 0,-1 0 0 0 0,0-1 0 0 0,0 1 0 0 0,0 0 0 0 0,0-1 0 0 0,0 1 0 0 0,0 0 0 0 0,0 0 0 0 0,-1 0 0 0 0,-32-5 23 0 0,28 4-11 0 0,-6-1 21 0 0,0 1 0 0 0,-1 1 0 0 0,1 0-1 0 0,-22 3 1 0 0,29-2-27 0 0,0 0 0 0 0,0 0 0 0 0,0 1-1 0 0,0 0 1 0 0,0 0 0 0 0,0 1 0 0 0,1-1-1 0 0,-1 1 1 0 0,1 0 0 0 0,-1 0 0 0 0,1 0 0 0 0,0 1-1 0 0,-4 4 1 0 0,5-4-1 0 0,0-1 0 0 0,0 1-1 0 0,0-1 1 0 0,1 1 0 0 0,-1 0 0 0 0,1 0-1 0 0,0 0 1 0 0,1 0 0 0 0,-3 7 0 0 0,2-2 4 0 0,1-1 0 0 0,0 1 0 0 0,0 17 0 0 0,2-23-13 0 0,-1 0 1 0 0,1-1-1 0 0,-1 0 0 0 0,1 1 1 0 0,0-1-1 0 0,0 1 0 0 0,0-1 1 0 0,1 0-1 0 0,-1 0 0 0 0,0 1 1 0 0,1-1-1 0 0,-1 0 0 0 0,1 0 1 0 0,0 0-1 0 0,0-1 0 0 0,0 1 0 0 0,0 0 1 0 0,0-1-1 0 0,0 1 0 0 0,0-1 1 0 0,0 0-1 0 0,1 0 0 0 0,4 2 1 0 0,4 2 15 0 0,1-1 0 0 0,0 0 0 0 0,20 4 0 0 0,-7-5-101 0 0,-1-1 0 0 0,47-2 0 0 0,-30-1-2981 0 0,-29 0-411 0 0,-2-2-2012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0.471"/>
    </inkml:context>
    <inkml:brush xml:id="br0">
      <inkml:brushProperty name="width" value="0.05" units="cm"/>
      <inkml:brushProperty name="height" value="0.05" units="cm"/>
      <inkml:brushProperty name="color" value="#E71224"/>
    </inkml:brush>
  </inkml:definitions>
  <inkml:trace contextRef="#ctx0" brushRef="#br0">154 10 5170 0 0,'0'0'3599'0'0,"-2"-9"-440"0"0,-10 9-2740 0 0,6-1-358 0 0,0 1 0 0 0,-1 0 0 0 0,1 0 0 0 0,0 1 1 0 0,-1 0-1 0 0,1 0 0 0 0,0 0 0 0 0,0 1 0 0 0,0 0 0 0 0,0 0 0 0 0,-11 6 1 0 0,13-6 9 0 0,0 1-1 0 0,0 0 1 0 0,0 1 0 0 0,1-1 0 0 0,-1 1 0 0 0,1-1 0 0 0,0 1 0 0 0,0 0 0 0 0,0 0 0 0 0,0 1 0 0 0,1-1 0 0 0,-1 1 0 0 0,1-1 0 0 0,0 1-1 0 0,1 0 1 0 0,-1-1 0 0 0,1 1 0 0 0,0 0 0 0 0,0 0 0 0 0,0 0 0 0 0,1 0 0 0 0,0 0 0 0 0,0 8 0 0 0,0-12-75 0 0,0 1 0 0 0,0 0 0 0 0,0-1 0 0 0,0 1 0 0 0,0 0 0 0 0,0-1 0 0 0,1 1 0 0 0,-1 0 0 0 0,1-1 0 0 0,-1 1 0 0 0,1-1 0 0 0,-1 1 0 0 0,1 0 0 0 0,1 1 0 0 0,-1-2 2 0 0,1 0 0 0 0,0 0 1 0 0,-1 0-1 0 0,1 0 0 0 0,-1 0 0 0 0,1-1 1 0 0,0 1-1 0 0,-1-1 0 0 0,1 1 0 0 0,0-1 1 0 0,0 1-1 0 0,3-1 0 0 0,24 4 25 0 0,42-1-1 0 0,-29-2-3742 0 0,-33-1 2310 0 0,2 0-2266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1.094"/>
    </inkml:context>
    <inkml:brush xml:id="br0">
      <inkml:brushProperty name="width" value="0.05" units="cm"/>
      <inkml:brushProperty name="height" value="0.05" units="cm"/>
      <inkml:brushProperty name="color" value="#E71224"/>
    </inkml:brush>
  </inkml:definitions>
  <inkml:trace contextRef="#ctx0" brushRef="#br0">0 1 4786 0 0,'0'0'5256'0'0,"0"7"-4181"0"0,0 25-50 0 0,1-1-1 0 0,2 1 0 0 0,9 49 1 0 0,-5-45-968 0 0,-6-21-5495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2.186"/>
    </inkml:context>
    <inkml:brush xml:id="br0">
      <inkml:brushProperty name="width" value="0.05" units="cm"/>
      <inkml:brushProperty name="height" value="0.05" units="cm"/>
      <inkml:brushProperty name="color" value="#E71224"/>
    </inkml:brush>
  </inkml:definitions>
  <inkml:trace contextRef="#ctx0" brushRef="#br0">0 1 5971 0 0,'0'0'5127'0'0,"0"4"-5055"0"0,0 497 6596 0 0,0-499-6670 0 0,0 0 1 0 0,0 1 0 0 0,0-1 0 0 0,0 0 0 0 0,1 1 0 0 0,-1-1 0 0 0,1 0 0 0 0,-1 0-1 0 0,1 1 1 0 0,0-1 0 0 0,0 0 0 0 0,0 0 0 0 0,0 0 0 0 0,0 0 0 0 0,0 0 0 0 0,1 0 0 0 0,2 3-1 0 0,-2-4 1 0 0,1 1-1 0 0,-1-1 0 0 0,0 0 0 0 0,1 1 0 0 0,-1-1 0 0 0,1 0 0 0 0,-1-1 1 0 0,1 1-1 0 0,0 0 0 0 0,-1-1 0 0 0,1 1 0 0 0,0-1 0 0 0,0 0 0 0 0,4 0 0 0 0,13 1-78 0 0,-12-1-211 0 0,0 1 0 0 0,0-1 0 0 0,15-2 0 0 0,-21 1-37 0 0,0 1-1 0 0,0-1 1 0 0,-1 1-1 0 0,1-1 0 0 0,0 1 1 0 0,0-1-1 0 0,-1 0 1 0 0,1 0-1 0 0,0 0 0 0 0,-1 0 1 0 0,1 0-1 0 0,-1 0 1 0 0,1-1-1 0 0,-1 1 0 0 0,0 0 1 0 0,0-1-1 0 0,1 1 1 0 0,-1-1-1 0 0,0 1 0 0 0,0-1 1 0 0,1-2-1 0 0,2-9-3641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2.622"/>
    </inkml:context>
    <inkml:brush xml:id="br0">
      <inkml:brushProperty name="width" value="0.05" units="cm"/>
      <inkml:brushProperty name="height" value="0.05" units="cm"/>
      <inkml:brushProperty name="color" value="#E71224"/>
    </inkml:brush>
  </inkml:definitions>
  <inkml:trace contextRef="#ctx0" brushRef="#br0">1 15 7507 0 0,'0'0'3722'0'0,"0"-1"-3698"0"0,0 1-1 0 0,0-1 1 0 0,1 1-1 0 0,-1-1 1 0 0,0 1 0 0 0,1-1-1 0 0,-1 1 1 0 0,1 0-1 0 0,-1-1 1 0 0,0 1 0 0 0,1-1-1 0 0,-1 1 1 0 0,1 0-1 0 0,-1-1 1 0 0,1 1-1 0 0,-1 0 1 0 0,1-1 0 0 0,-1 1-1 0 0,1 0 1 0 0,0 0-1 0 0,-1 0 1 0 0,1-1 0 0 0,-1 1-1 0 0,2 0 1 0 0,31-4 499 0 0,0 2 1 0 0,38 2 0 0 0,-35 0-377 0 0,1 0-2594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3.326"/>
    </inkml:context>
    <inkml:brush xml:id="br0">
      <inkml:brushProperty name="width" value="0.05" units="cm"/>
      <inkml:brushProperty name="height" value="0.05" units="cm"/>
      <inkml:brushProperty name="color" value="#E71224"/>
    </inkml:brush>
  </inkml:definitions>
  <inkml:trace contextRef="#ctx0" brushRef="#br0">18 4 6099 0 0,'0'0'5071'0'0,"0"-3"-4931"0"0,0 3-138 0 0,0 0 0 0 0,0 0 0 0 0,0 0 0 0 0,0 0 0 0 0,0 0 0 0 0,0 0 0 0 0,0 0 0 0 0,0 0 0 0 0,0 0 1 0 0,0 0-1 0 0,0 0 0 0 0,0 0 0 0 0,0 0 0 0 0,0 0 0 0 0,0 0 0 0 0,0 0 0 0 0,0 0 0 0 0,0 0 0 0 0,0 0 0 0 0,-1 0 0 0 0,1 0 0 0 0,0 0 0 0 0,0 0 0 0 0,0 0 1 0 0,0 0-1 0 0,0 0 0 0 0,0 0 0 0 0,0 0 0 0 0,0 0 0 0 0,0 0 0 0 0,0 0 0 0 0,0 0 0 0 0,0 0 0 0 0,0 0 0 0 0,0 0 0 0 0,0 0 0 0 0,0 0 0 0 0,0 0 0 0 0,0 0 0 0 0,0 0 1 0 0,-3 6 247 0 0,0 0 0 0 0,1 1 0 0 0,0-1 0 0 0,0 1 0 0 0,1 0 0 0 0,0-1 1 0 0,-1 8-1 0 0,2 52 608 0 0,0-38-743 0 0,0-27-115 0 0,0-1 0 0 0,0 1 0 0 0,0 0 0 0 0,1 0 0 0 0,-1-1-1 0 0,0 1 1 0 0,0 0 0 0 0,1-1 0 0 0,-1 1 0 0 0,0 0 0 0 0,1-1 0 0 0,-1 1 0 0 0,0-1-1 0 0,1 1 1 0 0,-1-1 0 0 0,1 1 0 0 0,-1-1 0 0 0,1 1 0 0 0,-1-1 0 0 0,1 1 0 0 0,0-1-1 0 0,-1 1 1 0 0,2-1 0 0 0,20 7 4 0 0,-17-6 32 0 0,1-1 1 0 0,0 0-1 0 0,-1 0 0 0 0,1 0 0 0 0,-1-1 0 0 0,7-1 0 0 0,-7 0-3 0 0,0 0-1 0 0,0-1 1 0 0,-1 1 0 0 0,1-1 0 0 0,-1 0 0 0 0,0 0 0 0 0,0-1 0 0 0,0 1 0 0 0,0-1 0 0 0,-1 0 0 0 0,5-6-1 0 0,1-2 1 0 0,0-1-1 0 0,10-21 0 0 0,-16 29-34 0 0,-1-1 1 0 0,1 1 0 0 0,-1-1 0 0 0,0 0 0 0 0,-1 1-1 0 0,0-1 1 0 0,1 0 0 0 0,-1-10 0 0 0,-1 120 460 0 0,0-101-434 0 0,1-1 0 0 0,-1 1 0 0 0,1 0 0 0 0,-1-1 0 0 0,1 1 0 0 0,0-1 0 0 0,0 1 1 0 0,0-1-1 0 0,1 1 0 0 0,-1-1 0 0 0,0 0 0 0 0,1 0 0 0 0,0 1 0 0 0,-1-1 0 0 0,1 0 0 0 0,0-1 0 0 0,0 1 1 0 0,0 0-1 0 0,0 0 0 0 0,1-1 0 0 0,2 2 0 0 0,-1 0-166 0 0,0-1 1 0 0,0 0-1 0 0,0-1 1 0 0,0 1-1 0 0,7 1 0 0 0,-8-2-486 0 0,0-1 0 0 0,1 1 0 0 0,-1-1 0 0 0,0 0-1 0 0,1 0 1 0 0,-1 0 0 0 0,4-1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1"/>
            <a:ext cx="2945862" cy="495872"/>
          </a:xfrm>
          <a:prstGeom prst="rect">
            <a:avLst/>
          </a:prstGeom>
          <a:noFill/>
          <a:ln>
            <a:noFill/>
          </a:ln>
        </p:spPr>
        <p:txBody>
          <a:bodyPr vert="horz" wrap="square" lIns="95569" tIns="47785" rIns="95569" bIns="47785" numCol="1" anchor="t" anchorCtr="0" compatLnSpc="1">
            <a:prstTxWarp prst="textNoShape">
              <a:avLst/>
            </a:prstTxWarp>
          </a:bodyPr>
          <a:lstStyle>
            <a:lvl1pPr defTabSz="960426">
              <a:defRPr sz="1400">
                <a:latin typeface="Calibri" pitchFamily="34" charset="0"/>
                <a:cs typeface="Arial" pitchFamily="34" charset="0"/>
              </a:defRPr>
            </a:lvl1pPr>
          </a:lstStyle>
          <a:p>
            <a:pPr>
              <a:defRPr/>
            </a:pPr>
            <a:endParaRPr lang="en-US"/>
          </a:p>
        </p:txBody>
      </p:sp>
      <p:sp>
        <p:nvSpPr>
          <p:cNvPr id="3" name="Date Placeholder 2"/>
          <p:cNvSpPr>
            <a:spLocks noGrp="1"/>
          </p:cNvSpPr>
          <p:nvPr>
            <p:ph type="dt" idx="1"/>
          </p:nvPr>
        </p:nvSpPr>
        <p:spPr bwMode="auto">
          <a:xfrm>
            <a:off x="3850294" y="1"/>
            <a:ext cx="2945862" cy="495872"/>
          </a:xfrm>
          <a:prstGeom prst="rect">
            <a:avLst/>
          </a:prstGeom>
          <a:noFill/>
          <a:ln>
            <a:noFill/>
          </a:ln>
        </p:spPr>
        <p:txBody>
          <a:bodyPr vert="horz" wrap="square" lIns="95569" tIns="47785" rIns="95569" bIns="47785" numCol="1" anchor="t" anchorCtr="0" compatLnSpc="1">
            <a:prstTxWarp prst="textNoShape">
              <a:avLst/>
            </a:prstTxWarp>
          </a:bodyPr>
          <a:lstStyle>
            <a:lvl1pPr algn="r" defTabSz="960426">
              <a:defRPr sz="1400">
                <a:latin typeface="Calibri" pitchFamily="34" charset="0"/>
                <a:cs typeface="Arial" pitchFamily="34" charset="0"/>
              </a:defRPr>
            </a:lvl1pPr>
          </a:lstStyle>
          <a:p>
            <a:pPr>
              <a:defRPr/>
            </a:pPr>
            <a:fld id="{7A872721-365B-4666-BC46-A3762C1D2E78}" type="datetimeFigureOut">
              <a:rPr lang="en-US"/>
              <a:pPr>
                <a:defRPr/>
              </a:pPr>
              <a:t>7/16/2021</a:t>
            </a:fld>
            <a:endParaRPr lang="en-US"/>
          </a:p>
        </p:txBody>
      </p:sp>
      <p:sp>
        <p:nvSpPr>
          <p:cNvPr id="4" name="Slide Image Placeholder 3"/>
          <p:cNvSpPr>
            <a:spLocks noGrp="1" noRot="1" noChangeAspect="1"/>
          </p:cNvSpPr>
          <p:nvPr>
            <p:ph type="sldImg" idx="2"/>
          </p:nvPr>
        </p:nvSpPr>
        <p:spPr>
          <a:xfrm>
            <a:off x="712788" y="746125"/>
            <a:ext cx="5373687" cy="3721100"/>
          </a:xfrm>
          <a:prstGeom prst="rect">
            <a:avLst/>
          </a:prstGeom>
          <a:noFill/>
          <a:ln w="12700">
            <a:solidFill>
              <a:prstClr val="black"/>
            </a:solidFill>
          </a:ln>
        </p:spPr>
        <p:txBody>
          <a:bodyPr vert="horz" lIns="91920" tIns="45960" rIns="91920" bIns="45960" rtlCol="0" anchor="ctr"/>
          <a:lstStyle/>
          <a:p>
            <a:pPr lvl="0"/>
            <a:endParaRPr lang="de-DE" noProof="0"/>
          </a:p>
        </p:txBody>
      </p:sp>
      <p:sp>
        <p:nvSpPr>
          <p:cNvPr id="5" name="Notes Placeholder 4"/>
          <p:cNvSpPr>
            <a:spLocks noGrp="1"/>
          </p:cNvSpPr>
          <p:nvPr>
            <p:ph type="body" sz="quarter" idx="3"/>
          </p:nvPr>
        </p:nvSpPr>
        <p:spPr bwMode="auto">
          <a:xfrm>
            <a:off x="679464" y="4715406"/>
            <a:ext cx="5438748" cy="4467471"/>
          </a:xfrm>
          <a:prstGeom prst="rect">
            <a:avLst/>
          </a:prstGeom>
          <a:noFill/>
          <a:ln>
            <a:noFill/>
          </a:ln>
        </p:spPr>
        <p:txBody>
          <a:bodyPr vert="horz" wrap="square" lIns="95569" tIns="47785" rIns="95569" bIns="4778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9430813"/>
            <a:ext cx="2945862" cy="495872"/>
          </a:xfrm>
          <a:prstGeom prst="rect">
            <a:avLst/>
          </a:prstGeom>
          <a:noFill/>
          <a:ln>
            <a:noFill/>
          </a:ln>
        </p:spPr>
        <p:txBody>
          <a:bodyPr vert="horz" wrap="square" lIns="95569" tIns="47785" rIns="95569" bIns="47785" numCol="1" anchor="b" anchorCtr="0" compatLnSpc="1">
            <a:prstTxWarp prst="textNoShape">
              <a:avLst/>
            </a:prstTxWarp>
          </a:bodyPr>
          <a:lstStyle>
            <a:lvl1pPr defTabSz="960426">
              <a:defRPr sz="1400">
                <a:latin typeface="Calibri"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bwMode="auto">
          <a:xfrm>
            <a:off x="3850294" y="9430813"/>
            <a:ext cx="2945862" cy="495872"/>
          </a:xfrm>
          <a:prstGeom prst="rect">
            <a:avLst/>
          </a:prstGeom>
          <a:noFill/>
          <a:ln>
            <a:noFill/>
          </a:ln>
        </p:spPr>
        <p:txBody>
          <a:bodyPr vert="horz" wrap="square" lIns="95569" tIns="47785" rIns="95569" bIns="47785" numCol="1" anchor="b" anchorCtr="0" compatLnSpc="1">
            <a:prstTxWarp prst="textNoShape">
              <a:avLst/>
            </a:prstTxWarp>
          </a:bodyPr>
          <a:lstStyle>
            <a:lvl1pPr algn="r" defTabSz="960426">
              <a:defRPr sz="1400">
                <a:latin typeface="Calibri" pitchFamily="34" charset="0"/>
                <a:cs typeface="Arial" pitchFamily="34" charset="0"/>
              </a:defRPr>
            </a:lvl1pPr>
          </a:lstStyle>
          <a:p>
            <a:pPr>
              <a:defRPr/>
            </a:pPr>
            <a:fld id="{49060162-5EA1-4E7A-9E67-159537E3963B}" type="slidenum">
              <a:rPr lang="en-US"/>
              <a:pPr>
                <a:defRPr/>
              </a:pPr>
              <a:t>‹#›</a:t>
            </a:fld>
            <a:endParaRPr lang="en-US"/>
          </a:p>
        </p:txBody>
      </p:sp>
    </p:spTree>
    <p:extLst>
      <p:ext uri="{BB962C8B-B14F-4D97-AF65-F5344CB8AC3E}">
        <p14:creationId xmlns:p14="http://schemas.microsoft.com/office/powerpoint/2010/main" val="3708847729"/>
      </p:ext>
    </p:extLst>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1</a:t>
            </a:fld>
            <a:endParaRPr lang="en-US"/>
          </a:p>
        </p:txBody>
      </p:sp>
    </p:spTree>
    <p:extLst>
      <p:ext uri="{BB962C8B-B14F-4D97-AF65-F5344CB8AC3E}">
        <p14:creationId xmlns:p14="http://schemas.microsoft.com/office/powerpoint/2010/main" val="1852070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32494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11676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06934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56793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90382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88248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96782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60593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86139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62042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71071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64873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00419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66299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56584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077904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162982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727820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683558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37</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12053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354773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086335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41</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155464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810211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067196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2093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47</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48</a:t>
            </a:fld>
            <a:endParaRPr lang="en-US"/>
          </a:p>
        </p:txBody>
      </p:sp>
    </p:spTree>
    <p:extLst>
      <p:ext uri="{BB962C8B-B14F-4D97-AF65-F5344CB8AC3E}">
        <p14:creationId xmlns:p14="http://schemas.microsoft.com/office/powerpoint/2010/main" val="3917686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49</a:t>
            </a:fld>
            <a:endParaRPr lang="en-US"/>
          </a:p>
        </p:txBody>
      </p:sp>
    </p:spTree>
    <p:extLst>
      <p:ext uri="{BB962C8B-B14F-4D97-AF65-F5344CB8AC3E}">
        <p14:creationId xmlns:p14="http://schemas.microsoft.com/office/powerpoint/2010/main" val="3256781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50</a:t>
            </a:fld>
            <a:endParaRPr lang="en-US"/>
          </a:p>
        </p:txBody>
      </p:sp>
    </p:spTree>
    <p:extLst>
      <p:ext uri="{BB962C8B-B14F-4D97-AF65-F5344CB8AC3E}">
        <p14:creationId xmlns:p14="http://schemas.microsoft.com/office/powerpoint/2010/main" val="38933779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51</a:t>
            </a:fld>
            <a:endParaRPr lang="en-US"/>
          </a:p>
        </p:txBody>
      </p:sp>
    </p:spTree>
    <p:extLst>
      <p:ext uri="{BB962C8B-B14F-4D97-AF65-F5344CB8AC3E}">
        <p14:creationId xmlns:p14="http://schemas.microsoft.com/office/powerpoint/2010/main" val="22635221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52</a:t>
            </a:fld>
            <a:endParaRPr lang="en-US"/>
          </a:p>
        </p:txBody>
      </p:sp>
    </p:spTree>
    <p:extLst>
      <p:ext uri="{BB962C8B-B14F-4D97-AF65-F5344CB8AC3E}">
        <p14:creationId xmlns:p14="http://schemas.microsoft.com/office/powerpoint/2010/main" val="24601698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53</a:t>
            </a:fld>
            <a:endParaRPr lang="en-US"/>
          </a:p>
        </p:txBody>
      </p:sp>
    </p:spTree>
    <p:extLst>
      <p:ext uri="{BB962C8B-B14F-4D97-AF65-F5344CB8AC3E}">
        <p14:creationId xmlns:p14="http://schemas.microsoft.com/office/powerpoint/2010/main" val="36463697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54</a:t>
            </a:fld>
            <a:endParaRPr lang="en-US"/>
          </a:p>
        </p:txBody>
      </p:sp>
    </p:spTree>
    <p:extLst>
      <p:ext uri="{BB962C8B-B14F-4D97-AF65-F5344CB8AC3E}">
        <p14:creationId xmlns:p14="http://schemas.microsoft.com/office/powerpoint/2010/main" val="305737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55</a:t>
            </a:fld>
            <a:endParaRPr lang="en-US"/>
          </a:p>
        </p:txBody>
      </p:sp>
    </p:spTree>
    <p:extLst>
      <p:ext uri="{BB962C8B-B14F-4D97-AF65-F5344CB8AC3E}">
        <p14:creationId xmlns:p14="http://schemas.microsoft.com/office/powerpoint/2010/main" val="23930604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56</a:t>
            </a:fld>
            <a:endParaRPr lang="en-US"/>
          </a:p>
        </p:txBody>
      </p:sp>
    </p:spTree>
    <p:extLst>
      <p:ext uri="{BB962C8B-B14F-4D97-AF65-F5344CB8AC3E}">
        <p14:creationId xmlns:p14="http://schemas.microsoft.com/office/powerpoint/2010/main" val="33731051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57</a:t>
            </a:fld>
            <a:endParaRPr lang="en-US"/>
          </a:p>
        </p:txBody>
      </p:sp>
    </p:spTree>
    <p:extLst>
      <p:ext uri="{BB962C8B-B14F-4D97-AF65-F5344CB8AC3E}">
        <p14:creationId xmlns:p14="http://schemas.microsoft.com/office/powerpoint/2010/main" val="16767799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58</a:t>
            </a:fld>
            <a:endParaRPr lang="en-US"/>
          </a:p>
        </p:txBody>
      </p:sp>
    </p:spTree>
    <p:extLst>
      <p:ext uri="{BB962C8B-B14F-4D97-AF65-F5344CB8AC3E}">
        <p14:creationId xmlns:p14="http://schemas.microsoft.com/office/powerpoint/2010/main" val="19545028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59</a:t>
            </a:fld>
            <a:endParaRPr lang="en-US"/>
          </a:p>
        </p:txBody>
      </p:sp>
    </p:spTree>
    <p:extLst>
      <p:ext uri="{BB962C8B-B14F-4D97-AF65-F5344CB8AC3E}">
        <p14:creationId xmlns:p14="http://schemas.microsoft.com/office/powerpoint/2010/main" val="3464074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60</a:t>
            </a:fld>
            <a:endParaRPr lang="en-US"/>
          </a:p>
        </p:txBody>
      </p:sp>
    </p:spTree>
    <p:extLst>
      <p:ext uri="{BB962C8B-B14F-4D97-AF65-F5344CB8AC3E}">
        <p14:creationId xmlns:p14="http://schemas.microsoft.com/office/powerpoint/2010/main" val="19308737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61</a:t>
            </a:fld>
            <a:endParaRPr lang="en-US"/>
          </a:p>
        </p:txBody>
      </p:sp>
    </p:spTree>
    <p:extLst>
      <p:ext uri="{BB962C8B-B14F-4D97-AF65-F5344CB8AC3E}">
        <p14:creationId xmlns:p14="http://schemas.microsoft.com/office/powerpoint/2010/main" val="41603347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62</a:t>
            </a:fld>
            <a:endParaRPr lang="en-US"/>
          </a:p>
        </p:txBody>
      </p:sp>
    </p:spTree>
    <p:extLst>
      <p:ext uri="{BB962C8B-B14F-4D97-AF65-F5344CB8AC3E}">
        <p14:creationId xmlns:p14="http://schemas.microsoft.com/office/powerpoint/2010/main" val="42698028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63</a:t>
            </a:fld>
            <a:endParaRPr lang="en-US"/>
          </a:p>
        </p:txBody>
      </p:sp>
    </p:spTree>
    <p:extLst>
      <p:ext uri="{BB962C8B-B14F-4D97-AF65-F5344CB8AC3E}">
        <p14:creationId xmlns:p14="http://schemas.microsoft.com/office/powerpoint/2010/main" val="23250579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64</a:t>
            </a:fld>
            <a:endParaRPr lang="en-US"/>
          </a:p>
        </p:txBody>
      </p:sp>
    </p:spTree>
    <p:extLst>
      <p:ext uri="{BB962C8B-B14F-4D97-AF65-F5344CB8AC3E}">
        <p14:creationId xmlns:p14="http://schemas.microsoft.com/office/powerpoint/2010/main" val="41740698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65</a:t>
            </a:fld>
            <a:endParaRPr lang="en-US"/>
          </a:p>
        </p:txBody>
      </p:sp>
    </p:spTree>
    <p:extLst>
      <p:ext uri="{BB962C8B-B14F-4D97-AF65-F5344CB8AC3E}">
        <p14:creationId xmlns:p14="http://schemas.microsoft.com/office/powerpoint/2010/main" val="42581054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66</a:t>
            </a:fld>
            <a:endParaRPr lang="en-US"/>
          </a:p>
        </p:txBody>
      </p:sp>
    </p:spTree>
    <p:extLst>
      <p:ext uri="{BB962C8B-B14F-4D97-AF65-F5344CB8AC3E}">
        <p14:creationId xmlns:p14="http://schemas.microsoft.com/office/powerpoint/2010/main" val="34062845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67</a:t>
            </a:fld>
            <a:endParaRPr lang="en-US"/>
          </a:p>
        </p:txBody>
      </p:sp>
    </p:spTree>
    <p:extLst>
      <p:ext uri="{BB962C8B-B14F-4D97-AF65-F5344CB8AC3E}">
        <p14:creationId xmlns:p14="http://schemas.microsoft.com/office/powerpoint/2010/main" val="18432347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68</a:t>
            </a:fld>
            <a:endParaRPr lang="en-US"/>
          </a:p>
        </p:txBody>
      </p:sp>
    </p:spTree>
    <p:extLst>
      <p:ext uri="{BB962C8B-B14F-4D97-AF65-F5344CB8AC3E}">
        <p14:creationId xmlns:p14="http://schemas.microsoft.com/office/powerpoint/2010/main" val="275595194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69</a:t>
            </a:fld>
            <a:endParaRPr lang="en-US"/>
          </a:p>
        </p:txBody>
      </p:sp>
    </p:spTree>
    <p:extLst>
      <p:ext uri="{BB962C8B-B14F-4D97-AF65-F5344CB8AC3E}">
        <p14:creationId xmlns:p14="http://schemas.microsoft.com/office/powerpoint/2010/main" val="295346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70</a:t>
            </a:fld>
            <a:endParaRPr lang="en-US"/>
          </a:p>
        </p:txBody>
      </p:sp>
    </p:spTree>
    <p:extLst>
      <p:ext uri="{BB962C8B-B14F-4D97-AF65-F5344CB8AC3E}">
        <p14:creationId xmlns:p14="http://schemas.microsoft.com/office/powerpoint/2010/main" val="286535465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71</a:t>
            </a:fld>
            <a:endParaRPr lang="en-US"/>
          </a:p>
        </p:txBody>
      </p:sp>
    </p:spTree>
    <p:extLst>
      <p:ext uri="{BB962C8B-B14F-4D97-AF65-F5344CB8AC3E}">
        <p14:creationId xmlns:p14="http://schemas.microsoft.com/office/powerpoint/2010/main" val="70234584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72</a:t>
            </a:fld>
            <a:endParaRPr lang="en-US"/>
          </a:p>
        </p:txBody>
      </p:sp>
    </p:spTree>
    <p:extLst>
      <p:ext uri="{BB962C8B-B14F-4D97-AF65-F5344CB8AC3E}">
        <p14:creationId xmlns:p14="http://schemas.microsoft.com/office/powerpoint/2010/main" val="28833010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73</a:t>
            </a:fld>
            <a:endParaRPr lang="en-US"/>
          </a:p>
        </p:txBody>
      </p:sp>
    </p:spTree>
    <p:extLst>
      <p:ext uri="{BB962C8B-B14F-4D97-AF65-F5344CB8AC3E}">
        <p14:creationId xmlns:p14="http://schemas.microsoft.com/office/powerpoint/2010/main" val="16394815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74</a:t>
            </a:fld>
            <a:endParaRPr lang="en-US"/>
          </a:p>
        </p:txBody>
      </p:sp>
    </p:spTree>
    <p:extLst>
      <p:ext uri="{BB962C8B-B14F-4D97-AF65-F5344CB8AC3E}">
        <p14:creationId xmlns:p14="http://schemas.microsoft.com/office/powerpoint/2010/main" val="56720857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75</a:t>
            </a:fld>
            <a:endParaRPr lang="en-US"/>
          </a:p>
        </p:txBody>
      </p:sp>
    </p:spTree>
    <p:extLst>
      <p:ext uri="{BB962C8B-B14F-4D97-AF65-F5344CB8AC3E}">
        <p14:creationId xmlns:p14="http://schemas.microsoft.com/office/powerpoint/2010/main" val="164558634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76</a:t>
            </a:fld>
            <a:endParaRPr lang="en-US"/>
          </a:p>
        </p:txBody>
      </p:sp>
    </p:spTree>
    <p:extLst>
      <p:ext uri="{BB962C8B-B14F-4D97-AF65-F5344CB8AC3E}">
        <p14:creationId xmlns:p14="http://schemas.microsoft.com/office/powerpoint/2010/main" val="349507303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77</a:t>
            </a:fld>
            <a:endParaRPr lang="en-US"/>
          </a:p>
        </p:txBody>
      </p:sp>
    </p:spTree>
    <p:extLst>
      <p:ext uri="{BB962C8B-B14F-4D97-AF65-F5344CB8AC3E}">
        <p14:creationId xmlns:p14="http://schemas.microsoft.com/office/powerpoint/2010/main" val="337084050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78</a:t>
            </a:fld>
            <a:endParaRPr lang="en-US"/>
          </a:p>
        </p:txBody>
      </p:sp>
    </p:spTree>
    <p:extLst>
      <p:ext uri="{BB962C8B-B14F-4D97-AF65-F5344CB8AC3E}">
        <p14:creationId xmlns:p14="http://schemas.microsoft.com/office/powerpoint/2010/main" val="58921156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79</a:t>
            </a:fld>
            <a:endParaRPr lang="en-US"/>
          </a:p>
        </p:txBody>
      </p:sp>
    </p:spTree>
    <p:extLst>
      <p:ext uri="{BB962C8B-B14F-4D97-AF65-F5344CB8AC3E}">
        <p14:creationId xmlns:p14="http://schemas.microsoft.com/office/powerpoint/2010/main" val="2440102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0885098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80</a:t>
            </a:fld>
            <a:endParaRPr lang="en-US"/>
          </a:p>
        </p:txBody>
      </p:sp>
    </p:spTree>
    <p:extLst>
      <p:ext uri="{BB962C8B-B14F-4D97-AF65-F5344CB8AC3E}">
        <p14:creationId xmlns:p14="http://schemas.microsoft.com/office/powerpoint/2010/main" val="294577702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81</a:t>
            </a:fld>
            <a:endParaRPr lang="en-US"/>
          </a:p>
        </p:txBody>
      </p:sp>
    </p:spTree>
    <p:extLst>
      <p:ext uri="{BB962C8B-B14F-4D97-AF65-F5344CB8AC3E}">
        <p14:creationId xmlns:p14="http://schemas.microsoft.com/office/powerpoint/2010/main" val="264238311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82</a:t>
            </a:fld>
            <a:endParaRPr lang="en-US"/>
          </a:p>
        </p:txBody>
      </p:sp>
    </p:spTree>
    <p:extLst>
      <p:ext uri="{BB962C8B-B14F-4D97-AF65-F5344CB8AC3E}">
        <p14:creationId xmlns:p14="http://schemas.microsoft.com/office/powerpoint/2010/main" val="342729807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0836499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0140187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506509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0943794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4368885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7747422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36323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0872450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9037183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4377922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3227560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3905505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9115275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oleObject" Target="../embeddings/oleObject2.bin"/><Relationship Id="rId5" Type="http://schemas.openxmlformats.org/officeDocument/2006/relationships/slideMaster" Target="../slideMasters/slideMaster1.xml"/><Relationship Id="rId10" Type="http://schemas.openxmlformats.org/officeDocument/2006/relationships/image" Target="../media/image5.jpeg"/><Relationship Id="rId4" Type="http://schemas.openxmlformats.org/officeDocument/2006/relationships/tags" Target="../tags/tag13.xml"/><Relationship Id="rId9"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2.jpe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image" Target="../media/image2.jpe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oleObject" Target="../embeddings/oleObject4.bin"/><Relationship Id="rId5" Type="http://schemas.openxmlformats.org/officeDocument/2006/relationships/tags" Target="../tags/tag23.xml"/><Relationship Id="rId10" Type="http://schemas.openxmlformats.org/officeDocument/2006/relationships/image" Target="../media/image1.emf"/><Relationship Id="rId4" Type="http://schemas.openxmlformats.org/officeDocument/2006/relationships/tags" Target="../tags/tag22.xml"/><Relationship Id="rId9"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image" Target="../media/image2.jpe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oleObject" Target="../embeddings/oleObject6.bin"/><Relationship Id="rId5" Type="http://schemas.openxmlformats.org/officeDocument/2006/relationships/tags" Target="../tags/tag30.xml"/><Relationship Id="rId10" Type="http://schemas.openxmlformats.org/officeDocument/2006/relationships/image" Target="../media/image1.emf"/><Relationship Id="rId4" Type="http://schemas.openxmlformats.org/officeDocument/2006/relationships/tags" Target="../tags/tag29.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image" Target="../media/image2.jpe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oleObject" Target="../embeddings/oleObject8.bin"/><Relationship Id="rId5" Type="http://schemas.openxmlformats.org/officeDocument/2006/relationships/tags" Target="../tags/tag37.xml"/><Relationship Id="rId10" Type="http://schemas.openxmlformats.org/officeDocument/2006/relationships/image" Target="../media/image1.emf"/><Relationship Id="rId4" Type="http://schemas.openxmlformats.org/officeDocument/2006/relationships/tags" Target="../tags/tag36.xml"/><Relationship Id="rId9" Type="http://schemas.openxmlformats.org/officeDocument/2006/relationships/oleObject" Target="../embeddings/oleObject7.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graphicFrame>
        <p:nvGraphicFramePr>
          <p:cNvPr id="5"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0" name="Picture 4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19" name="Picture 2" descr="D:\Users\bkp\My Work\GSLs\TEMPLATES\DCX-MS\07-01\DCX_VI_PPT Template Image 2.jp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048" y="1033866"/>
            <a:ext cx="9902952" cy="5824134"/>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190500" dist="38100" dir="5400000" algn="t" rotWithShape="0">
              <a:prstClr val="black">
                <a:alpha val="40000"/>
              </a:prstClr>
            </a:outerShdw>
          </a:effectLst>
        </p:spPr>
        <p:txBody>
          <a:bodyPr wrap="square" lIns="33059" tIns="42976" rIns="33059" bIns="42976" rtlCol="0" anchor="ctr"/>
          <a:lstStyle/>
          <a:p>
            <a:pPr algn="ctr"/>
            <a:endParaRPr lang="en-US" sz="1000" dirty="0">
              <a:solidFill>
                <a:prstClr val="white"/>
              </a:solidFill>
              <a:cs typeface="Arial"/>
            </a:endParaRPr>
          </a:p>
        </p:txBody>
      </p:sp>
      <p:sp>
        <p:nvSpPr>
          <p:cNvPr id="21" name="Rectangle 20"/>
          <p:cNvSpPr/>
          <p:nvPr userDrawn="1">
            <p:custDataLst>
              <p:tags r:id="rId4"/>
            </p:custDataLst>
          </p:nvPr>
        </p:nvSpPr>
        <p:spPr>
          <a:xfrm>
            <a:off x="0" y="6311265"/>
            <a:ext cx="9906000" cy="546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solidFill>
                <a:prstClr val="white"/>
              </a:solidFill>
            </a:endParaRPr>
          </a:p>
        </p:txBody>
      </p:sp>
      <p:sp>
        <p:nvSpPr>
          <p:cNvPr id="23" name="Titre 20"/>
          <p:cNvSpPr>
            <a:spLocks noGrp="1"/>
          </p:cNvSpPr>
          <p:nvPr>
            <p:ph type="title"/>
          </p:nvPr>
        </p:nvSpPr>
        <p:spPr>
          <a:xfrm>
            <a:off x="712788" y="3592221"/>
            <a:ext cx="5250267" cy="822959"/>
          </a:xfrm>
          <a:effectLst>
            <a:outerShdw blurRad="38100" dist="25400" dir="2700000" algn="tl" rotWithShape="0">
              <a:prstClr val="black">
                <a:alpha val="75000"/>
              </a:prstClr>
            </a:outerShdw>
          </a:effectLst>
        </p:spPr>
        <p:txBody>
          <a:bodyPr lIns="0" rIns="180000" anchor="t"/>
          <a:lstStyle>
            <a:lvl1pPr>
              <a:defRPr sz="3200">
                <a:solidFill>
                  <a:schemeClr val="bg1"/>
                </a:solidFill>
              </a:defRPr>
            </a:lvl1pPr>
          </a:lstStyle>
          <a:p>
            <a:endParaRPr lang="fr-FR" dirty="0"/>
          </a:p>
        </p:txBody>
      </p:sp>
      <p:pic>
        <p:nvPicPr>
          <p:cNvPr id="25" name="Picture 23" descr="D:\Users\bkp\My Work\TEMPLATES\LOGO Library\Capgemini_Logo_Set\Slogan_PMRC_cmyk_Capgemini.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6317615" y="6466486"/>
            <a:ext cx="2880360" cy="2362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375" y="577081"/>
            <a:ext cx="3765176" cy="123106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sp>
        <p:nvSpPr>
          <p:cNvPr id="8" name="Freeform 4"/>
          <p:cNvSpPr>
            <a:spLocks/>
          </p:cNvSpPr>
          <p:nvPr>
            <p:custDataLst>
              <p:tags r:id="rId1"/>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2" name="Title 1"/>
          <p:cNvSpPr>
            <a:spLocks noGrp="1"/>
          </p:cNvSpPr>
          <p:nvPr>
            <p:ph type="title"/>
          </p:nvPr>
        </p:nvSpPr>
        <p:spPr/>
        <p:txBody>
          <a:bodyPr/>
          <a:lstStyle>
            <a:lvl1pPr>
              <a:defRPr/>
            </a:lvl1pPr>
          </a:lstStyle>
          <a:p>
            <a:r>
              <a:rPr lang="fr-FR" noProof="0"/>
              <a:t>Modifiez le style du titre</a:t>
            </a:r>
            <a:endParaRPr lang="en-US" dirty="0"/>
          </a:p>
        </p:txBody>
      </p:sp>
      <p:cxnSp>
        <p:nvCxnSpPr>
          <p:cNvPr id="11" name="Straight Connector 5"/>
          <p:cNvCxnSpPr/>
          <p:nvPr userDrawn="1">
            <p:custDataLst>
              <p:tags r:id="rId2"/>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0"/>
          <p:cNvSpPr txBox="1">
            <a:spLocks noChangeArrowheads="1"/>
          </p:cNvSpPr>
          <p:nvPr userDrawn="1">
            <p:custDataLst>
              <p:tags r:id="rId3"/>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18" name="Rectangle 12"/>
          <p:cNvSpPr>
            <a:spLocks noChangeArrowheads="1"/>
          </p:cNvSpPr>
          <p:nvPr userDrawn="1">
            <p:custDataLst>
              <p:tags r:id="rId4"/>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19" name="Picture 18"/>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0" name="Rectangle 19"/>
          <p:cNvSpPr>
            <a:spLocks noChangeArrowheads="1"/>
          </p:cNvSpPr>
          <p:nvPr userDrawn="1">
            <p:custDataLst>
              <p:tags r:id="rId5"/>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
        <p:nvSpPr>
          <p:cNvPr id="9" name="Content Placeholder 2"/>
          <p:cNvSpPr>
            <a:spLocks noGrp="1"/>
          </p:cNvSpPr>
          <p:nvPr>
            <p:ph idx="1"/>
          </p:nvPr>
        </p:nvSpPr>
        <p:spPr>
          <a:xfrm>
            <a:off x="323392" y="1449018"/>
            <a:ext cx="9582608" cy="4689498"/>
          </a:xfrm>
        </p:spPr>
        <p:txBody>
          <a:bodyPr/>
          <a:lstStyle>
            <a:lvl1pPr>
              <a:defRPr b="0"/>
            </a:lvl1pPr>
          </a:lstStyle>
          <a:p>
            <a:pPr lv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amp; Heading">
    <p:spTree>
      <p:nvGrpSpPr>
        <p:cNvPr id="1" name=""/>
        <p:cNvGrpSpPr/>
        <p:nvPr/>
      </p:nvGrpSpPr>
      <p:grpSpPr>
        <a:xfrm>
          <a:off x="0" y="0"/>
          <a:ext cx="0" cy="0"/>
          <a:chOff x="0" y="0"/>
          <a:chExt cx="0" cy="0"/>
        </a:xfrm>
      </p:grpSpPr>
      <p:graphicFrame>
        <p:nvGraphicFramePr>
          <p:cNvPr id="5"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9" imgW="360" imgH="360" progId="">
                  <p:embed/>
                </p:oleObj>
              </mc:Choice>
              <mc:Fallback>
                <p:oleObj name="think-cell Slide" r:id="rId9" imgW="360" imgH="360" progId="">
                  <p:embed/>
                  <p:pic>
                    <p:nvPicPr>
                      <p:cNvPr id="0" name="Picture 8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Freeform 4"/>
          <p:cNvSpPr>
            <a:spLocks/>
          </p:cNvSpPr>
          <p:nvPr>
            <p:custDataLst>
              <p:tags r:id="rId2"/>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graphicFrame>
        <p:nvGraphicFramePr>
          <p:cNvPr id="13" name="Object 3"/>
          <p:cNvGraphicFramePr>
            <a:graphicFrameLocks noChangeAspect="1"/>
          </p:cNvGraphicFramePr>
          <p:nvPr>
            <p:custDataLst>
              <p:tags r:id="rId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name="think-cell Slide" r:id="rId11" imgW="360" imgH="360" progId="">
                  <p:embed/>
                </p:oleObj>
              </mc:Choice>
              <mc:Fallback>
                <p:oleObj name="think-cell Slide" r:id="rId11" imgW="360" imgH="360" progId="">
                  <p:embed/>
                  <p:pic>
                    <p:nvPicPr>
                      <p:cNvPr id="0" name="Picture 8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fr-FR" noProof="0"/>
              <a:t>Modifiez le style du titre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p:txBody>
      </p:sp>
      <p:sp>
        <p:nvSpPr>
          <p:cNvPr id="8" name="Espace réservé du texte 7"/>
          <p:cNvSpPr>
            <a:spLocks noGrp="1"/>
          </p:cNvSpPr>
          <p:nvPr>
            <p:ph type="body" sz="quarter" idx="11"/>
          </p:nvPr>
        </p:nvSpPr>
        <p:spPr>
          <a:xfrm>
            <a:off x="323487" y="1495447"/>
            <a:ext cx="9598643" cy="643612"/>
          </a:xfrm>
        </p:spPr>
        <p:txBody>
          <a:bodyPr/>
          <a:lstStyle>
            <a:lvl1pPr marL="0" indent="0">
              <a:buNone/>
              <a:defRPr b="1">
                <a:solidFill>
                  <a:schemeClr val="accent2"/>
                </a:solidFill>
              </a:defRPr>
            </a:lvl1pPr>
          </a:lstStyle>
          <a:p>
            <a:pPr lvl="0"/>
            <a:r>
              <a:rPr lang="fr-FR"/>
              <a:t>Modifiez les styles du texte du masque</a:t>
            </a:r>
          </a:p>
        </p:txBody>
      </p:sp>
      <p:cxnSp>
        <p:nvCxnSpPr>
          <p:cNvPr id="19" name="Straight Connector 5"/>
          <p:cNvCxnSpPr/>
          <p:nvPr userDrawn="1">
            <p:custDataLst>
              <p:tags r:id="rId4"/>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TextBox 10"/>
          <p:cNvSpPr txBox="1">
            <a:spLocks noChangeArrowheads="1"/>
          </p:cNvSpPr>
          <p:nvPr userDrawn="1">
            <p:custDataLst>
              <p:tags r:id="rId5"/>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21" name="Rectangle 12"/>
          <p:cNvSpPr>
            <a:spLocks noChangeArrowheads="1"/>
          </p:cNvSpPr>
          <p:nvPr userDrawn="1">
            <p:custDataLst>
              <p:tags r:id="rId6"/>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22" name="Picture 2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3" name="Rectangle 22"/>
          <p:cNvSpPr>
            <a:spLocks noChangeArrowheads="1"/>
          </p:cNvSpPr>
          <p:nvPr userDrawn="1">
            <p:custDataLst>
              <p:tags r:id="rId7"/>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9" imgW="360" imgH="360" progId="">
                  <p:embed/>
                </p:oleObj>
              </mc:Choice>
              <mc:Fallback>
                <p:oleObj name="think-cell Slide" r:id="rId9" imgW="360" imgH="360" progId="">
                  <p:embed/>
                  <p:pic>
                    <p:nvPicPr>
                      <p:cNvPr id="0" name="Picture 8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Freeform 4"/>
          <p:cNvSpPr>
            <a:spLocks/>
          </p:cNvSpPr>
          <p:nvPr>
            <p:custDataLst>
              <p:tags r:id="rId2"/>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graphicFrame>
        <p:nvGraphicFramePr>
          <p:cNvPr id="16" name="Object 3"/>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11" imgW="360" imgH="360" progId="">
                  <p:embed/>
                </p:oleObj>
              </mc:Choice>
              <mc:Fallback>
                <p:oleObj name="think-cell Slide" r:id="rId11" imgW="360" imgH="360" progId="">
                  <p:embed/>
                  <p:pic>
                    <p:nvPicPr>
                      <p:cNvPr id="0" name="Picture 8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fr-FR" noProof="0"/>
              <a:t>Modifiez le style du titre</a:t>
            </a:r>
            <a:endParaRPr lang="en-US" noProof="0" dirty="0"/>
          </a:p>
        </p:txBody>
      </p:sp>
      <p:sp>
        <p:nvSpPr>
          <p:cNvPr id="4" name="Espace réservé du contenu 3"/>
          <p:cNvSpPr>
            <a:spLocks noGrp="1"/>
          </p:cNvSpPr>
          <p:nvPr>
            <p:ph sz="quarter" idx="10"/>
          </p:nvPr>
        </p:nvSpPr>
        <p:spPr>
          <a:xfrm>
            <a:off x="314709" y="2206953"/>
            <a:ext cx="4502138" cy="4041990"/>
          </a:xfrm>
        </p:spPr>
        <p:txBody>
          <a:bodyPr/>
          <a:lstStyle>
            <a:lvl1pPr>
              <a:defRPr sz="1800"/>
            </a:lvl1pPr>
            <a:lvl2pPr>
              <a:defRPr sz="1600"/>
            </a:lvl2pPr>
            <a:lvl3pPr>
              <a:defRPr sz="1400"/>
            </a:lvl3pPr>
            <a:lvl4pPr>
              <a:defRPr sz="1200"/>
            </a:lvl4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fr-FR" noProof="0"/>
              <a:t>Modifiez les styles du texte du masque</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fr-FR" noProof="0"/>
              <a:t>Modifiez les styles du texte du masque</a:t>
            </a:r>
          </a:p>
        </p:txBody>
      </p:sp>
      <p:cxnSp>
        <p:nvCxnSpPr>
          <p:cNvPr id="22" name="Straight Connector 5"/>
          <p:cNvCxnSpPr/>
          <p:nvPr userDrawn="1">
            <p:custDataLst>
              <p:tags r:id="rId4"/>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TextBox 10"/>
          <p:cNvSpPr txBox="1">
            <a:spLocks noChangeArrowheads="1"/>
          </p:cNvSpPr>
          <p:nvPr userDrawn="1">
            <p:custDataLst>
              <p:tags r:id="rId5"/>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24" name="Rectangle 12"/>
          <p:cNvSpPr>
            <a:spLocks noChangeArrowheads="1"/>
          </p:cNvSpPr>
          <p:nvPr userDrawn="1">
            <p:custDataLst>
              <p:tags r:id="rId6"/>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25" name="Picture 2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6" name="Rectangle 25"/>
          <p:cNvSpPr>
            <a:spLocks noChangeArrowheads="1"/>
          </p:cNvSpPr>
          <p:nvPr userDrawn="1">
            <p:custDataLst>
              <p:tags r:id="rId7"/>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9" imgW="360" imgH="360" progId="">
                  <p:embed/>
                </p:oleObj>
              </mc:Choice>
              <mc:Fallback>
                <p:oleObj name="think-cell Slide" r:id="rId9" imgW="360" imgH="360" progId="">
                  <p:embed/>
                  <p:pic>
                    <p:nvPicPr>
                      <p:cNvPr id="0" name="Picture 8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Freeform 4"/>
          <p:cNvSpPr>
            <a:spLocks/>
          </p:cNvSpPr>
          <p:nvPr>
            <p:custDataLst>
              <p:tags r:id="rId2"/>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graphicFrame>
        <p:nvGraphicFramePr>
          <p:cNvPr id="10" name="Object 3"/>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11" imgW="360" imgH="360" progId="">
                  <p:embed/>
                </p:oleObj>
              </mc:Choice>
              <mc:Fallback>
                <p:oleObj name="think-cell Slide" r:id="rId11" imgW="360" imgH="360" progId="">
                  <p:embed/>
                  <p:pic>
                    <p:nvPicPr>
                      <p:cNvPr id="0" name="Picture 8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fr-FR" noProof="0"/>
              <a:t>Modifiez le style du titre</a:t>
            </a:r>
            <a:endParaRPr lang="en-US" noProof="0" dirty="0"/>
          </a:p>
        </p:txBody>
      </p:sp>
      <p:cxnSp>
        <p:nvCxnSpPr>
          <p:cNvPr id="16" name="Straight Connector 5"/>
          <p:cNvCxnSpPr/>
          <p:nvPr userDrawn="1">
            <p:custDataLst>
              <p:tags r:id="rId4"/>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TextBox 10"/>
          <p:cNvSpPr txBox="1">
            <a:spLocks noChangeArrowheads="1"/>
          </p:cNvSpPr>
          <p:nvPr userDrawn="1">
            <p:custDataLst>
              <p:tags r:id="rId5"/>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18" name="Rectangle 12"/>
          <p:cNvSpPr>
            <a:spLocks noChangeArrowheads="1"/>
          </p:cNvSpPr>
          <p:nvPr userDrawn="1">
            <p:custDataLst>
              <p:tags r:id="rId6"/>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19" name="Picture 1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0" name="Rectangle 19"/>
          <p:cNvSpPr>
            <a:spLocks noChangeArrowheads="1"/>
          </p:cNvSpPr>
          <p:nvPr userDrawn="1">
            <p:custDataLst>
              <p:tags r:id="rId7"/>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E0346CA7-C214-4094-9F1E-2C10CC8B70A2}" type="datetime1">
              <a:rPr lang="en-US" smtClean="0"/>
              <a:pPr/>
              <a:t>7/16/2021</a:t>
            </a:fld>
            <a:endParaRPr lang="en-GB" dirty="0"/>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DC5B756C-3B34-4B99-91F8-26A53EA0962E}" type="slidenum">
              <a:rPr lang="en-GB" smtClean="0"/>
              <a:pPr/>
              <a:t>‹#›</a:t>
            </a:fld>
            <a:endParaRPr lang="en-GB" dirty="0"/>
          </a:p>
        </p:txBody>
      </p:sp>
    </p:spTree>
    <p:extLst>
      <p:ext uri="{BB962C8B-B14F-4D97-AF65-F5344CB8AC3E}">
        <p14:creationId xmlns:p14="http://schemas.microsoft.com/office/powerpoint/2010/main" val="428064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tags" Target="../tags/tag6.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tags" Target="../tags/tag9.xml"/><Relationship Id="rId10"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50" name="Object 126"/>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16" imgW="360" imgH="360" progId="">
                  <p:embed/>
                </p:oleObj>
              </mc:Choice>
              <mc:Fallback>
                <p:oleObj name="think-cell Slide" r:id="rId16" imgW="360" imgH="360" progId="">
                  <p:embed/>
                  <p:pic>
                    <p:nvPicPr>
                      <p:cNvPr id="0" name="Picture 54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2" name="Title Placeholder 1"/>
          <p:cNvSpPr>
            <a:spLocks noGrp="1"/>
          </p:cNvSpPr>
          <p:nvPr>
            <p:ph type="title"/>
            <p:custDataLst>
              <p:tags r:id="rId9"/>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a:t>Cliquez pour modifier le style du titre</a:t>
            </a:r>
            <a:endParaRPr lang="en-US"/>
          </a:p>
        </p:txBody>
      </p:sp>
      <p:sp>
        <p:nvSpPr>
          <p:cNvPr id="1153" name="Text Placeholder 2"/>
          <p:cNvSpPr>
            <a:spLocks noGrp="1"/>
          </p:cNvSpPr>
          <p:nvPr>
            <p:ph type="body" idx="1"/>
            <p:custDataLst>
              <p:tags r:id="rId10"/>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a:t>Click to edit Master text style</a:t>
            </a:r>
          </a:p>
          <a:p>
            <a:pPr lvl="1"/>
            <a:r>
              <a:rPr lang="en-US"/>
              <a:t>Text style level 2</a:t>
            </a:r>
          </a:p>
          <a:p>
            <a:pPr lvl="2"/>
            <a:r>
              <a:rPr lang="en-US"/>
              <a:t>Text style level 3</a:t>
            </a:r>
          </a:p>
          <a:p>
            <a:pPr lvl="3"/>
            <a:r>
              <a:rPr lang="en-US"/>
              <a:t>Text style level 4</a:t>
            </a:r>
          </a:p>
        </p:txBody>
      </p:sp>
      <p:sp>
        <p:nvSpPr>
          <p:cNvPr id="16" name="Freeform 4"/>
          <p:cNvSpPr>
            <a:spLocks/>
          </p:cNvSpPr>
          <p:nvPr>
            <p:custDataLst>
              <p:tags r:id="rId11"/>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cxnSp>
        <p:nvCxnSpPr>
          <p:cNvPr id="14" name="Straight Connector 5"/>
          <p:cNvCxnSpPr/>
          <p:nvPr>
            <p:custDataLst>
              <p:tags r:id="rId12"/>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Box 10"/>
          <p:cNvSpPr txBox="1">
            <a:spLocks noChangeArrowheads="1"/>
          </p:cNvSpPr>
          <p:nvPr>
            <p:custDataLst>
              <p:tags r:id="rId13"/>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20" name="Rectangle 12"/>
          <p:cNvSpPr>
            <a:spLocks noChangeArrowheads="1"/>
          </p:cNvSpPr>
          <p:nvPr>
            <p:custDataLst>
              <p:tags r:id="rId14"/>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21" name="Picture 2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15" name="Rectangle 14"/>
          <p:cNvSpPr>
            <a:spLocks noChangeArrowheads="1"/>
          </p:cNvSpPr>
          <p:nvPr>
            <p:custDataLst>
              <p:tags r:id="rId15"/>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 bg1="lt1" tx1="dk1" bg2="lt2" tx2="dk2" accent1="accent1" accent2="accent2" accent3="accent3" accent4="accent4" accent5="accent5" accent6="accent6" hlink="hlink" folHlink="folHlink"/>
  <p:sldLayoutIdLst>
    <p:sldLayoutId id="2147483954" r:id="rId1"/>
    <p:sldLayoutId id="2147483957" r:id="rId2"/>
    <p:sldLayoutId id="2147483958" r:id="rId3"/>
    <p:sldLayoutId id="2147483959" r:id="rId4"/>
    <p:sldLayoutId id="2147483960" r:id="rId5"/>
    <p:sldLayoutId id="2147483961" r:id="rId6"/>
  </p:sldLayoutIdLst>
  <p:hf sldNum="0" hdr="0" ftr="0" dt="0"/>
  <p:txStyles>
    <p:titleStyle>
      <a:lvl1pPr algn="l" defTabSz="912813"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hyperlink" Target="https://www.mongodb.com/" TargetMode="External"/><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hyperlink" Target="https://www.sqlite.org/"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4.png"/><Relationship Id="rId12" Type="http://schemas.openxmlformats.org/officeDocument/2006/relationships/customXml" Target="../ink/ink5.xml"/><Relationship Id="rId2" Type="http://schemas.openxmlformats.org/officeDocument/2006/relationships/notesSlide" Target="../notesSlides/notesSlide49.xml"/><Relationship Id="rId1" Type="http://schemas.openxmlformats.org/officeDocument/2006/relationships/slideLayout" Target="../slideLayouts/slideLayout5.xml"/><Relationship Id="rId6" Type="http://schemas.openxmlformats.org/officeDocument/2006/relationships/customXml" Target="../ink/ink2.xml"/><Relationship Id="rId11" Type="http://schemas.openxmlformats.org/officeDocument/2006/relationships/image" Target="../media/image36.png"/><Relationship Id="rId5" Type="http://schemas.openxmlformats.org/officeDocument/2006/relationships/image" Target="../media/image33.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32.png"/><Relationship Id="rId7"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5.xml"/><Relationship Id="rId6" Type="http://schemas.openxmlformats.org/officeDocument/2006/relationships/customXml" Target="../ink/ink7.xml"/><Relationship Id="rId5" Type="http://schemas.openxmlformats.org/officeDocument/2006/relationships/image" Target="../media/image38.png"/><Relationship Id="rId4" Type="http://schemas.openxmlformats.org/officeDocument/2006/relationships/customXml" Target="../ink/ink6.xml"/><Relationship Id="rId9" Type="http://schemas.openxmlformats.org/officeDocument/2006/relationships/image" Target="../media/image40.png"/></Relationships>
</file>

<file path=ppt/slides/_rels/slide51.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image" Target="../media/image32.png"/><Relationship Id="rId7" Type="http://schemas.openxmlformats.org/officeDocument/2006/relationships/image" Target="../media/image42.png"/><Relationship Id="rId2" Type="http://schemas.openxmlformats.org/officeDocument/2006/relationships/notesSlide" Target="../notesSlides/notesSlide51.xml"/><Relationship Id="rId1" Type="http://schemas.openxmlformats.org/officeDocument/2006/relationships/slideLayout" Target="../slideLayouts/slideLayout5.xml"/><Relationship Id="rId6" Type="http://schemas.openxmlformats.org/officeDocument/2006/relationships/customXml" Target="../ink/ink10.xml"/><Relationship Id="rId5" Type="http://schemas.openxmlformats.org/officeDocument/2006/relationships/image" Target="../media/image41.png"/><Relationship Id="rId4" Type="http://schemas.openxmlformats.org/officeDocument/2006/relationships/customXml" Target="../ink/ink9.xml"/><Relationship Id="rId9" Type="http://schemas.openxmlformats.org/officeDocument/2006/relationships/image" Target="../media/image43.png"/></Relationships>
</file>

<file path=ppt/slides/_rels/slide52.xml.rels><?xml version="1.0" encoding="UTF-8" standalone="yes"?>
<Relationships xmlns="http://schemas.openxmlformats.org/package/2006/relationships"><Relationship Id="rId8" Type="http://schemas.openxmlformats.org/officeDocument/2006/relationships/customXml" Target="../ink/ink14.xml"/><Relationship Id="rId3" Type="http://schemas.openxmlformats.org/officeDocument/2006/relationships/image" Target="../media/image32.png"/><Relationship Id="rId7" Type="http://schemas.openxmlformats.org/officeDocument/2006/relationships/image" Target="../media/image45.png"/><Relationship Id="rId2" Type="http://schemas.openxmlformats.org/officeDocument/2006/relationships/notesSlide" Target="../notesSlides/notesSlide52.xml"/><Relationship Id="rId1" Type="http://schemas.openxmlformats.org/officeDocument/2006/relationships/slideLayout" Target="../slideLayouts/slideLayout5.xml"/><Relationship Id="rId6" Type="http://schemas.openxmlformats.org/officeDocument/2006/relationships/customXml" Target="../ink/ink13.xml"/><Relationship Id="rId5" Type="http://schemas.openxmlformats.org/officeDocument/2006/relationships/image" Target="../media/image44.png"/><Relationship Id="rId4" Type="http://schemas.openxmlformats.org/officeDocument/2006/relationships/customXml" Target="../ink/ink12.xml"/><Relationship Id="rId9" Type="http://schemas.openxmlformats.org/officeDocument/2006/relationships/image" Target="../media/image46.png"/></Relationships>
</file>

<file path=ppt/slides/_rels/slide53.xml.rels><?xml version="1.0" encoding="UTF-8" standalone="yes"?>
<Relationships xmlns="http://schemas.openxmlformats.org/package/2006/relationships"><Relationship Id="rId8" Type="http://schemas.openxmlformats.org/officeDocument/2006/relationships/customXml" Target="../ink/ink17.xml"/><Relationship Id="rId3" Type="http://schemas.openxmlformats.org/officeDocument/2006/relationships/image" Target="../media/image32.png"/><Relationship Id="rId7" Type="http://schemas.openxmlformats.org/officeDocument/2006/relationships/image" Target="../media/image48.png"/><Relationship Id="rId2" Type="http://schemas.openxmlformats.org/officeDocument/2006/relationships/notesSlide" Target="../notesSlides/notesSlide53.xml"/><Relationship Id="rId1" Type="http://schemas.openxmlformats.org/officeDocument/2006/relationships/slideLayout" Target="../slideLayouts/slideLayout5.xml"/><Relationship Id="rId6" Type="http://schemas.openxmlformats.org/officeDocument/2006/relationships/customXml" Target="../ink/ink16.xml"/><Relationship Id="rId5" Type="http://schemas.openxmlformats.org/officeDocument/2006/relationships/image" Target="../media/image47.png"/><Relationship Id="rId4" Type="http://schemas.openxmlformats.org/officeDocument/2006/relationships/customXml" Target="../ink/ink15.xml"/><Relationship Id="rId9" Type="http://schemas.openxmlformats.org/officeDocument/2006/relationships/image" Target="../media/image49.png"/></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48.png"/><Relationship Id="rId2" Type="http://schemas.openxmlformats.org/officeDocument/2006/relationships/notesSlide" Target="../notesSlides/notesSlide54.xml"/><Relationship Id="rId1" Type="http://schemas.openxmlformats.org/officeDocument/2006/relationships/slideLayout" Target="../slideLayouts/slideLayout5.xml"/><Relationship Id="rId6" Type="http://schemas.openxmlformats.org/officeDocument/2006/relationships/customXml" Target="../ink/ink19.xml"/><Relationship Id="rId5" Type="http://schemas.openxmlformats.org/officeDocument/2006/relationships/image" Target="../media/image47.png"/><Relationship Id="rId4" Type="http://schemas.openxmlformats.org/officeDocument/2006/relationships/customXml" Target="../ink/ink18.xml"/></Relationships>
</file>

<file path=ppt/slides/_rels/slide55.xml.rels><?xml version="1.0" encoding="UTF-8" standalone="yes"?>
<Relationships xmlns="http://schemas.openxmlformats.org/package/2006/relationships"><Relationship Id="rId8" Type="http://schemas.openxmlformats.org/officeDocument/2006/relationships/customXml" Target="../ink/ink22.xml"/><Relationship Id="rId13" Type="http://schemas.openxmlformats.org/officeDocument/2006/relationships/image" Target="../media/image54.png"/><Relationship Id="rId3" Type="http://schemas.openxmlformats.org/officeDocument/2006/relationships/image" Target="../media/image32.png"/><Relationship Id="rId7" Type="http://schemas.openxmlformats.org/officeDocument/2006/relationships/image" Target="../media/image51.png"/><Relationship Id="rId12" Type="http://schemas.openxmlformats.org/officeDocument/2006/relationships/customXml" Target="../ink/ink24.xml"/><Relationship Id="rId2" Type="http://schemas.openxmlformats.org/officeDocument/2006/relationships/notesSlide" Target="../notesSlides/notesSlide55.xml"/><Relationship Id="rId1" Type="http://schemas.openxmlformats.org/officeDocument/2006/relationships/slideLayout" Target="../slideLayouts/slideLayout5.xml"/><Relationship Id="rId6" Type="http://schemas.openxmlformats.org/officeDocument/2006/relationships/customXml" Target="../ink/ink21.xml"/><Relationship Id="rId11" Type="http://schemas.openxmlformats.org/officeDocument/2006/relationships/image" Target="../media/image53.png"/><Relationship Id="rId5" Type="http://schemas.openxmlformats.org/officeDocument/2006/relationships/image" Target="../media/image50.png"/><Relationship Id="rId10" Type="http://schemas.openxmlformats.org/officeDocument/2006/relationships/customXml" Target="../ink/ink23.xml"/><Relationship Id="rId4" Type="http://schemas.openxmlformats.org/officeDocument/2006/relationships/customXml" Target="../ink/ink20.xml"/><Relationship Id="rId9" Type="http://schemas.openxmlformats.org/officeDocument/2006/relationships/image" Target="../media/image52.png"/></Relationships>
</file>

<file path=ppt/slides/_rels/slide56.xml.rels><?xml version="1.0" encoding="UTF-8" standalone="yes"?>
<Relationships xmlns="http://schemas.openxmlformats.org/package/2006/relationships"><Relationship Id="rId8" Type="http://schemas.openxmlformats.org/officeDocument/2006/relationships/customXml" Target="../ink/ink27.xml"/><Relationship Id="rId13" Type="http://schemas.openxmlformats.org/officeDocument/2006/relationships/image" Target="../media/image59.png"/><Relationship Id="rId3" Type="http://schemas.openxmlformats.org/officeDocument/2006/relationships/image" Target="../media/image32.png"/><Relationship Id="rId7" Type="http://schemas.openxmlformats.org/officeDocument/2006/relationships/image" Target="../media/image56.png"/><Relationship Id="rId12" Type="http://schemas.openxmlformats.org/officeDocument/2006/relationships/customXml" Target="../ink/ink29.xml"/><Relationship Id="rId2" Type="http://schemas.openxmlformats.org/officeDocument/2006/relationships/notesSlide" Target="../notesSlides/notesSlide56.xml"/><Relationship Id="rId1" Type="http://schemas.openxmlformats.org/officeDocument/2006/relationships/slideLayout" Target="../slideLayouts/slideLayout5.xml"/><Relationship Id="rId6" Type="http://schemas.openxmlformats.org/officeDocument/2006/relationships/customXml" Target="../ink/ink26.xml"/><Relationship Id="rId11" Type="http://schemas.openxmlformats.org/officeDocument/2006/relationships/image" Target="../media/image58.png"/><Relationship Id="rId5" Type="http://schemas.openxmlformats.org/officeDocument/2006/relationships/image" Target="../media/image55.png"/><Relationship Id="rId10" Type="http://schemas.openxmlformats.org/officeDocument/2006/relationships/customXml" Target="../ink/ink28.xml"/><Relationship Id="rId4" Type="http://schemas.openxmlformats.org/officeDocument/2006/relationships/customXml" Target="../ink/ink25.xml"/><Relationship Id="rId9" Type="http://schemas.openxmlformats.org/officeDocument/2006/relationships/image" Target="../media/image57.png"/></Relationships>
</file>

<file path=ppt/slides/_rels/slide57.xml.rels><?xml version="1.0" encoding="UTF-8" standalone="yes"?>
<Relationships xmlns="http://schemas.openxmlformats.org/package/2006/relationships"><Relationship Id="rId8" Type="http://schemas.openxmlformats.org/officeDocument/2006/relationships/customXml" Target="../ink/ink32.xml"/><Relationship Id="rId3" Type="http://schemas.openxmlformats.org/officeDocument/2006/relationships/image" Target="../media/image32.png"/><Relationship Id="rId7" Type="http://schemas.openxmlformats.org/officeDocument/2006/relationships/image" Target="../media/image56.png"/><Relationship Id="rId2" Type="http://schemas.openxmlformats.org/officeDocument/2006/relationships/notesSlide" Target="../notesSlides/notesSlide57.xml"/><Relationship Id="rId1" Type="http://schemas.openxmlformats.org/officeDocument/2006/relationships/slideLayout" Target="../slideLayouts/slideLayout5.xml"/><Relationship Id="rId6" Type="http://schemas.openxmlformats.org/officeDocument/2006/relationships/customXml" Target="../ink/ink31.xml"/><Relationship Id="rId11" Type="http://schemas.openxmlformats.org/officeDocument/2006/relationships/image" Target="../media/image58.png"/><Relationship Id="rId5" Type="http://schemas.openxmlformats.org/officeDocument/2006/relationships/image" Target="../media/image55.png"/><Relationship Id="rId10" Type="http://schemas.openxmlformats.org/officeDocument/2006/relationships/customXml" Target="../ink/ink33.xml"/><Relationship Id="rId4" Type="http://schemas.openxmlformats.org/officeDocument/2006/relationships/customXml" Target="../ink/ink30.xml"/><Relationship Id="rId9" Type="http://schemas.openxmlformats.org/officeDocument/2006/relationships/image" Target="../media/image57.png"/></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61.png"/><Relationship Id="rId2" Type="http://schemas.openxmlformats.org/officeDocument/2006/relationships/notesSlide" Target="../notesSlides/notesSlide58.xml"/><Relationship Id="rId1" Type="http://schemas.openxmlformats.org/officeDocument/2006/relationships/slideLayout" Target="../slideLayouts/slideLayout5.xml"/><Relationship Id="rId6" Type="http://schemas.openxmlformats.org/officeDocument/2006/relationships/customXml" Target="../ink/ink35.xml"/><Relationship Id="rId5" Type="http://schemas.openxmlformats.org/officeDocument/2006/relationships/image" Target="../media/image60.png"/><Relationship Id="rId4" Type="http://schemas.openxmlformats.org/officeDocument/2006/relationships/customXml" Target="../ink/ink34.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63.png"/><Relationship Id="rId2" Type="http://schemas.openxmlformats.org/officeDocument/2006/relationships/notesSlide" Target="../notesSlides/notesSlide59.xml"/><Relationship Id="rId1" Type="http://schemas.openxmlformats.org/officeDocument/2006/relationships/slideLayout" Target="../slideLayouts/slideLayout5.xml"/><Relationship Id="rId6" Type="http://schemas.openxmlformats.org/officeDocument/2006/relationships/customXml" Target="../ink/ink37.xml"/><Relationship Id="rId5" Type="http://schemas.openxmlformats.org/officeDocument/2006/relationships/image" Target="../media/image62.png"/><Relationship Id="rId4" Type="http://schemas.openxmlformats.org/officeDocument/2006/relationships/customXml" Target="../ink/ink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65.png"/><Relationship Id="rId2" Type="http://schemas.openxmlformats.org/officeDocument/2006/relationships/notesSlide" Target="../notesSlides/notesSlide60.xml"/><Relationship Id="rId1" Type="http://schemas.openxmlformats.org/officeDocument/2006/relationships/slideLayout" Target="../slideLayouts/slideLayout5.xml"/><Relationship Id="rId6" Type="http://schemas.openxmlformats.org/officeDocument/2006/relationships/customXml" Target="../ink/ink39.xml"/><Relationship Id="rId5" Type="http://schemas.openxmlformats.org/officeDocument/2006/relationships/image" Target="../media/image64.png"/><Relationship Id="rId4" Type="http://schemas.openxmlformats.org/officeDocument/2006/relationships/customXml" Target="../ink/ink38.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5.xml"/><Relationship Id="rId5" Type="http://schemas.openxmlformats.org/officeDocument/2006/relationships/image" Target="../media/image64.png"/><Relationship Id="rId4" Type="http://schemas.openxmlformats.org/officeDocument/2006/relationships/customXml" Target="../ink/ink40.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5.xml"/><Relationship Id="rId5" Type="http://schemas.openxmlformats.org/officeDocument/2006/relationships/image" Target="../media/image66.png"/><Relationship Id="rId4" Type="http://schemas.openxmlformats.org/officeDocument/2006/relationships/customXml" Target="../ink/ink41.xml"/></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3.xml"/><Relationship Id="rId1" Type="http://schemas.openxmlformats.org/officeDocument/2006/relationships/slideLayout" Target="../slideLayouts/slideLayout5.xml"/><Relationship Id="rId5" Type="http://schemas.openxmlformats.org/officeDocument/2006/relationships/image" Target="../media/image67.png"/><Relationship Id="rId4" Type="http://schemas.openxmlformats.org/officeDocument/2006/relationships/customXml" Target="../ink/ink42.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6" Type="http://schemas.openxmlformats.org/officeDocument/2006/relationships/customXml" Target="../ink/ink54.xml"/><Relationship Id="rId21" Type="http://schemas.openxmlformats.org/officeDocument/2006/relationships/image" Target="../media/image76.png"/><Relationship Id="rId34" Type="http://schemas.openxmlformats.org/officeDocument/2006/relationships/customXml" Target="../ink/ink58.xml"/><Relationship Id="rId42" Type="http://schemas.openxmlformats.org/officeDocument/2006/relationships/customXml" Target="../ink/ink62.xml"/><Relationship Id="rId47" Type="http://schemas.openxmlformats.org/officeDocument/2006/relationships/image" Target="../media/image89.png"/><Relationship Id="rId50" Type="http://schemas.openxmlformats.org/officeDocument/2006/relationships/customXml" Target="../ink/ink66.xml"/><Relationship Id="rId55" Type="http://schemas.openxmlformats.org/officeDocument/2006/relationships/image" Target="../media/image93.png"/><Relationship Id="rId63" Type="http://schemas.openxmlformats.org/officeDocument/2006/relationships/image" Target="../media/image97.png"/><Relationship Id="rId7" Type="http://schemas.openxmlformats.org/officeDocument/2006/relationships/image" Target="../media/image69.png"/><Relationship Id="rId2" Type="http://schemas.openxmlformats.org/officeDocument/2006/relationships/notesSlide" Target="../notesSlides/notesSlide65.xml"/><Relationship Id="rId16" Type="http://schemas.openxmlformats.org/officeDocument/2006/relationships/customXml" Target="../ink/ink49.xml"/><Relationship Id="rId29" Type="http://schemas.openxmlformats.org/officeDocument/2006/relationships/image" Target="../media/image80.png"/><Relationship Id="rId11" Type="http://schemas.openxmlformats.org/officeDocument/2006/relationships/image" Target="../media/image71.png"/><Relationship Id="rId24" Type="http://schemas.openxmlformats.org/officeDocument/2006/relationships/customXml" Target="../ink/ink53.xml"/><Relationship Id="rId32" Type="http://schemas.openxmlformats.org/officeDocument/2006/relationships/customXml" Target="../ink/ink57.xml"/><Relationship Id="rId37" Type="http://schemas.openxmlformats.org/officeDocument/2006/relationships/image" Target="../media/image84.png"/><Relationship Id="rId40" Type="http://schemas.openxmlformats.org/officeDocument/2006/relationships/customXml" Target="../ink/ink61.xml"/><Relationship Id="rId45" Type="http://schemas.openxmlformats.org/officeDocument/2006/relationships/image" Target="../media/image88.png"/><Relationship Id="rId53" Type="http://schemas.openxmlformats.org/officeDocument/2006/relationships/image" Target="../media/image92.png"/><Relationship Id="rId58" Type="http://schemas.openxmlformats.org/officeDocument/2006/relationships/customXml" Target="../ink/ink70.xml"/><Relationship Id="rId5" Type="http://schemas.openxmlformats.org/officeDocument/2006/relationships/image" Target="../media/image68.png"/><Relationship Id="rId61" Type="http://schemas.openxmlformats.org/officeDocument/2006/relationships/image" Target="../media/image96.png"/><Relationship Id="rId19" Type="http://schemas.openxmlformats.org/officeDocument/2006/relationships/image" Target="../media/image75.png"/><Relationship Id="rId14" Type="http://schemas.openxmlformats.org/officeDocument/2006/relationships/customXml" Target="../ink/ink48.xml"/><Relationship Id="rId22" Type="http://schemas.openxmlformats.org/officeDocument/2006/relationships/customXml" Target="../ink/ink52.xml"/><Relationship Id="rId27" Type="http://schemas.openxmlformats.org/officeDocument/2006/relationships/image" Target="../media/image79.png"/><Relationship Id="rId30" Type="http://schemas.openxmlformats.org/officeDocument/2006/relationships/customXml" Target="../ink/ink56.xml"/><Relationship Id="rId35" Type="http://schemas.openxmlformats.org/officeDocument/2006/relationships/image" Target="../media/image83.png"/><Relationship Id="rId43" Type="http://schemas.openxmlformats.org/officeDocument/2006/relationships/image" Target="../media/image87.png"/><Relationship Id="rId48" Type="http://schemas.openxmlformats.org/officeDocument/2006/relationships/customXml" Target="../ink/ink65.xml"/><Relationship Id="rId56" Type="http://schemas.openxmlformats.org/officeDocument/2006/relationships/customXml" Target="../ink/ink69.xml"/><Relationship Id="rId64" Type="http://schemas.openxmlformats.org/officeDocument/2006/relationships/customXml" Target="../ink/ink73.xml"/><Relationship Id="rId8" Type="http://schemas.openxmlformats.org/officeDocument/2006/relationships/customXml" Target="../ink/ink45.xml"/><Relationship Id="rId51" Type="http://schemas.openxmlformats.org/officeDocument/2006/relationships/image" Target="../media/image91.png"/><Relationship Id="rId3" Type="http://schemas.openxmlformats.org/officeDocument/2006/relationships/image" Target="../media/image32.png"/><Relationship Id="rId12" Type="http://schemas.openxmlformats.org/officeDocument/2006/relationships/customXml" Target="../ink/ink47.xml"/><Relationship Id="rId17" Type="http://schemas.openxmlformats.org/officeDocument/2006/relationships/image" Target="../media/image74.png"/><Relationship Id="rId25" Type="http://schemas.openxmlformats.org/officeDocument/2006/relationships/image" Target="../media/image78.png"/><Relationship Id="rId33" Type="http://schemas.openxmlformats.org/officeDocument/2006/relationships/image" Target="../media/image82.png"/><Relationship Id="rId38" Type="http://schemas.openxmlformats.org/officeDocument/2006/relationships/customXml" Target="../ink/ink60.xml"/><Relationship Id="rId46" Type="http://schemas.openxmlformats.org/officeDocument/2006/relationships/customXml" Target="../ink/ink64.xml"/><Relationship Id="rId59" Type="http://schemas.openxmlformats.org/officeDocument/2006/relationships/image" Target="../media/image95.png"/><Relationship Id="rId20" Type="http://schemas.openxmlformats.org/officeDocument/2006/relationships/customXml" Target="../ink/ink51.xml"/><Relationship Id="rId41" Type="http://schemas.openxmlformats.org/officeDocument/2006/relationships/image" Target="../media/image86.png"/><Relationship Id="rId54" Type="http://schemas.openxmlformats.org/officeDocument/2006/relationships/customXml" Target="../ink/ink68.xml"/><Relationship Id="rId62" Type="http://schemas.openxmlformats.org/officeDocument/2006/relationships/customXml" Target="../ink/ink72.xml"/><Relationship Id="rId1" Type="http://schemas.openxmlformats.org/officeDocument/2006/relationships/slideLayout" Target="../slideLayouts/slideLayout5.xml"/><Relationship Id="rId6" Type="http://schemas.openxmlformats.org/officeDocument/2006/relationships/customXml" Target="../ink/ink44.xml"/><Relationship Id="rId15" Type="http://schemas.openxmlformats.org/officeDocument/2006/relationships/image" Target="../media/image73.png"/><Relationship Id="rId23" Type="http://schemas.openxmlformats.org/officeDocument/2006/relationships/image" Target="../media/image77.png"/><Relationship Id="rId28" Type="http://schemas.openxmlformats.org/officeDocument/2006/relationships/customXml" Target="../ink/ink55.xml"/><Relationship Id="rId36" Type="http://schemas.openxmlformats.org/officeDocument/2006/relationships/customXml" Target="../ink/ink59.xml"/><Relationship Id="rId49" Type="http://schemas.openxmlformats.org/officeDocument/2006/relationships/image" Target="../media/image90.png"/><Relationship Id="rId57" Type="http://schemas.openxmlformats.org/officeDocument/2006/relationships/image" Target="../media/image94.png"/><Relationship Id="rId10" Type="http://schemas.openxmlformats.org/officeDocument/2006/relationships/customXml" Target="../ink/ink46.xml"/><Relationship Id="rId31" Type="http://schemas.openxmlformats.org/officeDocument/2006/relationships/image" Target="../media/image81.png"/><Relationship Id="rId44" Type="http://schemas.openxmlformats.org/officeDocument/2006/relationships/customXml" Target="../ink/ink63.xml"/><Relationship Id="rId52" Type="http://schemas.openxmlformats.org/officeDocument/2006/relationships/customXml" Target="../ink/ink67.xml"/><Relationship Id="rId60" Type="http://schemas.openxmlformats.org/officeDocument/2006/relationships/customXml" Target="../ink/ink71.xml"/><Relationship Id="rId65" Type="http://schemas.openxmlformats.org/officeDocument/2006/relationships/image" Target="../media/image98.png"/><Relationship Id="rId4" Type="http://schemas.openxmlformats.org/officeDocument/2006/relationships/customXml" Target="../ink/ink43.xml"/><Relationship Id="rId9" Type="http://schemas.openxmlformats.org/officeDocument/2006/relationships/image" Target="../media/image70.png"/><Relationship Id="rId13" Type="http://schemas.openxmlformats.org/officeDocument/2006/relationships/image" Target="../media/image72.png"/><Relationship Id="rId18" Type="http://schemas.openxmlformats.org/officeDocument/2006/relationships/customXml" Target="../ink/ink50.xml"/><Relationship Id="rId39" Type="http://schemas.openxmlformats.org/officeDocument/2006/relationships/image" Target="../media/image85.png"/></Relationships>
</file>

<file path=ppt/slides/_rels/slide66.xml.rels><?xml version="1.0" encoding="UTF-8" standalone="yes"?>
<Relationships xmlns="http://schemas.openxmlformats.org/package/2006/relationships"><Relationship Id="rId13" Type="http://schemas.openxmlformats.org/officeDocument/2006/relationships/image" Target="../media/image103.png"/><Relationship Id="rId18" Type="http://schemas.openxmlformats.org/officeDocument/2006/relationships/customXml" Target="../ink/ink81.xml"/><Relationship Id="rId26" Type="http://schemas.openxmlformats.org/officeDocument/2006/relationships/customXml" Target="../ink/ink85.xml"/><Relationship Id="rId39" Type="http://schemas.openxmlformats.org/officeDocument/2006/relationships/image" Target="../media/image116.png"/><Relationship Id="rId21" Type="http://schemas.openxmlformats.org/officeDocument/2006/relationships/image" Target="../media/image107.png"/><Relationship Id="rId34" Type="http://schemas.openxmlformats.org/officeDocument/2006/relationships/customXml" Target="../ink/ink89.xml"/><Relationship Id="rId42" Type="http://schemas.openxmlformats.org/officeDocument/2006/relationships/customXml" Target="../ink/ink93.xml"/><Relationship Id="rId47" Type="http://schemas.openxmlformats.org/officeDocument/2006/relationships/image" Target="../media/image120.png"/><Relationship Id="rId50" Type="http://schemas.openxmlformats.org/officeDocument/2006/relationships/customXml" Target="../ink/ink97.xml"/><Relationship Id="rId55" Type="http://schemas.openxmlformats.org/officeDocument/2006/relationships/image" Target="../media/image124.png"/><Relationship Id="rId7" Type="http://schemas.openxmlformats.org/officeDocument/2006/relationships/image" Target="../media/image100.png"/><Relationship Id="rId2" Type="http://schemas.openxmlformats.org/officeDocument/2006/relationships/notesSlide" Target="../notesSlides/notesSlide66.xml"/><Relationship Id="rId16" Type="http://schemas.openxmlformats.org/officeDocument/2006/relationships/customXml" Target="../ink/ink80.xml"/><Relationship Id="rId29" Type="http://schemas.openxmlformats.org/officeDocument/2006/relationships/image" Target="../media/image111.png"/><Relationship Id="rId11" Type="http://schemas.openxmlformats.org/officeDocument/2006/relationships/image" Target="../media/image102.png"/><Relationship Id="rId24" Type="http://schemas.openxmlformats.org/officeDocument/2006/relationships/customXml" Target="../ink/ink84.xml"/><Relationship Id="rId32" Type="http://schemas.openxmlformats.org/officeDocument/2006/relationships/customXml" Target="../ink/ink88.xml"/><Relationship Id="rId37" Type="http://schemas.openxmlformats.org/officeDocument/2006/relationships/image" Target="../media/image115.png"/><Relationship Id="rId40" Type="http://schemas.openxmlformats.org/officeDocument/2006/relationships/customXml" Target="../ink/ink92.xml"/><Relationship Id="rId45" Type="http://schemas.openxmlformats.org/officeDocument/2006/relationships/image" Target="../media/image119.png"/><Relationship Id="rId53" Type="http://schemas.openxmlformats.org/officeDocument/2006/relationships/image" Target="../media/image123.png"/><Relationship Id="rId58" Type="http://schemas.openxmlformats.org/officeDocument/2006/relationships/customXml" Target="../ink/ink101.xml"/><Relationship Id="rId5" Type="http://schemas.openxmlformats.org/officeDocument/2006/relationships/image" Target="../media/image99.png"/><Relationship Id="rId19" Type="http://schemas.openxmlformats.org/officeDocument/2006/relationships/image" Target="../media/image106.png"/><Relationship Id="rId4" Type="http://schemas.openxmlformats.org/officeDocument/2006/relationships/customXml" Target="../ink/ink74.xml"/><Relationship Id="rId9" Type="http://schemas.openxmlformats.org/officeDocument/2006/relationships/image" Target="../media/image101.png"/><Relationship Id="rId14" Type="http://schemas.openxmlformats.org/officeDocument/2006/relationships/customXml" Target="../ink/ink79.xml"/><Relationship Id="rId22" Type="http://schemas.openxmlformats.org/officeDocument/2006/relationships/customXml" Target="../ink/ink83.xml"/><Relationship Id="rId27" Type="http://schemas.openxmlformats.org/officeDocument/2006/relationships/image" Target="../media/image110.png"/><Relationship Id="rId30" Type="http://schemas.openxmlformats.org/officeDocument/2006/relationships/customXml" Target="../ink/ink87.xml"/><Relationship Id="rId35" Type="http://schemas.openxmlformats.org/officeDocument/2006/relationships/image" Target="../media/image114.png"/><Relationship Id="rId43" Type="http://schemas.openxmlformats.org/officeDocument/2006/relationships/image" Target="../media/image118.png"/><Relationship Id="rId48" Type="http://schemas.openxmlformats.org/officeDocument/2006/relationships/customXml" Target="../ink/ink96.xml"/><Relationship Id="rId56" Type="http://schemas.openxmlformats.org/officeDocument/2006/relationships/customXml" Target="../ink/ink100.xml"/><Relationship Id="rId8" Type="http://schemas.openxmlformats.org/officeDocument/2006/relationships/customXml" Target="../ink/ink76.xml"/><Relationship Id="rId51" Type="http://schemas.openxmlformats.org/officeDocument/2006/relationships/image" Target="../media/image122.png"/><Relationship Id="rId3" Type="http://schemas.openxmlformats.org/officeDocument/2006/relationships/image" Target="../media/image32.png"/><Relationship Id="rId12" Type="http://schemas.openxmlformats.org/officeDocument/2006/relationships/customXml" Target="../ink/ink78.xml"/><Relationship Id="rId17" Type="http://schemas.openxmlformats.org/officeDocument/2006/relationships/image" Target="../media/image105.png"/><Relationship Id="rId25" Type="http://schemas.openxmlformats.org/officeDocument/2006/relationships/image" Target="../media/image109.png"/><Relationship Id="rId33" Type="http://schemas.openxmlformats.org/officeDocument/2006/relationships/image" Target="../media/image113.png"/><Relationship Id="rId38" Type="http://schemas.openxmlformats.org/officeDocument/2006/relationships/customXml" Target="../ink/ink91.xml"/><Relationship Id="rId46" Type="http://schemas.openxmlformats.org/officeDocument/2006/relationships/customXml" Target="../ink/ink95.xml"/><Relationship Id="rId59" Type="http://schemas.openxmlformats.org/officeDocument/2006/relationships/image" Target="../media/image126.png"/><Relationship Id="rId20" Type="http://schemas.openxmlformats.org/officeDocument/2006/relationships/customXml" Target="../ink/ink82.xml"/><Relationship Id="rId41" Type="http://schemas.openxmlformats.org/officeDocument/2006/relationships/image" Target="../media/image117.png"/><Relationship Id="rId54" Type="http://schemas.openxmlformats.org/officeDocument/2006/relationships/customXml" Target="../ink/ink99.xml"/><Relationship Id="rId1" Type="http://schemas.openxmlformats.org/officeDocument/2006/relationships/slideLayout" Target="../slideLayouts/slideLayout5.xml"/><Relationship Id="rId6" Type="http://schemas.openxmlformats.org/officeDocument/2006/relationships/customXml" Target="../ink/ink75.xml"/><Relationship Id="rId15" Type="http://schemas.openxmlformats.org/officeDocument/2006/relationships/image" Target="../media/image104.png"/><Relationship Id="rId23" Type="http://schemas.openxmlformats.org/officeDocument/2006/relationships/image" Target="../media/image108.png"/><Relationship Id="rId28" Type="http://schemas.openxmlformats.org/officeDocument/2006/relationships/customXml" Target="../ink/ink86.xml"/><Relationship Id="rId36" Type="http://schemas.openxmlformats.org/officeDocument/2006/relationships/customXml" Target="../ink/ink90.xml"/><Relationship Id="rId49" Type="http://schemas.openxmlformats.org/officeDocument/2006/relationships/image" Target="../media/image121.png"/><Relationship Id="rId57" Type="http://schemas.openxmlformats.org/officeDocument/2006/relationships/image" Target="../media/image125.png"/><Relationship Id="rId10" Type="http://schemas.openxmlformats.org/officeDocument/2006/relationships/customXml" Target="../ink/ink77.xml"/><Relationship Id="rId31" Type="http://schemas.openxmlformats.org/officeDocument/2006/relationships/image" Target="../media/image112.png"/><Relationship Id="rId44" Type="http://schemas.openxmlformats.org/officeDocument/2006/relationships/customXml" Target="../ink/ink94.xml"/><Relationship Id="rId52" Type="http://schemas.openxmlformats.org/officeDocument/2006/relationships/customXml" Target="../ink/ink98.xml"/></Relationships>
</file>

<file path=ppt/slides/_rels/slide67.xml.rels><?xml version="1.0" encoding="UTF-8" standalone="yes"?>
<Relationships xmlns="http://schemas.openxmlformats.org/package/2006/relationships"><Relationship Id="rId13" Type="http://schemas.openxmlformats.org/officeDocument/2006/relationships/image" Target="../media/image131.png"/><Relationship Id="rId18" Type="http://schemas.openxmlformats.org/officeDocument/2006/relationships/customXml" Target="../ink/ink109.xml"/><Relationship Id="rId26" Type="http://schemas.openxmlformats.org/officeDocument/2006/relationships/customXml" Target="../ink/ink113.xml"/><Relationship Id="rId3" Type="http://schemas.openxmlformats.org/officeDocument/2006/relationships/image" Target="../media/image32.png"/><Relationship Id="rId21" Type="http://schemas.openxmlformats.org/officeDocument/2006/relationships/image" Target="../media/image135.png"/><Relationship Id="rId34" Type="http://schemas.openxmlformats.org/officeDocument/2006/relationships/customXml" Target="../ink/ink117.xml"/><Relationship Id="rId7" Type="http://schemas.openxmlformats.org/officeDocument/2006/relationships/image" Target="../media/image128.png"/><Relationship Id="rId12" Type="http://schemas.openxmlformats.org/officeDocument/2006/relationships/customXml" Target="../ink/ink106.xml"/><Relationship Id="rId17" Type="http://schemas.openxmlformats.org/officeDocument/2006/relationships/image" Target="../media/image133.png"/><Relationship Id="rId25" Type="http://schemas.openxmlformats.org/officeDocument/2006/relationships/image" Target="../media/image137.png"/><Relationship Id="rId33" Type="http://schemas.openxmlformats.org/officeDocument/2006/relationships/image" Target="../media/image141.png"/><Relationship Id="rId2" Type="http://schemas.openxmlformats.org/officeDocument/2006/relationships/notesSlide" Target="../notesSlides/notesSlide67.xml"/><Relationship Id="rId16" Type="http://schemas.openxmlformats.org/officeDocument/2006/relationships/customXml" Target="../ink/ink108.xml"/><Relationship Id="rId20" Type="http://schemas.openxmlformats.org/officeDocument/2006/relationships/customXml" Target="../ink/ink110.xml"/><Relationship Id="rId29" Type="http://schemas.openxmlformats.org/officeDocument/2006/relationships/image" Target="../media/image139.png"/><Relationship Id="rId1" Type="http://schemas.openxmlformats.org/officeDocument/2006/relationships/slideLayout" Target="../slideLayouts/slideLayout5.xml"/><Relationship Id="rId6" Type="http://schemas.openxmlformats.org/officeDocument/2006/relationships/customXml" Target="../ink/ink103.xml"/><Relationship Id="rId11" Type="http://schemas.openxmlformats.org/officeDocument/2006/relationships/image" Target="../media/image130.png"/><Relationship Id="rId24" Type="http://schemas.openxmlformats.org/officeDocument/2006/relationships/customXml" Target="../ink/ink112.xml"/><Relationship Id="rId32" Type="http://schemas.openxmlformats.org/officeDocument/2006/relationships/customXml" Target="../ink/ink116.xml"/><Relationship Id="rId5" Type="http://schemas.openxmlformats.org/officeDocument/2006/relationships/image" Target="../media/image127.png"/><Relationship Id="rId15" Type="http://schemas.openxmlformats.org/officeDocument/2006/relationships/image" Target="../media/image132.png"/><Relationship Id="rId23" Type="http://schemas.openxmlformats.org/officeDocument/2006/relationships/image" Target="../media/image136.png"/><Relationship Id="rId28" Type="http://schemas.openxmlformats.org/officeDocument/2006/relationships/customXml" Target="../ink/ink114.xml"/><Relationship Id="rId10" Type="http://schemas.openxmlformats.org/officeDocument/2006/relationships/customXml" Target="../ink/ink105.xml"/><Relationship Id="rId19" Type="http://schemas.openxmlformats.org/officeDocument/2006/relationships/image" Target="../media/image134.png"/><Relationship Id="rId31" Type="http://schemas.openxmlformats.org/officeDocument/2006/relationships/image" Target="../media/image140.png"/><Relationship Id="rId4" Type="http://schemas.openxmlformats.org/officeDocument/2006/relationships/customXml" Target="../ink/ink102.xml"/><Relationship Id="rId9" Type="http://schemas.openxmlformats.org/officeDocument/2006/relationships/image" Target="../media/image129.png"/><Relationship Id="rId14" Type="http://schemas.openxmlformats.org/officeDocument/2006/relationships/customXml" Target="../ink/ink107.xml"/><Relationship Id="rId22" Type="http://schemas.openxmlformats.org/officeDocument/2006/relationships/customXml" Target="../ink/ink111.xml"/><Relationship Id="rId27" Type="http://schemas.openxmlformats.org/officeDocument/2006/relationships/image" Target="../media/image138.png"/><Relationship Id="rId30" Type="http://schemas.openxmlformats.org/officeDocument/2006/relationships/customXml" Target="../ink/ink115.xml"/><Relationship Id="rId35" Type="http://schemas.openxmlformats.org/officeDocument/2006/relationships/image" Target="../media/image142.png"/><Relationship Id="rId8" Type="http://schemas.openxmlformats.org/officeDocument/2006/relationships/customXml" Target="../ink/ink104.xml"/></Relationships>
</file>

<file path=ppt/slides/_rels/slide68.xml.rels><?xml version="1.0" encoding="UTF-8" standalone="yes"?>
<Relationships xmlns="http://schemas.openxmlformats.org/package/2006/relationships"><Relationship Id="rId26" Type="http://schemas.openxmlformats.org/officeDocument/2006/relationships/customXml" Target="../ink/ink129.xml"/><Relationship Id="rId21" Type="http://schemas.openxmlformats.org/officeDocument/2006/relationships/image" Target="../media/image151.png"/><Relationship Id="rId34" Type="http://schemas.openxmlformats.org/officeDocument/2006/relationships/customXml" Target="../ink/ink133.xml"/><Relationship Id="rId42" Type="http://schemas.openxmlformats.org/officeDocument/2006/relationships/customXml" Target="../ink/ink137.xml"/><Relationship Id="rId47" Type="http://schemas.openxmlformats.org/officeDocument/2006/relationships/image" Target="../media/image164.png"/><Relationship Id="rId50" Type="http://schemas.openxmlformats.org/officeDocument/2006/relationships/customXml" Target="../ink/ink141.xml"/><Relationship Id="rId55" Type="http://schemas.openxmlformats.org/officeDocument/2006/relationships/image" Target="../media/image168.png"/><Relationship Id="rId63" Type="http://schemas.openxmlformats.org/officeDocument/2006/relationships/image" Target="../media/image172.png"/><Relationship Id="rId7" Type="http://schemas.openxmlformats.org/officeDocument/2006/relationships/image" Target="../media/image144.png"/><Relationship Id="rId2" Type="http://schemas.openxmlformats.org/officeDocument/2006/relationships/notesSlide" Target="../notesSlides/notesSlide68.xml"/><Relationship Id="rId16" Type="http://schemas.openxmlformats.org/officeDocument/2006/relationships/customXml" Target="../ink/ink124.xml"/><Relationship Id="rId29" Type="http://schemas.openxmlformats.org/officeDocument/2006/relationships/image" Target="../media/image155.png"/><Relationship Id="rId11" Type="http://schemas.openxmlformats.org/officeDocument/2006/relationships/image" Target="../media/image146.png"/><Relationship Id="rId24" Type="http://schemas.openxmlformats.org/officeDocument/2006/relationships/customXml" Target="../ink/ink128.xml"/><Relationship Id="rId32" Type="http://schemas.openxmlformats.org/officeDocument/2006/relationships/customXml" Target="../ink/ink132.xml"/><Relationship Id="rId37" Type="http://schemas.openxmlformats.org/officeDocument/2006/relationships/image" Target="../media/image159.png"/><Relationship Id="rId40" Type="http://schemas.openxmlformats.org/officeDocument/2006/relationships/customXml" Target="../ink/ink136.xml"/><Relationship Id="rId45" Type="http://schemas.openxmlformats.org/officeDocument/2006/relationships/image" Target="../media/image163.png"/><Relationship Id="rId53" Type="http://schemas.openxmlformats.org/officeDocument/2006/relationships/image" Target="../media/image167.png"/><Relationship Id="rId58" Type="http://schemas.openxmlformats.org/officeDocument/2006/relationships/customXml" Target="../ink/ink145.xml"/><Relationship Id="rId66" Type="http://schemas.openxmlformats.org/officeDocument/2006/relationships/customXml" Target="../ink/ink149.xml"/><Relationship Id="rId5" Type="http://schemas.openxmlformats.org/officeDocument/2006/relationships/image" Target="../media/image143.png"/><Relationship Id="rId61" Type="http://schemas.openxmlformats.org/officeDocument/2006/relationships/image" Target="../media/image171.png"/><Relationship Id="rId19" Type="http://schemas.openxmlformats.org/officeDocument/2006/relationships/image" Target="../media/image150.png"/><Relationship Id="rId14" Type="http://schemas.openxmlformats.org/officeDocument/2006/relationships/customXml" Target="../ink/ink123.xml"/><Relationship Id="rId22" Type="http://schemas.openxmlformats.org/officeDocument/2006/relationships/customXml" Target="../ink/ink127.xml"/><Relationship Id="rId27" Type="http://schemas.openxmlformats.org/officeDocument/2006/relationships/image" Target="../media/image154.png"/><Relationship Id="rId30" Type="http://schemas.openxmlformats.org/officeDocument/2006/relationships/customXml" Target="../ink/ink131.xml"/><Relationship Id="rId35" Type="http://schemas.openxmlformats.org/officeDocument/2006/relationships/image" Target="../media/image158.png"/><Relationship Id="rId43" Type="http://schemas.openxmlformats.org/officeDocument/2006/relationships/image" Target="../media/image162.png"/><Relationship Id="rId48" Type="http://schemas.openxmlformats.org/officeDocument/2006/relationships/customXml" Target="../ink/ink140.xml"/><Relationship Id="rId56" Type="http://schemas.openxmlformats.org/officeDocument/2006/relationships/customXml" Target="../ink/ink144.xml"/><Relationship Id="rId64" Type="http://schemas.openxmlformats.org/officeDocument/2006/relationships/customXml" Target="../ink/ink148.xml"/><Relationship Id="rId8" Type="http://schemas.openxmlformats.org/officeDocument/2006/relationships/customXml" Target="../ink/ink120.xml"/><Relationship Id="rId51" Type="http://schemas.openxmlformats.org/officeDocument/2006/relationships/image" Target="../media/image166.png"/><Relationship Id="rId3" Type="http://schemas.openxmlformats.org/officeDocument/2006/relationships/image" Target="../media/image32.png"/><Relationship Id="rId12" Type="http://schemas.openxmlformats.org/officeDocument/2006/relationships/customXml" Target="../ink/ink122.xml"/><Relationship Id="rId17" Type="http://schemas.openxmlformats.org/officeDocument/2006/relationships/image" Target="../media/image149.png"/><Relationship Id="rId25" Type="http://schemas.openxmlformats.org/officeDocument/2006/relationships/image" Target="../media/image153.png"/><Relationship Id="rId33" Type="http://schemas.openxmlformats.org/officeDocument/2006/relationships/image" Target="../media/image157.png"/><Relationship Id="rId38" Type="http://schemas.openxmlformats.org/officeDocument/2006/relationships/customXml" Target="../ink/ink135.xml"/><Relationship Id="rId46" Type="http://schemas.openxmlformats.org/officeDocument/2006/relationships/customXml" Target="../ink/ink139.xml"/><Relationship Id="rId59" Type="http://schemas.openxmlformats.org/officeDocument/2006/relationships/image" Target="../media/image170.png"/><Relationship Id="rId67" Type="http://schemas.openxmlformats.org/officeDocument/2006/relationships/image" Target="../media/image174.png"/><Relationship Id="rId20" Type="http://schemas.openxmlformats.org/officeDocument/2006/relationships/customXml" Target="../ink/ink126.xml"/><Relationship Id="rId41" Type="http://schemas.openxmlformats.org/officeDocument/2006/relationships/image" Target="../media/image161.png"/><Relationship Id="rId54" Type="http://schemas.openxmlformats.org/officeDocument/2006/relationships/customXml" Target="../ink/ink143.xml"/><Relationship Id="rId62" Type="http://schemas.openxmlformats.org/officeDocument/2006/relationships/customXml" Target="../ink/ink147.xml"/><Relationship Id="rId1" Type="http://schemas.openxmlformats.org/officeDocument/2006/relationships/slideLayout" Target="../slideLayouts/slideLayout5.xml"/><Relationship Id="rId6" Type="http://schemas.openxmlformats.org/officeDocument/2006/relationships/customXml" Target="../ink/ink119.xml"/><Relationship Id="rId15" Type="http://schemas.openxmlformats.org/officeDocument/2006/relationships/image" Target="../media/image148.png"/><Relationship Id="rId23" Type="http://schemas.openxmlformats.org/officeDocument/2006/relationships/image" Target="../media/image152.png"/><Relationship Id="rId28" Type="http://schemas.openxmlformats.org/officeDocument/2006/relationships/customXml" Target="../ink/ink130.xml"/><Relationship Id="rId36" Type="http://schemas.openxmlformats.org/officeDocument/2006/relationships/customXml" Target="../ink/ink134.xml"/><Relationship Id="rId49" Type="http://schemas.openxmlformats.org/officeDocument/2006/relationships/image" Target="../media/image165.png"/><Relationship Id="rId57" Type="http://schemas.openxmlformats.org/officeDocument/2006/relationships/image" Target="../media/image169.png"/><Relationship Id="rId10" Type="http://schemas.openxmlformats.org/officeDocument/2006/relationships/customXml" Target="../ink/ink121.xml"/><Relationship Id="rId31" Type="http://schemas.openxmlformats.org/officeDocument/2006/relationships/image" Target="../media/image156.png"/><Relationship Id="rId44" Type="http://schemas.openxmlformats.org/officeDocument/2006/relationships/customXml" Target="../ink/ink138.xml"/><Relationship Id="rId52" Type="http://schemas.openxmlformats.org/officeDocument/2006/relationships/customXml" Target="../ink/ink142.xml"/><Relationship Id="rId60" Type="http://schemas.openxmlformats.org/officeDocument/2006/relationships/customXml" Target="../ink/ink146.xml"/><Relationship Id="rId65" Type="http://schemas.openxmlformats.org/officeDocument/2006/relationships/image" Target="../media/image173.png"/><Relationship Id="rId4" Type="http://schemas.openxmlformats.org/officeDocument/2006/relationships/customXml" Target="../ink/ink118.xml"/><Relationship Id="rId9" Type="http://schemas.openxmlformats.org/officeDocument/2006/relationships/image" Target="../media/image145.png"/><Relationship Id="rId13" Type="http://schemas.openxmlformats.org/officeDocument/2006/relationships/image" Target="../media/image147.png"/><Relationship Id="rId18" Type="http://schemas.openxmlformats.org/officeDocument/2006/relationships/customXml" Target="../ink/ink125.xml"/><Relationship Id="rId39" Type="http://schemas.openxmlformats.org/officeDocument/2006/relationships/image" Target="../media/image160.png"/></Relationships>
</file>

<file path=ppt/slides/_rels/slide69.xml.rels><?xml version="1.0" encoding="UTF-8" standalone="yes"?>
<Relationships xmlns="http://schemas.openxmlformats.org/package/2006/relationships"><Relationship Id="rId13" Type="http://schemas.openxmlformats.org/officeDocument/2006/relationships/image" Target="../media/image179.png"/><Relationship Id="rId18" Type="http://schemas.openxmlformats.org/officeDocument/2006/relationships/customXml" Target="../ink/ink157.xml"/><Relationship Id="rId26" Type="http://schemas.openxmlformats.org/officeDocument/2006/relationships/customXml" Target="../ink/ink161.xml"/><Relationship Id="rId39" Type="http://schemas.openxmlformats.org/officeDocument/2006/relationships/image" Target="../media/image192.png"/><Relationship Id="rId21" Type="http://schemas.openxmlformats.org/officeDocument/2006/relationships/image" Target="../media/image183.png"/><Relationship Id="rId34" Type="http://schemas.openxmlformats.org/officeDocument/2006/relationships/customXml" Target="../ink/ink165.xml"/><Relationship Id="rId42" Type="http://schemas.openxmlformats.org/officeDocument/2006/relationships/customXml" Target="../ink/ink169.xml"/><Relationship Id="rId47" Type="http://schemas.openxmlformats.org/officeDocument/2006/relationships/image" Target="../media/image196.png"/><Relationship Id="rId50" Type="http://schemas.openxmlformats.org/officeDocument/2006/relationships/customXml" Target="../ink/ink173.xml"/><Relationship Id="rId7" Type="http://schemas.openxmlformats.org/officeDocument/2006/relationships/image" Target="../media/image176.png"/><Relationship Id="rId2" Type="http://schemas.openxmlformats.org/officeDocument/2006/relationships/notesSlide" Target="../notesSlides/notesSlide69.xml"/><Relationship Id="rId16" Type="http://schemas.openxmlformats.org/officeDocument/2006/relationships/customXml" Target="../ink/ink156.xml"/><Relationship Id="rId29" Type="http://schemas.openxmlformats.org/officeDocument/2006/relationships/image" Target="../media/image187.png"/><Relationship Id="rId11" Type="http://schemas.openxmlformats.org/officeDocument/2006/relationships/image" Target="../media/image178.png"/><Relationship Id="rId24" Type="http://schemas.openxmlformats.org/officeDocument/2006/relationships/customXml" Target="../ink/ink160.xml"/><Relationship Id="rId32" Type="http://schemas.openxmlformats.org/officeDocument/2006/relationships/customXml" Target="../ink/ink164.xml"/><Relationship Id="rId37" Type="http://schemas.openxmlformats.org/officeDocument/2006/relationships/image" Target="../media/image191.png"/><Relationship Id="rId40" Type="http://schemas.openxmlformats.org/officeDocument/2006/relationships/customXml" Target="../ink/ink168.xml"/><Relationship Id="rId45" Type="http://schemas.openxmlformats.org/officeDocument/2006/relationships/image" Target="../media/image195.png"/><Relationship Id="rId53" Type="http://schemas.openxmlformats.org/officeDocument/2006/relationships/image" Target="../media/image199.png"/><Relationship Id="rId5" Type="http://schemas.openxmlformats.org/officeDocument/2006/relationships/image" Target="../media/image175.png"/><Relationship Id="rId10" Type="http://schemas.openxmlformats.org/officeDocument/2006/relationships/customXml" Target="../ink/ink153.xml"/><Relationship Id="rId19" Type="http://schemas.openxmlformats.org/officeDocument/2006/relationships/image" Target="../media/image182.png"/><Relationship Id="rId31" Type="http://schemas.openxmlformats.org/officeDocument/2006/relationships/image" Target="../media/image188.png"/><Relationship Id="rId44" Type="http://schemas.openxmlformats.org/officeDocument/2006/relationships/customXml" Target="../ink/ink170.xml"/><Relationship Id="rId52" Type="http://schemas.openxmlformats.org/officeDocument/2006/relationships/customXml" Target="../ink/ink174.xml"/><Relationship Id="rId4" Type="http://schemas.openxmlformats.org/officeDocument/2006/relationships/customXml" Target="../ink/ink150.xml"/><Relationship Id="rId9" Type="http://schemas.openxmlformats.org/officeDocument/2006/relationships/image" Target="../media/image177.png"/><Relationship Id="rId14" Type="http://schemas.openxmlformats.org/officeDocument/2006/relationships/customXml" Target="../ink/ink155.xml"/><Relationship Id="rId22" Type="http://schemas.openxmlformats.org/officeDocument/2006/relationships/customXml" Target="../ink/ink159.xml"/><Relationship Id="rId27" Type="http://schemas.openxmlformats.org/officeDocument/2006/relationships/image" Target="../media/image186.png"/><Relationship Id="rId30" Type="http://schemas.openxmlformats.org/officeDocument/2006/relationships/customXml" Target="../ink/ink163.xml"/><Relationship Id="rId35" Type="http://schemas.openxmlformats.org/officeDocument/2006/relationships/image" Target="../media/image190.png"/><Relationship Id="rId43" Type="http://schemas.openxmlformats.org/officeDocument/2006/relationships/image" Target="../media/image194.png"/><Relationship Id="rId48" Type="http://schemas.openxmlformats.org/officeDocument/2006/relationships/customXml" Target="../ink/ink172.xml"/><Relationship Id="rId8" Type="http://schemas.openxmlformats.org/officeDocument/2006/relationships/customXml" Target="../ink/ink152.xml"/><Relationship Id="rId51" Type="http://schemas.openxmlformats.org/officeDocument/2006/relationships/image" Target="../media/image198.png"/><Relationship Id="rId3" Type="http://schemas.openxmlformats.org/officeDocument/2006/relationships/image" Target="../media/image32.png"/><Relationship Id="rId12" Type="http://schemas.openxmlformats.org/officeDocument/2006/relationships/customXml" Target="../ink/ink154.xml"/><Relationship Id="rId17" Type="http://schemas.openxmlformats.org/officeDocument/2006/relationships/image" Target="../media/image181.png"/><Relationship Id="rId25" Type="http://schemas.openxmlformats.org/officeDocument/2006/relationships/image" Target="../media/image185.png"/><Relationship Id="rId33" Type="http://schemas.openxmlformats.org/officeDocument/2006/relationships/image" Target="../media/image189.png"/><Relationship Id="rId38" Type="http://schemas.openxmlformats.org/officeDocument/2006/relationships/customXml" Target="../ink/ink167.xml"/><Relationship Id="rId46" Type="http://schemas.openxmlformats.org/officeDocument/2006/relationships/customXml" Target="../ink/ink171.xml"/><Relationship Id="rId20" Type="http://schemas.openxmlformats.org/officeDocument/2006/relationships/customXml" Target="../ink/ink158.xml"/><Relationship Id="rId41" Type="http://schemas.openxmlformats.org/officeDocument/2006/relationships/image" Target="../media/image193.png"/><Relationship Id="rId1" Type="http://schemas.openxmlformats.org/officeDocument/2006/relationships/slideLayout" Target="../slideLayouts/slideLayout5.xml"/><Relationship Id="rId6" Type="http://schemas.openxmlformats.org/officeDocument/2006/relationships/customXml" Target="../ink/ink151.xml"/><Relationship Id="rId15" Type="http://schemas.openxmlformats.org/officeDocument/2006/relationships/image" Target="../media/image180.png"/><Relationship Id="rId23" Type="http://schemas.openxmlformats.org/officeDocument/2006/relationships/image" Target="../media/image184.png"/><Relationship Id="rId28" Type="http://schemas.openxmlformats.org/officeDocument/2006/relationships/customXml" Target="../ink/ink162.xml"/><Relationship Id="rId36" Type="http://schemas.openxmlformats.org/officeDocument/2006/relationships/customXml" Target="../ink/ink166.xml"/><Relationship Id="rId49" Type="http://schemas.openxmlformats.org/officeDocument/2006/relationships/image" Target="../media/image19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6" Type="http://schemas.openxmlformats.org/officeDocument/2006/relationships/customXml" Target="../ink/ink186.xml"/><Relationship Id="rId117" Type="http://schemas.openxmlformats.org/officeDocument/2006/relationships/image" Target="../media/image254.png"/><Relationship Id="rId21" Type="http://schemas.openxmlformats.org/officeDocument/2006/relationships/image" Target="../media/image208.png"/><Relationship Id="rId42" Type="http://schemas.openxmlformats.org/officeDocument/2006/relationships/customXml" Target="../ink/ink194.xml"/><Relationship Id="rId47" Type="http://schemas.openxmlformats.org/officeDocument/2006/relationships/image" Target="../media/image220.png"/><Relationship Id="rId63" Type="http://schemas.openxmlformats.org/officeDocument/2006/relationships/image" Target="../media/image227.png"/><Relationship Id="rId68" Type="http://schemas.openxmlformats.org/officeDocument/2006/relationships/customXml" Target="../ink/ink207.xml"/><Relationship Id="rId84" Type="http://schemas.openxmlformats.org/officeDocument/2006/relationships/customXml" Target="../ink/ink215.xml"/><Relationship Id="rId89" Type="http://schemas.openxmlformats.org/officeDocument/2006/relationships/image" Target="../media/image240.png"/><Relationship Id="rId112" Type="http://schemas.openxmlformats.org/officeDocument/2006/relationships/customXml" Target="../ink/ink229.xml"/><Relationship Id="rId16" Type="http://schemas.openxmlformats.org/officeDocument/2006/relationships/customXml" Target="../ink/ink181.xml"/><Relationship Id="rId107" Type="http://schemas.openxmlformats.org/officeDocument/2006/relationships/image" Target="../media/image249.png"/><Relationship Id="rId11" Type="http://schemas.openxmlformats.org/officeDocument/2006/relationships/image" Target="../media/image203.png"/><Relationship Id="rId32" Type="http://schemas.openxmlformats.org/officeDocument/2006/relationships/customXml" Target="../ink/ink189.xml"/><Relationship Id="rId37" Type="http://schemas.openxmlformats.org/officeDocument/2006/relationships/image" Target="../media/image216.png"/><Relationship Id="rId53" Type="http://schemas.openxmlformats.org/officeDocument/2006/relationships/image" Target="../media/image222.png"/><Relationship Id="rId58" Type="http://schemas.openxmlformats.org/officeDocument/2006/relationships/customXml" Target="../ink/ink202.xml"/><Relationship Id="rId74" Type="http://schemas.openxmlformats.org/officeDocument/2006/relationships/customXml" Target="../ink/ink210.xml"/><Relationship Id="rId79" Type="http://schemas.openxmlformats.org/officeDocument/2006/relationships/image" Target="../media/image235.png"/><Relationship Id="rId102" Type="http://schemas.openxmlformats.org/officeDocument/2006/relationships/customXml" Target="../ink/ink224.xml"/><Relationship Id="rId123" Type="http://schemas.openxmlformats.org/officeDocument/2006/relationships/image" Target="../media/image257.png"/><Relationship Id="rId5" Type="http://schemas.openxmlformats.org/officeDocument/2006/relationships/image" Target="../media/image200.png"/><Relationship Id="rId90" Type="http://schemas.openxmlformats.org/officeDocument/2006/relationships/customXml" Target="../ink/ink218.xml"/><Relationship Id="rId95" Type="http://schemas.openxmlformats.org/officeDocument/2006/relationships/image" Target="../media/image243.png"/><Relationship Id="rId22" Type="http://schemas.openxmlformats.org/officeDocument/2006/relationships/customXml" Target="../ink/ink184.xml"/><Relationship Id="rId27" Type="http://schemas.openxmlformats.org/officeDocument/2006/relationships/image" Target="../media/image211.png"/><Relationship Id="rId43" Type="http://schemas.openxmlformats.org/officeDocument/2006/relationships/image" Target="../media/image219.png"/><Relationship Id="rId48" Type="http://schemas.openxmlformats.org/officeDocument/2006/relationships/customXml" Target="../ink/ink197.xml"/><Relationship Id="rId64" Type="http://schemas.openxmlformats.org/officeDocument/2006/relationships/customXml" Target="../ink/ink205.xml"/><Relationship Id="rId69" Type="http://schemas.openxmlformats.org/officeDocument/2006/relationships/image" Target="../media/image230.png"/><Relationship Id="rId113" Type="http://schemas.openxmlformats.org/officeDocument/2006/relationships/image" Target="../media/image252.png"/><Relationship Id="rId118" Type="http://schemas.openxmlformats.org/officeDocument/2006/relationships/customXml" Target="../ink/ink232.xml"/><Relationship Id="rId80" Type="http://schemas.openxmlformats.org/officeDocument/2006/relationships/customXml" Target="../ink/ink213.xml"/><Relationship Id="rId85" Type="http://schemas.openxmlformats.org/officeDocument/2006/relationships/image" Target="../media/image238.png"/><Relationship Id="rId12" Type="http://schemas.openxmlformats.org/officeDocument/2006/relationships/customXml" Target="../ink/ink179.xml"/><Relationship Id="rId17" Type="http://schemas.openxmlformats.org/officeDocument/2006/relationships/image" Target="../media/image206.png"/><Relationship Id="rId33" Type="http://schemas.openxmlformats.org/officeDocument/2006/relationships/image" Target="../media/image214.png"/><Relationship Id="rId38" Type="http://schemas.openxmlformats.org/officeDocument/2006/relationships/customXml" Target="../ink/ink192.xml"/><Relationship Id="rId59" Type="http://schemas.openxmlformats.org/officeDocument/2006/relationships/image" Target="../media/image225.png"/><Relationship Id="rId103" Type="http://schemas.openxmlformats.org/officeDocument/2006/relationships/image" Target="../media/image247.png"/><Relationship Id="rId108" Type="http://schemas.openxmlformats.org/officeDocument/2006/relationships/customXml" Target="../ink/ink227.xml"/><Relationship Id="rId124" Type="http://schemas.openxmlformats.org/officeDocument/2006/relationships/customXml" Target="../ink/ink235.xml"/><Relationship Id="rId54" Type="http://schemas.openxmlformats.org/officeDocument/2006/relationships/customXml" Target="../ink/ink200.xml"/><Relationship Id="rId70" Type="http://schemas.openxmlformats.org/officeDocument/2006/relationships/customXml" Target="../ink/ink208.xml"/><Relationship Id="rId75" Type="http://schemas.openxmlformats.org/officeDocument/2006/relationships/image" Target="../media/image233.png"/><Relationship Id="rId91" Type="http://schemas.openxmlformats.org/officeDocument/2006/relationships/image" Target="../media/image241.png"/><Relationship Id="rId96" Type="http://schemas.openxmlformats.org/officeDocument/2006/relationships/customXml" Target="../ink/ink221.xml"/><Relationship Id="rId1" Type="http://schemas.openxmlformats.org/officeDocument/2006/relationships/slideLayout" Target="../slideLayouts/slideLayout5.xml"/><Relationship Id="rId6" Type="http://schemas.openxmlformats.org/officeDocument/2006/relationships/customXml" Target="../ink/ink176.xml"/><Relationship Id="rId23" Type="http://schemas.openxmlformats.org/officeDocument/2006/relationships/image" Target="../media/image209.png"/><Relationship Id="rId28" Type="http://schemas.openxmlformats.org/officeDocument/2006/relationships/customXml" Target="../ink/ink187.xml"/><Relationship Id="rId49" Type="http://schemas.openxmlformats.org/officeDocument/2006/relationships/image" Target="../media/image221.png"/><Relationship Id="rId114" Type="http://schemas.openxmlformats.org/officeDocument/2006/relationships/customXml" Target="../ink/ink230.xml"/><Relationship Id="rId119" Type="http://schemas.openxmlformats.org/officeDocument/2006/relationships/image" Target="../media/image255.png"/><Relationship Id="rId44" Type="http://schemas.openxmlformats.org/officeDocument/2006/relationships/customXml" Target="../ink/ink195.xml"/><Relationship Id="rId60" Type="http://schemas.openxmlformats.org/officeDocument/2006/relationships/customXml" Target="../ink/ink203.xml"/><Relationship Id="rId65" Type="http://schemas.openxmlformats.org/officeDocument/2006/relationships/image" Target="../media/image228.png"/><Relationship Id="rId81" Type="http://schemas.openxmlformats.org/officeDocument/2006/relationships/image" Target="../media/image236.png"/><Relationship Id="rId86" Type="http://schemas.openxmlformats.org/officeDocument/2006/relationships/customXml" Target="../ink/ink216.xml"/><Relationship Id="rId13" Type="http://schemas.openxmlformats.org/officeDocument/2006/relationships/image" Target="../media/image204.png"/><Relationship Id="rId18" Type="http://schemas.openxmlformats.org/officeDocument/2006/relationships/customXml" Target="../ink/ink182.xml"/><Relationship Id="rId39" Type="http://schemas.openxmlformats.org/officeDocument/2006/relationships/image" Target="../media/image217.png"/><Relationship Id="rId109" Type="http://schemas.openxmlformats.org/officeDocument/2006/relationships/image" Target="../media/image250.png"/><Relationship Id="rId34" Type="http://schemas.openxmlformats.org/officeDocument/2006/relationships/customXml" Target="../ink/ink190.xml"/><Relationship Id="rId50" Type="http://schemas.openxmlformats.org/officeDocument/2006/relationships/customXml" Target="../ink/ink198.xml"/><Relationship Id="rId55" Type="http://schemas.openxmlformats.org/officeDocument/2006/relationships/image" Target="../media/image223.png"/><Relationship Id="rId76" Type="http://schemas.openxmlformats.org/officeDocument/2006/relationships/customXml" Target="../ink/ink211.xml"/><Relationship Id="rId97" Type="http://schemas.openxmlformats.org/officeDocument/2006/relationships/image" Target="../media/image244.png"/><Relationship Id="rId104" Type="http://schemas.openxmlformats.org/officeDocument/2006/relationships/customXml" Target="../ink/ink225.xml"/><Relationship Id="rId120" Type="http://schemas.openxmlformats.org/officeDocument/2006/relationships/customXml" Target="../ink/ink233.xml"/><Relationship Id="rId125" Type="http://schemas.openxmlformats.org/officeDocument/2006/relationships/image" Target="../media/image258.png"/><Relationship Id="rId7" Type="http://schemas.openxmlformats.org/officeDocument/2006/relationships/image" Target="../media/image201.png"/><Relationship Id="rId71" Type="http://schemas.openxmlformats.org/officeDocument/2006/relationships/image" Target="../media/image231.png"/><Relationship Id="rId92" Type="http://schemas.openxmlformats.org/officeDocument/2006/relationships/customXml" Target="../ink/ink219.xml"/><Relationship Id="rId2" Type="http://schemas.openxmlformats.org/officeDocument/2006/relationships/notesSlide" Target="../notesSlides/notesSlide70.xml"/><Relationship Id="rId29" Type="http://schemas.openxmlformats.org/officeDocument/2006/relationships/image" Target="../media/image212.png"/><Relationship Id="rId24" Type="http://schemas.openxmlformats.org/officeDocument/2006/relationships/customXml" Target="../ink/ink185.xml"/><Relationship Id="rId40" Type="http://schemas.openxmlformats.org/officeDocument/2006/relationships/customXml" Target="../ink/ink193.xml"/><Relationship Id="rId45" Type="http://schemas.openxmlformats.org/officeDocument/2006/relationships/image" Target="../media/image88.png"/><Relationship Id="rId66" Type="http://schemas.openxmlformats.org/officeDocument/2006/relationships/customXml" Target="../ink/ink206.xml"/><Relationship Id="rId87" Type="http://schemas.openxmlformats.org/officeDocument/2006/relationships/image" Target="../media/image239.png"/><Relationship Id="rId110" Type="http://schemas.openxmlformats.org/officeDocument/2006/relationships/customXml" Target="../ink/ink228.xml"/><Relationship Id="rId115" Type="http://schemas.openxmlformats.org/officeDocument/2006/relationships/image" Target="../media/image253.png"/><Relationship Id="rId61" Type="http://schemas.openxmlformats.org/officeDocument/2006/relationships/image" Target="../media/image226.png"/><Relationship Id="rId82" Type="http://schemas.openxmlformats.org/officeDocument/2006/relationships/customXml" Target="../ink/ink214.xml"/><Relationship Id="rId19" Type="http://schemas.openxmlformats.org/officeDocument/2006/relationships/image" Target="../media/image207.png"/><Relationship Id="rId14" Type="http://schemas.openxmlformats.org/officeDocument/2006/relationships/customXml" Target="../ink/ink180.xml"/><Relationship Id="rId30" Type="http://schemas.openxmlformats.org/officeDocument/2006/relationships/customXml" Target="../ink/ink188.xml"/><Relationship Id="rId35" Type="http://schemas.openxmlformats.org/officeDocument/2006/relationships/image" Target="../media/image215.png"/><Relationship Id="rId56" Type="http://schemas.openxmlformats.org/officeDocument/2006/relationships/customXml" Target="../ink/ink201.xml"/><Relationship Id="rId77" Type="http://schemas.openxmlformats.org/officeDocument/2006/relationships/image" Target="../media/image234.png"/><Relationship Id="rId100" Type="http://schemas.openxmlformats.org/officeDocument/2006/relationships/customXml" Target="../ink/ink223.xml"/><Relationship Id="rId105" Type="http://schemas.openxmlformats.org/officeDocument/2006/relationships/image" Target="../media/image248.png"/><Relationship Id="rId8" Type="http://schemas.openxmlformats.org/officeDocument/2006/relationships/customXml" Target="../ink/ink177.xml"/><Relationship Id="rId51" Type="http://schemas.openxmlformats.org/officeDocument/2006/relationships/image" Target="../media/image91.png"/><Relationship Id="rId72" Type="http://schemas.openxmlformats.org/officeDocument/2006/relationships/customXml" Target="../ink/ink209.xml"/><Relationship Id="rId93" Type="http://schemas.openxmlformats.org/officeDocument/2006/relationships/image" Target="../media/image242.png"/><Relationship Id="rId98" Type="http://schemas.openxmlformats.org/officeDocument/2006/relationships/customXml" Target="../ink/ink222.xml"/><Relationship Id="rId121" Type="http://schemas.openxmlformats.org/officeDocument/2006/relationships/image" Target="../media/image256.png"/><Relationship Id="rId3" Type="http://schemas.openxmlformats.org/officeDocument/2006/relationships/image" Target="../media/image32.png"/><Relationship Id="rId25" Type="http://schemas.openxmlformats.org/officeDocument/2006/relationships/image" Target="../media/image210.png"/><Relationship Id="rId46" Type="http://schemas.openxmlformats.org/officeDocument/2006/relationships/customXml" Target="../ink/ink196.xml"/><Relationship Id="rId67" Type="http://schemas.openxmlformats.org/officeDocument/2006/relationships/image" Target="../media/image229.png"/><Relationship Id="rId116" Type="http://schemas.openxmlformats.org/officeDocument/2006/relationships/customXml" Target="../ink/ink231.xml"/><Relationship Id="rId20" Type="http://schemas.openxmlformats.org/officeDocument/2006/relationships/customXml" Target="../ink/ink183.xml"/><Relationship Id="rId41" Type="http://schemas.openxmlformats.org/officeDocument/2006/relationships/image" Target="../media/image218.png"/><Relationship Id="rId62" Type="http://schemas.openxmlformats.org/officeDocument/2006/relationships/customXml" Target="../ink/ink204.xml"/><Relationship Id="rId83" Type="http://schemas.openxmlformats.org/officeDocument/2006/relationships/image" Target="../media/image237.png"/><Relationship Id="rId88" Type="http://schemas.openxmlformats.org/officeDocument/2006/relationships/customXml" Target="../ink/ink217.xml"/><Relationship Id="rId111" Type="http://schemas.openxmlformats.org/officeDocument/2006/relationships/image" Target="../media/image251.png"/><Relationship Id="rId15" Type="http://schemas.openxmlformats.org/officeDocument/2006/relationships/image" Target="../media/image205.png"/><Relationship Id="rId36" Type="http://schemas.openxmlformats.org/officeDocument/2006/relationships/customXml" Target="../ink/ink191.xml"/><Relationship Id="rId57" Type="http://schemas.openxmlformats.org/officeDocument/2006/relationships/image" Target="../media/image224.png"/><Relationship Id="rId106" Type="http://schemas.openxmlformats.org/officeDocument/2006/relationships/customXml" Target="../ink/ink226.xml"/><Relationship Id="rId10" Type="http://schemas.openxmlformats.org/officeDocument/2006/relationships/customXml" Target="../ink/ink178.xml"/><Relationship Id="rId31" Type="http://schemas.openxmlformats.org/officeDocument/2006/relationships/image" Target="../media/image213.png"/><Relationship Id="rId52" Type="http://schemas.openxmlformats.org/officeDocument/2006/relationships/customXml" Target="../ink/ink199.xml"/><Relationship Id="rId73" Type="http://schemas.openxmlformats.org/officeDocument/2006/relationships/image" Target="../media/image232.png"/><Relationship Id="rId78" Type="http://schemas.openxmlformats.org/officeDocument/2006/relationships/customXml" Target="../ink/ink212.xml"/><Relationship Id="rId94" Type="http://schemas.openxmlformats.org/officeDocument/2006/relationships/customXml" Target="../ink/ink220.xml"/><Relationship Id="rId99" Type="http://schemas.openxmlformats.org/officeDocument/2006/relationships/image" Target="../media/image245.png"/><Relationship Id="rId101" Type="http://schemas.openxmlformats.org/officeDocument/2006/relationships/image" Target="../media/image246.png"/><Relationship Id="rId122" Type="http://schemas.openxmlformats.org/officeDocument/2006/relationships/customXml" Target="../ink/ink234.xml"/><Relationship Id="rId4" Type="http://schemas.openxmlformats.org/officeDocument/2006/relationships/customXml" Target="../ink/ink175.xml"/><Relationship Id="rId9" Type="http://schemas.openxmlformats.org/officeDocument/2006/relationships/image" Target="../media/image202.png"/></Relationships>
</file>

<file path=ppt/slides/_rels/slide71.xml.rels><?xml version="1.0" encoding="UTF-8" standalone="yes"?>
<Relationships xmlns="http://schemas.openxmlformats.org/package/2006/relationships"><Relationship Id="rId117" Type="http://schemas.openxmlformats.org/officeDocument/2006/relationships/image" Target="../media/image281.png"/><Relationship Id="rId21" Type="http://schemas.openxmlformats.org/officeDocument/2006/relationships/image" Target="../media/image208.png"/><Relationship Id="rId42" Type="http://schemas.openxmlformats.org/officeDocument/2006/relationships/customXml" Target="../ink/ink255.xml"/><Relationship Id="rId47" Type="http://schemas.openxmlformats.org/officeDocument/2006/relationships/image" Target="../media/image220.png"/><Relationship Id="rId63" Type="http://schemas.openxmlformats.org/officeDocument/2006/relationships/image" Target="../media/image227.png"/><Relationship Id="rId68" Type="http://schemas.openxmlformats.org/officeDocument/2006/relationships/customXml" Target="../ink/ink268.xml"/><Relationship Id="rId84" Type="http://schemas.openxmlformats.org/officeDocument/2006/relationships/customXml" Target="../ink/ink276.xml"/><Relationship Id="rId89" Type="http://schemas.openxmlformats.org/officeDocument/2006/relationships/image" Target="../media/image269.png"/><Relationship Id="rId112" Type="http://schemas.openxmlformats.org/officeDocument/2006/relationships/customXml" Target="../ink/ink290.xml"/><Relationship Id="rId16" Type="http://schemas.openxmlformats.org/officeDocument/2006/relationships/customXml" Target="../ink/ink242.xml"/><Relationship Id="rId107" Type="http://schemas.openxmlformats.org/officeDocument/2006/relationships/image" Target="../media/image277.png"/><Relationship Id="rId11" Type="http://schemas.openxmlformats.org/officeDocument/2006/relationships/image" Target="../media/image203.png"/><Relationship Id="rId32" Type="http://schemas.openxmlformats.org/officeDocument/2006/relationships/customXml" Target="../ink/ink250.xml"/><Relationship Id="rId37" Type="http://schemas.openxmlformats.org/officeDocument/2006/relationships/image" Target="../media/image216.png"/><Relationship Id="rId53" Type="http://schemas.openxmlformats.org/officeDocument/2006/relationships/image" Target="../media/image222.png"/><Relationship Id="rId58" Type="http://schemas.openxmlformats.org/officeDocument/2006/relationships/customXml" Target="../ink/ink263.xml"/><Relationship Id="rId74" Type="http://schemas.openxmlformats.org/officeDocument/2006/relationships/customXml" Target="../ink/ink271.xml"/><Relationship Id="rId79" Type="http://schemas.openxmlformats.org/officeDocument/2006/relationships/image" Target="../media/image264.png"/><Relationship Id="rId102" Type="http://schemas.openxmlformats.org/officeDocument/2006/relationships/customXml" Target="../ink/ink285.xml"/><Relationship Id="rId123" Type="http://schemas.openxmlformats.org/officeDocument/2006/relationships/image" Target="../media/image284.png"/><Relationship Id="rId128" Type="http://schemas.openxmlformats.org/officeDocument/2006/relationships/customXml" Target="../ink/ink298.xml"/><Relationship Id="rId5" Type="http://schemas.openxmlformats.org/officeDocument/2006/relationships/image" Target="../media/image200.png"/><Relationship Id="rId90" Type="http://schemas.openxmlformats.org/officeDocument/2006/relationships/customXml" Target="../ink/ink279.xml"/><Relationship Id="rId95" Type="http://schemas.openxmlformats.org/officeDocument/2006/relationships/image" Target="../media/image272.png"/><Relationship Id="rId22" Type="http://schemas.openxmlformats.org/officeDocument/2006/relationships/customXml" Target="../ink/ink245.xml"/><Relationship Id="rId27" Type="http://schemas.openxmlformats.org/officeDocument/2006/relationships/image" Target="../media/image211.png"/><Relationship Id="rId43" Type="http://schemas.openxmlformats.org/officeDocument/2006/relationships/image" Target="../media/image219.png"/><Relationship Id="rId48" Type="http://schemas.openxmlformats.org/officeDocument/2006/relationships/customXml" Target="../ink/ink258.xml"/><Relationship Id="rId64" Type="http://schemas.openxmlformats.org/officeDocument/2006/relationships/customXml" Target="../ink/ink266.xml"/><Relationship Id="rId69" Type="http://schemas.openxmlformats.org/officeDocument/2006/relationships/image" Target="../media/image259.png"/><Relationship Id="rId113" Type="http://schemas.openxmlformats.org/officeDocument/2006/relationships/image" Target="../media/image279.png"/><Relationship Id="rId118" Type="http://schemas.openxmlformats.org/officeDocument/2006/relationships/customXml" Target="../ink/ink293.xml"/><Relationship Id="rId80" Type="http://schemas.openxmlformats.org/officeDocument/2006/relationships/customXml" Target="../ink/ink274.xml"/><Relationship Id="rId85" Type="http://schemas.openxmlformats.org/officeDocument/2006/relationships/image" Target="../media/image267.png"/><Relationship Id="rId12" Type="http://schemas.openxmlformats.org/officeDocument/2006/relationships/customXml" Target="../ink/ink240.xml"/><Relationship Id="rId17" Type="http://schemas.openxmlformats.org/officeDocument/2006/relationships/image" Target="../media/image206.png"/><Relationship Id="rId33" Type="http://schemas.openxmlformats.org/officeDocument/2006/relationships/image" Target="../media/image214.png"/><Relationship Id="rId38" Type="http://schemas.openxmlformats.org/officeDocument/2006/relationships/customXml" Target="../ink/ink253.xml"/><Relationship Id="rId59" Type="http://schemas.openxmlformats.org/officeDocument/2006/relationships/image" Target="../media/image225.png"/><Relationship Id="rId103" Type="http://schemas.openxmlformats.org/officeDocument/2006/relationships/image" Target="../media/image275.png"/><Relationship Id="rId108" Type="http://schemas.openxmlformats.org/officeDocument/2006/relationships/customXml" Target="../ink/ink288.xml"/><Relationship Id="rId124" Type="http://schemas.openxmlformats.org/officeDocument/2006/relationships/customXml" Target="../ink/ink296.xml"/><Relationship Id="rId129" Type="http://schemas.openxmlformats.org/officeDocument/2006/relationships/image" Target="../media/image287.png"/><Relationship Id="rId54" Type="http://schemas.openxmlformats.org/officeDocument/2006/relationships/customXml" Target="../ink/ink261.xml"/><Relationship Id="rId70" Type="http://schemas.openxmlformats.org/officeDocument/2006/relationships/customXml" Target="../ink/ink269.xml"/><Relationship Id="rId75" Type="http://schemas.openxmlformats.org/officeDocument/2006/relationships/image" Target="../media/image262.png"/><Relationship Id="rId91" Type="http://schemas.openxmlformats.org/officeDocument/2006/relationships/image" Target="../media/image270.png"/><Relationship Id="rId96" Type="http://schemas.openxmlformats.org/officeDocument/2006/relationships/customXml" Target="../ink/ink282.xml"/><Relationship Id="rId1" Type="http://schemas.openxmlformats.org/officeDocument/2006/relationships/slideLayout" Target="../slideLayouts/slideLayout5.xml"/><Relationship Id="rId6" Type="http://schemas.openxmlformats.org/officeDocument/2006/relationships/customXml" Target="../ink/ink237.xml"/><Relationship Id="rId23" Type="http://schemas.openxmlformats.org/officeDocument/2006/relationships/image" Target="../media/image209.png"/><Relationship Id="rId28" Type="http://schemas.openxmlformats.org/officeDocument/2006/relationships/customXml" Target="../ink/ink248.xml"/><Relationship Id="rId49" Type="http://schemas.openxmlformats.org/officeDocument/2006/relationships/image" Target="../media/image221.png"/><Relationship Id="rId114" Type="http://schemas.openxmlformats.org/officeDocument/2006/relationships/customXml" Target="../ink/ink291.xml"/><Relationship Id="rId119" Type="http://schemas.openxmlformats.org/officeDocument/2006/relationships/image" Target="../media/image282.png"/><Relationship Id="rId44" Type="http://schemas.openxmlformats.org/officeDocument/2006/relationships/customXml" Target="../ink/ink256.xml"/><Relationship Id="rId60" Type="http://schemas.openxmlformats.org/officeDocument/2006/relationships/customXml" Target="../ink/ink264.xml"/><Relationship Id="rId65" Type="http://schemas.openxmlformats.org/officeDocument/2006/relationships/image" Target="../media/image228.png"/><Relationship Id="rId81" Type="http://schemas.openxmlformats.org/officeDocument/2006/relationships/image" Target="../media/image265.png"/><Relationship Id="rId86" Type="http://schemas.openxmlformats.org/officeDocument/2006/relationships/customXml" Target="../ink/ink277.xml"/><Relationship Id="rId130" Type="http://schemas.openxmlformats.org/officeDocument/2006/relationships/customXml" Target="../ink/ink299.xml"/><Relationship Id="rId13" Type="http://schemas.openxmlformats.org/officeDocument/2006/relationships/image" Target="../media/image204.png"/><Relationship Id="rId18" Type="http://schemas.openxmlformats.org/officeDocument/2006/relationships/customXml" Target="../ink/ink243.xml"/><Relationship Id="rId39" Type="http://schemas.openxmlformats.org/officeDocument/2006/relationships/image" Target="../media/image217.png"/><Relationship Id="rId109" Type="http://schemas.openxmlformats.org/officeDocument/2006/relationships/image" Target="../media/image250.png"/><Relationship Id="rId34" Type="http://schemas.openxmlformats.org/officeDocument/2006/relationships/customXml" Target="../ink/ink251.xml"/><Relationship Id="rId50" Type="http://schemas.openxmlformats.org/officeDocument/2006/relationships/customXml" Target="../ink/ink259.xml"/><Relationship Id="rId55" Type="http://schemas.openxmlformats.org/officeDocument/2006/relationships/image" Target="../media/image223.png"/><Relationship Id="rId76" Type="http://schemas.openxmlformats.org/officeDocument/2006/relationships/customXml" Target="../ink/ink272.xml"/><Relationship Id="rId97" Type="http://schemas.openxmlformats.org/officeDocument/2006/relationships/image" Target="../media/image273.png"/><Relationship Id="rId104" Type="http://schemas.openxmlformats.org/officeDocument/2006/relationships/customXml" Target="../ink/ink286.xml"/><Relationship Id="rId120" Type="http://schemas.openxmlformats.org/officeDocument/2006/relationships/customXml" Target="../ink/ink294.xml"/><Relationship Id="rId125" Type="http://schemas.openxmlformats.org/officeDocument/2006/relationships/image" Target="../media/image285.png"/><Relationship Id="rId7" Type="http://schemas.openxmlformats.org/officeDocument/2006/relationships/image" Target="../media/image201.png"/><Relationship Id="rId71" Type="http://schemas.openxmlformats.org/officeDocument/2006/relationships/image" Target="../media/image260.png"/><Relationship Id="rId92" Type="http://schemas.openxmlformats.org/officeDocument/2006/relationships/customXml" Target="../ink/ink280.xml"/><Relationship Id="rId2" Type="http://schemas.openxmlformats.org/officeDocument/2006/relationships/notesSlide" Target="../notesSlides/notesSlide71.xml"/><Relationship Id="rId29" Type="http://schemas.openxmlformats.org/officeDocument/2006/relationships/image" Target="../media/image212.png"/><Relationship Id="rId24" Type="http://schemas.openxmlformats.org/officeDocument/2006/relationships/customXml" Target="../ink/ink246.xml"/><Relationship Id="rId40" Type="http://schemas.openxmlformats.org/officeDocument/2006/relationships/customXml" Target="../ink/ink254.xml"/><Relationship Id="rId45" Type="http://schemas.openxmlformats.org/officeDocument/2006/relationships/image" Target="../media/image88.png"/><Relationship Id="rId66" Type="http://schemas.openxmlformats.org/officeDocument/2006/relationships/customXml" Target="../ink/ink267.xml"/><Relationship Id="rId87" Type="http://schemas.openxmlformats.org/officeDocument/2006/relationships/image" Target="../media/image268.png"/><Relationship Id="rId110" Type="http://schemas.openxmlformats.org/officeDocument/2006/relationships/customXml" Target="../ink/ink289.xml"/><Relationship Id="rId115" Type="http://schemas.openxmlformats.org/officeDocument/2006/relationships/image" Target="../media/image280.png"/><Relationship Id="rId131" Type="http://schemas.openxmlformats.org/officeDocument/2006/relationships/image" Target="../media/image288.png"/><Relationship Id="rId61" Type="http://schemas.openxmlformats.org/officeDocument/2006/relationships/image" Target="../media/image226.png"/><Relationship Id="rId82" Type="http://schemas.openxmlformats.org/officeDocument/2006/relationships/customXml" Target="../ink/ink275.xml"/><Relationship Id="rId19" Type="http://schemas.openxmlformats.org/officeDocument/2006/relationships/image" Target="../media/image207.png"/><Relationship Id="rId14" Type="http://schemas.openxmlformats.org/officeDocument/2006/relationships/customXml" Target="../ink/ink241.xml"/><Relationship Id="rId30" Type="http://schemas.openxmlformats.org/officeDocument/2006/relationships/customXml" Target="../ink/ink249.xml"/><Relationship Id="rId35" Type="http://schemas.openxmlformats.org/officeDocument/2006/relationships/image" Target="../media/image215.png"/><Relationship Id="rId56" Type="http://schemas.openxmlformats.org/officeDocument/2006/relationships/customXml" Target="../ink/ink262.xml"/><Relationship Id="rId77" Type="http://schemas.openxmlformats.org/officeDocument/2006/relationships/image" Target="../media/image263.png"/><Relationship Id="rId100" Type="http://schemas.openxmlformats.org/officeDocument/2006/relationships/customXml" Target="../ink/ink284.xml"/><Relationship Id="rId105" Type="http://schemas.openxmlformats.org/officeDocument/2006/relationships/image" Target="../media/image276.png"/><Relationship Id="rId126" Type="http://schemas.openxmlformats.org/officeDocument/2006/relationships/customXml" Target="../ink/ink297.xml"/><Relationship Id="rId8" Type="http://schemas.openxmlformats.org/officeDocument/2006/relationships/customXml" Target="../ink/ink238.xml"/><Relationship Id="rId51" Type="http://schemas.openxmlformats.org/officeDocument/2006/relationships/image" Target="../media/image91.png"/><Relationship Id="rId72" Type="http://schemas.openxmlformats.org/officeDocument/2006/relationships/customXml" Target="../ink/ink270.xml"/><Relationship Id="rId93" Type="http://schemas.openxmlformats.org/officeDocument/2006/relationships/image" Target="../media/image271.png"/><Relationship Id="rId98" Type="http://schemas.openxmlformats.org/officeDocument/2006/relationships/customXml" Target="../ink/ink283.xml"/><Relationship Id="rId121" Type="http://schemas.openxmlformats.org/officeDocument/2006/relationships/image" Target="../media/image283.png"/><Relationship Id="rId3" Type="http://schemas.openxmlformats.org/officeDocument/2006/relationships/image" Target="../media/image32.png"/><Relationship Id="rId25" Type="http://schemas.openxmlformats.org/officeDocument/2006/relationships/image" Target="../media/image210.png"/><Relationship Id="rId46" Type="http://schemas.openxmlformats.org/officeDocument/2006/relationships/customXml" Target="../ink/ink257.xml"/><Relationship Id="rId67" Type="http://schemas.openxmlformats.org/officeDocument/2006/relationships/image" Target="../media/image229.png"/><Relationship Id="rId116" Type="http://schemas.openxmlformats.org/officeDocument/2006/relationships/customXml" Target="../ink/ink292.xml"/><Relationship Id="rId20" Type="http://schemas.openxmlformats.org/officeDocument/2006/relationships/customXml" Target="../ink/ink244.xml"/><Relationship Id="rId41" Type="http://schemas.openxmlformats.org/officeDocument/2006/relationships/image" Target="../media/image218.png"/><Relationship Id="rId62" Type="http://schemas.openxmlformats.org/officeDocument/2006/relationships/customXml" Target="../ink/ink265.xml"/><Relationship Id="rId83" Type="http://schemas.openxmlformats.org/officeDocument/2006/relationships/image" Target="../media/image266.png"/><Relationship Id="rId88" Type="http://schemas.openxmlformats.org/officeDocument/2006/relationships/customXml" Target="../ink/ink278.xml"/><Relationship Id="rId111" Type="http://schemas.openxmlformats.org/officeDocument/2006/relationships/image" Target="../media/image278.png"/><Relationship Id="rId15" Type="http://schemas.openxmlformats.org/officeDocument/2006/relationships/image" Target="../media/image205.png"/><Relationship Id="rId36" Type="http://schemas.openxmlformats.org/officeDocument/2006/relationships/customXml" Target="../ink/ink252.xml"/><Relationship Id="rId57" Type="http://schemas.openxmlformats.org/officeDocument/2006/relationships/image" Target="../media/image224.png"/><Relationship Id="rId106" Type="http://schemas.openxmlformats.org/officeDocument/2006/relationships/customXml" Target="../ink/ink287.xml"/><Relationship Id="rId127" Type="http://schemas.openxmlformats.org/officeDocument/2006/relationships/image" Target="../media/image286.png"/><Relationship Id="rId10" Type="http://schemas.openxmlformats.org/officeDocument/2006/relationships/customXml" Target="../ink/ink239.xml"/><Relationship Id="rId31" Type="http://schemas.openxmlformats.org/officeDocument/2006/relationships/image" Target="../media/image213.png"/><Relationship Id="rId52" Type="http://schemas.openxmlformats.org/officeDocument/2006/relationships/customXml" Target="../ink/ink260.xml"/><Relationship Id="rId73" Type="http://schemas.openxmlformats.org/officeDocument/2006/relationships/image" Target="../media/image261.png"/><Relationship Id="rId78" Type="http://schemas.openxmlformats.org/officeDocument/2006/relationships/customXml" Target="../ink/ink273.xml"/><Relationship Id="rId94" Type="http://schemas.openxmlformats.org/officeDocument/2006/relationships/customXml" Target="../ink/ink281.xml"/><Relationship Id="rId99" Type="http://schemas.openxmlformats.org/officeDocument/2006/relationships/image" Target="../media/image245.png"/><Relationship Id="rId101" Type="http://schemas.openxmlformats.org/officeDocument/2006/relationships/image" Target="../media/image274.png"/><Relationship Id="rId122" Type="http://schemas.openxmlformats.org/officeDocument/2006/relationships/customXml" Target="../ink/ink295.xml"/><Relationship Id="rId4" Type="http://schemas.openxmlformats.org/officeDocument/2006/relationships/customXml" Target="../ink/ink236.xml"/><Relationship Id="rId9" Type="http://schemas.openxmlformats.org/officeDocument/2006/relationships/image" Target="../media/image202.png"/><Relationship Id="rId26" Type="http://schemas.openxmlformats.org/officeDocument/2006/relationships/customXml" Target="../ink/ink247.xml"/></Relationships>
</file>

<file path=ppt/slides/_rels/slide72.xml.rels><?xml version="1.0" encoding="UTF-8" standalone="yes"?>
<Relationships xmlns="http://schemas.openxmlformats.org/package/2006/relationships"><Relationship Id="rId117" Type="http://schemas.openxmlformats.org/officeDocument/2006/relationships/image" Target="../media/image281.png"/><Relationship Id="rId21" Type="http://schemas.openxmlformats.org/officeDocument/2006/relationships/image" Target="../media/image208.png"/><Relationship Id="rId42" Type="http://schemas.openxmlformats.org/officeDocument/2006/relationships/customXml" Target="../ink/ink319.xml"/><Relationship Id="rId63" Type="http://schemas.openxmlformats.org/officeDocument/2006/relationships/image" Target="../media/image227.png"/><Relationship Id="rId84" Type="http://schemas.openxmlformats.org/officeDocument/2006/relationships/customXml" Target="../ink/ink340.xml"/><Relationship Id="rId138" Type="http://schemas.openxmlformats.org/officeDocument/2006/relationships/customXml" Target="../ink/ink367.xml"/><Relationship Id="rId107" Type="http://schemas.openxmlformats.org/officeDocument/2006/relationships/image" Target="../media/image277.png"/><Relationship Id="rId11" Type="http://schemas.openxmlformats.org/officeDocument/2006/relationships/image" Target="../media/image203.png"/><Relationship Id="rId32" Type="http://schemas.openxmlformats.org/officeDocument/2006/relationships/customXml" Target="../ink/ink314.xml"/><Relationship Id="rId53" Type="http://schemas.openxmlformats.org/officeDocument/2006/relationships/image" Target="../media/image222.png"/><Relationship Id="rId74" Type="http://schemas.openxmlformats.org/officeDocument/2006/relationships/customXml" Target="../ink/ink335.xml"/><Relationship Id="rId128" Type="http://schemas.openxmlformats.org/officeDocument/2006/relationships/customXml" Target="../ink/ink362.xml"/><Relationship Id="rId149" Type="http://schemas.openxmlformats.org/officeDocument/2006/relationships/image" Target="../media/image300.png"/><Relationship Id="rId5" Type="http://schemas.openxmlformats.org/officeDocument/2006/relationships/image" Target="../media/image200.png"/><Relationship Id="rId95" Type="http://schemas.openxmlformats.org/officeDocument/2006/relationships/image" Target="../media/image272.png"/><Relationship Id="rId22" Type="http://schemas.openxmlformats.org/officeDocument/2006/relationships/customXml" Target="../ink/ink309.xml"/><Relationship Id="rId27" Type="http://schemas.openxmlformats.org/officeDocument/2006/relationships/image" Target="../media/image211.png"/><Relationship Id="rId43" Type="http://schemas.openxmlformats.org/officeDocument/2006/relationships/image" Target="../media/image219.png"/><Relationship Id="rId48" Type="http://schemas.openxmlformats.org/officeDocument/2006/relationships/customXml" Target="../ink/ink322.xml"/><Relationship Id="rId64" Type="http://schemas.openxmlformats.org/officeDocument/2006/relationships/customXml" Target="../ink/ink330.xml"/><Relationship Id="rId69" Type="http://schemas.openxmlformats.org/officeDocument/2006/relationships/image" Target="../media/image259.png"/><Relationship Id="rId113" Type="http://schemas.openxmlformats.org/officeDocument/2006/relationships/image" Target="../media/image279.png"/><Relationship Id="rId118" Type="http://schemas.openxmlformats.org/officeDocument/2006/relationships/customXml" Target="../ink/ink357.xml"/><Relationship Id="rId134" Type="http://schemas.openxmlformats.org/officeDocument/2006/relationships/customXml" Target="../ink/ink365.xml"/><Relationship Id="rId139" Type="http://schemas.openxmlformats.org/officeDocument/2006/relationships/image" Target="../media/image295.png"/><Relationship Id="rId80" Type="http://schemas.openxmlformats.org/officeDocument/2006/relationships/customXml" Target="../ink/ink338.xml"/><Relationship Id="rId85" Type="http://schemas.openxmlformats.org/officeDocument/2006/relationships/image" Target="../media/image267.png"/><Relationship Id="rId150" Type="http://schemas.openxmlformats.org/officeDocument/2006/relationships/customXml" Target="../ink/ink373.xml"/><Relationship Id="rId155" Type="http://schemas.openxmlformats.org/officeDocument/2006/relationships/image" Target="../media/image303.png"/><Relationship Id="rId12" Type="http://schemas.openxmlformats.org/officeDocument/2006/relationships/customXml" Target="../ink/ink304.xml"/><Relationship Id="rId17" Type="http://schemas.openxmlformats.org/officeDocument/2006/relationships/image" Target="../media/image206.png"/><Relationship Id="rId33" Type="http://schemas.openxmlformats.org/officeDocument/2006/relationships/image" Target="../media/image214.png"/><Relationship Id="rId38" Type="http://schemas.openxmlformats.org/officeDocument/2006/relationships/customXml" Target="../ink/ink317.xml"/><Relationship Id="rId59" Type="http://schemas.openxmlformats.org/officeDocument/2006/relationships/image" Target="../media/image225.png"/><Relationship Id="rId103" Type="http://schemas.openxmlformats.org/officeDocument/2006/relationships/image" Target="../media/image275.png"/><Relationship Id="rId108" Type="http://schemas.openxmlformats.org/officeDocument/2006/relationships/customXml" Target="../ink/ink352.xml"/><Relationship Id="rId124" Type="http://schemas.openxmlformats.org/officeDocument/2006/relationships/customXml" Target="../ink/ink360.xml"/><Relationship Id="rId129" Type="http://schemas.openxmlformats.org/officeDocument/2006/relationships/image" Target="../media/image290.png"/><Relationship Id="rId54" Type="http://schemas.openxmlformats.org/officeDocument/2006/relationships/customXml" Target="../ink/ink325.xml"/><Relationship Id="rId70" Type="http://schemas.openxmlformats.org/officeDocument/2006/relationships/customXml" Target="../ink/ink333.xml"/><Relationship Id="rId75" Type="http://schemas.openxmlformats.org/officeDocument/2006/relationships/image" Target="../media/image262.png"/><Relationship Id="rId91" Type="http://schemas.openxmlformats.org/officeDocument/2006/relationships/image" Target="../media/image270.png"/><Relationship Id="rId96" Type="http://schemas.openxmlformats.org/officeDocument/2006/relationships/customXml" Target="../ink/ink346.xml"/><Relationship Id="rId140" Type="http://schemas.openxmlformats.org/officeDocument/2006/relationships/customXml" Target="../ink/ink368.xml"/><Relationship Id="rId145" Type="http://schemas.openxmlformats.org/officeDocument/2006/relationships/image" Target="../media/image298.png"/><Relationship Id="rId1" Type="http://schemas.openxmlformats.org/officeDocument/2006/relationships/slideLayout" Target="../slideLayouts/slideLayout5.xml"/><Relationship Id="rId6" Type="http://schemas.openxmlformats.org/officeDocument/2006/relationships/customXml" Target="../ink/ink301.xml"/><Relationship Id="rId23" Type="http://schemas.openxmlformats.org/officeDocument/2006/relationships/image" Target="../media/image209.png"/><Relationship Id="rId28" Type="http://schemas.openxmlformats.org/officeDocument/2006/relationships/customXml" Target="../ink/ink312.xml"/><Relationship Id="rId49" Type="http://schemas.openxmlformats.org/officeDocument/2006/relationships/image" Target="../media/image221.png"/><Relationship Id="rId114" Type="http://schemas.openxmlformats.org/officeDocument/2006/relationships/customXml" Target="../ink/ink355.xml"/><Relationship Id="rId119" Type="http://schemas.openxmlformats.org/officeDocument/2006/relationships/image" Target="../media/image282.png"/><Relationship Id="rId44" Type="http://schemas.openxmlformats.org/officeDocument/2006/relationships/customXml" Target="../ink/ink320.xml"/><Relationship Id="rId60" Type="http://schemas.openxmlformats.org/officeDocument/2006/relationships/customXml" Target="../ink/ink328.xml"/><Relationship Id="rId65" Type="http://schemas.openxmlformats.org/officeDocument/2006/relationships/image" Target="../media/image228.png"/><Relationship Id="rId81" Type="http://schemas.openxmlformats.org/officeDocument/2006/relationships/image" Target="../media/image265.png"/><Relationship Id="rId86" Type="http://schemas.openxmlformats.org/officeDocument/2006/relationships/customXml" Target="../ink/ink341.xml"/><Relationship Id="rId130" Type="http://schemas.openxmlformats.org/officeDocument/2006/relationships/customXml" Target="../ink/ink363.xml"/><Relationship Id="rId135" Type="http://schemas.openxmlformats.org/officeDocument/2006/relationships/image" Target="../media/image293.png"/><Relationship Id="rId151" Type="http://schemas.openxmlformats.org/officeDocument/2006/relationships/image" Target="../media/image301.png"/><Relationship Id="rId13" Type="http://schemas.openxmlformats.org/officeDocument/2006/relationships/image" Target="../media/image204.png"/><Relationship Id="rId18" Type="http://schemas.openxmlformats.org/officeDocument/2006/relationships/customXml" Target="../ink/ink307.xml"/><Relationship Id="rId39" Type="http://schemas.openxmlformats.org/officeDocument/2006/relationships/image" Target="../media/image217.png"/><Relationship Id="rId109" Type="http://schemas.openxmlformats.org/officeDocument/2006/relationships/image" Target="../media/image250.png"/><Relationship Id="rId34" Type="http://schemas.openxmlformats.org/officeDocument/2006/relationships/customXml" Target="../ink/ink315.xml"/><Relationship Id="rId50" Type="http://schemas.openxmlformats.org/officeDocument/2006/relationships/customXml" Target="../ink/ink323.xml"/><Relationship Id="rId55" Type="http://schemas.openxmlformats.org/officeDocument/2006/relationships/image" Target="../media/image223.png"/><Relationship Id="rId76" Type="http://schemas.openxmlformats.org/officeDocument/2006/relationships/customXml" Target="../ink/ink336.xml"/><Relationship Id="rId97" Type="http://schemas.openxmlformats.org/officeDocument/2006/relationships/image" Target="../media/image273.png"/><Relationship Id="rId104" Type="http://schemas.openxmlformats.org/officeDocument/2006/relationships/customXml" Target="../ink/ink350.xml"/><Relationship Id="rId120" Type="http://schemas.openxmlformats.org/officeDocument/2006/relationships/customXml" Target="../ink/ink358.xml"/><Relationship Id="rId125" Type="http://schemas.openxmlformats.org/officeDocument/2006/relationships/image" Target="../media/image285.png"/><Relationship Id="rId141" Type="http://schemas.openxmlformats.org/officeDocument/2006/relationships/image" Target="../media/image296.png"/><Relationship Id="rId146" Type="http://schemas.openxmlformats.org/officeDocument/2006/relationships/customXml" Target="../ink/ink371.xml"/><Relationship Id="rId7" Type="http://schemas.openxmlformats.org/officeDocument/2006/relationships/image" Target="../media/image201.png"/><Relationship Id="rId71" Type="http://schemas.openxmlformats.org/officeDocument/2006/relationships/image" Target="../media/image260.png"/><Relationship Id="rId92" Type="http://schemas.openxmlformats.org/officeDocument/2006/relationships/customXml" Target="../ink/ink344.xml"/><Relationship Id="rId2" Type="http://schemas.openxmlformats.org/officeDocument/2006/relationships/notesSlide" Target="../notesSlides/notesSlide72.xml"/><Relationship Id="rId29" Type="http://schemas.openxmlformats.org/officeDocument/2006/relationships/image" Target="../media/image212.png"/><Relationship Id="rId24" Type="http://schemas.openxmlformats.org/officeDocument/2006/relationships/customXml" Target="../ink/ink310.xml"/><Relationship Id="rId40" Type="http://schemas.openxmlformats.org/officeDocument/2006/relationships/customXml" Target="../ink/ink318.xml"/><Relationship Id="rId45" Type="http://schemas.openxmlformats.org/officeDocument/2006/relationships/image" Target="../media/image88.png"/><Relationship Id="rId66" Type="http://schemas.openxmlformats.org/officeDocument/2006/relationships/customXml" Target="../ink/ink331.xml"/><Relationship Id="rId87" Type="http://schemas.openxmlformats.org/officeDocument/2006/relationships/image" Target="../media/image268.png"/><Relationship Id="rId110" Type="http://schemas.openxmlformats.org/officeDocument/2006/relationships/customXml" Target="../ink/ink353.xml"/><Relationship Id="rId115" Type="http://schemas.openxmlformats.org/officeDocument/2006/relationships/image" Target="../media/image280.png"/><Relationship Id="rId131" Type="http://schemas.openxmlformats.org/officeDocument/2006/relationships/image" Target="../media/image291.png"/><Relationship Id="rId136" Type="http://schemas.openxmlformats.org/officeDocument/2006/relationships/customXml" Target="../ink/ink366.xml"/><Relationship Id="rId61" Type="http://schemas.openxmlformats.org/officeDocument/2006/relationships/image" Target="../media/image226.png"/><Relationship Id="rId82" Type="http://schemas.openxmlformats.org/officeDocument/2006/relationships/customXml" Target="../ink/ink339.xml"/><Relationship Id="rId152" Type="http://schemas.openxmlformats.org/officeDocument/2006/relationships/customXml" Target="../ink/ink374.xml"/><Relationship Id="rId19" Type="http://schemas.openxmlformats.org/officeDocument/2006/relationships/image" Target="../media/image207.png"/><Relationship Id="rId14" Type="http://schemas.openxmlformats.org/officeDocument/2006/relationships/customXml" Target="../ink/ink305.xml"/><Relationship Id="rId30" Type="http://schemas.openxmlformats.org/officeDocument/2006/relationships/customXml" Target="../ink/ink313.xml"/><Relationship Id="rId35" Type="http://schemas.openxmlformats.org/officeDocument/2006/relationships/image" Target="../media/image215.png"/><Relationship Id="rId56" Type="http://schemas.openxmlformats.org/officeDocument/2006/relationships/customXml" Target="../ink/ink326.xml"/><Relationship Id="rId77" Type="http://schemas.openxmlformats.org/officeDocument/2006/relationships/image" Target="../media/image263.png"/><Relationship Id="rId100" Type="http://schemas.openxmlformats.org/officeDocument/2006/relationships/customXml" Target="../ink/ink348.xml"/><Relationship Id="rId105" Type="http://schemas.openxmlformats.org/officeDocument/2006/relationships/image" Target="../media/image276.png"/><Relationship Id="rId126" Type="http://schemas.openxmlformats.org/officeDocument/2006/relationships/customXml" Target="../ink/ink361.xml"/><Relationship Id="rId147" Type="http://schemas.openxmlformats.org/officeDocument/2006/relationships/image" Target="../media/image299.png"/><Relationship Id="rId8" Type="http://schemas.openxmlformats.org/officeDocument/2006/relationships/customXml" Target="../ink/ink302.xml"/><Relationship Id="rId51" Type="http://schemas.openxmlformats.org/officeDocument/2006/relationships/image" Target="../media/image91.png"/><Relationship Id="rId72" Type="http://schemas.openxmlformats.org/officeDocument/2006/relationships/customXml" Target="../ink/ink334.xml"/><Relationship Id="rId93" Type="http://schemas.openxmlformats.org/officeDocument/2006/relationships/image" Target="../media/image271.png"/><Relationship Id="rId98" Type="http://schemas.openxmlformats.org/officeDocument/2006/relationships/customXml" Target="../ink/ink347.xml"/><Relationship Id="rId121" Type="http://schemas.openxmlformats.org/officeDocument/2006/relationships/image" Target="../media/image283.png"/><Relationship Id="rId142" Type="http://schemas.openxmlformats.org/officeDocument/2006/relationships/customXml" Target="../ink/ink369.xml"/><Relationship Id="rId3" Type="http://schemas.openxmlformats.org/officeDocument/2006/relationships/image" Target="../media/image32.png"/><Relationship Id="rId25" Type="http://schemas.openxmlformats.org/officeDocument/2006/relationships/image" Target="../media/image210.png"/><Relationship Id="rId46" Type="http://schemas.openxmlformats.org/officeDocument/2006/relationships/customXml" Target="../ink/ink321.xml"/><Relationship Id="rId67" Type="http://schemas.openxmlformats.org/officeDocument/2006/relationships/image" Target="../media/image229.png"/><Relationship Id="rId116" Type="http://schemas.openxmlformats.org/officeDocument/2006/relationships/customXml" Target="../ink/ink356.xml"/><Relationship Id="rId137" Type="http://schemas.openxmlformats.org/officeDocument/2006/relationships/image" Target="../media/image294.png"/><Relationship Id="rId20" Type="http://schemas.openxmlformats.org/officeDocument/2006/relationships/customXml" Target="../ink/ink308.xml"/><Relationship Id="rId41" Type="http://schemas.openxmlformats.org/officeDocument/2006/relationships/image" Target="../media/image218.png"/><Relationship Id="rId62" Type="http://schemas.openxmlformats.org/officeDocument/2006/relationships/customXml" Target="../ink/ink329.xml"/><Relationship Id="rId83" Type="http://schemas.openxmlformats.org/officeDocument/2006/relationships/image" Target="../media/image266.png"/><Relationship Id="rId88" Type="http://schemas.openxmlformats.org/officeDocument/2006/relationships/customXml" Target="../ink/ink342.xml"/><Relationship Id="rId111" Type="http://schemas.openxmlformats.org/officeDocument/2006/relationships/image" Target="../media/image278.png"/><Relationship Id="rId132" Type="http://schemas.openxmlformats.org/officeDocument/2006/relationships/customXml" Target="../ink/ink364.xml"/><Relationship Id="rId153" Type="http://schemas.openxmlformats.org/officeDocument/2006/relationships/image" Target="../media/image302.png"/><Relationship Id="rId15" Type="http://schemas.openxmlformats.org/officeDocument/2006/relationships/image" Target="../media/image205.png"/><Relationship Id="rId36" Type="http://schemas.openxmlformats.org/officeDocument/2006/relationships/customXml" Target="../ink/ink316.xml"/><Relationship Id="rId57" Type="http://schemas.openxmlformats.org/officeDocument/2006/relationships/image" Target="../media/image224.png"/><Relationship Id="rId106" Type="http://schemas.openxmlformats.org/officeDocument/2006/relationships/customXml" Target="../ink/ink351.xml"/><Relationship Id="rId127" Type="http://schemas.openxmlformats.org/officeDocument/2006/relationships/image" Target="../media/image289.png"/><Relationship Id="rId10" Type="http://schemas.openxmlformats.org/officeDocument/2006/relationships/customXml" Target="../ink/ink303.xml"/><Relationship Id="rId31" Type="http://schemas.openxmlformats.org/officeDocument/2006/relationships/image" Target="../media/image213.png"/><Relationship Id="rId52" Type="http://schemas.openxmlformats.org/officeDocument/2006/relationships/customXml" Target="../ink/ink324.xml"/><Relationship Id="rId73" Type="http://schemas.openxmlformats.org/officeDocument/2006/relationships/image" Target="../media/image261.png"/><Relationship Id="rId78" Type="http://schemas.openxmlformats.org/officeDocument/2006/relationships/customXml" Target="../ink/ink337.xml"/><Relationship Id="rId94" Type="http://schemas.openxmlformats.org/officeDocument/2006/relationships/customXml" Target="../ink/ink345.xml"/><Relationship Id="rId99" Type="http://schemas.openxmlformats.org/officeDocument/2006/relationships/image" Target="../media/image245.png"/><Relationship Id="rId101" Type="http://schemas.openxmlformats.org/officeDocument/2006/relationships/image" Target="../media/image274.png"/><Relationship Id="rId122" Type="http://schemas.openxmlformats.org/officeDocument/2006/relationships/customXml" Target="../ink/ink359.xml"/><Relationship Id="rId143" Type="http://schemas.openxmlformats.org/officeDocument/2006/relationships/image" Target="../media/image297.png"/><Relationship Id="rId148" Type="http://schemas.openxmlformats.org/officeDocument/2006/relationships/customXml" Target="../ink/ink372.xml"/><Relationship Id="rId4" Type="http://schemas.openxmlformats.org/officeDocument/2006/relationships/customXml" Target="../ink/ink300.xml"/><Relationship Id="rId9" Type="http://schemas.openxmlformats.org/officeDocument/2006/relationships/image" Target="../media/image202.png"/><Relationship Id="rId26" Type="http://schemas.openxmlformats.org/officeDocument/2006/relationships/customXml" Target="../ink/ink311.xml"/><Relationship Id="rId47" Type="http://schemas.openxmlformats.org/officeDocument/2006/relationships/image" Target="../media/image220.png"/><Relationship Id="rId68" Type="http://schemas.openxmlformats.org/officeDocument/2006/relationships/customXml" Target="../ink/ink332.xml"/><Relationship Id="rId89" Type="http://schemas.openxmlformats.org/officeDocument/2006/relationships/image" Target="../media/image269.png"/><Relationship Id="rId112" Type="http://schemas.openxmlformats.org/officeDocument/2006/relationships/customXml" Target="../ink/ink354.xml"/><Relationship Id="rId133" Type="http://schemas.openxmlformats.org/officeDocument/2006/relationships/image" Target="../media/image292.png"/><Relationship Id="rId154" Type="http://schemas.openxmlformats.org/officeDocument/2006/relationships/customXml" Target="../ink/ink375.xml"/><Relationship Id="rId16" Type="http://schemas.openxmlformats.org/officeDocument/2006/relationships/customXml" Target="../ink/ink306.xml"/><Relationship Id="rId37" Type="http://schemas.openxmlformats.org/officeDocument/2006/relationships/image" Target="../media/image216.png"/><Relationship Id="rId58" Type="http://schemas.openxmlformats.org/officeDocument/2006/relationships/customXml" Target="../ink/ink327.xml"/><Relationship Id="rId79" Type="http://schemas.openxmlformats.org/officeDocument/2006/relationships/image" Target="../media/image264.png"/><Relationship Id="rId102" Type="http://schemas.openxmlformats.org/officeDocument/2006/relationships/customXml" Target="../ink/ink349.xml"/><Relationship Id="rId123" Type="http://schemas.openxmlformats.org/officeDocument/2006/relationships/image" Target="../media/image284.png"/><Relationship Id="rId144" Type="http://schemas.openxmlformats.org/officeDocument/2006/relationships/customXml" Target="../ink/ink370.xml"/><Relationship Id="rId90" Type="http://schemas.openxmlformats.org/officeDocument/2006/relationships/customXml" Target="../ink/ink343.xml"/></Relationships>
</file>

<file path=ppt/slides/_rels/slide73.xml.rels><?xml version="1.0" encoding="UTF-8" standalone="yes"?>
<Relationships xmlns="http://schemas.openxmlformats.org/package/2006/relationships"><Relationship Id="rId117" Type="http://schemas.openxmlformats.org/officeDocument/2006/relationships/image" Target="../media/image281.png"/><Relationship Id="rId21" Type="http://schemas.openxmlformats.org/officeDocument/2006/relationships/image" Target="../media/image208.png"/><Relationship Id="rId42" Type="http://schemas.openxmlformats.org/officeDocument/2006/relationships/customXml" Target="../ink/ink395.xml"/><Relationship Id="rId63" Type="http://schemas.openxmlformats.org/officeDocument/2006/relationships/image" Target="../media/image227.png"/><Relationship Id="rId84" Type="http://schemas.openxmlformats.org/officeDocument/2006/relationships/customXml" Target="../ink/ink416.xml"/><Relationship Id="rId138" Type="http://schemas.openxmlformats.org/officeDocument/2006/relationships/customXml" Target="../ink/ink443.xml"/><Relationship Id="rId159" Type="http://schemas.openxmlformats.org/officeDocument/2006/relationships/image" Target="../media/image317.png"/><Relationship Id="rId107" Type="http://schemas.openxmlformats.org/officeDocument/2006/relationships/image" Target="../media/image277.png"/><Relationship Id="rId11" Type="http://schemas.openxmlformats.org/officeDocument/2006/relationships/image" Target="../media/image203.png"/><Relationship Id="rId32" Type="http://schemas.openxmlformats.org/officeDocument/2006/relationships/customXml" Target="../ink/ink390.xml"/><Relationship Id="rId53" Type="http://schemas.openxmlformats.org/officeDocument/2006/relationships/image" Target="../media/image222.png"/><Relationship Id="rId74" Type="http://schemas.openxmlformats.org/officeDocument/2006/relationships/customXml" Target="../ink/ink411.xml"/><Relationship Id="rId128" Type="http://schemas.openxmlformats.org/officeDocument/2006/relationships/customXml" Target="../ink/ink438.xml"/><Relationship Id="rId149" Type="http://schemas.openxmlformats.org/officeDocument/2006/relationships/image" Target="../media/image312.png"/><Relationship Id="rId5" Type="http://schemas.openxmlformats.org/officeDocument/2006/relationships/image" Target="../media/image200.png"/><Relationship Id="rId95" Type="http://schemas.openxmlformats.org/officeDocument/2006/relationships/image" Target="../media/image272.png"/><Relationship Id="rId160" Type="http://schemas.openxmlformats.org/officeDocument/2006/relationships/customXml" Target="../ink/ink454.xml"/><Relationship Id="rId22" Type="http://schemas.openxmlformats.org/officeDocument/2006/relationships/customXml" Target="../ink/ink385.xml"/><Relationship Id="rId43" Type="http://schemas.openxmlformats.org/officeDocument/2006/relationships/image" Target="../media/image219.png"/><Relationship Id="rId64" Type="http://schemas.openxmlformats.org/officeDocument/2006/relationships/customXml" Target="../ink/ink406.xml"/><Relationship Id="rId118" Type="http://schemas.openxmlformats.org/officeDocument/2006/relationships/customXml" Target="../ink/ink433.xml"/><Relationship Id="rId139" Type="http://schemas.openxmlformats.org/officeDocument/2006/relationships/image" Target="../media/image307.png"/><Relationship Id="rId85" Type="http://schemas.openxmlformats.org/officeDocument/2006/relationships/image" Target="../media/image267.png"/><Relationship Id="rId150" Type="http://schemas.openxmlformats.org/officeDocument/2006/relationships/customXml" Target="../ink/ink449.xml"/><Relationship Id="rId12" Type="http://schemas.openxmlformats.org/officeDocument/2006/relationships/customXml" Target="../ink/ink380.xml"/><Relationship Id="rId17" Type="http://schemas.openxmlformats.org/officeDocument/2006/relationships/image" Target="../media/image206.png"/><Relationship Id="rId33" Type="http://schemas.openxmlformats.org/officeDocument/2006/relationships/image" Target="../media/image214.png"/><Relationship Id="rId38" Type="http://schemas.openxmlformats.org/officeDocument/2006/relationships/customXml" Target="../ink/ink393.xml"/><Relationship Id="rId59" Type="http://schemas.openxmlformats.org/officeDocument/2006/relationships/image" Target="../media/image225.png"/><Relationship Id="rId103" Type="http://schemas.openxmlformats.org/officeDocument/2006/relationships/image" Target="../media/image275.png"/><Relationship Id="rId108" Type="http://schemas.openxmlformats.org/officeDocument/2006/relationships/customXml" Target="../ink/ink428.xml"/><Relationship Id="rId124" Type="http://schemas.openxmlformats.org/officeDocument/2006/relationships/customXml" Target="../ink/ink436.xml"/><Relationship Id="rId129" Type="http://schemas.openxmlformats.org/officeDocument/2006/relationships/image" Target="../media/image290.png"/><Relationship Id="rId54" Type="http://schemas.openxmlformats.org/officeDocument/2006/relationships/customXml" Target="../ink/ink401.xml"/><Relationship Id="rId70" Type="http://schemas.openxmlformats.org/officeDocument/2006/relationships/customXml" Target="../ink/ink409.xml"/><Relationship Id="rId75" Type="http://schemas.openxmlformats.org/officeDocument/2006/relationships/image" Target="../media/image262.png"/><Relationship Id="rId91" Type="http://schemas.openxmlformats.org/officeDocument/2006/relationships/image" Target="../media/image270.png"/><Relationship Id="rId96" Type="http://schemas.openxmlformats.org/officeDocument/2006/relationships/customXml" Target="../ink/ink422.xml"/><Relationship Id="rId140" Type="http://schemas.openxmlformats.org/officeDocument/2006/relationships/customXml" Target="../ink/ink444.xml"/><Relationship Id="rId145" Type="http://schemas.openxmlformats.org/officeDocument/2006/relationships/image" Target="../media/image310.png"/><Relationship Id="rId161" Type="http://schemas.openxmlformats.org/officeDocument/2006/relationships/image" Target="../media/image318.png"/><Relationship Id="rId1" Type="http://schemas.openxmlformats.org/officeDocument/2006/relationships/slideLayout" Target="../slideLayouts/slideLayout5.xml"/><Relationship Id="rId6" Type="http://schemas.openxmlformats.org/officeDocument/2006/relationships/customXml" Target="../ink/ink377.xml"/><Relationship Id="rId23" Type="http://schemas.openxmlformats.org/officeDocument/2006/relationships/image" Target="../media/image209.png"/><Relationship Id="rId28" Type="http://schemas.openxmlformats.org/officeDocument/2006/relationships/customXml" Target="../ink/ink388.xml"/><Relationship Id="rId49" Type="http://schemas.openxmlformats.org/officeDocument/2006/relationships/image" Target="../media/image221.png"/><Relationship Id="rId114" Type="http://schemas.openxmlformats.org/officeDocument/2006/relationships/customXml" Target="../ink/ink431.xml"/><Relationship Id="rId119" Type="http://schemas.openxmlformats.org/officeDocument/2006/relationships/image" Target="../media/image282.png"/><Relationship Id="rId44" Type="http://schemas.openxmlformats.org/officeDocument/2006/relationships/customXml" Target="../ink/ink396.xml"/><Relationship Id="rId60" Type="http://schemas.openxmlformats.org/officeDocument/2006/relationships/customXml" Target="../ink/ink404.xml"/><Relationship Id="rId65" Type="http://schemas.openxmlformats.org/officeDocument/2006/relationships/image" Target="../media/image228.png"/><Relationship Id="rId81" Type="http://schemas.openxmlformats.org/officeDocument/2006/relationships/image" Target="../media/image265.png"/><Relationship Id="rId86" Type="http://schemas.openxmlformats.org/officeDocument/2006/relationships/customXml" Target="../ink/ink417.xml"/><Relationship Id="rId130" Type="http://schemas.openxmlformats.org/officeDocument/2006/relationships/customXml" Target="../ink/ink439.xml"/><Relationship Id="rId135" Type="http://schemas.openxmlformats.org/officeDocument/2006/relationships/image" Target="../media/image305.png"/><Relationship Id="rId151" Type="http://schemas.openxmlformats.org/officeDocument/2006/relationships/image" Target="../media/image313.png"/><Relationship Id="rId156" Type="http://schemas.openxmlformats.org/officeDocument/2006/relationships/customXml" Target="../ink/ink452.xml"/><Relationship Id="rId13" Type="http://schemas.openxmlformats.org/officeDocument/2006/relationships/image" Target="../media/image204.png"/><Relationship Id="rId18" Type="http://schemas.openxmlformats.org/officeDocument/2006/relationships/customXml" Target="../ink/ink383.xml"/><Relationship Id="rId39" Type="http://schemas.openxmlformats.org/officeDocument/2006/relationships/image" Target="../media/image217.png"/><Relationship Id="rId109" Type="http://schemas.openxmlformats.org/officeDocument/2006/relationships/image" Target="../media/image250.png"/><Relationship Id="rId34" Type="http://schemas.openxmlformats.org/officeDocument/2006/relationships/customXml" Target="../ink/ink391.xml"/><Relationship Id="rId50" Type="http://schemas.openxmlformats.org/officeDocument/2006/relationships/customXml" Target="../ink/ink399.xml"/><Relationship Id="rId55" Type="http://schemas.openxmlformats.org/officeDocument/2006/relationships/image" Target="../media/image223.png"/><Relationship Id="rId76" Type="http://schemas.openxmlformats.org/officeDocument/2006/relationships/customXml" Target="../ink/ink412.xml"/><Relationship Id="rId97" Type="http://schemas.openxmlformats.org/officeDocument/2006/relationships/image" Target="../media/image273.png"/><Relationship Id="rId104" Type="http://schemas.openxmlformats.org/officeDocument/2006/relationships/customXml" Target="../ink/ink426.xml"/><Relationship Id="rId120" Type="http://schemas.openxmlformats.org/officeDocument/2006/relationships/customXml" Target="../ink/ink434.xml"/><Relationship Id="rId125" Type="http://schemas.openxmlformats.org/officeDocument/2006/relationships/image" Target="../media/image285.png"/><Relationship Id="rId141" Type="http://schemas.openxmlformats.org/officeDocument/2006/relationships/image" Target="../media/image308.png"/><Relationship Id="rId146" Type="http://schemas.openxmlformats.org/officeDocument/2006/relationships/customXml" Target="../ink/ink447.xml"/><Relationship Id="rId7" Type="http://schemas.openxmlformats.org/officeDocument/2006/relationships/image" Target="../media/image201.png"/><Relationship Id="rId71" Type="http://schemas.openxmlformats.org/officeDocument/2006/relationships/image" Target="../media/image260.png"/><Relationship Id="rId92" Type="http://schemas.openxmlformats.org/officeDocument/2006/relationships/customXml" Target="../ink/ink420.xml"/><Relationship Id="rId2" Type="http://schemas.openxmlformats.org/officeDocument/2006/relationships/notesSlide" Target="../notesSlides/notesSlide73.xml"/><Relationship Id="rId29" Type="http://schemas.openxmlformats.org/officeDocument/2006/relationships/image" Target="../media/image212.png"/><Relationship Id="rId24" Type="http://schemas.openxmlformats.org/officeDocument/2006/relationships/customXml" Target="../ink/ink386.xml"/><Relationship Id="rId40" Type="http://schemas.openxmlformats.org/officeDocument/2006/relationships/customXml" Target="../ink/ink394.xml"/><Relationship Id="rId45" Type="http://schemas.openxmlformats.org/officeDocument/2006/relationships/image" Target="../media/image88.png"/><Relationship Id="rId66" Type="http://schemas.openxmlformats.org/officeDocument/2006/relationships/customXml" Target="../ink/ink407.xml"/><Relationship Id="rId87" Type="http://schemas.openxmlformats.org/officeDocument/2006/relationships/image" Target="../media/image268.png"/><Relationship Id="rId110" Type="http://schemas.openxmlformats.org/officeDocument/2006/relationships/customXml" Target="../ink/ink429.xml"/><Relationship Id="rId115" Type="http://schemas.openxmlformats.org/officeDocument/2006/relationships/image" Target="../media/image280.png"/><Relationship Id="rId131" Type="http://schemas.openxmlformats.org/officeDocument/2006/relationships/image" Target="../media/image291.png"/><Relationship Id="rId136" Type="http://schemas.openxmlformats.org/officeDocument/2006/relationships/customXml" Target="../ink/ink442.xml"/><Relationship Id="rId157" Type="http://schemas.openxmlformats.org/officeDocument/2006/relationships/image" Target="../media/image316.png"/><Relationship Id="rId61" Type="http://schemas.openxmlformats.org/officeDocument/2006/relationships/image" Target="../media/image226.png"/><Relationship Id="rId82" Type="http://schemas.openxmlformats.org/officeDocument/2006/relationships/customXml" Target="../ink/ink415.xml"/><Relationship Id="rId152" Type="http://schemas.openxmlformats.org/officeDocument/2006/relationships/customXml" Target="../ink/ink450.xml"/><Relationship Id="rId19" Type="http://schemas.openxmlformats.org/officeDocument/2006/relationships/image" Target="../media/image207.png"/><Relationship Id="rId14" Type="http://schemas.openxmlformats.org/officeDocument/2006/relationships/customXml" Target="../ink/ink381.xml"/><Relationship Id="rId30" Type="http://schemas.openxmlformats.org/officeDocument/2006/relationships/customXml" Target="../ink/ink389.xml"/><Relationship Id="rId35" Type="http://schemas.openxmlformats.org/officeDocument/2006/relationships/image" Target="../media/image215.png"/><Relationship Id="rId56" Type="http://schemas.openxmlformats.org/officeDocument/2006/relationships/customXml" Target="../ink/ink402.xml"/><Relationship Id="rId77" Type="http://schemas.openxmlformats.org/officeDocument/2006/relationships/image" Target="../media/image263.png"/><Relationship Id="rId100" Type="http://schemas.openxmlformats.org/officeDocument/2006/relationships/customXml" Target="../ink/ink424.xml"/><Relationship Id="rId105" Type="http://schemas.openxmlformats.org/officeDocument/2006/relationships/image" Target="../media/image276.png"/><Relationship Id="rId126" Type="http://schemas.openxmlformats.org/officeDocument/2006/relationships/customXml" Target="../ink/ink437.xml"/><Relationship Id="rId147" Type="http://schemas.openxmlformats.org/officeDocument/2006/relationships/image" Target="../media/image311.png"/><Relationship Id="rId8" Type="http://schemas.openxmlformats.org/officeDocument/2006/relationships/customXml" Target="../ink/ink378.xml"/><Relationship Id="rId51" Type="http://schemas.openxmlformats.org/officeDocument/2006/relationships/image" Target="../media/image91.png"/><Relationship Id="rId72" Type="http://schemas.openxmlformats.org/officeDocument/2006/relationships/customXml" Target="../ink/ink410.xml"/><Relationship Id="rId93" Type="http://schemas.openxmlformats.org/officeDocument/2006/relationships/image" Target="../media/image271.png"/><Relationship Id="rId98" Type="http://schemas.openxmlformats.org/officeDocument/2006/relationships/customXml" Target="../ink/ink423.xml"/><Relationship Id="rId121" Type="http://schemas.openxmlformats.org/officeDocument/2006/relationships/image" Target="../media/image283.png"/><Relationship Id="rId142" Type="http://schemas.openxmlformats.org/officeDocument/2006/relationships/customXml" Target="../ink/ink445.xml"/><Relationship Id="rId3" Type="http://schemas.openxmlformats.org/officeDocument/2006/relationships/image" Target="../media/image32.png"/><Relationship Id="rId25" Type="http://schemas.openxmlformats.org/officeDocument/2006/relationships/image" Target="../media/image210.png"/><Relationship Id="rId46" Type="http://schemas.openxmlformats.org/officeDocument/2006/relationships/customXml" Target="../ink/ink397.xml"/><Relationship Id="rId67" Type="http://schemas.openxmlformats.org/officeDocument/2006/relationships/image" Target="../media/image229.png"/><Relationship Id="rId116" Type="http://schemas.openxmlformats.org/officeDocument/2006/relationships/customXml" Target="../ink/ink432.xml"/><Relationship Id="rId137" Type="http://schemas.openxmlformats.org/officeDocument/2006/relationships/image" Target="../media/image306.png"/><Relationship Id="rId158" Type="http://schemas.openxmlformats.org/officeDocument/2006/relationships/customXml" Target="../ink/ink453.xml"/><Relationship Id="rId20" Type="http://schemas.openxmlformats.org/officeDocument/2006/relationships/customXml" Target="../ink/ink384.xml"/><Relationship Id="rId41" Type="http://schemas.openxmlformats.org/officeDocument/2006/relationships/image" Target="../media/image218.png"/><Relationship Id="rId62" Type="http://schemas.openxmlformats.org/officeDocument/2006/relationships/customXml" Target="../ink/ink405.xml"/><Relationship Id="rId83" Type="http://schemas.openxmlformats.org/officeDocument/2006/relationships/image" Target="../media/image266.png"/><Relationship Id="rId88" Type="http://schemas.openxmlformats.org/officeDocument/2006/relationships/customXml" Target="../ink/ink418.xml"/><Relationship Id="rId111" Type="http://schemas.openxmlformats.org/officeDocument/2006/relationships/image" Target="../media/image278.png"/><Relationship Id="rId132" Type="http://schemas.openxmlformats.org/officeDocument/2006/relationships/customXml" Target="../ink/ink440.xml"/><Relationship Id="rId153" Type="http://schemas.openxmlformats.org/officeDocument/2006/relationships/image" Target="../media/image314.png"/><Relationship Id="rId15" Type="http://schemas.openxmlformats.org/officeDocument/2006/relationships/image" Target="../media/image205.png"/><Relationship Id="rId36" Type="http://schemas.openxmlformats.org/officeDocument/2006/relationships/customXml" Target="../ink/ink392.xml"/><Relationship Id="rId57" Type="http://schemas.openxmlformats.org/officeDocument/2006/relationships/image" Target="../media/image224.png"/><Relationship Id="rId106" Type="http://schemas.openxmlformats.org/officeDocument/2006/relationships/customXml" Target="../ink/ink427.xml"/><Relationship Id="rId127" Type="http://schemas.openxmlformats.org/officeDocument/2006/relationships/image" Target="../media/image289.png"/><Relationship Id="rId10" Type="http://schemas.openxmlformats.org/officeDocument/2006/relationships/customXml" Target="../ink/ink379.xml"/><Relationship Id="rId31" Type="http://schemas.openxmlformats.org/officeDocument/2006/relationships/image" Target="../media/image213.png"/><Relationship Id="rId52" Type="http://schemas.openxmlformats.org/officeDocument/2006/relationships/customXml" Target="../ink/ink400.xml"/><Relationship Id="rId73" Type="http://schemas.openxmlformats.org/officeDocument/2006/relationships/image" Target="../media/image261.png"/><Relationship Id="rId78" Type="http://schemas.openxmlformats.org/officeDocument/2006/relationships/customXml" Target="../ink/ink413.xml"/><Relationship Id="rId94" Type="http://schemas.openxmlformats.org/officeDocument/2006/relationships/customXml" Target="../ink/ink421.xml"/><Relationship Id="rId99" Type="http://schemas.openxmlformats.org/officeDocument/2006/relationships/image" Target="../media/image245.png"/><Relationship Id="rId101" Type="http://schemas.openxmlformats.org/officeDocument/2006/relationships/image" Target="../media/image274.png"/><Relationship Id="rId122" Type="http://schemas.openxmlformats.org/officeDocument/2006/relationships/customXml" Target="../ink/ink435.xml"/><Relationship Id="rId143" Type="http://schemas.openxmlformats.org/officeDocument/2006/relationships/image" Target="../media/image309.png"/><Relationship Id="rId148" Type="http://schemas.openxmlformats.org/officeDocument/2006/relationships/customXml" Target="../ink/ink448.xml"/><Relationship Id="rId4" Type="http://schemas.openxmlformats.org/officeDocument/2006/relationships/customXml" Target="../ink/ink376.xml"/><Relationship Id="rId9" Type="http://schemas.openxmlformats.org/officeDocument/2006/relationships/image" Target="../media/image202.png"/><Relationship Id="rId26" Type="http://schemas.openxmlformats.org/officeDocument/2006/relationships/customXml" Target="../ink/ink387.xml"/><Relationship Id="rId47" Type="http://schemas.openxmlformats.org/officeDocument/2006/relationships/image" Target="../media/image220.png"/><Relationship Id="rId68" Type="http://schemas.openxmlformats.org/officeDocument/2006/relationships/customXml" Target="../ink/ink408.xml"/><Relationship Id="rId89" Type="http://schemas.openxmlformats.org/officeDocument/2006/relationships/image" Target="../media/image269.png"/><Relationship Id="rId112" Type="http://schemas.openxmlformats.org/officeDocument/2006/relationships/customXml" Target="../ink/ink430.xml"/><Relationship Id="rId133" Type="http://schemas.openxmlformats.org/officeDocument/2006/relationships/image" Target="../media/image304.png"/><Relationship Id="rId154" Type="http://schemas.openxmlformats.org/officeDocument/2006/relationships/customXml" Target="../ink/ink451.xml"/><Relationship Id="rId16" Type="http://schemas.openxmlformats.org/officeDocument/2006/relationships/customXml" Target="../ink/ink382.xml"/><Relationship Id="rId37" Type="http://schemas.openxmlformats.org/officeDocument/2006/relationships/image" Target="../media/image216.png"/><Relationship Id="rId58" Type="http://schemas.openxmlformats.org/officeDocument/2006/relationships/customXml" Target="../ink/ink403.xml"/><Relationship Id="rId79" Type="http://schemas.openxmlformats.org/officeDocument/2006/relationships/image" Target="../media/image264.png"/><Relationship Id="rId102" Type="http://schemas.openxmlformats.org/officeDocument/2006/relationships/customXml" Target="../ink/ink425.xml"/><Relationship Id="rId123" Type="http://schemas.openxmlformats.org/officeDocument/2006/relationships/image" Target="../media/image284.png"/><Relationship Id="rId144" Type="http://schemas.openxmlformats.org/officeDocument/2006/relationships/customXml" Target="../ink/ink446.xml"/><Relationship Id="rId90" Type="http://schemas.openxmlformats.org/officeDocument/2006/relationships/customXml" Target="../ink/ink419.xml"/><Relationship Id="rId27" Type="http://schemas.openxmlformats.org/officeDocument/2006/relationships/image" Target="../media/image211.png"/><Relationship Id="rId48" Type="http://schemas.openxmlformats.org/officeDocument/2006/relationships/customXml" Target="../ink/ink398.xml"/><Relationship Id="rId69" Type="http://schemas.openxmlformats.org/officeDocument/2006/relationships/image" Target="../media/image259.png"/><Relationship Id="rId113" Type="http://schemas.openxmlformats.org/officeDocument/2006/relationships/image" Target="../media/image279.png"/><Relationship Id="rId134" Type="http://schemas.openxmlformats.org/officeDocument/2006/relationships/customXml" Target="../ink/ink441.xml"/><Relationship Id="rId80" Type="http://schemas.openxmlformats.org/officeDocument/2006/relationships/customXml" Target="../ink/ink414.xml"/><Relationship Id="rId155" Type="http://schemas.openxmlformats.org/officeDocument/2006/relationships/image" Target="../media/image315.png"/></Relationships>
</file>

<file path=ppt/slides/_rels/slide74.xml.rels><?xml version="1.0" encoding="UTF-8" standalone="yes"?>
<Relationships xmlns="http://schemas.openxmlformats.org/package/2006/relationships"><Relationship Id="rId117" Type="http://schemas.openxmlformats.org/officeDocument/2006/relationships/image" Target="../media/image281.png"/><Relationship Id="rId21" Type="http://schemas.openxmlformats.org/officeDocument/2006/relationships/image" Target="../media/image208.png"/><Relationship Id="rId42" Type="http://schemas.openxmlformats.org/officeDocument/2006/relationships/customXml" Target="../ink/ink474.xml"/><Relationship Id="rId63" Type="http://schemas.openxmlformats.org/officeDocument/2006/relationships/image" Target="../media/image227.png"/><Relationship Id="rId84" Type="http://schemas.openxmlformats.org/officeDocument/2006/relationships/customXml" Target="../ink/ink495.xml"/><Relationship Id="rId138" Type="http://schemas.openxmlformats.org/officeDocument/2006/relationships/customXml" Target="../ink/ink522.xml"/><Relationship Id="rId159" Type="http://schemas.openxmlformats.org/officeDocument/2006/relationships/image" Target="../media/image320.png"/><Relationship Id="rId170" Type="http://schemas.openxmlformats.org/officeDocument/2006/relationships/customXml" Target="../ink/ink538.xml"/><Relationship Id="rId107" Type="http://schemas.openxmlformats.org/officeDocument/2006/relationships/image" Target="../media/image277.png"/><Relationship Id="rId11" Type="http://schemas.openxmlformats.org/officeDocument/2006/relationships/image" Target="../media/image203.png"/><Relationship Id="rId32" Type="http://schemas.openxmlformats.org/officeDocument/2006/relationships/customXml" Target="../ink/ink469.xml"/><Relationship Id="rId53" Type="http://schemas.openxmlformats.org/officeDocument/2006/relationships/image" Target="../media/image222.png"/><Relationship Id="rId74" Type="http://schemas.openxmlformats.org/officeDocument/2006/relationships/customXml" Target="../ink/ink490.xml"/><Relationship Id="rId128" Type="http://schemas.openxmlformats.org/officeDocument/2006/relationships/customXml" Target="../ink/ink517.xml"/><Relationship Id="rId149" Type="http://schemas.openxmlformats.org/officeDocument/2006/relationships/image" Target="../media/image312.png"/><Relationship Id="rId5" Type="http://schemas.openxmlformats.org/officeDocument/2006/relationships/image" Target="../media/image200.png"/><Relationship Id="rId95" Type="http://schemas.openxmlformats.org/officeDocument/2006/relationships/image" Target="../media/image272.png"/><Relationship Id="rId160" Type="http://schemas.openxmlformats.org/officeDocument/2006/relationships/customXml" Target="../ink/ink533.xml"/><Relationship Id="rId181" Type="http://schemas.openxmlformats.org/officeDocument/2006/relationships/image" Target="../media/image331.png"/><Relationship Id="rId22" Type="http://schemas.openxmlformats.org/officeDocument/2006/relationships/customXml" Target="../ink/ink464.xml"/><Relationship Id="rId43" Type="http://schemas.openxmlformats.org/officeDocument/2006/relationships/image" Target="../media/image219.png"/><Relationship Id="rId64" Type="http://schemas.openxmlformats.org/officeDocument/2006/relationships/customXml" Target="../ink/ink485.xml"/><Relationship Id="rId118" Type="http://schemas.openxmlformats.org/officeDocument/2006/relationships/customXml" Target="../ink/ink512.xml"/><Relationship Id="rId139" Type="http://schemas.openxmlformats.org/officeDocument/2006/relationships/image" Target="../media/image307.png"/><Relationship Id="rId85" Type="http://schemas.openxmlformats.org/officeDocument/2006/relationships/image" Target="../media/image267.png"/><Relationship Id="rId150" Type="http://schemas.openxmlformats.org/officeDocument/2006/relationships/customXml" Target="../ink/ink528.xml"/><Relationship Id="rId171" Type="http://schemas.openxmlformats.org/officeDocument/2006/relationships/image" Target="../media/image326.png"/><Relationship Id="rId12" Type="http://schemas.openxmlformats.org/officeDocument/2006/relationships/customXml" Target="../ink/ink459.xml"/><Relationship Id="rId33" Type="http://schemas.openxmlformats.org/officeDocument/2006/relationships/image" Target="../media/image214.png"/><Relationship Id="rId108" Type="http://schemas.openxmlformats.org/officeDocument/2006/relationships/customXml" Target="../ink/ink507.xml"/><Relationship Id="rId129" Type="http://schemas.openxmlformats.org/officeDocument/2006/relationships/image" Target="../media/image290.png"/><Relationship Id="rId54" Type="http://schemas.openxmlformats.org/officeDocument/2006/relationships/customXml" Target="../ink/ink480.xml"/><Relationship Id="rId75" Type="http://schemas.openxmlformats.org/officeDocument/2006/relationships/image" Target="../media/image262.png"/><Relationship Id="rId96" Type="http://schemas.openxmlformats.org/officeDocument/2006/relationships/customXml" Target="../ink/ink501.xml"/><Relationship Id="rId140" Type="http://schemas.openxmlformats.org/officeDocument/2006/relationships/customXml" Target="../ink/ink523.xml"/><Relationship Id="rId161" Type="http://schemas.openxmlformats.org/officeDocument/2006/relationships/image" Target="../media/image321.png"/><Relationship Id="rId182" Type="http://schemas.openxmlformats.org/officeDocument/2006/relationships/customXml" Target="../ink/ink544.xml"/><Relationship Id="rId6" Type="http://schemas.openxmlformats.org/officeDocument/2006/relationships/customXml" Target="../ink/ink456.xml"/><Relationship Id="rId23" Type="http://schemas.openxmlformats.org/officeDocument/2006/relationships/image" Target="../media/image209.png"/><Relationship Id="rId119" Type="http://schemas.openxmlformats.org/officeDocument/2006/relationships/image" Target="../media/image282.png"/><Relationship Id="rId44" Type="http://schemas.openxmlformats.org/officeDocument/2006/relationships/customXml" Target="../ink/ink475.xml"/><Relationship Id="rId65" Type="http://schemas.openxmlformats.org/officeDocument/2006/relationships/image" Target="../media/image228.png"/><Relationship Id="rId86" Type="http://schemas.openxmlformats.org/officeDocument/2006/relationships/customXml" Target="../ink/ink496.xml"/><Relationship Id="rId130" Type="http://schemas.openxmlformats.org/officeDocument/2006/relationships/customXml" Target="../ink/ink518.xml"/><Relationship Id="rId151" Type="http://schemas.openxmlformats.org/officeDocument/2006/relationships/image" Target="../media/image313.png"/><Relationship Id="rId172" Type="http://schemas.openxmlformats.org/officeDocument/2006/relationships/customXml" Target="../ink/ink539.xml"/><Relationship Id="rId13" Type="http://schemas.openxmlformats.org/officeDocument/2006/relationships/image" Target="../media/image204.png"/><Relationship Id="rId18" Type="http://schemas.openxmlformats.org/officeDocument/2006/relationships/customXml" Target="../ink/ink462.xml"/><Relationship Id="rId39" Type="http://schemas.openxmlformats.org/officeDocument/2006/relationships/image" Target="../media/image217.png"/><Relationship Id="rId109" Type="http://schemas.openxmlformats.org/officeDocument/2006/relationships/image" Target="../media/image250.png"/><Relationship Id="rId34" Type="http://schemas.openxmlformats.org/officeDocument/2006/relationships/customXml" Target="../ink/ink470.xml"/><Relationship Id="rId50" Type="http://schemas.openxmlformats.org/officeDocument/2006/relationships/customXml" Target="../ink/ink478.xml"/><Relationship Id="rId55" Type="http://schemas.openxmlformats.org/officeDocument/2006/relationships/image" Target="../media/image223.png"/><Relationship Id="rId76" Type="http://schemas.openxmlformats.org/officeDocument/2006/relationships/customXml" Target="../ink/ink491.xml"/><Relationship Id="rId97" Type="http://schemas.openxmlformats.org/officeDocument/2006/relationships/image" Target="../media/image273.png"/><Relationship Id="rId104" Type="http://schemas.openxmlformats.org/officeDocument/2006/relationships/customXml" Target="../ink/ink505.xml"/><Relationship Id="rId120" Type="http://schemas.openxmlformats.org/officeDocument/2006/relationships/customXml" Target="../ink/ink513.xml"/><Relationship Id="rId125" Type="http://schemas.openxmlformats.org/officeDocument/2006/relationships/image" Target="../media/image285.png"/><Relationship Id="rId141" Type="http://schemas.openxmlformats.org/officeDocument/2006/relationships/image" Target="../media/image308.png"/><Relationship Id="rId146" Type="http://schemas.openxmlformats.org/officeDocument/2006/relationships/customXml" Target="../ink/ink526.xml"/><Relationship Id="rId167" Type="http://schemas.openxmlformats.org/officeDocument/2006/relationships/image" Target="../media/image324.png"/><Relationship Id="rId188" Type="http://schemas.openxmlformats.org/officeDocument/2006/relationships/customXml" Target="../ink/ink547.xml"/><Relationship Id="rId7" Type="http://schemas.openxmlformats.org/officeDocument/2006/relationships/image" Target="../media/image201.png"/><Relationship Id="rId71" Type="http://schemas.openxmlformats.org/officeDocument/2006/relationships/image" Target="../media/image260.png"/><Relationship Id="rId92" Type="http://schemas.openxmlformats.org/officeDocument/2006/relationships/customXml" Target="../ink/ink499.xml"/><Relationship Id="rId162" Type="http://schemas.openxmlformats.org/officeDocument/2006/relationships/customXml" Target="../ink/ink534.xml"/><Relationship Id="rId183" Type="http://schemas.openxmlformats.org/officeDocument/2006/relationships/image" Target="../media/image332.png"/><Relationship Id="rId2" Type="http://schemas.openxmlformats.org/officeDocument/2006/relationships/notesSlide" Target="../notesSlides/notesSlide74.xml"/><Relationship Id="rId29" Type="http://schemas.openxmlformats.org/officeDocument/2006/relationships/image" Target="../media/image212.png"/><Relationship Id="rId24" Type="http://schemas.openxmlformats.org/officeDocument/2006/relationships/customXml" Target="../ink/ink465.xml"/><Relationship Id="rId40" Type="http://schemas.openxmlformats.org/officeDocument/2006/relationships/customXml" Target="../ink/ink473.xml"/><Relationship Id="rId45" Type="http://schemas.openxmlformats.org/officeDocument/2006/relationships/image" Target="../media/image88.png"/><Relationship Id="rId66" Type="http://schemas.openxmlformats.org/officeDocument/2006/relationships/customXml" Target="../ink/ink486.xml"/><Relationship Id="rId87" Type="http://schemas.openxmlformats.org/officeDocument/2006/relationships/image" Target="../media/image268.png"/><Relationship Id="rId110" Type="http://schemas.openxmlformats.org/officeDocument/2006/relationships/customXml" Target="../ink/ink508.xml"/><Relationship Id="rId115" Type="http://schemas.openxmlformats.org/officeDocument/2006/relationships/image" Target="../media/image280.png"/><Relationship Id="rId131" Type="http://schemas.openxmlformats.org/officeDocument/2006/relationships/image" Target="../media/image291.png"/><Relationship Id="rId136" Type="http://schemas.openxmlformats.org/officeDocument/2006/relationships/customXml" Target="../ink/ink521.xml"/><Relationship Id="rId157" Type="http://schemas.openxmlformats.org/officeDocument/2006/relationships/image" Target="../media/image319.png"/><Relationship Id="rId178" Type="http://schemas.openxmlformats.org/officeDocument/2006/relationships/customXml" Target="../ink/ink542.xml"/><Relationship Id="rId61" Type="http://schemas.openxmlformats.org/officeDocument/2006/relationships/image" Target="../media/image226.png"/><Relationship Id="rId82" Type="http://schemas.openxmlformats.org/officeDocument/2006/relationships/customXml" Target="../ink/ink494.xml"/><Relationship Id="rId152" Type="http://schemas.openxmlformats.org/officeDocument/2006/relationships/customXml" Target="../ink/ink529.xml"/><Relationship Id="rId173" Type="http://schemas.openxmlformats.org/officeDocument/2006/relationships/image" Target="../media/image327.png"/><Relationship Id="rId19" Type="http://schemas.openxmlformats.org/officeDocument/2006/relationships/image" Target="../media/image207.png"/><Relationship Id="rId14" Type="http://schemas.openxmlformats.org/officeDocument/2006/relationships/customXml" Target="../ink/ink460.xml"/><Relationship Id="rId30" Type="http://schemas.openxmlformats.org/officeDocument/2006/relationships/customXml" Target="../ink/ink468.xml"/><Relationship Id="rId35" Type="http://schemas.openxmlformats.org/officeDocument/2006/relationships/image" Target="../media/image215.png"/><Relationship Id="rId56" Type="http://schemas.openxmlformats.org/officeDocument/2006/relationships/customXml" Target="../ink/ink481.xml"/><Relationship Id="rId77" Type="http://schemas.openxmlformats.org/officeDocument/2006/relationships/image" Target="../media/image263.png"/><Relationship Id="rId100" Type="http://schemas.openxmlformats.org/officeDocument/2006/relationships/customXml" Target="../ink/ink503.xml"/><Relationship Id="rId105" Type="http://schemas.openxmlformats.org/officeDocument/2006/relationships/image" Target="../media/image276.png"/><Relationship Id="rId126" Type="http://schemas.openxmlformats.org/officeDocument/2006/relationships/customXml" Target="../ink/ink516.xml"/><Relationship Id="rId147" Type="http://schemas.openxmlformats.org/officeDocument/2006/relationships/image" Target="../media/image311.png"/><Relationship Id="rId168" Type="http://schemas.openxmlformats.org/officeDocument/2006/relationships/customXml" Target="../ink/ink537.xml"/><Relationship Id="rId8" Type="http://schemas.openxmlformats.org/officeDocument/2006/relationships/customXml" Target="../ink/ink457.xml"/><Relationship Id="rId51" Type="http://schemas.openxmlformats.org/officeDocument/2006/relationships/image" Target="../media/image91.png"/><Relationship Id="rId72" Type="http://schemas.openxmlformats.org/officeDocument/2006/relationships/customXml" Target="../ink/ink489.xml"/><Relationship Id="rId93" Type="http://schemas.openxmlformats.org/officeDocument/2006/relationships/image" Target="../media/image271.png"/><Relationship Id="rId98" Type="http://schemas.openxmlformats.org/officeDocument/2006/relationships/customXml" Target="../ink/ink502.xml"/><Relationship Id="rId121" Type="http://schemas.openxmlformats.org/officeDocument/2006/relationships/image" Target="../media/image283.png"/><Relationship Id="rId142" Type="http://schemas.openxmlformats.org/officeDocument/2006/relationships/customXml" Target="../ink/ink524.xml"/><Relationship Id="rId163" Type="http://schemas.openxmlformats.org/officeDocument/2006/relationships/image" Target="../media/image322.png"/><Relationship Id="rId184" Type="http://schemas.openxmlformats.org/officeDocument/2006/relationships/customXml" Target="../ink/ink545.xml"/><Relationship Id="rId189" Type="http://schemas.openxmlformats.org/officeDocument/2006/relationships/customXml" Target="../ink/ink548.xml"/><Relationship Id="rId3" Type="http://schemas.openxmlformats.org/officeDocument/2006/relationships/image" Target="../media/image32.png"/><Relationship Id="rId25" Type="http://schemas.openxmlformats.org/officeDocument/2006/relationships/image" Target="../media/image210.png"/><Relationship Id="rId46" Type="http://schemas.openxmlformats.org/officeDocument/2006/relationships/customXml" Target="../ink/ink476.xml"/><Relationship Id="rId67" Type="http://schemas.openxmlformats.org/officeDocument/2006/relationships/image" Target="../media/image229.png"/><Relationship Id="rId116" Type="http://schemas.openxmlformats.org/officeDocument/2006/relationships/customXml" Target="../ink/ink511.xml"/><Relationship Id="rId137" Type="http://schemas.openxmlformats.org/officeDocument/2006/relationships/image" Target="../media/image306.png"/><Relationship Id="rId158" Type="http://schemas.openxmlformats.org/officeDocument/2006/relationships/customXml" Target="../ink/ink532.xml"/><Relationship Id="rId20" Type="http://schemas.openxmlformats.org/officeDocument/2006/relationships/customXml" Target="../ink/ink463.xml"/><Relationship Id="rId41" Type="http://schemas.openxmlformats.org/officeDocument/2006/relationships/image" Target="../media/image218.png"/><Relationship Id="rId62" Type="http://schemas.openxmlformats.org/officeDocument/2006/relationships/customXml" Target="../ink/ink484.xml"/><Relationship Id="rId83" Type="http://schemas.openxmlformats.org/officeDocument/2006/relationships/image" Target="../media/image266.png"/><Relationship Id="rId88" Type="http://schemas.openxmlformats.org/officeDocument/2006/relationships/customXml" Target="../ink/ink497.xml"/><Relationship Id="rId111" Type="http://schemas.openxmlformats.org/officeDocument/2006/relationships/image" Target="../media/image278.png"/><Relationship Id="rId132" Type="http://schemas.openxmlformats.org/officeDocument/2006/relationships/customXml" Target="../ink/ink519.xml"/><Relationship Id="rId153" Type="http://schemas.openxmlformats.org/officeDocument/2006/relationships/image" Target="../media/image314.png"/><Relationship Id="rId174" Type="http://schemas.openxmlformats.org/officeDocument/2006/relationships/customXml" Target="../ink/ink540.xml"/><Relationship Id="rId179" Type="http://schemas.openxmlformats.org/officeDocument/2006/relationships/image" Target="../media/image330.png"/><Relationship Id="rId190" Type="http://schemas.openxmlformats.org/officeDocument/2006/relationships/image" Target="../media/image335.png"/><Relationship Id="rId15" Type="http://schemas.openxmlformats.org/officeDocument/2006/relationships/image" Target="../media/image205.png"/><Relationship Id="rId36" Type="http://schemas.openxmlformats.org/officeDocument/2006/relationships/customXml" Target="../ink/ink471.xml"/><Relationship Id="rId57" Type="http://schemas.openxmlformats.org/officeDocument/2006/relationships/image" Target="../media/image224.png"/><Relationship Id="rId106" Type="http://schemas.openxmlformats.org/officeDocument/2006/relationships/customXml" Target="../ink/ink506.xml"/><Relationship Id="rId127" Type="http://schemas.openxmlformats.org/officeDocument/2006/relationships/image" Target="../media/image289.png"/><Relationship Id="rId10" Type="http://schemas.openxmlformats.org/officeDocument/2006/relationships/customXml" Target="../ink/ink458.xml"/><Relationship Id="rId31" Type="http://schemas.openxmlformats.org/officeDocument/2006/relationships/image" Target="../media/image213.png"/><Relationship Id="rId52" Type="http://schemas.openxmlformats.org/officeDocument/2006/relationships/customXml" Target="../ink/ink479.xml"/><Relationship Id="rId73" Type="http://schemas.openxmlformats.org/officeDocument/2006/relationships/image" Target="../media/image261.png"/><Relationship Id="rId78" Type="http://schemas.openxmlformats.org/officeDocument/2006/relationships/customXml" Target="../ink/ink492.xml"/><Relationship Id="rId94" Type="http://schemas.openxmlformats.org/officeDocument/2006/relationships/customXml" Target="../ink/ink500.xml"/><Relationship Id="rId99" Type="http://schemas.openxmlformats.org/officeDocument/2006/relationships/image" Target="../media/image245.png"/><Relationship Id="rId101" Type="http://schemas.openxmlformats.org/officeDocument/2006/relationships/image" Target="../media/image274.png"/><Relationship Id="rId122" Type="http://schemas.openxmlformats.org/officeDocument/2006/relationships/customXml" Target="../ink/ink514.xml"/><Relationship Id="rId143" Type="http://schemas.openxmlformats.org/officeDocument/2006/relationships/image" Target="../media/image309.png"/><Relationship Id="rId148" Type="http://schemas.openxmlformats.org/officeDocument/2006/relationships/customXml" Target="../ink/ink527.xml"/><Relationship Id="rId164" Type="http://schemas.openxmlformats.org/officeDocument/2006/relationships/customXml" Target="../ink/ink535.xml"/><Relationship Id="rId169" Type="http://schemas.openxmlformats.org/officeDocument/2006/relationships/image" Target="../media/image325.png"/><Relationship Id="rId185" Type="http://schemas.openxmlformats.org/officeDocument/2006/relationships/image" Target="../media/image333.png"/><Relationship Id="rId4" Type="http://schemas.openxmlformats.org/officeDocument/2006/relationships/customXml" Target="../ink/ink455.xml"/><Relationship Id="rId9" Type="http://schemas.openxmlformats.org/officeDocument/2006/relationships/image" Target="../media/image202.png"/><Relationship Id="rId180" Type="http://schemas.openxmlformats.org/officeDocument/2006/relationships/customXml" Target="../ink/ink543.xml"/><Relationship Id="rId26" Type="http://schemas.openxmlformats.org/officeDocument/2006/relationships/customXml" Target="../ink/ink466.xml"/><Relationship Id="rId47" Type="http://schemas.openxmlformats.org/officeDocument/2006/relationships/image" Target="../media/image220.png"/><Relationship Id="rId68" Type="http://schemas.openxmlformats.org/officeDocument/2006/relationships/customXml" Target="../ink/ink487.xml"/><Relationship Id="rId89" Type="http://schemas.openxmlformats.org/officeDocument/2006/relationships/image" Target="../media/image269.png"/><Relationship Id="rId112" Type="http://schemas.openxmlformats.org/officeDocument/2006/relationships/customXml" Target="../ink/ink509.xml"/><Relationship Id="rId133" Type="http://schemas.openxmlformats.org/officeDocument/2006/relationships/image" Target="../media/image304.png"/><Relationship Id="rId154" Type="http://schemas.openxmlformats.org/officeDocument/2006/relationships/customXml" Target="../ink/ink530.xml"/><Relationship Id="rId175" Type="http://schemas.openxmlformats.org/officeDocument/2006/relationships/image" Target="../media/image328.png"/><Relationship Id="rId16" Type="http://schemas.openxmlformats.org/officeDocument/2006/relationships/customXml" Target="../ink/ink461.xml"/><Relationship Id="rId37" Type="http://schemas.openxmlformats.org/officeDocument/2006/relationships/image" Target="../media/image216.png"/><Relationship Id="rId58" Type="http://schemas.openxmlformats.org/officeDocument/2006/relationships/customXml" Target="../ink/ink482.xml"/><Relationship Id="rId79" Type="http://schemas.openxmlformats.org/officeDocument/2006/relationships/image" Target="../media/image264.png"/><Relationship Id="rId102" Type="http://schemas.openxmlformats.org/officeDocument/2006/relationships/customXml" Target="../ink/ink504.xml"/><Relationship Id="rId123" Type="http://schemas.openxmlformats.org/officeDocument/2006/relationships/image" Target="../media/image284.png"/><Relationship Id="rId144" Type="http://schemas.openxmlformats.org/officeDocument/2006/relationships/customXml" Target="../ink/ink525.xml"/><Relationship Id="rId90" Type="http://schemas.openxmlformats.org/officeDocument/2006/relationships/customXml" Target="../ink/ink498.xml"/><Relationship Id="rId165" Type="http://schemas.openxmlformats.org/officeDocument/2006/relationships/image" Target="../media/image323.png"/><Relationship Id="rId186" Type="http://schemas.openxmlformats.org/officeDocument/2006/relationships/customXml" Target="../ink/ink546.xml"/><Relationship Id="rId27" Type="http://schemas.openxmlformats.org/officeDocument/2006/relationships/image" Target="../media/image211.png"/><Relationship Id="rId48" Type="http://schemas.openxmlformats.org/officeDocument/2006/relationships/customXml" Target="../ink/ink477.xml"/><Relationship Id="rId69" Type="http://schemas.openxmlformats.org/officeDocument/2006/relationships/image" Target="../media/image259.png"/><Relationship Id="rId113" Type="http://schemas.openxmlformats.org/officeDocument/2006/relationships/image" Target="../media/image279.png"/><Relationship Id="rId134" Type="http://schemas.openxmlformats.org/officeDocument/2006/relationships/customXml" Target="../ink/ink520.xml"/><Relationship Id="rId80" Type="http://schemas.openxmlformats.org/officeDocument/2006/relationships/customXml" Target="../ink/ink493.xml"/><Relationship Id="rId155" Type="http://schemas.openxmlformats.org/officeDocument/2006/relationships/image" Target="../media/image315.png"/><Relationship Id="rId176" Type="http://schemas.openxmlformats.org/officeDocument/2006/relationships/customXml" Target="../ink/ink541.xml"/><Relationship Id="rId17" Type="http://schemas.openxmlformats.org/officeDocument/2006/relationships/image" Target="../media/image206.png"/><Relationship Id="rId38" Type="http://schemas.openxmlformats.org/officeDocument/2006/relationships/customXml" Target="../ink/ink472.xml"/><Relationship Id="rId59" Type="http://schemas.openxmlformats.org/officeDocument/2006/relationships/image" Target="../media/image225.png"/><Relationship Id="rId103" Type="http://schemas.openxmlformats.org/officeDocument/2006/relationships/image" Target="../media/image275.png"/><Relationship Id="rId124" Type="http://schemas.openxmlformats.org/officeDocument/2006/relationships/customXml" Target="../ink/ink515.xml"/><Relationship Id="rId70" Type="http://schemas.openxmlformats.org/officeDocument/2006/relationships/customXml" Target="../ink/ink488.xml"/><Relationship Id="rId91" Type="http://schemas.openxmlformats.org/officeDocument/2006/relationships/image" Target="../media/image270.png"/><Relationship Id="rId145" Type="http://schemas.openxmlformats.org/officeDocument/2006/relationships/image" Target="../media/image310.png"/><Relationship Id="rId166" Type="http://schemas.openxmlformats.org/officeDocument/2006/relationships/customXml" Target="../ink/ink536.xml"/><Relationship Id="rId187" Type="http://schemas.openxmlformats.org/officeDocument/2006/relationships/image" Target="../media/image334.png"/><Relationship Id="rId1" Type="http://schemas.openxmlformats.org/officeDocument/2006/relationships/slideLayout" Target="../slideLayouts/slideLayout5.xml"/><Relationship Id="rId28" Type="http://schemas.openxmlformats.org/officeDocument/2006/relationships/customXml" Target="../ink/ink467.xml"/><Relationship Id="rId49" Type="http://schemas.openxmlformats.org/officeDocument/2006/relationships/image" Target="../media/image221.png"/><Relationship Id="rId114" Type="http://schemas.openxmlformats.org/officeDocument/2006/relationships/customXml" Target="../ink/ink510.xml"/><Relationship Id="rId60" Type="http://schemas.openxmlformats.org/officeDocument/2006/relationships/customXml" Target="../ink/ink483.xml"/><Relationship Id="rId81" Type="http://schemas.openxmlformats.org/officeDocument/2006/relationships/image" Target="../media/image265.png"/><Relationship Id="rId135" Type="http://schemas.openxmlformats.org/officeDocument/2006/relationships/image" Target="../media/image305.png"/><Relationship Id="rId156" Type="http://schemas.openxmlformats.org/officeDocument/2006/relationships/customXml" Target="../ink/ink531.xml"/><Relationship Id="rId177" Type="http://schemas.openxmlformats.org/officeDocument/2006/relationships/image" Target="../media/image329.png"/></Relationships>
</file>

<file path=ppt/slides/_rels/slide75.xml.rels><?xml version="1.0" encoding="UTF-8" standalone="yes"?>
<Relationships xmlns="http://schemas.openxmlformats.org/package/2006/relationships"><Relationship Id="rId117" Type="http://schemas.openxmlformats.org/officeDocument/2006/relationships/image" Target="../media/image281.png"/><Relationship Id="rId21" Type="http://schemas.openxmlformats.org/officeDocument/2006/relationships/image" Target="../media/image208.png"/><Relationship Id="rId42" Type="http://schemas.openxmlformats.org/officeDocument/2006/relationships/customXml" Target="../ink/ink568.xml"/><Relationship Id="rId63" Type="http://schemas.openxmlformats.org/officeDocument/2006/relationships/image" Target="../media/image227.png"/><Relationship Id="rId84" Type="http://schemas.openxmlformats.org/officeDocument/2006/relationships/customXml" Target="../ink/ink589.xml"/><Relationship Id="rId138" Type="http://schemas.openxmlformats.org/officeDocument/2006/relationships/customXml" Target="../ink/ink616.xml"/><Relationship Id="rId159" Type="http://schemas.openxmlformats.org/officeDocument/2006/relationships/image" Target="../media/image320.png"/><Relationship Id="rId170" Type="http://schemas.openxmlformats.org/officeDocument/2006/relationships/customXml" Target="../ink/ink632.xml"/><Relationship Id="rId191" Type="http://schemas.openxmlformats.org/officeDocument/2006/relationships/customXml" Target="../ink/ink643.xml"/><Relationship Id="rId205" Type="http://schemas.openxmlformats.org/officeDocument/2006/relationships/customXml" Target="../ink/ink650.xml"/><Relationship Id="rId107" Type="http://schemas.openxmlformats.org/officeDocument/2006/relationships/image" Target="../media/image277.png"/><Relationship Id="rId11" Type="http://schemas.openxmlformats.org/officeDocument/2006/relationships/image" Target="../media/image203.png"/><Relationship Id="rId32" Type="http://schemas.openxmlformats.org/officeDocument/2006/relationships/customXml" Target="../ink/ink563.xml"/><Relationship Id="rId53" Type="http://schemas.openxmlformats.org/officeDocument/2006/relationships/image" Target="../media/image222.png"/><Relationship Id="rId74" Type="http://schemas.openxmlformats.org/officeDocument/2006/relationships/customXml" Target="../ink/ink584.xml"/><Relationship Id="rId128" Type="http://schemas.openxmlformats.org/officeDocument/2006/relationships/customXml" Target="../ink/ink611.xml"/><Relationship Id="rId149" Type="http://schemas.openxmlformats.org/officeDocument/2006/relationships/image" Target="../media/image312.png"/><Relationship Id="rId5" Type="http://schemas.openxmlformats.org/officeDocument/2006/relationships/image" Target="../media/image200.png"/><Relationship Id="rId95" Type="http://schemas.openxmlformats.org/officeDocument/2006/relationships/image" Target="../media/image272.png"/><Relationship Id="rId160" Type="http://schemas.openxmlformats.org/officeDocument/2006/relationships/customXml" Target="../ink/ink627.xml"/><Relationship Id="rId181" Type="http://schemas.openxmlformats.org/officeDocument/2006/relationships/image" Target="../media/image345.png"/><Relationship Id="rId22" Type="http://schemas.openxmlformats.org/officeDocument/2006/relationships/customXml" Target="../ink/ink558.xml"/><Relationship Id="rId43" Type="http://schemas.openxmlformats.org/officeDocument/2006/relationships/image" Target="../media/image219.png"/><Relationship Id="rId64" Type="http://schemas.openxmlformats.org/officeDocument/2006/relationships/customXml" Target="../ink/ink579.xml"/><Relationship Id="rId118" Type="http://schemas.openxmlformats.org/officeDocument/2006/relationships/customXml" Target="../ink/ink606.xml"/><Relationship Id="rId139" Type="http://schemas.openxmlformats.org/officeDocument/2006/relationships/image" Target="../media/image307.png"/><Relationship Id="rId85" Type="http://schemas.openxmlformats.org/officeDocument/2006/relationships/image" Target="../media/image267.png"/><Relationship Id="rId150" Type="http://schemas.openxmlformats.org/officeDocument/2006/relationships/customXml" Target="../ink/ink622.xml"/><Relationship Id="rId171" Type="http://schemas.openxmlformats.org/officeDocument/2006/relationships/image" Target="../media/image340.png"/><Relationship Id="rId192" Type="http://schemas.openxmlformats.org/officeDocument/2006/relationships/image" Target="../media/image350.png"/><Relationship Id="rId206" Type="http://schemas.openxmlformats.org/officeDocument/2006/relationships/image" Target="../media/image357.png"/><Relationship Id="rId12" Type="http://schemas.openxmlformats.org/officeDocument/2006/relationships/customXml" Target="../ink/ink553.xml"/><Relationship Id="rId33" Type="http://schemas.openxmlformats.org/officeDocument/2006/relationships/image" Target="../media/image214.png"/><Relationship Id="rId108" Type="http://schemas.openxmlformats.org/officeDocument/2006/relationships/customXml" Target="../ink/ink601.xml"/><Relationship Id="rId129" Type="http://schemas.openxmlformats.org/officeDocument/2006/relationships/image" Target="../media/image290.png"/><Relationship Id="rId54" Type="http://schemas.openxmlformats.org/officeDocument/2006/relationships/customXml" Target="../ink/ink574.xml"/><Relationship Id="rId75" Type="http://schemas.openxmlformats.org/officeDocument/2006/relationships/image" Target="../media/image262.png"/><Relationship Id="rId96" Type="http://schemas.openxmlformats.org/officeDocument/2006/relationships/customXml" Target="../ink/ink595.xml"/><Relationship Id="rId140" Type="http://schemas.openxmlformats.org/officeDocument/2006/relationships/customXml" Target="../ink/ink617.xml"/><Relationship Id="rId161" Type="http://schemas.openxmlformats.org/officeDocument/2006/relationships/image" Target="../media/image321.png"/><Relationship Id="rId182" Type="http://schemas.openxmlformats.org/officeDocument/2006/relationships/customXml" Target="../ink/ink638.xml"/><Relationship Id="rId6" Type="http://schemas.openxmlformats.org/officeDocument/2006/relationships/customXml" Target="../ink/ink550.xml"/><Relationship Id="rId23" Type="http://schemas.openxmlformats.org/officeDocument/2006/relationships/image" Target="../media/image209.png"/><Relationship Id="rId119" Type="http://schemas.openxmlformats.org/officeDocument/2006/relationships/image" Target="../media/image282.png"/><Relationship Id="rId44" Type="http://schemas.openxmlformats.org/officeDocument/2006/relationships/customXml" Target="../ink/ink569.xml"/><Relationship Id="rId65" Type="http://schemas.openxmlformats.org/officeDocument/2006/relationships/image" Target="../media/image228.png"/><Relationship Id="rId86" Type="http://schemas.openxmlformats.org/officeDocument/2006/relationships/customXml" Target="../ink/ink590.xml"/><Relationship Id="rId130" Type="http://schemas.openxmlformats.org/officeDocument/2006/relationships/customXml" Target="../ink/ink612.xml"/><Relationship Id="rId151" Type="http://schemas.openxmlformats.org/officeDocument/2006/relationships/image" Target="../media/image313.png"/><Relationship Id="rId172" Type="http://schemas.openxmlformats.org/officeDocument/2006/relationships/customXml" Target="../ink/ink633.xml"/><Relationship Id="rId193" Type="http://schemas.openxmlformats.org/officeDocument/2006/relationships/customXml" Target="../ink/ink644.xml"/><Relationship Id="rId13" Type="http://schemas.openxmlformats.org/officeDocument/2006/relationships/image" Target="../media/image204.png"/><Relationship Id="rId109" Type="http://schemas.openxmlformats.org/officeDocument/2006/relationships/image" Target="../media/image250.png"/><Relationship Id="rId34" Type="http://schemas.openxmlformats.org/officeDocument/2006/relationships/customXml" Target="../ink/ink564.xml"/><Relationship Id="rId55" Type="http://schemas.openxmlformats.org/officeDocument/2006/relationships/image" Target="../media/image223.png"/><Relationship Id="rId76" Type="http://schemas.openxmlformats.org/officeDocument/2006/relationships/customXml" Target="../ink/ink585.xml"/><Relationship Id="rId97" Type="http://schemas.openxmlformats.org/officeDocument/2006/relationships/image" Target="../media/image273.png"/><Relationship Id="rId120" Type="http://schemas.openxmlformats.org/officeDocument/2006/relationships/customXml" Target="../ink/ink607.xml"/><Relationship Id="rId141" Type="http://schemas.openxmlformats.org/officeDocument/2006/relationships/image" Target="../media/image308.png"/><Relationship Id="rId7" Type="http://schemas.openxmlformats.org/officeDocument/2006/relationships/image" Target="../media/image201.png"/><Relationship Id="rId162" Type="http://schemas.openxmlformats.org/officeDocument/2006/relationships/customXml" Target="../ink/ink628.xml"/><Relationship Id="rId183" Type="http://schemas.openxmlformats.org/officeDocument/2006/relationships/image" Target="../media/image346.png"/><Relationship Id="rId24" Type="http://schemas.openxmlformats.org/officeDocument/2006/relationships/customXml" Target="../ink/ink559.xml"/><Relationship Id="rId40" Type="http://schemas.openxmlformats.org/officeDocument/2006/relationships/customXml" Target="../ink/ink567.xml"/><Relationship Id="rId45" Type="http://schemas.openxmlformats.org/officeDocument/2006/relationships/image" Target="../media/image88.png"/><Relationship Id="rId66" Type="http://schemas.openxmlformats.org/officeDocument/2006/relationships/customXml" Target="../ink/ink580.xml"/><Relationship Id="rId87" Type="http://schemas.openxmlformats.org/officeDocument/2006/relationships/image" Target="../media/image268.png"/><Relationship Id="rId110" Type="http://schemas.openxmlformats.org/officeDocument/2006/relationships/customXml" Target="../ink/ink602.xml"/><Relationship Id="rId115" Type="http://schemas.openxmlformats.org/officeDocument/2006/relationships/image" Target="../media/image280.png"/><Relationship Id="rId131" Type="http://schemas.openxmlformats.org/officeDocument/2006/relationships/image" Target="../media/image291.png"/><Relationship Id="rId136" Type="http://schemas.openxmlformats.org/officeDocument/2006/relationships/customXml" Target="../ink/ink615.xml"/><Relationship Id="rId157" Type="http://schemas.openxmlformats.org/officeDocument/2006/relationships/image" Target="../media/image319.png"/><Relationship Id="rId178" Type="http://schemas.openxmlformats.org/officeDocument/2006/relationships/customXml" Target="../ink/ink636.xml"/><Relationship Id="rId61" Type="http://schemas.openxmlformats.org/officeDocument/2006/relationships/image" Target="../media/image226.png"/><Relationship Id="rId82" Type="http://schemas.openxmlformats.org/officeDocument/2006/relationships/customXml" Target="../ink/ink588.xml"/><Relationship Id="rId152" Type="http://schemas.openxmlformats.org/officeDocument/2006/relationships/customXml" Target="../ink/ink623.xml"/><Relationship Id="rId173" Type="http://schemas.openxmlformats.org/officeDocument/2006/relationships/image" Target="../media/image341.png"/><Relationship Id="rId194" Type="http://schemas.openxmlformats.org/officeDocument/2006/relationships/image" Target="../media/image351.png"/><Relationship Id="rId199" Type="http://schemas.openxmlformats.org/officeDocument/2006/relationships/customXml" Target="../ink/ink647.xml"/><Relationship Id="rId203" Type="http://schemas.openxmlformats.org/officeDocument/2006/relationships/customXml" Target="../ink/ink649.xml"/><Relationship Id="rId19" Type="http://schemas.openxmlformats.org/officeDocument/2006/relationships/image" Target="../media/image207.png"/><Relationship Id="rId14" Type="http://schemas.openxmlformats.org/officeDocument/2006/relationships/customXml" Target="../ink/ink554.xml"/><Relationship Id="rId30" Type="http://schemas.openxmlformats.org/officeDocument/2006/relationships/customXml" Target="../ink/ink562.xml"/><Relationship Id="rId35" Type="http://schemas.openxmlformats.org/officeDocument/2006/relationships/image" Target="../media/image215.png"/><Relationship Id="rId56" Type="http://schemas.openxmlformats.org/officeDocument/2006/relationships/customXml" Target="../ink/ink575.xml"/><Relationship Id="rId77" Type="http://schemas.openxmlformats.org/officeDocument/2006/relationships/image" Target="../media/image263.png"/><Relationship Id="rId100" Type="http://schemas.openxmlformats.org/officeDocument/2006/relationships/customXml" Target="../ink/ink597.xml"/><Relationship Id="rId105" Type="http://schemas.openxmlformats.org/officeDocument/2006/relationships/image" Target="../media/image276.png"/><Relationship Id="rId126" Type="http://schemas.openxmlformats.org/officeDocument/2006/relationships/customXml" Target="../ink/ink610.xml"/><Relationship Id="rId147" Type="http://schemas.openxmlformats.org/officeDocument/2006/relationships/image" Target="../media/image311.png"/><Relationship Id="rId168" Type="http://schemas.openxmlformats.org/officeDocument/2006/relationships/customXml" Target="../ink/ink631.xml"/><Relationship Id="rId8" Type="http://schemas.openxmlformats.org/officeDocument/2006/relationships/customXml" Target="../ink/ink551.xml"/><Relationship Id="rId51" Type="http://schemas.openxmlformats.org/officeDocument/2006/relationships/image" Target="../media/image91.png"/><Relationship Id="rId72" Type="http://schemas.openxmlformats.org/officeDocument/2006/relationships/customXml" Target="../ink/ink583.xml"/><Relationship Id="rId93" Type="http://schemas.openxmlformats.org/officeDocument/2006/relationships/image" Target="../media/image271.png"/><Relationship Id="rId98" Type="http://schemas.openxmlformats.org/officeDocument/2006/relationships/customXml" Target="../ink/ink596.xml"/><Relationship Id="rId121" Type="http://schemas.openxmlformats.org/officeDocument/2006/relationships/image" Target="../media/image283.png"/><Relationship Id="rId142" Type="http://schemas.openxmlformats.org/officeDocument/2006/relationships/customXml" Target="../ink/ink618.xml"/><Relationship Id="rId163" Type="http://schemas.openxmlformats.org/officeDocument/2006/relationships/image" Target="../media/image336.png"/><Relationship Id="rId184" Type="http://schemas.openxmlformats.org/officeDocument/2006/relationships/customXml" Target="../ink/ink639.xml"/><Relationship Id="rId189" Type="http://schemas.openxmlformats.org/officeDocument/2006/relationships/customXml" Target="../ink/ink642.xml"/><Relationship Id="rId3" Type="http://schemas.openxmlformats.org/officeDocument/2006/relationships/image" Target="../media/image32.png"/><Relationship Id="rId25" Type="http://schemas.openxmlformats.org/officeDocument/2006/relationships/image" Target="../media/image210.png"/><Relationship Id="rId46" Type="http://schemas.openxmlformats.org/officeDocument/2006/relationships/customXml" Target="../ink/ink570.xml"/><Relationship Id="rId67" Type="http://schemas.openxmlformats.org/officeDocument/2006/relationships/image" Target="../media/image229.png"/><Relationship Id="rId116" Type="http://schemas.openxmlformats.org/officeDocument/2006/relationships/customXml" Target="../ink/ink605.xml"/><Relationship Id="rId137" Type="http://schemas.openxmlformats.org/officeDocument/2006/relationships/image" Target="../media/image306.png"/><Relationship Id="rId158" Type="http://schemas.openxmlformats.org/officeDocument/2006/relationships/customXml" Target="../ink/ink626.xml"/><Relationship Id="rId20" Type="http://schemas.openxmlformats.org/officeDocument/2006/relationships/customXml" Target="../ink/ink557.xml"/><Relationship Id="rId41" Type="http://schemas.openxmlformats.org/officeDocument/2006/relationships/image" Target="../media/image218.png"/><Relationship Id="rId62" Type="http://schemas.openxmlformats.org/officeDocument/2006/relationships/customXml" Target="../ink/ink578.xml"/><Relationship Id="rId83" Type="http://schemas.openxmlformats.org/officeDocument/2006/relationships/image" Target="../media/image266.png"/><Relationship Id="rId88" Type="http://schemas.openxmlformats.org/officeDocument/2006/relationships/customXml" Target="../ink/ink591.xml"/><Relationship Id="rId111" Type="http://schemas.openxmlformats.org/officeDocument/2006/relationships/image" Target="../media/image278.png"/><Relationship Id="rId132" Type="http://schemas.openxmlformats.org/officeDocument/2006/relationships/customXml" Target="../ink/ink613.xml"/><Relationship Id="rId153" Type="http://schemas.openxmlformats.org/officeDocument/2006/relationships/image" Target="../media/image314.png"/><Relationship Id="rId174" Type="http://schemas.openxmlformats.org/officeDocument/2006/relationships/customXml" Target="../ink/ink634.xml"/><Relationship Id="rId179" Type="http://schemas.openxmlformats.org/officeDocument/2006/relationships/image" Target="../media/image344.png"/><Relationship Id="rId195" Type="http://schemas.openxmlformats.org/officeDocument/2006/relationships/customXml" Target="../ink/ink645.xml"/><Relationship Id="rId190" Type="http://schemas.openxmlformats.org/officeDocument/2006/relationships/image" Target="../media/image349.png"/><Relationship Id="rId204" Type="http://schemas.openxmlformats.org/officeDocument/2006/relationships/image" Target="../media/image356.png"/><Relationship Id="rId15" Type="http://schemas.openxmlformats.org/officeDocument/2006/relationships/image" Target="../media/image205.png"/><Relationship Id="rId36" Type="http://schemas.openxmlformats.org/officeDocument/2006/relationships/customXml" Target="../ink/ink565.xml"/><Relationship Id="rId57" Type="http://schemas.openxmlformats.org/officeDocument/2006/relationships/image" Target="../media/image224.png"/><Relationship Id="rId106" Type="http://schemas.openxmlformats.org/officeDocument/2006/relationships/customXml" Target="../ink/ink600.xml"/><Relationship Id="rId127" Type="http://schemas.openxmlformats.org/officeDocument/2006/relationships/image" Target="../media/image289.png"/><Relationship Id="rId10" Type="http://schemas.openxmlformats.org/officeDocument/2006/relationships/customXml" Target="../ink/ink552.xml"/><Relationship Id="rId31" Type="http://schemas.openxmlformats.org/officeDocument/2006/relationships/image" Target="../media/image213.png"/><Relationship Id="rId52" Type="http://schemas.openxmlformats.org/officeDocument/2006/relationships/customXml" Target="../ink/ink573.xml"/><Relationship Id="rId73" Type="http://schemas.openxmlformats.org/officeDocument/2006/relationships/image" Target="../media/image261.png"/><Relationship Id="rId78" Type="http://schemas.openxmlformats.org/officeDocument/2006/relationships/customXml" Target="../ink/ink586.xml"/><Relationship Id="rId94" Type="http://schemas.openxmlformats.org/officeDocument/2006/relationships/customXml" Target="../ink/ink594.xml"/><Relationship Id="rId99" Type="http://schemas.openxmlformats.org/officeDocument/2006/relationships/image" Target="../media/image245.png"/><Relationship Id="rId101" Type="http://schemas.openxmlformats.org/officeDocument/2006/relationships/image" Target="../media/image274.png"/><Relationship Id="rId122" Type="http://schemas.openxmlformats.org/officeDocument/2006/relationships/customXml" Target="../ink/ink608.xml"/><Relationship Id="rId143" Type="http://schemas.openxmlformats.org/officeDocument/2006/relationships/image" Target="../media/image309.png"/><Relationship Id="rId148" Type="http://schemas.openxmlformats.org/officeDocument/2006/relationships/customXml" Target="../ink/ink621.xml"/><Relationship Id="rId164" Type="http://schemas.openxmlformats.org/officeDocument/2006/relationships/customXml" Target="../ink/ink629.xml"/><Relationship Id="rId169" Type="http://schemas.openxmlformats.org/officeDocument/2006/relationships/image" Target="../media/image339.png"/><Relationship Id="rId185" Type="http://schemas.openxmlformats.org/officeDocument/2006/relationships/image" Target="../media/image347.png"/><Relationship Id="rId4" Type="http://schemas.openxmlformats.org/officeDocument/2006/relationships/customXml" Target="../ink/ink549.xml"/><Relationship Id="rId9" Type="http://schemas.openxmlformats.org/officeDocument/2006/relationships/image" Target="../media/image202.png"/><Relationship Id="rId180" Type="http://schemas.openxmlformats.org/officeDocument/2006/relationships/customXml" Target="../ink/ink637.xml"/><Relationship Id="rId26" Type="http://schemas.openxmlformats.org/officeDocument/2006/relationships/customXml" Target="../ink/ink560.xml"/><Relationship Id="rId47" Type="http://schemas.openxmlformats.org/officeDocument/2006/relationships/image" Target="../media/image220.png"/><Relationship Id="rId68" Type="http://schemas.openxmlformats.org/officeDocument/2006/relationships/customXml" Target="../ink/ink581.xml"/><Relationship Id="rId89" Type="http://schemas.openxmlformats.org/officeDocument/2006/relationships/image" Target="../media/image269.png"/><Relationship Id="rId112" Type="http://schemas.openxmlformats.org/officeDocument/2006/relationships/customXml" Target="../ink/ink603.xml"/><Relationship Id="rId133" Type="http://schemas.openxmlformats.org/officeDocument/2006/relationships/image" Target="../media/image304.png"/><Relationship Id="rId154" Type="http://schemas.openxmlformats.org/officeDocument/2006/relationships/customXml" Target="../ink/ink624.xml"/><Relationship Id="rId175" Type="http://schemas.openxmlformats.org/officeDocument/2006/relationships/image" Target="../media/image342.png"/><Relationship Id="rId196" Type="http://schemas.openxmlformats.org/officeDocument/2006/relationships/image" Target="../media/image352.png"/><Relationship Id="rId200" Type="http://schemas.openxmlformats.org/officeDocument/2006/relationships/image" Target="../media/image354.png"/><Relationship Id="rId16" Type="http://schemas.openxmlformats.org/officeDocument/2006/relationships/customXml" Target="../ink/ink555.xml"/><Relationship Id="rId37" Type="http://schemas.openxmlformats.org/officeDocument/2006/relationships/image" Target="../media/image216.png"/><Relationship Id="rId58" Type="http://schemas.openxmlformats.org/officeDocument/2006/relationships/customXml" Target="../ink/ink576.xml"/><Relationship Id="rId79" Type="http://schemas.openxmlformats.org/officeDocument/2006/relationships/image" Target="../media/image264.png"/><Relationship Id="rId102" Type="http://schemas.openxmlformats.org/officeDocument/2006/relationships/customXml" Target="../ink/ink598.xml"/><Relationship Id="rId123" Type="http://schemas.openxmlformats.org/officeDocument/2006/relationships/image" Target="../media/image284.png"/><Relationship Id="rId144" Type="http://schemas.openxmlformats.org/officeDocument/2006/relationships/customXml" Target="../ink/ink619.xml"/><Relationship Id="rId90" Type="http://schemas.openxmlformats.org/officeDocument/2006/relationships/customXml" Target="../ink/ink592.xml"/><Relationship Id="rId165" Type="http://schemas.openxmlformats.org/officeDocument/2006/relationships/image" Target="../media/image337.png"/><Relationship Id="rId186" Type="http://schemas.openxmlformats.org/officeDocument/2006/relationships/customXml" Target="../ink/ink640.xml"/><Relationship Id="rId27" Type="http://schemas.openxmlformats.org/officeDocument/2006/relationships/image" Target="../media/image211.png"/><Relationship Id="rId48" Type="http://schemas.openxmlformats.org/officeDocument/2006/relationships/customXml" Target="../ink/ink571.xml"/><Relationship Id="rId69" Type="http://schemas.openxmlformats.org/officeDocument/2006/relationships/image" Target="../media/image259.png"/><Relationship Id="rId113" Type="http://schemas.openxmlformats.org/officeDocument/2006/relationships/image" Target="../media/image279.png"/><Relationship Id="rId134" Type="http://schemas.openxmlformats.org/officeDocument/2006/relationships/customXml" Target="../ink/ink614.xml"/><Relationship Id="rId80" Type="http://schemas.openxmlformats.org/officeDocument/2006/relationships/customXml" Target="../ink/ink587.xml"/><Relationship Id="rId155" Type="http://schemas.openxmlformats.org/officeDocument/2006/relationships/image" Target="../media/image315.png"/><Relationship Id="rId176" Type="http://schemas.openxmlformats.org/officeDocument/2006/relationships/customXml" Target="../ink/ink635.xml"/><Relationship Id="rId197" Type="http://schemas.openxmlformats.org/officeDocument/2006/relationships/customXml" Target="../ink/ink646.xml"/><Relationship Id="rId201" Type="http://schemas.openxmlformats.org/officeDocument/2006/relationships/customXml" Target="../ink/ink648.xml"/><Relationship Id="rId17" Type="http://schemas.openxmlformats.org/officeDocument/2006/relationships/image" Target="../media/image206.png"/><Relationship Id="rId38" Type="http://schemas.openxmlformats.org/officeDocument/2006/relationships/customXml" Target="../ink/ink566.xml"/><Relationship Id="rId59" Type="http://schemas.openxmlformats.org/officeDocument/2006/relationships/image" Target="../media/image225.png"/><Relationship Id="rId103" Type="http://schemas.openxmlformats.org/officeDocument/2006/relationships/image" Target="../media/image275.png"/><Relationship Id="rId124" Type="http://schemas.openxmlformats.org/officeDocument/2006/relationships/customXml" Target="../ink/ink609.xml"/><Relationship Id="rId70" Type="http://schemas.openxmlformats.org/officeDocument/2006/relationships/customXml" Target="../ink/ink582.xml"/><Relationship Id="rId91" Type="http://schemas.openxmlformats.org/officeDocument/2006/relationships/image" Target="../media/image270.png"/><Relationship Id="rId145" Type="http://schemas.openxmlformats.org/officeDocument/2006/relationships/image" Target="../media/image310.png"/><Relationship Id="rId166" Type="http://schemas.openxmlformats.org/officeDocument/2006/relationships/customXml" Target="../ink/ink630.xml"/><Relationship Id="rId187" Type="http://schemas.openxmlformats.org/officeDocument/2006/relationships/image" Target="../media/image348.png"/><Relationship Id="rId1" Type="http://schemas.openxmlformats.org/officeDocument/2006/relationships/slideLayout" Target="../slideLayouts/slideLayout5.xml"/><Relationship Id="rId28" Type="http://schemas.openxmlformats.org/officeDocument/2006/relationships/customXml" Target="../ink/ink561.xml"/><Relationship Id="rId49" Type="http://schemas.openxmlformats.org/officeDocument/2006/relationships/image" Target="../media/image221.png"/><Relationship Id="rId114" Type="http://schemas.openxmlformats.org/officeDocument/2006/relationships/customXml" Target="../ink/ink604.xml"/><Relationship Id="rId60" Type="http://schemas.openxmlformats.org/officeDocument/2006/relationships/customXml" Target="../ink/ink577.xml"/><Relationship Id="rId81" Type="http://schemas.openxmlformats.org/officeDocument/2006/relationships/image" Target="../media/image265.png"/><Relationship Id="rId135" Type="http://schemas.openxmlformats.org/officeDocument/2006/relationships/image" Target="../media/image305.png"/><Relationship Id="rId156" Type="http://schemas.openxmlformats.org/officeDocument/2006/relationships/customXml" Target="../ink/ink625.xml"/><Relationship Id="rId177" Type="http://schemas.openxmlformats.org/officeDocument/2006/relationships/image" Target="../media/image343.png"/><Relationship Id="rId198" Type="http://schemas.openxmlformats.org/officeDocument/2006/relationships/image" Target="../media/image353.png"/><Relationship Id="rId202" Type="http://schemas.openxmlformats.org/officeDocument/2006/relationships/image" Target="../media/image355.png"/><Relationship Id="rId18" Type="http://schemas.openxmlformats.org/officeDocument/2006/relationships/customXml" Target="../ink/ink556.xml"/><Relationship Id="rId39" Type="http://schemas.openxmlformats.org/officeDocument/2006/relationships/image" Target="../media/image217.png"/><Relationship Id="rId50" Type="http://schemas.openxmlformats.org/officeDocument/2006/relationships/customXml" Target="../ink/ink572.xml"/><Relationship Id="rId104" Type="http://schemas.openxmlformats.org/officeDocument/2006/relationships/customXml" Target="../ink/ink599.xml"/><Relationship Id="rId125" Type="http://schemas.openxmlformats.org/officeDocument/2006/relationships/image" Target="../media/image285.png"/><Relationship Id="rId146" Type="http://schemas.openxmlformats.org/officeDocument/2006/relationships/customXml" Target="../ink/ink620.xml"/><Relationship Id="rId167" Type="http://schemas.openxmlformats.org/officeDocument/2006/relationships/image" Target="../media/image338.png"/><Relationship Id="rId188" Type="http://schemas.openxmlformats.org/officeDocument/2006/relationships/customXml" Target="../ink/ink641.xml"/><Relationship Id="rId71" Type="http://schemas.openxmlformats.org/officeDocument/2006/relationships/image" Target="../media/image260.png"/><Relationship Id="rId92" Type="http://schemas.openxmlformats.org/officeDocument/2006/relationships/customXml" Target="../ink/ink593.xml"/><Relationship Id="rId2" Type="http://schemas.openxmlformats.org/officeDocument/2006/relationships/notesSlide" Target="../notesSlides/notesSlide75.xml"/><Relationship Id="rId29" Type="http://schemas.openxmlformats.org/officeDocument/2006/relationships/image" Target="../media/image212.png"/></Relationships>
</file>

<file path=ppt/slides/_rels/slide7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358.png"/><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6.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8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7.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8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8.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hyperlink" Target="https://www.mongodb.com/" TargetMode="External"/><Relationship Id="rId2" Type="http://schemas.openxmlformats.org/officeDocument/2006/relationships/notesSlide" Target="../notesSlides/notesSlide94.xml"/><Relationship Id="rId1" Type="http://schemas.openxmlformats.org/officeDocument/2006/relationships/slideLayout" Target="../slideLayouts/slideLayout6.xml"/><Relationship Id="rId4" Type="http://schemas.openxmlformats.org/officeDocument/2006/relationships/hyperlink" Target="https://www.sqlite.org/"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0" y="1930400"/>
            <a:ext cx="9906000" cy="254846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err="1">
              <a:solidFill>
                <a:schemeClr val="tx2">
                  <a:lumMod val="50000"/>
                </a:schemeClr>
              </a:solidFill>
            </a:endParaRPr>
          </a:p>
        </p:txBody>
      </p:sp>
      <p:sp>
        <p:nvSpPr>
          <p:cNvPr id="3" name="Title 2"/>
          <p:cNvSpPr>
            <a:spLocks noGrp="1"/>
          </p:cNvSpPr>
          <p:nvPr>
            <p:ph type="title"/>
          </p:nvPr>
        </p:nvSpPr>
        <p:spPr>
          <a:xfrm>
            <a:off x="400692" y="2010833"/>
            <a:ext cx="8866598" cy="2247900"/>
          </a:xfrm>
        </p:spPr>
        <p:txBody>
          <a:bodyPr/>
          <a:lstStyle/>
          <a:p>
            <a:pPr algn="ctr">
              <a:lnSpc>
                <a:spcPct val="150000"/>
              </a:lnSpc>
            </a:pPr>
            <a:r>
              <a:rPr lang="en-US" sz="2800" b="1" dirty="0">
                <a:latin typeface="Segoe UI" panose="020B0502040204020203" pitchFamily="34" charset="0"/>
                <a:cs typeface="Segoe UI" panose="020B0502040204020203" pitchFamily="34" charset="0"/>
              </a:rPr>
              <a:t>OCAF: </a:t>
            </a:r>
            <a:r>
              <a:rPr lang="en-US" sz="2800" dirty="0">
                <a:latin typeface="Segoe UI" panose="020B0502040204020203" pitchFamily="34" charset="0"/>
                <a:cs typeface="Segoe UI" panose="020B0502040204020203" pitchFamily="34" charset="0"/>
              </a:rPr>
              <a:t>OpenCascade Application Framework</a:t>
            </a:r>
            <a:endParaRPr lang="fr-FR" sz="2000" b="1" i="1" dirty="0">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3899B03C-74B8-412E-AF70-290C671E93C5}"/>
              </a:ext>
            </a:extLst>
          </p:cNvPr>
          <p:cNvSpPr txBox="1"/>
          <p:nvPr/>
        </p:nvSpPr>
        <p:spPr>
          <a:xfrm>
            <a:off x="4024907" y="5278343"/>
            <a:ext cx="1856186" cy="369332"/>
          </a:xfrm>
          <a:prstGeom prst="rect">
            <a:avLst/>
          </a:prstGeom>
          <a:noFill/>
        </p:spPr>
        <p:txBody>
          <a:bodyPr wrap="square" rtlCol="0">
            <a:spAutoFit/>
          </a:bodyPr>
          <a:lstStyle/>
          <a:p>
            <a:pPr algn="ctr"/>
            <a:r>
              <a:rPr lang="en-US" sz="1800" dirty="0">
                <a:solidFill>
                  <a:schemeClr val="tx2">
                    <a:lumMod val="50000"/>
                  </a:schemeClr>
                </a:solidFill>
                <a:latin typeface="Segoe UI" panose="020B0502040204020203" pitchFamily="34" charset="0"/>
                <a:cs typeface="Segoe UI" panose="020B0502040204020203" pitchFamily="34" charset="0"/>
              </a:rPr>
              <a:t>Sergey Slyadnev</a:t>
            </a:r>
            <a:endParaRPr lang="ru-RU" sz="1800" dirty="0">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72276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15598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57847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48011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Copy/Paste.</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93910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Copy/Paste.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Transactions (how to revert model changes if something goes wrong?)</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22095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Copy/Paste.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Transactions (how to revert model changes if something goes wrong?)</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F2E09F50-6547-492B-881A-4BCA6F5A5DE0}"/>
              </a:ext>
            </a:extLst>
          </p:cNvPr>
          <p:cNvPicPr>
            <a:picLocks noChangeAspect="1"/>
          </p:cNvPicPr>
          <p:nvPr/>
        </p:nvPicPr>
        <p:blipFill>
          <a:blip r:embed="rId3"/>
          <a:stretch>
            <a:fillRect/>
          </a:stretch>
        </p:blipFill>
        <p:spPr>
          <a:xfrm>
            <a:off x="1142999" y="3735510"/>
            <a:ext cx="4173984" cy="904804"/>
          </a:xfrm>
          <a:prstGeom prst="rect">
            <a:avLst/>
          </a:prstGeom>
        </p:spPr>
      </p:pic>
    </p:spTree>
    <p:extLst>
      <p:ext uri="{BB962C8B-B14F-4D97-AF65-F5344CB8AC3E}">
        <p14:creationId xmlns:p14="http://schemas.microsoft.com/office/powerpoint/2010/main" val="1681795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Copy/Paste.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Transactions (how to revert model </a:t>
            </a:r>
            <a:r>
              <a:rPr lang="en-US" sz="1400">
                <a:latin typeface="Segoe UI" panose="020B0502040204020203" pitchFamily="34" charset="0"/>
                <a:cs typeface="Segoe UI" panose="020B0502040204020203" pitchFamily="34" charset="0"/>
              </a:rPr>
              <a:t>changes if </a:t>
            </a:r>
            <a:r>
              <a:rPr lang="en-US" sz="1400" dirty="0">
                <a:latin typeface="Segoe UI" panose="020B0502040204020203" pitchFamily="34" charset="0"/>
                <a:cs typeface="Segoe UI" panose="020B0502040204020203" pitchFamily="34" charset="0"/>
              </a:rPr>
              <a:t>something goes wrong?)</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F2E09F50-6547-492B-881A-4BCA6F5A5DE0}"/>
              </a:ext>
            </a:extLst>
          </p:cNvPr>
          <p:cNvPicPr>
            <a:picLocks noChangeAspect="1"/>
          </p:cNvPicPr>
          <p:nvPr/>
        </p:nvPicPr>
        <p:blipFill>
          <a:blip r:embed="rId3"/>
          <a:stretch>
            <a:fillRect/>
          </a:stretch>
        </p:blipFill>
        <p:spPr>
          <a:xfrm>
            <a:off x="1142999" y="3735510"/>
            <a:ext cx="4173984" cy="904804"/>
          </a:xfrm>
          <a:prstGeom prst="rect">
            <a:avLst/>
          </a:prstGeom>
        </p:spPr>
      </p:pic>
      <p:pic>
        <p:nvPicPr>
          <p:cNvPr id="5" name="Рисунок 4">
            <a:extLst>
              <a:ext uri="{FF2B5EF4-FFF2-40B4-BE49-F238E27FC236}">
                <a16:creationId xmlns:a16="http://schemas.microsoft.com/office/drawing/2014/main" id="{18F0C81A-3357-463A-8CD0-115B0A5C4295}"/>
              </a:ext>
            </a:extLst>
          </p:cNvPr>
          <p:cNvPicPr>
            <a:picLocks noChangeAspect="1"/>
          </p:cNvPicPr>
          <p:nvPr/>
        </p:nvPicPr>
        <p:blipFill>
          <a:blip r:embed="rId4"/>
          <a:stretch>
            <a:fillRect/>
          </a:stretch>
        </p:blipFill>
        <p:spPr>
          <a:xfrm>
            <a:off x="6012307" y="3540202"/>
            <a:ext cx="3446018" cy="3132742"/>
          </a:xfrm>
          <a:prstGeom prst="rect">
            <a:avLst/>
          </a:prstGeom>
        </p:spPr>
      </p:pic>
    </p:spTree>
    <p:extLst>
      <p:ext uri="{BB962C8B-B14F-4D97-AF65-F5344CB8AC3E}">
        <p14:creationId xmlns:p14="http://schemas.microsoft.com/office/powerpoint/2010/main" val="1292880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Typical architecture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3767"/>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serves as a hierarchical database, i.e. the low-level backend of your application.</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
        <p:nvSpPr>
          <p:cNvPr id="5" name="Блок-схема: документ 21">
            <a:extLst>
              <a:ext uri="{FF2B5EF4-FFF2-40B4-BE49-F238E27FC236}">
                <a16:creationId xmlns:a16="http://schemas.microsoft.com/office/drawing/2014/main" id="{B93C66C5-83E1-46A3-9A84-B37D9B57848E}"/>
              </a:ext>
            </a:extLst>
          </p:cNvPr>
          <p:cNvSpPr/>
          <p:nvPr/>
        </p:nvSpPr>
        <p:spPr>
          <a:xfrm flipV="1">
            <a:off x="604305" y="1543050"/>
            <a:ext cx="4876800" cy="1703070"/>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Блок-схема: документ 14">
            <a:extLst>
              <a:ext uri="{FF2B5EF4-FFF2-40B4-BE49-F238E27FC236}">
                <a16:creationId xmlns:a16="http://schemas.microsoft.com/office/drawing/2014/main" id="{460605E0-DBF4-4924-B361-44FCF0B4CAD7}"/>
              </a:ext>
            </a:extLst>
          </p:cNvPr>
          <p:cNvSpPr/>
          <p:nvPr/>
        </p:nvSpPr>
        <p:spPr>
          <a:xfrm>
            <a:off x="604307" y="3498444"/>
            <a:ext cx="4876800" cy="2047608"/>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B2878E09-C7AE-4EDC-8A90-6442878E6CF3}"/>
              </a:ext>
            </a:extLst>
          </p:cNvPr>
          <p:cNvSpPr txBox="1"/>
          <p:nvPr/>
        </p:nvSpPr>
        <p:spPr>
          <a:xfrm>
            <a:off x="3115898" y="4213374"/>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Algorithms</a:t>
            </a:r>
            <a:endParaRPr lang="ru-RU" sz="2000" dirty="0">
              <a:solidFill>
                <a:schemeClr val="bg1"/>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2F14EBE3-B742-4A0E-B9DC-B1A841BF0D95}"/>
              </a:ext>
            </a:extLst>
          </p:cNvPr>
          <p:cNvSpPr txBox="1"/>
          <p:nvPr/>
        </p:nvSpPr>
        <p:spPr>
          <a:xfrm>
            <a:off x="3115898" y="4662557"/>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Utilities</a:t>
            </a:r>
            <a:endParaRPr lang="ru-RU" sz="2000" dirty="0">
              <a:solidFill>
                <a:schemeClr val="bg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93D4E111-AA18-4943-B97B-030C1D5A002C}"/>
              </a:ext>
            </a:extLst>
          </p:cNvPr>
          <p:cNvSpPr txBox="1"/>
          <p:nvPr/>
        </p:nvSpPr>
        <p:spPr>
          <a:xfrm>
            <a:off x="775754" y="3687145"/>
            <a:ext cx="4533901" cy="461665"/>
          </a:xfrm>
          <a:prstGeom prst="rect">
            <a:avLst/>
          </a:prstGeom>
          <a:solidFill>
            <a:schemeClr val="bg2">
              <a:lumMod val="50000"/>
            </a:schemeClr>
          </a:solidFill>
          <a:ln>
            <a:noFill/>
          </a:ln>
        </p:spPr>
        <p:txBody>
          <a:bodyPr wrap="square" rtlCol="0">
            <a:spAutoFit/>
          </a:bodyPr>
          <a:lstStyle/>
          <a:p>
            <a:pPr algn="ctr"/>
            <a:r>
              <a:rPr lang="en-US" sz="2400" dirty="0">
                <a:solidFill>
                  <a:schemeClr val="bg1"/>
                </a:solidFill>
                <a:latin typeface="Segoe UI" panose="020B0502040204020203" pitchFamily="34" charset="0"/>
                <a:cs typeface="Segoe UI" panose="020B0502040204020203" pitchFamily="34" charset="0"/>
              </a:rPr>
              <a:t>API</a:t>
            </a:r>
            <a:endParaRPr lang="ru-RU" sz="2400" dirty="0">
              <a:solidFill>
                <a:schemeClr val="bg1"/>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08E93853-DAE0-4259-A772-79ED4D835F74}"/>
              </a:ext>
            </a:extLst>
          </p:cNvPr>
          <p:cNvSpPr txBox="1"/>
          <p:nvPr/>
        </p:nvSpPr>
        <p:spPr>
          <a:xfrm>
            <a:off x="775752" y="2680032"/>
            <a:ext cx="2011898"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Scripting</a:t>
            </a:r>
            <a:endParaRPr lang="ru-RU" sz="2000" dirty="0">
              <a:solidFill>
                <a:schemeClr val="bg1"/>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B8487CD4-F117-4F17-AC61-730E6B0E9D42}"/>
              </a:ext>
            </a:extLst>
          </p:cNvPr>
          <p:cNvSpPr txBox="1"/>
          <p:nvPr/>
        </p:nvSpPr>
        <p:spPr>
          <a:xfrm>
            <a:off x="775753" y="2224700"/>
            <a:ext cx="4533902"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GUI</a:t>
            </a:r>
            <a:endParaRPr lang="ru-RU" sz="2000" dirty="0">
              <a:solidFill>
                <a:schemeClr val="bg1"/>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BC4B1DD1-7441-4474-B150-690CC8F34712}"/>
              </a:ext>
            </a:extLst>
          </p:cNvPr>
          <p:cNvSpPr txBox="1"/>
          <p:nvPr/>
        </p:nvSpPr>
        <p:spPr>
          <a:xfrm>
            <a:off x="2833154" y="2680032"/>
            <a:ext cx="2476500"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Visualization</a:t>
            </a:r>
            <a:endParaRPr lang="ru-RU" sz="2000" dirty="0">
              <a:solidFill>
                <a:schemeClr val="bg1"/>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B2259B7F-D203-4DCE-8351-32413DDF051C}"/>
              </a:ext>
            </a:extLst>
          </p:cNvPr>
          <p:cNvSpPr txBox="1"/>
          <p:nvPr/>
        </p:nvSpPr>
        <p:spPr>
          <a:xfrm>
            <a:off x="756702" y="1752409"/>
            <a:ext cx="2263779" cy="307777"/>
          </a:xfrm>
          <a:prstGeom prst="rect">
            <a:avLst/>
          </a:prstGeom>
          <a:noFill/>
        </p:spPr>
        <p:txBody>
          <a:bodyPr wrap="square" rtlCol="0">
            <a:spAutoFit/>
          </a:bodyPr>
          <a:lstStyle/>
          <a:p>
            <a:r>
              <a:rPr lang="en-US" sz="1400" dirty="0">
                <a:solidFill>
                  <a:srgbClr val="000000"/>
                </a:solidFill>
                <a:latin typeface="Segoe UI" panose="020B0502040204020203" pitchFamily="34" charset="0"/>
                <a:cs typeface="Segoe UI" panose="020B0502040204020203" pitchFamily="34" charset="0"/>
              </a:rPr>
              <a:t>Frontend</a:t>
            </a:r>
            <a:endParaRPr lang="ru-RU" sz="1400" dirty="0">
              <a:solidFill>
                <a:srgbClr val="00000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44CDA400-544E-4387-84D1-66EF43835599}"/>
              </a:ext>
            </a:extLst>
          </p:cNvPr>
          <p:cNvSpPr txBox="1"/>
          <p:nvPr/>
        </p:nvSpPr>
        <p:spPr>
          <a:xfrm>
            <a:off x="775755" y="4213374"/>
            <a:ext cx="2266953"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Data Model</a:t>
            </a:r>
            <a:endParaRPr lang="ru-RU" sz="2000" dirty="0">
              <a:solidFill>
                <a:schemeClr val="bg1"/>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B2259B7F-D203-4DCE-8351-32413DDF051C}"/>
              </a:ext>
            </a:extLst>
          </p:cNvPr>
          <p:cNvSpPr txBox="1"/>
          <p:nvPr/>
        </p:nvSpPr>
        <p:spPr>
          <a:xfrm>
            <a:off x="775753" y="5130526"/>
            <a:ext cx="1275297" cy="384721"/>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Backend</a:t>
            </a:r>
            <a:endParaRPr lang="ru-RU" dirty="0">
              <a:latin typeface="Segoe UI" panose="020B0502040204020203" pitchFamily="34" charset="0"/>
              <a:cs typeface="Segoe UI" panose="020B0502040204020203" pitchFamily="34" charset="0"/>
            </a:endParaRPr>
          </a:p>
        </p:txBody>
      </p:sp>
      <p:sp>
        <p:nvSpPr>
          <p:cNvPr id="16" name="Блок-схема: документ 14">
            <a:extLst>
              <a:ext uri="{FF2B5EF4-FFF2-40B4-BE49-F238E27FC236}">
                <a16:creationId xmlns:a16="http://schemas.microsoft.com/office/drawing/2014/main" id="{460605E0-DBF4-4924-B361-44FCF0B4CAD7}"/>
              </a:ext>
            </a:extLst>
          </p:cNvPr>
          <p:cNvSpPr/>
          <p:nvPr/>
        </p:nvSpPr>
        <p:spPr>
          <a:xfrm>
            <a:off x="604310" y="3414524"/>
            <a:ext cx="4876800" cy="2131528"/>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B2878E09-C7AE-4EDC-8A90-6442878E6CF3}"/>
              </a:ext>
            </a:extLst>
          </p:cNvPr>
          <p:cNvSpPr txBox="1"/>
          <p:nvPr/>
        </p:nvSpPr>
        <p:spPr>
          <a:xfrm>
            <a:off x="3115901" y="4024673"/>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Algorithms</a:t>
            </a:r>
            <a:endParaRPr lang="ru-RU" sz="2000" dirty="0">
              <a:solidFill>
                <a:schemeClr val="bg1"/>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2F14EBE3-B742-4A0E-B9DC-B1A841BF0D95}"/>
              </a:ext>
            </a:extLst>
          </p:cNvPr>
          <p:cNvSpPr txBox="1"/>
          <p:nvPr/>
        </p:nvSpPr>
        <p:spPr>
          <a:xfrm>
            <a:off x="3115901" y="4473856"/>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Utilities</a:t>
            </a:r>
            <a:endParaRPr lang="ru-RU" sz="2000" dirty="0">
              <a:solidFill>
                <a:schemeClr val="bg1"/>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93D4E111-AA18-4943-B97B-030C1D5A002C}"/>
              </a:ext>
            </a:extLst>
          </p:cNvPr>
          <p:cNvSpPr txBox="1"/>
          <p:nvPr/>
        </p:nvSpPr>
        <p:spPr>
          <a:xfrm>
            <a:off x="776536" y="3573016"/>
            <a:ext cx="4533901"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API</a:t>
            </a:r>
            <a:endParaRPr lang="ru-RU" sz="2000" dirty="0">
              <a:solidFill>
                <a:schemeClr val="bg1"/>
              </a:solidFill>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44CDA400-544E-4387-84D1-66EF43835599}"/>
              </a:ext>
            </a:extLst>
          </p:cNvPr>
          <p:cNvSpPr txBox="1"/>
          <p:nvPr/>
        </p:nvSpPr>
        <p:spPr>
          <a:xfrm>
            <a:off x="775758" y="4024673"/>
            <a:ext cx="2291292" cy="400110"/>
          </a:xfrm>
          <a:prstGeom prst="rect">
            <a:avLst/>
          </a:prstGeom>
          <a:solidFill>
            <a:schemeClr val="accent2">
              <a:lumMod val="75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Data Model</a:t>
            </a:r>
            <a:endParaRPr lang="ru-RU" sz="2000"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B2259B7F-D203-4DCE-8351-32413DDF051C}"/>
              </a:ext>
            </a:extLst>
          </p:cNvPr>
          <p:cNvSpPr txBox="1"/>
          <p:nvPr/>
        </p:nvSpPr>
        <p:spPr>
          <a:xfrm>
            <a:off x="775758" y="5062667"/>
            <a:ext cx="1275297" cy="307777"/>
          </a:xfrm>
          <a:prstGeom prst="rect">
            <a:avLst/>
          </a:prstGeom>
          <a:noFill/>
        </p:spPr>
        <p:txBody>
          <a:bodyPr wrap="square" rtlCol="0">
            <a:spAutoFit/>
          </a:bodyPr>
          <a:lstStyle/>
          <a:p>
            <a:r>
              <a:rPr lang="en-US" sz="1400" dirty="0">
                <a:solidFill>
                  <a:srgbClr val="000000"/>
                </a:solidFill>
                <a:latin typeface="Segoe UI" panose="020B0502040204020203" pitchFamily="34" charset="0"/>
                <a:cs typeface="Segoe UI" panose="020B0502040204020203" pitchFamily="34" charset="0"/>
              </a:rPr>
              <a:t>Backend</a:t>
            </a:r>
            <a:endParaRPr lang="ru-RU" sz="1400" dirty="0">
              <a:solidFill>
                <a:srgbClr val="000000"/>
              </a:solidFill>
              <a:latin typeface="Segoe UI" panose="020B0502040204020203" pitchFamily="34" charset="0"/>
              <a:cs typeface="Segoe UI" panose="020B0502040204020203" pitchFamily="34" charset="0"/>
            </a:endParaRPr>
          </a:p>
        </p:txBody>
      </p:sp>
      <p:cxnSp>
        <p:nvCxnSpPr>
          <p:cNvPr id="52" name="Curved Connector 51"/>
          <p:cNvCxnSpPr>
            <a:stCxn id="56" idx="1"/>
            <a:endCxn id="20" idx="2"/>
          </p:cNvCxnSpPr>
          <p:nvPr/>
        </p:nvCxnSpPr>
        <p:spPr>
          <a:xfrm rot="10800000">
            <a:off x="1921405" y="4424784"/>
            <a:ext cx="1854197" cy="1676595"/>
          </a:xfrm>
          <a:prstGeom prst="curvedConnector2">
            <a:avLst/>
          </a:prstGeom>
          <a:ln w="285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2259B7F-D203-4DCE-8351-32413DDF051C}"/>
              </a:ext>
            </a:extLst>
          </p:cNvPr>
          <p:cNvSpPr txBox="1"/>
          <p:nvPr/>
        </p:nvSpPr>
        <p:spPr>
          <a:xfrm>
            <a:off x="3775601" y="5916712"/>
            <a:ext cx="815449" cy="369332"/>
          </a:xfrm>
          <a:prstGeom prst="rect">
            <a:avLst/>
          </a:prstGeom>
          <a:noFill/>
        </p:spPr>
        <p:txBody>
          <a:bodyPr wrap="square" rtlCol="0">
            <a:spAutoFit/>
          </a:bodyPr>
          <a:lstStyle/>
          <a:p>
            <a:r>
              <a:rPr lang="en-US" sz="1800" b="1" dirty="0">
                <a:solidFill>
                  <a:srgbClr val="000000"/>
                </a:solidFill>
                <a:latin typeface="Segoe UI" panose="020B0502040204020203" pitchFamily="34" charset="0"/>
                <a:cs typeface="Segoe UI" panose="020B0502040204020203" pitchFamily="34" charset="0"/>
              </a:rPr>
              <a:t>OCAF</a:t>
            </a:r>
            <a:endParaRPr lang="ru-RU" sz="1400" b="1" dirty="0">
              <a:solidFill>
                <a:srgbClr val="000000"/>
              </a:solidFill>
              <a:latin typeface="Segoe UI" panose="020B0502040204020203" pitchFamily="34" charset="0"/>
              <a:cs typeface="Segoe UI" panose="020B0502040204020203" pitchFamily="34" charset="0"/>
            </a:endParaRPr>
          </a:p>
        </p:txBody>
      </p:sp>
      <p:sp>
        <p:nvSpPr>
          <p:cNvPr id="25" name="Облачко с текстом: прямоугольное 24">
            <a:extLst>
              <a:ext uri="{FF2B5EF4-FFF2-40B4-BE49-F238E27FC236}">
                <a16:creationId xmlns:a16="http://schemas.microsoft.com/office/drawing/2014/main" id="{C56D2FE3-68FD-43B0-A0D8-70218E6B7641}"/>
              </a:ext>
            </a:extLst>
          </p:cNvPr>
          <p:cNvSpPr/>
          <p:nvPr/>
        </p:nvSpPr>
        <p:spPr>
          <a:xfrm rot="16200000">
            <a:off x="-228847" y="2821077"/>
            <a:ext cx="1028516" cy="329895"/>
          </a:xfrm>
          <a:prstGeom prst="wedgeRectCallout">
            <a:avLst>
              <a:gd name="adj1" fmla="val 5491"/>
              <a:gd name="adj2" fmla="val 19185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a:solidFill>
                  <a:schemeClr val="tx2">
                    <a:lumMod val="50000"/>
                  </a:schemeClr>
                </a:solidFill>
                <a:latin typeface="Segoe UI" panose="020B0502040204020203" pitchFamily="34" charset="0"/>
                <a:cs typeface="Segoe UI" panose="020B0502040204020203" pitchFamily="34" charset="0"/>
              </a:rPr>
              <a:t>(*) </a:t>
            </a:r>
            <a:r>
              <a:rPr lang="en-US" sz="1050" dirty="0">
                <a:solidFill>
                  <a:schemeClr val="tx2">
                    <a:lumMod val="50000"/>
                  </a:schemeClr>
                </a:solidFill>
                <a:latin typeface="Segoe UI" panose="020B0502040204020203" pitchFamily="34" charset="0"/>
                <a:cs typeface="Segoe UI" panose="020B0502040204020203" pitchFamily="34" charset="0"/>
              </a:rPr>
              <a:t>Try DRAW</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34631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Typical architecture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3767"/>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serves as a hierarchical database, i.e. the low-level backend of your application.</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
        <p:nvSpPr>
          <p:cNvPr id="5" name="Блок-схема: документ 21">
            <a:extLst>
              <a:ext uri="{FF2B5EF4-FFF2-40B4-BE49-F238E27FC236}">
                <a16:creationId xmlns:a16="http://schemas.microsoft.com/office/drawing/2014/main" id="{B93C66C5-83E1-46A3-9A84-B37D9B57848E}"/>
              </a:ext>
            </a:extLst>
          </p:cNvPr>
          <p:cNvSpPr/>
          <p:nvPr/>
        </p:nvSpPr>
        <p:spPr>
          <a:xfrm flipV="1">
            <a:off x="604305" y="1543050"/>
            <a:ext cx="4876800" cy="1703070"/>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Блок-схема: документ 14">
            <a:extLst>
              <a:ext uri="{FF2B5EF4-FFF2-40B4-BE49-F238E27FC236}">
                <a16:creationId xmlns:a16="http://schemas.microsoft.com/office/drawing/2014/main" id="{460605E0-DBF4-4924-B361-44FCF0B4CAD7}"/>
              </a:ext>
            </a:extLst>
          </p:cNvPr>
          <p:cNvSpPr/>
          <p:nvPr/>
        </p:nvSpPr>
        <p:spPr>
          <a:xfrm>
            <a:off x="604307" y="3498444"/>
            <a:ext cx="4876800" cy="2047608"/>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B2878E09-C7AE-4EDC-8A90-6442878E6CF3}"/>
              </a:ext>
            </a:extLst>
          </p:cNvPr>
          <p:cNvSpPr txBox="1"/>
          <p:nvPr/>
        </p:nvSpPr>
        <p:spPr>
          <a:xfrm>
            <a:off x="3115898" y="4213374"/>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Algorithms</a:t>
            </a:r>
            <a:endParaRPr lang="ru-RU" sz="2000" dirty="0">
              <a:solidFill>
                <a:schemeClr val="bg1"/>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2F14EBE3-B742-4A0E-B9DC-B1A841BF0D95}"/>
              </a:ext>
            </a:extLst>
          </p:cNvPr>
          <p:cNvSpPr txBox="1"/>
          <p:nvPr/>
        </p:nvSpPr>
        <p:spPr>
          <a:xfrm>
            <a:off x="3115898" y="4662557"/>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Utilities</a:t>
            </a:r>
            <a:endParaRPr lang="ru-RU" sz="2000" dirty="0">
              <a:solidFill>
                <a:schemeClr val="bg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93D4E111-AA18-4943-B97B-030C1D5A002C}"/>
              </a:ext>
            </a:extLst>
          </p:cNvPr>
          <p:cNvSpPr txBox="1"/>
          <p:nvPr/>
        </p:nvSpPr>
        <p:spPr>
          <a:xfrm>
            <a:off x="775754" y="3687145"/>
            <a:ext cx="4533901" cy="461665"/>
          </a:xfrm>
          <a:prstGeom prst="rect">
            <a:avLst/>
          </a:prstGeom>
          <a:solidFill>
            <a:schemeClr val="bg2">
              <a:lumMod val="50000"/>
            </a:schemeClr>
          </a:solidFill>
          <a:ln>
            <a:noFill/>
          </a:ln>
        </p:spPr>
        <p:txBody>
          <a:bodyPr wrap="square" rtlCol="0">
            <a:spAutoFit/>
          </a:bodyPr>
          <a:lstStyle/>
          <a:p>
            <a:pPr algn="ctr"/>
            <a:r>
              <a:rPr lang="en-US" sz="2400" dirty="0">
                <a:solidFill>
                  <a:schemeClr val="bg1"/>
                </a:solidFill>
                <a:latin typeface="Segoe UI" panose="020B0502040204020203" pitchFamily="34" charset="0"/>
                <a:cs typeface="Segoe UI" panose="020B0502040204020203" pitchFamily="34" charset="0"/>
              </a:rPr>
              <a:t>API</a:t>
            </a:r>
            <a:endParaRPr lang="ru-RU" sz="2400" dirty="0">
              <a:solidFill>
                <a:schemeClr val="bg1"/>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08E93853-DAE0-4259-A772-79ED4D835F74}"/>
              </a:ext>
            </a:extLst>
          </p:cNvPr>
          <p:cNvSpPr txBox="1"/>
          <p:nvPr/>
        </p:nvSpPr>
        <p:spPr>
          <a:xfrm>
            <a:off x="775752" y="2680032"/>
            <a:ext cx="2011898"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Scripting</a:t>
            </a:r>
            <a:endParaRPr lang="ru-RU" sz="2000" dirty="0">
              <a:solidFill>
                <a:schemeClr val="bg1"/>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B8487CD4-F117-4F17-AC61-730E6B0E9D42}"/>
              </a:ext>
            </a:extLst>
          </p:cNvPr>
          <p:cNvSpPr txBox="1"/>
          <p:nvPr/>
        </p:nvSpPr>
        <p:spPr>
          <a:xfrm>
            <a:off x="775753" y="2224700"/>
            <a:ext cx="4533902"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GUI</a:t>
            </a:r>
            <a:endParaRPr lang="ru-RU" sz="2000" dirty="0">
              <a:solidFill>
                <a:schemeClr val="bg1"/>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BC4B1DD1-7441-4474-B150-690CC8F34712}"/>
              </a:ext>
            </a:extLst>
          </p:cNvPr>
          <p:cNvSpPr txBox="1"/>
          <p:nvPr/>
        </p:nvSpPr>
        <p:spPr>
          <a:xfrm>
            <a:off x="2833154" y="2680032"/>
            <a:ext cx="2476500"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Visualization</a:t>
            </a:r>
            <a:endParaRPr lang="ru-RU" sz="2000" dirty="0">
              <a:solidFill>
                <a:schemeClr val="bg1"/>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B2259B7F-D203-4DCE-8351-32413DDF051C}"/>
              </a:ext>
            </a:extLst>
          </p:cNvPr>
          <p:cNvSpPr txBox="1"/>
          <p:nvPr/>
        </p:nvSpPr>
        <p:spPr>
          <a:xfrm>
            <a:off x="756702" y="1752409"/>
            <a:ext cx="2263779" cy="307777"/>
          </a:xfrm>
          <a:prstGeom prst="rect">
            <a:avLst/>
          </a:prstGeom>
          <a:noFill/>
        </p:spPr>
        <p:txBody>
          <a:bodyPr wrap="square" rtlCol="0">
            <a:spAutoFit/>
          </a:bodyPr>
          <a:lstStyle/>
          <a:p>
            <a:r>
              <a:rPr lang="en-US" sz="1400" dirty="0">
                <a:solidFill>
                  <a:srgbClr val="000000"/>
                </a:solidFill>
                <a:latin typeface="Segoe UI" panose="020B0502040204020203" pitchFamily="34" charset="0"/>
                <a:cs typeface="Segoe UI" panose="020B0502040204020203" pitchFamily="34" charset="0"/>
              </a:rPr>
              <a:t>Frontend</a:t>
            </a:r>
            <a:endParaRPr lang="ru-RU" sz="1400" dirty="0">
              <a:solidFill>
                <a:srgbClr val="00000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44CDA400-544E-4387-84D1-66EF43835599}"/>
              </a:ext>
            </a:extLst>
          </p:cNvPr>
          <p:cNvSpPr txBox="1"/>
          <p:nvPr/>
        </p:nvSpPr>
        <p:spPr>
          <a:xfrm>
            <a:off x="775755" y="4213374"/>
            <a:ext cx="2266953"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Data Model</a:t>
            </a:r>
            <a:endParaRPr lang="ru-RU" sz="2000" dirty="0">
              <a:solidFill>
                <a:schemeClr val="bg1"/>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B2259B7F-D203-4DCE-8351-32413DDF051C}"/>
              </a:ext>
            </a:extLst>
          </p:cNvPr>
          <p:cNvSpPr txBox="1"/>
          <p:nvPr/>
        </p:nvSpPr>
        <p:spPr>
          <a:xfrm>
            <a:off x="775753" y="5130526"/>
            <a:ext cx="1275297" cy="384721"/>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Backend</a:t>
            </a:r>
            <a:endParaRPr lang="ru-RU" dirty="0">
              <a:latin typeface="Segoe UI" panose="020B0502040204020203" pitchFamily="34" charset="0"/>
              <a:cs typeface="Segoe UI" panose="020B0502040204020203" pitchFamily="34" charset="0"/>
            </a:endParaRPr>
          </a:p>
        </p:txBody>
      </p:sp>
      <p:sp>
        <p:nvSpPr>
          <p:cNvPr id="16" name="Блок-схема: документ 14">
            <a:extLst>
              <a:ext uri="{FF2B5EF4-FFF2-40B4-BE49-F238E27FC236}">
                <a16:creationId xmlns:a16="http://schemas.microsoft.com/office/drawing/2014/main" id="{460605E0-DBF4-4924-B361-44FCF0B4CAD7}"/>
              </a:ext>
            </a:extLst>
          </p:cNvPr>
          <p:cNvSpPr/>
          <p:nvPr/>
        </p:nvSpPr>
        <p:spPr>
          <a:xfrm>
            <a:off x="604310" y="3414524"/>
            <a:ext cx="4876800" cy="2131528"/>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B2878E09-C7AE-4EDC-8A90-6442878E6CF3}"/>
              </a:ext>
            </a:extLst>
          </p:cNvPr>
          <p:cNvSpPr txBox="1"/>
          <p:nvPr/>
        </p:nvSpPr>
        <p:spPr>
          <a:xfrm>
            <a:off x="3115901" y="4024673"/>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Algorithms</a:t>
            </a:r>
            <a:endParaRPr lang="ru-RU" sz="2000" dirty="0">
              <a:solidFill>
                <a:schemeClr val="bg1"/>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2F14EBE3-B742-4A0E-B9DC-B1A841BF0D95}"/>
              </a:ext>
            </a:extLst>
          </p:cNvPr>
          <p:cNvSpPr txBox="1"/>
          <p:nvPr/>
        </p:nvSpPr>
        <p:spPr>
          <a:xfrm>
            <a:off x="3115901" y="4473856"/>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Utilities</a:t>
            </a:r>
            <a:endParaRPr lang="ru-RU" sz="2000" dirty="0">
              <a:solidFill>
                <a:schemeClr val="bg1"/>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93D4E111-AA18-4943-B97B-030C1D5A002C}"/>
              </a:ext>
            </a:extLst>
          </p:cNvPr>
          <p:cNvSpPr txBox="1"/>
          <p:nvPr/>
        </p:nvSpPr>
        <p:spPr>
          <a:xfrm>
            <a:off x="776536" y="3573016"/>
            <a:ext cx="4533901"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API</a:t>
            </a:r>
            <a:endParaRPr lang="ru-RU" sz="2000" dirty="0">
              <a:solidFill>
                <a:schemeClr val="bg1"/>
              </a:solidFill>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44CDA400-544E-4387-84D1-66EF43835599}"/>
              </a:ext>
            </a:extLst>
          </p:cNvPr>
          <p:cNvSpPr txBox="1"/>
          <p:nvPr/>
        </p:nvSpPr>
        <p:spPr>
          <a:xfrm>
            <a:off x="775758" y="4024673"/>
            <a:ext cx="2291292" cy="400110"/>
          </a:xfrm>
          <a:prstGeom prst="rect">
            <a:avLst/>
          </a:prstGeom>
          <a:solidFill>
            <a:schemeClr val="accent2">
              <a:lumMod val="75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Data Model</a:t>
            </a:r>
            <a:endParaRPr lang="ru-RU" sz="2000"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B2259B7F-D203-4DCE-8351-32413DDF051C}"/>
              </a:ext>
            </a:extLst>
          </p:cNvPr>
          <p:cNvSpPr txBox="1"/>
          <p:nvPr/>
        </p:nvSpPr>
        <p:spPr>
          <a:xfrm>
            <a:off x="775758" y="5062667"/>
            <a:ext cx="1275297" cy="307777"/>
          </a:xfrm>
          <a:prstGeom prst="rect">
            <a:avLst/>
          </a:prstGeom>
          <a:noFill/>
        </p:spPr>
        <p:txBody>
          <a:bodyPr wrap="square" rtlCol="0">
            <a:spAutoFit/>
          </a:bodyPr>
          <a:lstStyle/>
          <a:p>
            <a:r>
              <a:rPr lang="en-US" sz="1400" dirty="0">
                <a:solidFill>
                  <a:srgbClr val="000000"/>
                </a:solidFill>
                <a:latin typeface="Segoe UI" panose="020B0502040204020203" pitchFamily="34" charset="0"/>
                <a:cs typeface="Segoe UI" panose="020B0502040204020203" pitchFamily="34" charset="0"/>
              </a:rPr>
              <a:t>Backend</a:t>
            </a:r>
            <a:endParaRPr lang="ru-RU" sz="1400" dirty="0">
              <a:solidFill>
                <a:srgbClr val="000000"/>
              </a:solidFill>
              <a:latin typeface="Segoe UI" panose="020B0502040204020203" pitchFamily="34" charset="0"/>
              <a:cs typeface="Segoe UI" panose="020B0502040204020203" pitchFamily="34" charset="0"/>
            </a:endParaRPr>
          </a:p>
        </p:txBody>
      </p:sp>
      <p:cxnSp>
        <p:nvCxnSpPr>
          <p:cNvPr id="52" name="Curved Connector 51"/>
          <p:cNvCxnSpPr>
            <a:stCxn id="56" idx="1"/>
            <a:endCxn id="20" idx="2"/>
          </p:cNvCxnSpPr>
          <p:nvPr/>
        </p:nvCxnSpPr>
        <p:spPr>
          <a:xfrm rot="10800000">
            <a:off x="1921405" y="4424784"/>
            <a:ext cx="1854197" cy="1676595"/>
          </a:xfrm>
          <a:prstGeom prst="curvedConnector2">
            <a:avLst/>
          </a:prstGeom>
          <a:ln w="285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2259B7F-D203-4DCE-8351-32413DDF051C}"/>
              </a:ext>
            </a:extLst>
          </p:cNvPr>
          <p:cNvSpPr txBox="1"/>
          <p:nvPr/>
        </p:nvSpPr>
        <p:spPr>
          <a:xfrm>
            <a:off x="3775601" y="5916712"/>
            <a:ext cx="815449" cy="369332"/>
          </a:xfrm>
          <a:prstGeom prst="rect">
            <a:avLst/>
          </a:prstGeom>
          <a:noFill/>
        </p:spPr>
        <p:txBody>
          <a:bodyPr wrap="square" rtlCol="0">
            <a:spAutoFit/>
          </a:bodyPr>
          <a:lstStyle/>
          <a:p>
            <a:r>
              <a:rPr lang="en-US" sz="1800" b="1" dirty="0">
                <a:solidFill>
                  <a:srgbClr val="000000"/>
                </a:solidFill>
                <a:latin typeface="Segoe UI" panose="020B0502040204020203" pitchFamily="34" charset="0"/>
                <a:cs typeface="Segoe UI" panose="020B0502040204020203" pitchFamily="34" charset="0"/>
              </a:rPr>
              <a:t>OCAF</a:t>
            </a:r>
            <a:endParaRPr lang="ru-RU" sz="1400" b="1" dirty="0">
              <a:solidFill>
                <a:srgbClr val="000000"/>
              </a:solidFill>
              <a:latin typeface="Segoe UI" panose="020B0502040204020203" pitchFamily="34" charset="0"/>
              <a:cs typeface="Segoe UI" panose="020B0502040204020203" pitchFamily="34" charset="0"/>
            </a:endParaRPr>
          </a:p>
        </p:txBody>
      </p:sp>
      <p:sp>
        <p:nvSpPr>
          <p:cNvPr id="58" name="Content Placeholder 2"/>
          <p:cNvSpPr txBox="1">
            <a:spLocks/>
          </p:cNvSpPr>
          <p:nvPr/>
        </p:nvSpPr>
        <p:spPr bwMode="auto">
          <a:xfrm>
            <a:off x="5610226" y="1419153"/>
            <a:ext cx="4152900" cy="1205657"/>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lnSpcReduction="100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Although you’re free to invoke OCAF functions at any level of your architecture, the best practice is to interface OCAF in the same manner as people in Enterprise software development do:</a:t>
            </a:r>
          </a:p>
          <a:p>
            <a:pPr marL="0" indent="0">
              <a:lnSpc>
                <a:spcPct val="120000"/>
              </a:lnSpc>
              <a:buClr>
                <a:schemeClr val="tx1"/>
              </a:buClr>
              <a:buFont typeface="Wingdings" pitchFamily="2" charset="2"/>
              <a:buNone/>
            </a:pPr>
            <a:endParaRPr lang="ru-RU" sz="1400" b="1" dirty="0">
              <a:latin typeface="Segoe UI" panose="020B0502040204020203" pitchFamily="34" charset="0"/>
              <a:cs typeface="Segoe UI" panose="020B0502040204020203" pitchFamily="34" charset="0"/>
            </a:endParaRPr>
          </a:p>
        </p:txBody>
      </p:sp>
      <p:pic>
        <p:nvPicPr>
          <p:cNvPr id="5877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6926" y="2693094"/>
            <a:ext cx="36195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Облачко с текстом: прямоугольное 24">
            <a:extLst>
              <a:ext uri="{FF2B5EF4-FFF2-40B4-BE49-F238E27FC236}">
                <a16:creationId xmlns:a16="http://schemas.microsoft.com/office/drawing/2014/main" id="{C56D2FE3-68FD-43B0-A0D8-70218E6B7641}"/>
              </a:ext>
            </a:extLst>
          </p:cNvPr>
          <p:cNvSpPr/>
          <p:nvPr/>
        </p:nvSpPr>
        <p:spPr>
          <a:xfrm rot="16200000">
            <a:off x="-228847" y="2821077"/>
            <a:ext cx="1028516" cy="329895"/>
          </a:xfrm>
          <a:prstGeom prst="wedgeRectCallout">
            <a:avLst>
              <a:gd name="adj1" fmla="val 5491"/>
              <a:gd name="adj2" fmla="val 19185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a:solidFill>
                  <a:schemeClr val="tx2">
                    <a:lumMod val="50000"/>
                  </a:schemeClr>
                </a:solidFill>
                <a:latin typeface="Segoe UI" panose="020B0502040204020203" pitchFamily="34" charset="0"/>
                <a:cs typeface="Segoe UI" panose="020B0502040204020203" pitchFamily="34" charset="0"/>
              </a:rPr>
              <a:t>(*) </a:t>
            </a:r>
            <a:r>
              <a:rPr lang="en-US" sz="1050" dirty="0">
                <a:solidFill>
                  <a:schemeClr val="tx2">
                    <a:lumMod val="50000"/>
                  </a:schemeClr>
                </a:solidFill>
                <a:latin typeface="Segoe UI" panose="020B0502040204020203" pitchFamily="34" charset="0"/>
                <a:cs typeface="Segoe UI" panose="020B0502040204020203" pitchFamily="34" charset="0"/>
              </a:rPr>
              <a:t>Try DRAW</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01113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Облачко с текстом: прямоугольное 6">
            <a:extLst>
              <a:ext uri="{FF2B5EF4-FFF2-40B4-BE49-F238E27FC236}">
                <a16:creationId xmlns:a16="http://schemas.microsoft.com/office/drawing/2014/main" id="{C07036F4-7EFD-4245-94FF-9B341BCF1B78}"/>
              </a:ext>
            </a:extLst>
          </p:cNvPr>
          <p:cNvSpPr/>
          <p:nvPr/>
        </p:nvSpPr>
        <p:spPr>
          <a:xfrm>
            <a:off x="4923010" y="1642056"/>
            <a:ext cx="2500832" cy="535313"/>
          </a:xfrm>
          <a:prstGeom prst="wedgeRectCallout">
            <a:avLst>
              <a:gd name="adj1" fmla="val -58464"/>
              <a:gd name="adj2" fmla="val -33034"/>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Application &amp; Document</a:t>
            </a:r>
            <a:endParaRPr lang="en-GB" dirty="0">
              <a:latin typeface="Segoe UI" panose="020B0502040204020203" pitchFamily="34" charset="0"/>
              <a:cs typeface="Segoe UI" panose="020B0502040204020203" pitchFamily="34" charset="0"/>
            </a:endParaRPr>
          </a:p>
        </p:txBody>
      </p:sp>
      <p:sp>
        <p:nvSpPr>
          <p:cNvPr id="8" name="Content Placeholder 2"/>
          <p:cNvSpPr>
            <a:spLocks noGrp="1"/>
          </p:cNvSpPr>
          <p:nvPr>
            <p:ph idx="1"/>
          </p:nvPr>
        </p:nvSpPr>
        <p:spPr>
          <a:xfrm>
            <a:off x="528345" y="923165"/>
            <a:ext cx="9210675" cy="2982403"/>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starts with the two main classes: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TDocStd_Application</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manages documents; defines format; defines resource files.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TDocStd_Document</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contains real data.</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6" name="Рисунок 5">
            <a:extLst>
              <a:ext uri="{FF2B5EF4-FFF2-40B4-BE49-F238E27FC236}">
                <a16:creationId xmlns:a16="http://schemas.microsoft.com/office/drawing/2014/main" id="{2854A9CF-9F9B-4067-812F-F8DD3583C329}"/>
              </a:ext>
            </a:extLst>
          </p:cNvPr>
          <p:cNvPicPr>
            <a:picLocks noChangeAspect="1"/>
          </p:cNvPicPr>
          <p:nvPr/>
        </p:nvPicPr>
        <p:blipFill>
          <a:blip r:embed="rId3"/>
          <a:stretch>
            <a:fillRect/>
          </a:stretch>
        </p:blipFill>
        <p:spPr>
          <a:xfrm>
            <a:off x="5133683" y="1694269"/>
            <a:ext cx="2158014" cy="467797"/>
          </a:xfrm>
          <a:prstGeom prst="rect">
            <a:avLst/>
          </a:prstGeom>
        </p:spPr>
      </p:pic>
    </p:spTree>
    <p:extLst>
      <p:ext uri="{BB962C8B-B14F-4D97-AF65-F5344CB8AC3E}">
        <p14:creationId xmlns:p14="http://schemas.microsoft.com/office/powerpoint/2010/main" val="344758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Training contents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591849"/>
          </a:xfrm>
        </p:spPr>
        <p:txBody>
          <a:bodyPr>
            <a:normAutofit/>
          </a:bodyPr>
          <a:lstStyle/>
          <a:p>
            <a:pPr>
              <a:lnSpc>
                <a:spcPct val="120000"/>
              </a:lnSpc>
              <a:buFontTx/>
              <a:buChar char="-"/>
            </a:pPr>
            <a:r>
              <a:rPr lang="en-US" sz="2000" dirty="0">
                <a:latin typeface="Segoe UI" panose="020B0502040204020203" pitchFamily="34" charset="0"/>
                <a:cs typeface="Segoe UI" panose="020B0502040204020203" pitchFamily="34" charset="0"/>
              </a:rPr>
              <a:t>OCAF fundamentals</a:t>
            </a:r>
          </a:p>
        </p:txBody>
      </p:sp>
    </p:spTree>
    <p:extLst>
      <p:ext uri="{BB962C8B-B14F-4D97-AF65-F5344CB8AC3E}">
        <p14:creationId xmlns:p14="http://schemas.microsoft.com/office/powerpoint/2010/main" val="3497242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Облачко с текстом: прямоугольное 6">
            <a:extLst>
              <a:ext uri="{FF2B5EF4-FFF2-40B4-BE49-F238E27FC236}">
                <a16:creationId xmlns:a16="http://schemas.microsoft.com/office/drawing/2014/main" id="{C07036F4-7EFD-4245-94FF-9B341BCF1B78}"/>
              </a:ext>
            </a:extLst>
          </p:cNvPr>
          <p:cNvSpPr/>
          <p:nvPr/>
        </p:nvSpPr>
        <p:spPr>
          <a:xfrm>
            <a:off x="4923010" y="1642056"/>
            <a:ext cx="2500832" cy="535313"/>
          </a:xfrm>
          <a:prstGeom prst="wedgeRectCallout">
            <a:avLst>
              <a:gd name="adj1" fmla="val -58464"/>
              <a:gd name="adj2" fmla="val -33034"/>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Application &amp; Document</a:t>
            </a:r>
            <a:endParaRPr lang="en-GB" dirty="0">
              <a:latin typeface="Segoe UI" panose="020B0502040204020203" pitchFamily="34" charset="0"/>
              <a:cs typeface="Segoe UI" panose="020B0502040204020203" pitchFamily="34" charset="0"/>
            </a:endParaRPr>
          </a:p>
        </p:txBody>
      </p:sp>
      <p:sp>
        <p:nvSpPr>
          <p:cNvPr id="8" name="Content Placeholder 2"/>
          <p:cNvSpPr>
            <a:spLocks noGrp="1"/>
          </p:cNvSpPr>
          <p:nvPr>
            <p:ph idx="1"/>
          </p:nvPr>
        </p:nvSpPr>
        <p:spPr>
          <a:xfrm>
            <a:off x="528345" y="923165"/>
            <a:ext cx="9210675" cy="2982403"/>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starts with the two main classes: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TDocStd_Application</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manages documents; defines format; defines resource files.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TDocStd_Document</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contains real data.</a:t>
            </a:r>
          </a:p>
          <a:p>
            <a:pPr>
              <a:lnSpc>
                <a:spcPct val="120000"/>
              </a:lnSpc>
              <a:buClr>
                <a:schemeClr val="tx1"/>
              </a:buClr>
              <a:buFontTx/>
              <a:buChar char="-"/>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Application</a:t>
            </a:r>
            <a:r>
              <a:rPr lang="en-US" sz="1400" dirty="0">
                <a:latin typeface="Segoe UI" panose="020B0502040204020203" pitchFamily="34" charset="0"/>
                <a:cs typeface="Segoe UI" panose="020B0502040204020203" pitchFamily="34" charset="0"/>
              </a:rPr>
              <a:t> is usually a singleton providing Instance() method. As a developer, you have to subclass </a:t>
            </a:r>
            <a:r>
              <a:rPr lang="en-US" sz="1400" dirty="0" err="1">
                <a:latin typeface="Segoe UI" panose="020B0502040204020203" pitchFamily="34" charset="0"/>
                <a:cs typeface="Segoe UI" panose="020B0502040204020203" pitchFamily="34" charset="0"/>
              </a:rPr>
              <a:t>TDataStd_Application</a:t>
            </a:r>
            <a:r>
              <a:rPr lang="en-US" sz="1400" dirty="0">
                <a:latin typeface="Segoe UI" panose="020B0502040204020203" pitchFamily="34" charset="0"/>
                <a:cs typeface="Segoe UI" panose="020B0502040204020203" pitchFamily="34" charset="0"/>
              </a:rPr>
              <a:t> and override the following methods:</a:t>
            </a:r>
          </a:p>
          <a:p>
            <a:pPr>
              <a:lnSpc>
                <a:spcPct val="120000"/>
              </a:lnSpc>
              <a:buClr>
                <a:schemeClr val="tx1"/>
              </a:buClr>
              <a:buFontTx/>
              <a:buChar char="-"/>
            </a:pPr>
            <a:r>
              <a:rPr lang="en-US" sz="1400" b="1" dirty="0">
                <a:latin typeface="Segoe UI" panose="020B0502040204020203" pitchFamily="34" charset="0"/>
                <a:cs typeface="Segoe UI" panose="020B0502040204020203" pitchFamily="34" charset="0"/>
              </a:rPr>
              <a:t>Formats(): </a:t>
            </a:r>
            <a:r>
              <a:rPr lang="en-US" sz="1400" dirty="0">
                <a:latin typeface="Segoe UI" panose="020B0502040204020203" pitchFamily="34" charset="0"/>
                <a:cs typeface="Segoe UI" panose="020B0502040204020203" pitchFamily="34" charset="0"/>
              </a:rPr>
              <a:t>string alias for your format.</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ResourcesName</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filename where to look for the format definition and storage/retrieval plugins.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6" name="Рисунок 5">
            <a:extLst>
              <a:ext uri="{FF2B5EF4-FFF2-40B4-BE49-F238E27FC236}">
                <a16:creationId xmlns:a16="http://schemas.microsoft.com/office/drawing/2014/main" id="{2854A9CF-9F9B-4067-812F-F8DD3583C329}"/>
              </a:ext>
            </a:extLst>
          </p:cNvPr>
          <p:cNvPicPr>
            <a:picLocks noChangeAspect="1"/>
          </p:cNvPicPr>
          <p:nvPr/>
        </p:nvPicPr>
        <p:blipFill>
          <a:blip r:embed="rId3"/>
          <a:stretch>
            <a:fillRect/>
          </a:stretch>
        </p:blipFill>
        <p:spPr>
          <a:xfrm>
            <a:off x="5133683" y="1694269"/>
            <a:ext cx="2158014" cy="467797"/>
          </a:xfrm>
          <a:prstGeom prst="rect">
            <a:avLst/>
          </a:prstGeom>
        </p:spPr>
      </p:pic>
      <p:sp>
        <p:nvSpPr>
          <p:cNvPr id="10" name="Облачко с текстом: прямоугольное 9">
            <a:extLst>
              <a:ext uri="{FF2B5EF4-FFF2-40B4-BE49-F238E27FC236}">
                <a16:creationId xmlns:a16="http://schemas.microsoft.com/office/drawing/2014/main" id="{687A17EB-2518-4A83-8457-643D7209A2F8}"/>
              </a:ext>
            </a:extLst>
          </p:cNvPr>
          <p:cNvSpPr/>
          <p:nvPr/>
        </p:nvSpPr>
        <p:spPr>
          <a:xfrm>
            <a:off x="361364" y="2027490"/>
            <a:ext cx="1457481" cy="227438"/>
          </a:xfrm>
          <a:prstGeom prst="wedgeRectCallout">
            <a:avLst>
              <a:gd name="adj1" fmla="val 19268"/>
              <a:gd name="adj2" fmla="val -8195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lumMod val="50000"/>
                  </a:schemeClr>
                </a:solidFill>
                <a:latin typeface="Segoe UI" panose="020B0502040204020203" pitchFamily="34" charset="0"/>
                <a:cs typeface="Segoe UI" panose="020B0502040204020203" pitchFamily="34" charset="0"/>
              </a:rPr>
              <a:t>Browse OCCT packages</a:t>
            </a:r>
            <a:endParaRPr lang="ru-RU" sz="9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51048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Облачко с текстом: прямоугольное 6">
            <a:extLst>
              <a:ext uri="{FF2B5EF4-FFF2-40B4-BE49-F238E27FC236}">
                <a16:creationId xmlns:a16="http://schemas.microsoft.com/office/drawing/2014/main" id="{C07036F4-7EFD-4245-94FF-9B341BCF1B78}"/>
              </a:ext>
            </a:extLst>
          </p:cNvPr>
          <p:cNvSpPr/>
          <p:nvPr/>
        </p:nvSpPr>
        <p:spPr>
          <a:xfrm>
            <a:off x="4923010" y="1642056"/>
            <a:ext cx="2500832" cy="535313"/>
          </a:xfrm>
          <a:prstGeom prst="wedgeRectCallout">
            <a:avLst>
              <a:gd name="adj1" fmla="val -58464"/>
              <a:gd name="adj2" fmla="val -33034"/>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Application &amp; Document</a:t>
            </a:r>
            <a:endParaRPr lang="en-GB" dirty="0">
              <a:latin typeface="Segoe UI" panose="020B0502040204020203" pitchFamily="34" charset="0"/>
              <a:cs typeface="Segoe UI" panose="020B0502040204020203" pitchFamily="34" charset="0"/>
            </a:endParaRPr>
          </a:p>
        </p:txBody>
      </p:sp>
      <p:sp>
        <p:nvSpPr>
          <p:cNvPr id="8" name="Content Placeholder 2"/>
          <p:cNvSpPr>
            <a:spLocks noGrp="1"/>
          </p:cNvSpPr>
          <p:nvPr>
            <p:ph idx="1"/>
          </p:nvPr>
        </p:nvSpPr>
        <p:spPr>
          <a:xfrm>
            <a:off x="528345" y="923165"/>
            <a:ext cx="9210675" cy="2982403"/>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starts with the two main classes: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TDocStd_Application</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manages documents; defines format; defines resource files.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TDocStd_Document</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contains real data.</a:t>
            </a:r>
          </a:p>
          <a:p>
            <a:pPr>
              <a:lnSpc>
                <a:spcPct val="120000"/>
              </a:lnSpc>
              <a:buClr>
                <a:schemeClr val="tx1"/>
              </a:buClr>
              <a:buFontTx/>
              <a:buChar char="-"/>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Application</a:t>
            </a:r>
            <a:r>
              <a:rPr lang="en-US" sz="1400" dirty="0">
                <a:latin typeface="Segoe UI" panose="020B0502040204020203" pitchFamily="34" charset="0"/>
                <a:cs typeface="Segoe UI" panose="020B0502040204020203" pitchFamily="34" charset="0"/>
              </a:rPr>
              <a:t> is usually a singleton providing Instance() method. As a developer, you have to subclass </a:t>
            </a:r>
            <a:r>
              <a:rPr lang="en-US" sz="1400" dirty="0" err="1">
                <a:latin typeface="Segoe UI" panose="020B0502040204020203" pitchFamily="34" charset="0"/>
                <a:cs typeface="Segoe UI" panose="020B0502040204020203" pitchFamily="34" charset="0"/>
              </a:rPr>
              <a:t>TDataStd_Application</a:t>
            </a:r>
            <a:r>
              <a:rPr lang="en-US" sz="1400" dirty="0">
                <a:latin typeface="Segoe UI" panose="020B0502040204020203" pitchFamily="34" charset="0"/>
                <a:cs typeface="Segoe UI" panose="020B0502040204020203" pitchFamily="34" charset="0"/>
              </a:rPr>
              <a:t> and override the following methods:</a:t>
            </a:r>
          </a:p>
          <a:p>
            <a:pPr>
              <a:lnSpc>
                <a:spcPct val="120000"/>
              </a:lnSpc>
              <a:buClr>
                <a:schemeClr val="tx1"/>
              </a:buClr>
              <a:buFontTx/>
              <a:buChar char="-"/>
            </a:pPr>
            <a:r>
              <a:rPr lang="en-US" sz="1400" b="1" dirty="0">
                <a:latin typeface="Segoe UI" panose="020B0502040204020203" pitchFamily="34" charset="0"/>
                <a:cs typeface="Segoe UI" panose="020B0502040204020203" pitchFamily="34" charset="0"/>
              </a:rPr>
              <a:t>Formats(): </a:t>
            </a:r>
            <a:r>
              <a:rPr lang="en-US" sz="1400" dirty="0">
                <a:latin typeface="Segoe UI" panose="020B0502040204020203" pitchFamily="34" charset="0"/>
                <a:cs typeface="Segoe UI" panose="020B0502040204020203" pitchFamily="34" charset="0"/>
              </a:rPr>
              <a:t>string alias for your format.</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ResourcesName</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filename where to look for the format definition and storage/retrieval plugins.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
        <p:nvSpPr>
          <p:cNvPr id="5" name="Rectangle 4"/>
          <p:cNvSpPr/>
          <p:nvPr/>
        </p:nvSpPr>
        <p:spPr>
          <a:xfrm>
            <a:off x="724611" y="3735680"/>
            <a:ext cx="5543023" cy="1878078"/>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Build </a:t>
            </a:r>
            <a:r>
              <a:rPr lang="en-US" sz="1400" b="1" dirty="0" err="1">
                <a:solidFill>
                  <a:srgbClr val="000000"/>
                </a:solidFill>
                <a:latin typeface="Segoe UI" panose="020B0502040204020203" pitchFamily="34" charset="0"/>
                <a:cs typeface="Segoe UI" panose="020B0502040204020203" pitchFamily="34" charset="0"/>
              </a:rPr>
              <a:t>OcafEx</a:t>
            </a:r>
            <a:r>
              <a:rPr lang="en-US" sz="1400" b="1" dirty="0">
                <a:solidFill>
                  <a:srgbClr val="000000"/>
                </a:solidFill>
                <a:latin typeface="Segoe UI" panose="020B0502040204020203" pitchFamily="34" charset="0"/>
                <a:cs typeface="Segoe UI" panose="020B0502040204020203" pitchFamily="34" charset="0"/>
              </a:rPr>
              <a:t>:</a:t>
            </a:r>
            <a:endParaRPr lang="en-US" sz="1400" dirty="0">
              <a:solidFill>
                <a:srgbClr val="000000"/>
              </a:solidFill>
              <a:latin typeface="Segoe UI" panose="020B0502040204020203" pitchFamily="34" charset="0"/>
              <a:cs typeface="Segoe UI" panose="020B0502040204020203" pitchFamily="34" charset="0"/>
            </a:endParaRPr>
          </a:p>
          <a:p>
            <a:pPr marL="763588" lvl="1" indent="-285750">
              <a:lnSpc>
                <a:spcPct val="120000"/>
              </a:lnSpc>
              <a:buClr>
                <a:schemeClr val="tx1"/>
              </a:buClr>
              <a:buFontTx/>
              <a:buChar char="-"/>
            </a:pPr>
            <a:r>
              <a:rPr lang="en-US" sz="1400" b="1" dirty="0" err="1">
                <a:solidFill>
                  <a:srgbClr val="000000"/>
                </a:solidFill>
                <a:latin typeface="Segoe UI" panose="020B0502040204020203" pitchFamily="34" charset="0"/>
                <a:cs typeface="Segoe UI" panose="020B0502040204020203" pitchFamily="34" charset="0"/>
              </a:rPr>
              <a:t>OcafExLib</a:t>
            </a:r>
            <a:r>
              <a:rPr lang="en-US" sz="1400" dirty="0">
                <a:solidFill>
                  <a:srgbClr val="000000"/>
                </a:solidFill>
                <a:latin typeface="Segoe UI" panose="020B0502040204020203" pitchFamily="34" charset="0"/>
                <a:cs typeface="Segoe UI" panose="020B0502040204020203" pitchFamily="34" charset="0"/>
              </a:rPr>
              <a:t> is a library to serve as storage/retrieval driver.</a:t>
            </a:r>
          </a:p>
          <a:p>
            <a:pPr marL="763588" lvl="1" indent="-285750">
              <a:lnSpc>
                <a:spcPct val="120000"/>
              </a:lnSpc>
              <a:buClr>
                <a:schemeClr val="tx1"/>
              </a:buClr>
              <a:buFontTx/>
              <a:buChar char="-"/>
            </a:pPr>
            <a:r>
              <a:rPr lang="en-US" sz="1400" b="1" dirty="0" err="1">
                <a:solidFill>
                  <a:srgbClr val="000000"/>
                </a:solidFill>
                <a:latin typeface="Segoe UI" panose="020B0502040204020203" pitchFamily="34" charset="0"/>
                <a:cs typeface="Segoe UI" panose="020B0502040204020203" pitchFamily="34" charset="0"/>
              </a:rPr>
              <a:t>OcafExApp</a:t>
            </a:r>
            <a:r>
              <a:rPr lang="en-US" sz="1400" dirty="0">
                <a:solidFill>
                  <a:srgbClr val="000000"/>
                </a:solidFill>
                <a:latin typeface="Segoe UI" panose="020B0502040204020203" pitchFamily="34" charset="0"/>
                <a:cs typeface="Segoe UI" panose="020B0502040204020203" pitchFamily="34" charset="0"/>
              </a:rPr>
              <a:t> is executable.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CMake configuration;</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a:t>
            </a:r>
            <a:r>
              <a:rPr lang="en-US" sz="1400" dirty="0" err="1">
                <a:solidFill>
                  <a:srgbClr val="000000"/>
                </a:solidFill>
                <a:latin typeface="Segoe UI" panose="020B0502040204020203" pitchFamily="34" charset="0"/>
                <a:cs typeface="Segoe UI" panose="020B0502040204020203" pitchFamily="34" charset="0"/>
              </a:rPr>
              <a:t>OcafEx_Application</a:t>
            </a:r>
            <a:r>
              <a:rPr lang="en-US" sz="1400" dirty="0">
                <a:solidFill>
                  <a:srgbClr val="000000"/>
                </a:solidFill>
                <a:latin typeface="Segoe UI" panose="020B0502040204020203" pitchFamily="34" charset="0"/>
                <a:cs typeface="Segoe UI" panose="020B0502040204020203" pitchFamily="34" charset="0"/>
              </a:rPr>
              <a:t> class;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Plugin and Resources files.</a:t>
            </a:r>
            <a:r>
              <a:rPr lang="ru-RU" sz="1400" dirty="0">
                <a:solidFill>
                  <a:srgbClr val="000000"/>
                </a:solidFill>
                <a:latin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cs typeface="Segoe UI" panose="020B0502040204020203" pitchFamily="34" charset="0"/>
              </a:rPr>
              <a:t>Notice that </a:t>
            </a:r>
            <a:r>
              <a:rPr lang="en-US" sz="1400" dirty="0" err="1">
                <a:solidFill>
                  <a:srgbClr val="000000"/>
                </a:solidFill>
                <a:latin typeface="Segoe UI" panose="020B0502040204020203" pitchFamily="34" charset="0"/>
                <a:cs typeface="Segoe UI" panose="020B0502040204020203" pitchFamily="34" charset="0"/>
              </a:rPr>
              <a:t>TKBin</a:t>
            </a:r>
            <a:r>
              <a:rPr lang="en-US" sz="1400" dirty="0">
                <a:solidFill>
                  <a:srgbClr val="000000"/>
                </a:solidFill>
                <a:latin typeface="Segoe UI" panose="020B0502040204020203" pitchFamily="34" charset="0"/>
                <a:cs typeface="Segoe UI" panose="020B0502040204020203" pitchFamily="34" charset="0"/>
              </a:rPr>
              <a:t> standard package is used as a reader and writer. </a:t>
            </a:r>
            <a:endParaRPr lang="ru-RU" sz="1400" dirty="0">
              <a:solidFill>
                <a:srgbClr val="000000"/>
              </a:solidFill>
              <a:latin typeface="Segoe UI" panose="020B0502040204020203" pitchFamily="34" charset="0"/>
              <a:cs typeface="Segoe UI" panose="020B0502040204020203" pitchFamily="34" charset="0"/>
            </a:endParaRPr>
          </a:p>
        </p:txBody>
      </p:sp>
      <p:sp>
        <p:nvSpPr>
          <p:cNvPr id="9" name="Rectangle 8"/>
          <p:cNvSpPr/>
          <p:nvPr/>
        </p:nvSpPr>
        <p:spPr>
          <a:xfrm>
            <a:off x="4646164" y="5607951"/>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a:t>
            </a:r>
          </a:p>
        </p:txBody>
      </p:sp>
      <p:pic>
        <p:nvPicPr>
          <p:cNvPr id="6" name="Рисунок 5">
            <a:extLst>
              <a:ext uri="{FF2B5EF4-FFF2-40B4-BE49-F238E27FC236}">
                <a16:creationId xmlns:a16="http://schemas.microsoft.com/office/drawing/2014/main" id="{2854A9CF-9F9B-4067-812F-F8DD3583C329}"/>
              </a:ext>
            </a:extLst>
          </p:cNvPr>
          <p:cNvPicPr>
            <a:picLocks noChangeAspect="1"/>
          </p:cNvPicPr>
          <p:nvPr/>
        </p:nvPicPr>
        <p:blipFill>
          <a:blip r:embed="rId3"/>
          <a:stretch>
            <a:fillRect/>
          </a:stretch>
        </p:blipFill>
        <p:spPr>
          <a:xfrm>
            <a:off x="5133683" y="1694269"/>
            <a:ext cx="2158014" cy="467797"/>
          </a:xfrm>
          <a:prstGeom prst="rect">
            <a:avLst/>
          </a:prstGeom>
        </p:spPr>
      </p:pic>
      <p:sp>
        <p:nvSpPr>
          <p:cNvPr id="10" name="Облачко с текстом: прямоугольное 9">
            <a:extLst>
              <a:ext uri="{FF2B5EF4-FFF2-40B4-BE49-F238E27FC236}">
                <a16:creationId xmlns:a16="http://schemas.microsoft.com/office/drawing/2014/main" id="{687A17EB-2518-4A83-8457-643D7209A2F8}"/>
              </a:ext>
            </a:extLst>
          </p:cNvPr>
          <p:cNvSpPr/>
          <p:nvPr/>
        </p:nvSpPr>
        <p:spPr>
          <a:xfrm>
            <a:off x="361364" y="2027490"/>
            <a:ext cx="1457481" cy="227438"/>
          </a:xfrm>
          <a:prstGeom prst="wedgeRectCallout">
            <a:avLst>
              <a:gd name="adj1" fmla="val 19268"/>
              <a:gd name="adj2" fmla="val -8195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lumMod val="50000"/>
                  </a:schemeClr>
                </a:solidFill>
                <a:latin typeface="Segoe UI" panose="020B0502040204020203" pitchFamily="34" charset="0"/>
                <a:cs typeface="Segoe UI" panose="020B0502040204020203" pitchFamily="34" charset="0"/>
              </a:rPr>
              <a:t>Browse OCCT packages</a:t>
            </a:r>
            <a:endParaRPr lang="ru-RU" sz="9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8181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Practice</a:t>
            </a:r>
            <a:endParaRPr lang="en-GB" dirty="0">
              <a:latin typeface="Segoe UI" panose="020B0502040204020203" pitchFamily="34" charset="0"/>
              <a:cs typeface="Segoe UI" panose="020B0502040204020203" pitchFamily="34" charset="0"/>
            </a:endParaRPr>
          </a:p>
        </p:txBody>
      </p:sp>
      <p:sp>
        <p:nvSpPr>
          <p:cNvPr id="5" name="Rectangle 4"/>
          <p:cNvSpPr/>
          <p:nvPr/>
        </p:nvSpPr>
        <p:spPr>
          <a:xfrm>
            <a:off x="539140" y="949751"/>
            <a:ext cx="6494049"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In main.cpp create a new Application</a:t>
            </a:r>
            <a:r>
              <a:rPr lang="ru-RU" sz="1400" dirty="0">
                <a:solidFill>
                  <a:srgbClr val="000000"/>
                </a:solidFill>
                <a:latin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cs typeface="Segoe UI" panose="020B0502040204020203" pitchFamily="34" charset="0"/>
              </a:rPr>
              <a:t>instance: app;</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an empty document using app-&gt;</a:t>
            </a:r>
            <a:r>
              <a:rPr lang="en-US" sz="1400" dirty="0" err="1">
                <a:solidFill>
                  <a:srgbClr val="000000"/>
                </a:solidFill>
                <a:latin typeface="Segoe UI" panose="020B0502040204020203" pitchFamily="34" charset="0"/>
                <a:cs typeface="Segoe UI" panose="020B0502040204020203" pitchFamily="34" charset="0"/>
              </a:rPr>
              <a:t>NewDocument</a:t>
            </a:r>
            <a:r>
              <a:rPr lang="en-US" sz="1400" dirty="0">
                <a:solidFill>
                  <a:srgbClr val="000000"/>
                </a:solidFill>
                <a:latin typeface="Segoe UI" panose="020B0502040204020203" pitchFamily="34" charset="0"/>
                <a:cs typeface="Segoe UI" panose="020B0502040204020203" pitchFamily="34" charset="0"/>
              </a:rPr>
              <a: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The document can be closed with app-&gt;Close()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Attempt to save the new document will result with </a:t>
            </a:r>
            <a:r>
              <a:rPr lang="en-US" sz="1400" dirty="0" err="1">
                <a:solidFill>
                  <a:srgbClr val="000000"/>
                </a:solidFill>
                <a:latin typeface="Segoe UI" panose="020B0502040204020203" pitchFamily="34" charset="0"/>
                <a:cs typeface="Segoe UI" panose="020B0502040204020203" pitchFamily="34" charset="0"/>
              </a:rPr>
              <a:t>PCDM_SS_No_Obj</a:t>
            </a:r>
            <a:r>
              <a:rPr lang="en-US" sz="1400" dirty="0">
                <a:solidFill>
                  <a:srgbClr val="000000"/>
                </a:solidFill>
                <a:latin typeface="Segoe UI" panose="020B0502040204020203" pitchFamily="34" charset="0"/>
                <a:cs typeface="Segoe UI" panose="020B0502040204020203" pitchFamily="34" charset="0"/>
              </a:rPr>
              <a:t> (empty document) error.</a:t>
            </a:r>
          </a:p>
        </p:txBody>
      </p:sp>
      <p:sp>
        <p:nvSpPr>
          <p:cNvPr id="9" name="Rectangle 8"/>
          <p:cNvSpPr/>
          <p:nvPr/>
        </p:nvSpPr>
        <p:spPr>
          <a:xfrm>
            <a:off x="5411719" y="2319083"/>
            <a:ext cx="1621470" cy="350865"/>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#2</a:t>
            </a:r>
          </a:p>
        </p:txBody>
      </p:sp>
      <p:sp>
        <p:nvSpPr>
          <p:cNvPr id="3" name="Облачко с текстом: прямоугольное 2">
            <a:extLst>
              <a:ext uri="{FF2B5EF4-FFF2-40B4-BE49-F238E27FC236}">
                <a16:creationId xmlns:a16="http://schemas.microsoft.com/office/drawing/2014/main" id="{C8D2CD0B-F29B-49A3-A013-07284FDE5B34}"/>
              </a:ext>
            </a:extLst>
          </p:cNvPr>
          <p:cNvSpPr/>
          <p:nvPr/>
        </p:nvSpPr>
        <p:spPr>
          <a:xfrm>
            <a:off x="7324077" y="1429306"/>
            <a:ext cx="2228296" cy="798990"/>
          </a:xfrm>
          <a:prstGeom prst="wedgeRectCallout">
            <a:avLst>
              <a:gd name="adj1" fmla="val -63561"/>
              <a:gd name="adj2" fmla="val -7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2">
                    <a:lumMod val="50000"/>
                  </a:schemeClr>
                </a:solidFill>
                <a:latin typeface="Segoe UI" panose="020B0502040204020203" pitchFamily="34" charset="0"/>
                <a:cs typeface="Segoe UI" panose="020B0502040204020203" pitchFamily="34" charset="0"/>
              </a:rPr>
              <a:t>PCDM_SS: PCDM means Persistent Cascade Document Model; SS means Storage Status</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14" name="Облачко с текстом: прямоугольное 13">
            <a:extLst>
              <a:ext uri="{FF2B5EF4-FFF2-40B4-BE49-F238E27FC236}">
                <a16:creationId xmlns:a16="http://schemas.microsoft.com/office/drawing/2014/main" id="{C6A8DE7A-BB44-4FAD-8696-69E5F51298FE}"/>
              </a:ext>
            </a:extLst>
          </p:cNvPr>
          <p:cNvSpPr/>
          <p:nvPr/>
        </p:nvSpPr>
        <p:spPr>
          <a:xfrm>
            <a:off x="7213630" y="682850"/>
            <a:ext cx="2573046" cy="532660"/>
          </a:xfrm>
          <a:prstGeom prst="wedgeRectCallout">
            <a:avLst>
              <a:gd name="adj1" fmla="val -49128"/>
              <a:gd name="adj2" fmla="val -22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lumMod val="50000"/>
                  </a:schemeClr>
                </a:solidFill>
                <a:latin typeface="Segoe UI" panose="020B0502040204020203" pitchFamily="34" charset="0"/>
                <a:cs typeface="Segoe UI" panose="020B0502040204020203" pitchFamily="34" charset="0"/>
              </a:rPr>
              <a:t>Label with entry “0:1” is called “Main” label in OCAF.</a:t>
            </a:r>
            <a:endParaRPr lang="ru-RU" sz="1200" b="1"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14615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Practice</a:t>
            </a:r>
            <a:endParaRPr lang="en-GB" dirty="0">
              <a:latin typeface="Segoe UI" panose="020B0502040204020203" pitchFamily="34" charset="0"/>
              <a:cs typeface="Segoe UI" panose="020B0502040204020203" pitchFamily="34" charset="0"/>
            </a:endParaRPr>
          </a:p>
        </p:txBody>
      </p:sp>
      <p:sp>
        <p:nvSpPr>
          <p:cNvPr id="5" name="Rectangle 4"/>
          <p:cNvSpPr/>
          <p:nvPr/>
        </p:nvSpPr>
        <p:spPr>
          <a:xfrm>
            <a:off x="539140" y="949751"/>
            <a:ext cx="6494049"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In main.cpp create a new Application</a:t>
            </a:r>
            <a:r>
              <a:rPr lang="ru-RU" sz="1400" dirty="0">
                <a:solidFill>
                  <a:srgbClr val="000000"/>
                </a:solidFill>
                <a:latin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cs typeface="Segoe UI" panose="020B0502040204020203" pitchFamily="34" charset="0"/>
              </a:rPr>
              <a:t>instance: app;</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an empty document using app-&gt;</a:t>
            </a:r>
            <a:r>
              <a:rPr lang="en-US" sz="1400" dirty="0" err="1">
                <a:solidFill>
                  <a:srgbClr val="000000"/>
                </a:solidFill>
                <a:latin typeface="Segoe UI" panose="020B0502040204020203" pitchFamily="34" charset="0"/>
                <a:cs typeface="Segoe UI" panose="020B0502040204020203" pitchFamily="34" charset="0"/>
              </a:rPr>
              <a:t>NewDocument</a:t>
            </a:r>
            <a:r>
              <a:rPr lang="en-US" sz="1400" dirty="0">
                <a:solidFill>
                  <a:srgbClr val="000000"/>
                </a:solidFill>
                <a:latin typeface="Segoe UI" panose="020B0502040204020203" pitchFamily="34" charset="0"/>
                <a:cs typeface="Segoe UI" panose="020B0502040204020203" pitchFamily="34" charset="0"/>
              </a:rPr>
              <a: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The document can be closed with app-&gt;Close()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Attempt to save the new document will result with </a:t>
            </a:r>
            <a:r>
              <a:rPr lang="en-US" sz="1400" dirty="0" err="1">
                <a:solidFill>
                  <a:srgbClr val="000000"/>
                </a:solidFill>
                <a:latin typeface="Segoe UI" panose="020B0502040204020203" pitchFamily="34" charset="0"/>
                <a:cs typeface="Segoe UI" panose="020B0502040204020203" pitchFamily="34" charset="0"/>
              </a:rPr>
              <a:t>PCDM_SS_No_Obj</a:t>
            </a:r>
            <a:r>
              <a:rPr lang="en-US" sz="1400" dirty="0">
                <a:solidFill>
                  <a:srgbClr val="000000"/>
                </a:solidFill>
                <a:latin typeface="Segoe UI" panose="020B0502040204020203" pitchFamily="34" charset="0"/>
                <a:cs typeface="Segoe UI" panose="020B0502040204020203" pitchFamily="34" charset="0"/>
              </a:rPr>
              <a:t> (empty document) error.</a:t>
            </a:r>
          </a:p>
        </p:txBody>
      </p:sp>
      <p:sp>
        <p:nvSpPr>
          <p:cNvPr id="9" name="Rectangle 8"/>
          <p:cNvSpPr/>
          <p:nvPr/>
        </p:nvSpPr>
        <p:spPr>
          <a:xfrm>
            <a:off x="5411719" y="2319083"/>
            <a:ext cx="1621470" cy="350865"/>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#2</a:t>
            </a:r>
          </a:p>
        </p:txBody>
      </p:sp>
      <p:sp>
        <p:nvSpPr>
          <p:cNvPr id="6" name="Rectangle 4">
            <a:extLst>
              <a:ext uri="{FF2B5EF4-FFF2-40B4-BE49-F238E27FC236}">
                <a16:creationId xmlns:a16="http://schemas.microsoft.com/office/drawing/2014/main" id="{49ACB1ED-F7C9-4E71-A810-70A591E5F6F4}"/>
              </a:ext>
            </a:extLst>
          </p:cNvPr>
          <p:cNvSpPr/>
          <p:nvPr/>
        </p:nvSpPr>
        <p:spPr>
          <a:xfrm>
            <a:off x="539140" y="2877759"/>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 integer attribute to the main label of a document with </a:t>
            </a:r>
            <a:r>
              <a:rPr lang="en-US" sz="1400" dirty="0" err="1">
                <a:solidFill>
                  <a:srgbClr val="000000"/>
                </a:solidFill>
                <a:latin typeface="Segoe UI" panose="020B0502040204020203" pitchFamily="34" charset="0"/>
                <a:cs typeface="Segoe UI" panose="020B0502040204020203" pitchFamily="34" charset="0"/>
              </a:rPr>
              <a:t>TDataStd_Integer</a:t>
            </a:r>
            <a:r>
              <a:rPr lang="en-US" sz="1400" dirty="0">
                <a:solidFill>
                  <a:srgbClr val="000000"/>
                </a:solidFill>
                <a:latin typeface="Segoe UI" panose="020B0502040204020203" pitchFamily="34" charset="0"/>
                <a:cs typeface="Segoe UI" panose="020B0502040204020203" pitchFamily="34" charset="0"/>
              </a:rPr>
              <a:t>::Set()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Save document to file. The writer should end up with PCDM_SS_OK code.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Browse the document using GUI Workbench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a:t>
            </a:r>
          </a:p>
        </p:txBody>
      </p:sp>
      <p:sp>
        <p:nvSpPr>
          <p:cNvPr id="7" name="Rectangle 8">
            <a:extLst>
              <a:ext uri="{FF2B5EF4-FFF2-40B4-BE49-F238E27FC236}">
                <a16:creationId xmlns:a16="http://schemas.microsoft.com/office/drawing/2014/main" id="{B8F242A3-1C0A-4061-A96B-6F69E7C38FDF}"/>
              </a:ext>
            </a:extLst>
          </p:cNvPr>
          <p:cNvSpPr/>
          <p:nvPr/>
        </p:nvSpPr>
        <p:spPr>
          <a:xfrm>
            <a:off x="5411719" y="3988558"/>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a:t>
            </a:r>
            <a:r>
              <a:rPr lang="ru-RU" sz="1400" b="1" dirty="0">
                <a:solidFill>
                  <a:schemeClr val="bg2">
                    <a:lumMod val="75000"/>
                  </a:schemeClr>
                </a:solidFill>
                <a:latin typeface="Segoe UI" panose="020B0502040204020203" pitchFamily="34" charset="0"/>
                <a:cs typeface="Segoe UI" panose="020B0502040204020203" pitchFamily="34" charset="0"/>
              </a:rPr>
              <a:t>3</a:t>
            </a:r>
            <a:endParaRPr lang="en-US" sz="1400" b="1" dirty="0">
              <a:solidFill>
                <a:schemeClr val="bg2">
                  <a:lumMod val="75000"/>
                </a:schemeClr>
              </a:solidFill>
              <a:latin typeface="Segoe UI" panose="020B0502040204020203" pitchFamily="34" charset="0"/>
              <a:cs typeface="Segoe UI" panose="020B0502040204020203" pitchFamily="34" charset="0"/>
            </a:endParaRPr>
          </a:p>
        </p:txBody>
      </p:sp>
      <p:sp>
        <p:nvSpPr>
          <p:cNvPr id="3" name="Облачко с текстом: прямоугольное 2">
            <a:extLst>
              <a:ext uri="{FF2B5EF4-FFF2-40B4-BE49-F238E27FC236}">
                <a16:creationId xmlns:a16="http://schemas.microsoft.com/office/drawing/2014/main" id="{C8D2CD0B-F29B-49A3-A013-07284FDE5B34}"/>
              </a:ext>
            </a:extLst>
          </p:cNvPr>
          <p:cNvSpPr/>
          <p:nvPr/>
        </p:nvSpPr>
        <p:spPr>
          <a:xfrm>
            <a:off x="7324077" y="1429306"/>
            <a:ext cx="2228296" cy="798990"/>
          </a:xfrm>
          <a:prstGeom prst="wedgeRectCallout">
            <a:avLst>
              <a:gd name="adj1" fmla="val -63561"/>
              <a:gd name="adj2" fmla="val -7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2">
                    <a:lumMod val="50000"/>
                  </a:schemeClr>
                </a:solidFill>
                <a:latin typeface="Segoe UI" panose="020B0502040204020203" pitchFamily="34" charset="0"/>
                <a:cs typeface="Segoe UI" panose="020B0502040204020203" pitchFamily="34" charset="0"/>
              </a:rPr>
              <a:t>PCDM_SS: PCDM means Persistent Cascade Document Model; SS means Storage Status</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36884AE5-CAC3-4FBC-B6FE-F62D7CBAAA1B}"/>
              </a:ext>
            </a:extLst>
          </p:cNvPr>
          <p:cNvPicPr>
            <a:picLocks noChangeAspect="1"/>
          </p:cNvPicPr>
          <p:nvPr/>
        </p:nvPicPr>
        <p:blipFill>
          <a:blip r:embed="rId3"/>
          <a:stretch>
            <a:fillRect/>
          </a:stretch>
        </p:blipFill>
        <p:spPr>
          <a:xfrm>
            <a:off x="7213630" y="2356812"/>
            <a:ext cx="2421080" cy="2084490"/>
          </a:xfrm>
          <a:prstGeom prst="rect">
            <a:avLst/>
          </a:prstGeom>
        </p:spPr>
      </p:pic>
      <p:sp>
        <p:nvSpPr>
          <p:cNvPr id="14" name="Облачко с текстом: прямоугольное 13">
            <a:extLst>
              <a:ext uri="{FF2B5EF4-FFF2-40B4-BE49-F238E27FC236}">
                <a16:creationId xmlns:a16="http://schemas.microsoft.com/office/drawing/2014/main" id="{C6A8DE7A-BB44-4FAD-8696-69E5F51298FE}"/>
              </a:ext>
            </a:extLst>
          </p:cNvPr>
          <p:cNvSpPr/>
          <p:nvPr/>
        </p:nvSpPr>
        <p:spPr>
          <a:xfrm>
            <a:off x="7213630" y="682850"/>
            <a:ext cx="2573046" cy="532660"/>
          </a:xfrm>
          <a:prstGeom prst="wedgeRectCallout">
            <a:avLst>
              <a:gd name="adj1" fmla="val -49128"/>
              <a:gd name="adj2" fmla="val -22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lumMod val="50000"/>
                  </a:schemeClr>
                </a:solidFill>
                <a:latin typeface="Segoe UI" panose="020B0502040204020203" pitchFamily="34" charset="0"/>
                <a:cs typeface="Segoe UI" panose="020B0502040204020203" pitchFamily="34" charset="0"/>
              </a:rPr>
              <a:t>Label with entry “0:1” is called “Main” label in OCAF.</a:t>
            </a:r>
            <a:endParaRPr lang="ru-RU" sz="1200" b="1"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5248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Practice</a:t>
            </a:r>
            <a:endParaRPr lang="en-GB" dirty="0">
              <a:latin typeface="Segoe UI" panose="020B0502040204020203" pitchFamily="34" charset="0"/>
              <a:cs typeface="Segoe UI" panose="020B0502040204020203" pitchFamily="34" charset="0"/>
            </a:endParaRPr>
          </a:p>
        </p:txBody>
      </p:sp>
      <p:sp>
        <p:nvSpPr>
          <p:cNvPr id="5" name="Rectangle 4"/>
          <p:cNvSpPr/>
          <p:nvPr/>
        </p:nvSpPr>
        <p:spPr>
          <a:xfrm>
            <a:off x="539140" y="949751"/>
            <a:ext cx="6494049"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In main.cpp create a new Application</a:t>
            </a:r>
            <a:r>
              <a:rPr lang="ru-RU" sz="1400" dirty="0">
                <a:solidFill>
                  <a:srgbClr val="000000"/>
                </a:solidFill>
                <a:latin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cs typeface="Segoe UI" panose="020B0502040204020203" pitchFamily="34" charset="0"/>
              </a:rPr>
              <a:t>instance: app;</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an empty document using app-&gt;</a:t>
            </a:r>
            <a:r>
              <a:rPr lang="en-US" sz="1400" dirty="0" err="1">
                <a:solidFill>
                  <a:srgbClr val="000000"/>
                </a:solidFill>
                <a:latin typeface="Segoe UI" panose="020B0502040204020203" pitchFamily="34" charset="0"/>
                <a:cs typeface="Segoe UI" panose="020B0502040204020203" pitchFamily="34" charset="0"/>
              </a:rPr>
              <a:t>NewDocument</a:t>
            </a:r>
            <a:r>
              <a:rPr lang="en-US" sz="1400" dirty="0">
                <a:solidFill>
                  <a:srgbClr val="000000"/>
                </a:solidFill>
                <a:latin typeface="Segoe UI" panose="020B0502040204020203" pitchFamily="34" charset="0"/>
                <a:cs typeface="Segoe UI" panose="020B0502040204020203" pitchFamily="34" charset="0"/>
              </a:rPr>
              <a: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The document can be closed with app-&gt;Close()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Attempt to save the new document will result with </a:t>
            </a:r>
            <a:r>
              <a:rPr lang="en-US" sz="1400" dirty="0" err="1">
                <a:solidFill>
                  <a:srgbClr val="000000"/>
                </a:solidFill>
                <a:latin typeface="Segoe UI" panose="020B0502040204020203" pitchFamily="34" charset="0"/>
                <a:cs typeface="Segoe UI" panose="020B0502040204020203" pitchFamily="34" charset="0"/>
              </a:rPr>
              <a:t>PCDM_SS_No_Obj</a:t>
            </a:r>
            <a:r>
              <a:rPr lang="en-US" sz="1400" dirty="0">
                <a:solidFill>
                  <a:srgbClr val="000000"/>
                </a:solidFill>
                <a:latin typeface="Segoe UI" panose="020B0502040204020203" pitchFamily="34" charset="0"/>
                <a:cs typeface="Segoe UI" panose="020B0502040204020203" pitchFamily="34" charset="0"/>
              </a:rPr>
              <a:t> (empty document) error.</a:t>
            </a:r>
          </a:p>
        </p:txBody>
      </p:sp>
      <p:sp>
        <p:nvSpPr>
          <p:cNvPr id="9" name="Rectangle 8"/>
          <p:cNvSpPr/>
          <p:nvPr/>
        </p:nvSpPr>
        <p:spPr>
          <a:xfrm>
            <a:off x="5411719" y="2319083"/>
            <a:ext cx="1621470" cy="350865"/>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#2</a:t>
            </a:r>
          </a:p>
        </p:txBody>
      </p:sp>
      <p:sp>
        <p:nvSpPr>
          <p:cNvPr id="6" name="Rectangle 4">
            <a:extLst>
              <a:ext uri="{FF2B5EF4-FFF2-40B4-BE49-F238E27FC236}">
                <a16:creationId xmlns:a16="http://schemas.microsoft.com/office/drawing/2014/main" id="{49ACB1ED-F7C9-4E71-A810-70A591E5F6F4}"/>
              </a:ext>
            </a:extLst>
          </p:cNvPr>
          <p:cNvSpPr/>
          <p:nvPr/>
        </p:nvSpPr>
        <p:spPr>
          <a:xfrm>
            <a:off x="539140" y="2877759"/>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 integer attribute to the main label of a document with </a:t>
            </a:r>
            <a:r>
              <a:rPr lang="en-US" sz="1400" dirty="0" err="1">
                <a:solidFill>
                  <a:srgbClr val="000000"/>
                </a:solidFill>
                <a:latin typeface="Segoe UI" panose="020B0502040204020203" pitchFamily="34" charset="0"/>
                <a:cs typeface="Segoe UI" panose="020B0502040204020203" pitchFamily="34" charset="0"/>
              </a:rPr>
              <a:t>TDataStd_Integer</a:t>
            </a:r>
            <a:r>
              <a:rPr lang="en-US" sz="1400" dirty="0">
                <a:solidFill>
                  <a:srgbClr val="000000"/>
                </a:solidFill>
                <a:latin typeface="Segoe UI" panose="020B0502040204020203" pitchFamily="34" charset="0"/>
                <a:cs typeface="Segoe UI" panose="020B0502040204020203" pitchFamily="34" charset="0"/>
              </a:rPr>
              <a:t>::Set()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Save document to file. The writer should end up with PCDM_SS_OK code.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Browse the document using GUI Workbench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a:t>
            </a:r>
          </a:p>
        </p:txBody>
      </p:sp>
      <p:sp>
        <p:nvSpPr>
          <p:cNvPr id="7" name="Rectangle 8">
            <a:extLst>
              <a:ext uri="{FF2B5EF4-FFF2-40B4-BE49-F238E27FC236}">
                <a16:creationId xmlns:a16="http://schemas.microsoft.com/office/drawing/2014/main" id="{B8F242A3-1C0A-4061-A96B-6F69E7C38FDF}"/>
              </a:ext>
            </a:extLst>
          </p:cNvPr>
          <p:cNvSpPr/>
          <p:nvPr/>
        </p:nvSpPr>
        <p:spPr>
          <a:xfrm>
            <a:off x="5411719" y="3988558"/>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a:t>
            </a:r>
            <a:r>
              <a:rPr lang="ru-RU" sz="1400" b="1" dirty="0">
                <a:solidFill>
                  <a:schemeClr val="bg2">
                    <a:lumMod val="75000"/>
                  </a:schemeClr>
                </a:solidFill>
                <a:latin typeface="Segoe UI" panose="020B0502040204020203" pitchFamily="34" charset="0"/>
                <a:cs typeface="Segoe UI" panose="020B0502040204020203" pitchFamily="34" charset="0"/>
              </a:rPr>
              <a:t>3</a:t>
            </a:r>
            <a:endParaRPr lang="en-US" sz="1400" b="1" dirty="0">
              <a:solidFill>
                <a:schemeClr val="bg2">
                  <a:lumMod val="75000"/>
                </a:schemeClr>
              </a:solidFill>
              <a:latin typeface="Segoe UI" panose="020B0502040204020203" pitchFamily="34" charset="0"/>
              <a:cs typeface="Segoe UI" panose="020B0502040204020203" pitchFamily="34" charset="0"/>
            </a:endParaRPr>
          </a:p>
        </p:txBody>
      </p:sp>
      <p:sp>
        <p:nvSpPr>
          <p:cNvPr id="3" name="Облачко с текстом: прямоугольное 2">
            <a:extLst>
              <a:ext uri="{FF2B5EF4-FFF2-40B4-BE49-F238E27FC236}">
                <a16:creationId xmlns:a16="http://schemas.microsoft.com/office/drawing/2014/main" id="{C8D2CD0B-F29B-49A3-A013-07284FDE5B34}"/>
              </a:ext>
            </a:extLst>
          </p:cNvPr>
          <p:cNvSpPr/>
          <p:nvPr/>
        </p:nvSpPr>
        <p:spPr>
          <a:xfrm>
            <a:off x="7324077" y="1429306"/>
            <a:ext cx="2228296" cy="798990"/>
          </a:xfrm>
          <a:prstGeom prst="wedgeRectCallout">
            <a:avLst>
              <a:gd name="adj1" fmla="val -63561"/>
              <a:gd name="adj2" fmla="val -7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2">
                    <a:lumMod val="50000"/>
                  </a:schemeClr>
                </a:solidFill>
                <a:latin typeface="Segoe UI" panose="020B0502040204020203" pitchFamily="34" charset="0"/>
                <a:cs typeface="Segoe UI" panose="020B0502040204020203" pitchFamily="34" charset="0"/>
              </a:rPr>
              <a:t>PCDM_SS: PCDM means Persistent Cascade Document Model; SS means Storage Status</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11" name="Rectangle 4">
            <a:extLst>
              <a:ext uri="{FF2B5EF4-FFF2-40B4-BE49-F238E27FC236}">
                <a16:creationId xmlns:a16="http://schemas.microsoft.com/office/drawing/2014/main" id="{BEB10203-F590-4C43-9528-BF8FDE00EA26}"/>
              </a:ext>
            </a:extLst>
          </p:cNvPr>
          <p:cNvSpPr/>
          <p:nvPr/>
        </p:nvSpPr>
        <p:spPr>
          <a:xfrm>
            <a:off x="539140" y="4543992"/>
            <a:ext cx="6494049" cy="1878078"/>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Check implementation of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 Notice </a:t>
            </a:r>
            <a:r>
              <a:rPr lang="en-US" sz="1400" dirty="0" err="1">
                <a:solidFill>
                  <a:srgbClr val="000000"/>
                </a:solidFill>
                <a:latin typeface="Segoe UI" panose="020B0502040204020203" pitchFamily="34" charset="0"/>
                <a:cs typeface="Segoe UI" panose="020B0502040204020203" pitchFamily="34" charset="0"/>
              </a:rPr>
              <a:t>TDocStd_Application</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IsInSession</a:t>
            </a:r>
            <a:r>
              <a:rPr lang="en-US" sz="1400" dirty="0">
                <a:solidFill>
                  <a:srgbClr val="000000"/>
                </a:solidFill>
                <a:latin typeface="Segoe UI" panose="020B0502040204020203" pitchFamily="34" charset="0"/>
                <a:cs typeface="Segoe UI" panose="020B0502040204020203" pitchFamily="34" charset="0"/>
              </a:rPr>
              <a:t>() method returning the index of a document. This index is later used for </a:t>
            </a:r>
            <a:r>
              <a:rPr lang="en-US" sz="1400" dirty="0" err="1">
                <a:solidFill>
                  <a:srgbClr val="000000"/>
                </a:solidFill>
                <a:latin typeface="Segoe UI" panose="020B0502040204020203" pitchFamily="34" charset="0"/>
                <a:cs typeface="Segoe UI" panose="020B0502040204020203" pitchFamily="34" charset="0"/>
              </a:rPr>
              <a:t>TDocStd_Application</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GetDocument</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Alternatively, use DRAW:</a:t>
            </a:r>
          </a:p>
          <a:p>
            <a:pPr>
              <a:lnSpc>
                <a:spcPct val="120000"/>
              </a:lnSpc>
              <a:buClr>
                <a:schemeClr val="tx1"/>
              </a:buClr>
            </a:pPr>
            <a:r>
              <a:rPr lang="en-US" sz="1400" dirty="0">
                <a:solidFill>
                  <a:srgbClr val="000000"/>
                </a:solidFill>
                <a:latin typeface="Segoe UI" panose="020B0502040204020203" pitchFamily="34" charset="0"/>
                <a:cs typeface="Segoe UI" panose="020B0502040204020203" pitchFamily="34" charset="0"/>
              </a:rPr>
              <a:t>	&gt; </a:t>
            </a:r>
            <a:r>
              <a:rPr lang="en-US" sz="1400" dirty="0" err="1">
                <a:solidFill>
                  <a:srgbClr val="000000"/>
                </a:solidFill>
                <a:latin typeface="Segoe UI" panose="020B0502040204020203" pitchFamily="34" charset="0"/>
                <a:cs typeface="Segoe UI" panose="020B0502040204020203" pitchFamily="34" charset="0"/>
              </a:rPr>
              <a:t>pload</a:t>
            </a:r>
            <a:r>
              <a:rPr lang="en-US" sz="1400" dirty="0">
                <a:solidFill>
                  <a:srgbClr val="000000"/>
                </a:solidFill>
                <a:latin typeface="Segoe UI" panose="020B0502040204020203" pitchFamily="34" charset="0"/>
                <a:cs typeface="Segoe UI" panose="020B0502040204020203" pitchFamily="34" charset="0"/>
              </a:rPr>
              <a:t> ALL</a:t>
            </a:r>
          </a:p>
          <a:p>
            <a:pPr>
              <a:lnSpc>
                <a:spcPct val="120000"/>
              </a:lnSpc>
              <a:buClr>
                <a:schemeClr val="tx1"/>
              </a:buClr>
            </a:pPr>
            <a:r>
              <a:rPr lang="en-US" sz="1400" dirty="0">
                <a:solidFill>
                  <a:srgbClr val="000000"/>
                </a:solidFill>
                <a:latin typeface="Segoe UI" panose="020B0502040204020203" pitchFamily="34" charset="0"/>
                <a:cs typeface="Segoe UI" panose="020B0502040204020203" pitchFamily="34" charset="0"/>
              </a:rPr>
              <a:t>	&gt; Open …</a:t>
            </a:r>
          </a:p>
          <a:p>
            <a:pPr>
              <a:lnSpc>
                <a:spcPct val="120000"/>
              </a:lnSpc>
              <a:buClr>
                <a:schemeClr val="tx1"/>
              </a:buClr>
            </a:pPr>
            <a:r>
              <a:rPr lang="en-US" sz="1400" dirty="0">
                <a:solidFill>
                  <a:srgbClr val="000000"/>
                </a:solidFill>
                <a:latin typeface="Segoe UI" panose="020B0502040204020203" pitchFamily="34" charset="0"/>
                <a:cs typeface="Segoe UI" panose="020B0502040204020203" pitchFamily="34" charset="0"/>
              </a:rPr>
              <a:t>	&gt; </a:t>
            </a:r>
            <a:r>
              <a:rPr lang="en-US" sz="1400" dirty="0" err="1">
                <a:solidFill>
                  <a:srgbClr val="000000"/>
                </a:solidFill>
                <a:latin typeface="Segoe UI" panose="020B0502040204020203" pitchFamily="34" charset="0"/>
                <a:cs typeface="Segoe UI" panose="020B0502040204020203" pitchFamily="34" charset="0"/>
              </a:rPr>
              <a:t>DFBrowse</a:t>
            </a:r>
            <a:r>
              <a:rPr lang="en-US" sz="1400" dirty="0">
                <a:solidFill>
                  <a:srgbClr val="000000"/>
                </a:solidFill>
                <a:latin typeface="Segoe UI" panose="020B0502040204020203" pitchFamily="34" charset="0"/>
                <a:cs typeface="Segoe UI" panose="020B0502040204020203" pitchFamily="34" charset="0"/>
              </a:rPr>
              <a:t> …</a:t>
            </a:r>
          </a:p>
        </p:txBody>
      </p:sp>
      <p:sp>
        <p:nvSpPr>
          <p:cNvPr id="12" name="Rectangle 8">
            <a:extLst>
              <a:ext uri="{FF2B5EF4-FFF2-40B4-BE49-F238E27FC236}">
                <a16:creationId xmlns:a16="http://schemas.microsoft.com/office/drawing/2014/main" id="{4A409C02-C354-445A-B1E7-877FD5363034}"/>
              </a:ext>
            </a:extLst>
          </p:cNvPr>
          <p:cNvSpPr/>
          <p:nvPr/>
        </p:nvSpPr>
        <p:spPr>
          <a:xfrm>
            <a:off x="5411719" y="6422070"/>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#4</a:t>
            </a:r>
          </a:p>
        </p:txBody>
      </p:sp>
      <p:pic>
        <p:nvPicPr>
          <p:cNvPr id="4" name="Рисунок 3">
            <a:extLst>
              <a:ext uri="{FF2B5EF4-FFF2-40B4-BE49-F238E27FC236}">
                <a16:creationId xmlns:a16="http://schemas.microsoft.com/office/drawing/2014/main" id="{36884AE5-CAC3-4FBC-B6FE-F62D7CBAAA1B}"/>
              </a:ext>
            </a:extLst>
          </p:cNvPr>
          <p:cNvPicPr>
            <a:picLocks noChangeAspect="1"/>
          </p:cNvPicPr>
          <p:nvPr/>
        </p:nvPicPr>
        <p:blipFill>
          <a:blip r:embed="rId3"/>
          <a:stretch>
            <a:fillRect/>
          </a:stretch>
        </p:blipFill>
        <p:spPr>
          <a:xfrm>
            <a:off x="7213630" y="2356812"/>
            <a:ext cx="2421080" cy="2084490"/>
          </a:xfrm>
          <a:prstGeom prst="rect">
            <a:avLst/>
          </a:prstGeom>
        </p:spPr>
      </p:pic>
      <p:sp>
        <p:nvSpPr>
          <p:cNvPr id="14" name="Облачко с текстом: прямоугольное 13">
            <a:extLst>
              <a:ext uri="{FF2B5EF4-FFF2-40B4-BE49-F238E27FC236}">
                <a16:creationId xmlns:a16="http://schemas.microsoft.com/office/drawing/2014/main" id="{C6A8DE7A-BB44-4FAD-8696-69E5F51298FE}"/>
              </a:ext>
            </a:extLst>
          </p:cNvPr>
          <p:cNvSpPr/>
          <p:nvPr/>
        </p:nvSpPr>
        <p:spPr>
          <a:xfrm>
            <a:off x="7213630" y="682850"/>
            <a:ext cx="2573046" cy="532660"/>
          </a:xfrm>
          <a:prstGeom prst="wedgeRectCallout">
            <a:avLst>
              <a:gd name="adj1" fmla="val -49128"/>
              <a:gd name="adj2" fmla="val -22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lumMod val="50000"/>
                  </a:schemeClr>
                </a:solidFill>
                <a:latin typeface="Segoe UI" panose="020B0502040204020203" pitchFamily="34" charset="0"/>
                <a:cs typeface="Segoe UI" panose="020B0502040204020203" pitchFamily="34" charset="0"/>
              </a:rPr>
              <a:t>Label with entry “0:1” is called “Main” label in OCAF.</a:t>
            </a:r>
            <a:endParaRPr lang="ru-RU" sz="1200" b="1" dirty="0" err="1">
              <a:solidFill>
                <a:schemeClr val="tx2">
                  <a:lumMod val="50000"/>
                </a:schemeClr>
              </a:solidFill>
              <a:latin typeface="Segoe UI" panose="020B0502040204020203" pitchFamily="34" charset="0"/>
              <a:cs typeface="Segoe UI" panose="020B0502040204020203" pitchFamily="34" charset="0"/>
            </a:endParaRPr>
          </a:p>
        </p:txBody>
      </p:sp>
      <p:pic>
        <p:nvPicPr>
          <p:cNvPr id="8" name="Рисунок 7">
            <a:extLst>
              <a:ext uri="{FF2B5EF4-FFF2-40B4-BE49-F238E27FC236}">
                <a16:creationId xmlns:a16="http://schemas.microsoft.com/office/drawing/2014/main" id="{8F317D80-4B25-43ED-B8A0-8B5C0B567795}"/>
              </a:ext>
            </a:extLst>
          </p:cNvPr>
          <p:cNvPicPr>
            <a:picLocks noChangeAspect="1"/>
          </p:cNvPicPr>
          <p:nvPr/>
        </p:nvPicPr>
        <p:blipFill>
          <a:blip r:embed="rId4"/>
          <a:stretch>
            <a:fillRect/>
          </a:stretch>
        </p:blipFill>
        <p:spPr>
          <a:xfrm>
            <a:off x="7416834" y="4595808"/>
            <a:ext cx="2042782" cy="2079260"/>
          </a:xfrm>
          <a:prstGeom prst="rect">
            <a:avLst/>
          </a:prstGeom>
        </p:spPr>
      </p:pic>
    </p:spTree>
    <p:extLst>
      <p:ext uri="{BB962C8B-B14F-4D97-AF65-F5344CB8AC3E}">
        <p14:creationId xmlns:p14="http://schemas.microsoft.com/office/powerpoint/2010/main" val="1203000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Practice</a:t>
            </a:r>
            <a:endParaRPr lang="en-GB" dirty="0">
              <a:latin typeface="Segoe UI" panose="020B0502040204020203" pitchFamily="34" charset="0"/>
              <a:cs typeface="Segoe UI" panose="020B0502040204020203" pitchFamily="34" charset="0"/>
            </a:endParaRPr>
          </a:p>
        </p:txBody>
      </p:sp>
      <p:sp>
        <p:nvSpPr>
          <p:cNvPr id="5" name="Rectangle 4"/>
          <p:cNvSpPr/>
          <p:nvPr/>
        </p:nvSpPr>
        <p:spPr>
          <a:xfrm>
            <a:off x="539140" y="949751"/>
            <a:ext cx="6494049" cy="394633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Come back to </a:t>
            </a:r>
            <a:r>
              <a:rPr lang="en-US" sz="1400" dirty="0" err="1">
                <a:solidFill>
                  <a:srgbClr val="000000"/>
                </a:solidFill>
                <a:latin typeface="Segoe UI" panose="020B0502040204020203" pitchFamily="34" charset="0"/>
                <a:cs typeface="Segoe UI" panose="020B0502040204020203" pitchFamily="34" charset="0"/>
              </a:rPr>
              <a:t>OcafEx</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 transactional mode of modification with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SetModificationMode</a:t>
            </a:r>
            <a:r>
              <a:rPr lang="en-US" sz="1400" dirty="0">
                <a:solidFill>
                  <a:srgbClr val="000000"/>
                </a:solidFill>
                <a:latin typeface="Segoe UI" panose="020B0502040204020203" pitchFamily="34" charset="0"/>
                <a:cs typeface="Segoe UI" panose="020B0502040204020203" pitchFamily="34" charset="0"/>
              </a:rPr>
              <a: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Run </a:t>
            </a:r>
            <a:r>
              <a:rPr lang="en-US" sz="1400" dirty="0" err="1">
                <a:solidFill>
                  <a:srgbClr val="000000"/>
                </a:solidFill>
                <a:latin typeface="Segoe UI" panose="020B0502040204020203" pitchFamily="34" charset="0"/>
                <a:cs typeface="Segoe UI" panose="020B0502040204020203" pitchFamily="34" charset="0"/>
              </a:rPr>
              <a:t>OcafEx</a:t>
            </a:r>
            <a:r>
              <a:rPr lang="en-US" sz="1400" dirty="0">
                <a:solidFill>
                  <a:srgbClr val="000000"/>
                </a:solidFill>
                <a:latin typeface="Segoe UI" panose="020B0502040204020203" pitchFamily="34" charset="0"/>
                <a:cs typeface="Segoe UI" panose="020B0502040204020203" pitchFamily="34" charset="0"/>
              </a:rPr>
              <a:t>: exception </a:t>
            </a:r>
            <a:r>
              <a:rPr lang="en-US" sz="1400" dirty="0" err="1">
                <a:solidFill>
                  <a:srgbClr val="000000"/>
                </a:solidFill>
                <a:latin typeface="Segoe UI" panose="020B0502040204020203" pitchFamily="34" charset="0"/>
                <a:cs typeface="Segoe UI" panose="020B0502040204020203" pitchFamily="34" charset="0"/>
              </a:rPr>
              <a:t>Standard_ImmutableObject</a:t>
            </a:r>
            <a:r>
              <a:rPr lang="en-US" sz="1400" dirty="0">
                <a:solidFill>
                  <a:srgbClr val="000000"/>
                </a:solidFill>
                <a:latin typeface="Segoe UI" panose="020B0502040204020203" pitchFamily="34" charset="0"/>
                <a:cs typeface="Segoe UI" panose="020B0502040204020203" pitchFamily="34" charset="0"/>
              </a:rPr>
              <a:t> should raise.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Enable undo/redo deltas by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SetUndoLimit</a:t>
            </a:r>
            <a:r>
              <a:rPr lang="en-US" sz="1400" dirty="0">
                <a:solidFill>
                  <a:srgbClr val="000000"/>
                </a:solidFill>
                <a:latin typeface="Segoe UI" panose="020B0502040204020203" pitchFamily="34" charset="0"/>
                <a:cs typeface="Segoe UI" panose="020B0502040204020203" pitchFamily="34" charset="0"/>
              </a:rPr>
              <a:t>() invocation. Pass positive value.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Use transaction to set the integer attribute:</a:t>
            </a:r>
          </a:p>
          <a:p>
            <a:pPr marL="285750" indent="-285750">
              <a:lnSpc>
                <a:spcPct val="120000"/>
              </a:lnSpc>
              <a:buClr>
                <a:schemeClr val="tx1"/>
              </a:buClr>
              <a:buFontTx/>
              <a:buChar char="-"/>
            </a:pPr>
            <a:endParaRPr lang="en-US" sz="1400" dirty="0">
              <a:solidFill>
                <a:srgbClr val="000000"/>
              </a:solidFill>
              <a:latin typeface="Segoe UI" panose="020B0502040204020203" pitchFamily="34" charset="0"/>
              <a:cs typeface="Segoe UI" panose="020B0502040204020203" pitchFamily="34" charset="0"/>
            </a:endParaRP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doc-&gt;</a:t>
            </a:r>
            <a:r>
              <a:rPr lang="en-US" sz="1400" b="1" dirty="0" err="1">
                <a:solidFill>
                  <a:srgbClr val="000000"/>
                </a:solidFill>
                <a:latin typeface="Courier New" panose="02070309020205020404" pitchFamily="49" charset="0"/>
                <a:cs typeface="Courier New" panose="02070309020205020404" pitchFamily="49" charset="0"/>
              </a:rPr>
              <a:t>OpenCommand</a:t>
            </a:r>
            <a:r>
              <a:rPr lang="en-US" sz="1400" dirty="0">
                <a:solidFill>
                  <a:srgbClr val="000000"/>
                </a:solidFill>
                <a:latin typeface="Courier New" panose="02070309020205020404" pitchFamily="49" charset="0"/>
                <a:cs typeface="Courier New" panose="02070309020205020404" pitchFamily="49" charset="0"/>
              </a:rPr>
              <a:t>();</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TDataStd_Integer</a:t>
            </a:r>
            <a:r>
              <a:rPr lang="en-US" sz="1400" dirty="0">
                <a:solidFill>
                  <a:srgbClr val="000000"/>
                </a:solidFill>
                <a:latin typeface="Courier New" panose="02070309020205020404" pitchFamily="49" charset="0"/>
                <a:cs typeface="Courier New" panose="02070309020205020404" pitchFamily="49" charset="0"/>
              </a:rPr>
              <a:t>::Set(doc-&gt;Main(), 999);</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doc-&gt;</a:t>
            </a:r>
            <a:r>
              <a:rPr lang="en-US" sz="1400" b="1" dirty="0" err="1">
                <a:solidFill>
                  <a:srgbClr val="000000"/>
                </a:solidFill>
                <a:latin typeface="Courier New" panose="02070309020205020404" pitchFamily="49" charset="0"/>
                <a:cs typeface="Courier New" panose="02070309020205020404" pitchFamily="49" charset="0"/>
              </a:rPr>
              <a:t>CommitCommand</a:t>
            </a:r>
            <a:r>
              <a:rPr lang="en-US" sz="1400" dirty="0">
                <a:solidFill>
                  <a:srgbClr val="000000"/>
                </a:solidFill>
                <a:latin typeface="Courier New" panose="02070309020205020404" pitchFamily="49" charset="0"/>
                <a:cs typeface="Courier New" panose="02070309020205020404" pitchFamily="49" charset="0"/>
              </a:rPr>
              <a:t>();</a:t>
            </a:r>
          </a:p>
          <a:p>
            <a:pPr>
              <a:lnSpc>
                <a:spcPct val="120000"/>
              </a:lnSpc>
              <a:buClr>
                <a:schemeClr val="tx1"/>
              </a:buClr>
            </a:pPr>
            <a:endParaRPr lang="en-US" sz="1400" dirty="0">
              <a:solidFill>
                <a:srgbClr val="000000"/>
              </a:solidFill>
              <a:latin typeface="Courier New" panose="02070309020205020404" pitchFamily="49" charset="0"/>
              <a:cs typeface="Courier New" panose="02070309020205020404" pitchFamily="49" charset="0"/>
            </a:endParaRP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Try undo/redo checking the result using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a:t>
            </a:r>
          </a:p>
        </p:txBody>
      </p:sp>
      <p:sp>
        <p:nvSpPr>
          <p:cNvPr id="9" name="Rectangle 8"/>
          <p:cNvSpPr/>
          <p:nvPr/>
        </p:nvSpPr>
        <p:spPr>
          <a:xfrm rot="5400000">
            <a:off x="6385896" y="1597044"/>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#5</a:t>
            </a:r>
          </a:p>
        </p:txBody>
      </p:sp>
      <p:pic>
        <p:nvPicPr>
          <p:cNvPr id="10" name="Рисунок 9">
            <a:extLst>
              <a:ext uri="{FF2B5EF4-FFF2-40B4-BE49-F238E27FC236}">
                <a16:creationId xmlns:a16="http://schemas.microsoft.com/office/drawing/2014/main" id="{79047656-6EA3-4C07-8F94-2E65B081B165}"/>
              </a:ext>
            </a:extLst>
          </p:cNvPr>
          <p:cNvPicPr>
            <a:picLocks noChangeAspect="1"/>
          </p:cNvPicPr>
          <p:nvPr/>
        </p:nvPicPr>
        <p:blipFill>
          <a:blip r:embed="rId3"/>
          <a:stretch>
            <a:fillRect/>
          </a:stretch>
        </p:blipFill>
        <p:spPr>
          <a:xfrm>
            <a:off x="7360073" y="2715103"/>
            <a:ext cx="2196767" cy="1253567"/>
          </a:xfrm>
          <a:prstGeom prst="rect">
            <a:avLst/>
          </a:prstGeom>
        </p:spPr>
      </p:pic>
      <p:sp>
        <p:nvSpPr>
          <p:cNvPr id="13" name="Rectangle 4">
            <a:extLst>
              <a:ext uri="{FF2B5EF4-FFF2-40B4-BE49-F238E27FC236}">
                <a16:creationId xmlns:a16="http://schemas.microsoft.com/office/drawing/2014/main" id="{3F5E1478-8E8C-4CE6-AEC1-C14386897D78}"/>
              </a:ext>
            </a:extLst>
          </p:cNvPr>
          <p:cNvSpPr/>
          <p:nvPr/>
        </p:nvSpPr>
        <p:spPr>
          <a:xfrm>
            <a:off x="539140" y="5122256"/>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floating-point attribute to the main label using </a:t>
            </a:r>
            <a:r>
              <a:rPr lang="en-US" sz="1400" dirty="0" err="1">
                <a:solidFill>
                  <a:srgbClr val="000000"/>
                </a:solidFill>
                <a:latin typeface="Segoe UI" panose="020B0502040204020203" pitchFamily="34" charset="0"/>
                <a:cs typeface="Segoe UI" panose="020B0502040204020203" pitchFamily="34" charset="0"/>
              </a:rPr>
              <a:t>TDataStd_Real</a:t>
            </a:r>
            <a:r>
              <a:rPr lang="en-US" sz="1400" dirty="0">
                <a:solidFill>
                  <a:srgbClr val="000000"/>
                </a:solidFill>
                <a:latin typeface="Segoe UI" panose="020B0502040204020203" pitchFamily="34" charset="0"/>
                <a:cs typeface="Segoe UI" panose="020B0502040204020203" pitchFamily="34" charset="0"/>
              </a:rPr>
              <a:t>::Set() method. Use another transaction for that.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Undo once with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::Undo(). Check the result.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Redo once with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::Redo(). Check the result.</a:t>
            </a:r>
          </a:p>
        </p:txBody>
      </p:sp>
      <p:sp>
        <p:nvSpPr>
          <p:cNvPr id="14" name="Rectangle 8">
            <a:extLst>
              <a:ext uri="{FF2B5EF4-FFF2-40B4-BE49-F238E27FC236}">
                <a16:creationId xmlns:a16="http://schemas.microsoft.com/office/drawing/2014/main" id="{7213726E-ED49-4B2A-A5A2-ECE36E08F3A7}"/>
              </a:ext>
            </a:extLst>
          </p:cNvPr>
          <p:cNvSpPr/>
          <p:nvPr/>
        </p:nvSpPr>
        <p:spPr>
          <a:xfrm>
            <a:off x="5411719" y="6224737"/>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#6</a:t>
            </a:r>
          </a:p>
        </p:txBody>
      </p:sp>
    </p:spTree>
    <p:extLst>
      <p:ext uri="{BB962C8B-B14F-4D97-AF65-F5344CB8AC3E}">
        <p14:creationId xmlns:p14="http://schemas.microsoft.com/office/powerpoint/2010/main" val="1923056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333EEB7A-C0BA-4466-94BE-E5D70DF8BEE9}"/>
              </a:ext>
            </a:extLst>
          </p:cNvPr>
          <p:cNvSpPr>
            <a:spLocks noGrp="1"/>
          </p:cNvSpPr>
          <p:nvPr>
            <p:ph idx="1"/>
          </p:nvPr>
        </p:nvSpPr>
        <p:spPr>
          <a:xfrm>
            <a:off x="447675" y="905932"/>
            <a:ext cx="8919925" cy="2523067"/>
          </a:xfrm>
        </p:spPr>
        <p:txBody>
          <a:bodyPr>
            <a:normAutofit fontScale="92500" lnSpcReduction="10000"/>
          </a:bodyPr>
          <a:lstStyle/>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Motivation:</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Label is an abstract node which is purposed for</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Building hierarchy (via sublabels);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Binding attributes.</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hierarchy of labels defines the structure of your document.</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solidFill>
                  <a:schemeClr val="bg1"/>
                </a:solidFill>
                <a:latin typeface="Segoe UI" panose="020B0502040204020203" pitchFamily="34" charset="0"/>
                <a:cs typeface="Segoe UI" panose="020B0502040204020203" pitchFamily="34" charset="0"/>
              </a:rPr>
              <a:t>Identification:</a:t>
            </a:r>
          </a:p>
          <a:p>
            <a:pPr marL="0" indent="0">
              <a:lnSpc>
                <a:spcPct val="120000"/>
              </a:lnSpc>
              <a:buClr>
                <a:schemeClr val="tx1"/>
              </a:buClr>
              <a:buNone/>
            </a:pPr>
            <a:r>
              <a:rPr lang="en-US" sz="1400" dirty="0">
                <a:solidFill>
                  <a:schemeClr val="bg1"/>
                </a:solidFill>
                <a:latin typeface="Segoe UI" panose="020B0502040204020203" pitchFamily="34" charset="0"/>
                <a:cs typeface="Segoe UI" panose="020B0502040204020203" pitchFamily="34" charset="0"/>
              </a:rPr>
              <a:t>A label has a certain persistent ID which is named </a:t>
            </a:r>
            <a:r>
              <a:rPr lang="en-US" sz="1400" b="1" dirty="0">
                <a:solidFill>
                  <a:schemeClr val="bg1"/>
                </a:solidFill>
                <a:latin typeface="Segoe UI" panose="020B0502040204020203" pitchFamily="34" charset="0"/>
                <a:cs typeface="Segoe UI" panose="020B0502040204020203" pitchFamily="34" charset="0"/>
              </a:rPr>
              <a:t>Entry.</a:t>
            </a:r>
            <a:r>
              <a:rPr lang="en-US" sz="1400" dirty="0">
                <a:solidFill>
                  <a:schemeClr val="bg1"/>
                </a:solidFill>
                <a:latin typeface="Segoe UI" panose="020B0502040204020203" pitchFamily="34" charset="0"/>
                <a:cs typeface="Segoe UI" panose="020B0502040204020203" pitchFamily="34" charset="0"/>
              </a:rPr>
              <a:t> Here is an example of entry: “1:2:1”.</a:t>
            </a:r>
            <a:endParaRPr lang="en-US" sz="1400" b="1" dirty="0">
              <a:solidFill>
                <a:schemeClr val="bg1"/>
              </a:solidFill>
              <a:latin typeface="Segoe UI" panose="020B0502040204020203" pitchFamily="34" charset="0"/>
              <a:cs typeface="Segoe UI" panose="020B0502040204020203" pitchFamily="34" charset="0"/>
            </a:endParaRP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19449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pic>
        <p:nvPicPr>
          <p:cNvPr id="3" name="Рисунок 2">
            <a:extLst>
              <a:ext uri="{FF2B5EF4-FFF2-40B4-BE49-F238E27FC236}">
                <a16:creationId xmlns:a16="http://schemas.microsoft.com/office/drawing/2014/main" id="{FDE3649F-2D15-4F2F-A3D8-49000CDF40BB}"/>
              </a:ext>
            </a:extLst>
          </p:cNvPr>
          <p:cNvPicPr>
            <a:picLocks noChangeAspect="1"/>
          </p:cNvPicPr>
          <p:nvPr/>
        </p:nvPicPr>
        <p:blipFill>
          <a:blip r:embed="rId3"/>
          <a:stretch>
            <a:fillRect/>
          </a:stretch>
        </p:blipFill>
        <p:spPr>
          <a:xfrm>
            <a:off x="538400" y="3428999"/>
            <a:ext cx="3412163" cy="3011853"/>
          </a:xfrm>
          <a:prstGeom prst="rect">
            <a:avLst/>
          </a:prstGeom>
        </p:spPr>
      </p:pic>
      <p:sp>
        <p:nvSpPr>
          <p:cNvPr id="7" name="Content Placeholder 2">
            <a:extLst>
              <a:ext uri="{FF2B5EF4-FFF2-40B4-BE49-F238E27FC236}">
                <a16:creationId xmlns:a16="http://schemas.microsoft.com/office/drawing/2014/main" id="{333EEB7A-C0BA-4466-94BE-E5D70DF8BEE9}"/>
              </a:ext>
            </a:extLst>
          </p:cNvPr>
          <p:cNvSpPr>
            <a:spLocks noGrp="1"/>
          </p:cNvSpPr>
          <p:nvPr>
            <p:ph idx="1"/>
          </p:nvPr>
        </p:nvSpPr>
        <p:spPr>
          <a:xfrm>
            <a:off x="447675" y="905932"/>
            <a:ext cx="8919925" cy="2523067"/>
          </a:xfrm>
        </p:spPr>
        <p:txBody>
          <a:bodyPr>
            <a:normAutofit fontScale="92500" lnSpcReduction="10000"/>
          </a:bodyPr>
          <a:lstStyle/>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Motivation:</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Label is an abstract node which is purposed for</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Building hierarchy (via sublabels);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Binding attributes.</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hierarchy of labels defines the structure of your document.</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Identification:</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A label has a certain persistent ID which is named </a:t>
            </a:r>
            <a:r>
              <a:rPr lang="en-US" sz="1400" b="1" dirty="0">
                <a:latin typeface="Segoe UI" panose="020B0502040204020203" pitchFamily="34" charset="0"/>
                <a:cs typeface="Segoe UI" panose="020B0502040204020203" pitchFamily="34" charset="0"/>
              </a:rPr>
              <a:t>Entry.</a:t>
            </a:r>
            <a:r>
              <a:rPr lang="en-US" sz="1400" dirty="0">
                <a:latin typeface="Segoe UI" panose="020B0502040204020203" pitchFamily="34" charset="0"/>
                <a:cs typeface="Segoe UI" panose="020B0502040204020203" pitchFamily="34" charset="0"/>
              </a:rPr>
              <a:t> Here is an example of entry: “1:2:1”.</a:t>
            </a: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
        <p:nvSpPr>
          <p:cNvPr id="8" name="Content Placeholder 2">
            <a:extLst>
              <a:ext uri="{FF2B5EF4-FFF2-40B4-BE49-F238E27FC236}">
                <a16:creationId xmlns:a16="http://schemas.microsoft.com/office/drawing/2014/main" id="{E5ED55A0-209E-4859-9319-751F3ACDAECD}"/>
              </a:ext>
            </a:extLst>
          </p:cNvPr>
          <p:cNvSpPr txBox="1">
            <a:spLocks/>
          </p:cNvSpPr>
          <p:nvPr/>
        </p:nvSpPr>
        <p:spPr bwMode="auto">
          <a:xfrm>
            <a:off x="4766847" y="3729268"/>
            <a:ext cx="4152900" cy="1205657"/>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A label is a lightweight entity manipulated by value. Still, it can be checked by </a:t>
            </a:r>
            <a:r>
              <a:rPr lang="en-US" sz="1400" b="1" dirty="0" err="1">
                <a:latin typeface="Segoe UI" panose="020B0502040204020203" pitchFamily="34" charset="0"/>
                <a:cs typeface="Segoe UI" panose="020B0502040204020203" pitchFamily="34" charset="0"/>
              </a:rPr>
              <a:t>IsNull</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method just like a handle.</a:t>
            </a:r>
          </a:p>
          <a:p>
            <a:pPr marL="0" indent="0">
              <a:lnSpc>
                <a:spcPct val="120000"/>
              </a:lnSpc>
              <a:buClr>
                <a:schemeClr val="tx1"/>
              </a:buClr>
              <a:buFont typeface="Wingdings" pitchFamily="2" charset="2"/>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78441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001713"/>
          </a:xfrm>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333EEB7A-C0BA-4466-94BE-E5D70DF8BEE9}"/>
              </a:ext>
            </a:extLst>
          </p:cNvPr>
          <p:cNvSpPr>
            <a:spLocks noGrp="1"/>
          </p:cNvSpPr>
          <p:nvPr>
            <p:ph idx="1"/>
          </p:nvPr>
        </p:nvSpPr>
        <p:spPr>
          <a:xfrm>
            <a:off x="447675" y="905932"/>
            <a:ext cx="8919925" cy="5397214"/>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to create the hierarchy and </a:t>
            </a:r>
            <a:r>
              <a:rPr lang="en-US" sz="1400" b="1" dirty="0" err="1">
                <a:latin typeface="Segoe UI" panose="020B0502040204020203" pitchFamily="34" charset="0"/>
                <a:cs typeface="Segoe UI" panose="020B0502040204020203" pitchFamily="34" charset="0"/>
              </a:rPr>
              <a:t>TDF_ChildIterator</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to iterate it. A label is always created as a child of another label (its “father”). The root of the document has the reserved value 0 of its tag.</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The method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FindChild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allows creating a new child under your label.</a:t>
            </a: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The class </a:t>
            </a:r>
            <a:r>
              <a:rPr lang="en-US" sz="1400" b="1" dirty="0" err="1">
                <a:latin typeface="Segoe UI" panose="020B0502040204020203" pitchFamily="34" charset="0"/>
                <a:cs typeface="Segoe UI" panose="020B0502040204020203" pitchFamily="34" charset="0"/>
              </a:rPr>
              <a:t>TDF_ChildIterator</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allows visiting all children of the given label.</a:t>
            </a: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The method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AddAttribute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allows adding new attribute to the label.</a:t>
            </a:r>
          </a:p>
        </p:txBody>
      </p:sp>
      <p:sp>
        <p:nvSpPr>
          <p:cNvPr id="5" name="Rectangle 4">
            <a:extLst>
              <a:ext uri="{FF2B5EF4-FFF2-40B4-BE49-F238E27FC236}">
                <a16:creationId xmlns:a16="http://schemas.microsoft.com/office/drawing/2014/main" id="{F121A5F9-42F7-4A54-8078-A5606823DC99}"/>
              </a:ext>
            </a:extLst>
          </p:cNvPr>
          <p:cNvSpPr/>
          <p:nvPr/>
        </p:nvSpPr>
        <p:spPr>
          <a:xfrm>
            <a:off x="752204" y="2364312"/>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Start another transaction and create two labels under the main one.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you have to specify the tag of each child.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you can call </a:t>
            </a:r>
            <a:r>
              <a:rPr lang="en-US" sz="1400" dirty="0" err="1">
                <a:solidFill>
                  <a:srgbClr val="000000"/>
                </a:solidFill>
                <a:latin typeface="Segoe UI" panose="020B0502040204020203" pitchFamily="34" charset="0"/>
                <a:cs typeface="Segoe UI" panose="020B0502040204020203" pitchFamily="34" charset="0"/>
              </a:rPr>
              <a:t>FindChild</a:t>
            </a:r>
            <a:r>
              <a:rPr lang="en-US" sz="1400" dirty="0">
                <a:solidFill>
                  <a:srgbClr val="000000"/>
                </a:solidFill>
                <a:latin typeface="Segoe UI" panose="020B0502040204020203" pitchFamily="34" charset="0"/>
                <a:cs typeface="Segoe UI" panose="020B0502040204020203" pitchFamily="34" charset="0"/>
              </a:rPr>
              <a:t>() in read-only mode.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empty label are erase on saving the document.</a:t>
            </a:r>
          </a:p>
        </p:txBody>
      </p:sp>
      <p:sp>
        <p:nvSpPr>
          <p:cNvPr id="6" name="Rectangle 8">
            <a:extLst>
              <a:ext uri="{FF2B5EF4-FFF2-40B4-BE49-F238E27FC236}">
                <a16:creationId xmlns:a16="http://schemas.microsoft.com/office/drawing/2014/main" id="{9E9BDE99-6E97-4DF6-A783-CE5371018173}"/>
              </a:ext>
            </a:extLst>
          </p:cNvPr>
          <p:cNvSpPr/>
          <p:nvPr/>
        </p:nvSpPr>
        <p:spPr>
          <a:xfrm>
            <a:off x="5624783" y="3466856"/>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#7</a:t>
            </a:r>
          </a:p>
        </p:txBody>
      </p:sp>
      <p:sp>
        <p:nvSpPr>
          <p:cNvPr id="8" name="Rectangle 4">
            <a:extLst>
              <a:ext uri="{FF2B5EF4-FFF2-40B4-BE49-F238E27FC236}">
                <a16:creationId xmlns:a16="http://schemas.microsoft.com/office/drawing/2014/main" id="{116D7008-1618-4177-9788-4B9683BA05FA}"/>
              </a:ext>
            </a:extLst>
          </p:cNvPr>
          <p:cNvSpPr/>
          <p:nvPr/>
        </p:nvSpPr>
        <p:spPr>
          <a:xfrm>
            <a:off x="752204" y="4322539"/>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Iterate the main label using </a:t>
            </a:r>
            <a:r>
              <a:rPr lang="en-US" sz="1400" dirty="0" err="1">
                <a:solidFill>
                  <a:srgbClr val="000000"/>
                </a:solidFill>
                <a:latin typeface="Segoe UI" panose="020B0502040204020203" pitchFamily="34" charset="0"/>
                <a:cs typeface="Segoe UI" panose="020B0502040204020203" pitchFamily="34" charset="0"/>
              </a:rPr>
              <a:t>TDF_ChildIterator</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Print the entry of each current label using </a:t>
            </a:r>
            <a:r>
              <a:rPr lang="en-US" sz="1400" dirty="0" err="1">
                <a:solidFill>
                  <a:srgbClr val="000000"/>
                </a:solidFill>
                <a:latin typeface="Segoe UI" panose="020B0502040204020203" pitchFamily="34" charset="0"/>
                <a:cs typeface="Segoe UI" panose="020B0502040204020203" pitchFamily="34" charset="0"/>
              </a:rPr>
              <a:t>TDF_Tool</a:t>
            </a:r>
            <a:r>
              <a:rPr lang="en-US" sz="1400" dirty="0">
                <a:solidFill>
                  <a:srgbClr val="000000"/>
                </a:solidFill>
                <a:latin typeface="Segoe UI" panose="020B0502040204020203" pitchFamily="34" charset="0"/>
                <a:cs typeface="Segoe UI" panose="020B0502040204020203" pitchFamily="34" charset="0"/>
              </a:rPr>
              <a:t>::Entry().</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more children to have a deeper hierarchy in bit of practice #7.</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a:t>
            </a:r>
            <a:r>
              <a:rPr lang="en-US" sz="1400" dirty="0" err="1">
                <a:solidFill>
                  <a:srgbClr val="000000"/>
                </a:solidFill>
                <a:latin typeface="Segoe UI" panose="020B0502040204020203" pitchFamily="34" charset="0"/>
                <a:cs typeface="Segoe UI" panose="020B0502040204020203" pitchFamily="34" charset="0"/>
              </a:rPr>
              <a:t>TDF_ChildIterator</a:t>
            </a:r>
            <a:r>
              <a:rPr lang="en-US" sz="1400" dirty="0">
                <a:solidFill>
                  <a:srgbClr val="000000"/>
                </a:solidFill>
                <a:latin typeface="Segoe UI" panose="020B0502040204020203" pitchFamily="34" charset="0"/>
                <a:cs typeface="Segoe UI" panose="020B0502040204020203" pitchFamily="34" charset="0"/>
              </a:rPr>
              <a:t> does not perform in-depth iteration.</a:t>
            </a:r>
          </a:p>
        </p:txBody>
      </p:sp>
      <p:sp>
        <p:nvSpPr>
          <p:cNvPr id="9" name="Rectangle 8">
            <a:extLst>
              <a:ext uri="{FF2B5EF4-FFF2-40B4-BE49-F238E27FC236}">
                <a16:creationId xmlns:a16="http://schemas.microsoft.com/office/drawing/2014/main" id="{43B59282-6D44-46E6-97C1-6CAB04B92CB4}"/>
              </a:ext>
            </a:extLst>
          </p:cNvPr>
          <p:cNvSpPr/>
          <p:nvPr/>
        </p:nvSpPr>
        <p:spPr>
          <a:xfrm>
            <a:off x="5626972" y="5425020"/>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#8</a:t>
            </a:r>
          </a:p>
        </p:txBody>
      </p:sp>
      <p:pic>
        <p:nvPicPr>
          <p:cNvPr id="4" name="Рисунок 3">
            <a:extLst>
              <a:ext uri="{FF2B5EF4-FFF2-40B4-BE49-F238E27FC236}">
                <a16:creationId xmlns:a16="http://schemas.microsoft.com/office/drawing/2014/main" id="{DA000857-DFA7-40D3-9D93-E45A4AA29E94}"/>
              </a:ext>
            </a:extLst>
          </p:cNvPr>
          <p:cNvPicPr>
            <a:picLocks noChangeAspect="1"/>
          </p:cNvPicPr>
          <p:nvPr/>
        </p:nvPicPr>
        <p:blipFill>
          <a:blip r:embed="rId3"/>
          <a:stretch>
            <a:fillRect/>
          </a:stretch>
        </p:blipFill>
        <p:spPr>
          <a:xfrm>
            <a:off x="7447416" y="2220211"/>
            <a:ext cx="1920184" cy="1410024"/>
          </a:xfrm>
          <a:prstGeom prst="rect">
            <a:avLst/>
          </a:prstGeom>
        </p:spPr>
      </p:pic>
      <p:pic>
        <p:nvPicPr>
          <p:cNvPr id="10" name="Рисунок 9">
            <a:extLst>
              <a:ext uri="{FF2B5EF4-FFF2-40B4-BE49-F238E27FC236}">
                <a16:creationId xmlns:a16="http://schemas.microsoft.com/office/drawing/2014/main" id="{AD3EEE66-A8DC-4C50-85C3-DD1D26762692}"/>
              </a:ext>
            </a:extLst>
          </p:cNvPr>
          <p:cNvPicPr>
            <a:picLocks noChangeAspect="1"/>
          </p:cNvPicPr>
          <p:nvPr/>
        </p:nvPicPr>
        <p:blipFill>
          <a:blip r:embed="rId4"/>
          <a:stretch>
            <a:fillRect/>
          </a:stretch>
        </p:blipFill>
        <p:spPr>
          <a:xfrm>
            <a:off x="7447416" y="4139684"/>
            <a:ext cx="1920184" cy="1812384"/>
          </a:xfrm>
          <a:prstGeom prst="rect">
            <a:avLst/>
          </a:prstGeom>
        </p:spPr>
      </p:pic>
    </p:spTree>
    <p:extLst>
      <p:ext uri="{BB962C8B-B14F-4D97-AF65-F5344CB8AC3E}">
        <p14:creationId xmlns:p14="http://schemas.microsoft.com/office/powerpoint/2010/main" val="1159249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4760576"/>
          </a:xfrm>
        </p:spPr>
        <p:txBody>
          <a:bodyPr>
            <a:normAutofit/>
          </a:bodyPr>
          <a:lstStyle/>
          <a:p>
            <a:pPr>
              <a:lnSpc>
                <a:spcPct val="120000"/>
              </a:lnSpc>
              <a:buClr>
                <a:schemeClr val="tx1"/>
              </a:buClr>
            </a:pPr>
            <a:r>
              <a:rPr lang="en-US" sz="1400" dirty="0">
                <a:latin typeface="Segoe UI" panose="020B0502040204020203" pitchFamily="34" charset="0"/>
                <a:cs typeface="Segoe UI" panose="020B0502040204020203" pitchFamily="34" charset="0"/>
              </a:rPr>
              <a:t>The method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FindAttribute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allows finding attribute by its GUID.</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To avoid passing tag explicitly in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FindChild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you may want to let OCAF do this under the cover. For that, use </a:t>
            </a:r>
            <a:r>
              <a:rPr lang="en-US" sz="1400" b="1" dirty="0" err="1">
                <a:latin typeface="Segoe UI" panose="020B0502040204020203" pitchFamily="34" charset="0"/>
                <a:cs typeface="Segoe UI" panose="020B0502040204020203" pitchFamily="34" charset="0"/>
              </a:rPr>
              <a:t>TDF_TagSource</a:t>
            </a:r>
            <a:r>
              <a:rPr lang="en-US" sz="1400" dirty="0">
                <a:latin typeface="Segoe UI" panose="020B0502040204020203" pitchFamily="34" charset="0"/>
                <a:cs typeface="Segoe UI" panose="020B0502040204020203" pitchFamily="34" charset="0"/>
              </a:rPr>
              <a:t> attribute.</a:t>
            </a: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To remove attributes, call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ForgetAttribute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&amp;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ForgetAllAttributes</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methods.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
        <p:nvSpPr>
          <p:cNvPr id="6" name="Rectangle 4">
            <a:extLst>
              <a:ext uri="{FF2B5EF4-FFF2-40B4-BE49-F238E27FC236}">
                <a16:creationId xmlns:a16="http://schemas.microsoft.com/office/drawing/2014/main" id="{9F2F6FA6-8244-43AC-BDE0-897218A27C92}"/>
              </a:ext>
            </a:extLst>
          </p:cNvPr>
          <p:cNvSpPr/>
          <p:nvPr/>
        </p:nvSpPr>
        <p:spPr>
          <a:xfrm>
            <a:off x="734449" y="1356405"/>
            <a:ext cx="6494049" cy="58541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Use </a:t>
            </a:r>
            <a:r>
              <a:rPr lang="en-US" sz="1400" dirty="0" err="1">
                <a:solidFill>
                  <a:srgbClr val="000000"/>
                </a:solidFill>
                <a:latin typeface="Segoe UI" panose="020B0502040204020203" pitchFamily="34" charset="0"/>
                <a:cs typeface="Segoe UI" panose="020B0502040204020203" pitchFamily="34" charset="0"/>
              </a:rPr>
              <a:t>FindAttribute</a:t>
            </a:r>
            <a:r>
              <a:rPr lang="en-US" sz="1400" dirty="0">
                <a:solidFill>
                  <a:srgbClr val="000000"/>
                </a:solidFill>
                <a:latin typeface="Segoe UI" panose="020B0502040204020203" pitchFamily="34" charset="0"/>
                <a:cs typeface="Segoe UI" panose="020B0502040204020203" pitchFamily="34" charset="0"/>
              </a:rPr>
              <a:t>() method to access attribute on a label.</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Do not forget to check if such an attribute exists.</a:t>
            </a:r>
          </a:p>
        </p:txBody>
      </p:sp>
      <p:sp>
        <p:nvSpPr>
          <p:cNvPr id="7" name="Rectangle 8">
            <a:extLst>
              <a:ext uri="{FF2B5EF4-FFF2-40B4-BE49-F238E27FC236}">
                <a16:creationId xmlns:a16="http://schemas.microsoft.com/office/drawing/2014/main" id="{4E750346-A75C-4596-9CBE-036538453DC1}"/>
              </a:ext>
            </a:extLst>
          </p:cNvPr>
          <p:cNvSpPr/>
          <p:nvPr/>
        </p:nvSpPr>
        <p:spPr>
          <a:xfrm>
            <a:off x="5607028" y="1941822"/>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#9</a:t>
            </a:r>
          </a:p>
        </p:txBody>
      </p:sp>
      <p:sp>
        <p:nvSpPr>
          <p:cNvPr id="8" name="Rectangle 4">
            <a:extLst>
              <a:ext uri="{FF2B5EF4-FFF2-40B4-BE49-F238E27FC236}">
                <a16:creationId xmlns:a16="http://schemas.microsoft.com/office/drawing/2014/main" id="{4A72FED0-E3A5-473D-B77A-35EBEDC61B6C}"/>
              </a:ext>
            </a:extLst>
          </p:cNvPr>
          <p:cNvSpPr/>
          <p:nvPr/>
        </p:nvSpPr>
        <p:spPr>
          <a:xfrm>
            <a:off x="734449" y="3319375"/>
            <a:ext cx="6494049" cy="843949"/>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Change code from #7 to use </a:t>
            </a:r>
            <a:r>
              <a:rPr lang="en-US" sz="1400" dirty="0" err="1">
                <a:solidFill>
                  <a:srgbClr val="000000"/>
                </a:solidFill>
                <a:latin typeface="Segoe UI" panose="020B0502040204020203" pitchFamily="34" charset="0"/>
                <a:cs typeface="Segoe UI" panose="020B0502040204020203" pitchFamily="34" charset="0"/>
              </a:rPr>
              <a:t>TDF_TagSource</a:t>
            </a:r>
            <a:r>
              <a:rPr lang="en-US" sz="1400" dirty="0">
                <a:solidFill>
                  <a:srgbClr val="000000"/>
                </a:solidFill>
                <a:latin typeface="Segoe UI" panose="020B0502040204020203" pitchFamily="34" charset="0"/>
                <a:cs typeface="Segoe UI" panose="020B0502040204020203" pitchFamily="34" charset="0"/>
              </a:rPr>
              <a:t> instead of explicit tags. Use </a:t>
            </a:r>
            <a:r>
              <a:rPr lang="en-US" sz="1400" dirty="0" err="1">
                <a:solidFill>
                  <a:srgbClr val="000000"/>
                </a:solidFill>
                <a:latin typeface="Segoe UI" panose="020B0502040204020203" pitchFamily="34" charset="0"/>
                <a:cs typeface="Segoe UI" panose="020B0502040204020203" pitchFamily="34" charset="0"/>
              </a:rPr>
              <a:t>TDF_TagSource</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NewChild</a:t>
            </a:r>
            <a:r>
              <a:rPr lang="en-US" sz="1400" dirty="0">
                <a:solidFill>
                  <a:srgbClr val="000000"/>
                </a:solidFill>
                <a:latin typeface="Segoe UI" panose="020B0502040204020203" pitchFamily="34" charset="0"/>
                <a:cs typeface="Segoe UI" panose="020B0502040204020203" pitchFamily="34" charset="0"/>
              </a:rPr>
              <a:t>() static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the list of used tags is stored as an attribute.</a:t>
            </a:r>
          </a:p>
        </p:txBody>
      </p:sp>
      <p:sp>
        <p:nvSpPr>
          <p:cNvPr id="9" name="Rectangle 8">
            <a:extLst>
              <a:ext uri="{FF2B5EF4-FFF2-40B4-BE49-F238E27FC236}">
                <a16:creationId xmlns:a16="http://schemas.microsoft.com/office/drawing/2014/main" id="{ED6B854A-2575-409E-B44C-1D9DADEB8B33}"/>
              </a:ext>
            </a:extLst>
          </p:cNvPr>
          <p:cNvSpPr/>
          <p:nvPr/>
        </p:nvSpPr>
        <p:spPr>
          <a:xfrm>
            <a:off x="5504436" y="4163324"/>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#10</a:t>
            </a:r>
          </a:p>
        </p:txBody>
      </p:sp>
      <p:pic>
        <p:nvPicPr>
          <p:cNvPr id="4" name="Рисунок 3">
            <a:extLst>
              <a:ext uri="{FF2B5EF4-FFF2-40B4-BE49-F238E27FC236}">
                <a16:creationId xmlns:a16="http://schemas.microsoft.com/office/drawing/2014/main" id="{C47DC102-9782-467F-BB1E-9646EB1C67DA}"/>
              </a:ext>
            </a:extLst>
          </p:cNvPr>
          <p:cNvPicPr>
            <a:picLocks noChangeAspect="1"/>
          </p:cNvPicPr>
          <p:nvPr/>
        </p:nvPicPr>
        <p:blipFill>
          <a:blip r:embed="rId3"/>
          <a:stretch>
            <a:fillRect/>
          </a:stretch>
        </p:blipFill>
        <p:spPr>
          <a:xfrm>
            <a:off x="7429169" y="3185525"/>
            <a:ext cx="2028510" cy="1324272"/>
          </a:xfrm>
          <a:prstGeom prst="rect">
            <a:avLst/>
          </a:prstGeom>
        </p:spPr>
      </p:pic>
      <p:sp>
        <p:nvSpPr>
          <p:cNvPr id="11" name="Rectangle 4">
            <a:extLst>
              <a:ext uri="{FF2B5EF4-FFF2-40B4-BE49-F238E27FC236}">
                <a16:creationId xmlns:a16="http://schemas.microsoft.com/office/drawing/2014/main" id="{FC63D40A-AF10-4E01-9572-46241DC0E535}"/>
              </a:ext>
            </a:extLst>
          </p:cNvPr>
          <p:cNvSpPr/>
          <p:nvPr/>
        </p:nvSpPr>
        <p:spPr>
          <a:xfrm>
            <a:off x="734449" y="5347894"/>
            <a:ext cx="7282087"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Remove attributes from some label which can be found by entry using </a:t>
            </a:r>
            <a:r>
              <a:rPr lang="en-US" sz="1400" dirty="0" err="1">
                <a:solidFill>
                  <a:srgbClr val="000000"/>
                </a:solidFill>
                <a:latin typeface="Segoe UI" panose="020B0502040204020203" pitchFamily="34" charset="0"/>
                <a:cs typeface="Segoe UI" panose="020B0502040204020203" pitchFamily="34" charset="0"/>
              </a:rPr>
              <a:t>TDF_Tool</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the empty (“ghost”) label (with no attributes, no children and no reference to this label from other labels) is kept (for undo/redo) until the document is saved.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child labels can be cleaned by passing an extra Boolean flag.</a:t>
            </a:r>
          </a:p>
        </p:txBody>
      </p:sp>
      <p:sp>
        <p:nvSpPr>
          <p:cNvPr id="12" name="Rectangle 8">
            <a:extLst>
              <a:ext uri="{FF2B5EF4-FFF2-40B4-BE49-F238E27FC236}">
                <a16:creationId xmlns:a16="http://schemas.microsoft.com/office/drawing/2014/main" id="{6F2C94D9-F6D7-47C8-B914-18ACFF4C4FE5}"/>
              </a:ext>
            </a:extLst>
          </p:cNvPr>
          <p:cNvSpPr/>
          <p:nvPr/>
        </p:nvSpPr>
        <p:spPr>
          <a:xfrm>
            <a:off x="6292474" y="6450375"/>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#11</a:t>
            </a:r>
          </a:p>
        </p:txBody>
      </p:sp>
      <p:pic>
        <p:nvPicPr>
          <p:cNvPr id="5" name="Рисунок 4">
            <a:extLst>
              <a:ext uri="{FF2B5EF4-FFF2-40B4-BE49-F238E27FC236}">
                <a16:creationId xmlns:a16="http://schemas.microsoft.com/office/drawing/2014/main" id="{15DBC129-F922-4662-8311-64522DDCA911}"/>
              </a:ext>
            </a:extLst>
          </p:cNvPr>
          <p:cNvPicPr>
            <a:picLocks noChangeAspect="1"/>
          </p:cNvPicPr>
          <p:nvPr/>
        </p:nvPicPr>
        <p:blipFill>
          <a:blip r:embed="rId4"/>
          <a:stretch>
            <a:fillRect/>
          </a:stretch>
        </p:blipFill>
        <p:spPr>
          <a:xfrm>
            <a:off x="8231448" y="5450889"/>
            <a:ext cx="1336278" cy="896490"/>
          </a:xfrm>
          <a:prstGeom prst="rect">
            <a:avLst/>
          </a:prstGeom>
        </p:spPr>
      </p:pic>
    </p:spTree>
    <p:extLst>
      <p:ext uri="{BB962C8B-B14F-4D97-AF65-F5344CB8AC3E}">
        <p14:creationId xmlns:p14="http://schemas.microsoft.com/office/powerpoint/2010/main" val="1101904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Training contents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591849"/>
          </a:xfrm>
        </p:spPr>
        <p:txBody>
          <a:bodyPr>
            <a:normAutofit/>
          </a:bodyPr>
          <a:lstStyle/>
          <a:p>
            <a:pPr>
              <a:lnSpc>
                <a:spcPct val="120000"/>
              </a:lnSpc>
              <a:buFontTx/>
              <a:buChar char="-"/>
            </a:pPr>
            <a:r>
              <a:rPr lang="en-US" sz="2000" dirty="0">
                <a:latin typeface="Segoe UI" panose="020B0502040204020203" pitchFamily="34" charset="0"/>
                <a:cs typeface="Segoe UI" panose="020B0502040204020203" pitchFamily="34" charset="0"/>
              </a:rPr>
              <a:t>OCAF fundamentals</a:t>
            </a:r>
          </a:p>
          <a:p>
            <a:pPr>
              <a:lnSpc>
                <a:spcPct val="120000"/>
              </a:lnSpc>
              <a:buFontTx/>
              <a:buChar char="-"/>
            </a:pPr>
            <a:r>
              <a:rPr lang="en-US" sz="2000" dirty="0">
                <a:latin typeface="Segoe UI" panose="020B0502040204020203" pitchFamily="34" charset="0"/>
                <a:cs typeface="Segoe UI" panose="020B0502040204020203" pitchFamily="34" charset="0"/>
              </a:rPr>
              <a:t>Object interfaces</a:t>
            </a:r>
          </a:p>
        </p:txBody>
      </p:sp>
    </p:spTree>
    <p:extLst>
      <p:ext uri="{BB962C8B-B14F-4D97-AF65-F5344CB8AC3E}">
        <p14:creationId xmlns:p14="http://schemas.microsoft.com/office/powerpoint/2010/main" val="706297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Attribute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2"/>
            <a:ext cx="9210675" cy="4186767"/>
          </a:xfrm>
        </p:spPr>
        <p:txBody>
          <a:bodyPr>
            <a:normAutofit/>
          </a:bodyPr>
          <a:lstStyle/>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Attribute </a:t>
            </a:r>
            <a:r>
              <a:rPr lang="en-US" sz="1400" dirty="0">
                <a:latin typeface="Segoe UI" panose="020B0502040204020203" pitchFamily="34" charset="0"/>
                <a:cs typeface="Segoe UI" panose="020B0502040204020203" pitchFamily="34" charset="0"/>
              </a:rPr>
              <a:t>is a data container. There are many ready-to-use attributes, and you may create your own. To name a few existing ones: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Scalar (integer, double, Boolean);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Array (integer, double, Boolean);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String (ASCII, Unicode);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Bit mask;</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B-Rep shape;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Triangulation;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Tree node (alternative hierarchies);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Reference;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Tree function (for parametric dependencies);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t>
            </a:r>
          </a:p>
          <a:p>
            <a:pPr>
              <a:lnSpc>
                <a:spcPct val="120000"/>
              </a:lnSpc>
              <a:buClr>
                <a:schemeClr val="tx1"/>
              </a:buClr>
              <a:buFontTx/>
              <a:buChar char="-"/>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pic>
        <p:nvPicPr>
          <p:cNvPr id="5898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6739" y="1749875"/>
            <a:ext cx="5160962" cy="164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a:extLst>
              <a:ext uri="{FF2B5EF4-FFF2-40B4-BE49-F238E27FC236}">
                <a16:creationId xmlns:a16="http://schemas.microsoft.com/office/drawing/2014/main" id="{66ED600C-1686-418F-9025-CD56E210BD98}"/>
              </a:ext>
            </a:extLst>
          </p:cNvPr>
          <p:cNvSpPr txBox="1"/>
          <p:nvPr/>
        </p:nvSpPr>
        <p:spPr>
          <a:xfrm>
            <a:off x="5967307" y="3643222"/>
            <a:ext cx="1979825" cy="400110"/>
          </a:xfrm>
          <a:prstGeom prst="rect">
            <a:avLst/>
          </a:prstGeom>
          <a:noFill/>
        </p:spPr>
        <p:txBody>
          <a:bodyPr wrap="square" rtlCol="0">
            <a:spAutoFit/>
          </a:bodyPr>
          <a:lstStyle/>
          <a:p>
            <a:r>
              <a:rPr lang="en-US" sz="2000" i="1" dirty="0">
                <a:solidFill>
                  <a:schemeClr val="tx1">
                    <a:lumMod val="75000"/>
                    <a:lumOff val="25000"/>
                  </a:schemeClr>
                </a:solidFill>
                <a:latin typeface="Segoe UI" panose="020B0502040204020203" pitchFamily="34" charset="0"/>
                <a:cs typeface="Segoe UI" panose="020B0502040204020203" pitchFamily="34" charset="0"/>
              </a:rPr>
              <a:t>What’s the best?</a:t>
            </a:r>
            <a:endParaRPr lang="ru-RU" sz="2000" i="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6" name="Picture 2">
            <a:extLst>
              <a:ext uri="{FF2B5EF4-FFF2-40B4-BE49-F238E27FC236}">
                <a16:creationId xmlns:a16="http://schemas.microsoft.com/office/drawing/2014/main" id="{4B332F8B-7FE6-4F61-ABF1-90D85FD12E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447832"/>
            <a:ext cx="3588058" cy="212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a:extLst>
              <a:ext uri="{FF2B5EF4-FFF2-40B4-BE49-F238E27FC236}">
                <a16:creationId xmlns:a16="http://schemas.microsoft.com/office/drawing/2014/main" id="{E57503E8-CA5A-4E6B-AD60-C8826243E3D8}"/>
              </a:ext>
            </a:extLst>
          </p:cNvPr>
          <p:cNvSpPr txBox="1"/>
          <p:nvPr/>
        </p:nvSpPr>
        <p:spPr>
          <a:xfrm>
            <a:off x="8369504" y="5297144"/>
            <a:ext cx="1536496" cy="369332"/>
          </a:xfrm>
          <a:prstGeom prst="rect">
            <a:avLst/>
          </a:prstGeom>
          <a:noFill/>
        </p:spPr>
        <p:txBody>
          <a:bodyPr wrap="square" rtlCol="0">
            <a:spAutoFit/>
          </a:bodyPr>
          <a:lstStyle/>
          <a:p>
            <a:r>
              <a:rPr lang="en-US" sz="1800" dirty="0">
                <a:solidFill>
                  <a:srgbClr val="4A8200"/>
                </a:solidFill>
                <a:latin typeface="Segoe UI" panose="020B0502040204020203" pitchFamily="34" charset="0"/>
                <a:cs typeface="Segoe UI" panose="020B0502040204020203" pitchFamily="34" charset="0"/>
              </a:rPr>
              <a:t>+ </a:t>
            </a:r>
            <a:r>
              <a:rPr lang="en-US" sz="1800" dirty="0" err="1">
                <a:solidFill>
                  <a:srgbClr val="4A8200"/>
                </a:solidFill>
                <a:latin typeface="Segoe UI" panose="020B0502040204020203" pitchFamily="34" charset="0"/>
                <a:cs typeface="Segoe UI" panose="020B0502040204020203" pitchFamily="34" charset="0"/>
              </a:rPr>
              <a:t>TDataXtd</a:t>
            </a:r>
            <a:endParaRPr lang="ru-RU" sz="1800" dirty="0">
              <a:solidFill>
                <a:srgbClr val="4A82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46118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Best practice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2"/>
            <a:ext cx="9210675" cy="4186767"/>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As practice shows, it is better to hide the complexity of your data in attributes rather than creating too complex hierarchies of labels. That is because too many labels pose noticeable memory overhead (without any added value). At the same time, using the standard attributes only is more simple programmatically as you do not need to customize storage/retrieval functions. Neither you need to think of Undo/Redo deltas.</a:t>
            </a:r>
            <a:br>
              <a:rPr lang="en-US" sz="1400" dirty="0">
                <a:latin typeface="Segoe UI" panose="020B0502040204020203" pitchFamily="34" charset="0"/>
                <a:cs typeface="Segoe UI" panose="020B0502040204020203" pitchFamily="34" charset="0"/>
              </a:rPr>
            </a:br>
            <a:br>
              <a:rPr lang="en-US" sz="1400"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Hence the advice is: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Prefer standard attributes for data models of moderate size.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Prefer heavy attributes whenever large data sets are employed.</a:t>
            </a:r>
          </a:p>
        </p:txBody>
      </p:sp>
      <p:sp>
        <p:nvSpPr>
          <p:cNvPr id="4" name="Rectangle 3"/>
          <p:cNvSpPr/>
          <p:nvPr/>
        </p:nvSpPr>
        <p:spPr>
          <a:xfrm>
            <a:off x="5664200" y="2138304"/>
            <a:ext cx="3670300" cy="4616648"/>
          </a:xfrm>
          <a:prstGeom prst="rect">
            <a:avLst/>
          </a:prstGeom>
        </p:spPr>
        <p:txBody>
          <a:bodyPr wrap="square">
            <a:spAutoFit/>
          </a:bodyPr>
          <a:lstStyle/>
          <a:p>
            <a:r>
              <a:rPr lang="en-US" sz="700" dirty="0">
                <a:solidFill>
                  <a:srgbClr val="000000"/>
                </a:solidFill>
                <a:latin typeface="Courier New" panose="02070309020205020404" pitchFamily="49" charset="0"/>
                <a:cs typeface="Courier New" panose="02070309020205020404" pitchFamily="49" charset="0"/>
              </a:rPr>
              <a:t>               L &gt;&gt; [0:2:10:1:2:101]</a:t>
            </a:r>
          </a:p>
          <a:p>
            <a:r>
              <a:rPr lang="en-US" sz="700" dirty="0">
                <a:solidFill>
                  <a:srgbClr val="000000"/>
                </a:solidFill>
                <a:latin typeface="Courier New" panose="02070309020205020404" pitchFamily="49" charset="0"/>
                <a:cs typeface="Courier New" panose="02070309020205020404" pitchFamily="49" charset="0"/>
              </a:rPr>
              <a:t>                    L &gt;&gt; [0:2:10:1:2:101:1]</a:t>
            </a:r>
          </a:p>
          <a:p>
            <a:r>
              <a:rPr lang="en-US" sz="700" dirty="0">
                <a:solidFill>
                  <a:srgbClr val="000000"/>
                </a:solidFill>
                <a:latin typeface="Courier New" panose="02070309020205020404" pitchFamily="49" charset="0"/>
                <a:cs typeface="Courier New" panose="02070309020205020404" pitchFamily="49" charset="0"/>
              </a:rPr>
              <a:t>                    A &gt;&gt; [TDataStd_Integer {Type}] - 2</a:t>
            </a:r>
          </a:p>
          <a:p>
            <a:r>
              <a:rPr lang="en-US" sz="700" dirty="0">
                <a:solidFill>
                  <a:srgbClr val="000000"/>
                </a:solidFill>
                <a:latin typeface="Courier New" panose="02070309020205020404" pitchFamily="49" charset="0"/>
                <a:cs typeface="Courier New" panose="02070309020205020404" pitchFamily="49" charset="0"/>
              </a:rPr>
              <a:t>                    L &gt;&gt; [0:2:10:1:2:101:2]</a:t>
            </a:r>
          </a:p>
          <a:p>
            <a:r>
              <a:rPr lang="en-US" sz="700" dirty="0">
                <a:solidFill>
                  <a:srgbClr val="000000"/>
                </a:solidFill>
                <a:latin typeface="Courier New" panose="02070309020205020404" pitchFamily="49" charset="0"/>
                <a:cs typeface="Courier New" panose="02070309020205020404" pitchFamily="49" charset="0"/>
              </a:rPr>
              <a:t>                    A &gt;&gt; [TDataStd_Name {Name}] - X</a:t>
            </a:r>
          </a:p>
          <a:p>
            <a:r>
              <a:rPr lang="en-US" sz="700" dirty="0">
                <a:solidFill>
                  <a:srgbClr val="000000"/>
                </a:solidFill>
                <a:latin typeface="Courier New" panose="02070309020205020404" pitchFamily="49" charset="0"/>
                <a:cs typeface="Courier New" panose="02070309020205020404" pitchFamily="49" charset="0"/>
              </a:rPr>
              <a:t>                    L &gt;&gt; &lt;MTime is not dumped&gt;: tag = 5</a:t>
            </a:r>
          </a:p>
          <a:p>
            <a:r>
              <a:rPr lang="en-US" sz="700" dirty="0">
                <a:solidFill>
                  <a:srgbClr val="000000"/>
                </a:solidFill>
                <a:latin typeface="Courier New" panose="02070309020205020404" pitchFamily="49" charset="0"/>
                <a:cs typeface="Courier New" panose="02070309020205020404" pitchFamily="49" charset="0"/>
              </a:rPr>
              <a:t>                    L &gt;&gt; [0:2:10:1:2:101:6]</a:t>
            </a:r>
          </a:p>
          <a:p>
            <a:r>
              <a:rPr lang="en-US" sz="700" dirty="0">
                <a:solidFill>
                  <a:srgbClr val="000000"/>
                </a:solidFill>
                <a:latin typeface="Courier New" panose="02070309020205020404" pitchFamily="49" charset="0"/>
                <a:cs typeface="Courier New" panose="02070309020205020404" pitchFamily="49" charset="0"/>
              </a:rPr>
              <a:t>                    A &gt;&gt; [TDataStd_Integer {Validity}] - 1</a:t>
            </a:r>
          </a:p>
          <a:p>
            <a:r>
              <a:rPr lang="en-US" sz="700" dirty="0">
                <a:solidFill>
                  <a:srgbClr val="000000"/>
                </a:solidFill>
                <a:latin typeface="Courier New" panose="02070309020205020404" pitchFamily="49" charset="0"/>
                <a:cs typeface="Courier New" panose="02070309020205020404" pitchFamily="49" charset="0"/>
              </a:rPr>
              <a:t>                    L &gt;&gt; [0:2:10:1:2:101:7]</a:t>
            </a:r>
          </a:p>
          <a:p>
            <a:r>
              <a:rPr lang="en-US" sz="700" dirty="0">
                <a:solidFill>
                  <a:srgbClr val="000000"/>
                </a:solidFill>
                <a:latin typeface="Courier New" panose="02070309020205020404" pitchFamily="49" charset="0"/>
                <a:cs typeface="Courier New" panose="02070309020205020404" pitchFamily="49" charset="0"/>
              </a:rPr>
              <a:t>                    A &gt;&gt; [TDataStd_Integer {UFlags}] - 0</a:t>
            </a:r>
          </a:p>
          <a:p>
            <a:r>
              <a:rPr lang="en-US" sz="700" dirty="0">
                <a:solidFill>
                  <a:srgbClr val="000000"/>
                </a:solidFill>
                <a:latin typeface="Courier New" panose="02070309020205020404" pitchFamily="49" charset="0"/>
                <a:cs typeface="Courier New" panose="02070309020205020404" pitchFamily="49" charset="0"/>
              </a:rPr>
              <a:t>                    L &gt;&gt; [0:2:10:1:2:101:8]</a:t>
            </a:r>
          </a:p>
          <a:p>
            <a:r>
              <a:rPr lang="en-US" sz="700" dirty="0">
                <a:solidFill>
                  <a:srgbClr val="000000"/>
                </a:solidFill>
                <a:latin typeface="Courier New" panose="02070309020205020404" pitchFamily="49" charset="0"/>
                <a:cs typeface="Courier New" panose="02070309020205020404" pitchFamily="49" charset="0"/>
              </a:rPr>
              <a:t>                    A &gt;&gt; [TDataStd_Integer {Pending}] - 0</a:t>
            </a:r>
          </a:p>
          <a:p>
            <a:r>
              <a:rPr lang="en-US" sz="700" dirty="0">
                <a:solidFill>
                  <a:srgbClr val="000000"/>
                </a:solidFill>
                <a:latin typeface="Courier New" panose="02070309020205020404" pitchFamily="49" charset="0"/>
                <a:cs typeface="Courier New" panose="02070309020205020404" pitchFamily="49" charset="0"/>
              </a:rPr>
              <a:t>                    L &gt;&gt; [0:2:10:1:2:101:101]</a:t>
            </a:r>
          </a:p>
          <a:p>
            <a:r>
              <a:rPr lang="en-US" sz="700" dirty="0">
                <a:solidFill>
                  <a:srgbClr val="000000"/>
                </a:solidFill>
                <a:latin typeface="Courier New" panose="02070309020205020404" pitchFamily="49" charset="0"/>
                <a:cs typeface="Courier New" panose="02070309020205020404" pitchFamily="49" charset="0"/>
              </a:rPr>
              <a:t>                    A &gt;&gt; [TDataStd_Real] - 0</a:t>
            </a:r>
          </a:p>
          <a:p>
            <a:r>
              <a:rPr lang="en-US" sz="700" dirty="0">
                <a:solidFill>
                  <a:srgbClr val="000000"/>
                </a:solidFill>
                <a:latin typeface="Courier New" panose="02070309020205020404" pitchFamily="49" charset="0"/>
                <a:cs typeface="Courier New" panose="02070309020205020404" pitchFamily="49" charset="0"/>
              </a:rPr>
              <a:t>               L &gt;&gt; [0:2:10:1:2:102]</a:t>
            </a:r>
          </a:p>
          <a:p>
            <a:r>
              <a:rPr lang="en-US" sz="700" dirty="0">
                <a:solidFill>
                  <a:srgbClr val="000000"/>
                </a:solidFill>
                <a:latin typeface="Courier New" panose="02070309020205020404" pitchFamily="49" charset="0"/>
                <a:cs typeface="Courier New" panose="02070309020205020404" pitchFamily="49" charset="0"/>
              </a:rPr>
              <a:t>                    L &gt;&gt; [0:2:10:1:2:102:1]</a:t>
            </a:r>
          </a:p>
          <a:p>
            <a:r>
              <a:rPr lang="en-US" sz="700" dirty="0">
                <a:solidFill>
                  <a:srgbClr val="000000"/>
                </a:solidFill>
                <a:latin typeface="Courier New" panose="02070309020205020404" pitchFamily="49" charset="0"/>
                <a:cs typeface="Courier New" panose="02070309020205020404" pitchFamily="49" charset="0"/>
              </a:rPr>
              <a:t>                    A &gt;&gt; [TDataStd_Integer {Type}] - 2</a:t>
            </a:r>
          </a:p>
          <a:p>
            <a:r>
              <a:rPr lang="en-US" sz="700" dirty="0">
                <a:solidFill>
                  <a:srgbClr val="000000"/>
                </a:solidFill>
                <a:latin typeface="Courier New" panose="02070309020205020404" pitchFamily="49" charset="0"/>
                <a:cs typeface="Courier New" panose="02070309020205020404" pitchFamily="49" charset="0"/>
              </a:rPr>
              <a:t>                    L &gt;&gt; [0:2:10:1:2:102:2]</a:t>
            </a:r>
          </a:p>
          <a:p>
            <a:r>
              <a:rPr lang="en-US" sz="700" dirty="0">
                <a:solidFill>
                  <a:srgbClr val="000000"/>
                </a:solidFill>
                <a:latin typeface="Courier New" panose="02070309020205020404" pitchFamily="49" charset="0"/>
                <a:cs typeface="Courier New" panose="02070309020205020404" pitchFamily="49" charset="0"/>
              </a:rPr>
              <a:t>                    A &gt;&gt; [TDataStd_Name {Name}] - Y</a:t>
            </a:r>
          </a:p>
          <a:p>
            <a:r>
              <a:rPr lang="en-US" sz="700" dirty="0">
                <a:solidFill>
                  <a:srgbClr val="000000"/>
                </a:solidFill>
                <a:latin typeface="Courier New" panose="02070309020205020404" pitchFamily="49" charset="0"/>
                <a:cs typeface="Courier New" panose="02070309020205020404" pitchFamily="49" charset="0"/>
              </a:rPr>
              <a:t>                    L &gt;&gt; &lt;MTime is not dumped&gt;: tag = 5</a:t>
            </a:r>
          </a:p>
          <a:p>
            <a:r>
              <a:rPr lang="en-US" sz="700" dirty="0">
                <a:solidFill>
                  <a:srgbClr val="000000"/>
                </a:solidFill>
                <a:latin typeface="Courier New" panose="02070309020205020404" pitchFamily="49" charset="0"/>
                <a:cs typeface="Courier New" panose="02070309020205020404" pitchFamily="49" charset="0"/>
              </a:rPr>
              <a:t>                    L &gt;&gt; [0:2:10:1:2:102:6]</a:t>
            </a:r>
          </a:p>
          <a:p>
            <a:r>
              <a:rPr lang="en-US" sz="700" dirty="0">
                <a:solidFill>
                  <a:srgbClr val="000000"/>
                </a:solidFill>
                <a:latin typeface="Courier New" panose="02070309020205020404" pitchFamily="49" charset="0"/>
                <a:cs typeface="Courier New" panose="02070309020205020404" pitchFamily="49" charset="0"/>
              </a:rPr>
              <a:t>                    A &gt;&gt; [TDataStd_Integer {Validity}] - 1</a:t>
            </a:r>
          </a:p>
          <a:p>
            <a:r>
              <a:rPr lang="en-US" sz="700" dirty="0">
                <a:solidFill>
                  <a:srgbClr val="000000"/>
                </a:solidFill>
                <a:latin typeface="Courier New" panose="02070309020205020404" pitchFamily="49" charset="0"/>
                <a:cs typeface="Courier New" panose="02070309020205020404" pitchFamily="49" charset="0"/>
              </a:rPr>
              <a:t>                    L &gt;&gt; [0:2:10:1:2:102:7]</a:t>
            </a:r>
          </a:p>
          <a:p>
            <a:r>
              <a:rPr lang="en-US" sz="700" dirty="0">
                <a:solidFill>
                  <a:srgbClr val="000000"/>
                </a:solidFill>
                <a:latin typeface="Courier New" panose="02070309020205020404" pitchFamily="49" charset="0"/>
                <a:cs typeface="Courier New" panose="02070309020205020404" pitchFamily="49" charset="0"/>
              </a:rPr>
              <a:t>                    A &gt;&gt; [TDataStd_Integer {UFlags}] - 0</a:t>
            </a:r>
          </a:p>
          <a:p>
            <a:r>
              <a:rPr lang="en-US" sz="700" dirty="0">
                <a:solidFill>
                  <a:srgbClr val="000000"/>
                </a:solidFill>
                <a:latin typeface="Courier New" panose="02070309020205020404" pitchFamily="49" charset="0"/>
                <a:cs typeface="Courier New" panose="02070309020205020404" pitchFamily="49" charset="0"/>
              </a:rPr>
              <a:t>                    L &gt;&gt; [0:2:10:1:2:102:8]</a:t>
            </a:r>
          </a:p>
          <a:p>
            <a:r>
              <a:rPr lang="en-US" sz="700" dirty="0">
                <a:solidFill>
                  <a:srgbClr val="000000"/>
                </a:solidFill>
                <a:latin typeface="Courier New" panose="02070309020205020404" pitchFamily="49" charset="0"/>
                <a:cs typeface="Courier New" panose="02070309020205020404" pitchFamily="49" charset="0"/>
              </a:rPr>
              <a:t>                    A &gt;&gt; [TDataStd_Integer {Pending}] - 0</a:t>
            </a:r>
          </a:p>
          <a:p>
            <a:r>
              <a:rPr lang="en-US" sz="700" dirty="0">
                <a:solidFill>
                  <a:srgbClr val="000000"/>
                </a:solidFill>
                <a:latin typeface="Courier New" panose="02070309020205020404" pitchFamily="49" charset="0"/>
                <a:cs typeface="Courier New" panose="02070309020205020404" pitchFamily="49" charset="0"/>
              </a:rPr>
              <a:t>                    L &gt;&gt; [0:2:10:1:2:102:101]</a:t>
            </a:r>
          </a:p>
          <a:p>
            <a:r>
              <a:rPr lang="en-US" sz="700" dirty="0">
                <a:solidFill>
                  <a:srgbClr val="000000"/>
                </a:solidFill>
                <a:latin typeface="Courier New" panose="02070309020205020404" pitchFamily="49" charset="0"/>
                <a:cs typeface="Courier New" panose="02070309020205020404" pitchFamily="49" charset="0"/>
              </a:rPr>
              <a:t>                    A &gt;&gt; [TDataStd_Real] - 0</a:t>
            </a:r>
          </a:p>
          <a:p>
            <a:r>
              <a:rPr lang="en-US" sz="700" dirty="0">
                <a:solidFill>
                  <a:srgbClr val="000000"/>
                </a:solidFill>
                <a:latin typeface="Courier New" panose="02070309020205020404" pitchFamily="49" charset="0"/>
                <a:cs typeface="Courier New" panose="02070309020205020404" pitchFamily="49" charset="0"/>
              </a:rPr>
              <a:t>               L &gt;&gt; [0:2:10:1:2:103]</a:t>
            </a:r>
          </a:p>
          <a:p>
            <a:r>
              <a:rPr lang="en-US" sz="700" dirty="0">
                <a:solidFill>
                  <a:srgbClr val="000000"/>
                </a:solidFill>
                <a:latin typeface="Courier New" panose="02070309020205020404" pitchFamily="49" charset="0"/>
                <a:cs typeface="Courier New" panose="02070309020205020404" pitchFamily="49" charset="0"/>
              </a:rPr>
              <a:t>                    L &gt;&gt; [0:2:10:1:2:103:1]</a:t>
            </a:r>
          </a:p>
          <a:p>
            <a:r>
              <a:rPr lang="en-US" sz="700" dirty="0">
                <a:solidFill>
                  <a:srgbClr val="000000"/>
                </a:solidFill>
                <a:latin typeface="Courier New" panose="02070309020205020404" pitchFamily="49" charset="0"/>
                <a:cs typeface="Courier New" panose="02070309020205020404" pitchFamily="49" charset="0"/>
              </a:rPr>
              <a:t>                    A &gt;&gt; [TDataStd_Integer {Type}] - 2</a:t>
            </a:r>
          </a:p>
          <a:p>
            <a:r>
              <a:rPr lang="en-US" sz="700" dirty="0">
                <a:solidFill>
                  <a:srgbClr val="000000"/>
                </a:solidFill>
                <a:latin typeface="Courier New" panose="02070309020205020404" pitchFamily="49" charset="0"/>
                <a:cs typeface="Courier New" panose="02070309020205020404" pitchFamily="49" charset="0"/>
              </a:rPr>
              <a:t>                    L &gt;&gt; [0:2:10:1:2:103:2]</a:t>
            </a:r>
          </a:p>
          <a:p>
            <a:r>
              <a:rPr lang="en-US" sz="700" dirty="0">
                <a:solidFill>
                  <a:srgbClr val="000000"/>
                </a:solidFill>
                <a:latin typeface="Courier New" panose="02070309020205020404" pitchFamily="49" charset="0"/>
                <a:cs typeface="Courier New" panose="02070309020205020404" pitchFamily="49" charset="0"/>
              </a:rPr>
              <a:t>                    A &gt;&gt; [TDataStd_Name {Name}] - Z</a:t>
            </a:r>
          </a:p>
          <a:p>
            <a:r>
              <a:rPr lang="en-US" sz="700" dirty="0">
                <a:solidFill>
                  <a:srgbClr val="000000"/>
                </a:solidFill>
                <a:latin typeface="Courier New" panose="02070309020205020404" pitchFamily="49" charset="0"/>
                <a:cs typeface="Courier New" panose="02070309020205020404" pitchFamily="49" charset="0"/>
              </a:rPr>
              <a:t>                    L &gt;&gt; &lt;MTime is not dumped&gt;: tag = 5</a:t>
            </a:r>
          </a:p>
          <a:p>
            <a:r>
              <a:rPr lang="en-US" sz="700" dirty="0">
                <a:solidFill>
                  <a:srgbClr val="000000"/>
                </a:solidFill>
                <a:latin typeface="Courier New" panose="02070309020205020404" pitchFamily="49" charset="0"/>
                <a:cs typeface="Courier New" panose="02070309020205020404" pitchFamily="49" charset="0"/>
              </a:rPr>
              <a:t>                    L &gt;&gt; [0:2:10:1:2:103:6]</a:t>
            </a:r>
          </a:p>
          <a:p>
            <a:r>
              <a:rPr lang="en-US" sz="700" dirty="0">
                <a:solidFill>
                  <a:srgbClr val="000000"/>
                </a:solidFill>
                <a:latin typeface="Courier New" panose="02070309020205020404" pitchFamily="49" charset="0"/>
                <a:cs typeface="Courier New" panose="02070309020205020404" pitchFamily="49" charset="0"/>
              </a:rPr>
              <a:t>                    A &gt;&gt; [TDataStd_Integer {Validity}] - 1</a:t>
            </a:r>
          </a:p>
          <a:p>
            <a:r>
              <a:rPr lang="en-US" sz="700" dirty="0">
                <a:solidFill>
                  <a:srgbClr val="000000"/>
                </a:solidFill>
                <a:latin typeface="Courier New" panose="02070309020205020404" pitchFamily="49" charset="0"/>
                <a:cs typeface="Courier New" panose="02070309020205020404" pitchFamily="49" charset="0"/>
              </a:rPr>
              <a:t>                    L &gt;&gt; [0:2:10:1:2:103:7]</a:t>
            </a:r>
          </a:p>
          <a:p>
            <a:r>
              <a:rPr lang="en-US" sz="700" dirty="0">
                <a:solidFill>
                  <a:srgbClr val="000000"/>
                </a:solidFill>
                <a:latin typeface="Courier New" panose="02070309020205020404" pitchFamily="49" charset="0"/>
                <a:cs typeface="Courier New" panose="02070309020205020404" pitchFamily="49" charset="0"/>
              </a:rPr>
              <a:t>                    A &gt;&gt; [TDataStd_Integer {UFlags}] - 0</a:t>
            </a:r>
          </a:p>
          <a:p>
            <a:r>
              <a:rPr lang="en-US" sz="700" dirty="0">
                <a:solidFill>
                  <a:srgbClr val="000000"/>
                </a:solidFill>
                <a:latin typeface="Courier New" panose="02070309020205020404" pitchFamily="49" charset="0"/>
                <a:cs typeface="Courier New" panose="02070309020205020404" pitchFamily="49" charset="0"/>
              </a:rPr>
              <a:t>                    L &gt;&gt; [0:2:10:1:2:103:8]</a:t>
            </a:r>
          </a:p>
          <a:p>
            <a:r>
              <a:rPr lang="en-US" sz="700" dirty="0">
                <a:solidFill>
                  <a:srgbClr val="000000"/>
                </a:solidFill>
                <a:latin typeface="Courier New" panose="02070309020205020404" pitchFamily="49" charset="0"/>
                <a:cs typeface="Courier New" panose="02070309020205020404" pitchFamily="49" charset="0"/>
              </a:rPr>
              <a:t>                    A &gt;&gt; [TDataStd_Integer {Pending}] - 0</a:t>
            </a:r>
          </a:p>
          <a:p>
            <a:r>
              <a:rPr lang="en-US" sz="700" dirty="0">
                <a:solidFill>
                  <a:srgbClr val="000000"/>
                </a:solidFill>
                <a:latin typeface="Courier New" panose="02070309020205020404" pitchFamily="49" charset="0"/>
                <a:cs typeface="Courier New" panose="02070309020205020404" pitchFamily="49" charset="0"/>
              </a:rPr>
              <a:t>                    L &gt;&gt; [0:2:10:1:2:103:101]</a:t>
            </a:r>
          </a:p>
          <a:p>
            <a:r>
              <a:rPr lang="en-US" sz="700" dirty="0">
                <a:solidFill>
                  <a:srgbClr val="000000"/>
                </a:solidFill>
                <a:latin typeface="Courier New" panose="02070309020205020404" pitchFamily="49" charset="0"/>
                <a:cs typeface="Courier New" panose="02070309020205020404" pitchFamily="49" charset="0"/>
              </a:rPr>
              <a:t>                    A &gt;&gt; [TDataStd_Real] - 0</a:t>
            </a:r>
          </a:p>
        </p:txBody>
      </p:sp>
      <p:sp>
        <p:nvSpPr>
          <p:cNvPr id="8" name="TextBox 7">
            <a:extLst>
              <a:ext uri="{FF2B5EF4-FFF2-40B4-BE49-F238E27FC236}">
                <a16:creationId xmlns:a16="http://schemas.microsoft.com/office/drawing/2014/main" id="{66ED600C-1686-418F-9025-CD56E210BD98}"/>
              </a:ext>
            </a:extLst>
          </p:cNvPr>
          <p:cNvSpPr txBox="1"/>
          <p:nvPr/>
        </p:nvSpPr>
        <p:spPr>
          <a:xfrm>
            <a:off x="1981200" y="4190147"/>
            <a:ext cx="4318001" cy="400110"/>
          </a:xfrm>
          <a:prstGeom prst="rect">
            <a:avLst/>
          </a:prstGeom>
          <a:noFill/>
        </p:spPr>
        <p:txBody>
          <a:bodyPr wrap="square" rtlCol="0">
            <a:spAutoFit/>
          </a:bodyPr>
          <a:lstStyle/>
          <a:p>
            <a:r>
              <a:rPr lang="en-US" sz="2000" dirty="0">
                <a:solidFill>
                  <a:schemeClr val="tx1">
                    <a:lumMod val="75000"/>
                    <a:lumOff val="25000"/>
                  </a:schemeClr>
                </a:solidFill>
                <a:latin typeface="Segoe UI" panose="020B0502040204020203" pitchFamily="34" charset="0"/>
                <a:cs typeface="Segoe UI" panose="020B0502040204020203" pitchFamily="34" charset="0"/>
              </a:rPr>
              <a:t>Example: very verbose (X, Y, Z) triple</a:t>
            </a:r>
            <a:endParaRPr lang="ru-RU" sz="2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 name="Left Brace 5"/>
          <p:cNvSpPr/>
          <p:nvPr/>
        </p:nvSpPr>
        <p:spPr>
          <a:xfrm>
            <a:off x="6299200" y="2138304"/>
            <a:ext cx="215900" cy="4503796"/>
          </a:xfrm>
          <a:prstGeom prst="leftBrace">
            <a:avLst/>
          </a:prstGeom>
          <a:ln w="3175">
            <a:solidFill>
              <a:srgbClr val="00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13656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Attribute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2269068"/>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Each </a:t>
            </a:r>
            <a:r>
              <a:rPr lang="en-US" sz="1400" b="1" dirty="0">
                <a:latin typeface="Segoe UI" panose="020B0502040204020203" pitchFamily="34" charset="0"/>
                <a:cs typeface="Segoe UI" panose="020B0502040204020203" pitchFamily="34" charset="0"/>
              </a:rPr>
              <a:t>Attribute </a:t>
            </a:r>
            <a:r>
              <a:rPr lang="en-US" sz="1400" dirty="0">
                <a:latin typeface="Segoe UI" panose="020B0502040204020203" pitchFamily="34" charset="0"/>
                <a:cs typeface="Segoe UI" panose="020B0502040204020203" pitchFamily="34" charset="0"/>
              </a:rPr>
              <a:t>has its global universal identifier (GUID). At one label, you can have only one attribute with a given GUID. How does this limit you?</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You can create sub-labels.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You can derive a new attribute to have primitive types packed into one place.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For some attributes, it is possible to change GUIDs, so you may have several attributes of the same type on one label (examples: </a:t>
            </a:r>
            <a:r>
              <a:rPr lang="en-US" sz="1400" dirty="0" err="1">
                <a:latin typeface="Segoe UI" panose="020B0502040204020203" pitchFamily="34" charset="0"/>
                <a:cs typeface="Segoe UI" panose="020B0502040204020203" pitchFamily="34" charset="0"/>
              </a:rPr>
              <a:t>TDataStd_UAttribute</a:t>
            </a:r>
            <a:r>
              <a:rPr lang="en-US" sz="1400" dirty="0">
                <a:latin typeface="Segoe UI" panose="020B0502040204020203" pitchFamily="34" charset="0"/>
                <a:cs typeface="Segoe UI" panose="020B0502040204020203" pitchFamily="34" charset="0"/>
              </a:rPr>
              <a:t>, </a:t>
            </a:r>
            <a:r>
              <a:rPr lang="en-US" sz="1400" dirty="0" err="1">
                <a:latin typeface="Segoe UI" panose="020B0502040204020203" pitchFamily="34" charset="0"/>
                <a:cs typeface="Segoe UI" panose="020B0502040204020203" pitchFamily="34" charset="0"/>
              </a:rPr>
              <a:t>TDataStd_TreeNode</a:t>
            </a:r>
            <a:r>
              <a:rPr lang="en-US" sz="1400" dirty="0">
                <a:latin typeface="Segoe UI" panose="020B0502040204020203" pitchFamily="34" charset="0"/>
                <a:cs typeface="Segoe UI" panose="020B0502040204020203" pitchFamily="34" charset="0"/>
              </a:rPr>
              <a:t>).</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5908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3101" y="2739158"/>
            <a:ext cx="3721100" cy="3890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a:extLst>
              <a:ext uri="{FF2B5EF4-FFF2-40B4-BE49-F238E27FC236}">
                <a16:creationId xmlns:a16="http://schemas.microsoft.com/office/drawing/2014/main" id="{66ED600C-1686-418F-9025-CD56E210BD98}"/>
              </a:ext>
            </a:extLst>
          </p:cNvPr>
          <p:cNvSpPr txBox="1"/>
          <p:nvPr/>
        </p:nvSpPr>
        <p:spPr>
          <a:xfrm>
            <a:off x="1206499" y="4190147"/>
            <a:ext cx="4318001" cy="707886"/>
          </a:xfrm>
          <a:prstGeom prst="rect">
            <a:avLst/>
          </a:prstGeom>
          <a:noFill/>
        </p:spPr>
        <p:txBody>
          <a:bodyPr wrap="square" rtlCol="0">
            <a:spAutoFit/>
          </a:bodyPr>
          <a:lstStyle/>
          <a:p>
            <a:r>
              <a:rPr lang="en-US" sz="2000" dirty="0">
                <a:solidFill>
                  <a:schemeClr val="tx1">
                    <a:lumMod val="75000"/>
                    <a:lumOff val="25000"/>
                  </a:schemeClr>
                </a:solidFill>
                <a:latin typeface="Segoe UI" panose="020B0502040204020203" pitchFamily="34" charset="0"/>
                <a:cs typeface="Segoe UI" panose="020B0502040204020203" pitchFamily="34" charset="0"/>
              </a:rPr>
              <a:t>Example: XDE for representing assemblies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UAtrribute</a:t>
            </a:r>
            <a:r>
              <a:rPr lang="en-US" sz="2000" dirty="0">
                <a:solidFill>
                  <a:schemeClr val="tx1">
                    <a:lumMod val="75000"/>
                    <a:lumOff val="25000"/>
                  </a:schemeClr>
                </a:solidFill>
                <a:latin typeface="Segoe UI" panose="020B0502040204020203" pitchFamily="34" charset="0"/>
                <a:cs typeface="Segoe UI" panose="020B0502040204020203" pitchFamily="34" charset="0"/>
              </a:rPr>
              <a:t>, Tree Nodes)</a:t>
            </a:r>
            <a:endParaRPr lang="ru-RU" sz="2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 name="Left Brace 8"/>
          <p:cNvSpPr/>
          <p:nvPr/>
        </p:nvSpPr>
        <p:spPr>
          <a:xfrm>
            <a:off x="5524500" y="2739158"/>
            <a:ext cx="107950" cy="3902942"/>
          </a:xfrm>
          <a:prstGeom prst="leftBrace">
            <a:avLst/>
          </a:prstGeom>
          <a:ln w="3175">
            <a:solidFill>
              <a:srgbClr val="00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Прямоугольник 3">
            <a:extLst>
              <a:ext uri="{FF2B5EF4-FFF2-40B4-BE49-F238E27FC236}">
                <a16:creationId xmlns:a16="http://schemas.microsoft.com/office/drawing/2014/main" id="{22A547CE-AD15-4990-9E94-92CE485E13A8}"/>
              </a:ext>
            </a:extLst>
          </p:cNvPr>
          <p:cNvSpPr/>
          <p:nvPr/>
        </p:nvSpPr>
        <p:spPr>
          <a:xfrm>
            <a:off x="5779293" y="2762250"/>
            <a:ext cx="1825467" cy="1409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err="1">
              <a:solidFill>
                <a:schemeClr val="tx2">
                  <a:lumMod val="50000"/>
                </a:schemeClr>
              </a:solidFill>
            </a:endParaRPr>
          </a:p>
        </p:txBody>
      </p:sp>
    </p:spTree>
    <p:extLst>
      <p:ext uri="{BB962C8B-B14F-4D97-AF65-F5344CB8AC3E}">
        <p14:creationId xmlns:p14="http://schemas.microsoft.com/office/powerpoint/2010/main" val="139454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Transactions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476057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Transaction in OCAF is named Command. The Commands are managed at the level of a Document.</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OpenCommand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start new transaction.</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CommitCommand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commit transaction.</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AbortCommand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abort transaction.</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HasOpenCommand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check if a transaction is running.</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92346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Transactions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1064910"/>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It is possible to trace which elements were affected by</a:t>
            </a:r>
            <a:r>
              <a:rPr lang="ru-RU" sz="1400"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a transaction to take advantage of lazy updates in UI (e.g., redisplay only the modified object in 3D scene). The following code should be used BEFORE undo as it is based on consulting undo deltas.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
        <p:nvSpPr>
          <p:cNvPr id="4" name="Прямоугольник 3">
            <a:extLst>
              <a:ext uri="{FF2B5EF4-FFF2-40B4-BE49-F238E27FC236}">
                <a16:creationId xmlns:a16="http://schemas.microsoft.com/office/drawing/2014/main" id="{9D28A2CD-1ED5-4C67-8BC5-6576C7C4A1D7}"/>
              </a:ext>
            </a:extLst>
          </p:cNvPr>
          <p:cNvSpPr/>
          <p:nvPr/>
        </p:nvSpPr>
        <p:spPr>
          <a:xfrm>
            <a:off x="1494963" y="1907646"/>
            <a:ext cx="6916074" cy="4708981"/>
          </a:xfrm>
          <a:prstGeom prst="rect">
            <a:avLst/>
          </a:prstGeom>
          <a:solidFill>
            <a:schemeClr val="tx2">
              <a:lumMod val="20000"/>
              <a:lumOff val="80000"/>
            </a:schemeClr>
          </a:solidFill>
        </p:spPr>
        <p:txBody>
          <a:bodyPr wrap="square">
            <a:spAutoFit/>
          </a:bodyPr>
          <a:lstStyle/>
          <a:p>
            <a:r>
              <a:rPr lang="en-US"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const</a:t>
            </a:r>
            <a:r>
              <a:rPr lang="ru-RU" sz="1000" dirty="0">
                <a:solidFill>
                  <a:srgbClr val="000000"/>
                </a:solidFill>
                <a:latin typeface="Courier New" panose="02070309020205020404" pitchFamily="49" charset="0"/>
                <a:cs typeface="Courier New" panose="02070309020205020404" pitchFamily="49" charset="0"/>
              </a:rPr>
              <a:t> </a:t>
            </a:r>
            <a:r>
              <a:rPr lang="ru-RU" sz="1000" b="1" dirty="0" err="1">
                <a:solidFill>
                  <a:srgbClr val="000000"/>
                </a:solidFill>
                <a:latin typeface="Courier New" panose="02070309020205020404" pitchFamily="49" charset="0"/>
                <a:cs typeface="Courier New" panose="02070309020205020404" pitchFamily="49" charset="0"/>
              </a:rPr>
              <a:t>TDF_DeltaList</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deltaList</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doc</a:t>
            </a:r>
            <a:r>
              <a:rPr lang="ru-RU" sz="1000" dirty="0">
                <a:solidFill>
                  <a:srgbClr val="000000"/>
                </a:solidFill>
                <a:latin typeface="Courier New" panose="02070309020205020404" pitchFamily="49" charset="0"/>
                <a:cs typeface="Courier New" panose="02070309020205020404" pitchFamily="49" charset="0"/>
              </a:rPr>
              <a:t>-&gt;</a:t>
            </a:r>
            <a:r>
              <a:rPr lang="ru-RU" sz="1000" dirty="0" err="1">
                <a:solidFill>
                  <a:srgbClr val="000000"/>
                </a:solidFill>
                <a:latin typeface="Courier New" panose="02070309020205020404" pitchFamily="49" charset="0"/>
                <a:cs typeface="Courier New" panose="02070309020205020404" pitchFamily="49" charset="0"/>
              </a:rPr>
              <a:t>GetUndos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int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nbDeltas</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deltaList.Extent</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int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deltaIndex</a:t>
            </a:r>
            <a:r>
              <a:rPr lang="ru-RU" sz="1000" dirty="0">
                <a:solidFill>
                  <a:srgbClr val="000000"/>
                </a:solidFill>
                <a:latin typeface="Courier New" panose="02070309020205020404" pitchFamily="49" charset="0"/>
                <a:cs typeface="Courier New" panose="02070309020205020404" pitchFamily="49" charset="0"/>
              </a:rPr>
              <a:t>      = 0;</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int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firstDeltaIndex</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nbDeltas</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nbUndoes</a:t>
            </a:r>
            <a:r>
              <a:rPr lang="ru-RU" sz="1000" dirty="0">
                <a:solidFill>
                  <a:srgbClr val="000000"/>
                </a:solidFill>
                <a:latin typeface="Courier New" panose="02070309020205020404" pitchFamily="49" charset="0"/>
                <a:cs typeface="Courier New" panose="02070309020205020404" pitchFamily="49" charset="0"/>
              </a:rPr>
              <a:t> + 1;</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Loop</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by</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number</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of</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requested</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undoes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for</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TDF_ListIteratorOfDeltaList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deltaList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it.More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it.Next</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deltaIndex</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if</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deltaIndex</a:t>
            </a:r>
            <a:r>
              <a:rPr lang="ru-RU" sz="1000" dirty="0">
                <a:solidFill>
                  <a:srgbClr val="000000"/>
                </a:solidFill>
                <a:latin typeface="Courier New" panose="02070309020205020404" pitchFamily="49" charset="0"/>
                <a:cs typeface="Courier New" panose="02070309020205020404" pitchFamily="49" charset="0"/>
              </a:rPr>
              <a:t> &lt; </a:t>
            </a:r>
            <a:r>
              <a:rPr lang="ru-RU" sz="1000" dirty="0" err="1">
                <a:solidFill>
                  <a:srgbClr val="000000"/>
                </a:solidFill>
                <a:latin typeface="Courier New" panose="02070309020205020404" pitchFamily="49" charset="0"/>
                <a:cs typeface="Courier New" panose="02070309020205020404" pitchFamily="49" charset="0"/>
              </a:rPr>
              <a:t>firstDeltaIndex</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continue</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Skip</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the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oldest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non-requested</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deltas</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Handle</a:t>
            </a:r>
            <a:r>
              <a:rPr lang="ru-RU" sz="1000" dirty="0">
                <a:solidFill>
                  <a:srgbClr val="000000"/>
                </a:solidFill>
                <a:latin typeface="Courier New" panose="02070309020205020404" pitchFamily="49" charset="0"/>
                <a:cs typeface="Courier New" panose="02070309020205020404" pitchFamily="49" charset="0"/>
              </a:rPr>
              <a:t>(</a:t>
            </a:r>
            <a:r>
              <a:rPr lang="ru-RU" sz="1000" b="1" dirty="0" err="1">
                <a:solidFill>
                  <a:srgbClr val="000000"/>
                </a:solidFill>
                <a:latin typeface="Courier New" panose="02070309020205020404" pitchFamily="49" charset="0"/>
                <a:cs typeface="Courier New" panose="02070309020205020404" pitchFamily="49" charset="0"/>
              </a:rPr>
              <a:t>TDF_Delta</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delta</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it.Value</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Loop</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by</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attribute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const</a:t>
            </a:r>
            <a:r>
              <a:rPr lang="ru-RU" sz="1000" dirty="0">
                <a:solidFill>
                  <a:srgbClr val="000000"/>
                </a:solidFill>
                <a:latin typeface="Courier New" panose="02070309020205020404" pitchFamily="49" charset="0"/>
                <a:cs typeface="Courier New" panose="02070309020205020404" pitchFamily="49" charset="0"/>
              </a:rPr>
              <a:t> </a:t>
            </a:r>
            <a:r>
              <a:rPr lang="ru-RU" sz="1000" b="1" dirty="0" err="1">
                <a:solidFill>
                  <a:srgbClr val="000000"/>
                </a:solidFill>
                <a:latin typeface="Courier New" panose="02070309020205020404" pitchFamily="49" charset="0"/>
                <a:cs typeface="Courier New" panose="02070309020205020404" pitchFamily="49" charset="0"/>
              </a:rPr>
              <a:t>TDF_AttributeDeltaList</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attrDeltas</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delta</a:t>
            </a:r>
            <a:r>
              <a:rPr lang="ru-RU" sz="1000" dirty="0">
                <a:solidFill>
                  <a:srgbClr val="000000"/>
                </a:solidFill>
                <a:latin typeface="Courier New" panose="02070309020205020404" pitchFamily="49" charset="0"/>
                <a:cs typeface="Courier New" panose="02070309020205020404" pitchFamily="49" charset="0"/>
              </a:rPr>
              <a:t>-&gt;</a:t>
            </a:r>
            <a:r>
              <a:rPr lang="ru-RU" sz="1000" dirty="0" err="1">
                <a:solidFill>
                  <a:srgbClr val="000000"/>
                </a:solidFill>
                <a:latin typeface="Courier New" panose="02070309020205020404" pitchFamily="49" charset="0"/>
                <a:cs typeface="Courier New" panose="02070309020205020404" pitchFamily="49" charset="0"/>
              </a:rPr>
              <a:t>AttributeDeltas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for</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TDF_ListIteratorOfAttributeDeltaList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attrDeltas</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it.More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it.Next</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Handle</a:t>
            </a:r>
            <a:r>
              <a:rPr lang="ru-RU" sz="1000" dirty="0">
                <a:solidFill>
                  <a:srgbClr val="000000"/>
                </a:solidFill>
                <a:latin typeface="Courier New" panose="02070309020205020404" pitchFamily="49" charset="0"/>
                <a:cs typeface="Courier New" panose="02070309020205020404" pitchFamily="49" charset="0"/>
              </a:rPr>
              <a:t>(</a:t>
            </a:r>
            <a:r>
              <a:rPr lang="ru-RU" sz="1000" b="1" dirty="0" err="1">
                <a:solidFill>
                  <a:srgbClr val="000000"/>
                </a:solidFill>
                <a:latin typeface="Courier New" panose="02070309020205020404" pitchFamily="49" charset="0"/>
                <a:cs typeface="Courier New" panose="02070309020205020404" pitchFamily="49" charset="0"/>
              </a:rPr>
              <a:t>TDF_AttributeDelta</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attrDelta</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it.Value</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if</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attrDelta.IsNull</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continue</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TDF_Label</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lab</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attrDelta</a:t>
            </a:r>
            <a:r>
              <a:rPr lang="ru-RU" sz="1000" dirty="0">
                <a:solidFill>
                  <a:srgbClr val="000000"/>
                </a:solidFill>
                <a:latin typeface="Courier New" panose="02070309020205020404" pitchFamily="49" charset="0"/>
                <a:cs typeface="Courier New" panose="02070309020205020404" pitchFamily="49" charset="0"/>
              </a:rPr>
              <a:t>-&gt;</a:t>
            </a:r>
            <a:r>
              <a:rPr lang="ru-RU" sz="1000" b="1" dirty="0" err="1">
                <a:solidFill>
                  <a:srgbClr val="000000"/>
                </a:solidFill>
                <a:latin typeface="Courier New" panose="02070309020205020404" pitchFamily="49" charset="0"/>
                <a:cs typeface="Courier New" panose="02070309020205020404" pitchFamily="49" charset="0"/>
              </a:rPr>
              <a:t>Label</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TCollection_AsciiString</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entry</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TDF_Tool</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Entry</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aLab</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entry</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std</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cout</a:t>
            </a:r>
            <a:r>
              <a:rPr lang="ru-RU" sz="1000" dirty="0">
                <a:solidFill>
                  <a:srgbClr val="000000"/>
                </a:solidFill>
                <a:latin typeface="Courier New" panose="02070309020205020404" pitchFamily="49" charset="0"/>
                <a:cs typeface="Courier New" panose="02070309020205020404" pitchFamily="49" charset="0"/>
              </a:rPr>
              <a:t> &lt;&lt; "\</a:t>
            </a:r>
            <a:r>
              <a:rPr lang="ru-RU" sz="1000" dirty="0" err="1">
                <a:solidFill>
                  <a:srgbClr val="000000"/>
                </a:solidFill>
                <a:latin typeface="Courier New" panose="02070309020205020404" pitchFamily="49" charset="0"/>
                <a:cs typeface="Courier New" panose="02070309020205020404" pitchFamily="49" charset="0"/>
              </a:rPr>
              <a:t>tEntry</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of</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affected</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label</a:t>
            </a:r>
            <a:r>
              <a:rPr lang="ru-RU" sz="1000" dirty="0">
                <a:solidFill>
                  <a:srgbClr val="000000"/>
                </a:solidFill>
                <a:latin typeface="Courier New" panose="02070309020205020404" pitchFamily="49" charset="0"/>
                <a:cs typeface="Courier New" panose="02070309020205020404" pitchFamily="49" charset="0"/>
              </a:rPr>
              <a:t>: " &lt;&lt; </a:t>
            </a:r>
            <a:r>
              <a:rPr lang="ru-RU" sz="1000" dirty="0" err="1">
                <a:solidFill>
                  <a:srgbClr val="000000"/>
                </a:solidFill>
                <a:latin typeface="Courier New" panose="02070309020205020404" pitchFamily="49" charset="0"/>
                <a:cs typeface="Courier New" panose="02070309020205020404" pitchFamily="49" charset="0"/>
              </a:rPr>
              <a:t>entry.ToCString</a:t>
            </a:r>
            <a:r>
              <a:rPr lang="ru-RU" sz="1000" dirty="0">
                <a:solidFill>
                  <a:srgbClr val="000000"/>
                </a:solidFill>
                <a:latin typeface="Courier New" panose="02070309020205020404" pitchFamily="49" charset="0"/>
                <a:cs typeface="Courier New" panose="02070309020205020404" pitchFamily="49" charset="0"/>
              </a:rPr>
              <a:t>() &lt;&lt; </a:t>
            </a:r>
            <a:r>
              <a:rPr lang="ru-RU" sz="1000" dirty="0" err="1">
                <a:solidFill>
                  <a:srgbClr val="000000"/>
                </a:solidFill>
                <a:latin typeface="Courier New" panose="02070309020205020404" pitchFamily="49" charset="0"/>
                <a:cs typeface="Courier New" panose="02070309020205020404" pitchFamily="49" charset="0"/>
              </a:rPr>
              <a:t>std</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endl</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065653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Memo</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347963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Few things to keep in mind:</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Attributes within a single label should have unique IDs.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 label cannot be removed. Instead, attributes are cleaned.</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Prefer custom attributes instead of complex hierarchy of labels.</a:t>
            </a:r>
          </a:p>
          <a:p>
            <a:pPr>
              <a:lnSpc>
                <a:spcPct val="120000"/>
              </a:lnSpc>
              <a:buClr>
                <a:schemeClr val="tx1"/>
              </a:buClr>
              <a:buFontTx/>
              <a:buChar char="-"/>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5797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Alternatives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476057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A natural alternative to OCAF is a database (either hierarchical or relational). Some examples: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MongoDB (NoSQL database) // </a:t>
            </a:r>
            <a:r>
              <a:rPr lang="en-US" sz="1400" dirty="0">
                <a:latin typeface="Segoe UI" panose="020B0502040204020203" pitchFamily="34" charset="0"/>
                <a:cs typeface="Segoe UI" panose="020B0502040204020203" pitchFamily="34" charset="0"/>
                <a:hlinkClick r:id="rId3"/>
              </a:rPr>
              <a:t>https://www.mongodb.com/</a:t>
            </a:r>
            <a:r>
              <a:rPr lang="en-US" sz="1400" dirty="0">
                <a:latin typeface="Segoe UI" panose="020B0502040204020203" pitchFamily="34" charset="0"/>
                <a:cs typeface="Segoe UI" panose="020B0502040204020203" pitchFamily="34" charset="0"/>
              </a:rPr>
              <a:t>;</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SQLite (</a:t>
            </a:r>
            <a:r>
              <a:rPr lang="en-US" sz="1400" dirty="0">
                <a:latin typeface="Segoe UI" panose="020B0502040204020203" pitchFamily="34" charset="0"/>
                <a:cs typeface="Segoe UI" panose="020B0502040204020203" pitchFamily="34" charset="0"/>
                <a:hlinkClick r:id="rId4"/>
              </a:rPr>
              <a:t>https://www.sqlite.org</a:t>
            </a:r>
            <a:r>
              <a:rPr lang="en-US" sz="1400" dirty="0">
                <a:latin typeface="Segoe UI" panose="020B0502040204020203" pitchFamily="34" charset="0"/>
                <a:cs typeface="Segoe UI" panose="020B0502040204020203" pitchFamily="34" charset="0"/>
              </a:rPr>
              <a:t>), PostgreSQL, MySQL, etc.</a:t>
            </a:r>
          </a:p>
          <a:p>
            <a:pPr>
              <a:lnSpc>
                <a:spcPct val="120000"/>
              </a:lnSpc>
              <a:buClr>
                <a:schemeClr val="tx1"/>
              </a:buClr>
              <a:buFontTx/>
              <a:buChar char="-"/>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Unlike general-purpose database engines, OCAF is specialized for constructing </a:t>
            </a:r>
            <a:r>
              <a:rPr lang="en-US" sz="1400" b="1" dirty="0">
                <a:latin typeface="Segoe UI" panose="020B0502040204020203" pitchFamily="34" charset="0"/>
                <a:cs typeface="Segoe UI" panose="020B0502040204020203" pitchFamily="34" charset="0"/>
              </a:rPr>
              <a:t>engineering software.</a:t>
            </a:r>
            <a:r>
              <a:rPr lang="en-US" sz="1400" dirty="0">
                <a:latin typeface="Segoe UI" panose="020B0502040204020203" pitchFamily="34" charset="0"/>
                <a:cs typeface="Segoe UI" panose="020B0502040204020203" pitchFamily="34" charset="0"/>
              </a:rPr>
              <a:t> In particular, it gives: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Ready-to-use attributes for B-Rep and surface triangulation.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Undo/redo.</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Parametric dependencies.</a:t>
            </a:r>
          </a:p>
          <a:p>
            <a:pPr>
              <a:lnSpc>
                <a:spcPct val="120000"/>
              </a:lnSpc>
              <a:buClr>
                <a:schemeClr val="tx1"/>
              </a:buClr>
              <a:buFontTx/>
              <a:buChar char="-"/>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does not give: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Any query language.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Any client-server architecture (local database for a local application).</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0684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en-US" dirty="0">
                <a:latin typeface="Segoe UI" panose="020B0502040204020203" pitchFamily="34" charset="0"/>
                <a:cs typeface="Segoe UI" panose="020B0502040204020203" pitchFamily="34" charset="0"/>
              </a:rPr>
              <a:t>Object interfaces</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82531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Interfaces / Data Scheme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1001713"/>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Data Model design starts with defining the document structure. You should think in object-oriented manner and then map all objects and their properties to labels &amp; attributes of OCAF. </a:t>
            </a:r>
            <a:r>
              <a:rPr lang="en-US" sz="1400" b="1" dirty="0">
                <a:latin typeface="Segoe UI" panose="020B0502040204020203" pitchFamily="34" charset="0"/>
                <a:cs typeface="Segoe UI" panose="020B0502040204020203" pitchFamily="34" charset="0"/>
              </a:rPr>
              <a:t>OCAF does not speak objects, only labels and attributes.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AC188217-FA45-4661-B556-F8BF9F6686BF}"/>
              </a:ext>
            </a:extLst>
          </p:cNvPr>
          <p:cNvPicPr>
            <a:picLocks noChangeAspect="1"/>
          </p:cNvPicPr>
          <p:nvPr/>
        </p:nvPicPr>
        <p:blipFill>
          <a:blip r:embed="rId3"/>
          <a:stretch>
            <a:fillRect/>
          </a:stretch>
        </p:blipFill>
        <p:spPr>
          <a:xfrm>
            <a:off x="2244570" y="1907646"/>
            <a:ext cx="5416860" cy="2279264"/>
          </a:xfrm>
          <a:prstGeom prst="rect">
            <a:avLst/>
          </a:prstGeom>
        </p:spPr>
      </p:pic>
      <p:sp>
        <p:nvSpPr>
          <p:cNvPr id="7" name="Content Placeholder 2">
            <a:extLst>
              <a:ext uri="{FF2B5EF4-FFF2-40B4-BE49-F238E27FC236}">
                <a16:creationId xmlns:a16="http://schemas.microsoft.com/office/drawing/2014/main" id="{78D8A73A-5702-4B53-81E0-2890ED7F6869}"/>
              </a:ext>
            </a:extLst>
          </p:cNvPr>
          <p:cNvSpPr txBox="1">
            <a:spLocks/>
          </p:cNvSpPr>
          <p:nvPr/>
        </p:nvSpPr>
        <p:spPr bwMode="auto">
          <a:xfrm>
            <a:off x="447675" y="4280928"/>
            <a:ext cx="6325987" cy="2279264"/>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fontScale="925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To operate with OCAF data programmatically, DAO (Data Access Object) is the best practice. So you derive two interfaces: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OcafEx_ILimb</a:t>
            </a:r>
            <a:endParaRPr lang="en-US" sz="1400" b="1" dirty="0">
              <a:latin typeface="Segoe UI" panose="020B0502040204020203" pitchFamily="34" charset="0"/>
              <a:cs typeface="Segoe UI" panose="020B0502040204020203" pitchFamily="34" charset="0"/>
            </a:endParaRP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OcafEx_ISocket</a:t>
            </a: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“I” prefix emphasizes that these entities are only accessors while the data remains in its persistent storage. A good idea is to use a base class (</a:t>
            </a:r>
            <a:r>
              <a:rPr lang="en-US" sz="1400" b="1" dirty="0" err="1">
                <a:latin typeface="Segoe UI" panose="020B0502040204020203" pitchFamily="34" charset="0"/>
                <a:cs typeface="Segoe UI" panose="020B0502040204020203" pitchFamily="34" charset="0"/>
              </a:rPr>
              <a:t>OcafEx_IObject</a:t>
            </a:r>
            <a:r>
              <a:rPr lang="en-US" sz="1400" dirty="0">
                <a:latin typeface="Segoe UI" panose="020B0502040204020203" pitchFamily="34" charset="0"/>
                <a:cs typeface="Segoe UI" panose="020B0502040204020203" pitchFamily="34" charset="0"/>
              </a:rPr>
              <a:t>) to hold the label and provide common </a:t>
            </a:r>
            <a:r>
              <a:rPr lang="en-US" sz="1400" b="1" dirty="0" err="1">
                <a:latin typeface="Segoe UI" panose="020B0502040204020203" pitchFamily="34" charset="0"/>
                <a:cs typeface="Segoe UI" panose="020B0502040204020203" pitchFamily="34" charset="0"/>
              </a:rPr>
              <a:t>SetName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GetName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methods.</a:t>
            </a:r>
          </a:p>
          <a:p>
            <a:pPr marL="0" indent="0">
              <a:lnSpc>
                <a:spcPct val="120000"/>
              </a:lnSpc>
              <a:buClr>
                <a:schemeClr val="tx1"/>
              </a:buClr>
              <a:buFont typeface="Wingdings" pitchFamily="2" charset="2"/>
              <a:buNone/>
            </a:pPr>
            <a:endParaRPr lang="en-US" sz="1400" b="1" dirty="0">
              <a:latin typeface="Segoe UI" panose="020B0502040204020203" pitchFamily="34" charset="0"/>
              <a:cs typeface="Segoe UI" panose="020B0502040204020203" pitchFamily="34" charset="0"/>
            </a:endParaRPr>
          </a:p>
        </p:txBody>
      </p:sp>
      <p:pic>
        <p:nvPicPr>
          <p:cNvPr id="6" name="Рисунок 5">
            <a:extLst>
              <a:ext uri="{FF2B5EF4-FFF2-40B4-BE49-F238E27FC236}">
                <a16:creationId xmlns:a16="http://schemas.microsoft.com/office/drawing/2014/main" id="{A78BDF1A-C7B7-44FB-A6EB-D262664D18EC}"/>
              </a:ext>
            </a:extLst>
          </p:cNvPr>
          <p:cNvPicPr>
            <a:picLocks noChangeAspect="1"/>
          </p:cNvPicPr>
          <p:nvPr/>
        </p:nvPicPr>
        <p:blipFill>
          <a:blip r:embed="rId4"/>
          <a:stretch>
            <a:fillRect/>
          </a:stretch>
        </p:blipFill>
        <p:spPr>
          <a:xfrm>
            <a:off x="6880194" y="4291541"/>
            <a:ext cx="2646501" cy="1602603"/>
          </a:xfrm>
          <a:prstGeom prst="rect">
            <a:avLst/>
          </a:prstGeom>
        </p:spPr>
      </p:pic>
    </p:spTree>
    <p:extLst>
      <p:ext uri="{BB962C8B-B14F-4D97-AF65-F5344CB8AC3E}">
        <p14:creationId xmlns:p14="http://schemas.microsoft.com/office/powerpoint/2010/main" val="2385466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Interfaces / Limb</a:t>
            </a:r>
            <a:endParaRPr lang="en-GB" dirty="0">
              <a:latin typeface="Segoe UI" panose="020B0502040204020203" pitchFamily="34" charset="0"/>
              <a:cs typeface="Segoe UI" panose="020B0502040204020203" pitchFamily="34" charset="0"/>
            </a:endParaRPr>
          </a:p>
        </p:txBody>
      </p:sp>
      <p:sp>
        <p:nvSpPr>
          <p:cNvPr id="9" name="Rectangle 4">
            <a:extLst>
              <a:ext uri="{FF2B5EF4-FFF2-40B4-BE49-F238E27FC236}">
                <a16:creationId xmlns:a16="http://schemas.microsoft.com/office/drawing/2014/main" id="{A5AFC384-0400-4A6F-AFBB-FFF896EDBD30}"/>
              </a:ext>
            </a:extLst>
          </p:cNvPr>
          <p:cNvSpPr/>
          <p:nvPr/>
        </p:nvSpPr>
        <p:spPr>
          <a:xfrm>
            <a:off x="326077" y="1001713"/>
            <a:ext cx="4947260" cy="291220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class </a:t>
            </a:r>
            <a:r>
              <a:rPr lang="en-US" sz="1400" dirty="0" err="1">
                <a:solidFill>
                  <a:srgbClr val="000000"/>
                </a:solidFill>
                <a:latin typeface="Segoe UI" panose="020B0502040204020203" pitchFamily="34" charset="0"/>
                <a:cs typeface="Segoe UI" panose="020B0502040204020203" pitchFamily="34" charset="0"/>
              </a:rPr>
              <a:t>OcafEx_ILimb</a:t>
            </a:r>
            <a:r>
              <a:rPr lang="en-US" sz="1400" dirty="0">
                <a:solidFill>
                  <a:srgbClr val="000000"/>
                </a:solidFill>
                <a:latin typeface="Segoe UI" panose="020B0502040204020203" pitchFamily="34" charset="0"/>
                <a:cs typeface="Segoe UI" panose="020B0502040204020203" pitchFamily="34" charset="0"/>
              </a:rPr>
              <a:t> inheriting from </a:t>
            </a:r>
            <a:r>
              <a:rPr lang="en-US" sz="1400" dirty="0" err="1">
                <a:solidFill>
                  <a:srgbClr val="000000"/>
                </a:solidFill>
                <a:latin typeface="Segoe UI" panose="020B0502040204020203" pitchFamily="34" charset="0"/>
                <a:cs typeface="Segoe UI" panose="020B0502040204020203" pitchFamily="34" charset="0"/>
              </a:rPr>
              <a:t>OcafEx_IObject</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Provide accessors for:</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mesh as </a:t>
            </a:r>
            <a:r>
              <a:rPr lang="en-US" sz="1400" dirty="0" err="1">
                <a:solidFill>
                  <a:srgbClr val="000000"/>
                </a:solidFill>
                <a:latin typeface="Segoe UI" panose="020B0502040204020203" pitchFamily="34" charset="0"/>
                <a:cs typeface="Segoe UI" panose="020B0502040204020203" pitchFamily="34" charset="0"/>
              </a:rPr>
              <a:t>Poly_Triangulation</a:t>
            </a:r>
            <a:r>
              <a:rPr lang="en-US" sz="1400" dirty="0">
                <a:solidFill>
                  <a:srgbClr val="000000"/>
                </a:solidFill>
                <a:latin typeface="Segoe UI" panose="020B0502040204020203" pitchFamily="34" charset="0"/>
                <a:cs typeface="Segoe UI" panose="020B0502040204020203" pitchFamily="34" charset="0"/>
              </a:rPr>
              <a:t>.</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B-Rep as </a:t>
            </a:r>
            <a:r>
              <a:rPr lang="en-US" sz="1400" dirty="0" err="1">
                <a:solidFill>
                  <a:srgbClr val="000000"/>
                </a:solidFill>
                <a:latin typeface="Segoe UI" panose="020B0502040204020203" pitchFamily="34" charset="0"/>
                <a:cs typeface="Segoe UI" panose="020B0502040204020203" pitchFamily="34" charset="0"/>
              </a:rPr>
              <a:t>TopoDS_Shape</a:t>
            </a:r>
            <a:r>
              <a:rPr lang="en-US" sz="1400" dirty="0">
                <a:solidFill>
                  <a:srgbClr val="000000"/>
                </a:solidFill>
                <a:latin typeface="Segoe UI" panose="020B0502040204020203" pitchFamily="34" charset="0"/>
                <a:cs typeface="Segoe UI" panose="020B0502040204020203" pitchFamily="34" charset="0"/>
              </a:rPr>
              <a:t>.</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transformation as:</a:t>
            </a: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Tx translation along OX axis.</a:t>
            </a: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Ty translation along OY axis.</a:t>
            </a:r>
          </a:p>
          <a:p>
            <a:pPr marL="1243013" lvl="2" indent="-285750">
              <a:lnSpc>
                <a:spcPct val="120000"/>
              </a:lnSpc>
              <a:buClr>
                <a:schemeClr val="tx1"/>
              </a:buClr>
              <a:buFontTx/>
              <a:buChar char="-"/>
            </a:pPr>
            <a:r>
              <a:rPr lang="en-US" sz="1400" dirty="0" err="1">
                <a:solidFill>
                  <a:srgbClr val="000000"/>
                </a:solidFill>
                <a:latin typeface="Segoe UI" panose="020B0502040204020203" pitchFamily="34" charset="0"/>
                <a:cs typeface="Segoe UI" panose="020B0502040204020203" pitchFamily="34" charset="0"/>
              </a:rPr>
              <a:t>Tz</a:t>
            </a:r>
            <a:r>
              <a:rPr lang="en-US" sz="1400" dirty="0">
                <a:solidFill>
                  <a:srgbClr val="000000"/>
                </a:solidFill>
                <a:latin typeface="Segoe UI" panose="020B0502040204020203" pitchFamily="34" charset="0"/>
                <a:cs typeface="Segoe UI" panose="020B0502040204020203" pitchFamily="34" charset="0"/>
              </a:rPr>
              <a:t> translation along OZ axis.</a:t>
            </a:r>
            <a:endParaRPr lang="ru-RU" sz="1400" dirty="0">
              <a:solidFill>
                <a:srgbClr val="000000"/>
              </a:solidFill>
              <a:latin typeface="Segoe UI" panose="020B0502040204020203" pitchFamily="34" charset="0"/>
              <a:cs typeface="Segoe UI" panose="020B0502040204020203" pitchFamily="34" charset="0"/>
            </a:endParaRP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Rx rotation around OX axis.</a:t>
            </a: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Ry rotation around OY axis.</a:t>
            </a:r>
          </a:p>
          <a:p>
            <a:pPr marL="1243013" lvl="2" indent="-285750">
              <a:lnSpc>
                <a:spcPct val="120000"/>
              </a:lnSpc>
              <a:buClr>
                <a:schemeClr val="tx1"/>
              </a:buClr>
              <a:buFontTx/>
              <a:buChar char="-"/>
            </a:pPr>
            <a:r>
              <a:rPr lang="en-US" sz="1400" dirty="0" err="1">
                <a:solidFill>
                  <a:srgbClr val="000000"/>
                </a:solidFill>
                <a:latin typeface="Segoe UI" panose="020B0502040204020203" pitchFamily="34" charset="0"/>
                <a:cs typeface="Segoe UI" panose="020B0502040204020203" pitchFamily="34" charset="0"/>
              </a:rPr>
              <a:t>Rz</a:t>
            </a:r>
            <a:r>
              <a:rPr lang="en-US" sz="1400" dirty="0">
                <a:solidFill>
                  <a:srgbClr val="000000"/>
                </a:solidFill>
                <a:latin typeface="Segoe UI" panose="020B0502040204020203" pitchFamily="34" charset="0"/>
                <a:cs typeface="Segoe UI" panose="020B0502040204020203" pitchFamily="34" charset="0"/>
              </a:rPr>
              <a:t> rotation around OZ axis.</a:t>
            </a:r>
          </a:p>
        </p:txBody>
      </p:sp>
      <p:sp>
        <p:nvSpPr>
          <p:cNvPr id="10" name="Rectangle 8">
            <a:extLst>
              <a:ext uri="{FF2B5EF4-FFF2-40B4-BE49-F238E27FC236}">
                <a16:creationId xmlns:a16="http://schemas.microsoft.com/office/drawing/2014/main" id="{47C2CBF8-FB9C-4F0A-A3DE-C287ED46E145}"/>
              </a:ext>
            </a:extLst>
          </p:cNvPr>
          <p:cNvSpPr/>
          <p:nvPr/>
        </p:nvSpPr>
        <p:spPr>
          <a:xfrm>
            <a:off x="3549275" y="3913920"/>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#12</a:t>
            </a:r>
          </a:p>
        </p:txBody>
      </p:sp>
      <p:sp>
        <p:nvSpPr>
          <p:cNvPr id="11" name="Content Placeholder 2">
            <a:extLst>
              <a:ext uri="{FF2B5EF4-FFF2-40B4-BE49-F238E27FC236}">
                <a16:creationId xmlns:a16="http://schemas.microsoft.com/office/drawing/2014/main" id="{BC5A353A-C802-4029-A44E-381E87B8714F}"/>
              </a:ext>
            </a:extLst>
          </p:cNvPr>
          <p:cNvSpPr txBox="1">
            <a:spLocks/>
          </p:cNvSpPr>
          <p:nvPr/>
        </p:nvSpPr>
        <p:spPr bwMode="auto">
          <a:xfrm>
            <a:off x="447674" y="4280928"/>
            <a:ext cx="9237863" cy="2279264"/>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fontScale="77500" lnSpcReduction="200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Guide lines: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Do not forget that in setter methods it is necessary to check whether the corresponding attribute already exists. If so, it should not be set again.</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Interface objects “understand” the underlying storage scheme for a specific object and encapsulate it for the upper levels of architecture.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You may express an object with an arbitrarily complex sub-hierarchy of labels. For the interface it is basically enough hold only the root label.</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If nested labels are used, it is a good practice to handle their tags via a dedicated </a:t>
            </a:r>
            <a:r>
              <a:rPr lang="en-US" sz="1400" dirty="0" err="1">
                <a:latin typeface="Segoe UI" panose="020B0502040204020203" pitchFamily="34" charset="0"/>
                <a:cs typeface="Segoe UI" panose="020B0502040204020203" pitchFamily="34" charset="0"/>
              </a:rPr>
              <a:t>enum</a:t>
            </a:r>
            <a:r>
              <a:rPr lang="en-US" sz="1400" dirty="0">
                <a:latin typeface="Segoe UI" panose="020B0502040204020203" pitchFamily="34" charset="0"/>
                <a:cs typeface="Segoe UI" panose="020B0502040204020203" pitchFamily="34" charset="0"/>
              </a:rPr>
              <a:t> declared in the interface class.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TDataXtd_Triangulation</a:t>
            </a:r>
            <a:r>
              <a:rPr lang="en-US" sz="1400" dirty="0">
                <a:latin typeface="Segoe UI" panose="020B0502040204020203" pitchFamily="34" charset="0"/>
                <a:cs typeface="Segoe UI" panose="020B0502040204020203" pitchFamily="34" charset="0"/>
              </a:rPr>
              <a:t> to store mesh.</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TNaming_Builder</a:t>
            </a:r>
            <a:r>
              <a:rPr lang="en-US" sz="1400" dirty="0">
                <a:latin typeface="Segoe UI" panose="020B0502040204020203" pitchFamily="34" charset="0"/>
                <a:cs typeface="Segoe UI" panose="020B0502040204020203" pitchFamily="34" charset="0"/>
              </a:rPr>
              <a:t> (its Generated() method) from the topological (persistent) naming package to store shape.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TDataStd_RealArray</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to store transformation components.</a:t>
            </a:r>
          </a:p>
        </p:txBody>
      </p:sp>
      <p:sp>
        <p:nvSpPr>
          <p:cNvPr id="12" name="Rectangle 4">
            <a:extLst>
              <a:ext uri="{FF2B5EF4-FFF2-40B4-BE49-F238E27FC236}">
                <a16:creationId xmlns:a16="http://schemas.microsoft.com/office/drawing/2014/main" id="{6C1A9022-9251-4CC4-B674-F53E2A336EBC}"/>
              </a:ext>
            </a:extLst>
          </p:cNvPr>
          <p:cNvSpPr/>
          <p:nvPr/>
        </p:nvSpPr>
        <p:spPr>
          <a:xfrm>
            <a:off x="5432217" y="1001712"/>
            <a:ext cx="4253321"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Limb object on label 0:2 as 0:1 (main) is occupied by previous exercises.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low-level labels and attributes are now hidden behind a more object-oriented interface like </a:t>
            </a:r>
            <a:r>
              <a:rPr lang="en-US" sz="1400" dirty="0" err="1">
                <a:solidFill>
                  <a:srgbClr val="000000"/>
                </a:solidFill>
                <a:latin typeface="Segoe UI" panose="020B0502040204020203" pitchFamily="34" charset="0"/>
                <a:cs typeface="Segoe UI" panose="020B0502040204020203" pitchFamily="34" charset="0"/>
              </a:rPr>
              <a:t>SetMesh</a:t>
            </a:r>
            <a:r>
              <a:rPr lang="en-US" sz="1400" dirty="0">
                <a:solidFill>
                  <a:srgbClr val="000000"/>
                </a:solidFill>
                <a:latin typeface="Segoe UI" panose="020B0502040204020203" pitchFamily="34" charset="0"/>
                <a:cs typeface="Segoe UI" panose="020B0502040204020203" pitchFamily="34" charset="0"/>
              </a:rPr>
              <a:t>(), </a:t>
            </a:r>
            <a:r>
              <a:rPr lang="en-US" sz="1400" dirty="0" err="1">
                <a:solidFill>
                  <a:srgbClr val="000000"/>
                </a:solidFill>
                <a:latin typeface="Segoe UI" panose="020B0502040204020203" pitchFamily="34" charset="0"/>
                <a:cs typeface="Segoe UI" panose="020B0502040204020203" pitchFamily="34" charset="0"/>
              </a:rPr>
              <a:t>SetTransform</a:t>
            </a:r>
            <a:r>
              <a:rPr lang="en-US" sz="1400" dirty="0">
                <a:solidFill>
                  <a:srgbClr val="000000"/>
                </a:solidFill>
                <a:latin typeface="Segoe UI" panose="020B0502040204020203" pitchFamily="34" charset="0"/>
                <a:cs typeface="Segoe UI" panose="020B0502040204020203" pitchFamily="34" charset="0"/>
              </a:rPr>
              <a:t>(), etc.</a:t>
            </a:r>
          </a:p>
        </p:txBody>
      </p:sp>
      <p:sp>
        <p:nvSpPr>
          <p:cNvPr id="13" name="Rectangle 8">
            <a:extLst>
              <a:ext uri="{FF2B5EF4-FFF2-40B4-BE49-F238E27FC236}">
                <a16:creationId xmlns:a16="http://schemas.microsoft.com/office/drawing/2014/main" id="{06A4B5E0-95C7-470A-9567-23956BC42F6B}"/>
              </a:ext>
            </a:extLst>
          </p:cNvPr>
          <p:cNvSpPr/>
          <p:nvPr/>
        </p:nvSpPr>
        <p:spPr>
          <a:xfrm>
            <a:off x="7961475" y="2362726"/>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#13</a:t>
            </a:r>
          </a:p>
        </p:txBody>
      </p:sp>
      <p:pic>
        <p:nvPicPr>
          <p:cNvPr id="14" name="Рисунок 13">
            <a:extLst>
              <a:ext uri="{FF2B5EF4-FFF2-40B4-BE49-F238E27FC236}">
                <a16:creationId xmlns:a16="http://schemas.microsoft.com/office/drawing/2014/main" id="{359D985D-E4BD-4B57-8A64-728A0CFBD64B}"/>
              </a:ext>
            </a:extLst>
          </p:cNvPr>
          <p:cNvPicPr>
            <a:picLocks noChangeAspect="1"/>
          </p:cNvPicPr>
          <p:nvPr/>
        </p:nvPicPr>
        <p:blipFill>
          <a:blip r:embed="rId3"/>
          <a:stretch>
            <a:fillRect/>
          </a:stretch>
        </p:blipFill>
        <p:spPr>
          <a:xfrm>
            <a:off x="6585285" y="2868088"/>
            <a:ext cx="2752381" cy="1257143"/>
          </a:xfrm>
          <a:prstGeom prst="rect">
            <a:avLst/>
          </a:prstGeom>
        </p:spPr>
      </p:pic>
    </p:spTree>
    <p:extLst>
      <p:ext uri="{BB962C8B-B14F-4D97-AF65-F5344CB8AC3E}">
        <p14:creationId xmlns:p14="http://schemas.microsoft.com/office/powerpoint/2010/main" val="339180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Training contents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591849"/>
          </a:xfrm>
        </p:spPr>
        <p:txBody>
          <a:bodyPr>
            <a:normAutofit/>
          </a:bodyPr>
          <a:lstStyle/>
          <a:p>
            <a:pPr>
              <a:lnSpc>
                <a:spcPct val="120000"/>
              </a:lnSpc>
              <a:buFontTx/>
              <a:buChar char="-"/>
            </a:pPr>
            <a:r>
              <a:rPr lang="en-US" sz="2000" dirty="0">
                <a:latin typeface="Segoe UI" panose="020B0502040204020203" pitchFamily="34" charset="0"/>
                <a:cs typeface="Segoe UI" panose="020B0502040204020203" pitchFamily="34" charset="0"/>
              </a:rPr>
              <a:t>OCAF fundamentals</a:t>
            </a:r>
          </a:p>
          <a:p>
            <a:pPr>
              <a:lnSpc>
                <a:spcPct val="120000"/>
              </a:lnSpc>
              <a:buFontTx/>
              <a:buChar char="-"/>
            </a:pPr>
            <a:r>
              <a:rPr lang="en-US" sz="2000" dirty="0">
                <a:latin typeface="Segoe UI" panose="020B0502040204020203" pitchFamily="34" charset="0"/>
                <a:cs typeface="Segoe UI" panose="020B0502040204020203" pitchFamily="34" charset="0"/>
              </a:rPr>
              <a:t>Object interfaces</a:t>
            </a:r>
          </a:p>
          <a:p>
            <a:pPr>
              <a:lnSpc>
                <a:spcPct val="120000"/>
              </a:lnSpc>
              <a:buFontTx/>
              <a:buChar char="-"/>
            </a:pPr>
            <a:r>
              <a:rPr lang="en-US" sz="2000" dirty="0">
                <a:latin typeface="Segoe UI" panose="020B0502040204020203" pitchFamily="34" charset="0"/>
                <a:cs typeface="Segoe UI" panose="020B0502040204020203" pitchFamily="34" charset="0"/>
              </a:rPr>
              <a:t>Custom attributes</a:t>
            </a:r>
          </a:p>
        </p:txBody>
      </p:sp>
    </p:spTree>
    <p:extLst>
      <p:ext uri="{BB962C8B-B14F-4D97-AF65-F5344CB8AC3E}">
        <p14:creationId xmlns:p14="http://schemas.microsoft.com/office/powerpoint/2010/main" val="9783027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Interfaces / Socket</a:t>
            </a:r>
            <a:endParaRPr lang="en-GB" dirty="0">
              <a:latin typeface="Segoe UI" panose="020B0502040204020203" pitchFamily="34" charset="0"/>
              <a:cs typeface="Segoe UI" panose="020B0502040204020203" pitchFamily="34" charset="0"/>
            </a:endParaRPr>
          </a:p>
        </p:txBody>
      </p:sp>
      <p:sp>
        <p:nvSpPr>
          <p:cNvPr id="9" name="Rectangle 4">
            <a:extLst>
              <a:ext uri="{FF2B5EF4-FFF2-40B4-BE49-F238E27FC236}">
                <a16:creationId xmlns:a16="http://schemas.microsoft.com/office/drawing/2014/main" id="{A5AFC384-0400-4A6F-AFBB-FFF896EDBD30}"/>
              </a:ext>
            </a:extLst>
          </p:cNvPr>
          <p:cNvSpPr/>
          <p:nvPr/>
        </p:nvSpPr>
        <p:spPr>
          <a:xfrm>
            <a:off x="326077" y="1001713"/>
            <a:ext cx="7921278" cy="1619546"/>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class </a:t>
            </a:r>
            <a:r>
              <a:rPr lang="en-US" sz="1400" dirty="0" err="1">
                <a:solidFill>
                  <a:srgbClr val="000000"/>
                </a:solidFill>
                <a:latin typeface="Segoe UI" panose="020B0502040204020203" pitchFamily="34" charset="0"/>
                <a:cs typeface="Segoe UI" panose="020B0502040204020203" pitchFamily="34" charset="0"/>
              </a:rPr>
              <a:t>OcafEx_ISocket</a:t>
            </a:r>
            <a:r>
              <a:rPr lang="en-US" sz="1400" dirty="0">
                <a:solidFill>
                  <a:srgbClr val="000000"/>
                </a:solidFill>
                <a:latin typeface="Segoe UI" panose="020B0502040204020203" pitchFamily="34" charset="0"/>
                <a:cs typeface="Segoe UI" panose="020B0502040204020203" pitchFamily="34" charset="0"/>
              </a:rPr>
              <a:t> inheriting from </a:t>
            </a:r>
            <a:r>
              <a:rPr lang="en-US" sz="1400" dirty="0" err="1">
                <a:solidFill>
                  <a:srgbClr val="000000"/>
                </a:solidFill>
                <a:latin typeface="Segoe UI" panose="020B0502040204020203" pitchFamily="34" charset="0"/>
                <a:cs typeface="Segoe UI" panose="020B0502040204020203" pitchFamily="34" charset="0"/>
              </a:rPr>
              <a:t>OcafEx_IObject</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Provide accessors for:</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B-Rep as </a:t>
            </a:r>
            <a:r>
              <a:rPr lang="en-US" sz="1400" dirty="0" err="1">
                <a:solidFill>
                  <a:srgbClr val="000000"/>
                </a:solidFill>
                <a:latin typeface="Segoe UI" panose="020B0502040204020203" pitchFamily="34" charset="0"/>
                <a:cs typeface="Segoe UI" panose="020B0502040204020203" pitchFamily="34" charset="0"/>
              </a:rPr>
              <a:t>TopoDS_Shape</a:t>
            </a:r>
            <a:r>
              <a:rPr lang="en-US" sz="1400" dirty="0">
                <a:solidFill>
                  <a:srgbClr val="000000"/>
                </a:solidFill>
                <a:latin typeface="Segoe UI" panose="020B0502040204020203" pitchFamily="34" charset="0"/>
                <a:cs typeface="Segoe UI" panose="020B0502040204020203" pitchFamily="34" charset="0"/>
              </a:rPr>
              <a:t>. Notice that this method can be moved to some intermediate base class (not </a:t>
            </a:r>
            <a:r>
              <a:rPr lang="en-US" sz="1400" dirty="0" err="1">
                <a:solidFill>
                  <a:srgbClr val="000000"/>
                </a:solidFill>
                <a:latin typeface="Segoe UI" panose="020B0502040204020203" pitchFamily="34" charset="0"/>
                <a:cs typeface="Segoe UI" panose="020B0502040204020203" pitchFamily="34" charset="0"/>
              </a:rPr>
              <a:t>IObject</a:t>
            </a:r>
            <a:r>
              <a:rPr lang="en-US" sz="1400" dirty="0">
                <a:solidFill>
                  <a:srgbClr val="000000"/>
                </a:solidFill>
                <a:latin typeface="Segoe UI" panose="020B0502040204020203" pitchFamily="34" charset="0"/>
                <a:cs typeface="Segoe UI" panose="020B0502040204020203" pitchFamily="34" charset="0"/>
              </a:rPr>
              <a:t> because the latter one can be CAD-agnostic).</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reference to the limb.</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Socket object on label 0:3.</a:t>
            </a:r>
          </a:p>
        </p:txBody>
      </p:sp>
      <p:sp>
        <p:nvSpPr>
          <p:cNvPr id="10" name="Rectangle 8">
            <a:extLst>
              <a:ext uri="{FF2B5EF4-FFF2-40B4-BE49-F238E27FC236}">
                <a16:creationId xmlns:a16="http://schemas.microsoft.com/office/drawing/2014/main" id="{47C2CBF8-FB9C-4F0A-A3DE-C287ED46E145}"/>
              </a:ext>
            </a:extLst>
          </p:cNvPr>
          <p:cNvSpPr/>
          <p:nvPr/>
        </p:nvSpPr>
        <p:spPr>
          <a:xfrm>
            <a:off x="6523293" y="2610209"/>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#14</a:t>
            </a:r>
          </a:p>
        </p:txBody>
      </p:sp>
      <p:sp>
        <p:nvSpPr>
          <p:cNvPr id="11" name="Content Placeholder 2">
            <a:extLst>
              <a:ext uri="{FF2B5EF4-FFF2-40B4-BE49-F238E27FC236}">
                <a16:creationId xmlns:a16="http://schemas.microsoft.com/office/drawing/2014/main" id="{BC5A353A-C802-4029-A44E-381E87B8714F}"/>
              </a:ext>
            </a:extLst>
          </p:cNvPr>
          <p:cNvSpPr txBox="1">
            <a:spLocks/>
          </p:cNvSpPr>
          <p:nvPr/>
        </p:nvSpPr>
        <p:spPr bwMode="auto">
          <a:xfrm>
            <a:off x="326077" y="2937093"/>
            <a:ext cx="5606896" cy="2279264"/>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Guide lines: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Allocate </a:t>
            </a:r>
            <a:r>
              <a:rPr lang="en-US" sz="1400" dirty="0" err="1">
                <a:latin typeface="Segoe UI" panose="020B0502040204020203" pitchFamily="34" charset="0"/>
                <a:cs typeface="Segoe UI" panose="020B0502040204020203" pitchFamily="34" charset="0"/>
              </a:rPr>
              <a:t>OcafEx_ILimb</a:t>
            </a:r>
            <a:r>
              <a:rPr lang="en-US" sz="1400" dirty="0">
                <a:latin typeface="Segoe UI" panose="020B0502040204020203" pitchFamily="34" charset="0"/>
                <a:cs typeface="Segoe UI" panose="020B0502040204020203" pitchFamily="34" charset="0"/>
              </a:rPr>
              <a:t> whenever you need to work with a limb. Notice that “new </a:t>
            </a:r>
            <a:r>
              <a:rPr lang="en-US" sz="1400" dirty="0" err="1">
                <a:latin typeface="Segoe UI" panose="020B0502040204020203" pitchFamily="34" charset="0"/>
                <a:cs typeface="Segoe UI" panose="020B0502040204020203" pitchFamily="34" charset="0"/>
              </a:rPr>
              <a:t>OcafEx_ILimb</a:t>
            </a:r>
            <a:r>
              <a:rPr lang="en-US" sz="1400" dirty="0">
                <a:latin typeface="Segoe UI" panose="020B0502040204020203" pitchFamily="34" charset="0"/>
                <a:cs typeface="Segoe UI" panose="020B0502040204020203" pitchFamily="34" charset="0"/>
              </a:rPr>
              <a:t>” does not create a persistent object. It rather creates an interface.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smart pointers for the interface objects to avoid any memory leaks.</a:t>
            </a:r>
          </a:p>
        </p:txBody>
      </p:sp>
      <p:pic>
        <p:nvPicPr>
          <p:cNvPr id="3" name="Рисунок 2">
            <a:extLst>
              <a:ext uri="{FF2B5EF4-FFF2-40B4-BE49-F238E27FC236}">
                <a16:creationId xmlns:a16="http://schemas.microsoft.com/office/drawing/2014/main" id="{451F758C-A768-47B5-A225-3BD90E33279D}"/>
              </a:ext>
            </a:extLst>
          </p:cNvPr>
          <p:cNvPicPr>
            <a:picLocks noChangeAspect="1"/>
          </p:cNvPicPr>
          <p:nvPr/>
        </p:nvPicPr>
        <p:blipFill>
          <a:blip r:embed="rId3"/>
          <a:stretch>
            <a:fillRect/>
          </a:stretch>
        </p:blipFill>
        <p:spPr>
          <a:xfrm>
            <a:off x="6156054" y="3123803"/>
            <a:ext cx="2638095" cy="1800000"/>
          </a:xfrm>
          <a:prstGeom prst="rect">
            <a:avLst/>
          </a:prstGeom>
        </p:spPr>
      </p:pic>
    </p:spTree>
    <p:extLst>
      <p:ext uri="{BB962C8B-B14F-4D97-AF65-F5344CB8AC3E}">
        <p14:creationId xmlns:p14="http://schemas.microsoft.com/office/powerpoint/2010/main" val="22697545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ru-RU" dirty="0">
                <a:latin typeface="Segoe UI" panose="020B0502040204020203" pitchFamily="34" charset="0"/>
                <a:cs typeface="Segoe UI" panose="020B0502040204020203" pitchFamily="34" charset="0"/>
              </a:rPr>
              <a:t>С</a:t>
            </a:r>
            <a:r>
              <a:rPr lang="en-US" dirty="0" err="1">
                <a:latin typeface="Segoe UI" panose="020B0502040204020203" pitchFamily="34" charset="0"/>
                <a:cs typeface="Segoe UI" panose="020B0502040204020203" pitchFamily="34" charset="0"/>
              </a:rPr>
              <a:t>ustom</a:t>
            </a:r>
            <a:r>
              <a:rPr lang="en-US" dirty="0">
                <a:latin typeface="Segoe UI" panose="020B0502040204020203" pitchFamily="34" charset="0"/>
                <a:cs typeface="Segoe UI" panose="020B0502040204020203" pitchFamily="34" charset="0"/>
              </a:rPr>
              <a:t> attribute</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346683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Motivation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6" y="905933"/>
            <a:ext cx="7000690" cy="3160040"/>
          </a:xfrm>
        </p:spPr>
        <p:txBody>
          <a:bodyPr>
            <a:normAutofit fontScale="92500" lnSpcReduction="20000"/>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Custom attributes are used in the following situations:</a:t>
            </a:r>
          </a:p>
          <a:p>
            <a:pPr marL="342900" indent="-342900">
              <a:lnSpc>
                <a:spcPct val="120000"/>
              </a:lnSpc>
              <a:buClr>
                <a:schemeClr val="tx1"/>
              </a:buClr>
              <a:buAutoNum type="arabicPeriod"/>
            </a:pPr>
            <a:r>
              <a:rPr lang="en-US" sz="1400" dirty="0">
                <a:latin typeface="Segoe UI" panose="020B0502040204020203" pitchFamily="34" charset="0"/>
                <a:cs typeface="Segoe UI" panose="020B0502040204020203" pitchFamily="34" charset="0"/>
              </a:rPr>
              <a:t>You want to reduce complexity of labels hierarchy (relevant for projects with large amount of data).</a:t>
            </a:r>
          </a:p>
          <a:p>
            <a:pPr marL="342900" indent="-342900">
              <a:lnSpc>
                <a:spcPct val="120000"/>
              </a:lnSpc>
              <a:buClr>
                <a:schemeClr val="tx1"/>
              </a:buClr>
              <a:buAutoNum type="arabicPeriod"/>
            </a:pPr>
            <a:r>
              <a:rPr lang="en-US" sz="1400" dirty="0">
                <a:latin typeface="Segoe UI" panose="020B0502040204020203" pitchFamily="34" charset="0"/>
                <a:cs typeface="Segoe UI" panose="020B0502040204020203" pitchFamily="34" charset="0"/>
              </a:rPr>
              <a:t>Your specific data is not easily mapped to standard attributes. Few examples:</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Attributed Adjacency Graph.</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Bounding Volume Hierarchy.</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Naming service for parametric modeling.</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Note: </a:t>
            </a:r>
            <a:r>
              <a:rPr lang="en-US" sz="1400" dirty="0">
                <a:latin typeface="Segoe UI" panose="020B0502040204020203" pitchFamily="34" charset="0"/>
                <a:cs typeface="Segoe UI" panose="020B0502040204020203" pitchFamily="34" charset="0"/>
              </a:rPr>
              <a:t>even though custom attributes can be designed at high level of abstraction, the lack of encapsulation power in attributes should not be an issue: you should anyway encapsulate in the interfaces (DAO)!</a:t>
            </a:r>
          </a:p>
        </p:txBody>
      </p:sp>
      <p:sp>
        <p:nvSpPr>
          <p:cNvPr id="18" name="AutoShape 2">
            <a:extLst>
              <a:ext uri="{FF2B5EF4-FFF2-40B4-BE49-F238E27FC236}">
                <a16:creationId xmlns:a16="http://schemas.microsoft.com/office/drawing/2014/main" id="{596E692B-7E36-40A4-9C4F-74E65CB8BD68}"/>
              </a:ext>
            </a:extLst>
          </p:cNvPr>
          <p:cNvSpPr>
            <a:spLocks noChangeArrowheads="1"/>
          </p:cNvSpPr>
          <p:nvPr/>
        </p:nvSpPr>
        <p:spPr bwMode="auto">
          <a:xfrm>
            <a:off x="2244017" y="4268035"/>
            <a:ext cx="1386951" cy="514906"/>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Acceleration</a:t>
            </a:r>
            <a:br>
              <a:rPr lang="ru-RU" sz="1200" i="0" dirty="0">
                <a:solidFill>
                  <a:srgbClr val="000000"/>
                </a:solidFill>
                <a:latin typeface="Segoe UI" panose="020B0502040204020203" pitchFamily="34" charset="0"/>
                <a:cs typeface="Segoe UI" panose="020B0502040204020203" pitchFamily="34" charset="0"/>
              </a:rPr>
            </a:br>
            <a:r>
              <a:rPr lang="en-US" sz="1200" i="0" dirty="0">
                <a:solidFill>
                  <a:srgbClr val="000000"/>
                </a:solidFill>
                <a:latin typeface="Segoe UI" panose="020B0502040204020203" pitchFamily="34" charset="0"/>
                <a:cs typeface="Segoe UI" panose="020B0502040204020203" pitchFamily="34" charset="0"/>
              </a:rPr>
              <a:t>Structures</a:t>
            </a:r>
          </a:p>
        </p:txBody>
      </p:sp>
      <p:sp>
        <p:nvSpPr>
          <p:cNvPr id="19" name="AutoShape 3">
            <a:extLst>
              <a:ext uri="{FF2B5EF4-FFF2-40B4-BE49-F238E27FC236}">
                <a16:creationId xmlns:a16="http://schemas.microsoft.com/office/drawing/2014/main" id="{9528B4AD-CAB1-4D87-8483-C0B4D6578DF1}"/>
              </a:ext>
            </a:extLst>
          </p:cNvPr>
          <p:cNvSpPr>
            <a:spLocks noChangeArrowheads="1"/>
          </p:cNvSpPr>
          <p:nvPr/>
        </p:nvSpPr>
        <p:spPr bwMode="auto">
          <a:xfrm>
            <a:off x="1496396" y="5060683"/>
            <a:ext cx="1020934" cy="514906"/>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sz="1200" i="0">
                <a:solidFill>
                  <a:srgbClr val="000000"/>
                </a:solidFill>
                <a:latin typeface="Segoe UI" panose="020B0502040204020203" pitchFamily="34" charset="0"/>
                <a:cs typeface="Segoe UI" panose="020B0502040204020203" pitchFamily="34" charset="0"/>
              </a:rPr>
              <a:t> </a:t>
            </a:r>
            <a:r>
              <a:rPr lang="en-US" sz="1200" i="0">
                <a:solidFill>
                  <a:srgbClr val="000000"/>
                </a:solidFill>
                <a:latin typeface="Segoe UI" panose="020B0502040204020203" pitchFamily="34" charset="0"/>
                <a:cs typeface="Segoe UI" panose="020B0502040204020203" pitchFamily="34" charset="0"/>
              </a:rPr>
              <a:t>Spatial</a:t>
            </a:r>
            <a:br>
              <a:rPr lang="ru-RU" sz="1200" i="0">
                <a:solidFill>
                  <a:srgbClr val="000000"/>
                </a:solidFill>
                <a:latin typeface="Segoe UI" panose="020B0502040204020203" pitchFamily="34" charset="0"/>
                <a:cs typeface="Segoe UI" panose="020B0502040204020203" pitchFamily="34" charset="0"/>
              </a:rPr>
            </a:br>
            <a:r>
              <a:rPr lang="en-US" sz="1200" i="0">
                <a:solidFill>
                  <a:srgbClr val="000000"/>
                </a:solidFill>
                <a:latin typeface="Segoe UI" panose="020B0502040204020203" pitchFamily="34" charset="0"/>
                <a:cs typeface="Segoe UI" panose="020B0502040204020203" pitchFamily="34" charset="0"/>
              </a:rPr>
              <a:t>Hierarchies</a:t>
            </a:r>
          </a:p>
        </p:txBody>
      </p:sp>
      <p:sp>
        <p:nvSpPr>
          <p:cNvPr id="20" name="AutoShape 4">
            <a:extLst>
              <a:ext uri="{FF2B5EF4-FFF2-40B4-BE49-F238E27FC236}">
                <a16:creationId xmlns:a16="http://schemas.microsoft.com/office/drawing/2014/main" id="{B3C1195D-A2FF-4DDC-B32E-D059BF74765A}"/>
              </a:ext>
            </a:extLst>
          </p:cNvPr>
          <p:cNvSpPr>
            <a:spLocks noChangeArrowheads="1"/>
          </p:cNvSpPr>
          <p:nvPr/>
        </p:nvSpPr>
        <p:spPr bwMode="auto">
          <a:xfrm>
            <a:off x="3627314" y="5060682"/>
            <a:ext cx="1020933" cy="514906"/>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sz="1200" i="0" dirty="0">
                <a:solidFill>
                  <a:srgbClr val="000000"/>
                </a:solidFill>
                <a:latin typeface="Segoe UI" panose="020B0502040204020203" pitchFamily="34" charset="0"/>
                <a:cs typeface="Segoe UI" panose="020B0502040204020203" pitchFamily="34" charset="0"/>
              </a:rPr>
              <a:t> </a:t>
            </a:r>
            <a:r>
              <a:rPr lang="en-US" sz="1200" i="0" dirty="0">
                <a:solidFill>
                  <a:srgbClr val="000000"/>
                </a:solidFill>
                <a:latin typeface="Segoe UI" panose="020B0502040204020203" pitchFamily="34" charset="0"/>
                <a:cs typeface="Segoe UI" panose="020B0502040204020203" pitchFamily="34" charset="0"/>
              </a:rPr>
              <a:t>Object</a:t>
            </a:r>
            <a:br>
              <a:rPr lang="ru-RU" sz="1200" i="0" dirty="0">
                <a:solidFill>
                  <a:srgbClr val="000000"/>
                </a:solidFill>
                <a:latin typeface="Segoe UI" panose="020B0502040204020203" pitchFamily="34" charset="0"/>
                <a:cs typeface="Segoe UI" panose="020B0502040204020203" pitchFamily="34" charset="0"/>
              </a:rPr>
            </a:br>
            <a:r>
              <a:rPr lang="en-US" sz="1200" i="0" dirty="0">
                <a:solidFill>
                  <a:srgbClr val="000000"/>
                </a:solidFill>
                <a:latin typeface="Segoe UI" panose="020B0502040204020203" pitchFamily="34" charset="0"/>
                <a:cs typeface="Segoe UI" panose="020B0502040204020203" pitchFamily="34" charset="0"/>
              </a:rPr>
              <a:t>Hierarchies</a:t>
            </a:r>
          </a:p>
        </p:txBody>
      </p:sp>
      <p:cxnSp>
        <p:nvCxnSpPr>
          <p:cNvPr id="21" name="AutoShape 5">
            <a:extLst>
              <a:ext uri="{FF2B5EF4-FFF2-40B4-BE49-F238E27FC236}">
                <a16:creationId xmlns:a16="http://schemas.microsoft.com/office/drawing/2014/main" id="{ED0D4B6E-BD60-41E9-AC82-215F5CEC7CF4}"/>
              </a:ext>
            </a:extLst>
          </p:cNvPr>
          <p:cNvCxnSpPr>
            <a:cxnSpLocks noChangeShapeType="1"/>
            <a:stCxn id="18" idx="1"/>
            <a:endCxn id="19" idx="0"/>
          </p:cNvCxnSpPr>
          <p:nvPr/>
        </p:nvCxnSpPr>
        <p:spPr bwMode="auto">
          <a:xfrm rot="10800000" flipV="1">
            <a:off x="2006863" y="4525487"/>
            <a:ext cx="237154" cy="535195"/>
          </a:xfrm>
          <a:prstGeom prst="bentConnector2">
            <a:avLst/>
          </a:prstGeom>
          <a:noFill/>
          <a:ln w="12700" cap="flat">
            <a:solidFill>
              <a:schemeClr val="tx1"/>
            </a:solidFill>
            <a:round/>
            <a:headEnd/>
            <a:tailEnd type="triangle" w="med" len="med"/>
          </a:ln>
          <a:effectLst/>
        </p:spPr>
      </p:cxnSp>
      <p:cxnSp>
        <p:nvCxnSpPr>
          <p:cNvPr id="22" name="AutoShape 6">
            <a:extLst>
              <a:ext uri="{FF2B5EF4-FFF2-40B4-BE49-F238E27FC236}">
                <a16:creationId xmlns:a16="http://schemas.microsoft.com/office/drawing/2014/main" id="{CF2B8927-5C02-4203-BF11-D3E374903D09}"/>
              </a:ext>
            </a:extLst>
          </p:cNvPr>
          <p:cNvCxnSpPr>
            <a:cxnSpLocks noChangeShapeType="1"/>
            <a:stCxn id="18" idx="3"/>
            <a:endCxn id="20" idx="0"/>
          </p:cNvCxnSpPr>
          <p:nvPr/>
        </p:nvCxnSpPr>
        <p:spPr bwMode="auto">
          <a:xfrm>
            <a:off x="3630968" y="4525488"/>
            <a:ext cx="506813" cy="535194"/>
          </a:xfrm>
          <a:prstGeom prst="bentConnector2">
            <a:avLst/>
          </a:prstGeom>
          <a:noFill/>
          <a:ln w="12700" cap="flat">
            <a:solidFill>
              <a:schemeClr val="tx1"/>
            </a:solidFill>
            <a:round/>
            <a:headEnd/>
            <a:tailEnd type="triangle" w="med" len="med"/>
          </a:ln>
          <a:effectLst/>
        </p:spPr>
      </p:cxnSp>
      <p:sp>
        <p:nvSpPr>
          <p:cNvPr id="23" name="AutoShape 7">
            <a:extLst>
              <a:ext uri="{FF2B5EF4-FFF2-40B4-BE49-F238E27FC236}">
                <a16:creationId xmlns:a16="http://schemas.microsoft.com/office/drawing/2014/main" id="{E13DEC7D-FB6D-4A15-BEE6-FFACD625226C}"/>
              </a:ext>
            </a:extLst>
          </p:cNvPr>
          <p:cNvSpPr>
            <a:spLocks noChangeArrowheads="1"/>
          </p:cNvSpPr>
          <p:nvPr/>
        </p:nvSpPr>
        <p:spPr bwMode="auto">
          <a:xfrm>
            <a:off x="292028" y="5873622"/>
            <a:ext cx="1103672"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Uniform Grid</a:t>
            </a:r>
          </a:p>
        </p:txBody>
      </p:sp>
      <p:sp>
        <p:nvSpPr>
          <p:cNvPr id="24" name="AutoShape 8">
            <a:extLst>
              <a:ext uri="{FF2B5EF4-FFF2-40B4-BE49-F238E27FC236}">
                <a16:creationId xmlns:a16="http://schemas.microsoft.com/office/drawing/2014/main" id="{EE2D3A38-98BB-445D-968D-7355284D4E96}"/>
              </a:ext>
            </a:extLst>
          </p:cNvPr>
          <p:cNvSpPr>
            <a:spLocks noChangeArrowheads="1"/>
          </p:cNvSpPr>
          <p:nvPr/>
        </p:nvSpPr>
        <p:spPr bwMode="auto">
          <a:xfrm>
            <a:off x="1561291" y="5873621"/>
            <a:ext cx="891144"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a:solidFill>
                  <a:srgbClr val="000000"/>
                </a:solidFill>
                <a:latin typeface="Segoe UI" panose="020B0502040204020203" pitchFamily="34" charset="0"/>
                <a:cs typeface="Segoe UI" panose="020B0502040204020203" pitchFamily="34" charset="0"/>
              </a:rPr>
              <a:t>Octree</a:t>
            </a:r>
          </a:p>
        </p:txBody>
      </p:sp>
      <p:sp>
        <p:nvSpPr>
          <p:cNvPr id="25" name="AutoShape 9">
            <a:extLst>
              <a:ext uri="{FF2B5EF4-FFF2-40B4-BE49-F238E27FC236}">
                <a16:creationId xmlns:a16="http://schemas.microsoft.com/office/drawing/2014/main" id="{C42887C5-925F-49D4-8B31-24F9E0A307BF}"/>
              </a:ext>
            </a:extLst>
          </p:cNvPr>
          <p:cNvSpPr>
            <a:spLocks noChangeArrowheads="1"/>
          </p:cNvSpPr>
          <p:nvPr/>
        </p:nvSpPr>
        <p:spPr bwMode="auto">
          <a:xfrm>
            <a:off x="2612825" y="5873621"/>
            <a:ext cx="891144"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K-D tree</a:t>
            </a:r>
          </a:p>
        </p:txBody>
      </p:sp>
      <p:cxnSp>
        <p:nvCxnSpPr>
          <p:cNvPr id="26" name="AutoShape 10">
            <a:extLst>
              <a:ext uri="{FF2B5EF4-FFF2-40B4-BE49-F238E27FC236}">
                <a16:creationId xmlns:a16="http://schemas.microsoft.com/office/drawing/2014/main" id="{F3B4BD87-3D5B-4D91-9255-A841CEAD4233}"/>
              </a:ext>
            </a:extLst>
          </p:cNvPr>
          <p:cNvCxnSpPr>
            <a:cxnSpLocks noChangeShapeType="1"/>
            <a:stCxn id="19" idx="1"/>
            <a:endCxn id="23" idx="0"/>
          </p:cNvCxnSpPr>
          <p:nvPr/>
        </p:nvCxnSpPr>
        <p:spPr bwMode="auto">
          <a:xfrm rot="10800000" flipV="1">
            <a:off x="843864" y="5318136"/>
            <a:ext cx="652532" cy="555486"/>
          </a:xfrm>
          <a:prstGeom prst="bentConnector2">
            <a:avLst/>
          </a:prstGeom>
          <a:noFill/>
          <a:ln w="12700" cap="flat">
            <a:solidFill>
              <a:schemeClr val="tx1"/>
            </a:solidFill>
            <a:round/>
            <a:headEnd/>
            <a:tailEnd type="triangle" w="med" len="med"/>
          </a:ln>
          <a:effectLst/>
        </p:spPr>
      </p:cxnSp>
      <p:cxnSp>
        <p:nvCxnSpPr>
          <p:cNvPr id="27" name="AutoShape 11">
            <a:extLst>
              <a:ext uri="{FF2B5EF4-FFF2-40B4-BE49-F238E27FC236}">
                <a16:creationId xmlns:a16="http://schemas.microsoft.com/office/drawing/2014/main" id="{2A4BD999-FFC4-49B9-9BAD-102F65F4326A}"/>
              </a:ext>
            </a:extLst>
          </p:cNvPr>
          <p:cNvCxnSpPr>
            <a:cxnSpLocks noChangeShapeType="1"/>
            <a:stCxn id="19" idx="3"/>
            <a:endCxn id="25" idx="0"/>
          </p:cNvCxnSpPr>
          <p:nvPr/>
        </p:nvCxnSpPr>
        <p:spPr bwMode="auto">
          <a:xfrm>
            <a:off x="2517330" y="5318136"/>
            <a:ext cx="541067" cy="555485"/>
          </a:xfrm>
          <a:prstGeom prst="bentConnector2">
            <a:avLst/>
          </a:prstGeom>
          <a:noFill/>
          <a:ln w="12700" cap="flat">
            <a:solidFill>
              <a:schemeClr val="tx1"/>
            </a:solidFill>
            <a:round/>
            <a:headEnd/>
            <a:tailEnd type="triangle" w="med" len="med"/>
          </a:ln>
          <a:effectLst/>
        </p:spPr>
      </p:cxnSp>
      <p:sp>
        <p:nvSpPr>
          <p:cNvPr id="29" name="AutoShape 13">
            <a:extLst>
              <a:ext uri="{FF2B5EF4-FFF2-40B4-BE49-F238E27FC236}">
                <a16:creationId xmlns:a16="http://schemas.microsoft.com/office/drawing/2014/main" id="{AE10DD36-52BC-491D-966F-A7A049592A72}"/>
              </a:ext>
            </a:extLst>
          </p:cNvPr>
          <p:cNvSpPr>
            <a:spLocks noChangeArrowheads="1"/>
          </p:cNvSpPr>
          <p:nvPr/>
        </p:nvSpPr>
        <p:spPr bwMode="auto">
          <a:xfrm>
            <a:off x="3692208" y="5873621"/>
            <a:ext cx="891144"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BVH</a:t>
            </a:r>
          </a:p>
        </p:txBody>
      </p:sp>
      <p:cxnSp>
        <p:nvCxnSpPr>
          <p:cNvPr id="56" name="Прямая со стрелкой 55">
            <a:extLst>
              <a:ext uri="{FF2B5EF4-FFF2-40B4-BE49-F238E27FC236}">
                <a16:creationId xmlns:a16="http://schemas.microsoft.com/office/drawing/2014/main" id="{9D0104C9-3E5A-4725-AE93-4FD3567C2C74}"/>
              </a:ext>
            </a:extLst>
          </p:cNvPr>
          <p:cNvCxnSpPr>
            <a:cxnSpLocks/>
            <a:stCxn id="19" idx="2"/>
            <a:endCxn id="24" idx="0"/>
          </p:cNvCxnSpPr>
          <p:nvPr/>
        </p:nvCxnSpPr>
        <p:spPr>
          <a:xfrm>
            <a:off x="2006863" y="5575589"/>
            <a:ext cx="0" cy="298032"/>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9" name="Прямая со стрелкой 58">
            <a:extLst>
              <a:ext uri="{FF2B5EF4-FFF2-40B4-BE49-F238E27FC236}">
                <a16:creationId xmlns:a16="http://schemas.microsoft.com/office/drawing/2014/main" id="{0DD6C5C5-A717-4323-A862-C9BA168DA2EE}"/>
              </a:ext>
            </a:extLst>
          </p:cNvPr>
          <p:cNvCxnSpPr>
            <a:cxnSpLocks/>
            <a:stCxn id="20" idx="2"/>
            <a:endCxn id="29" idx="0"/>
          </p:cNvCxnSpPr>
          <p:nvPr/>
        </p:nvCxnSpPr>
        <p:spPr>
          <a:xfrm flipH="1">
            <a:off x="4137780" y="5575588"/>
            <a:ext cx="1" cy="298033"/>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84" name="Рисунок 83">
            <a:extLst>
              <a:ext uri="{FF2B5EF4-FFF2-40B4-BE49-F238E27FC236}">
                <a16:creationId xmlns:a16="http://schemas.microsoft.com/office/drawing/2014/main" id="{479550FE-C61A-47D1-857A-6E0D50D1D63F}"/>
              </a:ext>
            </a:extLst>
          </p:cNvPr>
          <p:cNvPicPr>
            <a:picLocks noChangeAspect="1"/>
          </p:cNvPicPr>
          <p:nvPr/>
        </p:nvPicPr>
        <p:blipFill>
          <a:blip r:embed="rId3"/>
          <a:stretch>
            <a:fillRect/>
          </a:stretch>
        </p:blipFill>
        <p:spPr>
          <a:xfrm>
            <a:off x="4949233" y="4359189"/>
            <a:ext cx="2432374" cy="2016878"/>
          </a:xfrm>
          <a:prstGeom prst="rect">
            <a:avLst/>
          </a:prstGeom>
        </p:spPr>
      </p:pic>
      <p:pic>
        <p:nvPicPr>
          <p:cNvPr id="105" name="Рисунок 104">
            <a:extLst>
              <a:ext uri="{FF2B5EF4-FFF2-40B4-BE49-F238E27FC236}">
                <a16:creationId xmlns:a16="http://schemas.microsoft.com/office/drawing/2014/main" id="{DD63DDE1-F76E-4475-A36D-7FD6D14A24CD}"/>
              </a:ext>
            </a:extLst>
          </p:cNvPr>
          <p:cNvPicPr>
            <a:picLocks noChangeAspect="1"/>
          </p:cNvPicPr>
          <p:nvPr/>
        </p:nvPicPr>
        <p:blipFill>
          <a:blip r:embed="rId4"/>
          <a:stretch>
            <a:fillRect/>
          </a:stretch>
        </p:blipFill>
        <p:spPr>
          <a:xfrm>
            <a:off x="7641015" y="905933"/>
            <a:ext cx="1887649" cy="3701160"/>
          </a:xfrm>
          <a:prstGeom prst="rect">
            <a:avLst/>
          </a:prstGeom>
        </p:spPr>
      </p:pic>
      <p:cxnSp>
        <p:nvCxnSpPr>
          <p:cNvPr id="107" name="Прямая со стрелкой 106">
            <a:extLst>
              <a:ext uri="{FF2B5EF4-FFF2-40B4-BE49-F238E27FC236}">
                <a16:creationId xmlns:a16="http://schemas.microsoft.com/office/drawing/2014/main" id="{3A69FAA2-0A82-4DB0-BFD4-58F110AD2B93}"/>
              </a:ext>
            </a:extLst>
          </p:cNvPr>
          <p:cNvCxnSpPr/>
          <p:nvPr/>
        </p:nvCxnSpPr>
        <p:spPr>
          <a:xfrm>
            <a:off x="4648247" y="6052872"/>
            <a:ext cx="239019"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8" name="Облачко с текстом: прямоугольное 107">
            <a:extLst>
              <a:ext uri="{FF2B5EF4-FFF2-40B4-BE49-F238E27FC236}">
                <a16:creationId xmlns:a16="http://schemas.microsoft.com/office/drawing/2014/main" id="{AB8EBC02-99C7-4844-ABB3-851561CC6212}"/>
              </a:ext>
            </a:extLst>
          </p:cNvPr>
          <p:cNvSpPr/>
          <p:nvPr/>
        </p:nvSpPr>
        <p:spPr>
          <a:xfrm>
            <a:off x="7799559" y="5063218"/>
            <a:ext cx="1722269" cy="532660"/>
          </a:xfrm>
          <a:prstGeom prst="wedgeRectCallout">
            <a:avLst>
              <a:gd name="adj1" fmla="val 7058"/>
              <a:gd name="adj2" fmla="val -10895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50000"/>
                  </a:schemeClr>
                </a:solidFill>
                <a:latin typeface="Segoe UI" panose="020B0502040204020203" pitchFamily="34" charset="0"/>
                <a:cs typeface="Segoe UI" panose="020B0502040204020203" pitchFamily="34" charset="0"/>
              </a:rPr>
              <a:t>Attributed Adjacency Graph (AAG)</a:t>
            </a:r>
            <a:endParaRPr lang="ru-RU" sz="12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87576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Use case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6725481" cy="476057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We will practice customization of OCAF by introducing an attribute to hold Oriented Bounding Box of a mesh. The method can be found in </a:t>
            </a:r>
            <a:r>
              <a:rPr lang="en-US" sz="1400" dirty="0">
                <a:solidFill>
                  <a:srgbClr val="C00000"/>
                </a:solidFill>
                <a:latin typeface="Segoe UI" panose="020B0502040204020203" pitchFamily="34" charset="0"/>
                <a:cs typeface="Segoe UI" panose="020B0502040204020203" pitchFamily="34" charset="0"/>
              </a:rPr>
              <a:t>[Gottschalk S. et al. OBB Tree: A Hierarchical Structure for Rapid Interference Detection // Proc. SIGGRAPH 96. 1996. P. 171-180]</a:t>
            </a:r>
            <a:r>
              <a:rPr lang="en-US" sz="1400" dirty="0">
                <a:latin typeface="Segoe UI" panose="020B0502040204020203" pitchFamily="34" charset="0"/>
                <a:cs typeface="Segoe UI" panose="020B0502040204020203" pitchFamily="34" charset="0"/>
              </a:rPr>
              <a:t>.</a:t>
            </a:r>
            <a:r>
              <a:rPr lang="ru-RU" sz="1400"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It is based on finding eigenvectors of a covariance matrix defined by mesh nodes.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8F50218C-34E9-4FB6-B9B5-99D1F2DA4391}"/>
              </a:ext>
            </a:extLst>
          </p:cNvPr>
          <p:cNvPicPr>
            <a:picLocks noChangeAspect="1"/>
          </p:cNvPicPr>
          <p:nvPr/>
        </p:nvPicPr>
        <p:blipFill>
          <a:blip r:embed="rId3"/>
          <a:stretch>
            <a:fillRect/>
          </a:stretch>
        </p:blipFill>
        <p:spPr>
          <a:xfrm>
            <a:off x="7439496" y="576221"/>
            <a:ext cx="2157265" cy="2616259"/>
          </a:xfrm>
          <a:prstGeom prst="rect">
            <a:avLst/>
          </a:prstGeom>
        </p:spPr>
      </p:pic>
      <p:sp>
        <p:nvSpPr>
          <p:cNvPr id="5" name="Rectangle 4">
            <a:extLst>
              <a:ext uri="{FF2B5EF4-FFF2-40B4-BE49-F238E27FC236}">
                <a16:creationId xmlns:a16="http://schemas.microsoft.com/office/drawing/2014/main" id="{84E2636F-70C0-48BC-A560-3CE28D8AFA14}"/>
              </a:ext>
            </a:extLst>
          </p:cNvPr>
          <p:cNvSpPr/>
          <p:nvPr/>
        </p:nvSpPr>
        <p:spPr>
          <a:xfrm>
            <a:off x="447674" y="2386959"/>
            <a:ext cx="6725480" cy="843949"/>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Check </a:t>
            </a:r>
            <a:r>
              <a:rPr lang="en-US" sz="1400" dirty="0" err="1">
                <a:solidFill>
                  <a:srgbClr val="000000"/>
                </a:solidFill>
                <a:latin typeface="Segoe UI" panose="020B0502040204020203" pitchFamily="34" charset="0"/>
                <a:cs typeface="Segoe UI" panose="020B0502040204020203" pitchFamily="34" charset="0"/>
              </a:rPr>
              <a:t>OcafEx_BuildOBB</a:t>
            </a:r>
            <a:r>
              <a:rPr lang="en-US" sz="1400" dirty="0">
                <a:solidFill>
                  <a:srgbClr val="000000"/>
                </a:solidFill>
                <a:latin typeface="Segoe UI" panose="020B0502040204020203" pitchFamily="34" charset="0"/>
                <a:cs typeface="Segoe UI" panose="020B0502040204020203" pitchFamily="34" charset="0"/>
              </a:rPr>
              <a:t> to see how oriented bounding box is computed for </a:t>
            </a:r>
            <a:r>
              <a:rPr lang="en-US" sz="1400" dirty="0" err="1">
                <a:solidFill>
                  <a:srgbClr val="000000"/>
                </a:solidFill>
                <a:latin typeface="Segoe UI" panose="020B0502040204020203" pitchFamily="34" charset="0"/>
                <a:cs typeface="Segoe UI" panose="020B0502040204020203" pitchFamily="34" charset="0"/>
              </a:rPr>
              <a:t>Poly_Triangulation</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Eigen library is used for linear algebra solvers.</a:t>
            </a:r>
          </a:p>
        </p:txBody>
      </p:sp>
      <p:sp>
        <p:nvSpPr>
          <p:cNvPr id="6" name="Rectangle 8">
            <a:extLst>
              <a:ext uri="{FF2B5EF4-FFF2-40B4-BE49-F238E27FC236}">
                <a16:creationId xmlns:a16="http://schemas.microsoft.com/office/drawing/2014/main" id="{72033725-7174-424A-A80D-3DF49DCBA074}"/>
              </a:ext>
            </a:extLst>
          </p:cNvPr>
          <p:cNvSpPr/>
          <p:nvPr/>
        </p:nvSpPr>
        <p:spPr>
          <a:xfrm>
            <a:off x="5449090" y="3229084"/>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#15</a:t>
            </a:r>
          </a:p>
        </p:txBody>
      </p:sp>
      <p:sp>
        <p:nvSpPr>
          <p:cNvPr id="7" name="Rectangle 4">
            <a:extLst>
              <a:ext uri="{FF2B5EF4-FFF2-40B4-BE49-F238E27FC236}">
                <a16:creationId xmlns:a16="http://schemas.microsoft.com/office/drawing/2014/main" id="{BF838D23-6A07-4972-987D-2B2AC9309E5A}"/>
              </a:ext>
            </a:extLst>
          </p:cNvPr>
          <p:cNvSpPr/>
          <p:nvPr/>
        </p:nvSpPr>
        <p:spPr>
          <a:xfrm>
            <a:off x="447674" y="3734026"/>
            <a:ext cx="6725478"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Import STL triangulation from the file shipped with </a:t>
            </a:r>
            <a:r>
              <a:rPr lang="en-US" sz="1400" dirty="0" err="1">
                <a:solidFill>
                  <a:srgbClr val="000000"/>
                </a:solidFill>
                <a:latin typeface="Segoe UI" panose="020B0502040204020203" pitchFamily="34" charset="0"/>
                <a:cs typeface="Segoe UI" panose="020B0502040204020203" pitchFamily="34" charset="0"/>
              </a:rPr>
              <a:t>OcafEx</a:t>
            </a:r>
            <a:r>
              <a:rPr lang="en-US" sz="1400" dirty="0">
                <a:solidFill>
                  <a:srgbClr val="000000"/>
                </a:solidFill>
                <a:latin typeface="Segoe UI" panose="020B0502040204020203" pitchFamily="34" charset="0"/>
                <a:cs typeface="Segoe UI" panose="020B0502040204020203" pitchFamily="34" charset="0"/>
              </a:rPr>
              <a:t> and store it in Limb. Write your code so that to abort transaction if loading fails.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Use </a:t>
            </a:r>
            <a:r>
              <a:rPr lang="en-US" sz="1400" dirty="0" err="1">
                <a:solidFill>
                  <a:srgbClr val="000000"/>
                </a:solidFill>
                <a:latin typeface="Segoe UI" panose="020B0502040204020203" pitchFamily="34" charset="0"/>
                <a:cs typeface="Segoe UI" panose="020B0502040204020203" pitchFamily="34" charset="0"/>
              </a:rPr>
              <a:t>OcafEx_BuildOBB</a:t>
            </a:r>
            <a:r>
              <a:rPr lang="en-US" sz="1400" dirty="0">
                <a:solidFill>
                  <a:srgbClr val="000000"/>
                </a:solidFill>
                <a:latin typeface="Segoe UI" panose="020B0502040204020203" pitchFamily="34" charset="0"/>
                <a:cs typeface="Segoe UI" panose="020B0502040204020203" pitchFamily="34" charset="0"/>
              </a:rPr>
              <a:t> to get the oriented bounding box.</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Save the obtained solid to STEP file.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Load both STEP file and STL in GUI Workbench for visual check.</a:t>
            </a:r>
          </a:p>
        </p:txBody>
      </p:sp>
      <p:sp>
        <p:nvSpPr>
          <p:cNvPr id="8" name="Rectangle 8">
            <a:extLst>
              <a:ext uri="{FF2B5EF4-FFF2-40B4-BE49-F238E27FC236}">
                <a16:creationId xmlns:a16="http://schemas.microsoft.com/office/drawing/2014/main" id="{EAB5FA85-6400-4A26-915C-CE22F054171A}"/>
              </a:ext>
            </a:extLst>
          </p:cNvPr>
          <p:cNvSpPr/>
          <p:nvPr/>
        </p:nvSpPr>
        <p:spPr>
          <a:xfrm>
            <a:off x="5449090" y="5093216"/>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#16</a:t>
            </a:r>
          </a:p>
        </p:txBody>
      </p:sp>
      <p:sp>
        <p:nvSpPr>
          <p:cNvPr id="9" name="Content Placeholder 2">
            <a:extLst>
              <a:ext uri="{FF2B5EF4-FFF2-40B4-BE49-F238E27FC236}">
                <a16:creationId xmlns:a16="http://schemas.microsoft.com/office/drawing/2014/main" id="{7C41915F-5765-436D-846B-3FBA659B475B}"/>
              </a:ext>
            </a:extLst>
          </p:cNvPr>
          <p:cNvSpPr txBox="1">
            <a:spLocks/>
          </p:cNvSpPr>
          <p:nvPr/>
        </p:nvSpPr>
        <p:spPr bwMode="auto">
          <a:xfrm>
            <a:off x="378016" y="5420100"/>
            <a:ext cx="6795136" cy="1152341"/>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fontScale="92500" lnSpcReduction="100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Guide lines: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RWStl</a:t>
            </a:r>
            <a:r>
              <a:rPr lang="en-US" sz="1400" dirty="0">
                <a:latin typeface="Segoe UI" panose="020B0502040204020203" pitchFamily="34" charset="0"/>
                <a:cs typeface="Segoe UI" panose="020B0502040204020203" pitchFamily="34" charset="0"/>
              </a:rPr>
              <a:t> to read STL file.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STEPControl_Writer</a:t>
            </a:r>
            <a:r>
              <a:rPr lang="en-US" sz="1400" dirty="0">
                <a:latin typeface="Segoe UI" panose="020B0502040204020203" pitchFamily="34" charset="0"/>
                <a:cs typeface="Segoe UI" panose="020B0502040204020203" pitchFamily="34" charset="0"/>
              </a:rPr>
              <a:t> and </a:t>
            </a:r>
            <a:r>
              <a:rPr lang="en-US" sz="1400" dirty="0" err="1">
                <a:latin typeface="Segoe UI" panose="020B0502040204020203" pitchFamily="34" charset="0"/>
                <a:cs typeface="Segoe UI" panose="020B0502040204020203" pitchFamily="34" charset="0"/>
              </a:rPr>
              <a:t>STEPControl_AsIs</a:t>
            </a:r>
            <a:r>
              <a:rPr lang="en-US" sz="1400" dirty="0">
                <a:latin typeface="Segoe UI" panose="020B0502040204020203" pitchFamily="34" charset="0"/>
                <a:cs typeface="Segoe UI" panose="020B0502040204020203" pitchFamily="34" charset="0"/>
              </a:rPr>
              <a:t> mode to save STEP file. The expected status is </a:t>
            </a:r>
            <a:r>
              <a:rPr lang="en-US" sz="1400" dirty="0" err="1">
                <a:latin typeface="Segoe UI" panose="020B0502040204020203" pitchFamily="34" charset="0"/>
                <a:cs typeface="Segoe UI" panose="020B0502040204020203" pitchFamily="34" charset="0"/>
              </a:rPr>
              <a:t>IFSelect_RetDone</a:t>
            </a:r>
            <a:r>
              <a:rPr lang="en-US" sz="1400" dirty="0">
                <a:latin typeface="Segoe UI" panose="020B0502040204020203" pitchFamily="34" charset="0"/>
                <a:cs typeface="Segoe UI" panose="020B0502040204020203" pitchFamily="34" charset="0"/>
              </a:rPr>
              <a:t>.</a:t>
            </a:r>
          </a:p>
        </p:txBody>
      </p:sp>
      <p:pic>
        <p:nvPicPr>
          <p:cNvPr id="10" name="Рисунок 9">
            <a:extLst>
              <a:ext uri="{FF2B5EF4-FFF2-40B4-BE49-F238E27FC236}">
                <a16:creationId xmlns:a16="http://schemas.microsoft.com/office/drawing/2014/main" id="{D607F42B-07B6-4D10-94C2-337D097307FB}"/>
              </a:ext>
            </a:extLst>
          </p:cNvPr>
          <p:cNvPicPr>
            <a:picLocks noChangeAspect="1"/>
          </p:cNvPicPr>
          <p:nvPr/>
        </p:nvPicPr>
        <p:blipFill>
          <a:blip r:embed="rId4"/>
          <a:stretch>
            <a:fillRect/>
          </a:stretch>
        </p:blipFill>
        <p:spPr>
          <a:xfrm>
            <a:off x="7439496" y="3286221"/>
            <a:ext cx="2157265" cy="659507"/>
          </a:xfrm>
          <a:prstGeom prst="rect">
            <a:avLst/>
          </a:prstGeom>
        </p:spPr>
      </p:pic>
    </p:spTree>
    <p:extLst>
      <p:ext uri="{BB962C8B-B14F-4D97-AF65-F5344CB8AC3E}">
        <p14:creationId xmlns:p14="http://schemas.microsoft.com/office/powerpoint/2010/main" val="1311144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Persistence</a:t>
            </a:r>
            <a:endParaRPr lang="en-GB" dirty="0">
              <a:latin typeface="Segoe UI" panose="020B0502040204020203" pitchFamily="34" charset="0"/>
              <a:cs typeface="Segoe UI" panose="020B0502040204020203" pitchFamily="34" charset="0"/>
            </a:endParaRPr>
          </a:p>
        </p:txBody>
      </p:sp>
      <p:sp>
        <p:nvSpPr>
          <p:cNvPr id="9" name="Content Placeholder 2">
            <a:extLst>
              <a:ext uri="{FF2B5EF4-FFF2-40B4-BE49-F238E27FC236}">
                <a16:creationId xmlns:a16="http://schemas.microsoft.com/office/drawing/2014/main" id="{F349D437-1F72-468D-9B4C-94252C417551}"/>
              </a:ext>
            </a:extLst>
          </p:cNvPr>
          <p:cNvSpPr>
            <a:spLocks noGrp="1"/>
          </p:cNvSpPr>
          <p:nvPr>
            <p:ph idx="1"/>
          </p:nvPr>
        </p:nvSpPr>
        <p:spPr>
          <a:xfrm>
            <a:off x="287876" y="1001713"/>
            <a:ext cx="8873878" cy="5390209"/>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storage/retrieval mechanism of OCAF has plugin architecture. This architecture is based on the following principles: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 persistence plugin is a dynamically loaded library or a couple of libraries (one for storage and one for retrieval). The names of those libraries (i.e., their </a:t>
            </a:r>
            <a:r>
              <a:rPr lang="en-US" sz="1400" i="1" dirty="0">
                <a:latin typeface="Segoe UI" panose="020B0502040204020203" pitchFamily="34" charset="0"/>
                <a:cs typeface="Segoe UI" panose="020B0502040204020203" pitchFamily="34" charset="0"/>
              </a:rPr>
              <a:t>filenames </a:t>
            </a:r>
            <a:r>
              <a:rPr lang="en-US" sz="1400" dirty="0">
                <a:latin typeface="Segoe UI" panose="020B0502040204020203" pitchFamily="34" charset="0"/>
                <a:cs typeface="Segoe UI" panose="020B0502040204020203" pitchFamily="34" charset="0"/>
              </a:rPr>
              <a:t>without extension) are defined in the Plugin resource file where these libraries are associated with GUIDs.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 plugin should have an entry point, i.e., a specific function which OpenCascade is looking for:</a:t>
            </a:r>
          </a:p>
          <a:p>
            <a:pPr marL="0" indent="0" algn="ctr">
              <a:lnSpc>
                <a:spcPct val="120000"/>
              </a:lnSpc>
              <a:buClr>
                <a:schemeClr val="tx1"/>
              </a:buClr>
              <a:buNone/>
            </a:pPr>
            <a:r>
              <a:rPr lang="en-US" sz="1400" dirty="0" err="1">
                <a:latin typeface="Courier New" panose="02070309020205020404" pitchFamily="49" charset="0"/>
                <a:cs typeface="Courier New" panose="02070309020205020404" pitchFamily="49" charset="0"/>
              </a:rPr>
              <a:t>Standard_Transient</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PLUGINFACTORY</a:t>
            </a:r>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Standard_GUID</a:t>
            </a:r>
            <a:r>
              <a:rPr lang="en-US" sz="1400" dirty="0">
                <a:latin typeface="Courier New" panose="02070309020205020404" pitchFamily="49" charset="0"/>
                <a:cs typeface="Courier New" panose="02070309020205020404" pitchFamily="49" charset="0"/>
              </a:rPr>
              <a:t>&amp;)</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The PLUGINFACTORY() function is called twice with different GUIDs: one for storage driver and one for retrieval. If both drivers are implemented within the same library (e.g., </a:t>
            </a:r>
            <a:r>
              <a:rPr lang="en-US" sz="1400" dirty="0" err="1">
                <a:latin typeface="Segoe UI" panose="020B0502040204020203" pitchFamily="34" charset="0"/>
                <a:cs typeface="Segoe UI" panose="020B0502040204020203" pitchFamily="34" charset="0"/>
              </a:rPr>
              <a:t>OcafExLib</a:t>
            </a:r>
            <a:r>
              <a:rPr lang="en-US" sz="1400" dirty="0">
                <a:latin typeface="Segoe UI" panose="020B0502040204020203" pitchFamily="34" charset="0"/>
                <a:cs typeface="Segoe UI" panose="020B0502040204020203" pitchFamily="34" charset="0"/>
              </a:rPr>
              <a:t>), then this library will have two GUIDs in the Plugin resource file.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Use PLUGIN() macro to define your entry point with a custom name.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The returned </a:t>
            </a:r>
            <a:r>
              <a:rPr lang="en-US" sz="1400" dirty="0" err="1">
                <a:latin typeface="Segoe UI" panose="020B0502040204020203" pitchFamily="34" charset="0"/>
                <a:cs typeface="Segoe UI" panose="020B0502040204020203" pitchFamily="34" charset="0"/>
              </a:rPr>
              <a:t>Standard_Transient</a:t>
            </a:r>
            <a:r>
              <a:rPr lang="en-US" sz="1400" dirty="0">
                <a:latin typeface="Segoe UI" panose="020B0502040204020203" pitchFamily="34" charset="0"/>
                <a:cs typeface="Segoe UI" panose="020B0502040204020203" pitchFamily="34" charset="0"/>
              </a:rPr>
              <a:t>* pointer should correspond to a subclass of </a:t>
            </a:r>
            <a:r>
              <a:rPr lang="en-US" sz="1400" dirty="0" err="1">
                <a:latin typeface="Segoe UI" panose="020B0502040204020203" pitchFamily="34" charset="0"/>
                <a:cs typeface="Segoe UI" panose="020B0502040204020203" pitchFamily="34" charset="0"/>
              </a:rPr>
              <a:t>PCDM_StorageDriver</a:t>
            </a:r>
            <a:r>
              <a:rPr lang="en-US" sz="1400" dirty="0">
                <a:latin typeface="Segoe UI" panose="020B0502040204020203" pitchFamily="34" charset="0"/>
                <a:cs typeface="Segoe UI" panose="020B0502040204020203" pitchFamily="34" charset="0"/>
              </a:rPr>
              <a:t> or </a:t>
            </a:r>
            <a:r>
              <a:rPr lang="en-US" sz="1400" dirty="0" err="1">
                <a:latin typeface="Segoe UI" panose="020B0502040204020203" pitchFamily="34" charset="0"/>
                <a:cs typeface="Segoe UI" panose="020B0502040204020203" pitchFamily="34" charset="0"/>
              </a:rPr>
              <a:t>PCDM_RetrievalDriver</a:t>
            </a:r>
            <a:r>
              <a:rPr lang="en-US" sz="1400" dirty="0">
                <a:latin typeface="Segoe UI" panose="020B0502040204020203" pitchFamily="34" charset="0"/>
                <a:cs typeface="Segoe UI" panose="020B0502040204020203" pitchFamily="34" charset="0"/>
              </a:rPr>
              <a:t>. Normally you choose a subclass corresponding to the preferred format:</a:t>
            </a:r>
          </a:p>
          <a:p>
            <a:pPr lvl="1">
              <a:lnSpc>
                <a:spcPct val="120000"/>
              </a:lnSpc>
              <a:buClr>
                <a:schemeClr val="tx1"/>
              </a:buClr>
              <a:buFontTx/>
              <a:buChar char="-"/>
            </a:pPr>
            <a:r>
              <a:rPr lang="en-US" sz="1400" dirty="0">
                <a:latin typeface="Segoe UI" panose="020B0502040204020203" pitchFamily="34" charset="0"/>
                <a:cs typeface="Segoe UI" panose="020B0502040204020203" pitchFamily="34" charset="0"/>
              </a:rPr>
              <a:t>ASCII</a:t>
            </a:r>
          </a:p>
          <a:p>
            <a:pPr lvl="1">
              <a:lnSpc>
                <a:spcPct val="120000"/>
              </a:lnSpc>
              <a:buClr>
                <a:schemeClr val="tx1"/>
              </a:buClr>
              <a:buFontTx/>
              <a:buChar char="-"/>
            </a:pPr>
            <a:r>
              <a:rPr lang="en-US" sz="1400" dirty="0">
                <a:latin typeface="Segoe UI" panose="020B0502040204020203" pitchFamily="34" charset="0"/>
                <a:cs typeface="Segoe UI" panose="020B0502040204020203" pitchFamily="34" charset="0"/>
              </a:rPr>
              <a:t>XML</a:t>
            </a:r>
          </a:p>
          <a:p>
            <a:pPr lvl="1">
              <a:lnSpc>
                <a:spcPct val="120000"/>
              </a:lnSpc>
              <a:buClr>
                <a:schemeClr val="tx1"/>
              </a:buClr>
              <a:buFontTx/>
              <a:buChar char="-"/>
            </a:pPr>
            <a:r>
              <a:rPr lang="en-US" sz="1400" dirty="0">
                <a:latin typeface="Segoe UI" panose="020B0502040204020203" pitchFamily="34" charset="0"/>
                <a:cs typeface="Segoe UI" panose="020B0502040204020203" pitchFamily="34" charset="0"/>
              </a:rPr>
              <a:t>Binary</a:t>
            </a:r>
          </a:p>
        </p:txBody>
      </p:sp>
    </p:spTree>
    <p:extLst>
      <p:ext uri="{BB962C8B-B14F-4D97-AF65-F5344CB8AC3E}">
        <p14:creationId xmlns:p14="http://schemas.microsoft.com/office/powerpoint/2010/main" val="35334536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Implementation</a:t>
            </a:r>
            <a:endParaRPr lang="en-GB" dirty="0">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09FDE0E2-D8F1-43FA-BE29-C9E77ED22AC7}"/>
              </a:ext>
            </a:extLst>
          </p:cNvPr>
          <p:cNvSpPr/>
          <p:nvPr/>
        </p:nvSpPr>
        <p:spPr>
          <a:xfrm>
            <a:off x="403286" y="1001713"/>
            <a:ext cx="6112923" cy="291220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t>
            </a:r>
            <a:r>
              <a:rPr lang="en-US" sz="1400" dirty="0" err="1">
                <a:solidFill>
                  <a:srgbClr val="000000"/>
                </a:solidFill>
                <a:latin typeface="Segoe UI" panose="020B0502040204020203" pitchFamily="34" charset="0"/>
                <a:cs typeface="Segoe UI" panose="020B0502040204020203" pitchFamily="34" charset="0"/>
              </a:rPr>
              <a:t>OcafEx_OBBAttr</a:t>
            </a:r>
            <a:r>
              <a:rPr lang="en-US" sz="1400" dirty="0">
                <a:solidFill>
                  <a:srgbClr val="000000"/>
                </a:solidFill>
                <a:latin typeface="Segoe UI" panose="020B0502040204020203" pitchFamily="34" charset="0"/>
                <a:cs typeface="Segoe UI" panose="020B0502040204020203" pitchFamily="34" charset="0"/>
              </a:rPr>
              <a:t> class inheriting from</a:t>
            </a:r>
            <a:r>
              <a:rPr lang="ru-RU" sz="1400" dirty="0">
                <a:solidFill>
                  <a:srgbClr val="000000"/>
                </a:solidFill>
                <a:latin typeface="Segoe UI" panose="020B0502040204020203" pitchFamily="34" charset="0"/>
                <a:cs typeface="Segoe UI" panose="020B0502040204020203" pitchFamily="34" charset="0"/>
              </a:rPr>
              <a:t> </a:t>
            </a:r>
            <a:r>
              <a:rPr lang="en-US" sz="1400" dirty="0" err="1">
                <a:solidFill>
                  <a:srgbClr val="000000"/>
                </a:solidFill>
                <a:latin typeface="Segoe UI" panose="020B0502040204020203" pitchFamily="34" charset="0"/>
                <a:cs typeface="Segoe UI" panose="020B0502040204020203" pitchFamily="34" charset="0"/>
              </a:rPr>
              <a:t>TDF_Attribute</a:t>
            </a:r>
            <a:r>
              <a:rPr lang="en-US" sz="1400" dirty="0">
                <a:solidFill>
                  <a:srgbClr val="000000"/>
                </a:solidFill>
                <a:latin typeface="Segoe UI" panose="020B0502040204020203" pitchFamily="34" charset="0"/>
                <a:cs typeface="Segoe UI" panose="020B0502040204020203" pitchFamily="34" charset="0"/>
              </a:rPr>
              <a:t>.</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Keep Restore() method empty.</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Keep Paste() method empty.</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t>
            </a:r>
            <a:r>
              <a:rPr lang="en-US" sz="1400" dirty="0" err="1">
                <a:solidFill>
                  <a:srgbClr val="000000"/>
                </a:solidFill>
                <a:latin typeface="Segoe UI" panose="020B0502040204020203" pitchFamily="34" charset="0"/>
                <a:cs typeface="Segoe UI" panose="020B0502040204020203" pitchFamily="34" charset="0"/>
              </a:rPr>
              <a:t>OcafEx_OBBDriver</a:t>
            </a:r>
            <a:r>
              <a:rPr lang="en-US" sz="1400" dirty="0">
                <a:solidFill>
                  <a:srgbClr val="000000"/>
                </a:solidFill>
                <a:latin typeface="Segoe UI" panose="020B0502040204020203" pitchFamily="34" charset="0"/>
                <a:cs typeface="Segoe UI" panose="020B0502040204020203" pitchFamily="34" charset="0"/>
              </a:rPr>
              <a:t> class inheriting from</a:t>
            </a:r>
            <a:r>
              <a:rPr lang="ru-RU" sz="1400" dirty="0">
                <a:solidFill>
                  <a:srgbClr val="000000"/>
                </a:solidFill>
                <a:latin typeface="Segoe UI" panose="020B0502040204020203" pitchFamily="34" charset="0"/>
                <a:cs typeface="Segoe UI" panose="020B0502040204020203" pitchFamily="34" charset="0"/>
              </a:rPr>
              <a:t> </a:t>
            </a:r>
            <a:r>
              <a:rPr lang="en-US" sz="1400" dirty="0" err="1">
                <a:solidFill>
                  <a:srgbClr val="000000"/>
                </a:solidFill>
                <a:latin typeface="Segoe UI" panose="020B0502040204020203" pitchFamily="34" charset="0"/>
                <a:cs typeface="Segoe UI" panose="020B0502040204020203" pitchFamily="34" charset="0"/>
              </a:rPr>
              <a:t>BinMDF_ADriver</a:t>
            </a:r>
            <a:r>
              <a:rPr lang="en-US" sz="1400" dirty="0">
                <a:solidFill>
                  <a:srgbClr val="000000"/>
                </a:solidFill>
                <a:latin typeface="Segoe UI" panose="020B0502040204020203" pitchFamily="34" charset="0"/>
                <a:cs typeface="Segoe UI" panose="020B0502040204020203" pitchFamily="34" charset="0"/>
              </a:rPr>
              <a:t>. This way you create an </a:t>
            </a:r>
            <a:r>
              <a:rPr lang="en-US" sz="1400" b="1" dirty="0">
                <a:solidFill>
                  <a:srgbClr val="000000"/>
                </a:solidFill>
                <a:latin typeface="Segoe UI" panose="020B0502040204020203" pitchFamily="34" charset="0"/>
                <a:cs typeface="Segoe UI" panose="020B0502040204020203" pitchFamily="34" charset="0"/>
              </a:rPr>
              <a:t>Attribute Driver.</a:t>
            </a:r>
            <a:endParaRPr lang="en-US" sz="1400" dirty="0">
              <a:solidFill>
                <a:srgbClr val="000000"/>
              </a:solidFill>
              <a:latin typeface="Segoe UI" panose="020B0502040204020203" pitchFamily="34" charset="0"/>
              <a:cs typeface="Segoe UI" panose="020B0502040204020203" pitchFamily="34" charset="0"/>
            </a:endParaRP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Implement two variations of Paste() method in </a:t>
            </a:r>
            <a:r>
              <a:rPr lang="en-US" sz="1400" dirty="0" err="1">
                <a:solidFill>
                  <a:srgbClr val="000000"/>
                </a:solidFill>
                <a:latin typeface="Segoe UI" panose="020B0502040204020203" pitchFamily="34" charset="0"/>
                <a:cs typeface="Segoe UI" panose="020B0502040204020203" pitchFamily="34" charset="0"/>
              </a:rPr>
              <a:t>OcafEx_OBBDriver</a:t>
            </a:r>
            <a:r>
              <a:rPr lang="en-US" sz="1400" dirty="0">
                <a:solidFill>
                  <a:srgbClr val="000000"/>
                </a:solidFill>
                <a:latin typeface="Segoe UI" panose="020B0502040204020203" pitchFamily="34" charset="0"/>
                <a:cs typeface="Segoe UI" panose="020B0502040204020203" pitchFamily="34" charset="0"/>
              </a:rPr>
              <a:t> for data transferring to and from binary stream.</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the order of reading and writing from/to stream should be identical. The function of driver is to serialize your custom data to primitive types.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how entry point is realized in OcafEx_Plugin.cpp.</a:t>
            </a:r>
          </a:p>
        </p:txBody>
      </p:sp>
      <p:sp>
        <p:nvSpPr>
          <p:cNvPr id="6" name="Rectangle 8">
            <a:extLst>
              <a:ext uri="{FF2B5EF4-FFF2-40B4-BE49-F238E27FC236}">
                <a16:creationId xmlns:a16="http://schemas.microsoft.com/office/drawing/2014/main" id="{5080DE84-484C-47CB-A64D-B939F2C49CA6}"/>
              </a:ext>
            </a:extLst>
          </p:cNvPr>
          <p:cNvSpPr/>
          <p:nvPr/>
        </p:nvSpPr>
        <p:spPr>
          <a:xfrm rot="5400000">
            <a:off x="5813767" y="1700302"/>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#17</a:t>
            </a:r>
          </a:p>
        </p:txBody>
      </p:sp>
      <p:pic>
        <p:nvPicPr>
          <p:cNvPr id="7" name="Рисунок 6">
            <a:extLst>
              <a:ext uri="{FF2B5EF4-FFF2-40B4-BE49-F238E27FC236}">
                <a16:creationId xmlns:a16="http://schemas.microsoft.com/office/drawing/2014/main" id="{08A743F3-C316-44C5-8F27-7D8CA7189A54}"/>
              </a:ext>
            </a:extLst>
          </p:cNvPr>
          <p:cNvPicPr>
            <a:picLocks noChangeAspect="1"/>
          </p:cNvPicPr>
          <p:nvPr/>
        </p:nvPicPr>
        <p:blipFill>
          <a:blip r:embed="rId3"/>
          <a:stretch>
            <a:fillRect/>
          </a:stretch>
        </p:blipFill>
        <p:spPr>
          <a:xfrm>
            <a:off x="7270237" y="1751773"/>
            <a:ext cx="2336143" cy="2462081"/>
          </a:xfrm>
          <a:prstGeom prst="rect">
            <a:avLst/>
          </a:prstGeom>
        </p:spPr>
      </p:pic>
      <p:sp>
        <p:nvSpPr>
          <p:cNvPr id="8" name="Облачко с текстом: прямоугольное 7">
            <a:extLst>
              <a:ext uri="{FF2B5EF4-FFF2-40B4-BE49-F238E27FC236}">
                <a16:creationId xmlns:a16="http://schemas.microsoft.com/office/drawing/2014/main" id="{35596BEA-B177-49EC-9BE2-0CB092DAD88E}"/>
              </a:ext>
            </a:extLst>
          </p:cNvPr>
          <p:cNvSpPr/>
          <p:nvPr/>
        </p:nvSpPr>
        <p:spPr>
          <a:xfrm>
            <a:off x="7270237" y="1001713"/>
            <a:ext cx="2124510" cy="532660"/>
          </a:xfrm>
          <a:prstGeom prst="wedgeRectCallout">
            <a:avLst>
              <a:gd name="adj1" fmla="val -23870"/>
              <a:gd name="adj2" fmla="val 82714"/>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50000"/>
                  </a:schemeClr>
                </a:solidFill>
                <a:latin typeface="Segoe UI" panose="020B0502040204020203" pitchFamily="34" charset="0"/>
                <a:cs typeface="Segoe UI" panose="020B0502040204020203" pitchFamily="34" charset="0"/>
              </a:rPr>
              <a:t>Easy way to generate GUID in MS Visual Studio IDE</a:t>
            </a:r>
            <a:endParaRPr lang="ru-RU" sz="1200" dirty="0" err="1">
              <a:solidFill>
                <a:schemeClr val="tx2">
                  <a:lumMod val="50000"/>
                </a:schemeClr>
              </a:solidFill>
              <a:latin typeface="Segoe UI" panose="020B0502040204020203" pitchFamily="34" charset="0"/>
              <a:cs typeface="Segoe UI" panose="020B0502040204020203" pitchFamily="34" charset="0"/>
            </a:endParaRPr>
          </a:p>
        </p:txBody>
      </p:sp>
      <p:sp>
        <p:nvSpPr>
          <p:cNvPr id="9" name="Content Placeholder 2">
            <a:extLst>
              <a:ext uri="{FF2B5EF4-FFF2-40B4-BE49-F238E27FC236}">
                <a16:creationId xmlns:a16="http://schemas.microsoft.com/office/drawing/2014/main" id="{F349D437-1F72-468D-9B4C-94252C417551}"/>
              </a:ext>
            </a:extLst>
          </p:cNvPr>
          <p:cNvSpPr>
            <a:spLocks noGrp="1"/>
          </p:cNvSpPr>
          <p:nvPr>
            <p:ph idx="1"/>
          </p:nvPr>
        </p:nvSpPr>
        <p:spPr>
          <a:xfrm>
            <a:off x="403286" y="4132226"/>
            <a:ext cx="6435954" cy="2462081"/>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Each custom attribute should be supplied by the corresponding custom storage/retrieval driver. Once all attribute drivers are ready, they should be registered in a centralized way: </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OcafEx_BinStorageDriver</a:t>
            </a:r>
            <a:endParaRPr lang="en-US" sz="1400" b="1" dirty="0">
              <a:latin typeface="Segoe UI" panose="020B0502040204020203" pitchFamily="34" charset="0"/>
              <a:cs typeface="Segoe UI" panose="020B0502040204020203" pitchFamily="34" charset="0"/>
            </a:endParaRP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OcafEx_BinRetrievalDriver</a:t>
            </a: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specific library is searched using information from Plugin/Resources files in </a:t>
            </a:r>
            <a:r>
              <a:rPr lang="en-US" sz="1400" dirty="0" err="1">
                <a:latin typeface="Segoe UI" panose="020B0502040204020203" pitchFamily="34" charset="0"/>
                <a:cs typeface="Segoe UI" panose="020B0502040204020203" pitchFamily="34" charset="0"/>
              </a:rPr>
              <a:t>CDF_Application</a:t>
            </a:r>
            <a:r>
              <a:rPr lang="en-US" sz="1400" dirty="0">
                <a:latin typeface="Segoe UI" panose="020B0502040204020203" pitchFamily="34" charset="0"/>
                <a:cs typeface="Segoe UI" panose="020B0502040204020203" pitchFamily="34" charset="0"/>
              </a:rPr>
              <a:t>::</a:t>
            </a:r>
            <a:r>
              <a:rPr lang="en-US" sz="1400" dirty="0" err="1">
                <a:latin typeface="Segoe UI" panose="020B0502040204020203" pitchFamily="34" charset="0"/>
                <a:cs typeface="Segoe UI" panose="020B0502040204020203" pitchFamily="34" charset="0"/>
              </a:rPr>
              <a:t>WriterFromFormat</a:t>
            </a:r>
            <a:r>
              <a:rPr lang="en-US" sz="1400" dirty="0">
                <a:latin typeface="Segoe UI" panose="020B0502040204020203" pitchFamily="34" charset="0"/>
                <a:cs typeface="Segoe UI" panose="020B0502040204020203" pitchFamily="34" charset="0"/>
              </a:rPr>
              <a:t>(). The dynamic libraries are loaded in Plugin::Load() function.</a:t>
            </a:r>
          </a:p>
        </p:txBody>
      </p:sp>
      <p:sp>
        <p:nvSpPr>
          <p:cNvPr id="10" name="Облачко с текстом: прямоугольное 9">
            <a:extLst>
              <a:ext uri="{FF2B5EF4-FFF2-40B4-BE49-F238E27FC236}">
                <a16:creationId xmlns:a16="http://schemas.microsoft.com/office/drawing/2014/main" id="{DB19AD4C-1B4D-498E-9310-868BCBDCD458}"/>
              </a:ext>
            </a:extLst>
          </p:cNvPr>
          <p:cNvSpPr/>
          <p:nvPr/>
        </p:nvSpPr>
        <p:spPr>
          <a:xfrm>
            <a:off x="7270237" y="4431254"/>
            <a:ext cx="2124510" cy="532660"/>
          </a:xfrm>
          <a:prstGeom prst="wedgeRectCallout">
            <a:avLst>
              <a:gd name="adj1" fmla="val -18438"/>
              <a:gd name="adj2" fmla="val -87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50000"/>
                  </a:schemeClr>
                </a:solidFill>
                <a:latin typeface="Segoe UI" panose="020B0502040204020203" pitchFamily="34" charset="0"/>
                <a:cs typeface="Segoe UI" panose="020B0502040204020203" pitchFamily="34" charset="0"/>
              </a:rPr>
              <a:t>Make sure to have GUIDs in lower case</a:t>
            </a:r>
            <a:endParaRPr lang="ru-RU" sz="12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042762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001713"/>
          </a:xfrm>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Implementation</a:t>
            </a:r>
            <a:endParaRPr lang="en-GB" dirty="0">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09FDE0E2-D8F1-43FA-BE29-C9E77ED22AC7}"/>
              </a:ext>
            </a:extLst>
          </p:cNvPr>
          <p:cNvSpPr/>
          <p:nvPr/>
        </p:nvSpPr>
        <p:spPr>
          <a:xfrm>
            <a:off x="403286" y="1001713"/>
            <a:ext cx="8156377"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Plugin/Resource files: notice </a:t>
            </a:r>
            <a:r>
              <a:rPr lang="en-US" sz="1400" dirty="0" err="1">
                <a:solidFill>
                  <a:srgbClr val="000000"/>
                </a:solidFill>
                <a:latin typeface="Segoe UI" panose="020B0502040204020203" pitchFamily="34" charset="0"/>
                <a:cs typeface="Segoe UI" panose="020B0502040204020203" pitchFamily="34" charset="0"/>
              </a:rPr>
              <a:t>OcafExBin</a:t>
            </a:r>
            <a:r>
              <a:rPr lang="en-US" sz="1400" dirty="0">
                <a:solidFill>
                  <a:srgbClr val="000000"/>
                </a:solidFill>
                <a:latin typeface="Segoe UI" panose="020B0502040204020203" pitchFamily="34" charset="0"/>
                <a:cs typeface="Segoe UI" panose="020B0502040204020203" pitchFamily="34" charset="0"/>
              </a:rPr>
              <a:t> format.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Change application format to </a:t>
            </a:r>
            <a:r>
              <a:rPr lang="en-US" sz="1400" dirty="0" err="1">
                <a:solidFill>
                  <a:srgbClr val="000000"/>
                </a:solidFill>
                <a:latin typeface="Segoe UI" panose="020B0502040204020203" pitchFamily="34" charset="0"/>
                <a:cs typeface="Segoe UI" panose="020B0502040204020203" pitchFamily="34" charset="0"/>
              </a:rPr>
              <a:t>OcafExBin</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In main() function, change file extension of the saved document to .</a:t>
            </a:r>
            <a:r>
              <a:rPr lang="en-US" sz="1400" dirty="0" err="1">
                <a:solidFill>
                  <a:srgbClr val="000000"/>
                </a:solidFill>
                <a:latin typeface="Segoe UI" panose="020B0502040204020203" pitchFamily="34" charset="0"/>
                <a:cs typeface="Segoe UI" panose="020B0502040204020203" pitchFamily="34" charset="0"/>
              </a:rPr>
              <a:t>ottobock</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Run exercise: the file will be stored in a new format.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Copy OcafExLib.lib to the directory with Workbench binaries and try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a:t>
            </a:r>
          </a:p>
        </p:txBody>
      </p:sp>
      <p:sp>
        <p:nvSpPr>
          <p:cNvPr id="6" name="Rectangle 8">
            <a:extLst>
              <a:ext uri="{FF2B5EF4-FFF2-40B4-BE49-F238E27FC236}">
                <a16:creationId xmlns:a16="http://schemas.microsoft.com/office/drawing/2014/main" id="{5080DE84-484C-47CB-A64D-B939F2C49CA6}"/>
              </a:ext>
            </a:extLst>
          </p:cNvPr>
          <p:cNvSpPr/>
          <p:nvPr/>
        </p:nvSpPr>
        <p:spPr>
          <a:xfrm>
            <a:off x="6835602" y="677882"/>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#18</a:t>
            </a:r>
          </a:p>
        </p:txBody>
      </p:sp>
      <p:sp>
        <p:nvSpPr>
          <p:cNvPr id="14" name="Rectangle 4">
            <a:extLst>
              <a:ext uri="{FF2B5EF4-FFF2-40B4-BE49-F238E27FC236}">
                <a16:creationId xmlns:a16="http://schemas.microsoft.com/office/drawing/2014/main" id="{8F8CCA89-D09C-4817-BA05-E53919AE95CD}"/>
              </a:ext>
            </a:extLst>
          </p:cNvPr>
          <p:cNvSpPr/>
          <p:nvPr/>
        </p:nvSpPr>
        <p:spPr>
          <a:xfrm>
            <a:off x="3144284" y="2598151"/>
            <a:ext cx="5415379" cy="58541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Extend </a:t>
            </a:r>
            <a:r>
              <a:rPr lang="en-US" sz="1400" dirty="0" err="1">
                <a:solidFill>
                  <a:srgbClr val="000000"/>
                </a:solidFill>
                <a:latin typeface="Segoe UI" panose="020B0502040204020203" pitchFamily="34" charset="0"/>
                <a:cs typeface="Segoe UI" panose="020B0502040204020203" pitchFamily="34" charset="0"/>
              </a:rPr>
              <a:t>ILimb</a:t>
            </a:r>
            <a:r>
              <a:rPr lang="en-US" sz="1400" dirty="0">
                <a:solidFill>
                  <a:srgbClr val="000000"/>
                </a:solidFill>
                <a:latin typeface="Segoe UI" panose="020B0502040204020203" pitchFamily="34" charset="0"/>
                <a:cs typeface="Segoe UI" panose="020B0502040204020203" pitchFamily="34" charset="0"/>
              </a:rPr>
              <a:t> interface to handle OBB attribute.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Store the new </a:t>
            </a:r>
            <a:r>
              <a:rPr lang="en-US" sz="1400" dirty="0" err="1">
                <a:solidFill>
                  <a:srgbClr val="000000"/>
                </a:solidFill>
                <a:latin typeface="Segoe UI" panose="020B0502040204020203" pitchFamily="34" charset="0"/>
                <a:cs typeface="Segoe UI" panose="020B0502040204020203" pitchFamily="34" charset="0"/>
              </a:rPr>
              <a:t>OcafEx_OBBAttr</a:t>
            </a:r>
            <a:r>
              <a:rPr lang="en-US" sz="1400" dirty="0">
                <a:solidFill>
                  <a:srgbClr val="000000"/>
                </a:solidFill>
                <a:latin typeface="Segoe UI" panose="020B0502040204020203" pitchFamily="34" charset="0"/>
                <a:cs typeface="Segoe UI" panose="020B0502040204020203" pitchFamily="34" charset="0"/>
              </a:rPr>
              <a:t> in the label for limb.</a:t>
            </a:r>
          </a:p>
        </p:txBody>
      </p:sp>
      <p:sp>
        <p:nvSpPr>
          <p:cNvPr id="15" name="Rectangle 8">
            <a:extLst>
              <a:ext uri="{FF2B5EF4-FFF2-40B4-BE49-F238E27FC236}">
                <a16:creationId xmlns:a16="http://schemas.microsoft.com/office/drawing/2014/main" id="{9684C1E6-E513-409A-9994-AEEAAFA859AF}"/>
              </a:ext>
            </a:extLst>
          </p:cNvPr>
          <p:cNvSpPr/>
          <p:nvPr/>
        </p:nvSpPr>
        <p:spPr>
          <a:xfrm>
            <a:off x="6835602" y="3183568"/>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#19</a:t>
            </a:r>
          </a:p>
        </p:txBody>
      </p:sp>
      <p:pic>
        <p:nvPicPr>
          <p:cNvPr id="16" name="Рисунок 15">
            <a:extLst>
              <a:ext uri="{FF2B5EF4-FFF2-40B4-BE49-F238E27FC236}">
                <a16:creationId xmlns:a16="http://schemas.microsoft.com/office/drawing/2014/main" id="{A94AB39C-1A42-4D96-808E-95806462F62A}"/>
              </a:ext>
            </a:extLst>
          </p:cNvPr>
          <p:cNvPicPr>
            <a:picLocks noChangeAspect="1"/>
          </p:cNvPicPr>
          <p:nvPr/>
        </p:nvPicPr>
        <p:blipFill>
          <a:blip r:embed="rId3"/>
          <a:stretch>
            <a:fillRect/>
          </a:stretch>
        </p:blipFill>
        <p:spPr>
          <a:xfrm>
            <a:off x="403286" y="4415062"/>
            <a:ext cx="2448940" cy="983433"/>
          </a:xfrm>
          <a:prstGeom prst="rect">
            <a:avLst/>
          </a:prstGeom>
        </p:spPr>
      </p:pic>
      <p:sp>
        <p:nvSpPr>
          <p:cNvPr id="20" name="Rectangle 4">
            <a:extLst>
              <a:ext uri="{FF2B5EF4-FFF2-40B4-BE49-F238E27FC236}">
                <a16:creationId xmlns:a16="http://schemas.microsoft.com/office/drawing/2014/main" id="{E7D6E041-6859-4CB5-923E-702D97117258}"/>
              </a:ext>
            </a:extLst>
          </p:cNvPr>
          <p:cNvSpPr/>
          <p:nvPr/>
        </p:nvSpPr>
        <p:spPr>
          <a:xfrm>
            <a:off x="3144284" y="3674433"/>
            <a:ext cx="5415379" cy="2801408"/>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Dump OBB to </a:t>
            </a:r>
            <a:r>
              <a:rPr lang="en-US" sz="1400" dirty="0" err="1">
                <a:solidFill>
                  <a:srgbClr val="000000"/>
                </a:solidFill>
                <a:latin typeface="Segoe UI" panose="020B0502040204020203" pitchFamily="34" charset="0"/>
                <a:cs typeface="Segoe UI" panose="020B0502040204020203" pitchFamily="34" charset="0"/>
              </a:rPr>
              <a:t>cout</a:t>
            </a:r>
            <a:r>
              <a:rPr lang="en-US" sz="1400" dirty="0">
                <a:solidFill>
                  <a:srgbClr val="000000"/>
                </a:solidFill>
                <a:latin typeface="Segoe UI" panose="020B0502040204020203" pitchFamily="34" charset="0"/>
                <a:cs typeface="Segoe UI" panose="020B0502040204020203" pitchFamily="34" charset="0"/>
              </a:rPr>
              <a:t> to easily check its contents:</a:t>
            </a:r>
          </a:p>
          <a:p>
            <a:pPr lvl="1">
              <a:lnSpc>
                <a:spcPct val="120000"/>
              </a:lnSpc>
              <a:buClr>
                <a:schemeClr val="tx1"/>
              </a:buClr>
            </a:pPr>
            <a:r>
              <a:rPr lang="en-US" sz="1100" dirty="0" err="1">
                <a:solidFill>
                  <a:srgbClr val="000000"/>
                </a:solidFill>
                <a:latin typeface="Courier New" panose="02070309020205020404" pitchFamily="49" charset="0"/>
                <a:cs typeface="Courier New" panose="02070309020205020404" pitchFamily="49" charset="0"/>
              </a:rPr>
              <a:t>ILimb</a:t>
            </a:r>
            <a:r>
              <a:rPr lang="en-US" sz="1100" dirty="0">
                <a:solidFill>
                  <a:srgbClr val="000000"/>
                </a:solidFill>
                <a:latin typeface="Courier New" panose="02070309020205020404" pitchFamily="49" charset="0"/>
                <a:cs typeface="Courier New" panose="02070309020205020404" pitchFamily="49" charset="0"/>
              </a:rPr>
              <a:t>-&gt;</a:t>
            </a:r>
            <a:r>
              <a:rPr lang="en-US" sz="1100" dirty="0" err="1">
                <a:solidFill>
                  <a:srgbClr val="000000"/>
                </a:solidFill>
                <a:latin typeface="Courier New" panose="02070309020205020404" pitchFamily="49" charset="0"/>
                <a:cs typeface="Courier New" panose="02070309020205020404" pitchFamily="49" charset="0"/>
              </a:rPr>
              <a:t>SetOBB</a:t>
            </a:r>
            <a:r>
              <a:rPr lang="en-US" sz="1100" dirty="0">
                <a:solidFill>
                  <a:srgbClr val="000000"/>
                </a:solidFill>
                <a:latin typeface="Courier New" panose="02070309020205020404" pitchFamily="49" charset="0"/>
                <a:cs typeface="Courier New" panose="02070309020205020404" pitchFamily="49" charset="0"/>
              </a:rPr>
              <a:t>(</a:t>
            </a:r>
            <a:r>
              <a:rPr lang="en-US" sz="1100" dirty="0" err="1">
                <a:solidFill>
                  <a:srgbClr val="000000"/>
                </a:solidFill>
                <a:latin typeface="Courier New" panose="02070309020205020404" pitchFamily="49" charset="0"/>
                <a:cs typeface="Courier New" panose="02070309020205020404" pitchFamily="49" charset="0"/>
              </a:rPr>
              <a:t>limbObb</a:t>
            </a:r>
            <a:r>
              <a:rPr lang="en-US" sz="1100" dirty="0">
                <a:solidFill>
                  <a:srgbClr val="000000"/>
                </a:solidFill>
                <a:latin typeface="Courier New" panose="02070309020205020404" pitchFamily="49" charset="0"/>
                <a:cs typeface="Courier New" panose="02070309020205020404" pitchFamily="49" charset="0"/>
              </a:rPr>
              <a:t>);</a:t>
            </a:r>
          </a:p>
          <a:p>
            <a:pPr lvl="1">
              <a:lnSpc>
                <a:spcPct val="120000"/>
              </a:lnSpc>
              <a:buClr>
                <a:schemeClr val="tx1"/>
              </a:buClr>
            </a:pPr>
            <a:r>
              <a:rPr lang="en-US" sz="1100" dirty="0" err="1">
                <a:solidFill>
                  <a:srgbClr val="000000"/>
                </a:solidFill>
                <a:latin typeface="Courier New" panose="02070309020205020404" pitchFamily="49" charset="0"/>
                <a:cs typeface="Courier New" panose="02070309020205020404" pitchFamily="49" charset="0"/>
              </a:rPr>
              <a:t>ILimb</a:t>
            </a:r>
            <a:r>
              <a:rPr lang="en-US" sz="1100" dirty="0">
                <a:solidFill>
                  <a:srgbClr val="000000"/>
                </a:solidFill>
                <a:latin typeface="Courier New" panose="02070309020205020404" pitchFamily="49" charset="0"/>
                <a:cs typeface="Courier New" panose="02070309020205020404" pitchFamily="49" charset="0"/>
              </a:rPr>
              <a:t>-&gt;</a:t>
            </a:r>
            <a:r>
              <a:rPr lang="en-US" sz="1100" dirty="0" err="1">
                <a:solidFill>
                  <a:srgbClr val="000000"/>
                </a:solidFill>
                <a:latin typeface="Courier New" panose="02070309020205020404" pitchFamily="49" charset="0"/>
                <a:cs typeface="Courier New" panose="02070309020205020404" pitchFamily="49" charset="0"/>
              </a:rPr>
              <a:t>GetOBB</a:t>
            </a:r>
            <a:r>
              <a:rPr lang="en-US" sz="1100" dirty="0">
                <a:solidFill>
                  <a:srgbClr val="000000"/>
                </a:solidFill>
                <a:latin typeface="Courier New" panose="02070309020205020404" pitchFamily="49" charset="0"/>
                <a:cs typeface="Courier New" panose="02070309020205020404" pitchFamily="49" charset="0"/>
              </a:rPr>
              <a:t>().Dump();</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Enlarge OBB manually and store the updated OBB in limb in another transaction.</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Check the contents of updated OBB.</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Undo changes and check the contents again: </a:t>
            </a:r>
            <a:r>
              <a:rPr lang="en-US" sz="1400" b="1" dirty="0">
                <a:solidFill>
                  <a:srgbClr val="000000"/>
                </a:solidFill>
                <a:latin typeface="Segoe UI" panose="020B0502040204020203" pitchFamily="34" charset="0"/>
                <a:cs typeface="Segoe UI" panose="020B0502040204020203" pitchFamily="34" charset="0"/>
              </a:rPr>
              <a:t>OBB attribute disappears!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To make undo/redo work:</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complete </a:t>
            </a:r>
            <a:r>
              <a:rPr lang="en-US" sz="1400" b="1" dirty="0">
                <a:solidFill>
                  <a:srgbClr val="000000"/>
                </a:solidFill>
                <a:latin typeface="Segoe UI" panose="020B0502040204020203" pitchFamily="34" charset="0"/>
                <a:cs typeface="Segoe UI" panose="020B0502040204020203" pitchFamily="34" charset="0"/>
              </a:rPr>
              <a:t>Restore()</a:t>
            </a:r>
            <a:r>
              <a:rPr lang="en-US" sz="1400" dirty="0">
                <a:solidFill>
                  <a:srgbClr val="000000"/>
                </a:solidFill>
                <a:latin typeface="Segoe UI" panose="020B0502040204020203" pitchFamily="34" charset="0"/>
                <a:cs typeface="Segoe UI" panose="020B0502040204020203" pitchFamily="34" charset="0"/>
              </a:rPr>
              <a:t> and </a:t>
            </a:r>
            <a:r>
              <a:rPr lang="en-US" sz="1400" b="1" dirty="0">
                <a:solidFill>
                  <a:srgbClr val="000000"/>
                </a:solidFill>
                <a:latin typeface="Segoe UI" panose="020B0502040204020203" pitchFamily="34" charset="0"/>
                <a:cs typeface="Segoe UI" panose="020B0502040204020203" pitchFamily="34" charset="0"/>
              </a:rPr>
              <a:t>Paste() </a:t>
            </a:r>
            <a:r>
              <a:rPr lang="en-US" sz="1400" dirty="0">
                <a:solidFill>
                  <a:srgbClr val="000000"/>
                </a:solidFill>
                <a:latin typeface="Segoe UI" panose="020B0502040204020203" pitchFamily="34" charset="0"/>
                <a:cs typeface="Segoe UI" panose="020B0502040204020203" pitchFamily="34" charset="0"/>
              </a:rPr>
              <a:t>methods,</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call </a:t>
            </a:r>
            <a:r>
              <a:rPr lang="en-US" sz="1400" b="1" dirty="0">
                <a:solidFill>
                  <a:srgbClr val="000000"/>
                </a:solidFill>
                <a:latin typeface="Segoe UI" panose="020B0502040204020203" pitchFamily="34" charset="0"/>
                <a:cs typeface="Segoe UI" panose="020B0502040204020203" pitchFamily="34" charset="0"/>
              </a:rPr>
              <a:t>this-&gt;Backup()</a:t>
            </a:r>
            <a:r>
              <a:rPr lang="en-US" sz="1400" dirty="0">
                <a:solidFill>
                  <a:srgbClr val="000000"/>
                </a:solidFill>
                <a:latin typeface="Segoe UI" panose="020B0502040204020203" pitchFamily="34" charset="0"/>
                <a:cs typeface="Segoe UI" panose="020B0502040204020203" pitchFamily="34" charset="0"/>
              </a:rPr>
              <a:t> in </a:t>
            </a:r>
            <a:r>
              <a:rPr lang="en-US" sz="1400" dirty="0" err="1">
                <a:solidFill>
                  <a:srgbClr val="000000"/>
                </a:solidFill>
                <a:latin typeface="Segoe UI" panose="020B0502040204020203" pitchFamily="34" charset="0"/>
                <a:cs typeface="Segoe UI" panose="020B0502040204020203" pitchFamily="34" charset="0"/>
              </a:rPr>
              <a:t>SetOBB</a:t>
            </a:r>
            <a:r>
              <a:rPr lang="en-US" sz="1400" dirty="0">
                <a:solidFill>
                  <a:srgbClr val="000000"/>
                </a:solidFill>
                <a:latin typeface="Segoe UI" panose="020B0502040204020203" pitchFamily="34" charset="0"/>
                <a:cs typeface="Segoe UI" panose="020B0502040204020203" pitchFamily="34" charset="0"/>
              </a:rPr>
              <a:t>().</a:t>
            </a:r>
          </a:p>
        </p:txBody>
      </p:sp>
      <p:sp>
        <p:nvSpPr>
          <p:cNvPr id="21" name="Rectangle 8">
            <a:extLst>
              <a:ext uri="{FF2B5EF4-FFF2-40B4-BE49-F238E27FC236}">
                <a16:creationId xmlns:a16="http://schemas.microsoft.com/office/drawing/2014/main" id="{8A51861C-DBEF-488E-9841-76B17C56AD49}"/>
              </a:ext>
            </a:extLst>
          </p:cNvPr>
          <p:cNvSpPr/>
          <p:nvPr/>
        </p:nvSpPr>
        <p:spPr>
          <a:xfrm rot="5400000">
            <a:off x="7861074" y="4373022"/>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a:t>
            </a:r>
            <a:r>
              <a:rPr lang="ru-RU" sz="1400" b="1" dirty="0">
                <a:solidFill>
                  <a:schemeClr val="bg2">
                    <a:lumMod val="75000"/>
                  </a:schemeClr>
                </a:solidFill>
                <a:latin typeface="Segoe UI" panose="020B0502040204020203" pitchFamily="34" charset="0"/>
                <a:cs typeface="Segoe UI" panose="020B0502040204020203" pitchFamily="34" charset="0"/>
              </a:rPr>
              <a:t>20</a:t>
            </a:r>
            <a:endParaRPr lang="en-US" sz="1400" b="1" dirty="0">
              <a:solidFill>
                <a:schemeClr val="bg2">
                  <a:lumMod val="75000"/>
                </a:schemeClr>
              </a:solidFill>
              <a:latin typeface="Segoe UI" panose="020B0502040204020203" pitchFamily="34" charset="0"/>
              <a:cs typeface="Segoe UI" panose="020B0502040204020203" pitchFamily="34" charset="0"/>
            </a:endParaRPr>
          </a:p>
        </p:txBody>
      </p:sp>
      <p:pic>
        <p:nvPicPr>
          <p:cNvPr id="22" name="Рисунок 21">
            <a:extLst>
              <a:ext uri="{FF2B5EF4-FFF2-40B4-BE49-F238E27FC236}">
                <a16:creationId xmlns:a16="http://schemas.microsoft.com/office/drawing/2014/main" id="{5C40FDEA-57FC-49B4-B2A6-F6FE05B9E0FA}"/>
              </a:ext>
            </a:extLst>
          </p:cNvPr>
          <p:cNvPicPr>
            <a:picLocks noChangeAspect="1"/>
          </p:cNvPicPr>
          <p:nvPr/>
        </p:nvPicPr>
        <p:blipFill>
          <a:blip r:embed="rId4"/>
          <a:stretch>
            <a:fillRect/>
          </a:stretch>
        </p:blipFill>
        <p:spPr>
          <a:xfrm>
            <a:off x="403286" y="2498479"/>
            <a:ext cx="2448940" cy="1799400"/>
          </a:xfrm>
          <a:prstGeom prst="rect">
            <a:avLst/>
          </a:prstGeom>
        </p:spPr>
      </p:pic>
    </p:spTree>
    <p:extLst>
      <p:ext uri="{BB962C8B-B14F-4D97-AF65-F5344CB8AC3E}">
        <p14:creationId xmlns:p14="http://schemas.microsoft.com/office/powerpoint/2010/main" val="1672742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en-US" dirty="0">
                <a:latin typeface="Segoe UI" panose="020B0502040204020203" pitchFamily="34" charset="0"/>
                <a:cs typeface="Segoe UI" panose="020B0502040204020203" pitchFamily="34" charset="0"/>
              </a:rPr>
              <a:t>That’s all.</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164866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09454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045C47F9-99DE-4AE2-887E-125C7D79EBCC}"/>
                  </a:ext>
                </a:extLst>
              </p14:cNvPr>
              <p14:cNvContentPartPr/>
              <p14:nvPr/>
            </p14:nvContentPartPr>
            <p14:xfrm>
              <a:off x="3585273" y="1586202"/>
              <a:ext cx="360" cy="360"/>
            </p14:xfrm>
          </p:contentPart>
        </mc:Choice>
        <mc:Fallback>
          <p:pic>
            <p:nvPicPr>
              <p:cNvPr id="2" name="Рукописный ввод 1">
                <a:extLst>
                  <a:ext uri="{FF2B5EF4-FFF2-40B4-BE49-F238E27FC236}">
                    <a16:creationId xmlns:a16="http://schemas.microsoft.com/office/drawing/2014/main" id="{045C47F9-99DE-4AE2-887E-125C7D79EBCC}"/>
                  </a:ext>
                </a:extLst>
              </p:cNvPr>
              <p:cNvPicPr/>
              <p:nvPr/>
            </p:nvPicPr>
            <p:blipFill>
              <a:blip r:embed="rId5"/>
              <a:stretch>
                <a:fillRect/>
              </a:stretch>
            </p:blipFill>
            <p:spPr>
              <a:xfrm>
                <a:off x="3576273" y="157720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1BE5E754-AEAC-46D9-882A-5749F2A4AC67}"/>
                  </a:ext>
                </a:extLst>
              </p14:cNvPr>
              <p14:cNvContentPartPr/>
              <p14:nvPr/>
            </p14:nvContentPartPr>
            <p14:xfrm>
              <a:off x="3704073" y="1721562"/>
              <a:ext cx="315000" cy="175320"/>
            </p14:xfrm>
          </p:contentPart>
        </mc:Choice>
        <mc:Fallback>
          <p:pic>
            <p:nvPicPr>
              <p:cNvPr id="3" name="Рукописный ввод 2">
                <a:extLst>
                  <a:ext uri="{FF2B5EF4-FFF2-40B4-BE49-F238E27FC236}">
                    <a16:creationId xmlns:a16="http://schemas.microsoft.com/office/drawing/2014/main" id="{1BE5E754-AEAC-46D9-882A-5749F2A4AC67}"/>
                  </a:ext>
                </a:extLst>
              </p:cNvPr>
              <p:cNvPicPr/>
              <p:nvPr/>
            </p:nvPicPr>
            <p:blipFill>
              <a:blip r:embed="rId7"/>
              <a:stretch>
                <a:fillRect/>
              </a:stretch>
            </p:blipFill>
            <p:spPr>
              <a:xfrm>
                <a:off x="3695433" y="1712562"/>
                <a:ext cx="33264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Рукописный ввод 4">
                <a:extLst>
                  <a:ext uri="{FF2B5EF4-FFF2-40B4-BE49-F238E27FC236}">
                    <a16:creationId xmlns:a16="http://schemas.microsoft.com/office/drawing/2014/main" id="{27145417-0E3B-437F-A601-6D5E32C713C7}"/>
                  </a:ext>
                </a:extLst>
              </p14:cNvPr>
              <p14:cNvContentPartPr/>
              <p14:nvPr/>
            </p14:nvContentPartPr>
            <p14:xfrm>
              <a:off x="8531313" y="3197922"/>
              <a:ext cx="360" cy="360"/>
            </p14:xfrm>
          </p:contentPart>
        </mc:Choice>
        <mc:Fallback>
          <p:pic>
            <p:nvPicPr>
              <p:cNvPr id="5" name="Рукописный ввод 4">
                <a:extLst>
                  <a:ext uri="{FF2B5EF4-FFF2-40B4-BE49-F238E27FC236}">
                    <a16:creationId xmlns:a16="http://schemas.microsoft.com/office/drawing/2014/main" id="{27145417-0E3B-437F-A601-6D5E32C713C7}"/>
                  </a:ext>
                </a:extLst>
              </p:cNvPr>
              <p:cNvPicPr/>
              <p:nvPr/>
            </p:nvPicPr>
            <p:blipFill>
              <a:blip r:embed="rId9"/>
              <a:stretch>
                <a:fillRect/>
              </a:stretch>
            </p:blipFill>
            <p:spPr>
              <a:xfrm>
                <a:off x="8468313" y="3134922"/>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Рукописный ввод 6">
                <a:extLst>
                  <a:ext uri="{FF2B5EF4-FFF2-40B4-BE49-F238E27FC236}">
                    <a16:creationId xmlns:a16="http://schemas.microsoft.com/office/drawing/2014/main" id="{486E31FA-2E64-4ADA-82BB-C760F30B6201}"/>
                  </a:ext>
                </a:extLst>
              </p14:cNvPr>
              <p14:cNvContentPartPr/>
              <p14:nvPr/>
            </p14:nvContentPartPr>
            <p14:xfrm>
              <a:off x="3032673" y="1375602"/>
              <a:ext cx="3659400" cy="4533840"/>
            </p14:xfrm>
          </p:contentPart>
        </mc:Choice>
        <mc:Fallback>
          <p:pic>
            <p:nvPicPr>
              <p:cNvPr id="7" name="Рукописный ввод 6">
                <a:extLst>
                  <a:ext uri="{FF2B5EF4-FFF2-40B4-BE49-F238E27FC236}">
                    <a16:creationId xmlns:a16="http://schemas.microsoft.com/office/drawing/2014/main" id="{486E31FA-2E64-4ADA-82BB-C760F30B6201}"/>
                  </a:ext>
                </a:extLst>
              </p:cNvPr>
              <p:cNvPicPr/>
              <p:nvPr/>
            </p:nvPicPr>
            <p:blipFill>
              <a:blip r:embed="rId11"/>
              <a:stretch>
                <a:fillRect/>
              </a:stretch>
            </p:blipFill>
            <p:spPr>
              <a:xfrm>
                <a:off x="2970033" y="1312602"/>
                <a:ext cx="3785040" cy="4659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D84A5E63-7EF4-45F5-B9D5-ECEA59474745}"/>
                  </a:ext>
                </a:extLst>
              </p14:cNvPr>
              <p14:cNvContentPartPr/>
              <p14:nvPr/>
            </p14:nvContentPartPr>
            <p14:xfrm>
              <a:off x="3540633" y="1258602"/>
              <a:ext cx="3811320" cy="1846080"/>
            </p14:xfrm>
          </p:contentPart>
        </mc:Choice>
        <mc:Fallback>
          <p:pic>
            <p:nvPicPr>
              <p:cNvPr id="8" name="Рукописный ввод 7">
                <a:extLst>
                  <a:ext uri="{FF2B5EF4-FFF2-40B4-BE49-F238E27FC236}">
                    <a16:creationId xmlns:a16="http://schemas.microsoft.com/office/drawing/2014/main" id="{D84A5E63-7EF4-45F5-B9D5-ECEA59474745}"/>
                  </a:ext>
                </a:extLst>
              </p:cNvPr>
              <p:cNvPicPr/>
              <p:nvPr/>
            </p:nvPicPr>
            <p:blipFill>
              <a:blip r:embed="rId13"/>
              <a:stretch>
                <a:fillRect/>
              </a:stretch>
            </p:blipFill>
            <p:spPr>
              <a:xfrm>
                <a:off x="3477633" y="1195602"/>
                <a:ext cx="3936960" cy="1971720"/>
              </a:xfrm>
              <a:prstGeom prst="rect">
                <a:avLst/>
              </a:prstGeom>
            </p:spPr>
          </p:pic>
        </mc:Fallback>
      </mc:AlternateContent>
    </p:spTree>
    <p:extLst>
      <p:ext uri="{BB962C8B-B14F-4D97-AF65-F5344CB8AC3E}">
        <p14:creationId xmlns:p14="http://schemas.microsoft.com/office/powerpoint/2010/main" val="819689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Global view</a:t>
            </a:r>
            <a:endParaRPr lang="en-GB"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CCA3E71E-443B-4A20-B6A1-232830D9FCE2}"/>
              </a:ext>
            </a:extLst>
          </p:cNvPr>
          <p:cNvSpPr txBox="1"/>
          <p:nvPr/>
        </p:nvSpPr>
        <p:spPr>
          <a:xfrm>
            <a:off x="2785369" y="1217878"/>
            <a:ext cx="4025005" cy="384721"/>
          </a:xfrm>
          <a:prstGeom prst="rect">
            <a:avLst/>
          </a:prstGeom>
          <a:noFill/>
        </p:spPr>
        <p:txBody>
          <a:bodyPr wrap="square" rtlCol="0">
            <a:spAutoFit/>
          </a:bodyPr>
          <a:lstStyle/>
          <a:p>
            <a:r>
              <a:rPr lang="en-US" i="1" dirty="0">
                <a:solidFill>
                  <a:srgbClr val="000000"/>
                </a:solidFill>
                <a:latin typeface="Segoe UI" panose="020B0502040204020203" pitchFamily="34" charset="0"/>
                <a:cs typeface="Segoe UI" panose="020B0502040204020203" pitchFamily="34" charset="0"/>
              </a:rPr>
              <a:t>Open-source 3D modeling kernel</a:t>
            </a:r>
            <a:endParaRPr lang="ru-RU" i="1" dirty="0">
              <a:solidFill>
                <a:srgbClr val="000000"/>
              </a:solidFill>
              <a:latin typeface="Segoe UI" panose="020B0502040204020203" pitchFamily="34" charset="0"/>
              <a:cs typeface="Segoe UI" panose="020B0502040204020203" pitchFamily="34" charset="0"/>
            </a:endParaRPr>
          </a:p>
        </p:txBody>
      </p:sp>
      <p:cxnSp>
        <p:nvCxnSpPr>
          <p:cNvPr id="7" name="Прямая со стрелкой 5">
            <a:extLst>
              <a:ext uri="{FF2B5EF4-FFF2-40B4-BE49-F238E27FC236}">
                <a16:creationId xmlns:a16="http://schemas.microsoft.com/office/drawing/2014/main" id="{F827E058-FEB3-4D96-8255-601960F4E6D1}"/>
              </a:ext>
            </a:extLst>
          </p:cNvPr>
          <p:cNvCxnSpPr>
            <a:cxnSpLocks/>
          </p:cNvCxnSpPr>
          <p:nvPr/>
        </p:nvCxnSpPr>
        <p:spPr>
          <a:xfrm flipH="1">
            <a:off x="2424248" y="2713065"/>
            <a:ext cx="1600200" cy="719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C8CFD7B4-372A-411A-9A2F-0DA27FBDF9B9}"/>
              </a:ext>
            </a:extLst>
          </p:cNvPr>
          <p:cNvSpPr txBox="1"/>
          <p:nvPr/>
        </p:nvSpPr>
        <p:spPr>
          <a:xfrm>
            <a:off x="824048" y="3470201"/>
            <a:ext cx="2743200" cy="707886"/>
          </a:xfrm>
          <a:prstGeom prst="rect">
            <a:avLst/>
          </a:prstGeom>
          <a:noFill/>
        </p:spPr>
        <p:txBody>
          <a:bodyPr wrap="square" rtlCol="0">
            <a:spAutoFit/>
          </a:bodyPr>
          <a:lstStyle/>
          <a:p>
            <a:pPr algn="ctr"/>
            <a:r>
              <a:rPr lang="en-US" sz="2000" dirty="0">
                <a:solidFill>
                  <a:schemeClr val="bg2">
                    <a:lumMod val="50000"/>
                  </a:schemeClr>
                </a:solidFill>
                <a:latin typeface="Segoe UI" panose="020B0502040204020203" pitchFamily="34" charset="0"/>
                <a:cs typeface="Segoe UI" panose="020B0502040204020203" pitchFamily="34" charset="0"/>
              </a:rPr>
              <a:t>Solid and surface modeling</a:t>
            </a:r>
            <a:endParaRPr lang="ru-RU" sz="2000" dirty="0">
              <a:solidFill>
                <a:schemeClr val="bg2">
                  <a:lumMod val="50000"/>
                </a:schemeClr>
              </a:solidFill>
              <a:latin typeface="Segoe UI" panose="020B0502040204020203" pitchFamily="34" charset="0"/>
              <a:cs typeface="Segoe UI" panose="020B0502040204020203" pitchFamily="34" charset="0"/>
            </a:endParaRPr>
          </a:p>
        </p:txBody>
      </p:sp>
      <p:cxnSp>
        <p:nvCxnSpPr>
          <p:cNvPr id="9" name="Прямая со стрелкой 12">
            <a:extLst>
              <a:ext uri="{FF2B5EF4-FFF2-40B4-BE49-F238E27FC236}">
                <a16:creationId xmlns:a16="http://schemas.microsoft.com/office/drawing/2014/main" id="{FD8CF84E-7A71-461C-A955-A19A6CF6FAF3}"/>
              </a:ext>
            </a:extLst>
          </p:cNvPr>
          <p:cNvCxnSpPr>
            <a:cxnSpLocks/>
          </p:cNvCxnSpPr>
          <p:nvPr/>
        </p:nvCxnSpPr>
        <p:spPr>
          <a:xfrm>
            <a:off x="4461770" y="3019497"/>
            <a:ext cx="3865" cy="1153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8537D13-1246-4ED6-A497-0DE219E63397}"/>
              </a:ext>
            </a:extLst>
          </p:cNvPr>
          <p:cNvSpPr txBox="1"/>
          <p:nvPr/>
        </p:nvSpPr>
        <p:spPr>
          <a:xfrm>
            <a:off x="3359252" y="4271474"/>
            <a:ext cx="2205036" cy="707886"/>
          </a:xfrm>
          <a:prstGeom prst="rect">
            <a:avLst/>
          </a:prstGeom>
          <a:noFill/>
        </p:spPr>
        <p:txBody>
          <a:bodyPr wrap="square" rtlCol="0">
            <a:spAutoFit/>
          </a:bodyPr>
          <a:lstStyle/>
          <a:p>
            <a:pPr algn="ctr"/>
            <a:r>
              <a:rPr lang="en-US" sz="2000" dirty="0">
                <a:solidFill>
                  <a:schemeClr val="bg2">
                    <a:lumMod val="50000"/>
                  </a:schemeClr>
                </a:solidFill>
                <a:latin typeface="Segoe UI" panose="020B0502040204020203" pitchFamily="34" charset="0"/>
                <a:cs typeface="Segoe UI" panose="020B0502040204020203" pitchFamily="34" charset="0"/>
              </a:rPr>
              <a:t>Visualization services</a:t>
            </a:r>
            <a:endParaRPr lang="ru-RU" sz="2000" dirty="0">
              <a:solidFill>
                <a:schemeClr val="bg2">
                  <a:lumMod val="50000"/>
                </a:schemeClr>
              </a:solidFill>
              <a:latin typeface="Segoe UI" panose="020B0502040204020203" pitchFamily="34" charset="0"/>
              <a:cs typeface="Segoe UI" panose="020B0502040204020203" pitchFamily="34" charset="0"/>
            </a:endParaRPr>
          </a:p>
        </p:txBody>
      </p:sp>
      <p:cxnSp>
        <p:nvCxnSpPr>
          <p:cNvPr id="11" name="Прямая со стрелкой 18">
            <a:extLst>
              <a:ext uri="{FF2B5EF4-FFF2-40B4-BE49-F238E27FC236}">
                <a16:creationId xmlns:a16="http://schemas.microsoft.com/office/drawing/2014/main" id="{C0AD3273-778A-4066-B20B-766949F8D9E4}"/>
              </a:ext>
            </a:extLst>
          </p:cNvPr>
          <p:cNvCxnSpPr>
            <a:cxnSpLocks/>
          </p:cNvCxnSpPr>
          <p:nvPr/>
        </p:nvCxnSpPr>
        <p:spPr>
          <a:xfrm>
            <a:off x="4860266" y="2738775"/>
            <a:ext cx="1658905" cy="1049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66ED600C-1686-418F-9025-CD56E210BD98}"/>
              </a:ext>
            </a:extLst>
          </p:cNvPr>
          <p:cNvSpPr txBox="1"/>
          <p:nvPr/>
        </p:nvSpPr>
        <p:spPr>
          <a:xfrm>
            <a:off x="6186275" y="3842688"/>
            <a:ext cx="2640225" cy="830997"/>
          </a:xfrm>
          <a:prstGeom prst="rect">
            <a:avLst/>
          </a:prstGeom>
          <a:noFill/>
        </p:spPr>
        <p:txBody>
          <a:bodyPr wrap="square" rtlCol="0">
            <a:spAutoFit/>
          </a:bodyPr>
          <a:lstStyle/>
          <a:p>
            <a:r>
              <a:rPr lang="en-US" sz="2400" b="1" dirty="0">
                <a:solidFill>
                  <a:srgbClr val="000000"/>
                </a:solidFill>
                <a:latin typeface="Segoe UI" panose="020B0502040204020203" pitchFamily="34" charset="0"/>
                <a:cs typeface="Segoe UI" panose="020B0502040204020203" pitchFamily="34" charset="0"/>
              </a:rPr>
              <a:t>Application</a:t>
            </a:r>
            <a:br>
              <a:rPr lang="en-US" sz="2400" b="1" dirty="0">
                <a:solidFill>
                  <a:srgbClr val="000000"/>
                </a:solidFill>
                <a:latin typeface="Segoe UI" panose="020B0502040204020203" pitchFamily="34" charset="0"/>
                <a:cs typeface="Segoe UI" panose="020B0502040204020203" pitchFamily="34" charset="0"/>
              </a:rPr>
            </a:br>
            <a:r>
              <a:rPr lang="en-US" sz="2400" b="1" dirty="0">
                <a:solidFill>
                  <a:srgbClr val="000000"/>
                </a:solidFill>
                <a:latin typeface="Segoe UI" panose="020B0502040204020203" pitchFamily="34" charset="0"/>
                <a:cs typeface="Segoe UI" panose="020B0502040204020203" pitchFamily="34" charset="0"/>
              </a:rPr>
              <a:t>framework</a:t>
            </a:r>
            <a:endParaRPr lang="ru-RU" sz="2400" b="1" dirty="0">
              <a:solidFill>
                <a:srgbClr val="000000"/>
              </a:solidFill>
              <a:latin typeface="Segoe UI" panose="020B0502040204020203" pitchFamily="34" charset="0"/>
              <a:cs typeface="Segoe UI" panose="020B0502040204020203" pitchFamily="34" charset="0"/>
            </a:endParaRPr>
          </a:p>
        </p:txBody>
      </p:sp>
      <p:cxnSp>
        <p:nvCxnSpPr>
          <p:cNvPr id="13" name="Прямая со стрелкой 26">
            <a:extLst>
              <a:ext uri="{FF2B5EF4-FFF2-40B4-BE49-F238E27FC236}">
                <a16:creationId xmlns:a16="http://schemas.microsoft.com/office/drawing/2014/main" id="{8FB63189-3CD7-4DA9-B7ED-DE3CA68C0AE0}"/>
              </a:ext>
            </a:extLst>
          </p:cNvPr>
          <p:cNvCxnSpPr>
            <a:cxnSpLocks/>
          </p:cNvCxnSpPr>
          <p:nvPr/>
        </p:nvCxnSpPr>
        <p:spPr>
          <a:xfrm>
            <a:off x="4927202" y="2549113"/>
            <a:ext cx="2368232" cy="260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81B97852-B0A6-4123-996F-973908DB796C}"/>
              </a:ext>
            </a:extLst>
          </p:cNvPr>
          <p:cNvSpPr txBox="1"/>
          <p:nvPr/>
        </p:nvSpPr>
        <p:spPr>
          <a:xfrm>
            <a:off x="7354989" y="2629513"/>
            <a:ext cx="2393195" cy="400110"/>
          </a:xfrm>
          <a:prstGeom prst="rect">
            <a:avLst/>
          </a:prstGeom>
          <a:noFill/>
        </p:spPr>
        <p:txBody>
          <a:bodyPr wrap="square" rtlCol="0">
            <a:spAutoFit/>
          </a:bodyPr>
          <a:lstStyle/>
          <a:p>
            <a:r>
              <a:rPr lang="en-US" sz="2000" dirty="0">
                <a:solidFill>
                  <a:schemeClr val="bg2">
                    <a:lumMod val="50000"/>
                  </a:schemeClr>
                </a:solidFill>
                <a:latin typeface="Segoe UI" panose="020B0502040204020203" pitchFamily="34" charset="0"/>
                <a:cs typeface="Segoe UI" panose="020B0502040204020203" pitchFamily="34" charset="0"/>
              </a:rPr>
              <a:t>Data exchange</a:t>
            </a:r>
            <a:endParaRPr lang="ru-RU" sz="2000" dirty="0">
              <a:solidFill>
                <a:schemeClr val="bg2">
                  <a:lumMod val="50000"/>
                </a:schemeClr>
              </a:solidFill>
              <a:latin typeface="Segoe UI" panose="020B0502040204020203" pitchFamily="34" charset="0"/>
              <a:cs typeface="Segoe UI" panose="020B0502040204020203" pitchFamily="34"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2840" y="1772816"/>
            <a:ext cx="3600000" cy="1171429"/>
          </a:xfrm>
          <a:prstGeom prst="rect">
            <a:avLst/>
          </a:prstGeom>
        </p:spPr>
      </p:pic>
    </p:spTree>
    <p:extLst>
      <p:ext uri="{BB962C8B-B14F-4D97-AF65-F5344CB8AC3E}">
        <p14:creationId xmlns:p14="http://schemas.microsoft.com/office/powerpoint/2010/main" val="34395630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984FC08D-B947-4698-8F4A-339C8AD095A0}"/>
                  </a:ext>
                </a:extLst>
              </p14:cNvPr>
              <p14:cNvContentPartPr/>
              <p14:nvPr/>
            </p14:nvContentPartPr>
            <p14:xfrm>
              <a:off x="3141393" y="3319962"/>
              <a:ext cx="3820320" cy="2612520"/>
            </p14:xfrm>
          </p:contentPart>
        </mc:Choice>
        <mc:Fallback>
          <p:pic>
            <p:nvPicPr>
              <p:cNvPr id="2" name="Рукописный ввод 1">
                <a:extLst>
                  <a:ext uri="{FF2B5EF4-FFF2-40B4-BE49-F238E27FC236}">
                    <a16:creationId xmlns:a16="http://schemas.microsoft.com/office/drawing/2014/main" id="{984FC08D-B947-4698-8F4A-339C8AD095A0}"/>
                  </a:ext>
                </a:extLst>
              </p:cNvPr>
              <p:cNvPicPr/>
              <p:nvPr/>
            </p:nvPicPr>
            <p:blipFill>
              <a:blip r:embed="rId5"/>
              <a:stretch>
                <a:fillRect/>
              </a:stretch>
            </p:blipFill>
            <p:spPr>
              <a:xfrm>
                <a:off x="3078393" y="3257322"/>
                <a:ext cx="3945960" cy="2738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91D566BF-8628-428C-B866-D4ACF8D6DC22}"/>
                  </a:ext>
                </a:extLst>
              </p14:cNvPr>
              <p14:cNvContentPartPr/>
              <p14:nvPr/>
            </p14:nvContentPartPr>
            <p14:xfrm>
              <a:off x="3742593" y="1303602"/>
              <a:ext cx="3673080" cy="1706040"/>
            </p14:xfrm>
          </p:contentPart>
        </mc:Choice>
        <mc:Fallback>
          <p:pic>
            <p:nvPicPr>
              <p:cNvPr id="3" name="Рукописный ввод 2">
                <a:extLst>
                  <a:ext uri="{FF2B5EF4-FFF2-40B4-BE49-F238E27FC236}">
                    <a16:creationId xmlns:a16="http://schemas.microsoft.com/office/drawing/2014/main" id="{91D566BF-8628-428C-B866-D4ACF8D6DC22}"/>
                  </a:ext>
                </a:extLst>
              </p:cNvPr>
              <p:cNvPicPr/>
              <p:nvPr/>
            </p:nvPicPr>
            <p:blipFill>
              <a:blip r:embed="rId7"/>
              <a:stretch>
                <a:fillRect/>
              </a:stretch>
            </p:blipFill>
            <p:spPr>
              <a:xfrm>
                <a:off x="3679953" y="1240962"/>
                <a:ext cx="3798720" cy="1831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99AC5079-BC9B-4FB7-B056-E1E0F4A26D1A}"/>
                  </a:ext>
                </a:extLst>
              </p14:cNvPr>
              <p14:cNvContentPartPr/>
              <p14:nvPr/>
            </p14:nvContentPartPr>
            <p14:xfrm>
              <a:off x="3119433" y="1817322"/>
              <a:ext cx="1399680" cy="2088360"/>
            </p14:xfrm>
          </p:contentPart>
        </mc:Choice>
        <mc:Fallback>
          <p:pic>
            <p:nvPicPr>
              <p:cNvPr id="4" name="Рукописный ввод 3">
                <a:extLst>
                  <a:ext uri="{FF2B5EF4-FFF2-40B4-BE49-F238E27FC236}">
                    <a16:creationId xmlns:a16="http://schemas.microsoft.com/office/drawing/2014/main" id="{99AC5079-BC9B-4FB7-B056-E1E0F4A26D1A}"/>
                  </a:ext>
                </a:extLst>
              </p:cNvPr>
              <p:cNvPicPr/>
              <p:nvPr/>
            </p:nvPicPr>
            <p:blipFill>
              <a:blip r:embed="rId9"/>
              <a:stretch>
                <a:fillRect/>
              </a:stretch>
            </p:blipFill>
            <p:spPr>
              <a:xfrm>
                <a:off x="3056793" y="1754322"/>
                <a:ext cx="1525320" cy="2214000"/>
              </a:xfrm>
              <a:prstGeom prst="rect">
                <a:avLst/>
              </a:prstGeom>
            </p:spPr>
          </p:pic>
        </mc:Fallback>
      </mc:AlternateContent>
    </p:spTree>
    <p:extLst>
      <p:ext uri="{BB962C8B-B14F-4D97-AF65-F5344CB8AC3E}">
        <p14:creationId xmlns:p14="http://schemas.microsoft.com/office/powerpoint/2010/main" val="16972826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BA6FCBF4-0A1E-4732-90E6-D956A42A59E7}"/>
                  </a:ext>
                </a:extLst>
              </p14:cNvPr>
              <p14:cNvContentPartPr/>
              <p14:nvPr/>
            </p14:nvContentPartPr>
            <p14:xfrm>
              <a:off x="3646833" y="1367682"/>
              <a:ext cx="3882600" cy="1652760"/>
            </p14:xfrm>
          </p:contentPart>
        </mc:Choice>
        <mc:Fallback>
          <p:pic>
            <p:nvPicPr>
              <p:cNvPr id="2" name="Рукописный ввод 1">
                <a:extLst>
                  <a:ext uri="{FF2B5EF4-FFF2-40B4-BE49-F238E27FC236}">
                    <a16:creationId xmlns:a16="http://schemas.microsoft.com/office/drawing/2014/main" id="{BA6FCBF4-0A1E-4732-90E6-D956A42A59E7}"/>
                  </a:ext>
                </a:extLst>
              </p:cNvPr>
              <p:cNvPicPr/>
              <p:nvPr/>
            </p:nvPicPr>
            <p:blipFill>
              <a:blip r:embed="rId5"/>
              <a:stretch>
                <a:fillRect/>
              </a:stretch>
            </p:blipFill>
            <p:spPr>
              <a:xfrm>
                <a:off x="3583833" y="1305042"/>
                <a:ext cx="4008240" cy="1778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84CFE0E3-3EB2-463E-A75D-1F3A66B7EFE4}"/>
                  </a:ext>
                </a:extLst>
              </p14:cNvPr>
              <p14:cNvContentPartPr/>
              <p14:nvPr/>
            </p14:nvContentPartPr>
            <p14:xfrm>
              <a:off x="3795513" y="3294762"/>
              <a:ext cx="2949480" cy="2475360"/>
            </p14:xfrm>
          </p:contentPart>
        </mc:Choice>
        <mc:Fallback>
          <p:pic>
            <p:nvPicPr>
              <p:cNvPr id="3" name="Рукописный ввод 2">
                <a:extLst>
                  <a:ext uri="{FF2B5EF4-FFF2-40B4-BE49-F238E27FC236}">
                    <a16:creationId xmlns:a16="http://schemas.microsoft.com/office/drawing/2014/main" id="{84CFE0E3-3EB2-463E-A75D-1F3A66B7EFE4}"/>
                  </a:ext>
                </a:extLst>
              </p:cNvPr>
              <p:cNvPicPr/>
              <p:nvPr/>
            </p:nvPicPr>
            <p:blipFill>
              <a:blip r:embed="rId7"/>
              <a:stretch>
                <a:fillRect/>
              </a:stretch>
            </p:blipFill>
            <p:spPr>
              <a:xfrm>
                <a:off x="3732513" y="3232122"/>
                <a:ext cx="3075120" cy="2601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0FEFA858-D0F1-4442-9E8B-A0AC0D22BED2}"/>
                  </a:ext>
                </a:extLst>
              </p14:cNvPr>
              <p14:cNvContentPartPr/>
              <p14:nvPr/>
            </p14:nvContentPartPr>
            <p14:xfrm>
              <a:off x="3125193" y="4512282"/>
              <a:ext cx="769320" cy="1490400"/>
            </p14:xfrm>
          </p:contentPart>
        </mc:Choice>
        <mc:Fallback>
          <p:pic>
            <p:nvPicPr>
              <p:cNvPr id="4" name="Рукописный ввод 3">
                <a:extLst>
                  <a:ext uri="{FF2B5EF4-FFF2-40B4-BE49-F238E27FC236}">
                    <a16:creationId xmlns:a16="http://schemas.microsoft.com/office/drawing/2014/main" id="{0FEFA858-D0F1-4442-9E8B-A0AC0D22BED2}"/>
                  </a:ext>
                </a:extLst>
              </p:cNvPr>
              <p:cNvPicPr/>
              <p:nvPr/>
            </p:nvPicPr>
            <p:blipFill>
              <a:blip r:embed="rId9"/>
              <a:stretch>
                <a:fillRect/>
              </a:stretch>
            </p:blipFill>
            <p:spPr>
              <a:xfrm>
                <a:off x="3062553" y="4449282"/>
                <a:ext cx="894960" cy="1616040"/>
              </a:xfrm>
              <a:prstGeom prst="rect">
                <a:avLst/>
              </a:prstGeom>
            </p:spPr>
          </p:pic>
        </mc:Fallback>
      </mc:AlternateContent>
    </p:spTree>
    <p:extLst>
      <p:ext uri="{BB962C8B-B14F-4D97-AF65-F5344CB8AC3E}">
        <p14:creationId xmlns:p14="http://schemas.microsoft.com/office/powerpoint/2010/main" val="26377349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A3BB4DDA-CE77-4F0C-B66C-9F773805658B}"/>
                  </a:ext>
                </a:extLst>
              </p14:cNvPr>
              <p14:cNvContentPartPr/>
              <p14:nvPr/>
            </p14:nvContentPartPr>
            <p14:xfrm>
              <a:off x="2978313" y="3375762"/>
              <a:ext cx="3958200" cy="2660040"/>
            </p14:xfrm>
          </p:contentPart>
        </mc:Choice>
        <mc:Fallback>
          <p:pic>
            <p:nvPicPr>
              <p:cNvPr id="2" name="Рукописный ввод 1">
                <a:extLst>
                  <a:ext uri="{FF2B5EF4-FFF2-40B4-BE49-F238E27FC236}">
                    <a16:creationId xmlns:a16="http://schemas.microsoft.com/office/drawing/2014/main" id="{A3BB4DDA-CE77-4F0C-B66C-9F773805658B}"/>
                  </a:ext>
                </a:extLst>
              </p:cNvPr>
              <p:cNvPicPr/>
              <p:nvPr/>
            </p:nvPicPr>
            <p:blipFill>
              <a:blip r:embed="rId5"/>
              <a:stretch>
                <a:fillRect/>
              </a:stretch>
            </p:blipFill>
            <p:spPr>
              <a:xfrm>
                <a:off x="2915673" y="3313122"/>
                <a:ext cx="4083840" cy="2785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DF31476F-8B51-4193-A6DE-FAB2CE5BC6E1}"/>
                  </a:ext>
                </a:extLst>
              </p14:cNvPr>
              <p14:cNvContentPartPr/>
              <p14:nvPr/>
            </p14:nvContentPartPr>
            <p14:xfrm>
              <a:off x="4325793" y="1379202"/>
              <a:ext cx="3012840" cy="792000"/>
            </p14:xfrm>
          </p:contentPart>
        </mc:Choice>
        <mc:Fallback>
          <p:pic>
            <p:nvPicPr>
              <p:cNvPr id="3" name="Рукописный ввод 2">
                <a:extLst>
                  <a:ext uri="{FF2B5EF4-FFF2-40B4-BE49-F238E27FC236}">
                    <a16:creationId xmlns:a16="http://schemas.microsoft.com/office/drawing/2014/main" id="{DF31476F-8B51-4193-A6DE-FAB2CE5BC6E1}"/>
                  </a:ext>
                </a:extLst>
              </p:cNvPr>
              <p:cNvPicPr/>
              <p:nvPr/>
            </p:nvPicPr>
            <p:blipFill>
              <a:blip r:embed="rId7"/>
              <a:stretch>
                <a:fillRect/>
              </a:stretch>
            </p:blipFill>
            <p:spPr>
              <a:xfrm>
                <a:off x="4263153" y="1316562"/>
                <a:ext cx="3138480" cy="917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3014100C-FCBB-4F7D-BD00-47B3FBFBE337}"/>
                  </a:ext>
                </a:extLst>
              </p14:cNvPr>
              <p14:cNvContentPartPr/>
              <p14:nvPr/>
            </p14:nvContentPartPr>
            <p14:xfrm>
              <a:off x="3666633" y="2252922"/>
              <a:ext cx="1595520" cy="717480"/>
            </p14:xfrm>
          </p:contentPart>
        </mc:Choice>
        <mc:Fallback>
          <p:pic>
            <p:nvPicPr>
              <p:cNvPr id="4" name="Рукописный ввод 3">
                <a:extLst>
                  <a:ext uri="{FF2B5EF4-FFF2-40B4-BE49-F238E27FC236}">
                    <a16:creationId xmlns:a16="http://schemas.microsoft.com/office/drawing/2014/main" id="{3014100C-FCBB-4F7D-BD00-47B3FBFBE337}"/>
                  </a:ext>
                </a:extLst>
              </p:cNvPr>
              <p:cNvPicPr/>
              <p:nvPr/>
            </p:nvPicPr>
            <p:blipFill>
              <a:blip r:embed="rId9"/>
              <a:stretch>
                <a:fillRect/>
              </a:stretch>
            </p:blipFill>
            <p:spPr>
              <a:xfrm>
                <a:off x="3603993" y="2190282"/>
                <a:ext cx="1721160" cy="843120"/>
              </a:xfrm>
              <a:prstGeom prst="rect">
                <a:avLst/>
              </a:prstGeom>
            </p:spPr>
          </p:pic>
        </mc:Fallback>
      </mc:AlternateContent>
    </p:spTree>
    <p:extLst>
      <p:ext uri="{BB962C8B-B14F-4D97-AF65-F5344CB8AC3E}">
        <p14:creationId xmlns:p14="http://schemas.microsoft.com/office/powerpoint/2010/main" val="10508127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A3BB4DDA-CE77-4F0C-B66C-9F773805658B}"/>
                  </a:ext>
                </a:extLst>
              </p14:cNvPr>
              <p14:cNvContentPartPr/>
              <p14:nvPr/>
            </p14:nvContentPartPr>
            <p14:xfrm>
              <a:off x="2978313" y="3375762"/>
              <a:ext cx="3958200" cy="2660040"/>
            </p14:xfrm>
          </p:contentPart>
        </mc:Choice>
        <mc:Fallback>
          <p:pic>
            <p:nvPicPr>
              <p:cNvPr id="2" name="Рукописный ввод 1">
                <a:extLst>
                  <a:ext uri="{FF2B5EF4-FFF2-40B4-BE49-F238E27FC236}">
                    <a16:creationId xmlns:a16="http://schemas.microsoft.com/office/drawing/2014/main" id="{A3BB4DDA-CE77-4F0C-B66C-9F773805658B}"/>
                  </a:ext>
                </a:extLst>
              </p:cNvPr>
              <p:cNvPicPr/>
              <p:nvPr/>
            </p:nvPicPr>
            <p:blipFill>
              <a:blip r:embed="rId5"/>
              <a:stretch>
                <a:fillRect/>
              </a:stretch>
            </p:blipFill>
            <p:spPr>
              <a:xfrm>
                <a:off x="2915313" y="3312762"/>
                <a:ext cx="4083840" cy="2785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DF31476F-8B51-4193-A6DE-FAB2CE5BC6E1}"/>
                  </a:ext>
                </a:extLst>
              </p14:cNvPr>
              <p14:cNvContentPartPr/>
              <p14:nvPr/>
            </p14:nvContentPartPr>
            <p14:xfrm>
              <a:off x="4325793" y="1379202"/>
              <a:ext cx="3012840" cy="792000"/>
            </p14:xfrm>
          </p:contentPart>
        </mc:Choice>
        <mc:Fallback>
          <p:pic>
            <p:nvPicPr>
              <p:cNvPr id="3" name="Рукописный ввод 2">
                <a:extLst>
                  <a:ext uri="{FF2B5EF4-FFF2-40B4-BE49-F238E27FC236}">
                    <a16:creationId xmlns:a16="http://schemas.microsoft.com/office/drawing/2014/main" id="{DF31476F-8B51-4193-A6DE-FAB2CE5BC6E1}"/>
                  </a:ext>
                </a:extLst>
              </p:cNvPr>
              <p:cNvPicPr/>
              <p:nvPr/>
            </p:nvPicPr>
            <p:blipFill>
              <a:blip r:embed="rId7"/>
              <a:stretch>
                <a:fillRect/>
              </a:stretch>
            </p:blipFill>
            <p:spPr>
              <a:xfrm>
                <a:off x="4262793" y="1316202"/>
                <a:ext cx="3138480" cy="917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476F0C04-DF9E-470D-9ED9-30E3052ACA58}"/>
                  </a:ext>
                </a:extLst>
              </p14:cNvPr>
              <p14:cNvContentPartPr/>
              <p14:nvPr/>
            </p14:nvContentPartPr>
            <p14:xfrm>
              <a:off x="3796233" y="2753682"/>
              <a:ext cx="780840" cy="232560"/>
            </p14:xfrm>
          </p:contentPart>
        </mc:Choice>
        <mc:Fallback>
          <p:pic>
            <p:nvPicPr>
              <p:cNvPr id="4" name="Рукописный ввод 3">
                <a:extLst>
                  <a:ext uri="{FF2B5EF4-FFF2-40B4-BE49-F238E27FC236}">
                    <a16:creationId xmlns:a16="http://schemas.microsoft.com/office/drawing/2014/main" id="{476F0C04-DF9E-470D-9ED9-30E3052ACA58}"/>
                  </a:ext>
                </a:extLst>
              </p:cNvPr>
              <p:cNvPicPr/>
              <p:nvPr/>
            </p:nvPicPr>
            <p:blipFill>
              <a:blip r:embed="rId9"/>
              <a:stretch>
                <a:fillRect/>
              </a:stretch>
            </p:blipFill>
            <p:spPr>
              <a:xfrm>
                <a:off x="3733233" y="2690682"/>
                <a:ext cx="906480" cy="358200"/>
              </a:xfrm>
              <a:prstGeom prst="rect">
                <a:avLst/>
              </a:prstGeom>
            </p:spPr>
          </p:pic>
        </mc:Fallback>
      </mc:AlternateContent>
    </p:spTree>
    <p:extLst>
      <p:ext uri="{BB962C8B-B14F-4D97-AF65-F5344CB8AC3E}">
        <p14:creationId xmlns:p14="http://schemas.microsoft.com/office/powerpoint/2010/main" val="39556787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A3BB4DDA-CE77-4F0C-B66C-9F773805658B}"/>
                  </a:ext>
                </a:extLst>
              </p14:cNvPr>
              <p14:cNvContentPartPr/>
              <p14:nvPr/>
            </p14:nvContentPartPr>
            <p14:xfrm>
              <a:off x="2978313" y="3375762"/>
              <a:ext cx="3958200" cy="2660040"/>
            </p14:xfrm>
          </p:contentPart>
        </mc:Choice>
        <mc:Fallback>
          <p:pic>
            <p:nvPicPr>
              <p:cNvPr id="2" name="Рукописный ввод 1">
                <a:extLst>
                  <a:ext uri="{FF2B5EF4-FFF2-40B4-BE49-F238E27FC236}">
                    <a16:creationId xmlns:a16="http://schemas.microsoft.com/office/drawing/2014/main" id="{A3BB4DDA-CE77-4F0C-B66C-9F773805658B}"/>
                  </a:ext>
                </a:extLst>
              </p:cNvPr>
              <p:cNvPicPr/>
              <p:nvPr/>
            </p:nvPicPr>
            <p:blipFill>
              <a:blip r:embed="rId5"/>
              <a:stretch>
                <a:fillRect/>
              </a:stretch>
            </p:blipFill>
            <p:spPr>
              <a:xfrm>
                <a:off x="2915313" y="3312762"/>
                <a:ext cx="4083840" cy="2785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DF31476F-8B51-4193-A6DE-FAB2CE5BC6E1}"/>
                  </a:ext>
                </a:extLst>
              </p14:cNvPr>
              <p14:cNvContentPartPr/>
              <p14:nvPr/>
            </p14:nvContentPartPr>
            <p14:xfrm>
              <a:off x="4325793" y="1379202"/>
              <a:ext cx="3012840" cy="792000"/>
            </p14:xfrm>
          </p:contentPart>
        </mc:Choice>
        <mc:Fallback>
          <p:pic>
            <p:nvPicPr>
              <p:cNvPr id="3" name="Рукописный ввод 2">
                <a:extLst>
                  <a:ext uri="{FF2B5EF4-FFF2-40B4-BE49-F238E27FC236}">
                    <a16:creationId xmlns:a16="http://schemas.microsoft.com/office/drawing/2014/main" id="{DF31476F-8B51-4193-A6DE-FAB2CE5BC6E1}"/>
                  </a:ext>
                </a:extLst>
              </p:cNvPr>
              <p:cNvPicPr/>
              <p:nvPr/>
            </p:nvPicPr>
            <p:blipFill>
              <a:blip r:embed="rId7"/>
              <a:stretch>
                <a:fillRect/>
              </a:stretch>
            </p:blipFill>
            <p:spPr>
              <a:xfrm>
                <a:off x="4262793" y="1316202"/>
                <a:ext cx="3138480" cy="917640"/>
              </a:xfrm>
              <a:prstGeom prst="rect">
                <a:avLst/>
              </a:prstGeom>
            </p:spPr>
          </p:pic>
        </mc:Fallback>
      </mc:AlternateContent>
    </p:spTree>
    <p:extLst>
      <p:ext uri="{BB962C8B-B14F-4D97-AF65-F5344CB8AC3E}">
        <p14:creationId xmlns:p14="http://schemas.microsoft.com/office/powerpoint/2010/main" val="13414983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3DC7E550-8966-43D5-96FD-37DD03104F62}"/>
                  </a:ext>
                </a:extLst>
              </p14:cNvPr>
              <p14:cNvContentPartPr/>
              <p14:nvPr/>
            </p14:nvContentPartPr>
            <p14:xfrm>
              <a:off x="6230553" y="2029722"/>
              <a:ext cx="291600" cy="116640"/>
            </p14:xfrm>
          </p:contentPart>
        </mc:Choice>
        <mc:Fallback>
          <p:pic>
            <p:nvPicPr>
              <p:cNvPr id="3" name="Рукописный ввод 2">
                <a:extLst>
                  <a:ext uri="{FF2B5EF4-FFF2-40B4-BE49-F238E27FC236}">
                    <a16:creationId xmlns:a16="http://schemas.microsoft.com/office/drawing/2014/main" id="{3DC7E550-8966-43D5-96FD-37DD03104F62}"/>
                  </a:ext>
                </a:extLst>
              </p:cNvPr>
              <p:cNvPicPr/>
              <p:nvPr/>
            </p:nvPicPr>
            <p:blipFill>
              <a:blip r:embed="rId5"/>
              <a:stretch>
                <a:fillRect/>
              </a:stretch>
            </p:blipFill>
            <p:spPr>
              <a:xfrm>
                <a:off x="6167553" y="1967082"/>
                <a:ext cx="417240" cy="242280"/>
              </a:xfrm>
              <a:prstGeom prst="rect">
                <a:avLst/>
              </a:prstGeom>
            </p:spPr>
          </p:pic>
        </mc:Fallback>
      </mc:AlternateContent>
      <p:grpSp>
        <p:nvGrpSpPr>
          <p:cNvPr id="7" name="Группа 6">
            <a:extLst>
              <a:ext uri="{FF2B5EF4-FFF2-40B4-BE49-F238E27FC236}">
                <a16:creationId xmlns:a16="http://schemas.microsoft.com/office/drawing/2014/main" id="{69DDF878-60E7-4E4E-A781-863C5BB2A3FF}"/>
              </a:ext>
            </a:extLst>
          </p:cNvPr>
          <p:cNvGrpSpPr/>
          <p:nvPr/>
        </p:nvGrpSpPr>
        <p:grpSpPr>
          <a:xfrm>
            <a:off x="3187113" y="3323202"/>
            <a:ext cx="3740760" cy="2621520"/>
            <a:chOff x="3187113" y="3323202"/>
            <a:chExt cx="3740760" cy="2621520"/>
          </a:xfrm>
        </p:grpSpPr>
        <mc:AlternateContent xmlns:mc="http://schemas.openxmlformats.org/markup-compatibility/2006">
          <mc:Choice xmlns:p14="http://schemas.microsoft.com/office/powerpoint/2010/main" Requires="p14">
            <p:contentPart p14:bwMode="auto" r:id="rId6">
              <p14:nvContentPartPr>
                <p14:cNvPr id="2" name="Рукописный ввод 1">
                  <a:extLst>
                    <a:ext uri="{FF2B5EF4-FFF2-40B4-BE49-F238E27FC236}">
                      <a16:creationId xmlns:a16="http://schemas.microsoft.com/office/drawing/2014/main" id="{7391FDB6-5838-4E1E-A94C-327945860AB0}"/>
                    </a:ext>
                  </a:extLst>
                </p14:cNvPr>
                <p14:cNvContentPartPr/>
                <p14:nvPr/>
              </p14:nvContentPartPr>
              <p14:xfrm>
                <a:off x="3187113" y="3412842"/>
                <a:ext cx="3740760" cy="2531880"/>
              </p14:xfrm>
            </p:contentPart>
          </mc:Choice>
          <mc:Fallback>
            <p:pic>
              <p:nvPicPr>
                <p:cNvPr id="2" name="Рукописный ввод 1">
                  <a:extLst>
                    <a:ext uri="{FF2B5EF4-FFF2-40B4-BE49-F238E27FC236}">
                      <a16:creationId xmlns:a16="http://schemas.microsoft.com/office/drawing/2014/main" id="{7391FDB6-5838-4E1E-A94C-327945860AB0}"/>
                    </a:ext>
                  </a:extLst>
                </p:cNvPr>
                <p:cNvPicPr/>
                <p:nvPr/>
              </p:nvPicPr>
              <p:blipFill>
                <a:blip r:embed="rId7"/>
                <a:stretch>
                  <a:fillRect/>
                </a:stretch>
              </p:blipFill>
              <p:spPr>
                <a:xfrm>
                  <a:off x="3124473" y="3350202"/>
                  <a:ext cx="3866400" cy="2657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EB1BB8C3-19D4-4B2B-8DF7-AFA4AF638AFB}"/>
                    </a:ext>
                  </a:extLst>
                </p14:cNvPr>
                <p14:cNvContentPartPr/>
                <p14:nvPr/>
              </p14:nvContentPartPr>
              <p14:xfrm>
                <a:off x="4721793" y="3323202"/>
                <a:ext cx="197640" cy="126360"/>
              </p14:xfrm>
            </p:contentPart>
          </mc:Choice>
          <mc:Fallback>
            <p:pic>
              <p:nvPicPr>
                <p:cNvPr id="4" name="Рукописный ввод 3">
                  <a:extLst>
                    <a:ext uri="{FF2B5EF4-FFF2-40B4-BE49-F238E27FC236}">
                      <a16:creationId xmlns:a16="http://schemas.microsoft.com/office/drawing/2014/main" id="{EB1BB8C3-19D4-4B2B-8DF7-AFA4AF638AFB}"/>
                    </a:ext>
                  </a:extLst>
                </p:cNvPr>
                <p:cNvPicPr/>
                <p:nvPr/>
              </p:nvPicPr>
              <p:blipFill>
                <a:blip r:embed="rId9"/>
                <a:stretch>
                  <a:fillRect/>
                </a:stretch>
              </p:blipFill>
              <p:spPr>
                <a:xfrm>
                  <a:off x="4658793" y="3260562"/>
                  <a:ext cx="323280" cy="25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5" name="Рукописный ввод 4">
                <a:extLst>
                  <a:ext uri="{FF2B5EF4-FFF2-40B4-BE49-F238E27FC236}">
                    <a16:creationId xmlns:a16="http://schemas.microsoft.com/office/drawing/2014/main" id="{487DDC14-2B35-4C66-8373-797C26031C23}"/>
                  </a:ext>
                </a:extLst>
              </p14:cNvPr>
              <p14:cNvContentPartPr/>
              <p14:nvPr/>
            </p14:nvContentPartPr>
            <p14:xfrm>
              <a:off x="5249913" y="1986882"/>
              <a:ext cx="1197720" cy="213480"/>
            </p14:xfrm>
          </p:contentPart>
        </mc:Choice>
        <mc:Fallback>
          <p:pic>
            <p:nvPicPr>
              <p:cNvPr id="5" name="Рукописный ввод 4">
                <a:extLst>
                  <a:ext uri="{FF2B5EF4-FFF2-40B4-BE49-F238E27FC236}">
                    <a16:creationId xmlns:a16="http://schemas.microsoft.com/office/drawing/2014/main" id="{487DDC14-2B35-4C66-8373-797C26031C23}"/>
                  </a:ext>
                </a:extLst>
              </p:cNvPr>
              <p:cNvPicPr/>
              <p:nvPr/>
            </p:nvPicPr>
            <p:blipFill>
              <a:blip r:embed="rId11"/>
              <a:stretch>
                <a:fillRect/>
              </a:stretch>
            </p:blipFill>
            <p:spPr>
              <a:xfrm>
                <a:off x="5186913" y="1923882"/>
                <a:ext cx="132336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6952F045-25A1-40D5-A05F-A60709D56839}"/>
                  </a:ext>
                </a:extLst>
              </p14:cNvPr>
              <p14:cNvContentPartPr/>
              <p14:nvPr/>
            </p14:nvContentPartPr>
            <p14:xfrm>
              <a:off x="5321913" y="1395402"/>
              <a:ext cx="2014920" cy="404640"/>
            </p14:xfrm>
          </p:contentPart>
        </mc:Choice>
        <mc:Fallback>
          <p:pic>
            <p:nvPicPr>
              <p:cNvPr id="8" name="Рукописный ввод 7">
                <a:extLst>
                  <a:ext uri="{FF2B5EF4-FFF2-40B4-BE49-F238E27FC236}">
                    <a16:creationId xmlns:a16="http://schemas.microsoft.com/office/drawing/2014/main" id="{6952F045-25A1-40D5-A05F-A60709D56839}"/>
                  </a:ext>
                </a:extLst>
              </p:cNvPr>
              <p:cNvPicPr/>
              <p:nvPr/>
            </p:nvPicPr>
            <p:blipFill>
              <a:blip r:embed="rId13"/>
              <a:stretch>
                <a:fillRect/>
              </a:stretch>
            </p:blipFill>
            <p:spPr>
              <a:xfrm>
                <a:off x="5259273" y="1332402"/>
                <a:ext cx="2140560" cy="530280"/>
              </a:xfrm>
              <a:prstGeom prst="rect">
                <a:avLst/>
              </a:prstGeom>
            </p:spPr>
          </p:pic>
        </mc:Fallback>
      </mc:AlternateContent>
    </p:spTree>
    <p:extLst>
      <p:ext uri="{BB962C8B-B14F-4D97-AF65-F5344CB8AC3E}">
        <p14:creationId xmlns:p14="http://schemas.microsoft.com/office/powerpoint/2010/main" val="41959481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3DC7E550-8966-43D5-96FD-37DD03104F62}"/>
                  </a:ext>
                </a:extLst>
              </p14:cNvPr>
              <p14:cNvContentPartPr/>
              <p14:nvPr/>
            </p14:nvContentPartPr>
            <p14:xfrm>
              <a:off x="6230553" y="2029722"/>
              <a:ext cx="291600" cy="116640"/>
            </p14:xfrm>
          </p:contentPart>
        </mc:Choice>
        <mc:Fallback>
          <p:pic>
            <p:nvPicPr>
              <p:cNvPr id="3" name="Рукописный ввод 2">
                <a:extLst>
                  <a:ext uri="{FF2B5EF4-FFF2-40B4-BE49-F238E27FC236}">
                    <a16:creationId xmlns:a16="http://schemas.microsoft.com/office/drawing/2014/main" id="{3DC7E550-8966-43D5-96FD-37DD03104F62}"/>
                  </a:ext>
                </a:extLst>
              </p:cNvPr>
              <p:cNvPicPr/>
              <p:nvPr/>
            </p:nvPicPr>
            <p:blipFill>
              <a:blip r:embed="rId5"/>
              <a:stretch>
                <a:fillRect/>
              </a:stretch>
            </p:blipFill>
            <p:spPr>
              <a:xfrm>
                <a:off x="6167553" y="1966527"/>
                <a:ext cx="417240" cy="242669"/>
              </a:xfrm>
              <a:prstGeom prst="rect">
                <a:avLst/>
              </a:prstGeom>
            </p:spPr>
          </p:pic>
        </mc:Fallback>
      </mc:AlternateContent>
      <p:grpSp>
        <p:nvGrpSpPr>
          <p:cNvPr id="7" name="Группа 6">
            <a:extLst>
              <a:ext uri="{FF2B5EF4-FFF2-40B4-BE49-F238E27FC236}">
                <a16:creationId xmlns:a16="http://schemas.microsoft.com/office/drawing/2014/main" id="{69DDF878-60E7-4E4E-A781-863C5BB2A3FF}"/>
              </a:ext>
            </a:extLst>
          </p:cNvPr>
          <p:cNvGrpSpPr/>
          <p:nvPr/>
        </p:nvGrpSpPr>
        <p:grpSpPr>
          <a:xfrm>
            <a:off x="3187113" y="3323202"/>
            <a:ext cx="3740760" cy="2621520"/>
            <a:chOff x="3187113" y="3323202"/>
            <a:chExt cx="3740760" cy="2621520"/>
          </a:xfrm>
        </p:grpSpPr>
        <mc:AlternateContent xmlns:mc="http://schemas.openxmlformats.org/markup-compatibility/2006">
          <mc:Choice xmlns:p14="http://schemas.microsoft.com/office/powerpoint/2010/main" Requires="p14">
            <p:contentPart p14:bwMode="auto" r:id="rId6">
              <p14:nvContentPartPr>
                <p14:cNvPr id="2" name="Рукописный ввод 1">
                  <a:extLst>
                    <a:ext uri="{FF2B5EF4-FFF2-40B4-BE49-F238E27FC236}">
                      <a16:creationId xmlns:a16="http://schemas.microsoft.com/office/drawing/2014/main" id="{7391FDB6-5838-4E1E-A94C-327945860AB0}"/>
                    </a:ext>
                  </a:extLst>
                </p14:cNvPr>
                <p14:cNvContentPartPr/>
                <p14:nvPr/>
              </p14:nvContentPartPr>
              <p14:xfrm>
                <a:off x="3187113" y="3412842"/>
                <a:ext cx="3740760" cy="2531880"/>
              </p14:xfrm>
            </p:contentPart>
          </mc:Choice>
          <mc:Fallback>
            <p:pic>
              <p:nvPicPr>
                <p:cNvPr id="2" name="Рукописный ввод 1">
                  <a:extLst>
                    <a:ext uri="{FF2B5EF4-FFF2-40B4-BE49-F238E27FC236}">
                      <a16:creationId xmlns:a16="http://schemas.microsoft.com/office/drawing/2014/main" id="{7391FDB6-5838-4E1E-A94C-327945860AB0}"/>
                    </a:ext>
                  </a:extLst>
                </p:cNvPr>
                <p:cNvPicPr/>
                <p:nvPr/>
              </p:nvPicPr>
              <p:blipFill>
                <a:blip r:embed="rId7"/>
                <a:stretch>
                  <a:fillRect/>
                </a:stretch>
              </p:blipFill>
              <p:spPr>
                <a:xfrm>
                  <a:off x="3124113" y="3349842"/>
                  <a:ext cx="3866400" cy="2657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EB1BB8C3-19D4-4B2B-8DF7-AFA4AF638AFB}"/>
                    </a:ext>
                  </a:extLst>
                </p14:cNvPr>
                <p14:cNvContentPartPr/>
                <p14:nvPr/>
              </p14:nvContentPartPr>
              <p14:xfrm>
                <a:off x="4721793" y="3323202"/>
                <a:ext cx="197640" cy="126360"/>
              </p14:xfrm>
            </p:contentPart>
          </mc:Choice>
          <mc:Fallback>
            <p:pic>
              <p:nvPicPr>
                <p:cNvPr id="4" name="Рукописный ввод 3">
                  <a:extLst>
                    <a:ext uri="{FF2B5EF4-FFF2-40B4-BE49-F238E27FC236}">
                      <a16:creationId xmlns:a16="http://schemas.microsoft.com/office/drawing/2014/main" id="{EB1BB8C3-19D4-4B2B-8DF7-AFA4AF638AFB}"/>
                    </a:ext>
                  </a:extLst>
                </p:cNvPr>
                <p:cNvPicPr/>
                <p:nvPr/>
              </p:nvPicPr>
              <p:blipFill>
                <a:blip r:embed="rId9"/>
                <a:stretch>
                  <a:fillRect/>
                </a:stretch>
              </p:blipFill>
              <p:spPr>
                <a:xfrm>
                  <a:off x="4658793" y="3260202"/>
                  <a:ext cx="323280" cy="25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5" name="Рукописный ввод 4">
                <a:extLst>
                  <a:ext uri="{FF2B5EF4-FFF2-40B4-BE49-F238E27FC236}">
                    <a16:creationId xmlns:a16="http://schemas.microsoft.com/office/drawing/2014/main" id="{487DDC14-2B35-4C66-8373-797C26031C23}"/>
                  </a:ext>
                </a:extLst>
              </p14:cNvPr>
              <p14:cNvContentPartPr/>
              <p14:nvPr/>
            </p14:nvContentPartPr>
            <p14:xfrm>
              <a:off x="5249913" y="1986882"/>
              <a:ext cx="1197720" cy="213480"/>
            </p14:xfrm>
          </p:contentPart>
        </mc:Choice>
        <mc:Fallback>
          <p:pic>
            <p:nvPicPr>
              <p:cNvPr id="5" name="Рукописный ввод 4">
                <a:extLst>
                  <a:ext uri="{FF2B5EF4-FFF2-40B4-BE49-F238E27FC236}">
                    <a16:creationId xmlns:a16="http://schemas.microsoft.com/office/drawing/2014/main" id="{487DDC14-2B35-4C66-8373-797C26031C23}"/>
                  </a:ext>
                </a:extLst>
              </p:cNvPr>
              <p:cNvPicPr/>
              <p:nvPr/>
            </p:nvPicPr>
            <p:blipFill>
              <a:blip r:embed="rId11"/>
              <a:stretch>
                <a:fillRect/>
              </a:stretch>
            </p:blipFill>
            <p:spPr>
              <a:xfrm>
                <a:off x="5186913" y="1923882"/>
                <a:ext cx="132336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7DC8D951-1D62-40C4-897D-2B7F034F2AB8}"/>
                  </a:ext>
                </a:extLst>
              </p14:cNvPr>
              <p14:cNvContentPartPr/>
              <p14:nvPr/>
            </p14:nvContentPartPr>
            <p14:xfrm>
              <a:off x="6242793" y="1370202"/>
              <a:ext cx="1138680" cy="313560"/>
            </p14:xfrm>
          </p:contentPart>
        </mc:Choice>
        <mc:Fallback>
          <p:pic>
            <p:nvPicPr>
              <p:cNvPr id="8" name="Рукописный ввод 7">
                <a:extLst>
                  <a:ext uri="{FF2B5EF4-FFF2-40B4-BE49-F238E27FC236}">
                    <a16:creationId xmlns:a16="http://schemas.microsoft.com/office/drawing/2014/main" id="{7DC8D951-1D62-40C4-897D-2B7F034F2AB8}"/>
                  </a:ext>
                </a:extLst>
              </p:cNvPr>
              <p:cNvPicPr/>
              <p:nvPr/>
            </p:nvPicPr>
            <p:blipFill>
              <a:blip r:embed="rId13"/>
              <a:stretch>
                <a:fillRect/>
              </a:stretch>
            </p:blipFill>
            <p:spPr>
              <a:xfrm>
                <a:off x="6179793" y="1307562"/>
                <a:ext cx="1264320" cy="439200"/>
              </a:xfrm>
              <a:prstGeom prst="rect">
                <a:avLst/>
              </a:prstGeom>
            </p:spPr>
          </p:pic>
        </mc:Fallback>
      </mc:AlternateContent>
    </p:spTree>
    <p:extLst>
      <p:ext uri="{BB962C8B-B14F-4D97-AF65-F5344CB8AC3E}">
        <p14:creationId xmlns:p14="http://schemas.microsoft.com/office/powerpoint/2010/main" val="18676006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3DC7E550-8966-43D5-96FD-37DD03104F62}"/>
                  </a:ext>
                </a:extLst>
              </p14:cNvPr>
              <p14:cNvContentPartPr/>
              <p14:nvPr/>
            </p14:nvContentPartPr>
            <p14:xfrm>
              <a:off x="6230553" y="2029722"/>
              <a:ext cx="291600" cy="116640"/>
            </p14:xfrm>
          </p:contentPart>
        </mc:Choice>
        <mc:Fallback>
          <p:pic>
            <p:nvPicPr>
              <p:cNvPr id="3" name="Рукописный ввод 2">
                <a:extLst>
                  <a:ext uri="{FF2B5EF4-FFF2-40B4-BE49-F238E27FC236}">
                    <a16:creationId xmlns:a16="http://schemas.microsoft.com/office/drawing/2014/main" id="{3DC7E550-8966-43D5-96FD-37DD03104F62}"/>
                  </a:ext>
                </a:extLst>
              </p:cNvPr>
              <p:cNvPicPr/>
              <p:nvPr/>
            </p:nvPicPr>
            <p:blipFill>
              <a:blip r:embed="rId5"/>
              <a:stretch>
                <a:fillRect/>
              </a:stretch>
            </p:blipFill>
            <p:spPr>
              <a:xfrm>
                <a:off x="6167553" y="1966527"/>
                <a:ext cx="417240" cy="242669"/>
              </a:xfrm>
              <a:prstGeom prst="rect">
                <a:avLst/>
              </a:prstGeom>
            </p:spPr>
          </p:pic>
        </mc:Fallback>
      </mc:AlternateContent>
      <p:grpSp>
        <p:nvGrpSpPr>
          <p:cNvPr id="7" name="Группа 6">
            <a:extLst>
              <a:ext uri="{FF2B5EF4-FFF2-40B4-BE49-F238E27FC236}">
                <a16:creationId xmlns:a16="http://schemas.microsoft.com/office/drawing/2014/main" id="{69DDF878-60E7-4E4E-A781-863C5BB2A3FF}"/>
              </a:ext>
            </a:extLst>
          </p:cNvPr>
          <p:cNvGrpSpPr/>
          <p:nvPr/>
        </p:nvGrpSpPr>
        <p:grpSpPr>
          <a:xfrm>
            <a:off x="3187113" y="3323202"/>
            <a:ext cx="3740760" cy="2621520"/>
            <a:chOff x="3187113" y="3323202"/>
            <a:chExt cx="3740760" cy="2621520"/>
          </a:xfrm>
        </p:grpSpPr>
        <mc:AlternateContent xmlns:mc="http://schemas.openxmlformats.org/markup-compatibility/2006">
          <mc:Choice xmlns:p14="http://schemas.microsoft.com/office/powerpoint/2010/main" Requires="p14">
            <p:contentPart p14:bwMode="auto" r:id="rId6">
              <p14:nvContentPartPr>
                <p14:cNvPr id="2" name="Рукописный ввод 1">
                  <a:extLst>
                    <a:ext uri="{FF2B5EF4-FFF2-40B4-BE49-F238E27FC236}">
                      <a16:creationId xmlns:a16="http://schemas.microsoft.com/office/drawing/2014/main" id="{7391FDB6-5838-4E1E-A94C-327945860AB0}"/>
                    </a:ext>
                  </a:extLst>
                </p14:cNvPr>
                <p14:cNvContentPartPr/>
                <p14:nvPr/>
              </p14:nvContentPartPr>
              <p14:xfrm>
                <a:off x="3187113" y="3412842"/>
                <a:ext cx="3740760" cy="2531880"/>
              </p14:xfrm>
            </p:contentPart>
          </mc:Choice>
          <mc:Fallback>
            <p:pic>
              <p:nvPicPr>
                <p:cNvPr id="2" name="Рукописный ввод 1">
                  <a:extLst>
                    <a:ext uri="{FF2B5EF4-FFF2-40B4-BE49-F238E27FC236}">
                      <a16:creationId xmlns:a16="http://schemas.microsoft.com/office/drawing/2014/main" id="{7391FDB6-5838-4E1E-A94C-327945860AB0}"/>
                    </a:ext>
                  </a:extLst>
                </p:cNvPr>
                <p:cNvPicPr/>
                <p:nvPr/>
              </p:nvPicPr>
              <p:blipFill>
                <a:blip r:embed="rId7"/>
                <a:stretch>
                  <a:fillRect/>
                </a:stretch>
              </p:blipFill>
              <p:spPr>
                <a:xfrm>
                  <a:off x="3124113" y="3349842"/>
                  <a:ext cx="3866400" cy="2657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EB1BB8C3-19D4-4B2B-8DF7-AFA4AF638AFB}"/>
                    </a:ext>
                  </a:extLst>
                </p14:cNvPr>
                <p14:cNvContentPartPr/>
                <p14:nvPr/>
              </p14:nvContentPartPr>
              <p14:xfrm>
                <a:off x="4721793" y="3323202"/>
                <a:ext cx="197640" cy="126360"/>
              </p14:xfrm>
            </p:contentPart>
          </mc:Choice>
          <mc:Fallback>
            <p:pic>
              <p:nvPicPr>
                <p:cNvPr id="4" name="Рукописный ввод 3">
                  <a:extLst>
                    <a:ext uri="{FF2B5EF4-FFF2-40B4-BE49-F238E27FC236}">
                      <a16:creationId xmlns:a16="http://schemas.microsoft.com/office/drawing/2014/main" id="{EB1BB8C3-19D4-4B2B-8DF7-AFA4AF638AFB}"/>
                    </a:ext>
                  </a:extLst>
                </p:cNvPr>
                <p:cNvPicPr/>
                <p:nvPr/>
              </p:nvPicPr>
              <p:blipFill>
                <a:blip r:embed="rId9"/>
                <a:stretch>
                  <a:fillRect/>
                </a:stretch>
              </p:blipFill>
              <p:spPr>
                <a:xfrm>
                  <a:off x="4658793" y="3260202"/>
                  <a:ext cx="323280" cy="25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5" name="Рукописный ввод 4">
                <a:extLst>
                  <a:ext uri="{FF2B5EF4-FFF2-40B4-BE49-F238E27FC236}">
                    <a16:creationId xmlns:a16="http://schemas.microsoft.com/office/drawing/2014/main" id="{487DDC14-2B35-4C66-8373-797C26031C23}"/>
                  </a:ext>
                </a:extLst>
              </p14:cNvPr>
              <p14:cNvContentPartPr/>
              <p14:nvPr/>
            </p14:nvContentPartPr>
            <p14:xfrm>
              <a:off x="5249913" y="1986882"/>
              <a:ext cx="1197720" cy="213480"/>
            </p14:xfrm>
          </p:contentPart>
        </mc:Choice>
        <mc:Fallback>
          <p:pic>
            <p:nvPicPr>
              <p:cNvPr id="5" name="Рукописный ввод 4">
                <a:extLst>
                  <a:ext uri="{FF2B5EF4-FFF2-40B4-BE49-F238E27FC236}">
                    <a16:creationId xmlns:a16="http://schemas.microsoft.com/office/drawing/2014/main" id="{487DDC14-2B35-4C66-8373-797C26031C23}"/>
                  </a:ext>
                </a:extLst>
              </p:cNvPr>
              <p:cNvPicPr/>
              <p:nvPr/>
            </p:nvPicPr>
            <p:blipFill>
              <a:blip r:embed="rId11"/>
              <a:stretch>
                <a:fillRect/>
              </a:stretch>
            </p:blipFill>
            <p:spPr>
              <a:xfrm>
                <a:off x="5186913" y="1923882"/>
                <a:ext cx="1323360" cy="339120"/>
              </a:xfrm>
              <a:prstGeom prst="rect">
                <a:avLst/>
              </a:prstGeom>
            </p:spPr>
          </p:pic>
        </mc:Fallback>
      </mc:AlternateContent>
    </p:spTree>
    <p:extLst>
      <p:ext uri="{BB962C8B-B14F-4D97-AF65-F5344CB8AC3E}">
        <p14:creationId xmlns:p14="http://schemas.microsoft.com/office/powerpoint/2010/main" val="4200085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47E78D81-CF6A-4D83-AB3F-169D3BE3F6B4}"/>
                  </a:ext>
                </a:extLst>
              </p14:cNvPr>
              <p14:cNvContentPartPr/>
              <p14:nvPr/>
            </p14:nvContentPartPr>
            <p14:xfrm>
              <a:off x="4541793" y="3367122"/>
              <a:ext cx="2152800" cy="1625760"/>
            </p14:xfrm>
          </p:contentPart>
        </mc:Choice>
        <mc:Fallback>
          <p:pic>
            <p:nvPicPr>
              <p:cNvPr id="2" name="Рукописный ввод 1">
                <a:extLst>
                  <a:ext uri="{FF2B5EF4-FFF2-40B4-BE49-F238E27FC236}">
                    <a16:creationId xmlns:a16="http://schemas.microsoft.com/office/drawing/2014/main" id="{47E78D81-CF6A-4D83-AB3F-169D3BE3F6B4}"/>
                  </a:ext>
                </a:extLst>
              </p:cNvPr>
              <p:cNvPicPr/>
              <p:nvPr/>
            </p:nvPicPr>
            <p:blipFill>
              <a:blip r:embed="rId5"/>
              <a:stretch>
                <a:fillRect/>
              </a:stretch>
            </p:blipFill>
            <p:spPr>
              <a:xfrm>
                <a:off x="4479153" y="3304482"/>
                <a:ext cx="2278440" cy="1751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A7E28BC7-526F-4D0F-B322-4EBCE1B8BA07}"/>
                  </a:ext>
                </a:extLst>
              </p14:cNvPr>
              <p14:cNvContentPartPr/>
              <p14:nvPr/>
            </p14:nvContentPartPr>
            <p14:xfrm>
              <a:off x="3165513" y="4492482"/>
              <a:ext cx="2612160" cy="1430640"/>
            </p14:xfrm>
          </p:contentPart>
        </mc:Choice>
        <mc:Fallback>
          <p:pic>
            <p:nvPicPr>
              <p:cNvPr id="3" name="Рукописный ввод 2">
                <a:extLst>
                  <a:ext uri="{FF2B5EF4-FFF2-40B4-BE49-F238E27FC236}">
                    <a16:creationId xmlns:a16="http://schemas.microsoft.com/office/drawing/2014/main" id="{A7E28BC7-526F-4D0F-B322-4EBCE1B8BA07}"/>
                  </a:ext>
                </a:extLst>
              </p:cNvPr>
              <p:cNvPicPr/>
              <p:nvPr/>
            </p:nvPicPr>
            <p:blipFill>
              <a:blip r:embed="rId7"/>
              <a:stretch>
                <a:fillRect/>
              </a:stretch>
            </p:blipFill>
            <p:spPr>
              <a:xfrm>
                <a:off x="3102513" y="4429482"/>
                <a:ext cx="2737800" cy="1556280"/>
              </a:xfrm>
              <a:prstGeom prst="rect">
                <a:avLst/>
              </a:prstGeom>
            </p:spPr>
          </p:pic>
        </mc:Fallback>
      </mc:AlternateContent>
    </p:spTree>
    <p:extLst>
      <p:ext uri="{BB962C8B-B14F-4D97-AF65-F5344CB8AC3E}">
        <p14:creationId xmlns:p14="http://schemas.microsoft.com/office/powerpoint/2010/main" val="13632770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8DDEBD51-D15C-4EE8-9EB1-5D8DD4050703}"/>
                  </a:ext>
                </a:extLst>
              </p14:cNvPr>
              <p14:cNvContentPartPr/>
              <p14:nvPr/>
            </p14:nvContentPartPr>
            <p14:xfrm>
              <a:off x="4535313" y="3343362"/>
              <a:ext cx="2151000" cy="1629000"/>
            </p14:xfrm>
          </p:contentPart>
        </mc:Choice>
        <mc:Fallback>
          <p:pic>
            <p:nvPicPr>
              <p:cNvPr id="2" name="Рукописный ввод 1">
                <a:extLst>
                  <a:ext uri="{FF2B5EF4-FFF2-40B4-BE49-F238E27FC236}">
                    <a16:creationId xmlns:a16="http://schemas.microsoft.com/office/drawing/2014/main" id="{8DDEBD51-D15C-4EE8-9EB1-5D8DD4050703}"/>
                  </a:ext>
                </a:extLst>
              </p:cNvPr>
              <p:cNvPicPr/>
              <p:nvPr/>
            </p:nvPicPr>
            <p:blipFill>
              <a:blip r:embed="rId5"/>
              <a:stretch>
                <a:fillRect/>
              </a:stretch>
            </p:blipFill>
            <p:spPr>
              <a:xfrm>
                <a:off x="4472313" y="3280362"/>
                <a:ext cx="2276640" cy="1754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5E285B45-4CFD-44BA-9655-9B51BA0BE524}"/>
                  </a:ext>
                </a:extLst>
              </p14:cNvPr>
              <p14:cNvContentPartPr/>
              <p14:nvPr/>
            </p14:nvContentPartPr>
            <p14:xfrm>
              <a:off x="3122313" y="4975962"/>
              <a:ext cx="1450800" cy="941040"/>
            </p14:xfrm>
          </p:contentPart>
        </mc:Choice>
        <mc:Fallback>
          <p:pic>
            <p:nvPicPr>
              <p:cNvPr id="3" name="Рукописный ввод 2">
                <a:extLst>
                  <a:ext uri="{FF2B5EF4-FFF2-40B4-BE49-F238E27FC236}">
                    <a16:creationId xmlns:a16="http://schemas.microsoft.com/office/drawing/2014/main" id="{5E285B45-4CFD-44BA-9655-9B51BA0BE524}"/>
                  </a:ext>
                </a:extLst>
              </p:cNvPr>
              <p:cNvPicPr/>
              <p:nvPr/>
            </p:nvPicPr>
            <p:blipFill>
              <a:blip r:embed="rId7"/>
              <a:stretch>
                <a:fillRect/>
              </a:stretch>
            </p:blipFill>
            <p:spPr>
              <a:xfrm>
                <a:off x="3059313" y="4913322"/>
                <a:ext cx="1576440" cy="1066680"/>
              </a:xfrm>
              <a:prstGeom prst="rect">
                <a:avLst/>
              </a:prstGeom>
            </p:spPr>
          </p:pic>
        </mc:Fallback>
      </mc:AlternateContent>
    </p:spTree>
    <p:extLst>
      <p:ext uri="{BB962C8B-B14F-4D97-AF65-F5344CB8AC3E}">
        <p14:creationId xmlns:p14="http://schemas.microsoft.com/office/powerpoint/2010/main" val="3539013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en-US" dirty="0">
                <a:latin typeface="Segoe UI" panose="020B0502040204020203" pitchFamily="34" charset="0"/>
                <a:cs typeface="Segoe UI" panose="020B0502040204020203" pitchFamily="34" charset="0"/>
              </a:rPr>
              <a:t>OCAF fundamentals</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201812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8DDEBD51-D15C-4EE8-9EB1-5D8DD4050703}"/>
                  </a:ext>
                </a:extLst>
              </p14:cNvPr>
              <p14:cNvContentPartPr/>
              <p14:nvPr/>
            </p14:nvContentPartPr>
            <p14:xfrm>
              <a:off x="4535313" y="3343362"/>
              <a:ext cx="2151000" cy="1629000"/>
            </p14:xfrm>
          </p:contentPart>
        </mc:Choice>
        <mc:Fallback>
          <p:pic>
            <p:nvPicPr>
              <p:cNvPr id="2" name="Рукописный ввод 1">
                <a:extLst>
                  <a:ext uri="{FF2B5EF4-FFF2-40B4-BE49-F238E27FC236}">
                    <a16:creationId xmlns:a16="http://schemas.microsoft.com/office/drawing/2014/main" id="{8DDEBD51-D15C-4EE8-9EB1-5D8DD4050703}"/>
                  </a:ext>
                </a:extLst>
              </p:cNvPr>
              <p:cNvPicPr/>
              <p:nvPr/>
            </p:nvPicPr>
            <p:blipFill>
              <a:blip r:embed="rId5"/>
              <a:stretch>
                <a:fillRect/>
              </a:stretch>
            </p:blipFill>
            <p:spPr>
              <a:xfrm>
                <a:off x="4472313" y="3280376"/>
                <a:ext cx="2276640" cy="1754612"/>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3684214C-C472-4E47-9CBF-DD8487FEBAFD}"/>
                  </a:ext>
                </a:extLst>
              </p14:cNvPr>
              <p14:cNvContentPartPr/>
              <p14:nvPr/>
            </p14:nvContentPartPr>
            <p14:xfrm>
              <a:off x="3223833" y="5592282"/>
              <a:ext cx="861480" cy="275040"/>
            </p14:xfrm>
          </p:contentPart>
        </mc:Choice>
        <mc:Fallback>
          <p:pic>
            <p:nvPicPr>
              <p:cNvPr id="3" name="Рукописный ввод 2">
                <a:extLst>
                  <a:ext uri="{FF2B5EF4-FFF2-40B4-BE49-F238E27FC236}">
                    <a16:creationId xmlns:a16="http://schemas.microsoft.com/office/drawing/2014/main" id="{3684214C-C472-4E47-9CBF-DD8487FEBAFD}"/>
                  </a:ext>
                </a:extLst>
              </p:cNvPr>
              <p:cNvPicPr/>
              <p:nvPr/>
            </p:nvPicPr>
            <p:blipFill>
              <a:blip r:embed="rId7"/>
              <a:stretch>
                <a:fillRect/>
              </a:stretch>
            </p:blipFill>
            <p:spPr>
              <a:xfrm>
                <a:off x="3161193" y="5529282"/>
                <a:ext cx="987120" cy="400680"/>
              </a:xfrm>
              <a:prstGeom prst="rect">
                <a:avLst/>
              </a:prstGeom>
            </p:spPr>
          </p:pic>
        </mc:Fallback>
      </mc:AlternateContent>
    </p:spTree>
    <p:extLst>
      <p:ext uri="{BB962C8B-B14F-4D97-AF65-F5344CB8AC3E}">
        <p14:creationId xmlns:p14="http://schemas.microsoft.com/office/powerpoint/2010/main" val="24917974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8DDEBD51-D15C-4EE8-9EB1-5D8DD4050703}"/>
                  </a:ext>
                </a:extLst>
              </p14:cNvPr>
              <p14:cNvContentPartPr/>
              <p14:nvPr/>
            </p14:nvContentPartPr>
            <p14:xfrm>
              <a:off x="4535313" y="3343362"/>
              <a:ext cx="2151000" cy="1629000"/>
            </p14:xfrm>
          </p:contentPart>
        </mc:Choice>
        <mc:Fallback>
          <p:pic>
            <p:nvPicPr>
              <p:cNvPr id="2" name="Рукописный ввод 1">
                <a:extLst>
                  <a:ext uri="{FF2B5EF4-FFF2-40B4-BE49-F238E27FC236}">
                    <a16:creationId xmlns:a16="http://schemas.microsoft.com/office/drawing/2014/main" id="{8DDEBD51-D15C-4EE8-9EB1-5D8DD4050703}"/>
                  </a:ext>
                </a:extLst>
              </p:cNvPr>
              <p:cNvPicPr/>
              <p:nvPr/>
            </p:nvPicPr>
            <p:blipFill>
              <a:blip r:embed="rId5"/>
              <a:stretch>
                <a:fillRect/>
              </a:stretch>
            </p:blipFill>
            <p:spPr>
              <a:xfrm>
                <a:off x="4472313" y="3280376"/>
                <a:ext cx="2276640" cy="1754612"/>
              </a:xfrm>
              <a:prstGeom prst="rect">
                <a:avLst/>
              </a:prstGeom>
            </p:spPr>
          </p:pic>
        </mc:Fallback>
      </mc:AlternateContent>
    </p:spTree>
    <p:extLst>
      <p:ext uri="{BB962C8B-B14F-4D97-AF65-F5344CB8AC3E}">
        <p14:creationId xmlns:p14="http://schemas.microsoft.com/office/powerpoint/2010/main" val="36305121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176028C6-A1CE-4612-AF3E-F1001D9F20CA}"/>
                  </a:ext>
                </a:extLst>
              </p14:cNvPr>
              <p14:cNvContentPartPr/>
              <p14:nvPr/>
            </p14:nvContentPartPr>
            <p14:xfrm>
              <a:off x="4576713" y="3338322"/>
              <a:ext cx="2180880" cy="1525680"/>
            </p14:xfrm>
          </p:contentPart>
        </mc:Choice>
        <mc:Fallback>
          <p:pic>
            <p:nvPicPr>
              <p:cNvPr id="2" name="Рукописный ввод 1">
                <a:extLst>
                  <a:ext uri="{FF2B5EF4-FFF2-40B4-BE49-F238E27FC236}">
                    <a16:creationId xmlns:a16="http://schemas.microsoft.com/office/drawing/2014/main" id="{176028C6-A1CE-4612-AF3E-F1001D9F20CA}"/>
                  </a:ext>
                </a:extLst>
              </p:cNvPr>
              <p:cNvPicPr/>
              <p:nvPr/>
            </p:nvPicPr>
            <p:blipFill>
              <a:blip r:embed="rId5"/>
              <a:stretch>
                <a:fillRect/>
              </a:stretch>
            </p:blipFill>
            <p:spPr>
              <a:xfrm>
                <a:off x="4514073" y="3275682"/>
                <a:ext cx="2306520" cy="1651320"/>
              </a:xfrm>
              <a:prstGeom prst="rect">
                <a:avLst/>
              </a:prstGeom>
            </p:spPr>
          </p:pic>
        </mc:Fallback>
      </mc:AlternateContent>
    </p:spTree>
    <p:extLst>
      <p:ext uri="{BB962C8B-B14F-4D97-AF65-F5344CB8AC3E}">
        <p14:creationId xmlns:p14="http://schemas.microsoft.com/office/powerpoint/2010/main" val="20835484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1FE3147E-D43B-4D45-8FFA-3F11F660F497}"/>
                  </a:ext>
                </a:extLst>
              </p14:cNvPr>
              <p14:cNvContentPartPr/>
              <p14:nvPr/>
            </p14:nvContentPartPr>
            <p14:xfrm>
              <a:off x="4565913" y="3364962"/>
              <a:ext cx="2163600" cy="1258920"/>
            </p14:xfrm>
          </p:contentPart>
        </mc:Choice>
        <mc:Fallback>
          <p:pic>
            <p:nvPicPr>
              <p:cNvPr id="2" name="Рукописный ввод 1">
                <a:extLst>
                  <a:ext uri="{FF2B5EF4-FFF2-40B4-BE49-F238E27FC236}">
                    <a16:creationId xmlns:a16="http://schemas.microsoft.com/office/drawing/2014/main" id="{1FE3147E-D43B-4D45-8FFA-3F11F660F497}"/>
                  </a:ext>
                </a:extLst>
              </p:cNvPr>
              <p:cNvPicPr/>
              <p:nvPr/>
            </p:nvPicPr>
            <p:blipFill>
              <a:blip r:embed="rId5"/>
              <a:stretch>
                <a:fillRect/>
              </a:stretch>
            </p:blipFill>
            <p:spPr>
              <a:xfrm>
                <a:off x="4502913" y="3301962"/>
                <a:ext cx="2289240" cy="1384560"/>
              </a:xfrm>
              <a:prstGeom prst="rect">
                <a:avLst/>
              </a:prstGeom>
            </p:spPr>
          </p:pic>
        </mc:Fallback>
      </mc:AlternateContent>
    </p:spTree>
    <p:extLst>
      <p:ext uri="{BB962C8B-B14F-4D97-AF65-F5344CB8AC3E}">
        <p14:creationId xmlns:p14="http://schemas.microsoft.com/office/powerpoint/2010/main" val="38572527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spTree>
    <p:extLst>
      <p:ext uri="{BB962C8B-B14F-4D97-AF65-F5344CB8AC3E}">
        <p14:creationId xmlns:p14="http://schemas.microsoft.com/office/powerpoint/2010/main" val="21547215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12" name="Группа 11">
            <a:extLst>
              <a:ext uri="{FF2B5EF4-FFF2-40B4-BE49-F238E27FC236}">
                <a16:creationId xmlns:a16="http://schemas.microsoft.com/office/drawing/2014/main" id="{98E687DC-EA64-48AF-BBDF-3FD559A2BFE1}"/>
              </a:ext>
            </a:extLst>
          </p:cNvPr>
          <p:cNvGrpSpPr/>
          <p:nvPr/>
        </p:nvGrpSpPr>
        <p:grpSpPr>
          <a:xfrm>
            <a:off x="3287193" y="1283802"/>
            <a:ext cx="4078440" cy="653400"/>
            <a:chOff x="3287193" y="1283802"/>
            <a:chExt cx="4078440" cy="653400"/>
          </a:xfrm>
        </p:grpSpPr>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7D24A4E8-1E62-44D0-BEA7-332ADD2CAFF5}"/>
                    </a:ext>
                  </a:extLst>
                </p14:cNvPr>
                <p14:cNvContentPartPr/>
                <p14:nvPr/>
              </p14:nvContentPartPr>
              <p14:xfrm>
                <a:off x="3287193" y="1406562"/>
                <a:ext cx="20160" cy="530640"/>
              </p14:xfrm>
            </p:contentPart>
          </mc:Choice>
          <mc:Fallback>
            <p:pic>
              <p:nvPicPr>
                <p:cNvPr id="3" name="Рукописный ввод 2">
                  <a:extLst>
                    <a:ext uri="{FF2B5EF4-FFF2-40B4-BE49-F238E27FC236}">
                      <a16:creationId xmlns:a16="http://schemas.microsoft.com/office/drawing/2014/main" id="{7D24A4E8-1E62-44D0-BEA7-332ADD2CAFF5}"/>
                    </a:ext>
                  </a:extLst>
                </p:cNvPr>
                <p:cNvPicPr/>
                <p:nvPr/>
              </p:nvPicPr>
              <p:blipFill>
                <a:blip r:embed="rId5"/>
                <a:stretch>
                  <a:fillRect/>
                </a:stretch>
              </p:blipFill>
              <p:spPr>
                <a:xfrm>
                  <a:off x="3278553" y="1397562"/>
                  <a:ext cx="3780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Рукописный ввод 3">
                  <a:extLst>
                    <a:ext uri="{FF2B5EF4-FFF2-40B4-BE49-F238E27FC236}">
                      <a16:creationId xmlns:a16="http://schemas.microsoft.com/office/drawing/2014/main" id="{32DC1C33-67FA-4D59-AA77-794347B0CD7C}"/>
                    </a:ext>
                  </a:extLst>
                </p14:cNvPr>
                <p14:cNvContentPartPr/>
                <p14:nvPr/>
              </p14:nvContentPartPr>
              <p14:xfrm>
                <a:off x="3300513" y="1357602"/>
                <a:ext cx="616680" cy="32040"/>
              </p14:xfrm>
            </p:contentPart>
          </mc:Choice>
          <mc:Fallback>
            <p:pic>
              <p:nvPicPr>
                <p:cNvPr id="4" name="Рукописный ввод 3">
                  <a:extLst>
                    <a:ext uri="{FF2B5EF4-FFF2-40B4-BE49-F238E27FC236}">
                      <a16:creationId xmlns:a16="http://schemas.microsoft.com/office/drawing/2014/main" id="{32DC1C33-67FA-4D59-AA77-794347B0CD7C}"/>
                    </a:ext>
                  </a:extLst>
                </p:cNvPr>
                <p:cNvPicPr/>
                <p:nvPr/>
              </p:nvPicPr>
              <p:blipFill>
                <a:blip r:embed="rId7"/>
                <a:stretch>
                  <a:fillRect/>
                </a:stretch>
              </p:blipFill>
              <p:spPr>
                <a:xfrm>
                  <a:off x="3291873" y="1348962"/>
                  <a:ext cx="63432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Рукописный ввод 4">
                  <a:extLst>
                    <a:ext uri="{FF2B5EF4-FFF2-40B4-BE49-F238E27FC236}">
                      <a16:creationId xmlns:a16="http://schemas.microsoft.com/office/drawing/2014/main" id="{861C8AE2-2EB5-4AD9-82CB-EF56575BBF4D}"/>
                    </a:ext>
                  </a:extLst>
                </p14:cNvPr>
                <p14:cNvContentPartPr/>
                <p14:nvPr/>
              </p14:nvContentPartPr>
              <p14:xfrm>
                <a:off x="4053273" y="1343562"/>
                <a:ext cx="477720" cy="3240"/>
              </p14:xfrm>
            </p:contentPart>
          </mc:Choice>
          <mc:Fallback>
            <p:pic>
              <p:nvPicPr>
                <p:cNvPr id="5" name="Рукописный ввод 4">
                  <a:extLst>
                    <a:ext uri="{FF2B5EF4-FFF2-40B4-BE49-F238E27FC236}">
                      <a16:creationId xmlns:a16="http://schemas.microsoft.com/office/drawing/2014/main" id="{861C8AE2-2EB5-4AD9-82CB-EF56575BBF4D}"/>
                    </a:ext>
                  </a:extLst>
                </p:cNvPr>
                <p:cNvPicPr/>
                <p:nvPr/>
              </p:nvPicPr>
              <p:blipFill>
                <a:blip r:embed="rId9"/>
                <a:stretch>
                  <a:fillRect/>
                </a:stretch>
              </p:blipFill>
              <p:spPr>
                <a:xfrm>
                  <a:off x="4044273" y="1334562"/>
                  <a:ext cx="4953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Рукописный ввод 6">
                  <a:extLst>
                    <a:ext uri="{FF2B5EF4-FFF2-40B4-BE49-F238E27FC236}">
                      <a16:creationId xmlns:a16="http://schemas.microsoft.com/office/drawing/2014/main" id="{02D7E50E-C034-4A21-9C1D-1CDE20DE9DFE}"/>
                    </a:ext>
                  </a:extLst>
                </p14:cNvPr>
                <p14:cNvContentPartPr/>
                <p14:nvPr/>
              </p14:nvContentPartPr>
              <p14:xfrm>
                <a:off x="4783713" y="1339242"/>
                <a:ext cx="472680" cy="18360"/>
              </p14:xfrm>
            </p:contentPart>
          </mc:Choice>
          <mc:Fallback>
            <p:pic>
              <p:nvPicPr>
                <p:cNvPr id="7" name="Рукописный ввод 6">
                  <a:extLst>
                    <a:ext uri="{FF2B5EF4-FFF2-40B4-BE49-F238E27FC236}">
                      <a16:creationId xmlns:a16="http://schemas.microsoft.com/office/drawing/2014/main" id="{02D7E50E-C034-4A21-9C1D-1CDE20DE9DFE}"/>
                    </a:ext>
                  </a:extLst>
                </p:cNvPr>
                <p:cNvPicPr/>
                <p:nvPr/>
              </p:nvPicPr>
              <p:blipFill>
                <a:blip r:embed="rId11"/>
                <a:stretch>
                  <a:fillRect/>
                </a:stretch>
              </p:blipFill>
              <p:spPr>
                <a:xfrm>
                  <a:off x="4775073" y="1330242"/>
                  <a:ext cx="49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B392F753-B868-4772-B36B-D5DFB3F90EF7}"/>
                    </a:ext>
                  </a:extLst>
                </p14:cNvPr>
                <p14:cNvContentPartPr/>
                <p14:nvPr/>
              </p14:nvContentPartPr>
              <p14:xfrm>
                <a:off x="5585073" y="1317282"/>
                <a:ext cx="493560" cy="9000"/>
              </p14:xfrm>
            </p:contentPart>
          </mc:Choice>
          <mc:Fallback>
            <p:pic>
              <p:nvPicPr>
                <p:cNvPr id="8" name="Рукописный ввод 7">
                  <a:extLst>
                    <a:ext uri="{FF2B5EF4-FFF2-40B4-BE49-F238E27FC236}">
                      <a16:creationId xmlns:a16="http://schemas.microsoft.com/office/drawing/2014/main" id="{B392F753-B868-4772-B36B-D5DFB3F90EF7}"/>
                    </a:ext>
                  </a:extLst>
                </p:cNvPr>
                <p:cNvPicPr/>
                <p:nvPr/>
              </p:nvPicPr>
              <p:blipFill>
                <a:blip r:embed="rId13"/>
                <a:stretch>
                  <a:fillRect/>
                </a:stretch>
              </p:blipFill>
              <p:spPr>
                <a:xfrm>
                  <a:off x="5576073" y="1308642"/>
                  <a:ext cx="5112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Рукописный ввод 8">
                  <a:extLst>
                    <a:ext uri="{FF2B5EF4-FFF2-40B4-BE49-F238E27FC236}">
                      <a16:creationId xmlns:a16="http://schemas.microsoft.com/office/drawing/2014/main" id="{38829296-DE25-4ED3-997A-F691C10F24FA}"/>
                    </a:ext>
                  </a:extLst>
                </p14:cNvPr>
                <p14:cNvContentPartPr/>
                <p14:nvPr/>
              </p14:nvContentPartPr>
              <p14:xfrm>
                <a:off x="6350793" y="1293522"/>
                <a:ext cx="437400" cy="11520"/>
              </p14:xfrm>
            </p:contentPart>
          </mc:Choice>
          <mc:Fallback>
            <p:pic>
              <p:nvPicPr>
                <p:cNvPr id="9" name="Рукописный ввод 8">
                  <a:extLst>
                    <a:ext uri="{FF2B5EF4-FFF2-40B4-BE49-F238E27FC236}">
                      <a16:creationId xmlns:a16="http://schemas.microsoft.com/office/drawing/2014/main" id="{38829296-DE25-4ED3-997A-F691C10F24FA}"/>
                    </a:ext>
                  </a:extLst>
                </p:cNvPr>
                <p:cNvPicPr/>
                <p:nvPr/>
              </p:nvPicPr>
              <p:blipFill>
                <a:blip r:embed="rId15"/>
                <a:stretch>
                  <a:fillRect/>
                </a:stretch>
              </p:blipFill>
              <p:spPr>
                <a:xfrm>
                  <a:off x="6342153" y="1284882"/>
                  <a:ext cx="45504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Рукописный ввод 9">
                  <a:extLst>
                    <a:ext uri="{FF2B5EF4-FFF2-40B4-BE49-F238E27FC236}">
                      <a16:creationId xmlns:a16="http://schemas.microsoft.com/office/drawing/2014/main" id="{5C0F499E-612F-4132-B0E6-A382683887CE}"/>
                    </a:ext>
                  </a:extLst>
                </p14:cNvPr>
                <p14:cNvContentPartPr/>
                <p14:nvPr/>
              </p14:nvContentPartPr>
              <p14:xfrm>
                <a:off x="7037673" y="1283802"/>
                <a:ext cx="320760" cy="14400"/>
              </p14:xfrm>
            </p:contentPart>
          </mc:Choice>
          <mc:Fallback>
            <p:pic>
              <p:nvPicPr>
                <p:cNvPr id="10" name="Рукописный ввод 9">
                  <a:extLst>
                    <a:ext uri="{FF2B5EF4-FFF2-40B4-BE49-F238E27FC236}">
                      <a16:creationId xmlns:a16="http://schemas.microsoft.com/office/drawing/2014/main" id="{5C0F499E-612F-4132-B0E6-A382683887CE}"/>
                    </a:ext>
                  </a:extLst>
                </p:cNvPr>
                <p:cNvPicPr/>
                <p:nvPr/>
              </p:nvPicPr>
              <p:blipFill>
                <a:blip r:embed="rId17"/>
                <a:stretch>
                  <a:fillRect/>
                </a:stretch>
              </p:blipFill>
              <p:spPr>
                <a:xfrm>
                  <a:off x="7029033" y="1274802"/>
                  <a:ext cx="33840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Рукописный ввод 10">
                  <a:extLst>
                    <a:ext uri="{FF2B5EF4-FFF2-40B4-BE49-F238E27FC236}">
                      <a16:creationId xmlns:a16="http://schemas.microsoft.com/office/drawing/2014/main" id="{26ADC372-BF39-4833-8E2D-E1E269702066}"/>
                    </a:ext>
                  </a:extLst>
                </p14:cNvPr>
                <p14:cNvContentPartPr/>
                <p14:nvPr/>
              </p14:nvContentPartPr>
              <p14:xfrm>
                <a:off x="7284993" y="1298562"/>
                <a:ext cx="80640" cy="330840"/>
              </p14:xfrm>
            </p:contentPart>
          </mc:Choice>
          <mc:Fallback>
            <p:pic>
              <p:nvPicPr>
                <p:cNvPr id="11" name="Рукописный ввод 10">
                  <a:extLst>
                    <a:ext uri="{FF2B5EF4-FFF2-40B4-BE49-F238E27FC236}">
                      <a16:creationId xmlns:a16="http://schemas.microsoft.com/office/drawing/2014/main" id="{26ADC372-BF39-4833-8E2D-E1E269702066}"/>
                    </a:ext>
                  </a:extLst>
                </p:cNvPr>
                <p:cNvPicPr/>
                <p:nvPr/>
              </p:nvPicPr>
              <p:blipFill>
                <a:blip r:embed="rId19"/>
                <a:stretch>
                  <a:fillRect/>
                </a:stretch>
              </p:blipFill>
              <p:spPr>
                <a:xfrm>
                  <a:off x="7275993" y="1289922"/>
                  <a:ext cx="98280" cy="348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5" name="Рукописный ввод 14">
                <a:extLst>
                  <a:ext uri="{FF2B5EF4-FFF2-40B4-BE49-F238E27FC236}">
                    <a16:creationId xmlns:a16="http://schemas.microsoft.com/office/drawing/2014/main" id="{F769419B-63E8-4A93-974A-FCF607BE29F7}"/>
                  </a:ext>
                </a:extLst>
              </p14:cNvPr>
              <p14:cNvContentPartPr/>
              <p14:nvPr/>
            </p14:nvContentPartPr>
            <p14:xfrm>
              <a:off x="7298313" y="1744602"/>
              <a:ext cx="22320" cy="231480"/>
            </p14:xfrm>
          </p:contentPart>
        </mc:Choice>
        <mc:Fallback>
          <p:pic>
            <p:nvPicPr>
              <p:cNvPr id="15" name="Рукописный ввод 14">
                <a:extLst>
                  <a:ext uri="{FF2B5EF4-FFF2-40B4-BE49-F238E27FC236}">
                    <a16:creationId xmlns:a16="http://schemas.microsoft.com/office/drawing/2014/main" id="{F769419B-63E8-4A93-974A-FCF607BE29F7}"/>
                  </a:ext>
                </a:extLst>
              </p:cNvPr>
              <p:cNvPicPr/>
              <p:nvPr/>
            </p:nvPicPr>
            <p:blipFill>
              <a:blip r:embed="rId21"/>
              <a:stretch>
                <a:fillRect/>
              </a:stretch>
            </p:blipFill>
            <p:spPr>
              <a:xfrm>
                <a:off x="7289673" y="1735602"/>
                <a:ext cx="3996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Рукописный ввод 15">
                <a:extLst>
                  <a:ext uri="{FF2B5EF4-FFF2-40B4-BE49-F238E27FC236}">
                    <a16:creationId xmlns:a16="http://schemas.microsoft.com/office/drawing/2014/main" id="{42EBEF6D-3935-4431-908E-95C47A400C5B}"/>
                  </a:ext>
                </a:extLst>
              </p14:cNvPr>
              <p14:cNvContentPartPr/>
              <p14:nvPr/>
            </p14:nvContentPartPr>
            <p14:xfrm>
              <a:off x="7292193" y="2138082"/>
              <a:ext cx="30960" cy="254520"/>
            </p14:xfrm>
          </p:contentPart>
        </mc:Choice>
        <mc:Fallback>
          <p:pic>
            <p:nvPicPr>
              <p:cNvPr id="16" name="Рукописный ввод 15">
                <a:extLst>
                  <a:ext uri="{FF2B5EF4-FFF2-40B4-BE49-F238E27FC236}">
                    <a16:creationId xmlns:a16="http://schemas.microsoft.com/office/drawing/2014/main" id="{42EBEF6D-3935-4431-908E-95C47A400C5B}"/>
                  </a:ext>
                </a:extLst>
              </p:cNvPr>
              <p:cNvPicPr/>
              <p:nvPr/>
            </p:nvPicPr>
            <p:blipFill>
              <a:blip r:embed="rId23"/>
              <a:stretch>
                <a:fillRect/>
              </a:stretch>
            </p:blipFill>
            <p:spPr>
              <a:xfrm>
                <a:off x="7283553" y="2129082"/>
                <a:ext cx="4860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Рукописный ввод 16">
                <a:extLst>
                  <a:ext uri="{FF2B5EF4-FFF2-40B4-BE49-F238E27FC236}">
                    <a16:creationId xmlns:a16="http://schemas.microsoft.com/office/drawing/2014/main" id="{D9900ADC-9AD7-4D23-AE1B-A0615E586640}"/>
                  </a:ext>
                </a:extLst>
              </p14:cNvPr>
              <p14:cNvContentPartPr/>
              <p14:nvPr/>
            </p14:nvContentPartPr>
            <p14:xfrm>
              <a:off x="7276353" y="2526162"/>
              <a:ext cx="10440" cy="272520"/>
            </p14:xfrm>
          </p:contentPart>
        </mc:Choice>
        <mc:Fallback>
          <p:pic>
            <p:nvPicPr>
              <p:cNvPr id="17" name="Рукописный ввод 16">
                <a:extLst>
                  <a:ext uri="{FF2B5EF4-FFF2-40B4-BE49-F238E27FC236}">
                    <a16:creationId xmlns:a16="http://schemas.microsoft.com/office/drawing/2014/main" id="{D9900ADC-9AD7-4D23-AE1B-A0615E586640}"/>
                  </a:ext>
                </a:extLst>
              </p:cNvPr>
              <p:cNvPicPr/>
              <p:nvPr/>
            </p:nvPicPr>
            <p:blipFill>
              <a:blip r:embed="rId25"/>
              <a:stretch>
                <a:fillRect/>
              </a:stretch>
            </p:blipFill>
            <p:spPr>
              <a:xfrm>
                <a:off x="7267713" y="2517522"/>
                <a:ext cx="280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Рукописный ввод 17">
                <a:extLst>
                  <a:ext uri="{FF2B5EF4-FFF2-40B4-BE49-F238E27FC236}">
                    <a16:creationId xmlns:a16="http://schemas.microsoft.com/office/drawing/2014/main" id="{3AF81D61-4718-43EF-8DFA-5F4EAFAFF35F}"/>
                  </a:ext>
                </a:extLst>
              </p14:cNvPr>
              <p14:cNvContentPartPr/>
              <p14:nvPr/>
            </p14:nvContentPartPr>
            <p14:xfrm>
              <a:off x="7249713" y="2936202"/>
              <a:ext cx="28440" cy="226800"/>
            </p14:xfrm>
          </p:contentPart>
        </mc:Choice>
        <mc:Fallback>
          <p:pic>
            <p:nvPicPr>
              <p:cNvPr id="18" name="Рукописный ввод 17">
                <a:extLst>
                  <a:ext uri="{FF2B5EF4-FFF2-40B4-BE49-F238E27FC236}">
                    <a16:creationId xmlns:a16="http://schemas.microsoft.com/office/drawing/2014/main" id="{3AF81D61-4718-43EF-8DFA-5F4EAFAFF35F}"/>
                  </a:ext>
                </a:extLst>
              </p:cNvPr>
              <p:cNvPicPr/>
              <p:nvPr/>
            </p:nvPicPr>
            <p:blipFill>
              <a:blip r:embed="rId27"/>
              <a:stretch>
                <a:fillRect/>
              </a:stretch>
            </p:blipFill>
            <p:spPr>
              <a:xfrm>
                <a:off x="7240713" y="2927562"/>
                <a:ext cx="460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Рукописный ввод 18">
                <a:extLst>
                  <a:ext uri="{FF2B5EF4-FFF2-40B4-BE49-F238E27FC236}">
                    <a16:creationId xmlns:a16="http://schemas.microsoft.com/office/drawing/2014/main" id="{5217EE21-B550-45B6-A7D2-656510A428F4}"/>
                  </a:ext>
                </a:extLst>
              </p14:cNvPr>
              <p14:cNvContentPartPr/>
              <p14:nvPr/>
            </p14:nvContentPartPr>
            <p14:xfrm>
              <a:off x="3301233" y="2060322"/>
              <a:ext cx="21600" cy="303120"/>
            </p14:xfrm>
          </p:contentPart>
        </mc:Choice>
        <mc:Fallback>
          <p:pic>
            <p:nvPicPr>
              <p:cNvPr id="19" name="Рукописный ввод 18">
                <a:extLst>
                  <a:ext uri="{FF2B5EF4-FFF2-40B4-BE49-F238E27FC236}">
                    <a16:creationId xmlns:a16="http://schemas.microsoft.com/office/drawing/2014/main" id="{5217EE21-B550-45B6-A7D2-656510A428F4}"/>
                  </a:ext>
                </a:extLst>
              </p:cNvPr>
              <p:cNvPicPr/>
              <p:nvPr/>
            </p:nvPicPr>
            <p:blipFill>
              <a:blip r:embed="rId29"/>
              <a:stretch>
                <a:fillRect/>
              </a:stretch>
            </p:blipFill>
            <p:spPr>
              <a:xfrm>
                <a:off x="3292593" y="2051682"/>
                <a:ext cx="3924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Рукописный ввод 19">
                <a:extLst>
                  <a:ext uri="{FF2B5EF4-FFF2-40B4-BE49-F238E27FC236}">
                    <a16:creationId xmlns:a16="http://schemas.microsoft.com/office/drawing/2014/main" id="{16A68DC5-DA88-4C53-99EF-791984A7AFDB}"/>
                  </a:ext>
                </a:extLst>
              </p14:cNvPr>
              <p14:cNvContentPartPr/>
              <p14:nvPr/>
            </p14:nvContentPartPr>
            <p14:xfrm>
              <a:off x="3345513" y="2514282"/>
              <a:ext cx="4320" cy="275040"/>
            </p14:xfrm>
          </p:contentPart>
        </mc:Choice>
        <mc:Fallback>
          <p:pic>
            <p:nvPicPr>
              <p:cNvPr id="20" name="Рукописный ввод 19">
                <a:extLst>
                  <a:ext uri="{FF2B5EF4-FFF2-40B4-BE49-F238E27FC236}">
                    <a16:creationId xmlns:a16="http://schemas.microsoft.com/office/drawing/2014/main" id="{16A68DC5-DA88-4C53-99EF-791984A7AFDB}"/>
                  </a:ext>
                </a:extLst>
              </p:cNvPr>
              <p:cNvPicPr/>
              <p:nvPr/>
            </p:nvPicPr>
            <p:blipFill>
              <a:blip r:embed="rId31"/>
              <a:stretch>
                <a:fillRect/>
              </a:stretch>
            </p:blipFill>
            <p:spPr>
              <a:xfrm>
                <a:off x="3336513" y="2505642"/>
                <a:ext cx="21960" cy="292680"/>
              </a:xfrm>
              <a:prstGeom prst="rect">
                <a:avLst/>
              </a:prstGeom>
            </p:spPr>
          </p:pic>
        </mc:Fallback>
      </mc:AlternateContent>
      <p:grpSp>
        <p:nvGrpSpPr>
          <p:cNvPr id="31" name="Группа 30">
            <a:extLst>
              <a:ext uri="{FF2B5EF4-FFF2-40B4-BE49-F238E27FC236}">
                <a16:creationId xmlns:a16="http://schemas.microsoft.com/office/drawing/2014/main" id="{3CF85B67-DD1C-45E3-86D7-4A2008A22ABD}"/>
              </a:ext>
            </a:extLst>
          </p:cNvPr>
          <p:cNvGrpSpPr/>
          <p:nvPr/>
        </p:nvGrpSpPr>
        <p:grpSpPr>
          <a:xfrm>
            <a:off x="3369993" y="2927202"/>
            <a:ext cx="1488240" cy="227880"/>
            <a:chOff x="3369993" y="2927202"/>
            <a:chExt cx="1488240" cy="227880"/>
          </a:xfrm>
        </p:grpSpPr>
        <mc:AlternateContent xmlns:mc="http://schemas.openxmlformats.org/markup-compatibility/2006">
          <mc:Choice xmlns:p14="http://schemas.microsoft.com/office/powerpoint/2010/main" Requires="p14">
            <p:contentPart p14:bwMode="auto" r:id="rId32">
              <p14:nvContentPartPr>
                <p14:cNvPr id="21" name="Рукописный ввод 20">
                  <a:extLst>
                    <a:ext uri="{FF2B5EF4-FFF2-40B4-BE49-F238E27FC236}">
                      <a16:creationId xmlns:a16="http://schemas.microsoft.com/office/drawing/2014/main" id="{2F7CE618-03F9-4207-80F6-3CB2DCC2CBB7}"/>
                    </a:ext>
                  </a:extLst>
                </p14:cNvPr>
                <p14:cNvContentPartPr/>
                <p14:nvPr/>
              </p14:nvContentPartPr>
              <p14:xfrm>
                <a:off x="3380793" y="2927202"/>
                <a:ext cx="3960" cy="191880"/>
              </p14:xfrm>
            </p:contentPart>
          </mc:Choice>
          <mc:Fallback>
            <p:pic>
              <p:nvPicPr>
                <p:cNvPr id="21" name="Рукописный ввод 20">
                  <a:extLst>
                    <a:ext uri="{FF2B5EF4-FFF2-40B4-BE49-F238E27FC236}">
                      <a16:creationId xmlns:a16="http://schemas.microsoft.com/office/drawing/2014/main" id="{2F7CE618-03F9-4207-80F6-3CB2DCC2CBB7}"/>
                    </a:ext>
                  </a:extLst>
                </p:cNvPr>
                <p:cNvPicPr/>
                <p:nvPr/>
              </p:nvPicPr>
              <p:blipFill>
                <a:blip r:embed="rId33"/>
                <a:stretch>
                  <a:fillRect/>
                </a:stretch>
              </p:blipFill>
              <p:spPr>
                <a:xfrm>
                  <a:off x="3372153" y="2918202"/>
                  <a:ext cx="216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Рукописный ввод 22">
                  <a:extLst>
                    <a:ext uri="{FF2B5EF4-FFF2-40B4-BE49-F238E27FC236}">
                      <a16:creationId xmlns:a16="http://schemas.microsoft.com/office/drawing/2014/main" id="{9B13D9DA-FA1A-4949-9968-25F949669F04}"/>
                    </a:ext>
                  </a:extLst>
                </p14:cNvPr>
                <p14:cNvContentPartPr/>
                <p14:nvPr/>
              </p14:nvContentPartPr>
              <p14:xfrm>
                <a:off x="3369993" y="3131682"/>
                <a:ext cx="298800" cy="23400"/>
              </p14:xfrm>
            </p:contentPart>
          </mc:Choice>
          <mc:Fallback>
            <p:pic>
              <p:nvPicPr>
                <p:cNvPr id="23" name="Рукописный ввод 22">
                  <a:extLst>
                    <a:ext uri="{FF2B5EF4-FFF2-40B4-BE49-F238E27FC236}">
                      <a16:creationId xmlns:a16="http://schemas.microsoft.com/office/drawing/2014/main" id="{9B13D9DA-FA1A-4949-9968-25F949669F04}"/>
                    </a:ext>
                  </a:extLst>
                </p:cNvPr>
                <p:cNvPicPr/>
                <p:nvPr/>
              </p:nvPicPr>
              <p:blipFill>
                <a:blip r:embed="rId35"/>
                <a:stretch>
                  <a:fillRect/>
                </a:stretch>
              </p:blipFill>
              <p:spPr>
                <a:xfrm>
                  <a:off x="3361353" y="3123042"/>
                  <a:ext cx="31644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Рукописный ввод 23">
                  <a:extLst>
                    <a:ext uri="{FF2B5EF4-FFF2-40B4-BE49-F238E27FC236}">
                      <a16:creationId xmlns:a16="http://schemas.microsoft.com/office/drawing/2014/main" id="{24AF51DA-CDE3-4604-9FCA-7A1C038F42C5}"/>
                    </a:ext>
                  </a:extLst>
                </p14:cNvPr>
                <p14:cNvContentPartPr/>
                <p14:nvPr/>
              </p14:nvContentPartPr>
              <p14:xfrm>
                <a:off x="3959313" y="3148962"/>
                <a:ext cx="319320" cy="1080"/>
              </p14:xfrm>
            </p:contentPart>
          </mc:Choice>
          <mc:Fallback>
            <p:pic>
              <p:nvPicPr>
                <p:cNvPr id="24" name="Рукописный ввод 23">
                  <a:extLst>
                    <a:ext uri="{FF2B5EF4-FFF2-40B4-BE49-F238E27FC236}">
                      <a16:creationId xmlns:a16="http://schemas.microsoft.com/office/drawing/2014/main" id="{24AF51DA-CDE3-4604-9FCA-7A1C038F42C5}"/>
                    </a:ext>
                  </a:extLst>
                </p:cNvPr>
                <p:cNvPicPr/>
                <p:nvPr/>
              </p:nvPicPr>
              <p:blipFill>
                <a:blip r:embed="rId37"/>
                <a:stretch>
                  <a:fillRect/>
                </a:stretch>
              </p:blipFill>
              <p:spPr>
                <a:xfrm>
                  <a:off x="3950673" y="3140322"/>
                  <a:ext cx="33696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Рукописный ввод 24">
                  <a:extLst>
                    <a:ext uri="{FF2B5EF4-FFF2-40B4-BE49-F238E27FC236}">
                      <a16:creationId xmlns:a16="http://schemas.microsoft.com/office/drawing/2014/main" id="{AAA99441-A52D-43E2-A153-B15A11E2F5E2}"/>
                    </a:ext>
                  </a:extLst>
                </p14:cNvPr>
                <p14:cNvContentPartPr/>
                <p14:nvPr/>
              </p14:nvContentPartPr>
              <p14:xfrm>
                <a:off x="4558353" y="3139602"/>
                <a:ext cx="299880" cy="5760"/>
              </p14:xfrm>
            </p:contentPart>
          </mc:Choice>
          <mc:Fallback>
            <p:pic>
              <p:nvPicPr>
                <p:cNvPr id="25" name="Рукописный ввод 24">
                  <a:extLst>
                    <a:ext uri="{FF2B5EF4-FFF2-40B4-BE49-F238E27FC236}">
                      <a16:creationId xmlns:a16="http://schemas.microsoft.com/office/drawing/2014/main" id="{AAA99441-A52D-43E2-A153-B15A11E2F5E2}"/>
                    </a:ext>
                  </a:extLst>
                </p:cNvPr>
                <p:cNvPicPr/>
                <p:nvPr/>
              </p:nvPicPr>
              <p:blipFill>
                <a:blip r:embed="rId39"/>
                <a:stretch>
                  <a:fillRect/>
                </a:stretch>
              </p:blipFill>
              <p:spPr>
                <a:xfrm>
                  <a:off x="4549713" y="3130962"/>
                  <a:ext cx="317520" cy="23400"/>
                </a:xfrm>
                <a:prstGeom prst="rect">
                  <a:avLst/>
                </a:prstGeom>
              </p:spPr>
            </p:pic>
          </mc:Fallback>
        </mc:AlternateContent>
      </p:grpSp>
      <p:grpSp>
        <p:nvGrpSpPr>
          <p:cNvPr id="30" name="Группа 29">
            <a:extLst>
              <a:ext uri="{FF2B5EF4-FFF2-40B4-BE49-F238E27FC236}">
                <a16:creationId xmlns:a16="http://schemas.microsoft.com/office/drawing/2014/main" id="{BA89C6B5-EA6E-42AD-B6F1-744C1F466772}"/>
              </a:ext>
            </a:extLst>
          </p:cNvPr>
          <p:cNvGrpSpPr/>
          <p:nvPr/>
        </p:nvGrpSpPr>
        <p:grpSpPr>
          <a:xfrm>
            <a:off x="5177193" y="3142122"/>
            <a:ext cx="2127240" cy="62640"/>
            <a:chOff x="5177193" y="3142122"/>
            <a:chExt cx="2127240" cy="62640"/>
          </a:xfrm>
        </p:grpSpPr>
        <mc:AlternateContent xmlns:mc="http://schemas.openxmlformats.org/markup-compatibility/2006">
          <mc:Choice xmlns:p14="http://schemas.microsoft.com/office/powerpoint/2010/main" Requires="p14">
            <p:contentPart p14:bwMode="auto" r:id="rId40">
              <p14:nvContentPartPr>
                <p14:cNvPr id="26" name="Рукописный ввод 25">
                  <a:extLst>
                    <a:ext uri="{FF2B5EF4-FFF2-40B4-BE49-F238E27FC236}">
                      <a16:creationId xmlns:a16="http://schemas.microsoft.com/office/drawing/2014/main" id="{7E17CFAF-83EA-487F-BD1F-816750E2337B}"/>
                    </a:ext>
                  </a:extLst>
                </p14:cNvPr>
                <p14:cNvContentPartPr/>
                <p14:nvPr/>
              </p14:nvContentPartPr>
              <p14:xfrm>
                <a:off x="5177193" y="3142122"/>
                <a:ext cx="382680" cy="18360"/>
              </p14:xfrm>
            </p:contentPart>
          </mc:Choice>
          <mc:Fallback>
            <p:pic>
              <p:nvPicPr>
                <p:cNvPr id="26" name="Рукописный ввод 25">
                  <a:extLst>
                    <a:ext uri="{FF2B5EF4-FFF2-40B4-BE49-F238E27FC236}">
                      <a16:creationId xmlns:a16="http://schemas.microsoft.com/office/drawing/2014/main" id="{7E17CFAF-83EA-487F-BD1F-816750E2337B}"/>
                    </a:ext>
                  </a:extLst>
                </p:cNvPr>
                <p:cNvPicPr/>
                <p:nvPr/>
              </p:nvPicPr>
              <p:blipFill>
                <a:blip r:embed="rId41"/>
                <a:stretch>
                  <a:fillRect/>
                </a:stretch>
              </p:blipFill>
              <p:spPr>
                <a:xfrm>
                  <a:off x="5168193" y="3133482"/>
                  <a:ext cx="40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Рукописный ввод 26">
                  <a:extLst>
                    <a:ext uri="{FF2B5EF4-FFF2-40B4-BE49-F238E27FC236}">
                      <a16:creationId xmlns:a16="http://schemas.microsoft.com/office/drawing/2014/main" id="{FEA57B62-FEB9-44E6-89BA-A431728622B2}"/>
                    </a:ext>
                  </a:extLst>
                </p14:cNvPr>
                <p14:cNvContentPartPr/>
                <p14:nvPr/>
              </p14:nvContentPartPr>
              <p14:xfrm>
                <a:off x="5862633" y="3143202"/>
                <a:ext cx="331560" cy="6840"/>
              </p14:xfrm>
            </p:contentPart>
          </mc:Choice>
          <mc:Fallback>
            <p:pic>
              <p:nvPicPr>
                <p:cNvPr id="27" name="Рукописный ввод 26">
                  <a:extLst>
                    <a:ext uri="{FF2B5EF4-FFF2-40B4-BE49-F238E27FC236}">
                      <a16:creationId xmlns:a16="http://schemas.microsoft.com/office/drawing/2014/main" id="{FEA57B62-FEB9-44E6-89BA-A431728622B2}"/>
                    </a:ext>
                  </a:extLst>
                </p:cNvPr>
                <p:cNvPicPr/>
                <p:nvPr/>
              </p:nvPicPr>
              <p:blipFill>
                <a:blip r:embed="rId43"/>
                <a:stretch>
                  <a:fillRect/>
                </a:stretch>
              </p:blipFill>
              <p:spPr>
                <a:xfrm>
                  <a:off x="5853993" y="3134202"/>
                  <a:ext cx="3492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Рукописный ввод 27">
                  <a:extLst>
                    <a:ext uri="{FF2B5EF4-FFF2-40B4-BE49-F238E27FC236}">
                      <a16:creationId xmlns:a16="http://schemas.microsoft.com/office/drawing/2014/main" id="{CC5E92C9-6990-4423-AF66-961D23888F14}"/>
                    </a:ext>
                  </a:extLst>
                </p14:cNvPr>
                <p14:cNvContentPartPr/>
                <p14:nvPr/>
              </p14:nvContentPartPr>
              <p14:xfrm>
                <a:off x="6423873" y="3174162"/>
                <a:ext cx="267120" cy="360"/>
              </p14:xfrm>
            </p:contentPart>
          </mc:Choice>
          <mc:Fallback>
            <p:pic>
              <p:nvPicPr>
                <p:cNvPr id="28" name="Рукописный ввод 27">
                  <a:extLst>
                    <a:ext uri="{FF2B5EF4-FFF2-40B4-BE49-F238E27FC236}">
                      <a16:creationId xmlns:a16="http://schemas.microsoft.com/office/drawing/2014/main" id="{CC5E92C9-6990-4423-AF66-961D23888F14}"/>
                    </a:ext>
                  </a:extLst>
                </p:cNvPr>
                <p:cNvPicPr/>
                <p:nvPr/>
              </p:nvPicPr>
              <p:blipFill>
                <a:blip r:embed="rId45"/>
                <a:stretch>
                  <a:fillRect/>
                </a:stretch>
              </p:blipFill>
              <p:spPr>
                <a:xfrm>
                  <a:off x="6415233" y="3165162"/>
                  <a:ext cx="284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Рукописный ввод 28">
                  <a:extLst>
                    <a:ext uri="{FF2B5EF4-FFF2-40B4-BE49-F238E27FC236}">
                      <a16:creationId xmlns:a16="http://schemas.microsoft.com/office/drawing/2014/main" id="{30522625-2E0B-4078-9226-5BC6A08D07B3}"/>
                    </a:ext>
                  </a:extLst>
                </p14:cNvPr>
                <p14:cNvContentPartPr/>
                <p14:nvPr/>
              </p14:nvContentPartPr>
              <p14:xfrm>
                <a:off x="6942633" y="3192522"/>
                <a:ext cx="361800" cy="12240"/>
              </p14:xfrm>
            </p:contentPart>
          </mc:Choice>
          <mc:Fallback>
            <p:pic>
              <p:nvPicPr>
                <p:cNvPr id="29" name="Рукописный ввод 28">
                  <a:extLst>
                    <a:ext uri="{FF2B5EF4-FFF2-40B4-BE49-F238E27FC236}">
                      <a16:creationId xmlns:a16="http://schemas.microsoft.com/office/drawing/2014/main" id="{30522625-2E0B-4078-9226-5BC6A08D07B3}"/>
                    </a:ext>
                  </a:extLst>
                </p:cNvPr>
                <p:cNvPicPr/>
                <p:nvPr/>
              </p:nvPicPr>
              <p:blipFill>
                <a:blip r:embed="rId47"/>
                <a:stretch>
                  <a:fillRect/>
                </a:stretch>
              </p:blipFill>
              <p:spPr>
                <a:xfrm>
                  <a:off x="6933993" y="3183882"/>
                  <a:ext cx="379440" cy="29880"/>
                </a:xfrm>
                <a:prstGeom prst="rect">
                  <a:avLst/>
                </a:prstGeom>
              </p:spPr>
            </p:pic>
          </mc:Fallback>
        </mc:AlternateContent>
      </p:grpSp>
      <p:grpSp>
        <p:nvGrpSpPr>
          <p:cNvPr id="44" name="Группа 43">
            <a:extLst>
              <a:ext uri="{FF2B5EF4-FFF2-40B4-BE49-F238E27FC236}">
                <a16:creationId xmlns:a16="http://schemas.microsoft.com/office/drawing/2014/main" id="{5F7B5AD5-B64F-468F-A1BF-6D9794E4C0D3}"/>
              </a:ext>
            </a:extLst>
          </p:cNvPr>
          <p:cNvGrpSpPr/>
          <p:nvPr/>
        </p:nvGrpSpPr>
        <p:grpSpPr>
          <a:xfrm>
            <a:off x="6070713" y="945762"/>
            <a:ext cx="847800" cy="217080"/>
            <a:chOff x="6070713" y="945762"/>
            <a:chExt cx="847800" cy="217080"/>
          </a:xfrm>
        </p:grpSpPr>
        <mc:AlternateContent xmlns:mc="http://schemas.openxmlformats.org/markup-compatibility/2006">
          <mc:Choice xmlns:p14="http://schemas.microsoft.com/office/powerpoint/2010/main" Requires="p14">
            <p:contentPart p14:bwMode="auto" r:id="rId48">
              <p14:nvContentPartPr>
                <p14:cNvPr id="32" name="Рукописный ввод 31">
                  <a:extLst>
                    <a:ext uri="{FF2B5EF4-FFF2-40B4-BE49-F238E27FC236}">
                      <a16:creationId xmlns:a16="http://schemas.microsoft.com/office/drawing/2014/main" id="{34AE010A-F084-425A-BF14-222BC885CC64}"/>
                    </a:ext>
                  </a:extLst>
                </p14:cNvPr>
                <p14:cNvContentPartPr/>
                <p14:nvPr/>
              </p14:nvContentPartPr>
              <p14:xfrm>
                <a:off x="6103833" y="965562"/>
                <a:ext cx="184680" cy="196920"/>
              </p14:xfrm>
            </p:contentPart>
          </mc:Choice>
          <mc:Fallback>
            <p:pic>
              <p:nvPicPr>
                <p:cNvPr id="32" name="Рукописный ввод 31">
                  <a:extLst>
                    <a:ext uri="{FF2B5EF4-FFF2-40B4-BE49-F238E27FC236}">
                      <a16:creationId xmlns:a16="http://schemas.microsoft.com/office/drawing/2014/main" id="{34AE010A-F084-425A-BF14-222BC885CC64}"/>
                    </a:ext>
                  </a:extLst>
                </p:cNvPr>
                <p:cNvPicPr/>
                <p:nvPr/>
              </p:nvPicPr>
              <p:blipFill>
                <a:blip r:embed="rId49"/>
                <a:stretch>
                  <a:fillRect/>
                </a:stretch>
              </p:blipFill>
              <p:spPr>
                <a:xfrm>
                  <a:off x="6094833" y="956562"/>
                  <a:ext cx="20232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Рукописный ввод 32">
                  <a:extLst>
                    <a:ext uri="{FF2B5EF4-FFF2-40B4-BE49-F238E27FC236}">
                      <a16:creationId xmlns:a16="http://schemas.microsoft.com/office/drawing/2014/main" id="{88066CBC-5323-4029-AC8C-B6BA06372E06}"/>
                    </a:ext>
                  </a:extLst>
                </p14:cNvPr>
                <p14:cNvContentPartPr/>
                <p14:nvPr/>
              </p14:nvContentPartPr>
              <p14:xfrm>
                <a:off x="6070713" y="957642"/>
                <a:ext cx="246240" cy="360"/>
              </p14:xfrm>
            </p:contentPart>
          </mc:Choice>
          <mc:Fallback>
            <p:pic>
              <p:nvPicPr>
                <p:cNvPr id="33" name="Рукописный ввод 32">
                  <a:extLst>
                    <a:ext uri="{FF2B5EF4-FFF2-40B4-BE49-F238E27FC236}">
                      <a16:creationId xmlns:a16="http://schemas.microsoft.com/office/drawing/2014/main" id="{88066CBC-5323-4029-AC8C-B6BA06372E06}"/>
                    </a:ext>
                  </a:extLst>
                </p:cNvPr>
                <p:cNvPicPr/>
                <p:nvPr/>
              </p:nvPicPr>
              <p:blipFill>
                <a:blip r:embed="rId51"/>
                <a:stretch>
                  <a:fillRect/>
                </a:stretch>
              </p:blipFill>
              <p:spPr>
                <a:xfrm>
                  <a:off x="6062073" y="948642"/>
                  <a:ext cx="263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Рукописный ввод 33">
                  <a:extLst>
                    <a:ext uri="{FF2B5EF4-FFF2-40B4-BE49-F238E27FC236}">
                      <a16:creationId xmlns:a16="http://schemas.microsoft.com/office/drawing/2014/main" id="{0AF1EBC5-16F6-4B14-8A7A-C8EFF5AE1493}"/>
                    </a:ext>
                  </a:extLst>
                </p14:cNvPr>
                <p14:cNvContentPartPr/>
                <p14:nvPr/>
              </p14:nvContentPartPr>
              <p14:xfrm>
                <a:off x="6399753" y="945762"/>
                <a:ext cx="22320" cy="217080"/>
              </p14:xfrm>
            </p:contentPart>
          </mc:Choice>
          <mc:Fallback>
            <p:pic>
              <p:nvPicPr>
                <p:cNvPr id="34" name="Рукописный ввод 33">
                  <a:extLst>
                    <a:ext uri="{FF2B5EF4-FFF2-40B4-BE49-F238E27FC236}">
                      <a16:creationId xmlns:a16="http://schemas.microsoft.com/office/drawing/2014/main" id="{0AF1EBC5-16F6-4B14-8A7A-C8EFF5AE1493}"/>
                    </a:ext>
                  </a:extLst>
                </p:cNvPr>
                <p:cNvPicPr/>
                <p:nvPr/>
              </p:nvPicPr>
              <p:blipFill>
                <a:blip r:embed="rId53"/>
                <a:stretch>
                  <a:fillRect/>
                </a:stretch>
              </p:blipFill>
              <p:spPr>
                <a:xfrm>
                  <a:off x="6390753" y="936762"/>
                  <a:ext cx="3996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Рукописный ввод 34">
                  <a:extLst>
                    <a:ext uri="{FF2B5EF4-FFF2-40B4-BE49-F238E27FC236}">
                      <a16:creationId xmlns:a16="http://schemas.microsoft.com/office/drawing/2014/main" id="{74B40293-7C68-4226-95D9-8666E1FD109A}"/>
                    </a:ext>
                  </a:extLst>
                </p14:cNvPr>
                <p14:cNvContentPartPr/>
                <p14:nvPr/>
              </p14:nvContentPartPr>
              <p14:xfrm>
                <a:off x="6377793" y="958722"/>
                <a:ext cx="137520" cy="98280"/>
              </p14:xfrm>
            </p:contentPart>
          </mc:Choice>
          <mc:Fallback>
            <p:pic>
              <p:nvPicPr>
                <p:cNvPr id="35" name="Рукописный ввод 34">
                  <a:extLst>
                    <a:ext uri="{FF2B5EF4-FFF2-40B4-BE49-F238E27FC236}">
                      <a16:creationId xmlns:a16="http://schemas.microsoft.com/office/drawing/2014/main" id="{74B40293-7C68-4226-95D9-8666E1FD109A}"/>
                    </a:ext>
                  </a:extLst>
                </p:cNvPr>
                <p:cNvPicPr/>
                <p:nvPr/>
              </p:nvPicPr>
              <p:blipFill>
                <a:blip r:embed="rId55"/>
                <a:stretch>
                  <a:fillRect/>
                </a:stretch>
              </p:blipFill>
              <p:spPr>
                <a:xfrm>
                  <a:off x="6368793" y="949722"/>
                  <a:ext cx="1551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9" name="Рукописный ввод 38">
                  <a:extLst>
                    <a:ext uri="{FF2B5EF4-FFF2-40B4-BE49-F238E27FC236}">
                      <a16:creationId xmlns:a16="http://schemas.microsoft.com/office/drawing/2014/main" id="{52F8A0AE-4D6F-48F6-8667-EFBAADC078F3}"/>
                    </a:ext>
                  </a:extLst>
                </p14:cNvPr>
                <p14:cNvContentPartPr/>
                <p14:nvPr/>
              </p14:nvContentPartPr>
              <p14:xfrm>
                <a:off x="6521073" y="1072842"/>
                <a:ext cx="117000" cy="81720"/>
              </p14:xfrm>
            </p:contentPart>
          </mc:Choice>
          <mc:Fallback>
            <p:pic>
              <p:nvPicPr>
                <p:cNvPr id="39" name="Рукописный ввод 38">
                  <a:extLst>
                    <a:ext uri="{FF2B5EF4-FFF2-40B4-BE49-F238E27FC236}">
                      <a16:creationId xmlns:a16="http://schemas.microsoft.com/office/drawing/2014/main" id="{52F8A0AE-4D6F-48F6-8667-EFBAADC078F3}"/>
                    </a:ext>
                  </a:extLst>
                </p:cNvPr>
                <p:cNvPicPr/>
                <p:nvPr/>
              </p:nvPicPr>
              <p:blipFill>
                <a:blip r:embed="rId57"/>
                <a:stretch>
                  <a:fillRect/>
                </a:stretch>
              </p:blipFill>
              <p:spPr>
                <a:xfrm>
                  <a:off x="6512433" y="1063842"/>
                  <a:ext cx="1346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Рукописный ввод 39">
                  <a:extLst>
                    <a:ext uri="{FF2B5EF4-FFF2-40B4-BE49-F238E27FC236}">
                      <a16:creationId xmlns:a16="http://schemas.microsoft.com/office/drawing/2014/main" id="{CCC2704F-FD31-45F2-9808-057155BEC408}"/>
                    </a:ext>
                  </a:extLst>
                </p14:cNvPr>
                <p14:cNvContentPartPr/>
                <p14:nvPr/>
              </p14:nvContentPartPr>
              <p14:xfrm>
                <a:off x="6625113" y="1063842"/>
                <a:ext cx="15840" cy="98640"/>
              </p14:xfrm>
            </p:contentPart>
          </mc:Choice>
          <mc:Fallback>
            <p:pic>
              <p:nvPicPr>
                <p:cNvPr id="40" name="Рукописный ввод 39">
                  <a:extLst>
                    <a:ext uri="{FF2B5EF4-FFF2-40B4-BE49-F238E27FC236}">
                      <a16:creationId xmlns:a16="http://schemas.microsoft.com/office/drawing/2014/main" id="{CCC2704F-FD31-45F2-9808-057155BEC408}"/>
                    </a:ext>
                  </a:extLst>
                </p:cNvPr>
                <p:cNvPicPr/>
                <p:nvPr/>
              </p:nvPicPr>
              <p:blipFill>
                <a:blip r:embed="rId59"/>
                <a:stretch>
                  <a:fillRect/>
                </a:stretch>
              </p:blipFill>
              <p:spPr>
                <a:xfrm>
                  <a:off x="6616113" y="1054842"/>
                  <a:ext cx="334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Рукописный ввод 40">
                  <a:extLst>
                    <a:ext uri="{FF2B5EF4-FFF2-40B4-BE49-F238E27FC236}">
                      <a16:creationId xmlns:a16="http://schemas.microsoft.com/office/drawing/2014/main" id="{5950B637-2877-46AC-82BB-32E6C921BFFC}"/>
                    </a:ext>
                  </a:extLst>
                </p14:cNvPr>
                <p14:cNvContentPartPr/>
                <p14:nvPr/>
              </p14:nvContentPartPr>
              <p14:xfrm>
                <a:off x="6697473" y="1058802"/>
                <a:ext cx="77760" cy="95400"/>
              </p14:xfrm>
            </p:contentPart>
          </mc:Choice>
          <mc:Fallback>
            <p:pic>
              <p:nvPicPr>
                <p:cNvPr id="41" name="Рукописный ввод 40">
                  <a:extLst>
                    <a:ext uri="{FF2B5EF4-FFF2-40B4-BE49-F238E27FC236}">
                      <a16:creationId xmlns:a16="http://schemas.microsoft.com/office/drawing/2014/main" id="{5950B637-2877-46AC-82BB-32E6C921BFFC}"/>
                    </a:ext>
                  </a:extLst>
                </p:cNvPr>
                <p:cNvPicPr/>
                <p:nvPr/>
              </p:nvPicPr>
              <p:blipFill>
                <a:blip r:embed="rId61"/>
                <a:stretch>
                  <a:fillRect/>
                </a:stretch>
              </p:blipFill>
              <p:spPr>
                <a:xfrm>
                  <a:off x="6688473" y="1049802"/>
                  <a:ext cx="954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Рукописный ввод 41">
                  <a:extLst>
                    <a:ext uri="{FF2B5EF4-FFF2-40B4-BE49-F238E27FC236}">
                      <a16:creationId xmlns:a16="http://schemas.microsoft.com/office/drawing/2014/main" id="{7728D986-3E26-4F89-BFC3-E44CF8295BFC}"/>
                    </a:ext>
                  </a:extLst>
                </p14:cNvPr>
                <p14:cNvContentPartPr/>
                <p14:nvPr/>
              </p14:nvContentPartPr>
              <p14:xfrm>
                <a:off x="6828873" y="952962"/>
                <a:ext cx="89640" cy="200520"/>
              </p14:xfrm>
            </p:contentPart>
          </mc:Choice>
          <mc:Fallback>
            <p:pic>
              <p:nvPicPr>
                <p:cNvPr id="42" name="Рукописный ввод 41">
                  <a:extLst>
                    <a:ext uri="{FF2B5EF4-FFF2-40B4-BE49-F238E27FC236}">
                      <a16:creationId xmlns:a16="http://schemas.microsoft.com/office/drawing/2014/main" id="{7728D986-3E26-4F89-BFC3-E44CF8295BFC}"/>
                    </a:ext>
                  </a:extLst>
                </p:cNvPr>
                <p:cNvPicPr/>
                <p:nvPr/>
              </p:nvPicPr>
              <p:blipFill>
                <a:blip r:embed="rId63"/>
                <a:stretch>
                  <a:fillRect/>
                </a:stretch>
              </p:blipFill>
              <p:spPr>
                <a:xfrm>
                  <a:off x="6820233" y="943962"/>
                  <a:ext cx="1072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Рукописный ввод 42">
                  <a:extLst>
                    <a:ext uri="{FF2B5EF4-FFF2-40B4-BE49-F238E27FC236}">
                      <a16:creationId xmlns:a16="http://schemas.microsoft.com/office/drawing/2014/main" id="{0AD6CE28-598A-4234-A8B8-FDE75CF7D8B5}"/>
                    </a:ext>
                  </a:extLst>
                </p14:cNvPr>
                <p14:cNvContentPartPr/>
                <p14:nvPr/>
              </p14:nvContentPartPr>
              <p14:xfrm>
                <a:off x="6795393" y="1075722"/>
                <a:ext cx="99000" cy="8280"/>
              </p14:xfrm>
            </p:contentPart>
          </mc:Choice>
          <mc:Fallback>
            <p:pic>
              <p:nvPicPr>
                <p:cNvPr id="43" name="Рукописный ввод 42">
                  <a:extLst>
                    <a:ext uri="{FF2B5EF4-FFF2-40B4-BE49-F238E27FC236}">
                      <a16:creationId xmlns:a16="http://schemas.microsoft.com/office/drawing/2014/main" id="{0AD6CE28-598A-4234-A8B8-FDE75CF7D8B5}"/>
                    </a:ext>
                  </a:extLst>
                </p:cNvPr>
                <p:cNvPicPr/>
                <p:nvPr/>
              </p:nvPicPr>
              <p:blipFill>
                <a:blip r:embed="rId65"/>
                <a:stretch>
                  <a:fillRect/>
                </a:stretch>
              </p:blipFill>
              <p:spPr>
                <a:xfrm>
                  <a:off x="6786753" y="1066722"/>
                  <a:ext cx="116640" cy="25920"/>
                </a:xfrm>
                <a:prstGeom prst="rect">
                  <a:avLst/>
                </a:prstGeom>
              </p:spPr>
            </p:pic>
          </mc:Fallback>
        </mc:AlternateContent>
      </p:grpSp>
    </p:spTree>
    <p:extLst>
      <p:ext uri="{BB962C8B-B14F-4D97-AF65-F5344CB8AC3E}">
        <p14:creationId xmlns:p14="http://schemas.microsoft.com/office/powerpoint/2010/main" val="11845889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54" name="Группа 53">
            <a:extLst>
              <a:ext uri="{FF2B5EF4-FFF2-40B4-BE49-F238E27FC236}">
                <a16:creationId xmlns:a16="http://schemas.microsoft.com/office/drawing/2014/main" id="{9FBA6F62-632E-45AC-918A-7D0252CB2BF4}"/>
              </a:ext>
            </a:extLst>
          </p:cNvPr>
          <p:cNvGrpSpPr/>
          <p:nvPr/>
        </p:nvGrpSpPr>
        <p:grpSpPr>
          <a:xfrm>
            <a:off x="3888753" y="1795362"/>
            <a:ext cx="3726360" cy="528480"/>
            <a:chOff x="3888753" y="1795362"/>
            <a:chExt cx="3726360" cy="528480"/>
          </a:xfrm>
        </p:grpSpPr>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982620F2-163D-48DB-95D0-FD4F6575368C}"/>
                    </a:ext>
                  </a:extLst>
                </p14:cNvPr>
                <p14:cNvContentPartPr/>
                <p14:nvPr/>
              </p14:nvContentPartPr>
              <p14:xfrm>
                <a:off x="3888753" y="1906962"/>
                <a:ext cx="30960" cy="303480"/>
              </p14:xfrm>
            </p:contentPart>
          </mc:Choice>
          <mc:Fallback>
            <p:pic>
              <p:nvPicPr>
                <p:cNvPr id="2" name="Рукописный ввод 1">
                  <a:extLst>
                    <a:ext uri="{FF2B5EF4-FFF2-40B4-BE49-F238E27FC236}">
                      <a16:creationId xmlns:a16="http://schemas.microsoft.com/office/drawing/2014/main" id="{982620F2-163D-48DB-95D0-FD4F6575368C}"/>
                    </a:ext>
                  </a:extLst>
                </p:cNvPr>
                <p:cNvPicPr/>
                <p:nvPr/>
              </p:nvPicPr>
              <p:blipFill>
                <a:blip r:embed="rId5"/>
                <a:stretch>
                  <a:fillRect/>
                </a:stretch>
              </p:blipFill>
              <p:spPr>
                <a:xfrm>
                  <a:off x="3880113" y="1897962"/>
                  <a:ext cx="4860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68B7D4B4-6538-4C44-AC06-A39F12DFCCB6}"/>
                    </a:ext>
                  </a:extLst>
                </p14:cNvPr>
                <p14:cNvContentPartPr/>
                <p14:nvPr/>
              </p14:nvContentPartPr>
              <p14:xfrm>
                <a:off x="3939873" y="1870242"/>
                <a:ext cx="399600" cy="19800"/>
              </p14:xfrm>
            </p:contentPart>
          </mc:Choice>
          <mc:Fallback>
            <p:pic>
              <p:nvPicPr>
                <p:cNvPr id="3" name="Рукописный ввод 2">
                  <a:extLst>
                    <a:ext uri="{FF2B5EF4-FFF2-40B4-BE49-F238E27FC236}">
                      <a16:creationId xmlns:a16="http://schemas.microsoft.com/office/drawing/2014/main" id="{68B7D4B4-6538-4C44-AC06-A39F12DFCCB6}"/>
                    </a:ext>
                  </a:extLst>
                </p:cNvPr>
                <p:cNvPicPr/>
                <p:nvPr/>
              </p:nvPicPr>
              <p:blipFill>
                <a:blip r:embed="rId7"/>
                <a:stretch>
                  <a:fillRect/>
                </a:stretch>
              </p:blipFill>
              <p:spPr>
                <a:xfrm>
                  <a:off x="3931233" y="1861602"/>
                  <a:ext cx="41724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BBAE8DD3-4B34-4B21-9018-798F9DBDACAA}"/>
                    </a:ext>
                  </a:extLst>
                </p14:cNvPr>
                <p14:cNvContentPartPr/>
                <p14:nvPr/>
              </p14:nvContentPartPr>
              <p14:xfrm>
                <a:off x="4485633" y="1857282"/>
                <a:ext cx="415080" cy="8640"/>
              </p14:xfrm>
            </p:contentPart>
          </mc:Choice>
          <mc:Fallback>
            <p:pic>
              <p:nvPicPr>
                <p:cNvPr id="4" name="Рукописный ввод 3">
                  <a:extLst>
                    <a:ext uri="{FF2B5EF4-FFF2-40B4-BE49-F238E27FC236}">
                      <a16:creationId xmlns:a16="http://schemas.microsoft.com/office/drawing/2014/main" id="{BBAE8DD3-4B34-4B21-9018-798F9DBDACAA}"/>
                    </a:ext>
                  </a:extLst>
                </p:cNvPr>
                <p:cNvPicPr/>
                <p:nvPr/>
              </p:nvPicPr>
              <p:blipFill>
                <a:blip r:embed="rId9"/>
                <a:stretch>
                  <a:fillRect/>
                </a:stretch>
              </p:blipFill>
              <p:spPr>
                <a:xfrm>
                  <a:off x="4476993" y="1848282"/>
                  <a:ext cx="43272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Рукописный ввод 4">
                  <a:extLst>
                    <a:ext uri="{FF2B5EF4-FFF2-40B4-BE49-F238E27FC236}">
                      <a16:creationId xmlns:a16="http://schemas.microsoft.com/office/drawing/2014/main" id="{4B06536B-5E9D-461A-A377-355148D351B9}"/>
                    </a:ext>
                  </a:extLst>
                </p14:cNvPr>
                <p14:cNvContentPartPr/>
                <p14:nvPr/>
              </p14:nvContentPartPr>
              <p14:xfrm>
                <a:off x="5117433" y="1823082"/>
                <a:ext cx="405720" cy="15480"/>
              </p14:xfrm>
            </p:contentPart>
          </mc:Choice>
          <mc:Fallback>
            <p:pic>
              <p:nvPicPr>
                <p:cNvPr id="5" name="Рукописный ввод 4">
                  <a:extLst>
                    <a:ext uri="{FF2B5EF4-FFF2-40B4-BE49-F238E27FC236}">
                      <a16:creationId xmlns:a16="http://schemas.microsoft.com/office/drawing/2014/main" id="{4B06536B-5E9D-461A-A377-355148D351B9}"/>
                    </a:ext>
                  </a:extLst>
                </p:cNvPr>
                <p:cNvPicPr/>
                <p:nvPr/>
              </p:nvPicPr>
              <p:blipFill>
                <a:blip r:embed="rId11"/>
                <a:stretch>
                  <a:fillRect/>
                </a:stretch>
              </p:blipFill>
              <p:spPr>
                <a:xfrm>
                  <a:off x="5108433" y="1814442"/>
                  <a:ext cx="42336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Рукописный ввод 6">
                  <a:extLst>
                    <a:ext uri="{FF2B5EF4-FFF2-40B4-BE49-F238E27FC236}">
                      <a16:creationId xmlns:a16="http://schemas.microsoft.com/office/drawing/2014/main" id="{39FC4D0F-A620-46C0-B089-D35F16BF2D2F}"/>
                    </a:ext>
                  </a:extLst>
                </p14:cNvPr>
                <p14:cNvContentPartPr/>
                <p14:nvPr/>
              </p14:nvContentPartPr>
              <p14:xfrm>
                <a:off x="5702073" y="1795362"/>
                <a:ext cx="325440" cy="18720"/>
              </p14:xfrm>
            </p:contentPart>
          </mc:Choice>
          <mc:Fallback>
            <p:pic>
              <p:nvPicPr>
                <p:cNvPr id="7" name="Рукописный ввод 6">
                  <a:extLst>
                    <a:ext uri="{FF2B5EF4-FFF2-40B4-BE49-F238E27FC236}">
                      <a16:creationId xmlns:a16="http://schemas.microsoft.com/office/drawing/2014/main" id="{39FC4D0F-A620-46C0-B089-D35F16BF2D2F}"/>
                    </a:ext>
                  </a:extLst>
                </p:cNvPr>
                <p:cNvPicPr/>
                <p:nvPr/>
              </p:nvPicPr>
              <p:blipFill>
                <a:blip r:embed="rId13"/>
                <a:stretch>
                  <a:fillRect/>
                </a:stretch>
              </p:blipFill>
              <p:spPr>
                <a:xfrm>
                  <a:off x="5693073" y="1786362"/>
                  <a:ext cx="34308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Рукописный ввод 7">
                  <a:extLst>
                    <a:ext uri="{FF2B5EF4-FFF2-40B4-BE49-F238E27FC236}">
                      <a16:creationId xmlns:a16="http://schemas.microsoft.com/office/drawing/2014/main" id="{24532CA6-7C25-491B-BA55-26961BD21847}"/>
                    </a:ext>
                  </a:extLst>
                </p14:cNvPr>
                <p14:cNvContentPartPr/>
                <p14:nvPr/>
              </p14:nvContentPartPr>
              <p14:xfrm>
                <a:off x="6274473" y="1824522"/>
                <a:ext cx="260640" cy="7560"/>
              </p14:xfrm>
            </p:contentPart>
          </mc:Choice>
          <mc:Fallback>
            <p:pic>
              <p:nvPicPr>
                <p:cNvPr id="8" name="Рукописный ввод 7">
                  <a:extLst>
                    <a:ext uri="{FF2B5EF4-FFF2-40B4-BE49-F238E27FC236}">
                      <a16:creationId xmlns:a16="http://schemas.microsoft.com/office/drawing/2014/main" id="{24532CA6-7C25-491B-BA55-26961BD21847}"/>
                    </a:ext>
                  </a:extLst>
                </p:cNvPr>
                <p:cNvPicPr/>
                <p:nvPr/>
              </p:nvPicPr>
              <p:blipFill>
                <a:blip r:embed="rId15"/>
                <a:stretch>
                  <a:fillRect/>
                </a:stretch>
              </p:blipFill>
              <p:spPr>
                <a:xfrm>
                  <a:off x="6265473" y="1815522"/>
                  <a:ext cx="27828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Рукописный ввод 8">
                  <a:extLst>
                    <a:ext uri="{FF2B5EF4-FFF2-40B4-BE49-F238E27FC236}">
                      <a16:creationId xmlns:a16="http://schemas.microsoft.com/office/drawing/2014/main" id="{C986C818-8157-4621-B7DB-4B2AE329D8EB}"/>
                    </a:ext>
                  </a:extLst>
                </p14:cNvPr>
                <p14:cNvContentPartPr/>
                <p14:nvPr/>
              </p14:nvContentPartPr>
              <p14:xfrm>
                <a:off x="6500553" y="1833162"/>
                <a:ext cx="60120" cy="164160"/>
              </p14:xfrm>
            </p:contentPart>
          </mc:Choice>
          <mc:Fallback>
            <p:pic>
              <p:nvPicPr>
                <p:cNvPr id="9" name="Рукописный ввод 8">
                  <a:extLst>
                    <a:ext uri="{FF2B5EF4-FFF2-40B4-BE49-F238E27FC236}">
                      <a16:creationId xmlns:a16="http://schemas.microsoft.com/office/drawing/2014/main" id="{C986C818-8157-4621-B7DB-4B2AE329D8EB}"/>
                    </a:ext>
                  </a:extLst>
                </p:cNvPr>
                <p:cNvPicPr/>
                <p:nvPr/>
              </p:nvPicPr>
              <p:blipFill>
                <a:blip r:embed="rId17"/>
                <a:stretch>
                  <a:fillRect/>
                </a:stretch>
              </p:blipFill>
              <p:spPr>
                <a:xfrm>
                  <a:off x="6491913" y="1824162"/>
                  <a:ext cx="7776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Рукописный ввод 9">
                  <a:extLst>
                    <a:ext uri="{FF2B5EF4-FFF2-40B4-BE49-F238E27FC236}">
                      <a16:creationId xmlns:a16="http://schemas.microsoft.com/office/drawing/2014/main" id="{DD92856D-06B0-44E6-966A-AFE7CBBE03B3}"/>
                    </a:ext>
                  </a:extLst>
                </p14:cNvPr>
                <p14:cNvContentPartPr/>
                <p14:nvPr/>
              </p14:nvContentPartPr>
              <p14:xfrm>
                <a:off x="6487233" y="2085162"/>
                <a:ext cx="23760" cy="147600"/>
              </p14:xfrm>
            </p:contentPart>
          </mc:Choice>
          <mc:Fallback>
            <p:pic>
              <p:nvPicPr>
                <p:cNvPr id="10" name="Рукописный ввод 9">
                  <a:extLst>
                    <a:ext uri="{FF2B5EF4-FFF2-40B4-BE49-F238E27FC236}">
                      <a16:creationId xmlns:a16="http://schemas.microsoft.com/office/drawing/2014/main" id="{DD92856D-06B0-44E6-966A-AFE7CBBE03B3}"/>
                    </a:ext>
                  </a:extLst>
                </p:cNvPr>
                <p:cNvPicPr/>
                <p:nvPr/>
              </p:nvPicPr>
              <p:blipFill>
                <a:blip r:embed="rId19"/>
                <a:stretch>
                  <a:fillRect/>
                </a:stretch>
              </p:blipFill>
              <p:spPr>
                <a:xfrm>
                  <a:off x="6478593" y="2076522"/>
                  <a:ext cx="4140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Рукописный ввод 11">
                  <a:extLst>
                    <a:ext uri="{FF2B5EF4-FFF2-40B4-BE49-F238E27FC236}">
                      <a16:creationId xmlns:a16="http://schemas.microsoft.com/office/drawing/2014/main" id="{42A3155D-B4A7-40A5-B4D4-DC180F045B23}"/>
                    </a:ext>
                  </a:extLst>
                </p14:cNvPr>
                <p14:cNvContentPartPr/>
                <p14:nvPr/>
              </p14:nvContentPartPr>
              <p14:xfrm>
                <a:off x="3929433" y="2304762"/>
                <a:ext cx="305640" cy="19080"/>
              </p14:xfrm>
            </p:contentPart>
          </mc:Choice>
          <mc:Fallback>
            <p:pic>
              <p:nvPicPr>
                <p:cNvPr id="12" name="Рукописный ввод 11">
                  <a:extLst>
                    <a:ext uri="{FF2B5EF4-FFF2-40B4-BE49-F238E27FC236}">
                      <a16:creationId xmlns:a16="http://schemas.microsoft.com/office/drawing/2014/main" id="{42A3155D-B4A7-40A5-B4D4-DC180F045B23}"/>
                    </a:ext>
                  </a:extLst>
                </p:cNvPr>
                <p:cNvPicPr/>
                <p:nvPr/>
              </p:nvPicPr>
              <p:blipFill>
                <a:blip r:embed="rId21"/>
                <a:stretch>
                  <a:fillRect/>
                </a:stretch>
              </p:blipFill>
              <p:spPr>
                <a:xfrm>
                  <a:off x="3920433" y="2295762"/>
                  <a:ext cx="32328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Рукописный ввод 12">
                  <a:extLst>
                    <a:ext uri="{FF2B5EF4-FFF2-40B4-BE49-F238E27FC236}">
                      <a16:creationId xmlns:a16="http://schemas.microsoft.com/office/drawing/2014/main" id="{00EDD74C-446B-4453-A388-37106A2CA9B0}"/>
                    </a:ext>
                  </a:extLst>
                </p14:cNvPr>
                <p14:cNvContentPartPr/>
                <p14:nvPr/>
              </p14:nvContentPartPr>
              <p14:xfrm>
                <a:off x="4476993" y="2316282"/>
                <a:ext cx="455760" cy="360"/>
              </p14:xfrm>
            </p:contentPart>
          </mc:Choice>
          <mc:Fallback>
            <p:pic>
              <p:nvPicPr>
                <p:cNvPr id="13" name="Рукописный ввод 12">
                  <a:extLst>
                    <a:ext uri="{FF2B5EF4-FFF2-40B4-BE49-F238E27FC236}">
                      <a16:creationId xmlns:a16="http://schemas.microsoft.com/office/drawing/2014/main" id="{00EDD74C-446B-4453-A388-37106A2CA9B0}"/>
                    </a:ext>
                  </a:extLst>
                </p:cNvPr>
                <p:cNvPicPr/>
                <p:nvPr/>
              </p:nvPicPr>
              <p:blipFill>
                <a:blip r:embed="rId23"/>
                <a:stretch>
                  <a:fillRect/>
                </a:stretch>
              </p:blipFill>
              <p:spPr>
                <a:xfrm>
                  <a:off x="4467993" y="2307642"/>
                  <a:ext cx="4734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Рукописный ввод 13">
                  <a:extLst>
                    <a:ext uri="{FF2B5EF4-FFF2-40B4-BE49-F238E27FC236}">
                      <a16:creationId xmlns:a16="http://schemas.microsoft.com/office/drawing/2014/main" id="{00C8F252-9293-45F4-80C6-41D553BF5465}"/>
                    </a:ext>
                  </a:extLst>
                </p14:cNvPr>
                <p14:cNvContentPartPr/>
                <p14:nvPr/>
              </p14:nvContentPartPr>
              <p14:xfrm>
                <a:off x="5124633" y="2286042"/>
                <a:ext cx="417960" cy="11520"/>
              </p14:xfrm>
            </p:contentPart>
          </mc:Choice>
          <mc:Fallback>
            <p:pic>
              <p:nvPicPr>
                <p:cNvPr id="14" name="Рукописный ввод 13">
                  <a:extLst>
                    <a:ext uri="{FF2B5EF4-FFF2-40B4-BE49-F238E27FC236}">
                      <a16:creationId xmlns:a16="http://schemas.microsoft.com/office/drawing/2014/main" id="{00C8F252-9293-45F4-80C6-41D553BF5465}"/>
                    </a:ext>
                  </a:extLst>
                </p:cNvPr>
                <p:cNvPicPr/>
                <p:nvPr/>
              </p:nvPicPr>
              <p:blipFill>
                <a:blip r:embed="rId25"/>
                <a:stretch>
                  <a:fillRect/>
                </a:stretch>
              </p:blipFill>
              <p:spPr>
                <a:xfrm>
                  <a:off x="5115993" y="2277042"/>
                  <a:ext cx="43560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Рукописный ввод 14">
                  <a:extLst>
                    <a:ext uri="{FF2B5EF4-FFF2-40B4-BE49-F238E27FC236}">
                      <a16:creationId xmlns:a16="http://schemas.microsoft.com/office/drawing/2014/main" id="{61B201AA-D6E1-4D46-AF41-A650A3FE2E78}"/>
                    </a:ext>
                  </a:extLst>
                </p14:cNvPr>
                <p14:cNvContentPartPr/>
                <p14:nvPr/>
              </p14:nvContentPartPr>
              <p14:xfrm>
                <a:off x="5815113" y="2293242"/>
                <a:ext cx="393840" cy="2520"/>
              </p14:xfrm>
            </p:contentPart>
          </mc:Choice>
          <mc:Fallback>
            <p:pic>
              <p:nvPicPr>
                <p:cNvPr id="15" name="Рукописный ввод 14">
                  <a:extLst>
                    <a:ext uri="{FF2B5EF4-FFF2-40B4-BE49-F238E27FC236}">
                      <a16:creationId xmlns:a16="http://schemas.microsoft.com/office/drawing/2014/main" id="{61B201AA-D6E1-4D46-AF41-A650A3FE2E78}"/>
                    </a:ext>
                  </a:extLst>
                </p:cNvPr>
                <p:cNvPicPr/>
                <p:nvPr/>
              </p:nvPicPr>
              <p:blipFill>
                <a:blip r:embed="rId27"/>
                <a:stretch>
                  <a:fillRect/>
                </a:stretch>
              </p:blipFill>
              <p:spPr>
                <a:xfrm>
                  <a:off x="5806473" y="2284602"/>
                  <a:ext cx="4114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Рукописный ввод 15">
                  <a:extLst>
                    <a:ext uri="{FF2B5EF4-FFF2-40B4-BE49-F238E27FC236}">
                      <a16:creationId xmlns:a16="http://schemas.microsoft.com/office/drawing/2014/main" id="{E5C1AAC5-DAF9-4353-8C97-B1F86E1BC902}"/>
                    </a:ext>
                  </a:extLst>
                </p14:cNvPr>
                <p14:cNvContentPartPr/>
                <p14:nvPr/>
              </p14:nvContentPartPr>
              <p14:xfrm>
                <a:off x="6333873" y="2296482"/>
                <a:ext cx="164880" cy="6480"/>
              </p14:xfrm>
            </p:contentPart>
          </mc:Choice>
          <mc:Fallback>
            <p:pic>
              <p:nvPicPr>
                <p:cNvPr id="16" name="Рукописный ввод 15">
                  <a:extLst>
                    <a:ext uri="{FF2B5EF4-FFF2-40B4-BE49-F238E27FC236}">
                      <a16:creationId xmlns:a16="http://schemas.microsoft.com/office/drawing/2014/main" id="{E5C1AAC5-DAF9-4353-8C97-B1F86E1BC902}"/>
                    </a:ext>
                  </a:extLst>
                </p:cNvPr>
                <p:cNvPicPr/>
                <p:nvPr/>
              </p:nvPicPr>
              <p:blipFill>
                <a:blip r:embed="rId29"/>
                <a:stretch>
                  <a:fillRect/>
                </a:stretch>
              </p:blipFill>
              <p:spPr>
                <a:xfrm>
                  <a:off x="6325233" y="2287842"/>
                  <a:ext cx="18252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Рукописный ввод 16">
                  <a:extLst>
                    <a:ext uri="{FF2B5EF4-FFF2-40B4-BE49-F238E27FC236}">
                      <a16:creationId xmlns:a16="http://schemas.microsoft.com/office/drawing/2014/main" id="{D4F32F27-532B-4B05-AD03-AFF6F0708FDC}"/>
                    </a:ext>
                  </a:extLst>
                </p14:cNvPr>
                <p14:cNvContentPartPr/>
                <p14:nvPr/>
              </p14:nvContentPartPr>
              <p14:xfrm>
                <a:off x="6477513" y="2235642"/>
                <a:ext cx="34560" cy="42120"/>
              </p14:xfrm>
            </p:contentPart>
          </mc:Choice>
          <mc:Fallback>
            <p:pic>
              <p:nvPicPr>
                <p:cNvPr id="17" name="Рукописный ввод 16">
                  <a:extLst>
                    <a:ext uri="{FF2B5EF4-FFF2-40B4-BE49-F238E27FC236}">
                      <a16:creationId xmlns:a16="http://schemas.microsoft.com/office/drawing/2014/main" id="{D4F32F27-532B-4B05-AD03-AFF6F0708FDC}"/>
                    </a:ext>
                  </a:extLst>
                </p:cNvPr>
                <p:cNvPicPr/>
                <p:nvPr/>
              </p:nvPicPr>
              <p:blipFill>
                <a:blip r:embed="rId31"/>
                <a:stretch>
                  <a:fillRect/>
                </a:stretch>
              </p:blipFill>
              <p:spPr>
                <a:xfrm>
                  <a:off x="6468873" y="2227002"/>
                  <a:ext cx="5220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4" name="Рукописный ввод 33">
                  <a:extLst>
                    <a:ext uri="{FF2B5EF4-FFF2-40B4-BE49-F238E27FC236}">
                      <a16:creationId xmlns:a16="http://schemas.microsoft.com/office/drawing/2014/main" id="{CFEEA008-235B-4B35-AD8C-C2B492CEA556}"/>
                    </a:ext>
                  </a:extLst>
                </p14:cNvPr>
                <p14:cNvContentPartPr/>
                <p14:nvPr/>
              </p14:nvContentPartPr>
              <p14:xfrm>
                <a:off x="6692073" y="1977522"/>
                <a:ext cx="24840" cy="153000"/>
              </p14:xfrm>
            </p:contentPart>
          </mc:Choice>
          <mc:Fallback>
            <p:pic>
              <p:nvPicPr>
                <p:cNvPr id="34" name="Рукописный ввод 33">
                  <a:extLst>
                    <a:ext uri="{FF2B5EF4-FFF2-40B4-BE49-F238E27FC236}">
                      <a16:creationId xmlns:a16="http://schemas.microsoft.com/office/drawing/2014/main" id="{CFEEA008-235B-4B35-AD8C-C2B492CEA556}"/>
                    </a:ext>
                  </a:extLst>
                </p:cNvPr>
                <p:cNvPicPr/>
                <p:nvPr/>
              </p:nvPicPr>
              <p:blipFill>
                <a:blip r:embed="rId33"/>
                <a:stretch>
                  <a:fillRect/>
                </a:stretch>
              </p:blipFill>
              <p:spPr>
                <a:xfrm>
                  <a:off x="6683073" y="1968882"/>
                  <a:ext cx="4248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5" name="Рукописный ввод 34">
                  <a:extLst>
                    <a:ext uri="{FF2B5EF4-FFF2-40B4-BE49-F238E27FC236}">
                      <a16:creationId xmlns:a16="http://schemas.microsoft.com/office/drawing/2014/main" id="{38BEFCA6-2E23-4B8C-BD17-5C7812481B65}"/>
                    </a:ext>
                  </a:extLst>
                </p14:cNvPr>
                <p14:cNvContentPartPr/>
                <p14:nvPr/>
              </p14:nvContentPartPr>
              <p14:xfrm>
                <a:off x="6622593" y="2138082"/>
                <a:ext cx="158760" cy="6120"/>
              </p14:xfrm>
            </p:contentPart>
          </mc:Choice>
          <mc:Fallback>
            <p:pic>
              <p:nvPicPr>
                <p:cNvPr id="35" name="Рукописный ввод 34">
                  <a:extLst>
                    <a:ext uri="{FF2B5EF4-FFF2-40B4-BE49-F238E27FC236}">
                      <a16:creationId xmlns:a16="http://schemas.microsoft.com/office/drawing/2014/main" id="{38BEFCA6-2E23-4B8C-BD17-5C7812481B65}"/>
                    </a:ext>
                  </a:extLst>
                </p:cNvPr>
                <p:cNvPicPr/>
                <p:nvPr/>
              </p:nvPicPr>
              <p:blipFill>
                <a:blip r:embed="rId35"/>
                <a:stretch>
                  <a:fillRect/>
                </a:stretch>
              </p:blipFill>
              <p:spPr>
                <a:xfrm>
                  <a:off x="6613593" y="2129082"/>
                  <a:ext cx="17640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7" name="Рукописный ввод 36">
                  <a:extLst>
                    <a:ext uri="{FF2B5EF4-FFF2-40B4-BE49-F238E27FC236}">
                      <a16:creationId xmlns:a16="http://schemas.microsoft.com/office/drawing/2014/main" id="{D0CEC93C-0E36-43D7-AF09-588693AF35FC}"/>
                    </a:ext>
                  </a:extLst>
                </p14:cNvPr>
                <p14:cNvContentPartPr/>
                <p14:nvPr/>
              </p14:nvContentPartPr>
              <p14:xfrm>
                <a:off x="6661473" y="1963842"/>
                <a:ext cx="118440" cy="2520"/>
              </p14:xfrm>
            </p:contentPart>
          </mc:Choice>
          <mc:Fallback>
            <p:pic>
              <p:nvPicPr>
                <p:cNvPr id="37" name="Рукописный ввод 36">
                  <a:extLst>
                    <a:ext uri="{FF2B5EF4-FFF2-40B4-BE49-F238E27FC236}">
                      <a16:creationId xmlns:a16="http://schemas.microsoft.com/office/drawing/2014/main" id="{D0CEC93C-0E36-43D7-AF09-588693AF35FC}"/>
                    </a:ext>
                  </a:extLst>
                </p:cNvPr>
                <p:cNvPicPr/>
                <p:nvPr/>
              </p:nvPicPr>
              <p:blipFill>
                <a:blip r:embed="rId37"/>
                <a:stretch>
                  <a:fillRect/>
                </a:stretch>
              </p:blipFill>
              <p:spPr>
                <a:xfrm>
                  <a:off x="6652473" y="1954842"/>
                  <a:ext cx="1360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8" name="Рукописный ввод 37">
                  <a:extLst>
                    <a:ext uri="{FF2B5EF4-FFF2-40B4-BE49-F238E27FC236}">
                      <a16:creationId xmlns:a16="http://schemas.microsoft.com/office/drawing/2014/main" id="{F6174CE9-00B5-475F-A200-C42878EFFDCF}"/>
                    </a:ext>
                  </a:extLst>
                </p14:cNvPr>
                <p14:cNvContentPartPr/>
                <p14:nvPr/>
              </p14:nvContentPartPr>
              <p14:xfrm>
                <a:off x="6829593" y="1960242"/>
                <a:ext cx="102600" cy="3960"/>
              </p14:xfrm>
            </p:contentPart>
          </mc:Choice>
          <mc:Fallback>
            <p:pic>
              <p:nvPicPr>
                <p:cNvPr id="38" name="Рукописный ввод 37">
                  <a:extLst>
                    <a:ext uri="{FF2B5EF4-FFF2-40B4-BE49-F238E27FC236}">
                      <a16:creationId xmlns:a16="http://schemas.microsoft.com/office/drawing/2014/main" id="{F6174CE9-00B5-475F-A200-C42878EFFDCF}"/>
                    </a:ext>
                  </a:extLst>
                </p:cNvPr>
                <p:cNvPicPr/>
                <p:nvPr/>
              </p:nvPicPr>
              <p:blipFill>
                <a:blip r:embed="rId39"/>
                <a:stretch>
                  <a:fillRect/>
                </a:stretch>
              </p:blipFill>
              <p:spPr>
                <a:xfrm>
                  <a:off x="6820593" y="1951242"/>
                  <a:ext cx="1202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9" name="Рукописный ввод 38">
                  <a:extLst>
                    <a:ext uri="{FF2B5EF4-FFF2-40B4-BE49-F238E27FC236}">
                      <a16:creationId xmlns:a16="http://schemas.microsoft.com/office/drawing/2014/main" id="{C43E950A-9C12-4EF6-9AB8-9E708D23203D}"/>
                    </a:ext>
                  </a:extLst>
                </p14:cNvPr>
                <p14:cNvContentPartPr/>
                <p14:nvPr/>
              </p14:nvContentPartPr>
              <p14:xfrm>
                <a:off x="6829593" y="1963842"/>
                <a:ext cx="10440" cy="156960"/>
              </p14:xfrm>
            </p:contentPart>
          </mc:Choice>
          <mc:Fallback>
            <p:pic>
              <p:nvPicPr>
                <p:cNvPr id="39" name="Рукописный ввод 38">
                  <a:extLst>
                    <a:ext uri="{FF2B5EF4-FFF2-40B4-BE49-F238E27FC236}">
                      <a16:creationId xmlns:a16="http://schemas.microsoft.com/office/drawing/2014/main" id="{C43E950A-9C12-4EF6-9AB8-9E708D23203D}"/>
                    </a:ext>
                  </a:extLst>
                </p:cNvPr>
                <p:cNvPicPr/>
                <p:nvPr/>
              </p:nvPicPr>
              <p:blipFill>
                <a:blip r:embed="rId41"/>
                <a:stretch>
                  <a:fillRect/>
                </a:stretch>
              </p:blipFill>
              <p:spPr>
                <a:xfrm>
                  <a:off x="6820593" y="1954842"/>
                  <a:ext cx="2808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0" name="Рукописный ввод 39">
                  <a:extLst>
                    <a:ext uri="{FF2B5EF4-FFF2-40B4-BE49-F238E27FC236}">
                      <a16:creationId xmlns:a16="http://schemas.microsoft.com/office/drawing/2014/main" id="{4E7098FE-42EE-4E60-A8A0-5AA61246C678}"/>
                    </a:ext>
                  </a:extLst>
                </p14:cNvPr>
                <p14:cNvContentPartPr/>
                <p14:nvPr/>
              </p14:nvContentPartPr>
              <p14:xfrm>
                <a:off x="6782433" y="2054922"/>
                <a:ext cx="84960" cy="5760"/>
              </p14:xfrm>
            </p:contentPart>
          </mc:Choice>
          <mc:Fallback>
            <p:pic>
              <p:nvPicPr>
                <p:cNvPr id="40" name="Рукописный ввод 39">
                  <a:extLst>
                    <a:ext uri="{FF2B5EF4-FFF2-40B4-BE49-F238E27FC236}">
                      <a16:creationId xmlns:a16="http://schemas.microsoft.com/office/drawing/2014/main" id="{4E7098FE-42EE-4E60-A8A0-5AA61246C678}"/>
                    </a:ext>
                  </a:extLst>
                </p:cNvPr>
                <p:cNvPicPr/>
                <p:nvPr/>
              </p:nvPicPr>
              <p:blipFill>
                <a:blip r:embed="rId43"/>
                <a:stretch>
                  <a:fillRect/>
                </a:stretch>
              </p:blipFill>
              <p:spPr>
                <a:xfrm>
                  <a:off x="6773433" y="2045922"/>
                  <a:ext cx="10260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1" name="Рукописный ввод 40">
                  <a:extLst>
                    <a:ext uri="{FF2B5EF4-FFF2-40B4-BE49-F238E27FC236}">
                      <a16:creationId xmlns:a16="http://schemas.microsoft.com/office/drawing/2014/main" id="{FE330F85-BDBF-4957-88B5-A7ECD9E66633}"/>
                    </a:ext>
                  </a:extLst>
                </p14:cNvPr>
                <p14:cNvContentPartPr/>
                <p14:nvPr/>
              </p14:nvContentPartPr>
              <p14:xfrm>
                <a:off x="6892953" y="2040522"/>
                <a:ext cx="105120" cy="77040"/>
              </p14:xfrm>
            </p:contentPart>
          </mc:Choice>
          <mc:Fallback>
            <p:pic>
              <p:nvPicPr>
                <p:cNvPr id="41" name="Рукописный ввод 40">
                  <a:extLst>
                    <a:ext uri="{FF2B5EF4-FFF2-40B4-BE49-F238E27FC236}">
                      <a16:creationId xmlns:a16="http://schemas.microsoft.com/office/drawing/2014/main" id="{FE330F85-BDBF-4957-88B5-A7ECD9E66633}"/>
                    </a:ext>
                  </a:extLst>
                </p:cNvPr>
                <p:cNvPicPr/>
                <p:nvPr/>
              </p:nvPicPr>
              <p:blipFill>
                <a:blip r:embed="rId45"/>
                <a:stretch>
                  <a:fillRect/>
                </a:stretch>
              </p:blipFill>
              <p:spPr>
                <a:xfrm>
                  <a:off x="6883953" y="2031882"/>
                  <a:ext cx="12276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7" name="Рукописный ввод 46">
                  <a:extLst>
                    <a:ext uri="{FF2B5EF4-FFF2-40B4-BE49-F238E27FC236}">
                      <a16:creationId xmlns:a16="http://schemas.microsoft.com/office/drawing/2014/main" id="{9EF9ED92-93B1-405A-97B4-B681785661F0}"/>
                    </a:ext>
                  </a:extLst>
                </p14:cNvPr>
                <p14:cNvContentPartPr/>
                <p14:nvPr/>
              </p14:nvContentPartPr>
              <p14:xfrm>
                <a:off x="7020393" y="2040882"/>
                <a:ext cx="69840" cy="61560"/>
              </p14:xfrm>
            </p:contentPart>
          </mc:Choice>
          <mc:Fallback>
            <p:pic>
              <p:nvPicPr>
                <p:cNvPr id="47" name="Рукописный ввод 46">
                  <a:extLst>
                    <a:ext uri="{FF2B5EF4-FFF2-40B4-BE49-F238E27FC236}">
                      <a16:creationId xmlns:a16="http://schemas.microsoft.com/office/drawing/2014/main" id="{9EF9ED92-93B1-405A-97B4-B681785661F0}"/>
                    </a:ext>
                  </a:extLst>
                </p:cNvPr>
                <p:cNvPicPr/>
                <p:nvPr/>
              </p:nvPicPr>
              <p:blipFill>
                <a:blip r:embed="rId47"/>
                <a:stretch>
                  <a:fillRect/>
                </a:stretch>
              </p:blipFill>
              <p:spPr>
                <a:xfrm>
                  <a:off x="7011753" y="2031882"/>
                  <a:ext cx="8748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8" name="Рукописный ввод 47">
                  <a:extLst>
                    <a:ext uri="{FF2B5EF4-FFF2-40B4-BE49-F238E27FC236}">
                      <a16:creationId xmlns:a16="http://schemas.microsoft.com/office/drawing/2014/main" id="{CCE29356-B29E-4D0E-92F7-7F44015ECF65}"/>
                    </a:ext>
                  </a:extLst>
                </p14:cNvPr>
                <p14:cNvContentPartPr/>
                <p14:nvPr/>
              </p14:nvContentPartPr>
              <p14:xfrm>
                <a:off x="7097433" y="2021802"/>
                <a:ext cx="9000" cy="84960"/>
              </p14:xfrm>
            </p:contentPart>
          </mc:Choice>
          <mc:Fallback>
            <p:pic>
              <p:nvPicPr>
                <p:cNvPr id="48" name="Рукописный ввод 47">
                  <a:extLst>
                    <a:ext uri="{FF2B5EF4-FFF2-40B4-BE49-F238E27FC236}">
                      <a16:creationId xmlns:a16="http://schemas.microsoft.com/office/drawing/2014/main" id="{CCE29356-B29E-4D0E-92F7-7F44015ECF65}"/>
                    </a:ext>
                  </a:extLst>
                </p:cNvPr>
                <p:cNvPicPr/>
                <p:nvPr/>
              </p:nvPicPr>
              <p:blipFill>
                <a:blip r:embed="rId49"/>
                <a:stretch>
                  <a:fillRect/>
                </a:stretch>
              </p:blipFill>
              <p:spPr>
                <a:xfrm>
                  <a:off x="7088433" y="2013162"/>
                  <a:ext cx="2664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9" name="Рукописный ввод 48">
                  <a:extLst>
                    <a:ext uri="{FF2B5EF4-FFF2-40B4-BE49-F238E27FC236}">
                      <a16:creationId xmlns:a16="http://schemas.microsoft.com/office/drawing/2014/main" id="{96D2775B-59A5-414C-ABC8-487F1847D4F2}"/>
                    </a:ext>
                  </a:extLst>
                </p14:cNvPr>
                <p14:cNvContentPartPr/>
                <p14:nvPr/>
              </p14:nvContentPartPr>
              <p14:xfrm>
                <a:off x="7176633" y="1934682"/>
                <a:ext cx="59040" cy="202320"/>
              </p14:xfrm>
            </p:contentPart>
          </mc:Choice>
          <mc:Fallback>
            <p:pic>
              <p:nvPicPr>
                <p:cNvPr id="49" name="Рукописный ввод 48">
                  <a:extLst>
                    <a:ext uri="{FF2B5EF4-FFF2-40B4-BE49-F238E27FC236}">
                      <a16:creationId xmlns:a16="http://schemas.microsoft.com/office/drawing/2014/main" id="{96D2775B-59A5-414C-ABC8-487F1847D4F2}"/>
                    </a:ext>
                  </a:extLst>
                </p:cNvPr>
                <p:cNvPicPr/>
                <p:nvPr/>
              </p:nvPicPr>
              <p:blipFill>
                <a:blip r:embed="rId51"/>
                <a:stretch>
                  <a:fillRect/>
                </a:stretch>
              </p:blipFill>
              <p:spPr>
                <a:xfrm>
                  <a:off x="7167633" y="1926042"/>
                  <a:ext cx="7668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0" name="Рукописный ввод 49">
                  <a:extLst>
                    <a:ext uri="{FF2B5EF4-FFF2-40B4-BE49-F238E27FC236}">
                      <a16:creationId xmlns:a16="http://schemas.microsoft.com/office/drawing/2014/main" id="{643548A7-9FBA-4E72-A9FA-7E5883549B1A}"/>
                    </a:ext>
                  </a:extLst>
                </p14:cNvPr>
                <p14:cNvContentPartPr/>
                <p14:nvPr/>
              </p14:nvContentPartPr>
              <p14:xfrm>
                <a:off x="7146033" y="2043042"/>
                <a:ext cx="80280" cy="5760"/>
              </p14:xfrm>
            </p:contentPart>
          </mc:Choice>
          <mc:Fallback>
            <p:pic>
              <p:nvPicPr>
                <p:cNvPr id="50" name="Рукописный ввод 49">
                  <a:extLst>
                    <a:ext uri="{FF2B5EF4-FFF2-40B4-BE49-F238E27FC236}">
                      <a16:creationId xmlns:a16="http://schemas.microsoft.com/office/drawing/2014/main" id="{643548A7-9FBA-4E72-A9FA-7E5883549B1A}"/>
                    </a:ext>
                  </a:extLst>
                </p:cNvPr>
                <p:cNvPicPr/>
                <p:nvPr/>
              </p:nvPicPr>
              <p:blipFill>
                <a:blip r:embed="rId53"/>
                <a:stretch>
                  <a:fillRect/>
                </a:stretch>
              </p:blipFill>
              <p:spPr>
                <a:xfrm>
                  <a:off x="7137393" y="2034042"/>
                  <a:ext cx="9792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1" name="Рукописный ввод 50">
                  <a:extLst>
                    <a:ext uri="{FF2B5EF4-FFF2-40B4-BE49-F238E27FC236}">
                      <a16:creationId xmlns:a16="http://schemas.microsoft.com/office/drawing/2014/main" id="{8740346F-0220-41D7-9AE0-24EFD152A537}"/>
                    </a:ext>
                  </a:extLst>
                </p14:cNvPr>
                <p14:cNvContentPartPr/>
                <p14:nvPr/>
              </p14:nvContentPartPr>
              <p14:xfrm>
                <a:off x="7251873" y="2038362"/>
                <a:ext cx="101520" cy="64440"/>
              </p14:xfrm>
            </p:contentPart>
          </mc:Choice>
          <mc:Fallback>
            <p:pic>
              <p:nvPicPr>
                <p:cNvPr id="51" name="Рукописный ввод 50">
                  <a:extLst>
                    <a:ext uri="{FF2B5EF4-FFF2-40B4-BE49-F238E27FC236}">
                      <a16:creationId xmlns:a16="http://schemas.microsoft.com/office/drawing/2014/main" id="{8740346F-0220-41D7-9AE0-24EFD152A537}"/>
                    </a:ext>
                  </a:extLst>
                </p:cNvPr>
                <p:cNvPicPr/>
                <p:nvPr/>
              </p:nvPicPr>
              <p:blipFill>
                <a:blip r:embed="rId55"/>
                <a:stretch>
                  <a:fillRect/>
                </a:stretch>
              </p:blipFill>
              <p:spPr>
                <a:xfrm>
                  <a:off x="7243233" y="2029722"/>
                  <a:ext cx="11916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2" name="Рукописный ввод 51">
                  <a:extLst>
                    <a:ext uri="{FF2B5EF4-FFF2-40B4-BE49-F238E27FC236}">
                      <a16:creationId xmlns:a16="http://schemas.microsoft.com/office/drawing/2014/main" id="{2A9125F3-1E4F-489F-890B-5FE3717ED134}"/>
                    </a:ext>
                  </a:extLst>
                </p14:cNvPr>
                <p14:cNvContentPartPr/>
                <p14:nvPr/>
              </p14:nvContentPartPr>
              <p14:xfrm>
                <a:off x="7389753" y="2030442"/>
                <a:ext cx="52560" cy="69840"/>
              </p14:xfrm>
            </p:contentPart>
          </mc:Choice>
          <mc:Fallback>
            <p:pic>
              <p:nvPicPr>
                <p:cNvPr id="52" name="Рукописный ввод 51">
                  <a:extLst>
                    <a:ext uri="{FF2B5EF4-FFF2-40B4-BE49-F238E27FC236}">
                      <a16:creationId xmlns:a16="http://schemas.microsoft.com/office/drawing/2014/main" id="{2A9125F3-1E4F-489F-890B-5FE3717ED134}"/>
                    </a:ext>
                  </a:extLst>
                </p:cNvPr>
                <p:cNvPicPr/>
                <p:nvPr/>
              </p:nvPicPr>
              <p:blipFill>
                <a:blip r:embed="rId57"/>
                <a:stretch>
                  <a:fillRect/>
                </a:stretch>
              </p:blipFill>
              <p:spPr>
                <a:xfrm>
                  <a:off x="7380753" y="2021442"/>
                  <a:ext cx="7020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3" name="Рукописный ввод 52">
                  <a:extLst>
                    <a:ext uri="{FF2B5EF4-FFF2-40B4-BE49-F238E27FC236}">
                      <a16:creationId xmlns:a16="http://schemas.microsoft.com/office/drawing/2014/main" id="{77DEE936-FC4D-4327-A86D-E9CAE5AACA2C}"/>
                    </a:ext>
                  </a:extLst>
                </p14:cNvPr>
                <p14:cNvContentPartPr/>
                <p14:nvPr/>
              </p14:nvContentPartPr>
              <p14:xfrm>
                <a:off x="7462473" y="2030442"/>
                <a:ext cx="152640" cy="77760"/>
              </p14:xfrm>
            </p:contentPart>
          </mc:Choice>
          <mc:Fallback>
            <p:pic>
              <p:nvPicPr>
                <p:cNvPr id="53" name="Рукописный ввод 52">
                  <a:extLst>
                    <a:ext uri="{FF2B5EF4-FFF2-40B4-BE49-F238E27FC236}">
                      <a16:creationId xmlns:a16="http://schemas.microsoft.com/office/drawing/2014/main" id="{77DEE936-FC4D-4327-A86D-E9CAE5AACA2C}"/>
                    </a:ext>
                  </a:extLst>
                </p:cNvPr>
                <p:cNvPicPr/>
                <p:nvPr/>
              </p:nvPicPr>
              <p:blipFill>
                <a:blip r:embed="rId59"/>
                <a:stretch>
                  <a:fillRect/>
                </a:stretch>
              </p:blipFill>
              <p:spPr>
                <a:xfrm>
                  <a:off x="7453833" y="2021802"/>
                  <a:ext cx="170280" cy="95400"/>
                </a:xfrm>
                <a:prstGeom prst="rect">
                  <a:avLst/>
                </a:prstGeom>
              </p:spPr>
            </p:pic>
          </mc:Fallback>
        </mc:AlternateContent>
      </p:grpSp>
    </p:spTree>
    <p:extLst>
      <p:ext uri="{BB962C8B-B14F-4D97-AF65-F5344CB8AC3E}">
        <p14:creationId xmlns:p14="http://schemas.microsoft.com/office/powerpoint/2010/main" val="22758615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A7832643-BB8D-4566-B9BB-EE75C2840369}"/>
                  </a:ext>
                </a:extLst>
              </p14:cNvPr>
              <p14:cNvContentPartPr/>
              <p14:nvPr/>
            </p14:nvContentPartPr>
            <p14:xfrm>
              <a:off x="3507513" y="931002"/>
              <a:ext cx="362520" cy="169560"/>
            </p14:xfrm>
          </p:contentPart>
        </mc:Choice>
        <mc:Fallback>
          <p:pic>
            <p:nvPicPr>
              <p:cNvPr id="2" name="Рукописный ввод 1">
                <a:extLst>
                  <a:ext uri="{FF2B5EF4-FFF2-40B4-BE49-F238E27FC236}">
                    <a16:creationId xmlns:a16="http://schemas.microsoft.com/office/drawing/2014/main" id="{A7832643-BB8D-4566-B9BB-EE75C2840369}"/>
                  </a:ext>
                </a:extLst>
              </p:cNvPr>
              <p:cNvPicPr/>
              <p:nvPr/>
            </p:nvPicPr>
            <p:blipFill>
              <a:blip r:embed="rId5"/>
              <a:stretch>
                <a:fillRect/>
              </a:stretch>
            </p:blipFill>
            <p:spPr>
              <a:xfrm>
                <a:off x="3498873" y="922362"/>
                <a:ext cx="38016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Рукописный ввод 4">
                <a:extLst>
                  <a:ext uri="{FF2B5EF4-FFF2-40B4-BE49-F238E27FC236}">
                    <a16:creationId xmlns:a16="http://schemas.microsoft.com/office/drawing/2014/main" id="{B1E09AEC-AC4D-49A9-9BF1-49F2D76BBBC8}"/>
                  </a:ext>
                </a:extLst>
              </p14:cNvPr>
              <p14:cNvContentPartPr/>
              <p14:nvPr/>
            </p14:nvContentPartPr>
            <p14:xfrm>
              <a:off x="3430833" y="1006962"/>
              <a:ext cx="136800" cy="110520"/>
            </p14:xfrm>
          </p:contentPart>
        </mc:Choice>
        <mc:Fallback>
          <p:pic>
            <p:nvPicPr>
              <p:cNvPr id="5" name="Рукописный ввод 4">
                <a:extLst>
                  <a:ext uri="{FF2B5EF4-FFF2-40B4-BE49-F238E27FC236}">
                    <a16:creationId xmlns:a16="http://schemas.microsoft.com/office/drawing/2014/main" id="{B1E09AEC-AC4D-49A9-9BF1-49F2D76BBBC8}"/>
                  </a:ext>
                </a:extLst>
              </p:cNvPr>
              <p:cNvPicPr/>
              <p:nvPr/>
            </p:nvPicPr>
            <p:blipFill>
              <a:blip r:embed="rId7"/>
              <a:stretch>
                <a:fillRect/>
              </a:stretch>
            </p:blipFill>
            <p:spPr>
              <a:xfrm>
                <a:off x="3422193" y="998322"/>
                <a:ext cx="15444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Рукописный ввод 6">
                <a:extLst>
                  <a:ext uri="{FF2B5EF4-FFF2-40B4-BE49-F238E27FC236}">
                    <a16:creationId xmlns:a16="http://schemas.microsoft.com/office/drawing/2014/main" id="{5A6A2B9E-1937-4286-A0A0-EE716757C7E2}"/>
                  </a:ext>
                </a:extLst>
              </p14:cNvPr>
              <p14:cNvContentPartPr/>
              <p14:nvPr/>
            </p14:nvContentPartPr>
            <p14:xfrm>
              <a:off x="3967953" y="791682"/>
              <a:ext cx="12600" cy="221040"/>
            </p14:xfrm>
          </p:contentPart>
        </mc:Choice>
        <mc:Fallback>
          <p:pic>
            <p:nvPicPr>
              <p:cNvPr id="7" name="Рукописный ввод 6">
                <a:extLst>
                  <a:ext uri="{FF2B5EF4-FFF2-40B4-BE49-F238E27FC236}">
                    <a16:creationId xmlns:a16="http://schemas.microsoft.com/office/drawing/2014/main" id="{5A6A2B9E-1937-4286-A0A0-EE716757C7E2}"/>
                  </a:ext>
                </a:extLst>
              </p:cNvPr>
              <p:cNvPicPr/>
              <p:nvPr/>
            </p:nvPicPr>
            <p:blipFill>
              <a:blip r:embed="rId9"/>
              <a:stretch>
                <a:fillRect/>
              </a:stretch>
            </p:blipFill>
            <p:spPr>
              <a:xfrm>
                <a:off x="3958953" y="782682"/>
                <a:ext cx="30240" cy="238680"/>
              </a:xfrm>
              <a:prstGeom prst="rect">
                <a:avLst/>
              </a:prstGeom>
            </p:spPr>
          </p:pic>
        </mc:Fallback>
      </mc:AlternateContent>
      <p:grpSp>
        <p:nvGrpSpPr>
          <p:cNvPr id="48" name="Группа 47">
            <a:extLst>
              <a:ext uri="{FF2B5EF4-FFF2-40B4-BE49-F238E27FC236}">
                <a16:creationId xmlns:a16="http://schemas.microsoft.com/office/drawing/2014/main" id="{E2408340-19DD-4039-B719-16BF8DA480BE}"/>
              </a:ext>
            </a:extLst>
          </p:cNvPr>
          <p:cNvGrpSpPr/>
          <p:nvPr/>
        </p:nvGrpSpPr>
        <p:grpSpPr>
          <a:xfrm>
            <a:off x="3959313" y="803562"/>
            <a:ext cx="1002960" cy="213840"/>
            <a:chOff x="3959313" y="803562"/>
            <a:chExt cx="1002960" cy="213840"/>
          </a:xfrm>
        </p:grpSpPr>
        <mc:AlternateContent xmlns:mc="http://schemas.openxmlformats.org/markup-compatibility/2006">
          <mc:Choice xmlns:p14="http://schemas.microsoft.com/office/powerpoint/2010/main" Requires="p14">
            <p:contentPart p14:bwMode="auto" r:id="rId10">
              <p14:nvContentPartPr>
                <p14:cNvPr id="30" name="Рукописный ввод 29">
                  <a:extLst>
                    <a:ext uri="{FF2B5EF4-FFF2-40B4-BE49-F238E27FC236}">
                      <a16:creationId xmlns:a16="http://schemas.microsoft.com/office/drawing/2014/main" id="{356D4BB1-24FE-40D2-8FC9-D21B08C3A2C1}"/>
                    </a:ext>
                  </a:extLst>
                </p14:cNvPr>
                <p14:cNvContentPartPr/>
                <p14:nvPr/>
              </p14:nvContentPartPr>
              <p14:xfrm>
                <a:off x="3959313" y="803562"/>
                <a:ext cx="153720" cy="105840"/>
              </p14:xfrm>
            </p:contentPart>
          </mc:Choice>
          <mc:Fallback>
            <p:pic>
              <p:nvPicPr>
                <p:cNvPr id="30" name="Рукописный ввод 29">
                  <a:extLst>
                    <a:ext uri="{FF2B5EF4-FFF2-40B4-BE49-F238E27FC236}">
                      <a16:creationId xmlns:a16="http://schemas.microsoft.com/office/drawing/2014/main" id="{356D4BB1-24FE-40D2-8FC9-D21B08C3A2C1}"/>
                    </a:ext>
                  </a:extLst>
                </p:cNvPr>
                <p:cNvPicPr/>
                <p:nvPr/>
              </p:nvPicPr>
              <p:blipFill>
                <a:blip r:embed="rId11"/>
                <a:stretch>
                  <a:fillRect/>
                </a:stretch>
              </p:blipFill>
              <p:spPr>
                <a:xfrm>
                  <a:off x="3950673" y="794922"/>
                  <a:ext cx="17136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1" name="Рукописный ввод 30">
                  <a:extLst>
                    <a:ext uri="{FF2B5EF4-FFF2-40B4-BE49-F238E27FC236}">
                      <a16:creationId xmlns:a16="http://schemas.microsoft.com/office/drawing/2014/main" id="{49366141-F719-414D-8CAF-9752F27FFF4A}"/>
                    </a:ext>
                  </a:extLst>
                </p14:cNvPr>
                <p14:cNvContentPartPr/>
                <p14:nvPr/>
              </p14:nvContentPartPr>
              <p14:xfrm>
                <a:off x="4047513" y="941082"/>
                <a:ext cx="155880" cy="76320"/>
              </p14:xfrm>
            </p:contentPart>
          </mc:Choice>
          <mc:Fallback>
            <p:pic>
              <p:nvPicPr>
                <p:cNvPr id="31" name="Рукописный ввод 30">
                  <a:extLst>
                    <a:ext uri="{FF2B5EF4-FFF2-40B4-BE49-F238E27FC236}">
                      <a16:creationId xmlns:a16="http://schemas.microsoft.com/office/drawing/2014/main" id="{49366141-F719-414D-8CAF-9752F27FFF4A}"/>
                    </a:ext>
                  </a:extLst>
                </p:cNvPr>
                <p:cNvPicPr/>
                <p:nvPr/>
              </p:nvPicPr>
              <p:blipFill>
                <a:blip r:embed="rId13"/>
                <a:stretch>
                  <a:fillRect/>
                </a:stretch>
              </p:blipFill>
              <p:spPr>
                <a:xfrm>
                  <a:off x="4038513" y="932082"/>
                  <a:ext cx="17352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2" name="Рукописный ввод 31">
                  <a:extLst>
                    <a:ext uri="{FF2B5EF4-FFF2-40B4-BE49-F238E27FC236}">
                      <a16:creationId xmlns:a16="http://schemas.microsoft.com/office/drawing/2014/main" id="{E3B6C4B6-AFCC-4253-807E-675A48A0B8CC}"/>
                    </a:ext>
                  </a:extLst>
                </p14:cNvPr>
                <p14:cNvContentPartPr/>
                <p14:nvPr/>
              </p14:nvContentPartPr>
              <p14:xfrm>
                <a:off x="4210233" y="933882"/>
                <a:ext cx="96480" cy="73440"/>
              </p14:xfrm>
            </p:contentPart>
          </mc:Choice>
          <mc:Fallback>
            <p:pic>
              <p:nvPicPr>
                <p:cNvPr id="32" name="Рукописный ввод 31">
                  <a:extLst>
                    <a:ext uri="{FF2B5EF4-FFF2-40B4-BE49-F238E27FC236}">
                      <a16:creationId xmlns:a16="http://schemas.microsoft.com/office/drawing/2014/main" id="{E3B6C4B6-AFCC-4253-807E-675A48A0B8CC}"/>
                    </a:ext>
                  </a:extLst>
                </p:cNvPr>
                <p:cNvPicPr/>
                <p:nvPr/>
              </p:nvPicPr>
              <p:blipFill>
                <a:blip r:embed="rId15"/>
                <a:stretch>
                  <a:fillRect/>
                </a:stretch>
              </p:blipFill>
              <p:spPr>
                <a:xfrm>
                  <a:off x="4201233" y="924882"/>
                  <a:ext cx="11412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3" name="Рукописный ввод 32">
                  <a:extLst>
                    <a:ext uri="{FF2B5EF4-FFF2-40B4-BE49-F238E27FC236}">
                      <a16:creationId xmlns:a16="http://schemas.microsoft.com/office/drawing/2014/main" id="{3AF6B135-44E7-42A3-88C2-37B566645ECF}"/>
                    </a:ext>
                  </a:extLst>
                </p14:cNvPr>
                <p14:cNvContentPartPr/>
                <p14:nvPr/>
              </p14:nvContentPartPr>
              <p14:xfrm>
                <a:off x="4372233" y="842442"/>
                <a:ext cx="58680" cy="160920"/>
              </p14:xfrm>
            </p:contentPart>
          </mc:Choice>
          <mc:Fallback>
            <p:pic>
              <p:nvPicPr>
                <p:cNvPr id="33" name="Рукописный ввод 32">
                  <a:extLst>
                    <a:ext uri="{FF2B5EF4-FFF2-40B4-BE49-F238E27FC236}">
                      <a16:creationId xmlns:a16="http://schemas.microsoft.com/office/drawing/2014/main" id="{3AF6B135-44E7-42A3-88C2-37B566645ECF}"/>
                    </a:ext>
                  </a:extLst>
                </p:cNvPr>
                <p:cNvPicPr/>
                <p:nvPr/>
              </p:nvPicPr>
              <p:blipFill>
                <a:blip r:embed="rId17"/>
                <a:stretch>
                  <a:fillRect/>
                </a:stretch>
              </p:blipFill>
              <p:spPr>
                <a:xfrm>
                  <a:off x="4363233" y="833802"/>
                  <a:ext cx="7632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4" name="Рукописный ввод 33">
                  <a:extLst>
                    <a:ext uri="{FF2B5EF4-FFF2-40B4-BE49-F238E27FC236}">
                      <a16:creationId xmlns:a16="http://schemas.microsoft.com/office/drawing/2014/main" id="{78F6D9ED-DA40-40CD-B7F1-1144B6A3152D}"/>
                    </a:ext>
                  </a:extLst>
                </p14:cNvPr>
                <p14:cNvContentPartPr/>
                <p14:nvPr/>
              </p14:nvContentPartPr>
              <p14:xfrm>
                <a:off x="4323633" y="950082"/>
                <a:ext cx="91800" cy="5040"/>
              </p14:xfrm>
            </p:contentPart>
          </mc:Choice>
          <mc:Fallback>
            <p:pic>
              <p:nvPicPr>
                <p:cNvPr id="34" name="Рукописный ввод 33">
                  <a:extLst>
                    <a:ext uri="{FF2B5EF4-FFF2-40B4-BE49-F238E27FC236}">
                      <a16:creationId xmlns:a16="http://schemas.microsoft.com/office/drawing/2014/main" id="{78F6D9ED-DA40-40CD-B7F1-1144B6A3152D}"/>
                    </a:ext>
                  </a:extLst>
                </p:cNvPr>
                <p:cNvPicPr/>
                <p:nvPr/>
              </p:nvPicPr>
              <p:blipFill>
                <a:blip r:embed="rId19"/>
                <a:stretch>
                  <a:fillRect/>
                </a:stretch>
              </p:blipFill>
              <p:spPr>
                <a:xfrm>
                  <a:off x="4314633" y="941442"/>
                  <a:ext cx="10944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6" name="Рукописный ввод 35">
                  <a:extLst>
                    <a:ext uri="{FF2B5EF4-FFF2-40B4-BE49-F238E27FC236}">
                      <a16:creationId xmlns:a16="http://schemas.microsoft.com/office/drawing/2014/main" id="{B7FB41B0-C7ED-454C-BAD3-693994E76569}"/>
                    </a:ext>
                  </a:extLst>
                </p14:cNvPr>
                <p14:cNvContentPartPr/>
                <p14:nvPr/>
              </p14:nvContentPartPr>
              <p14:xfrm>
                <a:off x="4461153" y="937842"/>
                <a:ext cx="46800" cy="60480"/>
              </p14:xfrm>
            </p:contentPart>
          </mc:Choice>
          <mc:Fallback>
            <p:pic>
              <p:nvPicPr>
                <p:cNvPr id="36" name="Рукописный ввод 35">
                  <a:extLst>
                    <a:ext uri="{FF2B5EF4-FFF2-40B4-BE49-F238E27FC236}">
                      <a16:creationId xmlns:a16="http://schemas.microsoft.com/office/drawing/2014/main" id="{B7FB41B0-C7ED-454C-BAD3-693994E76569}"/>
                    </a:ext>
                  </a:extLst>
                </p:cNvPr>
                <p:cNvPicPr/>
                <p:nvPr/>
              </p:nvPicPr>
              <p:blipFill>
                <a:blip r:embed="rId21"/>
                <a:stretch>
                  <a:fillRect/>
                </a:stretch>
              </p:blipFill>
              <p:spPr>
                <a:xfrm>
                  <a:off x="4452153" y="928842"/>
                  <a:ext cx="6444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7" name="Рукописный ввод 36">
                  <a:extLst>
                    <a:ext uri="{FF2B5EF4-FFF2-40B4-BE49-F238E27FC236}">
                      <a16:creationId xmlns:a16="http://schemas.microsoft.com/office/drawing/2014/main" id="{7A4BC583-2DBC-4B2D-BA33-965EB9D97C26}"/>
                    </a:ext>
                  </a:extLst>
                </p14:cNvPr>
                <p14:cNvContentPartPr/>
                <p14:nvPr/>
              </p14:nvContentPartPr>
              <p14:xfrm>
                <a:off x="4452513" y="898242"/>
                <a:ext cx="33120" cy="7560"/>
              </p14:xfrm>
            </p:contentPart>
          </mc:Choice>
          <mc:Fallback>
            <p:pic>
              <p:nvPicPr>
                <p:cNvPr id="37" name="Рукописный ввод 36">
                  <a:extLst>
                    <a:ext uri="{FF2B5EF4-FFF2-40B4-BE49-F238E27FC236}">
                      <a16:creationId xmlns:a16="http://schemas.microsoft.com/office/drawing/2014/main" id="{7A4BC583-2DBC-4B2D-BA33-965EB9D97C26}"/>
                    </a:ext>
                  </a:extLst>
                </p:cNvPr>
                <p:cNvPicPr/>
                <p:nvPr/>
              </p:nvPicPr>
              <p:blipFill>
                <a:blip r:embed="rId23"/>
                <a:stretch>
                  <a:fillRect/>
                </a:stretch>
              </p:blipFill>
              <p:spPr>
                <a:xfrm>
                  <a:off x="4443873" y="889242"/>
                  <a:ext cx="507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9" name="Рукописный ввод 38">
                  <a:extLst>
                    <a:ext uri="{FF2B5EF4-FFF2-40B4-BE49-F238E27FC236}">
                      <a16:creationId xmlns:a16="http://schemas.microsoft.com/office/drawing/2014/main" id="{84B4D0F4-C36D-4F55-B5F6-5A21EDD1DB68}"/>
                    </a:ext>
                  </a:extLst>
                </p14:cNvPr>
                <p14:cNvContentPartPr/>
                <p14:nvPr/>
              </p14:nvContentPartPr>
              <p14:xfrm>
                <a:off x="4581753" y="822282"/>
                <a:ext cx="56520" cy="168840"/>
              </p14:xfrm>
            </p:contentPart>
          </mc:Choice>
          <mc:Fallback>
            <p:pic>
              <p:nvPicPr>
                <p:cNvPr id="39" name="Рукописный ввод 38">
                  <a:extLst>
                    <a:ext uri="{FF2B5EF4-FFF2-40B4-BE49-F238E27FC236}">
                      <a16:creationId xmlns:a16="http://schemas.microsoft.com/office/drawing/2014/main" id="{84B4D0F4-C36D-4F55-B5F6-5A21EDD1DB68}"/>
                    </a:ext>
                  </a:extLst>
                </p:cNvPr>
                <p:cNvPicPr/>
                <p:nvPr/>
              </p:nvPicPr>
              <p:blipFill>
                <a:blip r:embed="rId25"/>
                <a:stretch>
                  <a:fillRect/>
                </a:stretch>
              </p:blipFill>
              <p:spPr>
                <a:xfrm>
                  <a:off x="4572753" y="813282"/>
                  <a:ext cx="7416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0" name="Рукописный ввод 39">
                  <a:extLst>
                    <a:ext uri="{FF2B5EF4-FFF2-40B4-BE49-F238E27FC236}">
                      <a16:creationId xmlns:a16="http://schemas.microsoft.com/office/drawing/2014/main" id="{1D52E471-91E6-47FC-85FC-F887F5C28DAA}"/>
                    </a:ext>
                  </a:extLst>
                </p14:cNvPr>
                <p14:cNvContentPartPr/>
                <p14:nvPr/>
              </p14:nvContentPartPr>
              <p14:xfrm>
                <a:off x="4530633" y="934242"/>
                <a:ext cx="88200" cy="360"/>
              </p14:xfrm>
            </p:contentPart>
          </mc:Choice>
          <mc:Fallback>
            <p:pic>
              <p:nvPicPr>
                <p:cNvPr id="40" name="Рукописный ввод 39">
                  <a:extLst>
                    <a:ext uri="{FF2B5EF4-FFF2-40B4-BE49-F238E27FC236}">
                      <a16:creationId xmlns:a16="http://schemas.microsoft.com/office/drawing/2014/main" id="{1D52E471-91E6-47FC-85FC-F887F5C28DAA}"/>
                    </a:ext>
                  </a:extLst>
                </p:cNvPr>
                <p:cNvPicPr/>
                <p:nvPr/>
              </p:nvPicPr>
              <p:blipFill>
                <a:blip r:embed="rId27"/>
                <a:stretch>
                  <a:fillRect/>
                </a:stretch>
              </p:blipFill>
              <p:spPr>
                <a:xfrm>
                  <a:off x="4521633" y="925602"/>
                  <a:ext cx="105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1" name="Рукописный ввод 40">
                  <a:extLst>
                    <a:ext uri="{FF2B5EF4-FFF2-40B4-BE49-F238E27FC236}">
                      <a16:creationId xmlns:a16="http://schemas.microsoft.com/office/drawing/2014/main" id="{BFFA4159-6638-4276-8065-416E026AB912}"/>
                    </a:ext>
                  </a:extLst>
                </p14:cNvPr>
                <p14:cNvContentPartPr/>
                <p14:nvPr/>
              </p14:nvContentPartPr>
              <p14:xfrm>
                <a:off x="4675353" y="923802"/>
                <a:ext cx="44280" cy="58320"/>
              </p14:xfrm>
            </p:contentPart>
          </mc:Choice>
          <mc:Fallback>
            <p:pic>
              <p:nvPicPr>
                <p:cNvPr id="41" name="Рукописный ввод 40">
                  <a:extLst>
                    <a:ext uri="{FF2B5EF4-FFF2-40B4-BE49-F238E27FC236}">
                      <a16:creationId xmlns:a16="http://schemas.microsoft.com/office/drawing/2014/main" id="{BFFA4159-6638-4276-8065-416E026AB912}"/>
                    </a:ext>
                  </a:extLst>
                </p:cNvPr>
                <p:cNvPicPr/>
                <p:nvPr/>
              </p:nvPicPr>
              <p:blipFill>
                <a:blip r:embed="rId29"/>
                <a:stretch>
                  <a:fillRect/>
                </a:stretch>
              </p:blipFill>
              <p:spPr>
                <a:xfrm>
                  <a:off x="4666713" y="915162"/>
                  <a:ext cx="6192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4" name="Рукописный ввод 43">
                  <a:extLst>
                    <a:ext uri="{FF2B5EF4-FFF2-40B4-BE49-F238E27FC236}">
                      <a16:creationId xmlns:a16="http://schemas.microsoft.com/office/drawing/2014/main" id="{D2E49870-192C-48CA-AEE1-E166927C5876}"/>
                    </a:ext>
                  </a:extLst>
                </p14:cNvPr>
                <p14:cNvContentPartPr/>
                <p14:nvPr/>
              </p14:nvContentPartPr>
              <p14:xfrm>
                <a:off x="4681473" y="880962"/>
                <a:ext cx="2880" cy="15480"/>
              </p14:xfrm>
            </p:contentPart>
          </mc:Choice>
          <mc:Fallback>
            <p:pic>
              <p:nvPicPr>
                <p:cNvPr id="44" name="Рукописный ввод 43">
                  <a:extLst>
                    <a:ext uri="{FF2B5EF4-FFF2-40B4-BE49-F238E27FC236}">
                      <a16:creationId xmlns:a16="http://schemas.microsoft.com/office/drawing/2014/main" id="{D2E49870-192C-48CA-AEE1-E166927C5876}"/>
                    </a:ext>
                  </a:extLst>
                </p:cNvPr>
                <p:cNvPicPr/>
                <p:nvPr/>
              </p:nvPicPr>
              <p:blipFill>
                <a:blip r:embed="rId31"/>
                <a:stretch>
                  <a:fillRect/>
                </a:stretch>
              </p:blipFill>
              <p:spPr>
                <a:xfrm>
                  <a:off x="4672833" y="871962"/>
                  <a:ext cx="2052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6" name="Рукописный ввод 45">
                  <a:extLst>
                    <a:ext uri="{FF2B5EF4-FFF2-40B4-BE49-F238E27FC236}">
                      <a16:creationId xmlns:a16="http://schemas.microsoft.com/office/drawing/2014/main" id="{4CBAF517-55BA-49B6-A269-5670CAE99C95}"/>
                    </a:ext>
                  </a:extLst>
                </p14:cNvPr>
                <p14:cNvContentPartPr/>
                <p14:nvPr/>
              </p14:nvContentPartPr>
              <p14:xfrm>
                <a:off x="4748073" y="916962"/>
                <a:ext cx="67680" cy="59400"/>
              </p14:xfrm>
            </p:contentPart>
          </mc:Choice>
          <mc:Fallback>
            <p:pic>
              <p:nvPicPr>
                <p:cNvPr id="46" name="Рукописный ввод 45">
                  <a:extLst>
                    <a:ext uri="{FF2B5EF4-FFF2-40B4-BE49-F238E27FC236}">
                      <a16:creationId xmlns:a16="http://schemas.microsoft.com/office/drawing/2014/main" id="{4CBAF517-55BA-49B6-A269-5670CAE99C95}"/>
                    </a:ext>
                  </a:extLst>
                </p:cNvPr>
                <p:cNvPicPr/>
                <p:nvPr/>
              </p:nvPicPr>
              <p:blipFill>
                <a:blip r:embed="rId33"/>
                <a:stretch>
                  <a:fillRect/>
                </a:stretch>
              </p:blipFill>
              <p:spPr>
                <a:xfrm>
                  <a:off x="4739073" y="908322"/>
                  <a:ext cx="8532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7" name="Рукописный ввод 46">
                  <a:extLst>
                    <a:ext uri="{FF2B5EF4-FFF2-40B4-BE49-F238E27FC236}">
                      <a16:creationId xmlns:a16="http://schemas.microsoft.com/office/drawing/2014/main" id="{0050FB31-FBC6-4502-BC4A-B3B130764AA7}"/>
                    </a:ext>
                  </a:extLst>
                </p14:cNvPr>
                <p14:cNvContentPartPr/>
                <p14:nvPr/>
              </p14:nvContentPartPr>
              <p14:xfrm>
                <a:off x="4867953" y="923082"/>
                <a:ext cx="94320" cy="55080"/>
              </p14:xfrm>
            </p:contentPart>
          </mc:Choice>
          <mc:Fallback>
            <p:pic>
              <p:nvPicPr>
                <p:cNvPr id="47" name="Рукописный ввод 46">
                  <a:extLst>
                    <a:ext uri="{FF2B5EF4-FFF2-40B4-BE49-F238E27FC236}">
                      <a16:creationId xmlns:a16="http://schemas.microsoft.com/office/drawing/2014/main" id="{0050FB31-FBC6-4502-BC4A-B3B130764AA7}"/>
                    </a:ext>
                  </a:extLst>
                </p:cNvPr>
                <p:cNvPicPr/>
                <p:nvPr/>
              </p:nvPicPr>
              <p:blipFill>
                <a:blip r:embed="rId35"/>
                <a:stretch>
                  <a:fillRect/>
                </a:stretch>
              </p:blipFill>
              <p:spPr>
                <a:xfrm>
                  <a:off x="4858953" y="914082"/>
                  <a:ext cx="111960" cy="72720"/>
                </a:xfrm>
                <a:prstGeom prst="rect">
                  <a:avLst/>
                </a:prstGeom>
              </p:spPr>
            </p:pic>
          </mc:Fallback>
        </mc:AlternateContent>
      </p:grpSp>
    </p:spTree>
    <p:extLst>
      <p:ext uri="{BB962C8B-B14F-4D97-AF65-F5344CB8AC3E}">
        <p14:creationId xmlns:p14="http://schemas.microsoft.com/office/powerpoint/2010/main" val="19332260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A7832643-BB8D-4566-B9BB-EE75C2840369}"/>
                  </a:ext>
                </a:extLst>
              </p14:cNvPr>
              <p14:cNvContentPartPr/>
              <p14:nvPr/>
            </p14:nvContentPartPr>
            <p14:xfrm>
              <a:off x="3507513" y="931002"/>
              <a:ext cx="362520" cy="169560"/>
            </p14:xfrm>
          </p:contentPart>
        </mc:Choice>
        <mc:Fallback>
          <p:pic>
            <p:nvPicPr>
              <p:cNvPr id="2" name="Рукописный ввод 1">
                <a:extLst>
                  <a:ext uri="{FF2B5EF4-FFF2-40B4-BE49-F238E27FC236}">
                    <a16:creationId xmlns:a16="http://schemas.microsoft.com/office/drawing/2014/main" id="{A7832643-BB8D-4566-B9BB-EE75C2840369}"/>
                  </a:ext>
                </a:extLst>
              </p:cNvPr>
              <p:cNvPicPr/>
              <p:nvPr/>
            </p:nvPicPr>
            <p:blipFill>
              <a:blip r:embed="rId5"/>
              <a:stretch>
                <a:fillRect/>
              </a:stretch>
            </p:blipFill>
            <p:spPr>
              <a:xfrm>
                <a:off x="3498513" y="921983"/>
                <a:ext cx="380160" cy="187238"/>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Рукописный ввод 4">
                <a:extLst>
                  <a:ext uri="{FF2B5EF4-FFF2-40B4-BE49-F238E27FC236}">
                    <a16:creationId xmlns:a16="http://schemas.microsoft.com/office/drawing/2014/main" id="{B1E09AEC-AC4D-49A9-9BF1-49F2D76BBBC8}"/>
                  </a:ext>
                </a:extLst>
              </p14:cNvPr>
              <p14:cNvContentPartPr/>
              <p14:nvPr/>
            </p14:nvContentPartPr>
            <p14:xfrm>
              <a:off x="3430833" y="1006962"/>
              <a:ext cx="136800" cy="110520"/>
            </p14:xfrm>
          </p:contentPart>
        </mc:Choice>
        <mc:Fallback>
          <p:pic>
            <p:nvPicPr>
              <p:cNvPr id="5" name="Рукописный ввод 4">
                <a:extLst>
                  <a:ext uri="{FF2B5EF4-FFF2-40B4-BE49-F238E27FC236}">
                    <a16:creationId xmlns:a16="http://schemas.microsoft.com/office/drawing/2014/main" id="{B1E09AEC-AC4D-49A9-9BF1-49F2D76BBBC8}"/>
                  </a:ext>
                </a:extLst>
              </p:cNvPr>
              <p:cNvPicPr/>
              <p:nvPr/>
            </p:nvPicPr>
            <p:blipFill>
              <a:blip r:embed="rId7"/>
              <a:stretch>
                <a:fillRect/>
              </a:stretch>
            </p:blipFill>
            <p:spPr>
              <a:xfrm>
                <a:off x="3421833" y="997962"/>
                <a:ext cx="15444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Рукописный ввод 6">
                <a:extLst>
                  <a:ext uri="{FF2B5EF4-FFF2-40B4-BE49-F238E27FC236}">
                    <a16:creationId xmlns:a16="http://schemas.microsoft.com/office/drawing/2014/main" id="{5A6A2B9E-1937-4286-A0A0-EE716757C7E2}"/>
                  </a:ext>
                </a:extLst>
              </p14:cNvPr>
              <p14:cNvContentPartPr/>
              <p14:nvPr/>
            </p14:nvContentPartPr>
            <p14:xfrm>
              <a:off x="3967953" y="791682"/>
              <a:ext cx="12600" cy="221040"/>
            </p14:xfrm>
          </p:contentPart>
        </mc:Choice>
        <mc:Fallback>
          <p:pic>
            <p:nvPicPr>
              <p:cNvPr id="7" name="Рукописный ввод 6">
                <a:extLst>
                  <a:ext uri="{FF2B5EF4-FFF2-40B4-BE49-F238E27FC236}">
                    <a16:creationId xmlns:a16="http://schemas.microsoft.com/office/drawing/2014/main" id="{5A6A2B9E-1937-4286-A0A0-EE716757C7E2}"/>
                  </a:ext>
                </a:extLst>
              </p:cNvPr>
              <p:cNvPicPr/>
              <p:nvPr/>
            </p:nvPicPr>
            <p:blipFill>
              <a:blip r:embed="rId9"/>
              <a:stretch>
                <a:fillRect/>
              </a:stretch>
            </p:blipFill>
            <p:spPr>
              <a:xfrm>
                <a:off x="3958953" y="782682"/>
                <a:ext cx="30240" cy="238680"/>
              </a:xfrm>
              <a:prstGeom prst="rect">
                <a:avLst/>
              </a:prstGeom>
            </p:spPr>
          </p:pic>
        </mc:Fallback>
      </mc:AlternateContent>
      <p:grpSp>
        <p:nvGrpSpPr>
          <p:cNvPr id="48" name="Группа 47">
            <a:extLst>
              <a:ext uri="{FF2B5EF4-FFF2-40B4-BE49-F238E27FC236}">
                <a16:creationId xmlns:a16="http://schemas.microsoft.com/office/drawing/2014/main" id="{E2408340-19DD-4039-B719-16BF8DA480BE}"/>
              </a:ext>
            </a:extLst>
          </p:cNvPr>
          <p:cNvGrpSpPr/>
          <p:nvPr/>
        </p:nvGrpSpPr>
        <p:grpSpPr>
          <a:xfrm>
            <a:off x="3959313" y="803562"/>
            <a:ext cx="1002960" cy="213840"/>
            <a:chOff x="3959313" y="803562"/>
            <a:chExt cx="1002960" cy="213840"/>
          </a:xfrm>
        </p:grpSpPr>
        <mc:AlternateContent xmlns:mc="http://schemas.openxmlformats.org/markup-compatibility/2006">
          <mc:Choice xmlns:p14="http://schemas.microsoft.com/office/powerpoint/2010/main" Requires="p14">
            <p:contentPart p14:bwMode="auto" r:id="rId10">
              <p14:nvContentPartPr>
                <p14:cNvPr id="30" name="Рукописный ввод 29">
                  <a:extLst>
                    <a:ext uri="{FF2B5EF4-FFF2-40B4-BE49-F238E27FC236}">
                      <a16:creationId xmlns:a16="http://schemas.microsoft.com/office/drawing/2014/main" id="{356D4BB1-24FE-40D2-8FC9-D21B08C3A2C1}"/>
                    </a:ext>
                  </a:extLst>
                </p14:cNvPr>
                <p14:cNvContentPartPr/>
                <p14:nvPr/>
              </p14:nvContentPartPr>
              <p14:xfrm>
                <a:off x="3959313" y="803562"/>
                <a:ext cx="153720" cy="105840"/>
              </p14:xfrm>
            </p:contentPart>
          </mc:Choice>
          <mc:Fallback>
            <p:pic>
              <p:nvPicPr>
                <p:cNvPr id="30" name="Рукописный ввод 29">
                  <a:extLst>
                    <a:ext uri="{FF2B5EF4-FFF2-40B4-BE49-F238E27FC236}">
                      <a16:creationId xmlns:a16="http://schemas.microsoft.com/office/drawing/2014/main" id="{356D4BB1-24FE-40D2-8FC9-D21B08C3A2C1}"/>
                    </a:ext>
                  </a:extLst>
                </p:cNvPr>
                <p:cNvPicPr/>
                <p:nvPr/>
              </p:nvPicPr>
              <p:blipFill>
                <a:blip r:embed="rId11"/>
                <a:stretch>
                  <a:fillRect/>
                </a:stretch>
              </p:blipFill>
              <p:spPr>
                <a:xfrm>
                  <a:off x="3950313" y="794562"/>
                  <a:ext cx="17136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1" name="Рукописный ввод 30">
                  <a:extLst>
                    <a:ext uri="{FF2B5EF4-FFF2-40B4-BE49-F238E27FC236}">
                      <a16:creationId xmlns:a16="http://schemas.microsoft.com/office/drawing/2014/main" id="{49366141-F719-414D-8CAF-9752F27FFF4A}"/>
                    </a:ext>
                  </a:extLst>
                </p14:cNvPr>
                <p14:cNvContentPartPr/>
                <p14:nvPr/>
              </p14:nvContentPartPr>
              <p14:xfrm>
                <a:off x="4047513" y="941082"/>
                <a:ext cx="155880" cy="76320"/>
              </p14:xfrm>
            </p:contentPart>
          </mc:Choice>
          <mc:Fallback>
            <p:pic>
              <p:nvPicPr>
                <p:cNvPr id="31" name="Рукописный ввод 30">
                  <a:extLst>
                    <a:ext uri="{FF2B5EF4-FFF2-40B4-BE49-F238E27FC236}">
                      <a16:creationId xmlns:a16="http://schemas.microsoft.com/office/drawing/2014/main" id="{49366141-F719-414D-8CAF-9752F27FFF4A}"/>
                    </a:ext>
                  </a:extLst>
                </p:cNvPr>
                <p:cNvPicPr/>
                <p:nvPr/>
              </p:nvPicPr>
              <p:blipFill>
                <a:blip r:embed="rId13"/>
                <a:stretch>
                  <a:fillRect/>
                </a:stretch>
              </p:blipFill>
              <p:spPr>
                <a:xfrm>
                  <a:off x="4038513" y="932082"/>
                  <a:ext cx="17352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2" name="Рукописный ввод 31">
                  <a:extLst>
                    <a:ext uri="{FF2B5EF4-FFF2-40B4-BE49-F238E27FC236}">
                      <a16:creationId xmlns:a16="http://schemas.microsoft.com/office/drawing/2014/main" id="{E3B6C4B6-AFCC-4253-807E-675A48A0B8CC}"/>
                    </a:ext>
                  </a:extLst>
                </p14:cNvPr>
                <p14:cNvContentPartPr/>
                <p14:nvPr/>
              </p14:nvContentPartPr>
              <p14:xfrm>
                <a:off x="4210233" y="933882"/>
                <a:ext cx="96480" cy="73440"/>
              </p14:xfrm>
            </p:contentPart>
          </mc:Choice>
          <mc:Fallback>
            <p:pic>
              <p:nvPicPr>
                <p:cNvPr id="32" name="Рукописный ввод 31">
                  <a:extLst>
                    <a:ext uri="{FF2B5EF4-FFF2-40B4-BE49-F238E27FC236}">
                      <a16:creationId xmlns:a16="http://schemas.microsoft.com/office/drawing/2014/main" id="{E3B6C4B6-AFCC-4253-807E-675A48A0B8CC}"/>
                    </a:ext>
                  </a:extLst>
                </p:cNvPr>
                <p:cNvPicPr/>
                <p:nvPr/>
              </p:nvPicPr>
              <p:blipFill>
                <a:blip r:embed="rId15"/>
                <a:stretch>
                  <a:fillRect/>
                </a:stretch>
              </p:blipFill>
              <p:spPr>
                <a:xfrm>
                  <a:off x="4201266" y="924926"/>
                  <a:ext cx="114054" cy="90994"/>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3" name="Рукописный ввод 32">
                  <a:extLst>
                    <a:ext uri="{FF2B5EF4-FFF2-40B4-BE49-F238E27FC236}">
                      <a16:creationId xmlns:a16="http://schemas.microsoft.com/office/drawing/2014/main" id="{3AF6B135-44E7-42A3-88C2-37B566645ECF}"/>
                    </a:ext>
                  </a:extLst>
                </p14:cNvPr>
                <p14:cNvContentPartPr/>
                <p14:nvPr/>
              </p14:nvContentPartPr>
              <p14:xfrm>
                <a:off x="4372233" y="842442"/>
                <a:ext cx="58680" cy="160920"/>
              </p14:xfrm>
            </p:contentPart>
          </mc:Choice>
          <mc:Fallback>
            <p:pic>
              <p:nvPicPr>
                <p:cNvPr id="33" name="Рукописный ввод 32">
                  <a:extLst>
                    <a:ext uri="{FF2B5EF4-FFF2-40B4-BE49-F238E27FC236}">
                      <a16:creationId xmlns:a16="http://schemas.microsoft.com/office/drawing/2014/main" id="{3AF6B135-44E7-42A3-88C2-37B566645ECF}"/>
                    </a:ext>
                  </a:extLst>
                </p:cNvPr>
                <p:cNvPicPr/>
                <p:nvPr/>
              </p:nvPicPr>
              <p:blipFill>
                <a:blip r:embed="rId17"/>
                <a:stretch>
                  <a:fillRect/>
                </a:stretch>
              </p:blipFill>
              <p:spPr>
                <a:xfrm>
                  <a:off x="4363288" y="833442"/>
                  <a:ext cx="76212"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4" name="Рукописный ввод 33">
                  <a:extLst>
                    <a:ext uri="{FF2B5EF4-FFF2-40B4-BE49-F238E27FC236}">
                      <a16:creationId xmlns:a16="http://schemas.microsoft.com/office/drawing/2014/main" id="{78F6D9ED-DA40-40CD-B7F1-1144B6A3152D}"/>
                    </a:ext>
                  </a:extLst>
                </p14:cNvPr>
                <p14:cNvContentPartPr/>
                <p14:nvPr/>
              </p14:nvContentPartPr>
              <p14:xfrm>
                <a:off x="4323633" y="950082"/>
                <a:ext cx="91800" cy="5040"/>
              </p14:xfrm>
            </p:contentPart>
          </mc:Choice>
          <mc:Fallback>
            <p:pic>
              <p:nvPicPr>
                <p:cNvPr id="34" name="Рукописный ввод 33">
                  <a:extLst>
                    <a:ext uri="{FF2B5EF4-FFF2-40B4-BE49-F238E27FC236}">
                      <a16:creationId xmlns:a16="http://schemas.microsoft.com/office/drawing/2014/main" id="{78F6D9ED-DA40-40CD-B7F1-1144B6A3152D}"/>
                    </a:ext>
                  </a:extLst>
                </p:cNvPr>
                <p:cNvPicPr/>
                <p:nvPr/>
              </p:nvPicPr>
              <p:blipFill>
                <a:blip r:embed="rId19"/>
                <a:stretch>
                  <a:fillRect/>
                </a:stretch>
              </p:blipFill>
              <p:spPr>
                <a:xfrm>
                  <a:off x="4314633" y="941082"/>
                  <a:ext cx="10944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6" name="Рукописный ввод 35">
                  <a:extLst>
                    <a:ext uri="{FF2B5EF4-FFF2-40B4-BE49-F238E27FC236}">
                      <a16:creationId xmlns:a16="http://schemas.microsoft.com/office/drawing/2014/main" id="{B7FB41B0-C7ED-454C-BAD3-693994E76569}"/>
                    </a:ext>
                  </a:extLst>
                </p14:cNvPr>
                <p14:cNvContentPartPr/>
                <p14:nvPr/>
              </p14:nvContentPartPr>
              <p14:xfrm>
                <a:off x="4461153" y="937842"/>
                <a:ext cx="46800" cy="60480"/>
              </p14:xfrm>
            </p:contentPart>
          </mc:Choice>
          <mc:Fallback>
            <p:pic>
              <p:nvPicPr>
                <p:cNvPr id="36" name="Рукописный ввод 35">
                  <a:extLst>
                    <a:ext uri="{FF2B5EF4-FFF2-40B4-BE49-F238E27FC236}">
                      <a16:creationId xmlns:a16="http://schemas.microsoft.com/office/drawing/2014/main" id="{B7FB41B0-C7ED-454C-BAD3-693994E76569}"/>
                    </a:ext>
                  </a:extLst>
                </p:cNvPr>
                <p:cNvPicPr/>
                <p:nvPr/>
              </p:nvPicPr>
              <p:blipFill>
                <a:blip r:embed="rId21"/>
                <a:stretch>
                  <a:fillRect/>
                </a:stretch>
              </p:blipFill>
              <p:spPr>
                <a:xfrm>
                  <a:off x="4452153" y="928842"/>
                  <a:ext cx="6444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7" name="Рукописный ввод 36">
                  <a:extLst>
                    <a:ext uri="{FF2B5EF4-FFF2-40B4-BE49-F238E27FC236}">
                      <a16:creationId xmlns:a16="http://schemas.microsoft.com/office/drawing/2014/main" id="{7A4BC583-2DBC-4B2D-BA33-965EB9D97C26}"/>
                    </a:ext>
                  </a:extLst>
                </p14:cNvPr>
                <p14:cNvContentPartPr/>
                <p14:nvPr/>
              </p14:nvContentPartPr>
              <p14:xfrm>
                <a:off x="4452513" y="898242"/>
                <a:ext cx="33120" cy="7560"/>
              </p14:xfrm>
            </p:contentPart>
          </mc:Choice>
          <mc:Fallback>
            <p:pic>
              <p:nvPicPr>
                <p:cNvPr id="37" name="Рукописный ввод 36">
                  <a:extLst>
                    <a:ext uri="{FF2B5EF4-FFF2-40B4-BE49-F238E27FC236}">
                      <a16:creationId xmlns:a16="http://schemas.microsoft.com/office/drawing/2014/main" id="{7A4BC583-2DBC-4B2D-BA33-965EB9D97C26}"/>
                    </a:ext>
                  </a:extLst>
                </p:cNvPr>
                <p:cNvPicPr/>
                <p:nvPr/>
              </p:nvPicPr>
              <p:blipFill>
                <a:blip r:embed="rId23"/>
                <a:stretch>
                  <a:fillRect/>
                </a:stretch>
              </p:blipFill>
              <p:spPr>
                <a:xfrm>
                  <a:off x="4443513" y="889242"/>
                  <a:ext cx="507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9" name="Рукописный ввод 38">
                  <a:extLst>
                    <a:ext uri="{FF2B5EF4-FFF2-40B4-BE49-F238E27FC236}">
                      <a16:creationId xmlns:a16="http://schemas.microsoft.com/office/drawing/2014/main" id="{84B4D0F4-C36D-4F55-B5F6-5A21EDD1DB68}"/>
                    </a:ext>
                  </a:extLst>
                </p14:cNvPr>
                <p14:cNvContentPartPr/>
                <p14:nvPr/>
              </p14:nvContentPartPr>
              <p14:xfrm>
                <a:off x="4581753" y="822282"/>
                <a:ext cx="56520" cy="168840"/>
              </p14:xfrm>
            </p:contentPart>
          </mc:Choice>
          <mc:Fallback>
            <p:pic>
              <p:nvPicPr>
                <p:cNvPr id="39" name="Рукописный ввод 38">
                  <a:extLst>
                    <a:ext uri="{FF2B5EF4-FFF2-40B4-BE49-F238E27FC236}">
                      <a16:creationId xmlns:a16="http://schemas.microsoft.com/office/drawing/2014/main" id="{84B4D0F4-C36D-4F55-B5F6-5A21EDD1DB68}"/>
                    </a:ext>
                  </a:extLst>
                </p:cNvPr>
                <p:cNvPicPr/>
                <p:nvPr/>
              </p:nvPicPr>
              <p:blipFill>
                <a:blip r:embed="rId25"/>
                <a:stretch>
                  <a:fillRect/>
                </a:stretch>
              </p:blipFill>
              <p:spPr>
                <a:xfrm>
                  <a:off x="4572753" y="813282"/>
                  <a:ext cx="7416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0" name="Рукописный ввод 39">
                  <a:extLst>
                    <a:ext uri="{FF2B5EF4-FFF2-40B4-BE49-F238E27FC236}">
                      <a16:creationId xmlns:a16="http://schemas.microsoft.com/office/drawing/2014/main" id="{1D52E471-91E6-47FC-85FC-F887F5C28DAA}"/>
                    </a:ext>
                  </a:extLst>
                </p14:cNvPr>
                <p14:cNvContentPartPr/>
                <p14:nvPr/>
              </p14:nvContentPartPr>
              <p14:xfrm>
                <a:off x="4530633" y="934242"/>
                <a:ext cx="88200" cy="360"/>
              </p14:xfrm>
            </p:contentPart>
          </mc:Choice>
          <mc:Fallback>
            <p:pic>
              <p:nvPicPr>
                <p:cNvPr id="40" name="Рукописный ввод 39">
                  <a:extLst>
                    <a:ext uri="{FF2B5EF4-FFF2-40B4-BE49-F238E27FC236}">
                      <a16:creationId xmlns:a16="http://schemas.microsoft.com/office/drawing/2014/main" id="{1D52E471-91E6-47FC-85FC-F887F5C28DAA}"/>
                    </a:ext>
                  </a:extLst>
                </p:cNvPr>
                <p:cNvPicPr/>
                <p:nvPr/>
              </p:nvPicPr>
              <p:blipFill>
                <a:blip r:embed="rId27"/>
                <a:stretch>
                  <a:fillRect/>
                </a:stretch>
              </p:blipFill>
              <p:spPr>
                <a:xfrm>
                  <a:off x="4521633" y="925242"/>
                  <a:ext cx="105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1" name="Рукописный ввод 40">
                  <a:extLst>
                    <a:ext uri="{FF2B5EF4-FFF2-40B4-BE49-F238E27FC236}">
                      <a16:creationId xmlns:a16="http://schemas.microsoft.com/office/drawing/2014/main" id="{BFFA4159-6638-4276-8065-416E026AB912}"/>
                    </a:ext>
                  </a:extLst>
                </p14:cNvPr>
                <p14:cNvContentPartPr/>
                <p14:nvPr/>
              </p14:nvContentPartPr>
              <p14:xfrm>
                <a:off x="4675353" y="923802"/>
                <a:ext cx="44280" cy="58320"/>
              </p14:xfrm>
            </p:contentPart>
          </mc:Choice>
          <mc:Fallback>
            <p:pic>
              <p:nvPicPr>
                <p:cNvPr id="41" name="Рукописный ввод 40">
                  <a:extLst>
                    <a:ext uri="{FF2B5EF4-FFF2-40B4-BE49-F238E27FC236}">
                      <a16:creationId xmlns:a16="http://schemas.microsoft.com/office/drawing/2014/main" id="{BFFA4159-6638-4276-8065-416E026AB912}"/>
                    </a:ext>
                  </a:extLst>
                </p:cNvPr>
                <p:cNvPicPr/>
                <p:nvPr/>
              </p:nvPicPr>
              <p:blipFill>
                <a:blip r:embed="rId29"/>
                <a:stretch>
                  <a:fillRect/>
                </a:stretch>
              </p:blipFill>
              <p:spPr>
                <a:xfrm>
                  <a:off x="4666279" y="914802"/>
                  <a:ext cx="62065"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4" name="Рукописный ввод 43">
                  <a:extLst>
                    <a:ext uri="{FF2B5EF4-FFF2-40B4-BE49-F238E27FC236}">
                      <a16:creationId xmlns:a16="http://schemas.microsoft.com/office/drawing/2014/main" id="{D2E49870-192C-48CA-AEE1-E166927C5876}"/>
                    </a:ext>
                  </a:extLst>
                </p14:cNvPr>
                <p14:cNvContentPartPr/>
                <p14:nvPr/>
              </p14:nvContentPartPr>
              <p14:xfrm>
                <a:off x="4681473" y="880962"/>
                <a:ext cx="2880" cy="15480"/>
              </p14:xfrm>
            </p:contentPart>
          </mc:Choice>
          <mc:Fallback>
            <p:pic>
              <p:nvPicPr>
                <p:cNvPr id="44" name="Рукописный ввод 43">
                  <a:extLst>
                    <a:ext uri="{FF2B5EF4-FFF2-40B4-BE49-F238E27FC236}">
                      <a16:creationId xmlns:a16="http://schemas.microsoft.com/office/drawing/2014/main" id="{D2E49870-192C-48CA-AEE1-E166927C5876}"/>
                    </a:ext>
                  </a:extLst>
                </p:cNvPr>
                <p:cNvPicPr/>
                <p:nvPr/>
              </p:nvPicPr>
              <p:blipFill>
                <a:blip r:embed="rId31"/>
                <a:stretch>
                  <a:fillRect/>
                </a:stretch>
              </p:blipFill>
              <p:spPr>
                <a:xfrm>
                  <a:off x="4671187" y="872167"/>
                  <a:ext cx="23040" cy="32719"/>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6" name="Рукописный ввод 45">
                  <a:extLst>
                    <a:ext uri="{FF2B5EF4-FFF2-40B4-BE49-F238E27FC236}">
                      <a16:creationId xmlns:a16="http://schemas.microsoft.com/office/drawing/2014/main" id="{4CBAF517-55BA-49B6-A269-5670CAE99C95}"/>
                    </a:ext>
                  </a:extLst>
                </p14:cNvPr>
                <p14:cNvContentPartPr/>
                <p14:nvPr/>
              </p14:nvContentPartPr>
              <p14:xfrm>
                <a:off x="4748073" y="916962"/>
                <a:ext cx="67680" cy="59400"/>
              </p14:xfrm>
            </p:contentPart>
          </mc:Choice>
          <mc:Fallback>
            <p:pic>
              <p:nvPicPr>
                <p:cNvPr id="46" name="Рукописный ввод 45">
                  <a:extLst>
                    <a:ext uri="{FF2B5EF4-FFF2-40B4-BE49-F238E27FC236}">
                      <a16:creationId xmlns:a16="http://schemas.microsoft.com/office/drawing/2014/main" id="{4CBAF517-55BA-49B6-A269-5670CAE99C95}"/>
                    </a:ext>
                  </a:extLst>
                </p:cNvPr>
                <p:cNvPicPr/>
                <p:nvPr/>
              </p:nvPicPr>
              <p:blipFill>
                <a:blip r:embed="rId33"/>
                <a:stretch>
                  <a:fillRect/>
                </a:stretch>
              </p:blipFill>
              <p:spPr>
                <a:xfrm>
                  <a:off x="4739073" y="907962"/>
                  <a:ext cx="8532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7" name="Рукописный ввод 46">
                  <a:extLst>
                    <a:ext uri="{FF2B5EF4-FFF2-40B4-BE49-F238E27FC236}">
                      <a16:creationId xmlns:a16="http://schemas.microsoft.com/office/drawing/2014/main" id="{0050FB31-FBC6-4502-BC4A-B3B130764AA7}"/>
                    </a:ext>
                  </a:extLst>
                </p14:cNvPr>
                <p14:cNvContentPartPr/>
                <p14:nvPr/>
              </p14:nvContentPartPr>
              <p14:xfrm>
                <a:off x="4867953" y="923082"/>
                <a:ext cx="94320" cy="55080"/>
              </p14:xfrm>
            </p:contentPart>
          </mc:Choice>
          <mc:Fallback>
            <p:pic>
              <p:nvPicPr>
                <p:cNvPr id="47" name="Рукописный ввод 46">
                  <a:extLst>
                    <a:ext uri="{FF2B5EF4-FFF2-40B4-BE49-F238E27FC236}">
                      <a16:creationId xmlns:a16="http://schemas.microsoft.com/office/drawing/2014/main" id="{0050FB31-FBC6-4502-BC4A-B3B130764AA7}"/>
                    </a:ext>
                  </a:extLst>
                </p:cNvPr>
                <p:cNvPicPr/>
                <p:nvPr/>
              </p:nvPicPr>
              <p:blipFill>
                <a:blip r:embed="rId35"/>
                <a:stretch>
                  <a:fillRect/>
                </a:stretch>
              </p:blipFill>
              <p:spPr>
                <a:xfrm>
                  <a:off x="4858953" y="914140"/>
                  <a:ext cx="111960" cy="72605"/>
                </a:xfrm>
                <a:prstGeom prst="rect">
                  <a:avLst/>
                </a:prstGeom>
              </p:spPr>
            </p:pic>
          </mc:Fallback>
        </mc:AlternateContent>
      </p:grpSp>
      <p:grpSp>
        <p:nvGrpSpPr>
          <p:cNvPr id="8" name="Группа 7">
            <a:extLst>
              <a:ext uri="{FF2B5EF4-FFF2-40B4-BE49-F238E27FC236}">
                <a16:creationId xmlns:a16="http://schemas.microsoft.com/office/drawing/2014/main" id="{32CAB891-5E67-4905-8E6D-25EED65F8D85}"/>
              </a:ext>
            </a:extLst>
          </p:cNvPr>
          <p:cNvGrpSpPr/>
          <p:nvPr/>
        </p:nvGrpSpPr>
        <p:grpSpPr>
          <a:xfrm>
            <a:off x="2410593" y="4505802"/>
            <a:ext cx="333000" cy="130320"/>
            <a:chOff x="2410593" y="4505802"/>
            <a:chExt cx="333000" cy="130320"/>
          </a:xfrm>
        </p:grpSpPr>
        <mc:AlternateContent xmlns:mc="http://schemas.openxmlformats.org/markup-compatibility/2006">
          <mc:Choice xmlns:p14="http://schemas.microsoft.com/office/powerpoint/2010/main" Requires="p14">
            <p:contentPart p14:bwMode="auto" r:id="rId36">
              <p14:nvContentPartPr>
                <p14:cNvPr id="3" name="Рукописный ввод 2">
                  <a:extLst>
                    <a:ext uri="{FF2B5EF4-FFF2-40B4-BE49-F238E27FC236}">
                      <a16:creationId xmlns:a16="http://schemas.microsoft.com/office/drawing/2014/main" id="{31948803-D175-49E9-A2B9-A93B7BF45532}"/>
                    </a:ext>
                  </a:extLst>
                </p14:cNvPr>
                <p14:cNvContentPartPr/>
                <p14:nvPr/>
              </p14:nvContentPartPr>
              <p14:xfrm>
                <a:off x="2410593" y="4559442"/>
                <a:ext cx="279360" cy="76680"/>
              </p14:xfrm>
            </p:contentPart>
          </mc:Choice>
          <mc:Fallback>
            <p:pic>
              <p:nvPicPr>
                <p:cNvPr id="3" name="Рукописный ввод 2">
                  <a:extLst>
                    <a:ext uri="{FF2B5EF4-FFF2-40B4-BE49-F238E27FC236}">
                      <a16:creationId xmlns:a16="http://schemas.microsoft.com/office/drawing/2014/main" id="{31948803-D175-49E9-A2B9-A93B7BF45532}"/>
                    </a:ext>
                  </a:extLst>
                </p:cNvPr>
                <p:cNvPicPr/>
                <p:nvPr/>
              </p:nvPicPr>
              <p:blipFill>
                <a:blip r:embed="rId37"/>
                <a:stretch>
                  <a:fillRect/>
                </a:stretch>
              </p:blipFill>
              <p:spPr>
                <a:xfrm>
                  <a:off x="2401593" y="4550802"/>
                  <a:ext cx="29700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 name="Рукописный ввод 3">
                  <a:extLst>
                    <a:ext uri="{FF2B5EF4-FFF2-40B4-BE49-F238E27FC236}">
                      <a16:creationId xmlns:a16="http://schemas.microsoft.com/office/drawing/2014/main" id="{7DC61682-DE44-4A1C-81F6-94DAF7F794DE}"/>
                    </a:ext>
                  </a:extLst>
                </p14:cNvPr>
                <p14:cNvContentPartPr/>
                <p14:nvPr/>
              </p14:nvContentPartPr>
              <p14:xfrm>
                <a:off x="2621193" y="4505802"/>
                <a:ext cx="122400" cy="117720"/>
              </p14:xfrm>
            </p:contentPart>
          </mc:Choice>
          <mc:Fallback>
            <p:pic>
              <p:nvPicPr>
                <p:cNvPr id="4" name="Рукописный ввод 3">
                  <a:extLst>
                    <a:ext uri="{FF2B5EF4-FFF2-40B4-BE49-F238E27FC236}">
                      <a16:creationId xmlns:a16="http://schemas.microsoft.com/office/drawing/2014/main" id="{7DC61682-DE44-4A1C-81F6-94DAF7F794DE}"/>
                    </a:ext>
                  </a:extLst>
                </p:cNvPr>
                <p:cNvPicPr/>
                <p:nvPr/>
              </p:nvPicPr>
              <p:blipFill>
                <a:blip r:embed="rId39"/>
                <a:stretch>
                  <a:fillRect/>
                </a:stretch>
              </p:blipFill>
              <p:spPr>
                <a:xfrm>
                  <a:off x="2612193" y="4497162"/>
                  <a:ext cx="140040" cy="135360"/>
                </a:xfrm>
                <a:prstGeom prst="rect">
                  <a:avLst/>
                </a:prstGeom>
              </p:spPr>
            </p:pic>
          </mc:Fallback>
        </mc:AlternateContent>
      </p:grpSp>
      <p:grpSp>
        <p:nvGrpSpPr>
          <p:cNvPr id="24" name="Группа 23">
            <a:extLst>
              <a:ext uri="{FF2B5EF4-FFF2-40B4-BE49-F238E27FC236}">
                <a16:creationId xmlns:a16="http://schemas.microsoft.com/office/drawing/2014/main" id="{55A84107-34E8-49B7-A94D-5D4D5282ED30}"/>
              </a:ext>
            </a:extLst>
          </p:cNvPr>
          <p:cNvGrpSpPr/>
          <p:nvPr/>
        </p:nvGrpSpPr>
        <p:grpSpPr>
          <a:xfrm>
            <a:off x="1549473" y="4722522"/>
            <a:ext cx="874080" cy="205200"/>
            <a:chOff x="1549473" y="4722522"/>
            <a:chExt cx="874080" cy="205200"/>
          </a:xfrm>
        </p:grpSpPr>
        <mc:AlternateContent xmlns:mc="http://schemas.openxmlformats.org/markup-compatibility/2006">
          <mc:Choice xmlns:p14="http://schemas.microsoft.com/office/powerpoint/2010/main" Requires="p14">
            <p:contentPart p14:bwMode="auto" r:id="rId40">
              <p14:nvContentPartPr>
                <p14:cNvPr id="9" name="Рукописный ввод 8">
                  <a:extLst>
                    <a:ext uri="{FF2B5EF4-FFF2-40B4-BE49-F238E27FC236}">
                      <a16:creationId xmlns:a16="http://schemas.microsoft.com/office/drawing/2014/main" id="{35154B49-BA20-406A-853E-7ED71B93A017}"/>
                    </a:ext>
                  </a:extLst>
                </p14:cNvPr>
                <p14:cNvContentPartPr/>
                <p14:nvPr/>
              </p14:nvContentPartPr>
              <p14:xfrm>
                <a:off x="1566753" y="4758882"/>
                <a:ext cx="36720" cy="144360"/>
              </p14:xfrm>
            </p:contentPart>
          </mc:Choice>
          <mc:Fallback>
            <p:pic>
              <p:nvPicPr>
                <p:cNvPr id="9" name="Рукописный ввод 8">
                  <a:extLst>
                    <a:ext uri="{FF2B5EF4-FFF2-40B4-BE49-F238E27FC236}">
                      <a16:creationId xmlns:a16="http://schemas.microsoft.com/office/drawing/2014/main" id="{35154B49-BA20-406A-853E-7ED71B93A017}"/>
                    </a:ext>
                  </a:extLst>
                </p:cNvPr>
                <p:cNvPicPr/>
                <p:nvPr/>
              </p:nvPicPr>
              <p:blipFill>
                <a:blip r:embed="rId41"/>
                <a:stretch>
                  <a:fillRect/>
                </a:stretch>
              </p:blipFill>
              <p:spPr>
                <a:xfrm>
                  <a:off x="1557753" y="4749882"/>
                  <a:ext cx="5436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0" name="Рукописный ввод 9">
                  <a:extLst>
                    <a:ext uri="{FF2B5EF4-FFF2-40B4-BE49-F238E27FC236}">
                      <a16:creationId xmlns:a16="http://schemas.microsoft.com/office/drawing/2014/main" id="{FB1EA0D3-B3F9-45EF-865A-50B9297F2250}"/>
                    </a:ext>
                  </a:extLst>
                </p14:cNvPr>
                <p14:cNvContentPartPr/>
                <p14:nvPr/>
              </p14:nvContentPartPr>
              <p14:xfrm>
                <a:off x="1549473" y="4722522"/>
                <a:ext cx="126000" cy="77040"/>
              </p14:xfrm>
            </p:contentPart>
          </mc:Choice>
          <mc:Fallback>
            <p:pic>
              <p:nvPicPr>
                <p:cNvPr id="10" name="Рукописный ввод 9">
                  <a:extLst>
                    <a:ext uri="{FF2B5EF4-FFF2-40B4-BE49-F238E27FC236}">
                      <a16:creationId xmlns:a16="http://schemas.microsoft.com/office/drawing/2014/main" id="{FB1EA0D3-B3F9-45EF-865A-50B9297F2250}"/>
                    </a:ext>
                  </a:extLst>
                </p:cNvPr>
                <p:cNvPicPr/>
                <p:nvPr/>
              </p:nvPicPr>
              <p:blipFill>
                <a:blip r:embed="rId43"/>
                <a:stretch>
                  <a:fillRect/>
                </a:stretch>
              </p:blipFill>
              <p:spPr>
                <a:xfrm>
                  <a:off x="1540473" y="4713522"/>
                  <a:ext cx="14364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2" name="Рукописный ввод 11">
                  <a:extLst>
                    <a:ext uri="{FF2B5EF4-FFF2-40B4-BE49-F238E27FC236}">
                      <a16:creationId xmlns:a16="http://schemas.microsoft.com/office/drawing/2014/main" id="{D296C34A-A91E-484E-B161-181E6D94A410}"/>
                    </a:ext>
                  </a:extLst>
                </p14:cNvPr>
                <p14:cNvContentPartPr/>
                <p14:nvPr/>
              </p14:nvContentPartPr>
              <p14:xfrm>
                <a:off x="1659273" y="4829082"/>
                <a:ext cx="125640" cy="62280"/>
              </p14:xfrm>
            </p:contentPart>
          </mc:Choice>
          <mc:Fallback>
            <p:pic>
              <p:nvPicPr>
                <p:cNvPr id="12" name="Рукописный ввод 11">
                  <a:extLst>
                    <a:ext uri="{FF2B5EF4-FFF2-40B4-BE49-F238E27FC236}">
                      <a16:creationId xmlns:a16="http://schemas.microsoft.com/office/drawing/2014/main" id="{D296C34A-A91E-484E-B161-181E6D94A410}"/>
                    </a:ext>
                  </a:extLst>
                </p:cNvPr>
                <p:cNvPicPr/>
                <p:nvPr/>
              </p:nvPicPr>
              <p:blipFill>
                <a:blip r:embed="rId45"/>
                <a:stretch>
                  <a:fillRect/>
                </a:stretch>
              </p:blipFill>
              <p:spPr>
                <a:xfrm>
                  <a:off x="1650273" y="4820082"/>
                  <a:ext cx="14328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3" name="Рукописный ввод 12">
                  <a:extLst>
                    <a:ext uri="{FF2B5EF4-FFF2-40B4-BE49-F238E27FC236}">
                      <a16:creationId xmlns:a16="http://schemas.microsoft.com/office/drawing/2014/main" id="{E7D97330-FA61-485C-B703-28B1B1FD5970}"/>
                    </a:ext>
                  </a:extLst>
                </p14:cNvPr>
                <p14:cNvContentPartPr/>
                <p14:nvPr/>
              </p14:nvContentPartPr>
              <p14:xfrm>
                <a:off x="1798953" y="4839162"/>
                <a:ext cx="33480" cy="60480"/>
              </p14:xfrm>
            </p:contentPart>
          </mc:Choice>
          <mc:Fallback>
            <p:pic>
              <p:nvPicPr>
                <p:cNvPr id="13" name="Рукописный ввод 12">
                  <a:extLst>
                    <a:ext uri="{FF2B5EF4-FFF2-40B4-BE49-F238E27FC236}">
                      <a16:creationId xmlns:a16="http://schemas.microsoft.com/office/drawing/2014/main" id="{E7D97330-FA61-485C-B703-28B1B1FD5970}"/>
                    </a:ext>
                  </a:extLst>
                </p:cNvPr>
                <p:cNvPicPr/>
                <p:nvPr/>
              </p:nvPicPr>
              <p:blipFill>
                <a:blip r:embed="rId47"/>
                <a:stretch>
                  <a:fillRect/>
                </a:stretch>
              </p:blipFill>
              <p:spPr>
                <a:xfrm>
                  <a:off x="1790313" y="4830522"/>
                  <a:ext cx="5112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4" name="Рукописный ввод 13">
                  <a:extLst>
                    <a:ext uri="{FF2B5EF4-FFF2-40B4-BE49-F238E27FC236}">
                      <a16:creationId xmlns:a16="http://schemas.microsoft.com/office/drawing/2014/main" id="{DA053249-8E8B-4DC0-8F56-4D17FAC957A0}"/>
                    </a:ext>
                  </a:extLst>
                </p14:cNvPr>
                <p14:cNvContentPartPr/>
                <p14:nvPr/>
              </p14:nvContentPartPr>
              <p14:xfrm>
                <a:off x="1894353" y="4750242"/>
                <a:ext cx="43920" cy="154080"/>
              </p14:xfrm>
            </p:contentPart>
          </mc:Choice>
          <mc:Fallback>
            <p:pic>
              <p:nvPicPr>
                <p:cNvPr id="14" name="Рукописный ввод 13">
                  <a:extLst>
                    <a:ext uri="{FF2B5EF4-FFF2-40B4-BE49-F238E27FC236}">
                      <a16:creationId xmlns:a16="http://schemas.microsoft.com/office/drawing/2014/main" id="{DA053249-8E8B-4DC0-8F56-4D17FAC957A0}"/>
                    </a:ext>
                  </a:extLst>
                </p:cNvPr>
                <p:cNvPicPr/>
                <p:nvPr/>
              </p:nvPicPr>
              <p:blipFill>
                <a:blip r:embed="rId49"/>
                <a:stretch>
                  <a:fillRect/>
                </a:stretch>
              </p:blipFill>
              <p:spPr>
                <a:xfrm>
                  <a:off x="1885713" y="4741242"/>
                  <a:ext cx="6156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5" name="Рукописный ввод 14">
                  <a:extLst>
                    <a:ext uri="{FF2B5EF4-FFF2-40B4-BE49-F238E27FC236}">
                      <a16:creationId xmlns:a16="http://schemas.microsoft.com/office/drawing/2014/main" id="{2B90CBD6-E495-4746-9ECA-70AE0E9F970B}"/>
                    </a:ext>
                  </a:extLst>
                </p14:cNvPr>
                <p14:cNvContentPartPr/>
                <p14:nvPr/>
              </p14:nvContentPartPr>
              <p14:xfrm>
                <a:off x="1840713" y="4850682"/>
                <a:ext cx="80280" cy="1800"/>
              </p14:xfrm>
            </p:contentPart>
          </mc:Choice>
          <mc:Fallback>
            <p:pic>
              <p:nvPicPr>
                <p:cNvPr id="15" name="Рукописный ввод 14">
                  <a:extLst>
                    <a:ext uri="{FF2B5EF4-FFF2-40B4-BE49-F238E27FC236}">
                      <a16:creationId xmlns:a16="http://schemas.microsoft.com/office/drawing/2014/main" id="{2B90CBD6-E495-4746-9ECA-70AE0E9F970B}"/>
                    </a:ext>
                  </a:extLst>
                </p:cNvPr>
                <p:cNvPicPr/>
                <p:nvPr/>
              </p:nvPicPr>
              <p:blipFill>
                <a:blip r:embed="rId51"/>
                <a:stretch>
                  <a:fillRect/>
                </a:stretch>
              </p:blipFill>
              <p:spPr>
                <a:xfrm>
                  <a:off x="1831713" y="4841682"/>
                  <a:ext cx="9792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6" name="Рукописный ввод 15">
                  <a:extLst>
                    <a:ext uri="{FF2B5EF4-FFF2-40B4-BE49-F238E27FC236}">
                      <a16:creationId xmlns:a16="http://schemas.microsoft.com/office/drawing/2014/main" id="{F50A5047-B5BD-4E92-9543-8403B82CDFF2}"/>
                    </a:ext>
                  </a:extLst>
                </p14:cNvPr>
                <p14:cNvContentPartPr/>
                <p14:nvPr/>
              </p14:nvContentPartPr>
              <p14:xfrm>
                <a:off x="1973193" y="4843842"/>
                <a:ext cx="21240" cy="65520"/>
              </p14:xfrm>
            </p:contentPart>
          </mc:Choice>
          <mc:Fallback>
            <p:pic>
              <p:nvPicPr>
                <p:cNvPr id="16" name="Рукописный ввод 15">
                  <a:extLst>
                    <a:ext uri="{FF2B5EF4-FFF2-40B4-BE49-F238E27FC236}">
                      <a16:creationId xmlns:a16="http://schemas.microsoft.com/office/drawing/2014/main" id="{F50A5047-B5BD-4E92-9543-8403B82CDFF2}"/>
                    </a:ext>
                  </a:extLst>
                </p:cNvPr>
                <p:cNvPicPr/>
                <p:nvPr/>
              </p:nvPicPr>
              <p:blipFill>
                <a:blip r:embed="rId53"/>
                <a:stretch>
                  <a:fillRect/>
                </a:stretch>
              </p:blipFill>
              <p:spPr>
                <a:xfrm>
                  <a:off x="1964553" y="4835202"/>
                  <a:ext cx="3888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7" name="Рукописный ввод 16">
                  <a:extLst>
                    <a:ext uri="{FF2B5EF4-FFF2-40B4-BE49-F238E27FC236}">
                      <a16:creationId xmlns:a16="http://schemas.microsoft.com/office/drawing/2014/main" id="{BEE5C7E6-BECC-4794-870C-6EFF7DCD5744}"/>
                    </a:ext>
                  </a:extLst>
                </p14:cNvPr>
                <p14:cNvContentPartPr/>
                <p14:nvPr/>
              </p14:nvContentPartPr>
              <p14:xfrm>
                <a:off x="1965993" y="4809642"/>
                <a:ext cx="7560" cy="34560"/>
              </p14:xfrm>
            </p:contentPart>
          </mc:Choice>
          <mc:Fallback>
            <p:pic>
              <p:nvPicPr>
                <p:cNvPr id="17" name="Рукописный ввод 16">
                  <a:extLst>
                    <a:ext uri="{FF2B5EF4-FFF2-40B4-BE49-F238E27FC236}">
                      <a16:creationId xmlns:a16="http://schemas.microsoft.com/office/drawing/2014/main" id="{BEE5C7E6-BECC-4794-870C-6EFF7DCD5744}"/>
                    </a:ext>
                  </a:extLst>
                </p:cNvPr>
                <p:cNvPicPr/>
                <p:nvPr/>
              </p:nvPicPr>
              <p:blipFill>
                <a:blip r:embed="rId55"/>
                <a:stretch>
                  <a:fillRect/>
                </a:stretch>
              </p:blipFill>
              <p:spPr>
                <a:xfrm>
                  <a:off x="1957353" y="4800642"/>
                  <a:ext cx="2520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8" name="Рукописный ввод 17">
                  <a:extLst>
                    <a:ext uri="{FF2B5EF4-FFF2-40B4-BE49-F238E27FC236}">
                      <a16:creationId xmlns:a16="http://schemas.microsoft.com/office/drawing/2014/main" id="{A2C9BDB0-8E40-4736-A0C7-CE84F94A52C3}"/>
                    </a:ext>
                  </a:extLst>
                </p14:cNvPr>
                <p14:cNvContentPartPr/>
                <p14:nvPr/>
              </p14:nvContentPartPr>
              <p14:xfrm>
                <a:off x="2026833" y="4745562"/>
                <a:ext cx="48960" cy="153720"/>
              </p14:xfrm>
            </p:contentPart>
          </mc:Choice>
          <mc:Fallback>
            <p:pic>
              <p:nvPicPr>
                <p:cNvPr id="18" name="Рукописный ввод 17">
                  <a:extLst>
                    <a:ext uri="{FF2B5EF4-FFF2-40B4-BE49-F238E27FC236}">
                      <a16:creationId xmlns:a16="http://schemas.microsoft.com/office/drawing/2014/main" id="{A2C9BDB0-8E40-4736-A0C7-CE84F94A52C3}"/>
                    </a:ext>
                  </a:extLst>
                </p:cNvPr>
                <p:cNvPicPr/>
                <p:nvPr/>
              </p:nvPicPr>
              <p:blipFill>
                <a:blip r:embed="rId57"/>
                <a:stretch>
                  <a:fillRect/>
                </a:stretch>
              </p:blipFill>
              <p:spPr>
                <a:xfrm>
                  <a:off x="2018193" y="4736562"/>
                  <a:ext cx="6660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9" name="Рукописный ввод 18">
                  <a:extLst>
                    <a:ext uri="{FF2B5EF4-FFF2-40B4-BE49-F238E27FC236}">
                      <a16:creationId xmlns:a16="http://schemas.microsoft.com/office/drawing/2014/main" id="{1D5F5451-8D38-4157-B056-CF5AD751A98F}"/>
                    </a:ext>
                  </a:extLst>
                </p14:cNvPr>
                <p14:cNvContentPartPr/>
                <p14:nvPr/>
              </p14:nvContentPartPr>
              <p14:xfrm>
                <a:off x="1986153" y="4835922"/>
                <a:ext cx="86040" cy="2520"/>
              </p14:xfrm>
            </p:contentPart>
          </mc:Choice>
          <mc:Fallback>
            <p:pic>
              <p:nvPicPr>
                <p:cNvPr id="19" name="Рукописный ввод 18">
                  <a:extLst>
                    <a:ext uri="{FF2B5EF4-FFF2-40B4-BE49-F238E27FC236}">
                      <a16:creationId xmlns:a16="http://schemas.microsoft.com/office/drawing/2014/main" id="{1D5F5451-8D38-4157-B056-CF5AD751A98F}"/>
                    </a:ext>
                  </a:extLst>
                </p:cNvPr>
                <p:cNvPicPr/>
                <p:nvPr/>
              </p:nvPicPr>
              <p:blipFill>
                <a:blip r:embed="rId59"/>
                <a:stretch>
                  <a:fillRect/>
                </a:stretch>
              </p:blipFill>
              <p:spPr>
                <a:xfrm>
                  <a:off x="1977513" y="4827282"/>
                  <a:ext cx="1036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0" name="Рукописный ввод 19">
                  <a:extLst>
                    <a:ext uri="{FF2B5EF4-FFF2-40B4-BE49-F238E27FC236}">
                      <a16:creationId xmlns:a16="http://schemas.microsoft.com/office/drawing/2014/main" id="{9ABDD4EF-EC85-4CE1-B186-BE3258B04B7F}"/>
                    </a:ext>
                  </a:extLst>
                </p14:cNvPr>
                <p14:cNvContentPartPr/>
                <p14:nvPr/>
              </p14:nvContentPartPr>
              <p14:xfrm>
                <a:off x="2115393" y="4836642"/>
                <a:ext cx="32400" cy="61560"/>
              </p14:xfrm>
            </p:contentPart>
          </mc:Choice>
          <mc:Fallback>
            <p:pic>
              <p:nvPicPr>
                <p:cNvPr id="20" name="Рукописный ввод 19">
                  <a:extLst>
                    <a:ext uri="{FF2B5EF4-FFF2-40B4-BE49-F238E27FC236}">
                      <a16:creationId xmlns:a16="http://schemas.microsoft.com/office/drawing/2014/main" id="{9ABDD4EF-EC85-4CE1-B186-BE3258B04B7F}"/>
                    </a:ext>
                  </a:extLst>
                </p:cNvPr>
                <p:cNvPicPr/>
                <p:nvPr/>
              </p:nvPicPr>
              <p:blipFill>
                <a:blip r:embed="rId61"/>
                <a:stretch>
                  <a:fillRect/>
                </a:stretch>
              </p:blipFill>
              <p:spPr>
                <a:xfrm>
                  <a:off x="2106753" y="4828002"/>
                  <a:ext cx="5004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1" name="Рукописный ввод 20">
                  <a:extLst>
                    <a:ext uri="{FF2B5EF4-FFF2-40B4-BE49-F238E27FC236}">
                      <a16:creationId xmlns:a16="http://schemas.microsoft.com/office/drawing/2014/main" id="{6C342B29-4E6F-4007-994B-C2D74450ADA4}"/>
                    </a:ext>
                  </a:extLst>
                </p14:cNvPr>
                <p14:cNvContentPartPr/>
                <p14:nvPr/>
              </p14:nvContentPartPr>
              <p14:xfrm>
                <a:off x="2111073" y="4793082"/>
                <a:ext cx="19800" cy="43920"/>
              </p14:xfrm>
            </p:contentPart>
          </mc:Choice>
          <mc:Fallback>
            <p:pic>
              <p:nvPicPr>
                <p:cNvPr id="21" name="Рукописный ввод 20">
                  <a:extLst>
                    <a:ext uri="{FF2B5EF4-FFF2-40B4-BE49-F238E27FC236}">
                      <a16:creationId xmlns:a16="http://schemas.microsoft.com/office/drawing/2014/main" id="{6C342B29-4E6F-4007-994B-C2D74450ADA4}"/>
                    </a:ext>
                  </a:extLst>
                </p:cNvPr>
                <p:cNvPicPr/>
                <p:nvPr/>
              </p:nvPicPr>
              <p:blipFill>
                <a:blip r:embed="rId63"/>
                <a:stretch>
                  <a:fillRect/>
                </a:stretch>
              </p:blipFill>
              <p:spPr>
                <a:xfrm>
                  <a:off x="2102073" y="4784082"/>
                  <a:ext cx="3744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2" name="Рукописный ввод 21">
                  <a:extLst>
                    <a:ext uri="{FF2B5EF4-FFF2-40B4-BE49-F238E27FC236}">
                      <a16:creationId xmlns:a16="http://schemas.microsoft.com/office/drawing/2014/main" id="{D927CB5E-95B5-49E7-9952-60548DA99AEB}"/>
                    </a:ext>
                  </a:extLst>
                </p14:cNvPr>
                <p14:cNvContentPartPr/>
                <p14:nvPr/>
              </p14:nvContentPartPr>
              <p14:xfrm>
                <a:off x="2176953" y="4843842"/>
                <a:ext cx="74160" cy="55440"/>
              </p14:xfrm>
            </p:contentPart>
          </mc:Choice>
          <mc:Fallback>
            <p:pic>
              <p:nvPicPr>
                <p:cNvPr id="22" name="Рукописный ввод 21">
                  <a:extLst>
                    <a:ext uri="{FF2B5EF4-FFF2-40B4-BE49-F238E27FC236}">
                      <a16:creationId xmlns:a16="http://schemas.microsoft.com/office/drawing/2014/main" id="{D927CB5E-95B5-49E7-9952-60548DA99AEB}"/>
                    </a:ext>
                  </a:extLst>
                </p:cNvPr>
                <p:cNvPicPr/>
                <p:nvPr/>
              </p:nvPicPr>
              <p:blipFill>
                <a:blip r:embed="rId65"/>
                <a:stretch>
                  <a:fillRect/>
                </a:stretch>
              </p:blipFill>
              <p:spPr>
                <a:xfrm>
                  <a:off x="2168313" y="4834842"/>
                  <a:ext cx="9180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3" name="Рукописный ввод 22">
                  <a:extLst>
                    <a:ext uri="{FF2B5EF4-FFF2-40B4-BE49-F238E27FC236}">
                      <a16:creationId xmlns:a16="http://schemas.microsoft.com/office/drawing/2014/main" id="{31E3D7D1-E47B-44D6-808F-30A1C08E564C}"/>
                    </a:ext>
                  </a:extLst>
                </p14:cNvPr>
                <p14:cNvContentPartPr/>
                <p14:nvPr/>
              </p14:nvContentPartPr>
              <p14:xfrm>
                <a:off x="2308353" y="4837002"/>
                <a:ext cx="115200" cy="90720"/>
              </p14:xfrm>
            </p:contentPart>
          </mc:Choice>
          <mc:Fallback>
            <p:pic>
              <p:nvPicPr>
                <p:cNvPr id="23" name="Рукописный ввод 22">
                  <a:extLst>
                    <a:ext uri="{FF2B5EF4-FFF2-40B4-BE49-F238E27FC236}">
                      <a16:creationId xmlns:a16="http://schemas.microsoft.com/office/drawing/2014/main" id="{31E3D7D1-E47B-44D6-808F-30A1C08E564C}"/>
                    </a:ext>
                  </a:extLst>
                </p:cNvPr>
                <p:cNvPicPr/>
                <p:nvPr/>
              </p:nvPicPr>
              <p:blipFill>
                <a:blip r:embed="rId67"/>
                <a:stretch>
                  <a:fillRect/>
                </a:stretch>
              </p:blipFill>
              <p:spPr>
                <a:xfrm>
                  <a:off x="2299353" y="4828002"/>
                  <a:ext cx="132840" cy="108360"/>
                </a:xfrm>
                <a:prstGeom prst="rect">
                  <a:avLst/>
                </a:prstGeom>
              </p:spPr>
            </p:pic>
          </mc:Fallback>
        </mc:AlternateContent>
      </p:grpSp>
    </p:spTree>
    <p:extLst>
      <p:ext uri="{BB962C8B-B14F-4D97-AF65-F5344CB8AC3E}">
        <p14:creationId xmlns:p14="http://schemas.microsoft.com/office/powerpoint/2010/main" val="36259735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0B8BFAC1-2D49-4CCC-AD87-33AB5E45B422}"/>
                  </a:ext>
                </a:extLst>
              </p14:cNvPr>
              <p14:cNvContentPartPr/>
              <p14:nvPr/>
            </p14:nvContentPartPr>
            <p14:xfrm>
              <a:off x="3431913" y="4546122"/>
              <a:ext cx="3240" cy="239400"/>
            </p14:xfrm>
          </p:contentPart>
        </mc:Choice>
        <mc:Fallback>
          <p:pic>
            <p:nvPicPr>
              <p:cNvPr id="2" name="Рукописный ввод 1">
                <a:extLst>
                  <a:ext uri="{FF2B5EF4-FFF2-40B4-BE49-F238E27FC236}">
                    <a16:creationId xmlns:a16="http://schemas.microsoft.com/office/drawing/2014/main" id="{0B8BFAC1-2D49-4CCC-AD87-33AB5E45B422}"/>
                  </a:ext>
                </a:extLst>
              </p:cNvPr>
              <p:cNvPicPr/>
              <p:nvPr/>
            </p:nvPicPr>
            <p:blipFill>
              <a:blip r:embed="rId5"/>
              <a:stretch>
                <a:fillRect/>
              </a:stretch>
            </p:blipFill>
            <p:spPr>
              <a:xfrm>
                <a:off x="3423273" y="4537482"/>
                <a:ext cx="2088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EC8CAF15-8D89-4EB4-9653-40372735B24C}"/>
                  </a:ext>
                </a:extLst>
              </p14:cNvPr>
              <p14:cNvContentPartPr/>
              <p14:nvPr/>
            </p14:nvContentPartPr>
            <p14:xfrm>
              <a:off x="3434073" y="4887402"/>
              <a:ext cx="6120" cy="142920"/>
            </p14:xfrm>
          </p:contentPart>
        </mc:Choice>
        <mc:Fallback>
          <p:pic>
            <p:nvPicPr>
              <p:cNvPr id="3" name="Рукописный ввод 2">
                <a:extLst>
                  <a:ext uri="{FF2B5EF4-FFF2-40B4-BE49-F238E27FC236}">
                    <a16:creationId xmlns:a16="http://schemas.microsoft.com/office/drawing/2014/main" id="{EC8CAF15-8D89-4EB4-9653-40372735B24C}"/>
                  </a:ext>
                </a:extLst>
              </p:cNvPr>
              <p:cNvPicPr/>
              <p:nvPr/>
            </p:nvPicPr>
            <p:blipFill>
              <a:blip r:embed="rId7"/>
              <a:stretch>
                <a:fillRect/>
              </a:stretch>
            </p:blipFill>
            <p:spPr>
              <a:xfrm>
                <a:off x="3425433" y="4878762"/>
                <a:ext cx="2376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A98DB196-3C14-4055-A29B-76AFC02C7991}"/>
                  </a:ext>
                </a:extLst>
              </p14:cNvPr>
              <p14:cNvContentPartPr/>
              <p14:nvPr/>
            </p14:nvContentPartPr>
            <p14:xfrm>
              <a:off x="3448833" y="4517682"/>
              <a:ext cx="314640" cy="10800"/>
            </p14:xfrm>
          </p:contentPart>
        </mc:Choice>
        <mc:Fallback>
          <p:pic>
            <p:nvPicPr>
              <p:cNvPr id="4" name="Рукописный ввод 3">
                <a:extLst>
                  <a:ext uri="{FF2B5EF4-FFF2-40B4-BE49-F238E27FC236}">
                    <a16:creationId xmlns:a16="http://schemas.microsoft.com/office/drawing/2014/main" id="{A98DB196-3C14-4055-A29B-76AFC02C7991}"/>
                  </a:ext>
                </a:extLst>
              </p:cNvPr>
              <p:cNvPicPr/>
              <p:nvPr/>
            </p:nvPicPr>
            <p:blipFill>
              <a:blip r:embed="rId9"/>
              <a:stretch>
                <a:fillRect/>
              </a:stretch>
            </p:blipFill>
            <p:spPr>
              <a:xfrm>
                <a:off x="3440193" y="4509042"/>
                <a:ext cx="33228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Рукописный ввод 4">
                <a:extLst>
                  <a:ext uri="{FF2B5EF4-FFF2-40B4-BE49-F238E27FC236}">
                    <a16:creationId xmlns:a16="http://schemas.microsoft.com/office/drawing/2014/main" id="{F6AD0A02-5895-4F39-B94D-8062613C1FE9}"/>
                  </a:ext>
                </a:extLst>
              </p14:cNvPr>
              <p14:cNvContentPartPr/>
              <p14:nvPr/>
            </p14:nvContentPartPr>
            <p14:xfrm>
              <a:off x="3939873" y="4483482"/>
              <a:ext cx="439920" cy="10800"/>
            </p14:xfrm>
          </p:contentPart>
        </mc:Choice>
        <mc:Fallback>
          <p:pic>
            <p:nvPicPr>
              <p:cNvPr id="5" name="Рукописный ввод 4">
                <a:extLst>
                  <a:ext uri="{FF2B5EF4-FFF2-40B4-BE49-F238E27FC236}">
                    <a16:creationId xmlns:a16="http://schemas.microsoft.com/office/drawing/2014/main" id="{F6AD0A02-5895-4F39-B94D-8062613C1FE9}"/>
                  </a:ext>
                </a:extLst>
              </p:cNvPr>
              <p:cNvPicPr/>
              <p:nvPr/>
            </p:nvPicPr>
            <p:blipFill>
              <a:blip r:embed="rId11"/>
              <a:stretch>
                <a:fillRect/>
              </a:stretch>
            </p:blipFill>
            <p:spPr>
              <a:xfrm>
                <a:off x="3931233" y="4474482"/>
                <a:ext cx="45756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Рукописный ввод 6">
                <a:extLst>
                  <a:ext uri="{FF2B5EF4-FFF2-40B4-BE49-F238E27FC236}">
                    <a16:creationId xmlns:a16="http://schemas.microsoft.com/office/drawing/2014/main" id="{2C941B8B-9216-451C-84F6-08D20E7E9A22}"/>
                  </a:ext>
                </a:extLst>
              </p14:cNvPr>
              <p14:cNvContentPartPr/>
              <p14:nvPr/>
            </p14:nvContentPartPr>
            <p14:xfrm>
              <a:off x="4565913" y="4452522"/>
              <a:ext cx="414360" cy="12600"/>
            </p14:xfrm>
          </p:contentPart>
        </mc:Choice>
        <mc:Fallback>
          <p:pic>
            <p:nvPicPr>
              <p:cNvPr id="7" name="Рукописный ввод 6">
                <a:extLst>
                  <a:ext uri="{FF2B5EF4-FFF2-40B4-BE49-F238E27FC236}">
                    <a16:creationId xmlns:a16="http://schemas.microsoft.com/office/drawing/2014/main" id="{2C941B8B-9216-451C-84F6-08D20E7E9A22}"/>
                  </a:ext>
                </a:extLst>
              </p:cNvPr>
              <p:cNvPicPr/>
              <p:nvPr/>
            </p:nvPicPr>
            <p:blipFill>
              <a:blip r:embed="rId13"/>
              <a:stretch>
                <a:fillRect/>
              </a:stretch>
            </p:blipFill>
            <p:spPr>
              <a:xfrm>
                <a:off x="4556913" y="4443522"/>
                <a:ext cx="4320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Рукописный ввод 7">
                <a:extLst>
                  <a:ext uri="{FF2B5EF4-FFF2-40B4-BE49-F238E27FC236}">
                    <a16:creationId xmlns:a16="http://schemas.microsoft.com/office/drawing/2014/main" id="{7840F3C2-4257-434B-AAB1-00D4254514AB}"/>
                  </a:ext>
                </a:extLst>
              </p14:cNvPr>
              <p14:cNvContentPartPr/>
              <p14:nvPr/>
            </p14:nvContentPartPr>
            <p14:xfrm>
              <a:off x="5189433" y="4433802"/>
              <a:ext cx="432720" cy="3600"/>
            </p14:xfrm>
          </p:contentPart>
        </mc:Choice>
        <mc:Fallback>
          <p:pic>
            <p:nvPicPr>
              <p:cNvPr id="8" name="Рукописный ввод 7">
                <a:extLst>
                  <a:ext uri="{FF2B5EF4-FFF2-40B4-BE49-F238E27FC236}">
                    <a16:creationId xmlns:a16="http://schemas.microsoft.com/office/drawing/2014/main" id="{7840F3C2-4257-434B-AAB1-00D4254514AB}"/>
                  </a:ext>
                </a:extLst>
              </p:cNvPr>
              <p:cNvPicPr/>
              <p:nvPr/>
            </p:nvPicPr>
            <p:blipFill>
              <a:blip r:embed="rId15"/>
              <a:stretch>
                <a:fillRect/>
              </a:stretch>
            </p:blipFill>
            <p:spPr>
              <a:xfrm>
                <a:off x="5180433" y="4425162"/>
                <a:ext cx="45036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Рукописный ввод 8">
                <a:extLst>
                  <a:ext uri="{FF2B5EF4-FFF2-40B4-BE49-F238E27FC236}">
                    <a16:creationId xmlns:a16="http://schemas.microsoft.com/office/drawing/2014/main" id="{2D4BA2F8-EA24-4EA6-AA27-F96DAFE9D6AF}"/>
                  </a:ext>
                </a:extLst>
              </p14:cNvPr>
              <p14:cNvContentPartPr/>
              <p14:nvPr/>
            </p14:nvContentPartPr>
            <p14:xfrm>
              <a:off x="5842113" y="4407882"/>
              <a:ext cx="416880" cy="21240"/>
            </p14:xfrm>
          </p:contentPart>
        </mc:Choice>
        <mc:Fallback>
          <p:pic>
            <p:nvPicPr>
              <p:cNvPr id="9" name="Рукописный ввод 8">
                <a:extLst>
                  <a:ext uri="{FF2B5EF4-FFF2-40B4-BE49-F238E27FC236}">
                    <a16:creationId xmlns:a16="http://schemas.microsoft.com/office/drawing/2014/main" id="{2D4BA2F8-EA24-4EA6-AA27-F96DAFE9D6AF}"/>
                  </a:ext>
                </a:extLst>
              </p:cNvPr>
              <p:cNvPicPr/>
              <p:nvPr/>
            </p:nvPicPr>
            <p:blipFill>
              <a:blip r:embed="rId17"/>
              <a:stretch>
                <a:fillRect/>
              </a:stretch>
            </p:blipFill>
            <p:spPr>
              <a:xfrm>
                <a:off x="5833113" y="4398882"/>
                <a:ext cx="43452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Рукописный ввод 9">
                <a:extLst>
                  <a:ext uri="{FF2B5EF4-FFF2-40B4-BE49-F238E27FC236}">
                    <a16:creationId xmlns:a16="http://schemas.microsoft.com/office/drawing/2014/main" id="{5C49882D-C9D1-43B6-89F3-135232569F51}"/>
                  </a:ext>
                </a:extLst>
              </p14:cNvPr>
              <p14:cNvContentPartPr/>
              <p14:nvPr/>
            </p14:nvContentPartPr>
            <p14:xfrm>
              <a:off x="6398313" y="4385922"/>
              <a:ext cx="394920" cy="19440"/>
            </p14:xfrm>
          </p:contentPart>
        </mc:Choice>
        <mc:Fallback>
          <p:pic>
            <p:nvPicPr>
              <p:cNvPr id="10" name="Рукописный ввод 9">
                <a:extLst>
                  <a:ext uri="{FF2B5EF4-FFF2-40B4-BE49-F238E27FC236}">
                    <a16:creationId xmlns:a16="http://schemas.microsoft.com/office/drawing/2014/main" id="{5C49882D-C9D1-43B6-89F3-135232569F51}"/>
                  </a:ext>
                </a:extLst>
              </p:cNvPr>
              <p:cNvPicPr/>
              <p:nvPr/>
            </p:nvPicPr>
            <p:blipFill>
              <a:blip r:embed="rId19"/>
              <a:stretch>
                <a:fillRect/>
              </a:stretch>
            </p:blipFill>
            <p:spPr>
              <a:xfrm>
                <a:off x="6389673" y="4376922"/>
                <a:ext cx="41256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Рукописный ввод 10">
                <a:extLst>
                  <a:ext uri="{FF2B5EF4-FFF2-40B4-BE49-F238E27FC236}">
                    <a16:creationId xmlns:a16="http://schemas.microsoft.com/office/drawing/2014/main" id="{6806A518-494F-467C-A2EB-04C7F559753C}"/>
                  </a:ext>
                </a:extLst>
              </p14:cNvPr>
              <p14:cNvContentPartPr/>
              <p14:nvPr/>
            </p14:nvContentPartPr>
            <p14:xfrm>
              <a:off x="6792873" y="4427322"/>
              <a:ext cx="57600" cy="241200"/>
            </p14:xfrm>
          </p:contentPart>
        </mc:Choice>
        <mc:Fallback>
          <p:pic>
            <p:nvPicPr>
              <p:cNvPr id="11" name="Рукописный ввод 10">
                <a:extLst>
                  <a:ext uri="{FF2B5EF4-FFF2-40B4-BE49-F238E27FC236}">
                    <a16:creationId xmlns:a16="http://schemas.microsoft.com/office/drawing/2014/main" id="{6806A518-494F-467C-A2EB-04C7F559753C}"/>
                  </a:ext>
                </a:extLst>
              </p:cNvPr>
              <p:cNvPicPr/>
              <p:nvPr/>
            </p:nvPicPr>
            <p:blipFill>
              <a:blip r:embed="rId21"/>
              <a:stretch>
                <a:fillRect/>
              </a:stretch>
            </p:blipFill>
            <p:spPr>
              <a:xfrm>
                <a:off x="6784233" y="4418322"/>
                <a:ext cx="7524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Рукописный ввод 11">
                <a:extLst>
                  <a:ext uri="{FF2B5EF4-FFF2-40B4-BE49-F238E27FC236}">
                    <a16:creationId xmlns:a16="http://schemas.microsoft.com/office/drawing/2014/main" id="{EBA6EE94-1BB5-4B0A-9B0F-A9C9B85645F6}"/>
                  </a:ext>
                </a:extLst>
              </p14:cNvPr>
              <p14:cNvContentPartPr/>
              <p14:nvPr/>
            </p14:nvContentPartPr>
            <p14:xfrm>
              <a:off x="6719793" y="4763922"/>
              <a:ext cx="37080" cy="183960"/>
            </p14:xfrm>
          </p:contentPart>
        </mc:Choice>
        <mc:Fallback>
          <p:pic>
            <p:nvPicPr>
              <p:cNvPr id="12" name="Рукописный ввод 11">
                <a:extLst>
                  <a:ext uri="{FF2B5EF4-FFF2-40B4-BE49-F238E27FC236}">
                    <a16:creationId xmlns:a16="http://schemas.microsoft.com/office/drawing/2014/main" id="{EBA6EE94-1BB5-4B0A-9B0F-A9C9B85645F6}"/>
                  </a:ext>
                </a:extLst>
              </p:cNvPr>
              <p:cNvPicPr/>
              <p:nvPr/>
            </p:nvPicPr>
            <p:blipFill>
              <a:blip r:embed="rId23"/>
              <a:stretch>
                <a:fillRect/>
              </a:stretch>
            </p:blipFill>
            <p:spPr>
              <a:xfrm>
                <a:off x="6711153" y="4755282"/>
                <a:ext cx="5472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Рукописный ввод 13">
                <a:extLst>
                  <a:ext uri="{FF2B5EF4-FFF2-40B4-BE49-F238E27FC236}">
                    <a16:creationId xmlns:a16="http://schemas.microsoft.com/office/drawing/2014/main" id="{251F36DC-82B9-47D5-BF31-E7D6DD115EB2}"/>
                  </a:ext>
                </a:extLst>
              </p14:cNvPr>
              <p14:cNvContentPartPr/>
              <p14:nvPr/>
            </p14:nvContentPartPr>
            <p14:xfrm>
              <a:off x="3453873" y="5055882"/>
              <a:ext cx="285480" cy="12240"/>
            </p14:xfrm>
          </p:contentPart>
        </mc:Choice>
        <mc:Fallback>
          <p:pic>
            <p:nvPicPr>
              <p:cNvPr id="14" name="Рукописный ввод 13">
                <a:extLst>
                  <a:ext uri="{FF2B5EF4-FFF2-40B4-BE49-F238E27FC236}">
                    <a16:creationId xmlns:a16="http://schemas.microsoft.com/office/drawing/2014/main" id="{251F36DC-82B9-47D5-BF31-E7D6DD115EB2}"/>
                  </a:ext>
                </a:extLst>
              </p:cNvPr>
              <p:cNvPicPr/>
              <p:nvPr/>
            </p:nvPicPr>
            <p:blipFill>
              <a:blip r:embed="rId25"/>
              <a:stretch>
                <a:fillRect/>
              </a:stretch>
            </p:blipFill>
            <p:spPr>
              <a:xfrm>
                <a:off x="3445233" y="5046882"/>
                <a:ext cx="30312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Рукописный ввод 14">
                <a:extLst>
                  <a:ext uri="{FF2B5EF4-FFF2-40B4-BE49-F238E27FC236}">
                    <a16:creationId xmlns:a16="http://schemas.microsoft.com/office/drawing/2014/main" id="{15160C60-D5CB-4EF4-94E7-6217A238DAC5}"/>
                  </a:ext>
                </a:extLst>
              </p14:cNvPr>
              <p14:cNvContentPartPr/>
              <p14:nvPr/>
            </p14:nvContentPartPr>
            <p14:xfrm>
              <a:off x="3980193" y="5049402"/>
              <a:ext cx="421560" cy="13680"/>
            </p14:xfrm>
          </p:contentPart>
        </mc:Choice>
        <mc:Fallback>
          <p:pic>
            <p:nvPicPr>
              <p:cNvPr id="15" name="Рукописный ввод 14">
                <a:extLst>
                  <a:ext uri="{FF2B5EF4-FFF2-40B4-BE49-F238E27FC236}">
                    <a16:creationId xmlns:a16="http://schemas.microsoft.com/office/drawing/2014/main" id="{15160C60-D5CB-4EF4-94E7-6217A238DAC5}"/>
                  </a:ext>
                </a:extLst>
              </p:cNvPr>
              <p:cNvPicPr/>
              <p:nvPr/>
            </p:nvPicPr>
            <p:blipFill>
              <a:blip r:embed="rId27"/>
              <a:stretch>
                <a:fillRect/>
              </a:stretch>
            </p:blipFill>
            <p:spPr>
              <a:xfrm>
                <a:off x="3971193" y="5040402"/>
                <a:ext cx="43920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Рукописный ввод 15">
                <a:extLst>
                  <a:ext uri="{FF2B5EF4-FFF2-40B4-BE49-F238E27FC236}">
                    <a16:creationId xmlns:a16="http://schemas.microsoft.com/office/drawing/2014/main" id="{8829C6A7-B796-4BA7-9D52-8A49BBCB15FE}"/>
                  </a:ext>
                </a:extLst>
              </p14:cNvPr>
              <p14:cNvContentPartPr/>
              <p14:nvPr/>
            </p14:nvContentPartPr>
            <p14:xfrm>
              <a:off x="4620633" y="5061642"/>
              <a:ext cx="379080" cy="28080"/>
            </p14:xfrm>
          </p:contentPart>
        </mc:Choice>
        <mc:Fallback>
          <p:pic>
            <p:nvPicPr>
              <p:cNvPr id="16" name="Рукописный ввод 15">
                <a:extLst>
                  <a:ext uri="{FF2B5EF4-FFF2-40B4-BE49-F238E27FC236}">
                    <a16:creationId xmlns:a16="http://schemas.microsoft.com/office/drawing/2014/main" id="{8829C6A7-B796-4BA7-9D52-8A49BBCB15FE}"/>
                  </a:ext>
                </a:extLst>
              </p:cNvPr>
              <p:cNvPicPr/>
              <p:nvPr/>
            </p:nvPicPr>
            <p:blipFill>
              <a:blip r:embed="rId29"/>
              <a:stretch>
                <a:fillRect/>
              </a:stretch>
            </p:blipFill>
            <p:spPr>
              <a:xfrm>
                <a:off x="4611633" y="5053002"/>
                <a:ext cx="39672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Рукописный ввод 16">
                <a:extLst>
                  <a:ext uri="{FF2B5EF4-FFF2-40B4-BE49-F238E27FC236}">
                    <a16:creationId xmlns:a16="http://schemas.microsoft.com/office/drawing/2014/main" id="{A8C61D9B-E2A3-403C-A102-99A9851132E9}"/>
                  </a:ext>
                </a:extLst>
              </p14:cNvPr>
              <p14:cNvContentPartPr/>
              <p14:nvPr/>
            </p14:nvContentPartPr>
            <p14:xfrm>
              <a:off x="5311113" y="5080362"/>
              <a:ext cx="437400" cy="14040"/>
            </p14:xfrm>
          </p:contentPart>
        </mc:Choice>
        <mc:Fallback>
          <p:pic>
            <p:nvPicPr>
              <p:cNvPr id="17" name="Рукописный ввод 16">
                <a:extLst>
                  <a:ext uri="{FF2B5EF4-FFF2-40B4-BE49-F238E27FC236}">
                    <a16:creationId xmlns:a16="http://schemas.microsoft.com/office/drawing/2014/main" id="{A8C61D9B-E2A3-403C-A102-99A9851132E9}"/>
                  </a:ext>
                </a:extLst>
              </p:cNvPr>
              <p:cNvPicPr/>
              <p:nvPr/>
            </p:nvPicPr>
            <p:blipFill>
              <a:blip r:embed="rId31"/>
              <a:stretch>
                <a:fillRect/>
              </a:stretch>
            </p:blipFill>
            <p:spPr>
              <a:xfrm>
                <a:off x="5302113" y="5071722"/>
                <a:ext cx="455040" cy="31680"/>
              </a:xfrm>
              <a:prstGeom prst="rect">
                <a:avLst/>
              </a:prstGeom>
            </p:spPr>
          </p:pic>
        </mc:Fallback>
      </mc:AlternateContent>
      <p:grpSp>
        <p:nvGrpSpPr>
          <p:cNvPr id="22" name="Группа 21">
            <a:extLst>
              <a:ext uri="{FF2B5EF4-FFF2-40B4-BE49-F238E27FC236}">
                <a16:creationId xmlns:a16="http://schemas.microsoft.com/office/drawing/2014/main" id="{D71D3A6A-A064-418A-AD7C-B7AC08F109BB}"/>
              </a:ext>
            </a:extLst>
          </p:cNvPr>
          <p:cNvGrpSpPr/>
          <p:nvPr/>
        </p:nvGrpSpPr>
        <p:grpSpPr>
          <a:xfrm>
            <a:off x="6054873" y="4933842"/>
            <a:ext cx="712800" cy="144360"/>
            <a:chOff x="6054873" y="4933842"/>
            <a:chExt cx="712800" cy="144360"/>
          </a:xfrm>
        </p:grpSpPr>
        <mc:AlternateContent xmlns:mc="http://schemas.openxmlformats.org/markup-compatibility/2006">
          <mc:Choice xmlns:p14="http://schemas.microsoft.com/office/powerpoint/2010/main" Requires="p14">
            <p:contentPart p14:bwMode="auto" r:id="rId32">
              <p14:nvContentPartPr>
                <p14:cNvPr id="18" name="Рукописный ввод 17">
                  <a:extLst>
                    <a:ext uri="{FF2B5EF4-FFF2-40B4-BE49-F238E27FC236}">
                      <a16:creationId xmlns:a16="http://schemas.microsoft.com/office/drawing/2014/main" id="{14FC821C-5FD6-426A-AE14-3F3B656AEBB0}"/>
                    </a:ext>
                  </a:extLst>
                </p14:cNvPr>
                <p14:cNvContentPartPr/>
                <p14:nvPr/>
              </p14:nvContentPartPr>
              <p14:xfrm>
                <a:off x="6054873" y="5046882"/>
                <a:ext cx="424080" cy="31320"/>
              </p14:xfrm>
            </p:contentPart>
          </mc:Choice>
          <mc:Fallback>
            <p:pic>
              <p:nvPicPr>
                <p:cNvPr id="18" name="Рукописный ввод 17">
                  <a:extLst>
                    <a:ext uri="{FF2B5EF4-FFF2-40B4-BE49-F238E27FC236}">
                      <a16:creationId xmlns:a16="http://schemas.microsoft.com/office/drawing/2014/main" id="{14FC821C-5FD6-426A-AE14-3F3B656AEBB0}"/>
                    </a:ext>
                  </a:extLst>
                </p:cNvPr>
                <p:cNvPicPr/>
                <p:nvPr/>
              </p:nvPicPr>
              <p:blipFill>
                <a:blip r:embed="rId33"/>
                <a:stretch>
                  <a:fillRect/>
                </a:stretch>
              </p:blipFill>
              <p:spPr>
                <a:xfrm>
                  <a:off x="6046233" y="5037882"/>
                  <a:ext cx="44172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 name="Рукописный ввод 18">
                  <a:extLst>
                    <a:ext uri="{FF2B5EF4-FFF2-40B4-BE49-F238E27FC236}">
                      <a16:creationId xmlns:a16="http://schemas.microsoft.com/office/drawing/2014/main" id="{41F0FB5C-9989-4917-AFD0-0184B3916A1B}"/>
                    </a:ext>
                  </a:extLst>
                </p14:cNvPr>
                <p14:cNvContentPartPr/>
                <p14:nvPr/>
              </p14:nvContentPartPr>
              <p14:xfrm>
                <a:off x="6621153" y="5033922"/>
                <a:ext cx="146520" cy="8640"/>
              </p14:xfrm>
            </p:contentPart>
          </mc:Choice>
          <mc:Fallback>
            <p:pic>
              <p:nvPicPr>
                <p:cNvPr id="19" name="Рукописный ввод 18">
                  <a:extLst>
                    <a:ext uri="{FF2B5EF4-FFF2-40B4-BE49-F238E27FC236}">
                      <a16:creationId xmlns:a16="http://schemas.microsoft.com/office/drawing/2014/main" id="{41F0FB5C-9989-4917-AFD0-0184B3916A1B}"/>
                    </a:ext>
                  </a:extLst>
                </p:cNvPr>
                <p:cNvPicPr/>
                <p:nvPr/>
              </p:nvPicPr>
              <p:blipFill>
                <a:blip r:embed="rId35"/>
                <a:stretch>
                  <a:fillRect/>
                </a:stretch>
              </p:blipFill>
              <p:spPr>
                <a:xfrm>
                  <a:off x="6612513" y="5025282"/>
                  <a:ext cx="16416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Рукописный ввод 20">
                  <a:extLst>
                    <a:ext uri="{FF2B5EF4-FFF2-40B4-BE49-F238E27FC236}">
                      <a16:creationId xmlns:a16="http://schemas.microsoft.com/office/drawing/2014/main" id="{A01283F2-3C96-4DEB-AA0C-53680F05155B}"/>
                    </a:ext>
                  </a:extLst>
                </p14:cNvPr>
                <p14:cNvContentPartPr/>
                <p14:nvPr/>
              </p14:nvContentPartPr>
              <p14:xfrm>
                <a:off x="6713673" y="4933842"/>
                <a:ext cx="30960" cy="115920"/>
              </p14:xfrm>
            </p:contentPart>
          </mc:Choice>
          <mc:Fallback>
            <p:pic>
              <p:nvPicPr>
                <p:cNvPr id="21" name="Рукописный ввод 20">
                  <a:extLst>
                    <a:ext uri="{FF2B5EF4-FFF2-40B4-BE49-F238E27FC236}">
                      <a16:creationId xmlns:a16="http://schemas.microsoft.com/office/drawing/2014/main" id="{A01283F2-3C96-4DEB-AA0C-53680F05155B}"/>
                    </a:ext>
                  </a:extLst>
                </p:cNvPr>
                <p:cNvPicPr/>
                <p:nvPr/>
              </p:nvPicPr>
              <p:blipFill>
                <a:blip r:embed="rId37"/>
                <a:stretch>
                  <a:fillRect/>
                </a:stretch>
              </p:blipFill>
              <p:spPr>
                <a:xfrm>
                  <a:off x="6705033" y="4924842"/>
                  <a:ext cx="48600" cy="133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30" name="Рукописный ввод 29">
                <a:extLst>
                  <a:ext uri="{FF2B5EF4-FFF2-40B4-BE49-F238E27FC236}">
                    <a16:creationId xmlns:a16="http://schemas.microsoft.com/office/drawing/2014/main" id="{E957712E-BB6A-430A-9E6F-68C09EBEFF50}"/>
                  </a:ext>
                </a:extLst>
              </p14:cNvPr>
              <p14:cNvContentPartPr/>
              <p14:nvPr/>
            </p14:nvContentPartPr>
            <p14:xfrm>
              <a:off x="6910233" y="4068762"/>
              <a:ext cx="34560" cy="181800"/>
            </p14:xfrm>
          </p:contentPart>
        </mc:Choice>
        <mc:Fallback>
          <p:pic>
            <p:nvPicPr>
              <p:cNvPr id="30" name="Рукописный ввод 29">
                <a:extLst>
                  <a:ext uri="{FF2B5EF4-FFF2-40B4-BE49-F238E27FC236}">
                    <a16:creationId xmlns:a16="http://schemas.microsoft.com/office/drawing/2014/main" id="{E957712E-BB6A-430A-9E6F-68C09EBEFF50}"/>
                  </a:ext>
                </a:extLst>
              </p:cNvPr>
              <p:cNvPicPr/>
              <p:nvPr/>
            </p:nvPicPr>
            <p:blipFill>
              <a:blip r:embed="rId39"/>
              <a:stretch>
                <a:fillRect/>
              </a:stretch>
            </p:blipFill>
            <p:spPr>
              <a:xfrm>
                <a:off x="6901593" y="4059762"/>
                <a:ext cx="5220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3" name="Рукописный ввод 32">
                <a:extLst>
                  <a:ext uri="{FF2B5EF4-FFF2-40B4-BE49-F238E27FC236}">
                    <a16:creationId xmlns:a16="http://schemas.microsoft.com/office/drawing/2014/main" id="{5F89DCF7-944B-4B90-8315-CFBC6428C8BE}"/>
                  </a:ext>
                </a:extLst>
              </p14:cNvPr>
              <p14:cNvContentPartPr/>
              <p14:nvPr/>
            </p14:nvContentPartPr>
            <p14:xfrm>
              <a:off x="6947673" y="4060842"/>
              <a:ext cx="100080" cy="195120"/>
            </p14:xfrm>
          </p:contentPart>
        </mc:Choice>
        <mc:Fallback>
          <p:pic>
            <p:nvPicPr>
              <p:cNvPr id="33" name="Рукописный ввод 32">
                <a:extLst>
                  <a:ext uri="{FF2B5EF4-FFF2-40B4-BE49-F238E27FC236}">
                    <a16:creationId xmlns:a16="http://schemas.microsoft.com/office/drawing/2014/main" id="{5F89DCF7-944B-4B90-8315-CFBC6428C8BE}"/>
                  </a:ext>
                </a:extLst>
              </p:cNvPr>
              <p:cNvPicPr/>
              <p:nvPr/>
            </p:nvPicPr>
            <p:blipFill>
              <a:blip r:embed="rId41"/>
              <a:stretch>
                <a:fillRect/>
              </a:stretch>
            </p:blipFill>
            <p:spPr>
              <a:xfrm>
                <a:off x="6938673" y="4051842"/>
                <a:ext cx="117720" cy="212760"/>
              </a:xfrm>
              <a:prstGeom prst="rect">
                <a:avLst/>
              </a:prstGeom>
            </p:spPr>
          </p:pic>
        </mc:Fallback>
      </mc:AlternateContent>
      <p:grpSp>
        <p:nvGrpSpPr>
          <p:cNvPr id="41" name="Группа 40">
            <a:extLst>
              <a:ext uri="{FF2B5EF4-FFF2-40B4-BE49-F238E27FC236}">
                <a16:creationId xmlns:a16="http://schemas.microsoft.com/office/drawing/2014/main" id="{9BCE3632-AE0C-4D43-AC13-BF4F89D53BA1}"/>
              </a:ext>
            </a:extLst>
          </p:cNvPr>
          <p:cNvGrpSpPr/>
          <p:nvPr/>
        </p:nvGrpSpPr>
        <p:grpSpPr>
          <a:xfrm>
            <a:off x="6655713" y="4072722"/>
            <a:ext cx="523800" cy="173880"/>
            <a:chOff x="6655713" y="4072722"/>
            <a:chExt cx="523800" cy="173880"/>
          </a:xfrm>
        </p:grpSpPr>
        <mc:AlternateContent xmlns:mc="http://schemas.openxmlformats.org/markup-compatibility/2006">
          <mc:Choice xmlns:p14="http://schemas.microsoft.com/office/powerpoint/2010/main" Requires="p14">
            <p:contentPart p14:bwMode="auto" r:id="rId42">
              <p14:nvContentPartPr>
                <p14:cNvPr id="23" name="Рукописный ввод 22">
                  <a:extLst>
                    <a:ext uri="{FF2B5EF4-FFF2-40B4-BE49-F238E27FC236}">
                      <a16:creationId xmlns:a16="http://schemas.microsoft.com/office/drawing/2014/main" id="{470E3852-EB1F-413A-A807-75D0DCE6BA19}"/>
                    </a:ext>
                  </a:extLst>
                </p14:cNvPr>
                <p14:cNvContentPartPr/>
                <p14:nvPr/>
              </p14:nvContentPartPr>
              <p14:xfrm>
                <a:off x="6655713" y="4092162"/>
                <a:ext cx="205920" cy="153360"/>
              </p14:xfrm>
            </p:contentPart>
          </mc:Choice>
          <mc:Fallback>
            <p:pic>
              <p:nvPicPr>
                <p:cNvPr id="23" name="Рукописный ввод 22">
                  <a:extLst>
                    <a:ext uri="{FF2B5EF4-FFF2-40B4-BE49-F238E27FC236}">
                      <a16:creationId xmlns:a16="http://schemas.microsoft.com/office/drawing/2014/main" id="{470E3852-EB1F-413A-A807-75D0DCE6BA19}"/>
                    </a:ext>
                  </a:extLst>
                </p:cNvPr>
                <p:cNvPicPr/>
                <p:nvPr/>
              </p:nvPicPr>
              <p:blipFill>
                <a:blip r:embed="rId43"/>
                <a:stretch>
                  <a:fillRect/>
                </a:stretch>
              </p:blipFill>
              <p:spPr>
                <a:xfrm>
                  <a:off x="6647073" y="4083162"/>
                  <a:ext cx="22356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4" name="Рукописный ввод 23">
                  <a:extLst>
                    <a:ext uri="{FF2B5EF4-FFF2-40B4-BE49-F238E27FC236}">
                      <a16:creationId xmlns:a16="http://schemas.microsoft.com/office/drawing/2014/main" id="{60775D93-4A6C-4F7C-8147-ABD3DA94159A}"/>
                    </a:ext>
                  </a:extLst>
                </p14:cNvPr>
                <p14:cNvContentPartPr/>
                <p14:nvPr/>
              </p14:nvContentPartPr>
              <p14:xfrm>
                <a:off x="6657873" y="4072722"/>
                <a:ext cx="228960" cy="5400"/>
              </p14:xfrm>
            </p:contentPart>
          </mc:Choice>
          <mc:Fallback>
            <p:pic>
              <p:nvPicPr>
                <p:cNvPr id="24" name="Рукописный ввод 23">
                  <a:extLst>
                    <a:ext uri="{FF2B5EF4-FFF2-40B4-BE49-F238E27FC236}">
                      <a16:creationId xmlns:a16="http://schemas.microsoft.com/office/drawing/2014/main" id="{60775D93-4A6C-4F7C-8147-ABD3DA94159A}"/>
                    </a:ext>
                  </a:extLst>
                </p:cNvPr>
                <p:cNvPicPr/>
                <p:nvPr/>
              </p:nvPicPr>
              <p:blipFill>
                <a:blip r:embed="rId45"/>
                <a:stretch>
                  <a:fillRect/>
                </a:stretch>
              </p:blipFill>
              <p:spPr>
                <a:xfrm>
                  <a:off x="6648873" y="4064082"/>
                  <a:ext cx="24660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9" name="Рукописный ввод 38">
                  <a:extLst>
                    <a:ext uri="{FF2B5EF4-FFF2-40B4-BE49-F238E27FC236}">
                      <a16:creationId xmlns:a16="http://schemas.microsoft.com/office/drawing/2014/main" id="{5F0B45BA-D542-4DDF-8B20-F89A1867CF28}"/>
                    </a:ext>
                  </a:extLst>
                </p14:cNvPr>
                <p14:cNvContentPartPr/>
                <p14:nvPr/>
              </p14:nvContentPartPr>
              <p14:xfrm>
                <a:off x="7088433" y="4171002"/>
                <a:ext cx="91080" cy="75600"/>
              </p14:xfrm>
            </p:contentPart>
          </mc:Choice>
          <mc:Fallback>
            <p:pic>
              <p:nvPicPr>
                <p:cNvPr id="39" name="Рукописный ввод 38">
                  <a:extLst>
                    <a:ext uri="{FF2B5EF4-FFF2-40B4-BE49-F238E27FC236}">
                      <a16:creationId xmlns:a16="http://schemas.microsoft.com/office/drawing/2014/main" id="{5F0B45BA-D542-4DDF-8B20-F89A1867CF28}"/>
                    </a:ext>
                  </a:extLst>
                </p:cNvPr>
                <p:cNvPicPr/>
                <p:nvPr/>
              </p:nvPicPr>
              <p:blipFill>
                <a:blip r:embed="rId47"/>
                <a:stretch>
                  <a:fillRect/>
                </a:stretch>
              </p:blipFill>
              <p:spPr>
                <a:xfrm>
                  <a:off x="7079433" y="4162362"/>
                  <a:ext cx="108720" cy="93240"/>
                </a:xfrm>
                <a:prstGeom prst="rect">
                  <a:avLst/>
                </a:prstGeom>
              </p:spPr>
            </p:pic>
          </mc:Fallback>
        </mc:AlternateContent>
      </p:grpSp>
      <p:grpSp>
        <p:nvGrpSpPr>
          <p:cNvPr id="46" name="Группа 45">
            <a:extLst>
              <a:ext uri="{FF2B5EF4-FFF2-40B4-BE49-F238E27FC236}">
                <a16:creationId xmlns:a16="http://schemas.microsoft.com/office/drawing/2014/main" id="{A9F47EBF-7E22-4350-9732-D4B162E13B8E}"/>
              </a:ext>
            </a:extLst>
          </p:cNvPr>
          <p:cNvGrpSpPr/>
          <p:nvPr/>
        </p:nvGrpSpPr>
        <p:grpSpPr>
          <a:xfrm>
            <a:off x="7207593" y="4056882"/>
            <a:ext cx="201240" cy="202320"/>
            <a:chOff x="7207593" y="4056882"/>
            <a:chExt cx="201240" cy="202320"/>
          </a:xfrm>
        </p:grpSpPr>
        <mc:AlternateContent xmlns:mc="http://schemas.openxmlformats.org/markup-compatibility/2006">
          <mc:Choice xmlns:p14="http://schemas.microsoft.com/office/powerpoint/2010/main" Requires="p14">
            <p:contentPart p14:bwMode="auto" r:id="rId48">
              <p14:nvContentPartPr>
                <p14:cNvPr id="43" name="Рукописный ввод 42">
                  <a:extLst>
                    <a:ext uri="{FF2B5EF4-FFF2-40B4-BE49-F238E27FC236}">
                      <a16:creationId xmlns:a16="http://schemas.microsoft.com/office/drawing/2014/main" id="{F1A49C57-A719-4640-BB78-66CCB74B7629}"/>
                    </a:ext>
                  </a:extLst>
                </p14:cNvPr>
                <p14:cNvContentPartPr/>
                <p14:nvPr/>
              </p14:nvContentPartPr>
              <p14:xfrm>
                <a:off x="7207593" y="4163442"/>
                <a:ext cx="50760" cy="88560"/>
              </p14:xfrm>
            </p:contentPart>
          </mc:Choice>
          <mc:Fallback>
            <p:pic>
              <p:nvPicPr>
                <p:cNvPr id="43" name="Рукописный ввод 42">
                  <a:extLst>
                    <a:ext uri="{FF2B5EF4-FFF2-40B4-BE49-F238E27FC236}">
                      <a16:creationId xmlns:a16="http://schemas.microsoft.com/office/drawing/2014/main" id="{F1A49C57-A719-4640-BB78-66CCB74B7629}"/>
                    </a:ext>
                  </a:extLst>
                </p:cNvPr>
                <p:cNvPicPr/>
                <p:nvPr/>
              </p:nvPicPr>
              <p:blipFill>
                <a:blip r:embed="rId49"/>
                <a:stretch>
                  <a:fillRect/>
                </a:stretch>
              </p:blipFill>
              <p:spPr>
                <a:xfrm>
                  <a:off x="7198953" y="4154802"/>
                  <a:ext cx="6840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4" name="Рукописный ввод 43">
                  <a:extLst>
                    <a:ext uri="{FF2B5EF4-FFF2-40B4-BE49-F238E27FC236}">
                      <a16:creationId xmlns:a16="http://schemas.microsoft.com/office/drawing/2014/main" id="{820F2CD7-026B-410B-9624-60B88867445E}"/>
                    </a:ext>
                  </a:extLst>
                </p14:cNvPr>
                <p14:cNvContentPartPr/>
                <p14:nvPr/>
              </p14:nvContentPartPr>
              <p14:xfrm>
                <a:off x="7298313" y="4056882"/>
                <a:ext cx="28440" cy="195480"/>
              </p14:xfrm>
            </p:contentPart>
          </mc:Choice>
          <mc:Fallback>
            <p:pic>
              <p:nvPicPr>
                <p:cNvPr id="44" name="Рукописный ввод 43">
                  <a:extLst>
                    <a:ext uri="{FF2B5EF4-FFF2-40B4-BE49-F238E27FC236}">
                      <a16:creationId xmlns:a16="http://schemas.microsoft.com/office/drawing/2014/main" id="{820F2CD7-026B-410B-9624-60B88867445E}"/>
                    </a:ext>
                  </a:extLst>
                </p:cNvPr>
                <p:cNvPicPr/>
                <p:nvPr/>
              </p:nvPicPr>
              <p:blipFill>
                <a:blip r:embed="rId51"/>
                <a:stretch>
                  <a:fillRect/>
                </a:stretch>
              </p:blipFill>
              <p:spPr>
                <a:xfrm>
                  <a:off x="7289673" y="4047882"/>
                  <a:ext cx="4608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5" name="Рукописный ввод 44">
                  <a:extLst>
                    <a:ext uri="{FF2B5EF4-FFF2-40B4-BE49-F238E27FC236}">
                      <a16:creationId xmlns:a16="http://schemas.microsoft.com/office/drawing/2014/main" id="{D0082C5A-0342-4AFC-910B-AA9F5ACE547E}"/>
                    </a:ext>
                  </a:extLst>
                </p14:cNvPr>
                <p14:cNvContentPartPr/>
                <p14:nvPr/>
              </p14:nvContentPartPr>
              <p14:xfrm>
                <a:off x="7326393" y="4164522"/>
                <a:ext cx="82440" cy="94680"/>
              </p14:xfrm>
            </p:contentPart>
          </mc:Choice>
          <mc:Fallback>
            <p:pic>
              <p:nvPicPr>
                <p:cNvPr id="45" name="Рукописный ввод 44">
                  <a:extLst>
                    <a:ext uri="{FF2B5EF4-FFF2-40B4-BE49-F238E27FC236}">
                      <a16:creationId xmlns:a16="http://schemas.microsoft.com/office/drawing/2014/main" id="{D0082C5A-0342-4AFC-910B-AA9F5ACE547E}"/>
                    </a:ext>
                  </a:extLst>
                </p:cNvPr>
                <p:cNvPicPr/>
                <p:nvPr/>
              </p:nvPicPr>
              <p:blipFill>
                <a:blip r:embed="rId53"/>
                <a:stretch>
                  <a:fillRect/>
                </a:stretch>
              </p:blipFill>
              <p:spPr>
                <a:xfrm>
                  <a:off x="7317393" y="4155522"/>
                  <a:ext cx="100080" cy="112320"/>
                </a:xfrm>
                <a:prstGeom prst="rect">
                  <a:avLst/>
                </a:prstGeom>
              </p:spPr>
            </p:pic>
          </mc:Fallback>
        </mc:AlternateContent>
      </p:grpSp>
    </p:spTree>
    <p:extLst>
      <p:ext uri="{BB962C8B-B14F-4D97-AF65-F5344CB8AC3E}">
        <p14:creationId xmlns:p14="http://schemas.microsoft.com/office/powerpoint/2010/main" val="237370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306627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12" name="Группа 11">
            <a:extLst>
              <a:ext uri="{FF2B5EF4-FFF2-40B4-BE49-F238E27FC236}">
                <a16:creationId xmlns:a16="http://schemas.microsoft.com/office/drawing/2014/main" id="{98E687DC-EA64-48AF-BBDF-3FD559A2BFE1}"/>
              </a:ext>
            </a:extLst>
          </p:cNvPr>
          <p:cNvGrpSpPr/>
          <p:nvPr/>
        </p:nvGrpSpPr>
        <p:grpSpPr>
          <a:xfrm>
            <a:off x="3287193" y="1283802"/>
            <a:ext cx="4078440" cy="653400"/>
            <a:chOff x="3287193" y="1283802"/>
            <a:chExt cx="4078440" cy="653400"/>
          </a:xfrm>
        </p:grpSpPr>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7D24A4E8-1E62-44D0-BEA7-332ADD2CAFF5}"/>
                    </a:ext>
                  </a:extLst>
                </p14:cNvPr>
                <p14:cNvContentPartPr/>
                <p14:nvPr/>
              </p14:nvContentPartPr>
              <p14:xfrm>
                <a:off x="3287193" y="1406562"/>
                <a:ext cx="20160" cy="530640"/>
              </p14:xfrm>
            </p:contentPart>
          </mc:Choice>
          <mc:Fallback>
            <p:pic>
              <p:nvPicPr>
                <p:cNvPr id="3" name="Рукописный ввод 2">
                  <a:extLst>
                    <a:ext uri="{FF2B5EF4-FFF2-40B4-BE49-F238E27FC236}">
                      <a16:creationId xmlns:a16="http://schemas.microsoft.com/office/drawing/2014/main" id="{7D24A4E8-1E62-44D0-BEA7-332ADD2CAFF5}"/>
                    </a:ext>
                  </a:extLst>
                </p:cNvPr>
                <p:cNvPicPr/>
                <p:nvPr/>
              </p:nvPicPr>
              <p:blipFill>
                <a:blip r:embed="rId5"/>
                <a:stretch>
                  <a:fillRect/>
                </a:stretch>
              </p:blipFill>
              <p:spPr>
                <a:xfrm>
                  <a:off x="3278193" y="1397562"/>
                  <a:ext cx="3780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Рукописный ввод 3">
                  <a:extLst>
                    <a:ext uri="{FF2B5EF4-FFF2-40B4-BE49-F238E27FC236}">
                      <a16:creationId xmlns:a16="http://schemas.microsoft.com/office/drawing/2014/main" id="{32DC1C33-67FA-4D59-AA77-794347B0CD7C}"/>
                    </a:ext>
                  </a:extLst>
                </p14:cNvPr>
                <p14:cNvContentPartPr/>
                <p14:nvPr/>
              </p14:nvContentPartPr>
              <p14:xfrm>
                <a:off x="3300513" y="1357602"/>
                <a:ext cx="616680" cy="32040"/>
              </p14:xfrm>
            </p:contentPart>
          </mc:Choice>
          <mc:Fallback>
            <p:pic>
              <p:nvPicPr>
                <p:cNvPr id="4" name="Рукописный ввод 3">
                  <a:extLst>
                    <a:ext uri="{FF2B5EF4-FFF2-40B4-BE49-F238E27FC236}">
                      <a16:creationId xmlns:a16="http://schemas.microsoft.com/office/drawing/2014/main" id="{32DC1C33-67FA-4D59-AA77-794347B0CD7C}"/>
                    </a:ext>
                  </a:extLst>
                </p:cNvPr>
                <p:cNvPicPr/>
                <p:nvPr/>
              </p:nvPicPr>
              <p:blipFill>
                <a:blip r:embed="rId7"/>
                <a:stretch>
                  <a:fillRect/>
                </a:stretch>
              </p:blipFill>
              <p:spPr>
                <a:xfrm>
                  <a:off x="3291508" y="1348602"/>
                  <a:ext cx="63433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Рукописный ввод 4">
                  <a:extLst>
                    <a:ext uri="{FF2B5EF4-FFF2-40B4-BE49-F238E27FC236}">
                      <a16:creationId xmlns:a16="http://schemas.microsoft.com/office/drawing/2014/main" id="{861C8AE2-2EB5-4AD9-82CB-EF56575BBF4D}"/>
                    </a:ext>
                  </a:extLst>
                </p14:cNvPr>
                <p14:cNvContentPartPr/>
                <p14:nvPr/>
              </p14:nvContentPartPr>
              <p14:xfrm>
                <a:off x="4053273" y="1343562"/>
                <a:ext cx="477720" cy="3240"/>
              </p14:xfrm>
            </p:contentPart>
          </mc:Choice>
          <mc:Fallback>
            <p:pic>
              <p:nvPicPr>
                <p:cNvPr id="5" name="Рукописный ввод 4">
                  <a:extLst>
                    <a:ext uri="{FF2B5EF4-FFF2-40B4-BE49-F238E27FC236}">
                      <a16:creationId xmlns:a16="http://schemas.microsoft.com/office/drawing/2014/main" id="{861C8AE2-2EB5-4AD9-82CB-EF56575BBF4D}"/>
                    </a:ext>
                  </a:extLst>
                </p:cNvPr>
                <p:cNvPicPr/>
                <p:nvPr/>
              </p:nvPicPr>
              <p:blipFill>
                <a:blip r:embed="rId9"/>
                <a:stretch>
                  <a:fillRect/>
                </a:stretch>
              </p:blipFill>
              <p:spPr>
                <a:xfrm>
                  <a:off x="4044273" y="1334562"/>
                  <a:ext cx="4953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Рукописный ввод 6">
                  <a:extLst>
                    <a:ext uri="{FF2B5EF4-FFF2-40B4-BE49-F238E27FC236}">
                      <a16:creationId xmlns:a16="http://schemas.microsoft.com/office/drawing/2014/main" id="{02D7E50E-C034-4A21-9C1D-1CDE20DE9DFE}"/>
                    </a:ext>
                  </a:extLst>
                </p14:cNvPr>
                <p14:cNvContentPartPr/>
                <p14:nvPr/>
              </p14:nvContentPartPr>
              <p14:xfrm>
                <a:off x="4783713" y="1339242"/>
                <a:ext cx="472680" cy="18360"/>
              </p14:xfrm>
            </p:contentPart>
          </mc:Choice>
          <mc:Fallback>
            <p:pic>
              <p:nvPicPr>
                <p:cNvPr id="7" name="Рукописный ввод 6">
                  <a:extLst>
                    <a:ext uri="{FF2B5EF4-FFF2-40B4-BE49-F238E27FC236}">
                      <a16:creationId xmlns:a16="http://schemas.microsoft.com/office/drawing/2014/main" id="{02D7E50E-C034-4A21-9C1D-1CDE20DE9DFE}"/>
                    </a:ext>
                  </a:extLst>
                </p:cNvPr>
                <p:cNvPicPr/>
                <p:nvPr/>
              </p:nvPicPr>
              <p:blipFill>
                <a:blip r:embed="rId11"/>
                <a:stretch>
                  <a:fillRect/>
                </a:stretch>
              </p:blipFill>
              <p:spPr>
                <a:xfrm>
                  <a:off x="4774713" y="1330242"/>
                  <a:ext cx="49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B392F753-B868-4772-B36B-D5DFB3F90EF7}"/>
                    </a:ext>
                  </a:extLst>
                </p14:cNvPr>
                <p14:cNvContentPartPr/>
                <p14:nvPr/>
              </p14:nvContentPartPr>
              <p14:xfrm>
                <a:off x="5585073" y="1317282"/>
                <a:ext cx="493560" cy="9000"/>
              </p14:xfrm>
            </p:contentPart>
          </mc:Choice>
          <mc:Fallback>
            <p:pic>
              <p:nvPicPr>
                <p:cNvPr id="8" name="Рукописный ввод 7">
                  <a:extLst>
                    <a:ext uri="{FF2B5EF4-FFF2-40B4-BE49-F238E27FC236}">
                      <a16:creationId xmlns:a16="http://schemas.microsoft.com/office/drawing/2014/main" id="{B392F753-B868-4772-B36B-D5DFB3F90EF7}"/>
                    </a:ext>
                  </a:extLst>
                </p:cNvPr>
                <p:cNvPicPr/>
                <p:nvPr/>
              </p:nvPicPr>
              <p:blipFill>
                <a:blip r:embed="rId13"/>
                <a:stretch>
                  <a:fillRect/>
                </a:stretch>
              </p:blipFill>
              <p:spPr>
                <a:xfrm>
                  <a:off x="5576073" y="1308282"/>
                  <a:ext cx="5112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Рукописный ввод 8">
                  <a:extLst>
                    <a:ext uri="{FF2B5EF4-FFF2-40B4-BE49-F238E27FC236}">
                      <a16:creationId xmlns:a16="http://schemas.microsoft.com/office/drawing/2014/main" id="{38829296-DE25-4ED3-997A-F691C10F24FA}"/>
                    </a:ext>
                  </a:extLst>
                </p14:cNvPr>
                <p14:cNvContentPartPr/>
                <p14:nvPr/>
              </p14:nvContentPartPr>
              <p14:xfrm>
                <a:off x="6350793" y="1293522"/>
                <a:ext cx="437400" cy="11520"/>
              </p14:xfrm>
            </p:contentPart>
          </mc:Choice>
          <mc:Fallback>
            <p:pic>
              <p:nvPicPr>
                <p:cNvPr id="9" name="Рукописный ввод 8">
                  <a:extLst>
                    <a:ext uri="{FF2B5EF4-FFF2-40B4-BE49-F238E27FC236}">
                      <a16:creationId xmlns:a16="http://schemas.microsoft.com/office/drawing/2014/main" id="{38829296-DE25-4ED3-997A-F691C10F24FA}"/>
                    </a:ext>
                  </a:extLst>
                </p:cNvPr>
                <p:cNvPicPr/>
                <p:nvPr/>
              </p:nvPicPr>
              <p:blipFill>
                <a:blip r:embed="rId15"/>
                <a:stretch>
                  <a:fillRect/>
                </a:stretch>
              </p:blipFill>
              <p:spPr>
                <a:xfrm>
                  <a:off x="6341793" y="1284522"/>
                  <a:ext cx="45504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Рукописный ввод 9">
                  <a:extLst>
                    <a:ext uri="{FF2B5EF4-FFF2-40B4-BE49-F238E27FC236}">
                      <a16:creationId xmlns:a16="http://schemas.microsoft.com/office/drawing/2014/main" id="{5C0F499E-612F-4132-B0E6-A382683887CE}"/>
                    </a:ext>
                  </a:extLst>
                </p14:cNvPr>
                <p14:cNvContentPartPr/>
                <p14:nvPr/>
              </p14:nvContentPartPr>
              <p14:xfrm>
                <a:off x="7037673" y="1283802"/>
                <a:ext cx="320760" cy="14400"/>
              </p14:xfrm>
            </p:contentPart>
          </mc:Choice>
          <mc:Fallback>
            <p:pic>
              <p:nvPicPr>
                <p:cNvPr id="10" name="Рукописный ввод 9">
                  <a:extLst>
                    <a:ext uri="{FF2B5EF4-FFF2-40B4-BE49-F238E27FC236}">
                      <a16:creationId xmlns:a16="http://schemas.microsoft.com/office/drawing/2014/main" id="{5C0F499E-612F-4132-B0E6-A382683887CE}"/>
                    </a:ext>
                  </a:extLst>
                </p:cNvPr>
                <p:cNvPicPr/>
                <p:nvPr/>
              </p:nvPicPr>
              <p:blipFill>
                <a:blip r:embed="rId17"/>
                <a:stretch>
                  <a:fillRect/>
                </a:stretch>
              </p:blipFill>
              <p:spPr>
                <a:xfrm>
                  <a:off x="7028663" y="1274802"/>
                  <a:ext cx="3384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Рукописный ввод 10">
                  <a:extLst>
                    <a:ext uri="{FF2B5EF4-FFF2-40B4-BE49-F238E27FC236}">
                      <a16:creationId xmlns:a16="http://schemas.microsoft.com/office/drawing/2014/main" id="{26ADC372-BF39-4833-8E2D-E1E269702066}"/>
                    </a:ext>
                  </a:extLst>
                </p14:cNvPr>
                <p14:cNvContentPartPr/>
                <p14:nvPr/>
              </p14:nvContentPartPr>
              <p14:xfrm>
                <a:off x="7284993" y="1298562"/>
                <a:ext cx="80640" cy="330840"/>
              </p14:xfrm>
            </p:contentPart>
          </mc:Choice>
          <mc:Fallback>
            <p:pic>
              <p:nvPicPr>
                <p:cNvPr id="11" name="Рукописный ввод 10">
                  <a:extLst>
                    <a:ext uri="{FF2B5EF4-FFF2-40B4-BE49-F238E27FC236}">
                      <a16:creationId xmlns:a16="http://schemas.microsoft.com/office/drawing/2014/main" id="{26ADC372-BF39-4833-8E2D-E1E269702066}"/>
                    </a:ext>
                  </a:extLst>
                </p:cNvPr>
                <p:cNvPicPr/>
                <p:nvPr/>
              </p:nvPicPr>
              <p:blipFill>
                <a:blip r:embed="rId19"/>
                <a:stretch>
                  <a:fillRect/>
                </a:stretch>
              </p:blipFill>
              <p:spPr>
                <a:xfrm>
                  <a:off x="7276033" y="1289552"/>
                  <a:ext cx="98202" cy="348499"/>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5" name="Рукописный ввод 14">
                <a:extLst>
                  <a:ext uri="{FF2B5EF4-FFF2-40B4-BE49-F238E27FC236}">
                    <a16:creationId xmlns:a16="http://schemas.microsoft.com/office/drawing/2014/main" id="{F769419B-63E8-4A93-974A-FCF607BE29F7}"/>
                  </a:ext>
                </a:extLst>
              </p14:cNvPr>
              <p14:cNvContentPartPr/>
              <p14:nvPr/>
            </p14:nvContentPartPr>
            <p14:xfrm>
              <a:off x="7298313" y="1744602"/>
              <a:ext cx="22320" cy="231480"/>
            </p14:xfrm>
          </p:contentPart>
        </mc:Choice>
        <mc:Fallback>
          <p:pic>
            <p:nvPicPr>
              <p:cNvPr id="15" name="Рукописный ввод 14">
                <a:extLst>
                  <a:ext uri="{FF2B5EF4-FFF2-40B4-BE49-F238E27FC236}">
                    <a16:creationId xmlns:a16="http://schemas.microsoft.com/office/drawing/2014/main" id="{F769419B-63E8-4A93-974A-FCF607BE29F7}"/>
                  </a:ext>
                </a:extLst>
              </p:cNvPr>
              <p:cNvPicPr/>
              <p:nvPr/>
            </p:nvPicPr>
            <p:blipFill>
              <a:blip r:embed="rId21"/>
              <a:stretch>
                <a:fillRect/>
              </a:stretch>
            </p:blipFill>
            <p:spPr>
              <a:xfrm>
                <a:off x="7289165" y="1735602"/>
                <a:ext cx="40249"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Рукописный ввод 15">
                <a:extLst>
                  <a:ext uri="{FF2B5EF4-FFF2-40B4-BE49-F238E27FC236}">
                    <a16:creationId xmlns:a16="http://schemas.microsoft.com/office/drawing/2014/main" id="{42EBEF6D-3935-4431-908E-95C47A400C5B}"/>
                  </a:ext>
                </a:extLst>
              </p14:cNvPr>
              <p14:cNvContentPartPr/>
              <p14:nvPr/>
            </p14:nvContentPartPr>
            <p14:xfrm>
              <a:off x="7292193" y="2138082"/>
              <a:ext cx="30960" cy="254520"/>
            </p14:xfrm>
          </p:contentPart>
        </mc:Choice>
        <mc:Fallback>
          <p:pic>
            <p:nvPicPr>
              <p:cNvPr id="16" name="Рукописный ввод 15">
                <a:extLst>
                  <a:ext uri="{FF2B5EF4-FFF2-40B4-BE49-F238E27FC236}">
                    <a16:creationId xmlns:a16="http://schemas.microsoft.com/office/drawing/2014/main" id="{42EBEF6D-3935-4431-908E-95C47A400C5B}"/>
                  </a:ext>
                </a:extLst>
              </p:cNvPr>
              <p:cNvPicPr/>
              <p:nvPr/>
            </p:nvPicPr>
            <p:blipFill>
              <a:blip r:embed="rId23"/>
              <a:stretch>
                <a:fillRect/>
              </a:stretch>
            </p:blipFill>
            <p:spPr>
              <a:xfrm>
                <a:off x="7283087" y="2129095"/>
                <a:ext cx="48808" cy="272135"/>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Рукописный ввод 16">
                <a:extLst>
                  <a:ext uri="{FF2B5EF4-FFF2-40B4-BE49-F238E27FC236}">
                    <a16:creationId xmlns:a16="http://schemas.microsoft.com/office/drawing/2014/main" id="{D9900ADC-9AD7-4D23-AE1B-A0615E586640}"/>
                  </a:ext>
                </a:extLst>
              </p14:cNvPr>
              <p14:cNvContentPartPr/>
              <p14:nvPr/>
            </p14:nvContentPartPr>
            <p14:xfrm>
              <a:off x="7276353" y="2526162"/>
              <a:ext cx="10440" cy="272520"/>
            </p14:xfrm>
          </p:contentPart>
        </mc:Choice>
        <mc:Fallback>
          <p:pic>
            <p:nvPicPr>
              <p:cNvPr id="17" name="Рукописный ввод 16">
                <a:extLst>
                  <a:ext uri="{FF2B5EF4-FFF2-40B4-BE49-F238E27FC236}">
                    <a16:creationId xmlns:a16="http://schemas.microsoft.com/office/drawing/2014/main" id="{D9900ADC-9AD7-4D23-AE1B-A0615E586640}"/>
                  </a:ext>
                </a:extLst>
              </p:cNvPr>
              <p:cNvPicPr/>
              <p:nvPr/>
            </p:nvPicPr>
            <p:blipFill>
              <a:blip r:embed="rId25"/>
              <a:stretch>
                <a:fillRect/>
              </a:stretch>
            </p:blipFill>
            <p:spPr>
              <a:xfrm>
                <a:off x="7267353" y="2517162"/>
                <a:ext cx="280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Рукописный ввод 17">
                <a:extLst>
                  <a:ext uri="{FF2B5EF4-FFF2-40B4-BE49-F238E27FC236}">
                    <a16:creationId xmlns:a16="http://schemas.microsoft.com/office/drawing/2014/main" id="{3AF81D61-4718-43EF-8DFA-5F4EAFAFF35F}"/>
                  </a:ext>
                </a:extLst>
              </p14:cNvPr>
              <p14:cNvContentPartPr/>
              <p14:nvPr/>
            </p14:nvContentPartPr>
            <p14:xfrm>
              <a:off x="7249713" y="2936202"/>
              <a:ext cx="28440" cy="226800"/>
            </p14:xfrm>
          </p:contentPart>
        </mc:Choice>
        <mc:Fallback>
          <p:pic>
            <p:nvPicPr>
              <p:cNvPr id="18" name="Рукописный ввод 17">
                <a:extLst>
                  <a:ext uri="{FF2B5EF4-FFF2-40B4-BE49-F238E27FC236}">
                    <a16:creationId xmlns:a16="http://schemas.microsoft.com/office/drawing/2014/main" id="{3AF81D61-4718-43EF-8DFA-5F4EAFAFF35F}"/>
                  </a:ext>
                </a:extLst>
              </p:cNvPr>
              <p:cNvPicPr/>
              <p:nvPr/>
            </p:nvPicPr>
            <p:blipFill>
              <a:blip r:embed="rId27"/>
              <a:stretch>
                <a:fillRect/>
              </a:stretch>
            </p:blipFill>
            <p:spPr>
              <a:xfrm>
                <a:off x="7240713" y="2927202"/>
                <a:ext cx="460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Рукописный ввод 18">
                <a:extLst>
                  <a:ext uri="{FF2B5EF4-FFF2-40B4-BE49-F238E27FC236}">
                    <a16:creationId xmlns:a16="http://schemas.microsoft.com/office/drawing/2014/main" id="{5217EE21-B550-45B6-A7D2-656510A428F4}"/>
                  </a:ext>
                </a:extLst>
              </p14:cNvPr>
              <p14:cNvContentPartPr/>
              <p14:nvPr/>
            </p14:nvContentPartPr>
            <p14:xfrm>
              <a:off x="3301233" y="2060322"/>
              <a:ext cx="21600" cy="303120"/>
            </p14:xfrm>
          </p:contentPart>
        </mc:Choice>
        <mc:Fallback>
          <p:pic>
            <p:nvPicPr>
              <p:cNvPr id="19" name="Рукописный ввод 18">
                <a:extLst>
                  <a:ext uri="{FF2B5EF4-FFF2-40B4-BE49-F238E27FC236}">
                    <a16:creationId xmlns:a16="http://schemas.microsoft.com/office/drawing/2014/main" id="{5217EE21-B550-45B6-A7D2-656510A428F4}"/>
                  </a:ext>
                </a:extLst>
              </p:cNvPr>
              <p:cNvPicPr/>
              <p:nvPr/>
            </p:nvPicPr>
            <p:blipFill>
              <a:blip r:embed="rId29"/>
              <a:stretch>
                <a:fillRect/>
              </a:stretch>
            </p:blipFill>
            <p:spPr>
              <a:xfrm>
                <a:off x="3292233" y="2051322"/>
                <a:ext cx="3924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Рукописный ввод 19">
                <a:extLst>
                  <a:ext uri="{FF2B5EF4-FFF2-40B4-BE49-F238E27FC236}">
                    <a16:creationId xmlns:a16="http://schemas.microsoft.com/office/drawing/2014/main" id="{16A68DC5-DA88-4C53-99EF-791984A7AFDB}"/>
                  </a:ext>
                </a:extLst>
              </p14:cNvPr>
              <p14:cNvContentPartPr/>
              <p14:nvPr/>
            </p14:nvContentPartPr>
            <p14:xfrm>
              <a:off x="3345513" y="2514282"/>
              <a:ext cx="4320" cy="275040"/>
            </p14:xfrm>
          </p:contentPart>
        </mc:Choice>
        <mc:Fallback>
          <p:pic>
            <p:nvPicPr>
              <p:cNvPr id="20" name="Рукописный ввод 19">
                <a:extLst>
                  <a:ext uri="{FF2B5EF4-FFF2-40B4-BE49-F238E27FC236}">
                    <a16:creationId xmlns:a16="http://schemas.microsoft.com/office/drawing/2014/main" id="{16A68DC5-DA88-4C53-99EF-791984A7AFDB}"/>
                  </a:ext>
                </a:extLst>
              </p:cNvPr>
              <p:cNvPicPr/>
              <p:nvPr/>
            </p:nvPicPr>
            <p:blipFill>
              <a:blip r:embed="rId31"/>
              <a:stretch>
                <a:fillRect/>
              </a:stretch>
            </p:blipFill>
            <p:spPr>
              <a:xfrm>
                <a:off x="3336513" y="2505282"/>
                <a:ext cx="21960" cy="292680"/>
              </a:xfrm>
              <a:prstGeom prst="rect">
                <a:avLst/>
              </a:prstGeom>
            </p:spPr>
          </p:pic>
        </mc:Fallback>
      </mc:AlternateContent>
      <p:grpSp>
        <p:nvGrpSpPr>
          <p:cNvPr id="31" name="Группа 30">
            <a:extLst>
              <a:ext uri="{FF2B5EF4-FFF2-40B4-BE49-F238E27FC236}">
                <a16:creationId xmlns:a16="http://schemas.microsoft.com/office/drawing/2014/main" id="{3CF85B67-DD1C-45E3-86D7-4A2008A22ABD}"/>
              </a:ext>
            </a:extLst>
          </p:cNvPr>
          <p:cNvGrpSpPr/>
          <p:nvPr/>
        </p:nvGrpSpPr>
        <p:grpSpPr>
          <a:xfrm>
            <a:off x="3369993" y="2927202"/>
            <a:ext cx="1488240" cy="227880"/>
            <a:chOff x="3369993" y="2927202"/>
            <a:chExt cx="1488240" cy="227880"/>
          </a:xfrm>
        </p:grpSpPr>
        <mc:AlternateContent xmlns:mc="http://schemas.openxmlformats.org/markup-compatibility/2006">
          <mc:Choice xmlns:p14="http://schemas.microsoft.com/office/powerpoint/2010/main" Requires="p14">
            <p:contentPart p14:bwMode="auto" r:id="rId32">
              <p14:nvContentPartPr>
                <p14:cNvPr id="21" name="Рукописный ввод 20">
                  <a:extLst>
                    <a:ext uri="{FF2B5EF4-FFF2-40B4-BE49-F238E27FC236}">
                      <a16:creationId xmlns:a16="http://schemas.microsoft.com/office/drawing/2014/main" id="{2F7CE618-03F9-4207-80F6-3CB2DCC2CBB7}"/>
                    </a:ext>
                  </a:extLst>
                </p14:cNvPr>
                <p14:cNvContentPartPr/>
                <p14:nvPr/>
              </p14:nvContentPartPr>
              <p14:xfrm>
                <a:off x="3380793" y="2927202"/>
                <a:ext cx="3960" cy="191880"/>
              </p14:xfrm>
            </p:contentPart>
          </mc:Choice>
          <mc:Fallback>
            <p:pic>
              <p:nvPicPr>
                <p:cNvPr id="21" name="Рукописный ввод 20">
                  <a:extLst>
                    <a:ext uri="{FF2B5EF4-FFF2-40B4-BE49-F238E27FC236}">
                      <a16:creationId xmlns:a16="http://schemas.microsoft.com/office/drawing/2014/main" id="{2F7CE618-03F9-4207-80F6-3CB2DCC2CBB7}"/>
                    </a:ext>
                  </a:extLst>
                </p:cNvPr>
                <p:cNvPicPr/>
                <p:nvPr/>
              </p:nvPicPr>
              <p:blipFill>
                <a:blip r:embed="rId33"/>
                <a:stretch>
                  <a:fillRect/>
                </a:stretch>
              </p:blipFill>
              <p:spPr>
                <a:xfrm>
                  <a:off x="3371793" y="2918202"/>
                  <a:ext cx="216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Рукописный ввод 22">
                  <a:extLst>
                    <a:ext uri="{FF2B5EF4-FFF2-40B4-BE49-F238E27FC236}">
                      <a16:creationId xmlns:a16="http://schemas.microsoft.com/office/drawing/2014/main" id="{9B13D9DA-FA1A-4949-9968-25F949669F04}"/>
                    </a:ext>
                  </a:extLst>
                </p14:cNvPr>
                <p14:cNvContentPartPr/>
                <p14:nvPr/>
              </p14:nvContentPartPr>
              <p14:xfrm>
                <a:off x="3369993" y="3131682"/>
                <a:ext cx="298800" cy="23400"/>
              </p14:xfrm>
            </p:contentPart>
          </mc:Choice>
          <mc:Fallback>
            <p:pic>
              <p:nvPicPr>
                <p:cNvPr id="23" name="Рукописный ввод 22">
                  <a:extLst>
                    <a:ext uri="{FF2B5EF4-FFF2-40B4-BE49-F238E27FC236}">
                      <a16:creationId xmlns:a16="http://schemas.microsoft.com/office/drawing/2014/main" id="{9B13D9DA-FA1A-4949-9968-25F949669F04}"/>
                    </a:ext>
                  </a:extLst>
                </p:cNvPr>
                <p:cNvPicPr/>
                <p:nvPr/>
              </p:nvPicPr>
              <p:blipFill>
                <a:blip r:embed="rId35"/>
                <a:stretch>
                  <a:fillRect/>
                </a:stretch>
              </p:blipFill>
              <p:spPr>
                <a:xfrm>
                  <a:off x="3360982" y="3122682"/>
                  <a:ext cx="316461"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Рукописный ввод 23">
                  <a:extLst>
                    <a:ext uri="{FF2B5EF4-FFF2-40B4-BE49-F238E27FC236}">
                      <a16:creationId xmlns:a16="http://schemas.microsoft.com/office/drawing/2014/main" id="{24AF51DA-CDE3-4604-9FCA-7A1C038F42C5}"/>
                    </a:ext>
                  </a:extLst>
                </p14:cNvPr>
                <p14:cNvContentPartPr/>
                <p14:nvPr/>
              </p14:nvContentPartPr>
              <p14:xfrm>
                <a:off x="3959313" y="3148962"/>
                <a:ext cx="319320" cy="1080"/>
              </p14:xfrm>
            </p:contentPart>
          </mc:Choice>
          <mc:Fallback>
            <p:pic>
              <p:nvPicPr>
                <p:cNvPr id="24" name="Рукописный ввод 23">
                  <a:extLst>
                    <a:ext uri="{FF2B5EF4-FFF2-40B4-BE49-F238E27FC236}">
                      <a16:creationId xmlns:a16="http://schemas.microsoft.com/office/drawing/2014/main" id="{24AF51DA-CDE3-4604-9FCA-7A1C038F42C5}"/>
                    </a:ext>
                  </a:extLst>
                </p:cNvPr>
                <p:cNvPicPr/>
                <p:nvPr/>
              </p:nvPicPr>
              <p:blipFill>
                <a:blip r:embed="rId37"/>
                <a:stretch>
                  <a:fillRect/>
                </a:stretch>
              </p:blipFill>
              <p:spPr>
                <a:xfrm>
                  <a:off x="3950313" y="3135462"/>
                  <a:ext cx="336960" cy="275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Рукописный ввод 24">
                  <a:extLst>
                    <a:ext uri="{FF2B5EF4-FFF2-40B4-BE49-F238E27FC236}">
                      <a16:creationId xmlns:a16="http://schemas.microsoft.com/office/drawing/2014/main" id="{AAA99441-A52D-43E2-A153-B15A11E2F5E2}"/>
                    </a:ext>
                  </a:extLst>
                </p14:cNvPr>
                <p14:cNvContentPartPr/>
                <p14:nvPr/>
              </p14:nvContentPartPr>
              <p14:xfrm>
                <a:off x="4558353" y="3139602"/>
                <a:ext cx="299880" cy="5760"/>
              </p14:xfrm>
            </p:contentPart>
          </mc:Choice>
          <mc:Fallback>
            <p:pic>
              <p:nvPicPr>
                <p:cNvPr id="25" name="Рукописный ввод 24">
                  <a:extLst>
                    <a:ext uri="{FF2B5EF4-FFF2-40B4-BE49-F238E27FC236}">
                      <a16:creationId xmlns:a16="http://schemas.microsoft.com/office/drawing/2014/main" id="{AAA99441-A52D-43E2-A153-B15A11E2F5E2}"/>
                    </a:ext>
                  </a:extLst>
                </p:cNvPr>
                <p:cNvPicPr/>
                <p:nvPr/>
              </p:nvPicPr>
              <p:blipFill>
                <a:blip r:embed="rId39"/>
                <a:stretch>
                  <a:fillRect/>
                </a:stretch>
              </p:blipFill>
              <p:spPr>
                <a:xfrm>
                  <a:off x="4549353" y="3130602"/>
                  <a:ext cx="317520" cy="23400"/>
                </a:xfrm>
                <a:prstGeom prst="rect">
                  <a:avLst/>
                </a:prstGeom>
              </p:spPr>
            </p:pic>
          </mc:Fallback>
        </mc:AlternateContent>
      </p:grpSp>
      <p:grpSp>
        <p:nvGrpSpPr>
          <p:cNvPr id="30" name="Группа 29">
            <a:extLst>
              <a:ext uri="{FF2B5EF4-FFF2-40B4-BE49-F238E27FC236}">
                <a16:creationId xmlns:a16="http://schemas.microsoft.com/office/drawing/2014/main" id="{BA89C6B5-EA6E-42AD-B6F1-744C1F466772}"/>
              </a:ext>
            </a:extLst>
          </p:cNvPr>
          <p:cNvGrpSpPr/>
          <p:nvPr/>
        </p:nvGrpSpPr>
        <p:grpSpPr>
          <a:xfrm>
            <a:off x="5177193" y="3142122"/>
            <a:ext cx="2127240" cy="62640"/>
            <a:chOff x="5177193" y="3142122"/>
            <a:chExt cx="2127240" cy="62640"/>
          </a:xfrm>
        </p:grpSpPr>
        <mc:AlternateContent xmlns:mc="http://schemas.openxmlformats.org/markup-compatibility/2006">
          <mc:Choice xmlns:p14="http://schemas.microsoft.com/office/powerpoint/2010/main" Requires="p14">
            <p:contentPart p14:bwMode="auto" r:id="rId40">
              <p14:nvContentPartPr>
                <p14:cNvPr id="26" name="Рукописный ввод 25">
                  <a:extLst>
                    <a:ext uri="{FF2B5EF4-FFF2-40B4-BE49-F238E27FC236}">
                      <a16:creationId xmlns:a16="http://schemas.microsoft.com/office/drawing/2014/main" id="{7E17CFAF-83EA-487F-BD1F-816750E2337B}"/>
                    </a:ext>
                  </a:extLst>
                </p14:cNvPr>
                <p14:cNvContentPartPr/>
                <p14:nvPr/>
              </p14:nvContentPartPr>
              <p14:xfrm>
                <a:off x="5177193" y="3142122"/>
                <a:ext cx="382680" cy="18360"/>
              </p14:xfrm>
            </p:contentPart>
          </mc:Choice>
          <mc:Fallback>
            <p:pic>
              <p:nvPicPr>
                <p:cNvPr id="26" name="Рукописный ввод 25">
                  <a:extLst>
                    <a:ext uri="{FF2B5EF4-FFF2-40B4-BE49-F238E27FC236}">
                      <a16:creationId xmlns:a16="http://schemas.microsoft.com/office/drawing/2014/main" id="{7E17CFAF-83EA-487F-BD1F-816750E2337B}"/>
                    </a:ext>
                  </a:extLst>
                </p:cNvPr>
                <p:cNvPicPr/>
                <p:nvPr/>
              </p:nvPicPr>
              <p:blipFill>
                <a:blip r:embed="rId41"/>
                <a:stretch>
                  <a:fillRect/>
                </a:stretch>
              </p:blipFill>
              <p:spPr>
                <a:xfrm>
                  <a:off x="5168193" y="3133122"/>
                  <a:ext cx="40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Рукописный ввод 26">
                  <a:extLst>
                    <a:ext uri="{FF2B5EF4-FFF2-40B4-BE49-F238E27FC236}">
                      <a16:creationId xmlns:a16="http://schemas.microsoft.com/office/drawing/2014/main" id="{FEA57B62-FEB9-44E6-89BA-A431728622B2}"/>
                    </a:ext>
                  </a:extLst>
                </p14:cNvPr>
                <p14:cNvContentPartPr/>
                <p14:nvPr/>
              </p14:nvContentPartPr>
              <p14:xfrm>
                <a:off x="5862633" y="3143202"/>
                <a:ext cx="331560" cy="6840"/>
              </p14:xfrm>
            </p:contentPart>
          </mc:Choice>
          <mc:Fallback>
            <p:pic>
              <p:nvPicPr>
                <p:cNvPr id="27" name="Рукописный ввод 26">
                  <a:extLst>
                    <a:ext uri="{FF2B5EF4-FFF2-40B4-BE49-F238E27FC236}">
                      <a16:creationId xmlns:a16="http://schemas.microsoft.com/office/drawing/2014/main" id="{FEA57B62-FEB9-44E6-89BA-A431728622B2}"/>
                    </a:ext>
                  </a:extLst>
                </p:cNvPr>
                <p:cNvPicPr/>
                <p:nvPr/>
              </p:nvPicPr>
              <p:blipFill>
                <a:blip r:embed="rId43"/>
                <a:stretch>
                  <a:fillRect/>
                </a:stretch>
              </p:blipFill>
              <p:spPr>
                <a:xfrm>
                  <a:off x="5853633" y="3134202"/>
                  <a:ext cx="3492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Рукописный ввод 27">
                  <a:extLst>
                    <a:ext uri="{FF2B5EF4-FFF2-40B4-BE49-F238E27FC236}">
                      <a16:creationId xmlns:a16="http://schemas.microsoft.com/office/drawing/2014/main" id="{CC5E92C9-6990-4423-AF66-961D23888F14}"/>
                    </a:ext>
                  </a:extLst>
                </p14:cNvPr>
                <p14:cNvContentPartPr/>
                <p14:nvPr/>
              </p14:nvContentPartPr>
              <p14:xfrm>
                <a:off x="6423873" y="3174162"/>
                <a:ext cx="267120" cy="360"/>
              </p14:xfrm>
            </p:contentPart>
          </mc:Choice>
          <mc:Fallback>
            <p:pic>
              <p:nvPicPr>
                <p:cNvPr id="28" name="Рукописный ввод 27">
                  <a:extLst>
                    <a:ext uri="{FF2B5EF4-FFF2-40B4-BE49-F238E27FC236}">
                      <a16:creationId xmlns:a16="http://schemas.microsoft.com/office/drawing/2014/main" id="{CC5E92C9-6990-4423-AF66-961D23888F14}"/>
                    </a:ext>
                  </a:extLst>
                </p:cNvPr>
                <p:cNvPicPr/>
                <p:nvPr/>
              </p:nvPicPr>
              <p:blipFill>
                <a:blip r:embed="rId45"/>
                <a:stretch>
                  <a:fillRect/>
                </a:stretch>
              </p:blipFill>
              <p:spPr>
                <a:xfrm>
                  <a:off x="6414873" y="3165162"/>
                  <a:ext cx="284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Рукописный ввод 28">
                  <a:extLst>
                    <a:ext uri="{FF2B5EF4-FFF2-40B4-BE49-F238E27FC236}">
                      <a16:creationId xmlns:a16="http://schemas.microsoft.com/office/drawing/2014/main" id="{30522625-2E0B-4078-9226-5BC6A08D07B3}"/>
                    </a:ext>
                  </a:extLst>
                </p14:cNvPr>
                <p14:cNvContentPartPr/>
                <p14:nvPr/>
              </p14:nvContentPartPr>
              <p14:xfrm>
                <a:off x="6942633" y="3192522"/>
                <a:ext cx="361800" cy="12240"/>
              </p14:xfrm>
            </p:contentPart>
          </mc:Choice>
          <mc:Fallback>
            <p:pic>
              <p:nvPicPr>
                <p:cNvPr id="29" name="Рукописный ввод 28">
                  <a:extLst>
                    <a:ext uri="{FF2B5EF4-FFF2-40B4-BE49-F238E27FC236}">
                      <a16:creationId xmlns:a16="http://schemas.microsoft.com/office/drawing/2014/main" id="{30522625-2E0B-4078-9226-5BC6A08D07B3}"/>
                    </a:ext>
                  </a:extLst>
                </p:cNvPr>
                <p:cNvPicPr/>
                <p:nvPr/>
              </p:nvPicPr>
              <p:blipFill>
                <a:blip r:embed="rId47"/>
                <a:stretch>
                  <a:fillRect/>
                </a:stretch>
              </p:blipFill>
              <p:spPr>
                <a:xfrm>
                  <a:off x="6933633" y="3183522"/>
                  <a:ext cx="379440" cy="29880"/>
                </a:xfrm>
                <a:prstGeom prst="rect">
                  <a:avLst/>
                </a:prstGeom>
              </p:spPr>
            </p:pic>
          </mc:Fallback>
        </mc:AlternateContent>
      </p:grpSp>
      <p:grpSp>
        <p:nvGrpSpPr>
          <p:cNvPr id="44" name="Группа 43">
            <a:extLst>
              <a:ext uri="{FF2B5EF4-FFF2-40B4-BE49-F238E27FC236}">
                <a16:creationId xmlns:a16="http://schemas.microsoft.com/office/drawing/2014/main" id="{5F7B5AD5-B64F-468F-A1BF-6D9794E4C0D3}"/>
              </a:ext>
            </a:extLst>
          </p:cNvPr>
          <p:cNvGrpSpPr/>
          <p:nvPr/>
        </p:nvGrpSpPr>
        <p:grpSpPr>
          <a:xfrm>
            <a:off x="6070713" y="945762"/>
            <a:ext cx="847800" cy="217080"/>
            <a:chOff x="6070713" y="945762"/>
            <a:chExt cx="847800" cy="217080"/>
          </a:xfrm>
        </p:grpSpPr>
        <mc:AlternateContent xmlns:mc="http://schemas.openxmlformats.org/markup-compatibility/2006">
          <mc:Choice xmlns:p14="http://schemas.microsoft.com/office/powerpoint/2010/main" Requires="p14">
            <p:contentPart p14:bwMode="auto" r:id="rId48">
              <p14:nvContentPartPr>
                <p14:cNvPr id="32" name="Рукописный ввод 31">
                  <a:extLst>
                    <a:ext uri="{FF2B5EF4-FFF2-40B4-BE49-F238E27FC236}">
                      <a16:creationId xmlns:a16="http://schemas.microsoft.com/office/drawing/2014/main" id="{34AE010A-F084-425A-BF14-222BC885CC64}"/>
                    </a:ext>
                  </a:extLst>
                </p14:cNvPr>
                <p14:cNvContentPartPr/>
                <p14:nvPr/>
              </p14:nvContentPartPr>
              <p14:xfrm>
                <a:off x="6103833" y="965562"/>
                <a:ext cx="184680" cy="196920"/>
              </p14:xfrm>
            </p:contentPart>
          </mc:Choice>
          <mc:Fallback>
            <p:pic>
              <p:nvPicPr>
                <p:cNvPr id="32" name="Рукописный ввод 31">
                  <a:extLst>
                    <a:ext uri="{FF2B5EF4-FFF2-40B4-BE49-F238E27FC236}">
                      <a16:creationId xmlns:a16="http://schemas.microsoft.com/office/drawing/2014/main" id="{34AE010A-F084-425A-BF14-222BC885CC64}"/>
                    </a:ext>
                  </a:extLst>
                </p:cNvPr>
                <p:cNvPicPr/>
                <p:nvPr/>
              </p:nvPicPr>
              <p:blipFill>
                <a:blip r:embed="rId49"/>
                <a:stretch>
                  <a:fillRect/>
                </a:stretch>
              </p:blipFill>
              <p:spPr>
                <a:xfrm>
                  <a:off x="6094851" y="956562"/>
                  <a:ext cx="202286"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Рукописный ввод 32">
                  <a:extLst>
                    <a:ext uri="{FF2B5EF4-FFF2-40B4-BE49-F238E27FC236}">
                      <a16:creationId xmlns:a16="http://schemas.microsoft.com/office/drawing/2014/main" id="{88066CBC-5323-4029-AC8C-B6BA06372E06}"/>
                    </a:ext>
                  </a:extLst>
                </p14:cNvPr>
                <p14:cNvContentPartPr/>
                <p14:nvPr/>
              </p14:nvContentPartPr>
              <p14:xfrm>
                <a:off x="6070713" y="957642"/>
                <a:ext cx="246240" cy="360"/>
              </p14:xfrm>
            </p:contentPart>
          </mc:Choice>
          <mc:Fallback>
            <p:pic>
              <p:nvPicPr>
                <p:cNvPr id="33" name="Рукописный ввод 32">
                  <a:extLst>
                    <a:ext uri="{FF2B5EF4-FFF2-40B4-BE49-F238E27FC236}">
                      <a16:creationId xmlns:a16="http://schemas.microsoft.com/office/drawing/2014/main" id="{88066CBC-5323-4029-AC8C-B6BA06372E06}"/>
                    </a:ext>
                  </a:extLst>
                </p:cNvPr>
                <p:cNvPicPr/>
                <p:nvPr/>
              </p:nvPicPr>
              <p:blipFill>
                <a:blip r:embed="rId51"/>
                <a:stretch>
                  <a:fillRect/>
                </a:stretch>
              </p:blipFill>
              <p:spPr>
                <a:xfrm>
                  <a:off x="6061713" y="948642"/>
                  <a:ext cx="263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Рукописный ввод 33">
                  <a:extLst>
                    <a:ext uri="{FF2B5EF4-FFF2-40B4-BE49-F238E27FC236}">
                      <a16:creationId xmlns:a16="http://schemas.microsoft.com/office/drawing/2014/main" id="{0AF1EBC5-16F6-4B14-8A7A-C8EFF5AE1493}"/>
                    </a:ext>
                  </a:extLst>
                </p14:cNvPr>
                <p14:cNvContentPartPr/>
                <p14:nvPr/>
              </p14:nvContentPartPr>
              <p14:xfrm>
                <a:off x="6399753" y="945762"/>
                <a:ext cx="22320" cy="217080"/>
              </p14:xfrm>
            </p:contentPart>
          </mc:Choice>
          <mc:Fallback>
            <p:pic>
              <p:nvPicPr>
                <p:cNvPr id="34" name="Рукописный ввод 33">
                  <a:extLst>
                    <a:ext uri="{FF2B5EF4-FFF2-40B4-BE49-F238E27FC236}">
                      <a16:creationId xmlns:a16="http://schemas.microsoft.com/office/drawing/2014/main" id="{0AF1EBC5-16F6-4B14-8A7A-C8EFF5AE1493}"/>
                    </a:ext>
                  </a:extLst>
                </p:cNvPr>
                <p:cNvPicPr/>
                <p:nvPr/>
              </p:nvPicPr>
              <p:blipFill>
                <a:blip r:embed="rId53"/>
                <a:stretch>
                  <a:fillRect/>
                </a:stretch>
              </p:blipFill>
              <p:spPr>
                <a:xfrm>
                  <a:off x="6390753" y="936777"/>
                  <a:ext cx="39960" cy="234691"/>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Рукописный ввод 34">
                  <a:extLst>
                    <a:ext uri="{FF2B5EF4-FFF2-40B4-BE49-F238E27FC236}">
                      <a16:creationId xmlns:a16="http://schemas.microsoft.com/office/drawing/2014/main" id="{74B40293-7C68-4226-95D9-8666E1FD109A}"/>
                    </a:ext>
                  </a:extLst>
                </p14:cNvPr>
                <p14:cNvContentPartPr/>
                <p14:nvPr/>
              </p14:nvContentPartPr>
              <p14:xfrm>
                <a:off x="6377793" y="958722"/>
                <a:ext cx="137520" cy="98280"/>
              </p14:xfrm>
            </p:contentPart>
          </mc:Choice>
          <mc:Fallback>
            <p:pic>
              <p:nvPicPr>
                <p:cNvPr id="35" name="Рукописный ввод 34">
                  <a:extLst>
                    <a:ext uri="{FF2B5EF4-FFF2-40B4-BE49-F238E27FC236}">
                      <a16:creationId xmlns:a16="http://schemas.microsoft.com/office/drawing/2014/main" id="{74B40293-7C68-4226-95D9-8666E1FD109A}"/>
                    </a:ext>
                  </a:extLst>
                </p:cNvPr>
                <p:cNvPicPr/>
                <p:nvPr/>
              </p:nvPicPr>
              <p:blipFill>
                <a:blip r:embed="rId55"/>
                <a:stretch>
                  <a:fillRect/>
                </a:stretch>
              </p:blipFill>
              <p:spPr>
                <a:xfrm>
                  <a:off x="6368793" y="949722"/>
                  <a:ext cx="1551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9" name="Рукописный ввод 38">
                  <a:extLst>
                    <a:ext uri="{FF2B5EF4-FFF2-40B4-BE49-F238E27FC236}">
                      <a16:creationId xmlns:a16="http://schemas.microsoft.com/office/drawing/2014/main" id="{52F8A0AE-4D6F-48F6-8667-EFBAADC078F3}"/>
                    </a:ext>
                  </a:extLst>
                </p14:cNvPr>
                <p14:cNvContentPartPr/>
                <p14:nvPr/>
              </p14:nvContentPartPr>
              <p14:xfrm>
                <a:off x="6521073" y="1072842"/>
                <a:ext cx="117000" cy="81720"/>
              </p14:xfrm>
            </p:contentPart>
          </mc:Choice>
          <mc:Fallback>
            <p:pic>
              <p:nvPicPr>
                <p:cNvPr id="39" name="Рукописный ввод 38">
                  <a:extLst>
                    <a:ext uri="{FF2B5EF4-FFF2-40B4-BE49-F238E27FC236}">
                      <a16:creationId xmlns:a16="http://schemas.microsoft.com/office/drawing/2014/main" id="{52F8A0AE-4D6F-48F6-8667-EFBAADC078F3}"/>
                    </a:ext>
                  </a:extLst>
                </p:cNvPr>
                <p:cNvPicPr/>
                <p:nvPr/>
              </p:nvPicPr>
              <p:blipFill>
                <a:blip r:embed="rId57"/>
                <a:stretch>
                  <a:fillRect/>
                </a:stretch>
              </p:blipFill>
              <p:spPr>
                <a:xfrm>
                  <a:off x="6512073" y="1063842"/>
                  <a:ext cx="1346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Рукописный ввод 39">
                  <a:extLst>
                    <a:ext uri="{FF2B5EF4-FFF2-40B4-BE49-F238E27FC236}">
                      <a16:creationId xmlns:a16="http://schemas.microsoft.com/office/drawing/2014/main" id="{CCC2704F-FD31-45F2-9808-057155BEC408}"/>
                    </a:ext>
                  </a:extLst>
                </p14:cNvPr>
                <p14:cNvContentPartPr/>
                <p14:nvPr/>
              </p14:nvContentPartPr>
              <p14:xfrm>
                <a:off x="6625113" y="1063842"/>
                <a:ext cx="15840" cy="98640"/>
              </p14:xfrm>
            </p:contentPart>
          </mc:Choice>
          <mc:Fallback>
            <p:pic>
              <p:nvPicPr>
                <p:cNvPr id="40" name="Рукописный ввод 39">
                  <a:extLst>
                    <a:ext uri="{FF2B5EF4-FFF2-40B4-BE49-F238E27FC236}">
                      <a16:creationId xmlns:a16="http://schemas.microsoft.com/office/drawing/2014/main" id="{CCC2704F-FD31-45F2-9808-057155BEC408}"/>
                    </a:ext>
                  </a:extLst>
                </p:cNvPr>
                <p:cNvPicPr/>
                <p:nvPr/>
              </p:nvPicPr>
              <p:blipFill>
                <a:blip r:embed="rId59"/>
                <a:stretch>
                  <a:fillRect/>
                </a:stretch>
              </p:blipFill>
              <p:spPr>
                <a:xfrm>
                  <a:off x="6616113" y="1054842"/>
                  <a:ext cx="334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Рукописный ввод 40">
                  <a:extLst>
                    <a:ext uri="{FF2B5EF4-FFF2-40B4-BE49-F238E27FC236}">
                      <a16:creationId xmlns:a16="http://schemas.microsoft.com/office/drawing/2014/main" id="{5950B637-2877-46AC-82BB-32E6C921BFFC}"/>
                    </a:ext>
                  </a:extLst>
                </p14:cNvPr>
                <p14:cNvContentPartPr/>
                <p14:nvPr/>
              </p14:nvContentPartPr>
              <p14:xfrm>
                <a:off x="6697473" y="1058802"/>
                <a:ext cx="77760" cy="95400"/>
              </p14:xfrm>
            </p:contentPart>
          </mc:Choice>
          <mc:Fallback>
            <p:pic>
              <p:nvPicPr>
                <p:cNvPr id="41" name="Рукописный ввод 40">
                  <a:extLst>
                    <a:ext uri="{FF2B5EF4-FFF2-40B4-BE49-F238E27FC236}">
                      <a16:creationId xmlns:a16="http://schemas.microsoft.com/office/drawing/2014/main" id="{5950B637-2877-46AC-82BB-32E6C921BFFC}"/>
                    </a:ext>
                  </a:extLst>
                </p:cNvPr>
                <p:cNvPicPr/>
                <p:nvPr/>
              </p:nvPicPr>
              <p:blipFill>
                <a:blip r:embed="rId61"/>
                <a:stretch>
                  <a:fillRect/>
                </a:stretch>
              </p:blipFill>
              <p:spPr>
                <a:xfrm>
                  <a:off x="6688473" y="1049802"/>
                  <a:ext cx="954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Рукописный ввод 41">
                  <a:extLst>
                    <a:ext uri="{FF2B5EF4-FFF2-40B4-BE49-F238E27FC236}">
                      <a16:creationId xmlns:a16="http://schemas.microsoft.com/office/drawing/2014/main" id="{7728D986-3E26-4F89-BFC3-E44CF8295BFC}"/>
                    </a:ext>
                  </a:extLst>
                </p14:cNvPr>
                <p14:cNvContentPartPr/>
                <p14:nvPr/>
              </p14:nvContentPartPr>
              <p14:xfrm>
                <a:off x="6828873" y="952962"/>
                <a:ext cx="89640" cy="200520"/>
              </p14:xfrm>
            </p:contentPart>
          </mc:Choice>
          <mc:Fallback>
            <p:pic>
              <p:nvPicPr>
                <p:cNvPr id="42" name="Рукописный ввод 41">
                  <a:extLst>
                    <a:ext uri="{FF2B5EF4-FFF2-40B4-BE49-F238E27FC236}">
                      <a16:creationId xmlns:a16="http://schemas.microsoft.com/office/drawing/2014/main" id="{7728D986-3E26-4F89-BFC3-E44CF8295BFC}"/>
                    </a:ext>
                  </a:extLst>
                </p:cNvPr>
                <p:cNvPicPr/>
                <p:nvPr/>
              </p:nvPicPr>
              <p:blipFill>
                <a:blip r:embed="rId63"/>
                <a:stretch>
                  <a:fillRect/>
                </a:stretch>
              </p:blipFill>
              <p:spPr>
                <a:xfrm>
                  <a:off x="6819873" y="943962"/>
                  <a:ext cx="1072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Рукописный ввод 42">
                  <a:extLst>
                    <a:ext uri="{FF2B5EF4-FFF2-40B4-BE49-F238E27FC236}">
                      <a16:creationId xmlns:a16="http://schemas.microsoft.com/office/drawing/2014/main" id="{0AD6CE28-598A-4234-A8B8-FDE75CF7D8B5}"/>
                    </a:ext>
                  </a:extLst>
                </p14:cNvPr>
                <p14:cNvContentPartPr/>
                <p14:nvPr/>
              </p14:nvContentPartPr>
              <p14:xfrm>
                <a:off x="6795393" y="1075722"/>
                <a:ext cx="99000" cy="8280"/>
              </p14:xfrm>
            </p:contentPart>
          </mc:Choice>
          <mc:Fallback>
            <p:pic>
              <p:nvPicPr>
                <p:cNvPr id="43" name="Рукописный ввод 42">
                  <a:extLst>
                    <a:ext uri="{FF2B5EF4-FFF2-40B4-BE49-F238E27FC236}">
                      <a16:creationId xmlns:a16="http://schemas.microsoft.com/office/drawing/2014/main" id="{0AD6CE28-598A-4234-A8B8-FDE75CF7D8B5}"/>
                    </a:ext>
                  </a:extLst>
                </p:cNvPr>
                <p:cNvPicPr/>
                <p:nvPr/>
              </p:nvPicPr>
              <p:blipFill>
                <a:blip r:embed="rId65"/>
                <a:stretch>
                  <a:fillRect/>
                </a:stretch>
              </p:blipFill>
              <p:spPr>
                <a:xfrm>
                  <a:off x="6786393" y="1066722"/>
                  <a:ext cx="116640" cy="25920"/>
                </a:xfrm>
                <a:prstGeom prst="rect">
                  <a:avLst/>
                </a:prstGeom>
              </p:spPr>
            </p:pic>
          </mc:Fallback>
        </mc:AlternateContent>
      </p:grpSp>
      <p:grpSp>
        <p:nvGrpSpPr>
          <p:cNvPr id="68" name="Группа 67">
            <a:extLst>
              <a:ext uri="{FF2B5EF4-FFF2-40B4-BE49-F238E27FC236}">
                <a16:creationId xmlns:a16="http://schemas.microsoft.com/office/drawing/2014/main" id="{3449CA5E-61DF-43DF-AC5C-9C0A377C3EDD}"/>
              </a:ext>
            </a:extLst>
          </p:cNvPr>
          <p:cNvGrpSpPr/>
          <p:nvPr/>
        </p:nvGrpSpPr>
        <p:grpSpPr>
          <a:xfrm>
            <a:off x="3705513" y="1827042"/>
            <a:ext cx="2938320" cy="518040"/>
            <a:chOff x="3705513" y="1827042"/>
            <a:chExt cx="2938320" cy="518040"/>
          </a:xfrm>
        </p:grpSpPr>
        <mc:AlternateContent xmlns:mc="http://schemas.openxmlformats.org/markup-compatibility/2006">
          <mc:Choice xmlns:p14="http://schemas.microsoft.com/office/powerpoint/2010/main" Requires="p14">
            <p:contentPart p14:bwMode="auto" r:id="rId66">
              <p14:nvContentPartPr>
                <p14:cNvPr id="49" name="Рукописный ввод 48">
                  <a:extLst>
                    <a:ext uri="{FF2B5EF4-FFF2-40B4-BE49-F238E27FC236}">
                      <a16:creationId xmlns:a16="http://schemas.microsoft.com/office/drawing/2014/main" id="{74272E00-2ED2-424D-BF09-F48EE0C6C61B}"/>
                    </a:ext>
                  </a:extLst>
                </p14:cNvPr>
                <p14:cNvContentPartPr/>
                <p14:nvPr/>
              </p14:nvContentPartPr>
              <p14:xfrm>
                <a:off x="3719553" y="1903362"/>
                <a:ext cx="360" cy="159120"/>
              </p14:xfrm>
            </p:contentPart>
          </mc:Choice>
          <mc:Fallback>
            <p:pic>
              <p:nvPicPr>
                <p:cNvPr id="49" name="Рукописный ввод 48">
                  <a:extLst>
                    <a:ext uri="{FF2B5EF4-FFF2-40B4-BE49-F238E27FC236}">
                      <a16:creationId xmlns:a16="http://schemas.microsoft.com/office/drawing/2014/main" id="{74272E00-2ED2-424D-BF09-F48EE0C6C61B}"/>
                    </a:ext>
                  </a:extLst>
                </p:cNvPr>
                <p:cNvPicPr/>
                <p:nvPr/>
              </p:nvPicPr>
              <p:blipFill>
                <a:blip r:embed="rId67"/>
                <a:stretch>
                  <a:fillRect/>
                </a:stretch>
              </p:blipFill>
              <p:spPr>
                <a:xfrm>
                  <a:off x="3710553" y="1894722"/>
                  <a:ext cx="1800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0" name="Рукописный ввод 49">
                  <a:extLst>
                    <a:ext uri="{FF2B5EF4-FFF2-40B4-BE49-F238E27FC236}">
                      <a16:creationId xmlns:a16="http://schemas.microsoft.com/office/drawing/2014/main" id="{129ECDD2-3539-41EA-A673-F365BF3B784C}"/>
                    </a:ext>
                  </a:extLst>
                </p14:cNvPr>
                <p14:cNvContentPartPr/>
                <p14:nvPr/>
              </p14:nvContentPartPr>
              <p14:xfrm>
                <a:off x="3720633" y="2107122"/>
                <a:ext cx="10080" cy="138240"/>
              </p14:xfrm>
            </p:contentPart>
          </mc:Choice>
          <mc:Fallback>
            <p:pic>
              <p:nvPicPr>
                <p:cNvPr id="50" name="Рукописный ввод 49">
                  <a:extLst>
                    <a:ext uri="{FF2B5EF4-FFF2-40B4-BE49-F238E27FC236}">
                      <a16:creationId xmlns:a16="http://schemas.microsoft.com/office/drawing/2014/main" id="{129ECDD2-3539-41EA-A673-F365BF3B784C}"/>
                    </a:ext>
                  </a:extLst>
                </p:cNvPr>
                <p:cNvPicPr/>
                <p:nvPr/>
              </p:nvPicPr>
              <p:blipFill>
                <a:blip r:embed="rId69"/>
                <a:stretch>
                  <a:fillRect/>
                </a:stretch>
              </p:blipFill>
              <p:spPr>
                <a:xfrm>
                  <a:off x="3711993" y="2098482"/>
                  <a:ext cx="277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1" name="Рукописный ввод 50">
                  <a:extLst>
                    <a:ext uri="{FF2B5EF4-FFF2-40B4-BE49-F238E27FC236}">
                      <a16:creationId xmlns:a16="http://schemas.microsoft.com/office/drawing/2014/main" id="{DAC845D2-A465-4959-8B8F-7F5B42BD4456}"/>
                    </a:ext>
                  </a:extLst>
                </p14:cNvPr>
                <p14:cNvContentPartPr/>
                <p14:nvPr/>
              </p14:nvContentPartPr>
              <p14:xfrm>
                <a:off x="3735393" y="1889682"/>
                <a:ext cx="349920" cy="14400"/>
              </p14:xfrm>
            </p:contentPart>
          </mc:Choice>
          <mc:Fallback>
            <p:pic>
              <p:nvPicPr>
                <p:cNvPr id="51" name="Рукописный ввод 50">
                  <a:extLst>
                    <a:ext uri="{FF2B5EF4-FFF2-40B4-BE49-F238E27FC236}">
                      <a16:creationId xmlns:a16="http://schemas.microsoft.com/office/drawing/2014/main" id="{DAC845D2-A465-4959-8B8F-7F5B42BD4456}"/>
                    </a:ext>
                  </a:extLst>
                </p:cNvPr>
                <p:cNvPicPr/>
                <p:nvPr/>
              </p:nvPicPr>
              <p:blipFill>
                <a:blip r:embed="rId71"/>
                <a:stretch>
                  <a:fillRect/>
                </a:stretch>
              </p:blipFill>
              <p:spPr>
                <a:xfrm>
                  <a:off x="3726393" y="1880682"/>
                  <a:ext cx="36756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2" name="Рукописный ввод 51">
                  <a:extLst>
                    <a:ext uri="{FF2B5EF4-FFF2-40B4-BE49-F238E27FC236}">
                      <a16:creationId xmlns:a16="http://schemas.microsoft.com/office/drawing/2014/main" id="{EFAD58B1-D9FC-492B-8453-3BB28D440994}"/>
                    </a:ext>
                  </a:extLst>
                </p14:cNvPr>
                <p14:cNvContentPartPr/>
                <p14:nvPr/>
              </p14:nvContentPartPr>
              <p14:xfrm>
                <a:off x="4129953" y="1879242"/>
                <a:ext cx="468000" cy="3960"/>
              </p14:xfrm>
            </p:contentPart>
          </mc:Choice>
          <mc:Fallback>
            <p:pic>
              <p:nvPicPr>
                <p:cNvPr id="52" name="Рукописный ввод 51">
                  <a:extLst>
                    <a:ext uri="{FF2B5EF4-FFF2-40B4-BE49-F238E27FC236}">
                      <a16:creationId xmlns:a16="http://schemas.microsoft.com/office/drawing/2014/main" id="{EFAD58B1-D9FC-492B-8453-3BB28D440994}"/>
                    </a:ext>
                  </a:extLst>
                </p:cNvPr>
                <p:cNvPicPr/>
                <p:nvPr/>
              </p:nvPicPr>
              <p:blipFill>
                <a:blip r:embed="rId73"/>
                <a:stretch>
                  <a:fillRect/>
                </a:stretch>
              </p:blipFill>
              <p:spPr>
                <a:xfrm>
                  <a:off x="4120953" y="1870242"/>
                  <a:ext cx="4856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3" name="Рукописный ввод 52">
                  <a:extLst>
                    <a:ext uri="{FF2B5EF4-FFF2-40B4-BE49-F238E27FC236}">
                      <a16:creationId xmlns:a16="http://schemas.microsoft.com/office/drawing/2014/main" id="{1F3B8A86-3EA8-42B1-B645-019F8C944075}"/>
                    </a:ext>
                  </a:extLst>
                </p14:cNvPr>
                <p14:cNvContentPartPr/>
                <p14:nvPr/>
              </p14:nvContentPartPr>
              <p14:xfrm>
                <a:off x="4863993" y="1844322"/>
                <a:ext cx="386280" cy="18720"/>
              </p14:xfrm>
            </p:contentPart>
          </mc:Choice>
          <mc:Fallback>
            <p:pic>
              <p:nvPicPr>
                <p:cNvPr id="53" name="Рукописный ввод 52">
                  <a:extLst>
                    <a:ext uri="{FF2B5EF4-FFF2-40B4-BE49-F238E27FC236}">
                      <a16:creationId xmlns:a16="http://schemas.microsoft.com/office/drawing/2014/main" id="{1F3B8A86-3EA8-42B1-B645-019F8C944075}"/>
                    </a:ext>
                  </a:extLst>
                </p:cNvPr>
                <p:cNvPicPr/>
                <p:nvPr/>
              </p:nvPicPr>
              <p:blipFill>
                <a:blip r:embed="rId75"/>
                <a:stretch>
                  <a:fillRect/>
                </a:stretch>
              </p:blipFill>
              <p:spPr>
                <a:xfrm>
                  <a:off x="4855353" y="1835322"/>
                  <a:ext cx="40392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4" name="Рукописный ввод 53">
                  <a:extLst>
                    <a:ext uri="{FF2B5EF4-FFF2-40B4-BE49-F238E27FC236}">
                      <a16:creationId xmlns:a16="http://schemas.microsoft.com/office/drawing/2014/main" id="{11E21FE0-397D-4195-8CD2-E3D1E27F6045}"/>
                    </a:ext>
                  </a:extLst>
                </p14:cNvPr>
                <p14:cNvContentPartPr/>
                <p14:nvPr/>
              </p14:nvContentPartPr>
              <p14:xfrm>
                <a:off x="5346393" y="1834242"/>
                <a:ext cx="322920" cy="6480"/>
              </p14:xfrm>
            </p:contentPart>
          </mc:Choice>
          <mc:Fallback>
            <p:pic>
              <p:nvPicPr>
                <p:cNvPr id="54" name="Рукописный ввод 53">
                  <a:extLst>
                    <a:ext uri="{FF2B5EF4-FFF2-40B4-BE49-F238E27FC236}">
                      <a16:creationId xmlns:a16="http://schemas.microsoft.com/office/drawing/2014/main" id="{11E21FE0-397D-4195-8CD2-E3D1E27F6045}"/>
                    </a:ext>
                  </a:extLst>
                </p:cNvPr>
                <p:cNvPicPr/>
                <p:nvPr/>
              </p:nvPicPr>
              <p:blipFill>
                <a:blip r:embed="rId77"/>
                <a:stretch>
                  <a:fillRect/>
                </a:stretch>
              </p:blipFill>
              <p:spPr>
                <a:xfrm>
                  <a:off x="5337393" y="1825242"/>
                  <a:ext cx="34056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5" name="Рукописный ввод 54">
                  <a:extLst>
                    <a:ext uri="{FF2B5EF4-FFF2-40B4-BE49-F238E27FC236}">
                      <a16:creationId xmlns:a16="http://schemas.microsoft.com/office/drawing/2014/main" id="{209871E4-36AF-4370-843A-0D493FC0B42D}"/>
                    </a:ext>
                  </a:extLst>
                </p14:cNvPr>
                <p14:cNvContentPartPr/>
                <p14:nvPr/>
              </p14:nvContentPartPr>
              <p14:xfrm>
                <a:off x="5871273" y="1827042"/>
                <a:ext cx="291240" cy="3600"/>
              </p14:xfrm>
            </p:contentPart>
          </mc:Choice>
          <mc:Fallback>
            <p:pic>
              <p:nvPicPr>
                <p:cNvPr id="55" name="Рукописный ввод 54">
                  <a:extLst>
                    <a:ext uri="{FF2B5EF4-FFF2-40B4-BE49-F238E27FC236}">
                      <a16:creationId xmlns:a16="http://schemas.microsoft.com/office/drawing/2014/main" id="{209871E4-36AF-4370-843A-0D493FC0B42D}"/>
                    </a:ext>
                  </a:extLst>
                </p:cNvPr>
                <p:cNvPicPr/>
                <p:nvPr/>
              </p:nvPicPr>
              <p:blipFill>
                <a:blip r:embed="rId79"/>
                <a:stretch>
                  <a:fillRect/>
                </a:stretch>
              </p:blipFill>
              <p:spPr>
                <a:xfrm>
                  <a:off x="5862273" y="1818402"/>
                  <a:ext cx="30888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6" name="Рукописный ввод 55">
                  <a:extLst>
                    <a:ext uri="{FF2B5EF4-FFF2-40B4-BE49-F238E27FC236}">
                      <a16:creationId xmlns:a16="http://schemas.microsoft.com/office/drawing/2014/main" id="{495BA436-A30A-41D1-8B7F-5E1798814C48}"/>
                    </a:ext>
                  </a:extLst>
                </p14:cNvPr>
                <p14:cNvContentPartPr/>
                <p14:nvPr/>
              </p14:nvContentPartPr>
              <p14:xfrm>
                <a:off x="6315513" y="1829202"/>
                <a:ext cx="228240" cy="9720"/>
              </p14:xfrm>
            </p:contentPart>
          </mc:Choice>
          <mc:Fallback>
            <p:pic>
              <p:nvPicPr>
                <p:cNvPr id="56" name="Рукописный ввод 55">
                  <a:extLst>
                    <a:ext uri="{FF2B5EF4-FFF2-40B4-BE49-F238E27FC236}">
                      <a16:creationId xmlns:a16="http://schemas.microsoft.com/office/drawing/2014/main" id="{495BA436-A30A-41D1-8B7F-5E1798814C48}"/>
                    </a:ext>
                  </a:extLst>
                </p:cNvPr>
                <p:cNvPicPr/>
                <p:nvPr/>
              </p:nvPicPr>
              <p:blipFill>
                <a:blip r:embed="rId81"/>
                <a:stretch>
                  <a:fillRect/>
                </a:stretch>
              </p:blipFill>
              <p:spPr>
                <a:xfrm>
                  <a:off x="6306873" y="1820202"/>
                  <a:ext cx="24588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Рукописный ввод 56">
                  <a:extLst>
                    <a:ext uri="{FF2B5EF4-FFF2-40B4-BE49-F238E27FC236}">
                      <a16:creationId xmlns:a16="http://schemas.microsoft.com/office/drawing/2014/main" id="{FEDF950B-3AE6-45E3-892D-F6B1CB3F83EC}"/>
                    </a:ext>
                  </a:extLst>
                </p14:cNvPr>
                <p14:cNvContentPartPr/>
                <p14:nvPr/>
              </p14:nvContentPartPr>
              <p14:xfrm>
                <a:off x="6618993" y="1841442"/>
                <a:ext cx="24840" cy="159480"/>
              </p14:xfrm>
            </p:contentPart>
          </mc:Choice>
          <mc:Fallback>
            <p:pic>
              <p:nvPicPr>
                <p:cNvPr id="57" name="Рукописный ввод 56">
                  <a:extLst>
                    <a:ext uri="{FF2B5EF4-FFF2-40B4-BE49-F238E27FC236}">
                      <a16:creationId xmlns:a16="http://schemas.microsoft.com/office/drawing/2014/main" id="{FEDF950B-3AE6-45E3-892D-F6B1CB3F83EC}"/>
                    </a:ext>
                  </a:extLst>
                </p:cNvPr>
                <p:cNvPicPr/>
                <p:nvPr/>
              </p:nvPicPr>
              <p:blipFill>
                <a:blip r:embed="rId83"/>
                <a:stretch>
                  <a:fillRect/>
                </a:stretch>
              </p:blipFill>
              <p:spPr>
                <a:xfrm>
                  <a:off x="6609993" y="1832802"/>
                  <a:ext cx="4248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8" name="Рукописный ввод 57">
                  <a:extLst>
                    <a:ext uri="{FF2B5EF4-FFF2-40B4-BE49-F238E27FC236}">
                      <a16:creationId xmlns:a16="http://schemas.microsoft.com/office/drawing/2014/main" id="{B32EF435-B219-42ED-AFBE-D2DB6C678EE0}"/>
                    </a:ext>
                  </a:extLst>
                </p14:cNvPr>
                <p14:cNvContentPartPr/>
                <p14:nvPr/>
              </p14:nvContentPartPr>
              <p14:xfrm>
                <a:off x="6577593" y="2044482"/>
                <a:ext cx="45360" cy="201600"/>
              </p14:xfrm>
            </p:contentPart>
          </mc:Choice>
          <mc:Fallback>
            <p:pic>
              <p:nvPicPr>
                <p:cNvPr id="58" name="Рукописный ввод 57">
                  <a:extLst>
                    <a:ext uri="{FF2B5EF4-FFF2-40B4-BE49-F238E27FC236}">
                      <a16:creationId xmlns:a16="http://schemas.microsoft.com/office/drawing/2014/main" id="{B32EF435-B219-42ED-AFBE-D2DB6C678EE0}"/>
                    </a:ext>
                  </a:extLst>
                </p:cNvPr>
                <p:cNvPicPr/>
                <p:nvPr/>
              </p:nvPicPr>
              <p:blipFill>
                <a:blip r:embed="rId85"/>
                <a:stretch>
                  <a:fillRect/>
                </a:stretch>
              </p:blipFill>
              <p:spPr>
                <a:xfrm>
                  <a:off x="6568593" y="2035482"/>
                  <a:ext cx="6300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1" name="Рукописный ввод 60">
                  <a:extLst>
                    <a:ext uri="{FF2B5EF4-FFF2-40B4-BE49-F238E27FC236}">
                      <a16:creationId xmlns:a16="http://schemas.microsoft.com/office/drawing/2014/main" id="{C0D7B873-4906-4202-B68B-AE6433BE1D03}"/>
                    </a:ext>
                  </a:extLst>
                </p14:cNvPr>
                <p14:cNvContentPartPr/>
                <p14:nvPr/>
              </p14:nvContentPartPr>
              <p14:xfrm>
                <a:off x="3705513" y="2235282"/>
                <a:ext cx="261720" cy="84600"/>
              </p14:xfrm>
            </p:contentPart>
          </mc:Choice>
          <mc:Fallback>
            <p:pic>
              <p:nvPicPr>
                <p:cNvPr id="61" name="Рукописный ввод 60">
                  <a:extLst>
                    <a:ext uri="{FF2B5EF4-FFF2-40B4-BE49-F238E27FC236}">
                      <a16:creationId xmlns:a16="http://schemas.microsoft.com/office/drawing/2014/main" id="{C0D7B873-4906-4202-B68B-AE6433BE1D03}"/>
                    </a:ext>
                  </a:extLst>
                </p:cNvPr>
                <p:cNvPicPr/>
                <p:nvPr/>
              </p:nvPicPr>
              <p:blipFill>
                <a:blip r:embed="rId87"/>
                <a:stretch>
                  <a:fillRect/>
                </a:stretch>
              </p:blipFill>
              <p:spPr>
                <a:xfrm>
                  <a:off x="3696873" y="2226642"/>
                  <a:ext cx="27936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2" name="Рукописный ввод 61">
                  <a:extLst>
                    <a:ext uri="{FF2B5EF4-FFF2-40B4-BE49-F238E27FC236}">
                      <a16:creationId xmlns:a16="http://schemas.microsoft.com/office/drawing/2014/main" id="{DF2CA6BB-F0C8-4FCC-9B00-D75422495209}"/>
                    </a:ext>
                  </a:extLst>
                </p14:cNvPr>
                <p14:cNvContentPartPr/>
                <p14:nvPr/>
              </p14:nvContentPartPr>
              <p14:xfrm>
                <a:off x="4089633" y="2325642"/>
                <a:ext cx="348480" cy="19440"/>
              </p14:xfrm>
            </p:contentPart>
          </mc:Choice>
          <mc:Fallback>
            <p:pic>
              <p:nvPicPr>
                <p:cNvPr id="62" name="Рукописный ввод 61">
                  <a:extLst>
                    <a:ext uri="{FF2B5EF4-FFF2-40B4-BE49-F238E27FC236}">
                      <a16:creationId xmlns:a16="http://schemas.microsoft.com/office/drawing/2014/main" id="{DF2CA6BB-F0C8-4FCC-9B00-D75422495209}"/>
                    </a:ext>
                  </a:extLst>
                </p:cNvPr>
                <p:cNvPicPr/>
                <p:nvPr/>
              </p:nvPicPr>
              <p:blipFill>
                <a:blip r:embed="rId89"/>
                <a:stretch>
                  <a:fillRect/>
                </a:stretch>
              </p:blipFill>
              <p:spPr>
                <a:xfrm>
                  <a:off x="4080993" y="2316642"/>
                  <a:ext cx="36612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3" name="Рукописный ввод 62">
                  <a:extLst>
                    <a:ext uri="{FF2B5EF4-FFF2-40B4-BE49-F238E27FC236}">
                      <a16:creationId xmlns:a16="http://schemas.microsoft.com/office/drawing/2014/main" id="{1B77FB29-DD58-40FF-802A-36794F5A257F}"/>
                    </a:ext>
                  </a:extLst>
                </p14:cNvPr>
                <p14:cNvContentPartPr/>
                <p14:nvPr/>
              </p14:nvContentPartPr>
              <p14:xfrm>
                <a:off x="4656993" y="2321682"/>
                <a:ext cx="364320" cy="7560"/>
              </p14:xfrm>
            </p:contentPart>
          </mc:Choice>
          <mc:Fallback>
            <p:pic>
              <p:nvPicPr>
                <p:cNvPr id="63" name="Рукописный ввод 62">
                  <a:extLst>
                    <a:ext uri="{FF2B5EF4-FFF2-40B4-BE49-F238E27FC236}">
                      <a16:creationId xmlns:a16="http://schemas.microsoft.com/office/drawing/2014/main" id="{1B77FB29-DD58-40FF-802A-36794F5A257F}"/>
                    </a:ext>
                  </a:extLst>
                </p:cNvPr>
                <p:cNvPicPr/>
                <p:nvPr/>
              </p:nvPicPr>
              <p:blipFill>
                <a:blip r:embed="rId91"/>
                <a:stretch>
                  <a:fillRect/>
                </a:stretch>
              </p:blipFill>
              <p:spPr>
                <a:xfrm>
                  <a:off x="4648353" y="2312682"/>
                  <a:ext cx="3819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4" name="Рукописный ввод 63">
                  <a:extLst>
                    <a:ext uri="{FF2B5EF4-FFF2-40B4-BE49-F238E27FC236}">
                      <a16:creationId xmlns:a16="http://schemas.microsoft.com/office/drawing/2014/main" id="{702B5C54-52ED-409C-A995-0B7D89B91C7A}"/>
                    </a:ext>
                  </a:extLst>
                </p14:cNvPr>
                <p14:cNvContentPartPr/>
                <p14:nvPr/>
              </p14:nvContentPartPr>
              <p14:xfrm>
                <a:off x="5202753" y="2311602"/>
                <a:ext cx="341280" cy="5040"/>
              </p14:xfrm>
            </p:contentPart>
          </mc:Choice>
          <mc:Fallback>
            <p:pic>
              <p:nvPicPr>
                <p:cNvPr id="64" name="Рукописный ввод 63">
                  <a:extLst>
                    <a:ext uri="{FF2B5EF4-FFF2-40B4-BE49-F238E27FC236}">
                      <a16:creationId xmlns:a16="http://schemas.microsoft.com/office/drawing/2014/main" id="{702B5C54-52ED-409C-A995-0B7D89B91C7A}"/>
                    </a:ext>
                  </a:extLst>
                </p:cNvPr>
                <p:cNvPicPr/>
                <p:nvPr/>
              </p:nvPicPr>
              <p:blipFill>
                <a:blip r:embed="rId93"/>
                <a:stretch>
                  <a:fillRect/>
                </a:stretch>
              </p:blipFill>
              <p:spPr>
                <a:xfrm>
                  <a:off x="5193753" y="2302962"/>
                  <a:ext cx="358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5" name="Рукописный ввод 64">
                  <a:extLst>
                    <a:ext uri="{FF2B5EF4-FFF2-40B4-BE49-F238E27FC236}">
                      <a16:creationId xmlns:a16="http://schemas.microsoft.com/office/drawing/2014/main" id="{2B48BD7D-7A02-45DC-B34F-A372D9435FC5}"/>
                    </a:ext>
                  </a:extLst>
                </p14:cNvPr>
                <p14:cNvContentPartPr/>
                <p14:nvPr/>
              </p14:nvContentPartPr>
              <p14:xfrm>
                <a:off x="5732313" y="2290002"/>
                <a:ext cx="315720" cy="13680"/>
              </p14:xfrm>
            </p:contentPart>
          </mc:Choice>
          <mc:Fallback>
            <p:pic>
              <p:nvPicPr>
                <p:cNvPr id="65" name="Рукописный ввод 64">
                  <a:extLst>
                    <a:ext uri="{FF2B5EF4-FFF2-40B4-BE49-F238E27FC236}">
                      <a16:creationId xmlns:a16="http://schemas.microsoft.com/office/drawing/2014/main" id="{2B48BD7D-7A02-45DC-B34F-A372D9435FC5}"/>
                    </a:ext>
                  </a:extLst>
                </p:cNvPr>
                <p:cNvPicPr/>
                <p:nvPr/>
              </p:nvPicPr>
              <p:blipFill>
                <a:blip r:embed="rId95"/>
                <a:stretch>
                  <a:fillRect/>
                </a:stretch>
              </p:blipFill>
              <p:spPr>
                <a:xfrm>
                  <a:off x="5723673" y="2281002"/>
                  <a:ext cx="3333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6" name="Рукописный ввод 65">
                  <a:extLst>
                    <a:ext uri="{FF2B5EF4-FFF2-40B4-BE49-F238E27FC236}">
                      <a16:creationId xmlns:a16="http://schemas.microsoft.com/office/drawing/2014/main" id="{D1B1CB15-D365-48A3-9AD1-7FF1C0F495F5}"/>
                    </a:ext>
                  </a:extLst>
                </p14:cNvPr>
                <p14:cNvContentPartPr/>
                <p14:nvPr/>
              </p14:nvContentPartPr>
              <p14:xfrm>
                <a:off x="6222993" y="2269482"/>
                <a:ext cx="257400" cy="1080"/>
              </p14:xfrm>
            </p:contentPart>
          </mc:Choice>
          <mc:Fallback>
            <p:pic>
              <p:nvPicPr>
                <p:cNvPr id="66" name="Рукописный ввод 65">
                  <a:extLst>
                    <a:ext uri="{FF2B5EF4-FFF2-40B4-BE49-F238E27FC236}">
                      <a16:creationId xmlns:a16="http://schemas.microsoft.com/office/drawing/2014/main" id="{D1B1CB15-D365-48A3-9AD1-7FF1C0F495F5}"/>
                    </a:ext>
                  </a:extLst>
                </p:cNvPr>
                <p:cNvPicPr/>
                <p:nvPr/>
              </p:nvPicPr>
              <p:blipFill>
                <a:blip r:embed="rId97"/>
                <a:stretch>
                  <a:fillRect/>
                </a:stretch>
              </p:blipFill>
              <p:spPr>
                <a:xfrm>
                  <a:off x="6214353" y="2260482"/>
                  <a:ext cx="27504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7" name="Рукописный ввод 66">
                  <a:extLst>
                    <a:ext uri="{FF2B5EF4-FFF2-40B4-BE49-F238E27FC236}">
                      <a16:creationId xmlns:a16="http://schemas.microsoft.com/office/drawing/2014/main" id="{C0DD1BD9-1E1B-40E8-BC14-38EAB6313999}"/>
                    </a:ext>
                  </a:extLst>
                </p14:cNvPr>
                <p14:cNvContentPartPr/>
                <p14:nvPr/>
              </p14:nvContentPartPr>
              <p14:xfrm>
                <a:off x="6532233" y="2263002"/>
                <a:ext cx="360" cy="360"/>
              </p14:xfrm>
            </p:contentPart>
          </mc:Choice>
          <mc:Fallback>
            <p:pic>
              <p:nvPicPr>
                <p:cNvPr id="67" name="Рукописный ввод 66">
                  <a:extLst>
                    <a:ext uri="{FF2B5EF4-FFF2-40B4-BE49-F238E27FC236}">
                      <a16:creationId xmlns:a16="http://schemas.microsoft.com/office/drawing/2014/main" id="{C0DD1BD9-1E1B-40E8-BC14-38EAB6313999}"/>
                    </a:ext>
                  </a:extLst>
                </p:cNvPr>
                <p:cNvPicPr/>
                <p:nvPr/>
              </p:nvPicPr>
              <p:blipFill>
                <a:blip r:embed="rId99"/>
                <a:stretch>
                  <a:fillRect/>
                </a:stretch>
              </p:blipFill>
              <p:spPr>
                <a:xfrm>
                  <a:off x="6523593" y="2254002"/>
                  <a:ext cx="18000" cy="18000"/>
                </a:xfrm>
                <a:prstGeom prst="rect">
                  <a:avLst/>
                </a:prstGeom>
              </p:spPr>
            </p:pic>
          </mc:Fallback>
        </mc:AlternateContent>
      </p:grpSp>
      <p:grpSp>
        <p:nvGrpSpPr>
          <p:cNvPr id="89" name="Группа 88">
            <a:extLst>
              <a:ext uri="{FF2B5EF4-FFF2-40B4-BE49-F238E27FC236}">
                <a16:creationId xmlns:a16="http://schemas.microsoft.com/office/drawing/2014/main" id="{C3B3D59B-9FC7-45F3-9DEF-6FFA879AFA5C}"/>
              </a:ext>
            </a:extLst>
          </p:cNvPr>
          <p:cNvGrpSpPr/>
          <p:nvPr/>
        </p:nvGrpSpPr>
        <p:grpSpPr>
          <a:xfrm>
            <a:off x="5594793" y="2416722"/>
            <a:ext cx="822240" cy="171360"/>
            <a:chOff x="5594793" y="2416722"/>
            <a:chExt cx="822240" cy="171360"/>
          </a:xfrm>
        </p:grpSpPr>
        <mc:AlternateContent xmlns:mc="http://schemas.openxmlformats.org/markup-compatibility/2006">
          <mc:Choice xmlns:p14="http://schemas.microsoft.com/office/powerpoint/2010/main" Requires="p14">
            <p:contentPart p14:bwMode="auto" r:id="rId100">
              <p14:nvContentPartPr>
                <p14:cNvPr id="69" name="Рукописный ввод 68">
                  <a:extLst>
                    <a:ext uri="{FF2B5EF4-FFF2-40B4-BE49-F238E27FC236}">
                      <a16:creationId xmlns:a16="http://schemas.microsoft.com/office/drawing/2014/main" id="{6B068F4B-7655-4DE3-A4E1-6A0CC068C92F}"/>
                    </a:ext>
                  </a:extLst>
                </p14:cNvPr>
                <p14:cNvContentPartPr/>
                <p14:nvPr/>
              </p14:nvContentPartPr>
              <p14:xfrm>
                <a:off x="5594793" y="2489442"/>
                <a:ext cx="152280" cy="98640"/>
              </p14:xfrm>
            </p:contentPart>
          </mc:Choice>
          <mc:Fallback>
            <p:pic>
              <p:nvPicPr>
                <p:cNvPr id="69" name="Рукописный ввод 68">
                  <a:extLst>
                    <a:ext uri="{FF2B5EF4-FFF2-40B4-BE49-F238E27FC236}">
                      <a16:creationId xmlns:a16="http://schemas.microsoft.com/office/drawing/2014/main" id="{6B068F4B-7655-4DE3-A4E1-6A0CC068C92F}"/>
                    </a:ext>
                  </a:extLst>
                </p:cNvPr>
                <p:cNvPicPr/>
                <p:nvPr/>
              </p:nvPicPr>
              <p:blipFill>
                <a:blip r:embed="rId101"/>
                <a:stretch>
                  <a:fillRect/>
                </a:stretch>
              </p:blipFill>
              <p:spPr>
                <a:xfrm>
                  <a:off x="5585793" y="2480802"/>
                  <a:ext cx="1699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0" name="Рукописный ввод 69">
                  <a:extLst>
                    <a:ext uri="{FF2B5EF4-FFF2-40B4-BE49-F238E27FC236}">
                      <a16:creationId xmlns:a16="http://schemas.microsoft.com/office/drawing/2014/main" id="{F78B65C6-65B3-4943-8CDA-782830A5AD03}"/>
                    </a:ext>
                  </a:extLst>
                </p14:cNvPr>
                <p14:cNvContentPartPr/>
                <p14:nvPr/>
              </p14:nvContentPartPr>
              <p14:xfrm>
                <a:off x="5599473" y="2468562"/>
                <a:ext cx="170280" cy="7200"/>
              </p14:xfrm>
            </p:contentPart>
          </mc:Choice>
          <mc:Fallback>
            <p:pic>
              <p:nvPicPr>
                <p:cNvPr id="70" name="Рукописный ввод 69">
                  <a:extLst>
                    <a:ext uri="{FF2B5EF4-FFF2-40B4-BE49-F238E27FC236}">
                      <a16:creationId xmlns:a16="http://schemas.microsoft.com/office/drawing/2014/main" id="{F78B65C6-65B3-4943-8CDA-782830A5AD03}"/>
                    </a:ext>
                  </a:extLst>
                </p:cNvPr>
                <p:cNvPicPr/>
                <p:nvPr/>
              </p:nvPicPr>
              <p:blipFill>
                <a:blip r:embed="rId103"/>
                <a:stretch>
                  <a:fillRect/>
                </a:stretch>
              </p:blipFill>
              <p:spPr>
                <a:xfrm>
                  <a:off x="5590833" y="2459562"/>
                  <a:ext cx="18792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1" name="Рукописный ввод 70">
                  <a:extLst>
                    <a:ext uri="{FF2B5EF4-FFF2-40B4-BE49-F238E27FC236}">
                      <a16:creationId xmlns:a16="http://schemas.microsoft.com/office/drawing/2014/main" id="{9E324F4B-2972-4577-97A1-1770F6BE6C58}"/>
                    </a:ext>
                  </a:extLst>
                </p14:cNvPr>
                <p14:cNvContentPartPr/>
                <p14:nvPr/>
              </p14:nvContentPartPr>
              <p14:xfrm>
                <a:off x="5828433" y="2458842"/>
                <a:ext cx="89280" cy="5040"/>
              </p14:xfrm>
            </p:contentPart>
          </mc:Choice>
          <mc:Fallback>
            <p:pic>
              <p:nvPicPr>
                <p:cNvPr id="71" name="Рукописный ввод 70">
                  <a:extLst>
                    <a:ext uri="{FF2B5EF4-FFF2-40B4-BE49-F238E27FC236}">
                      <a16:creationId xmlns:a16="http://schemas.microsoft.com/office/drawing/2014/main" id="{9E324F4B-2972-4577-97A1-1770F6BE6C58}"/>
                    </a:ext>
                  </a:extLst>
                </p:cNvPr>
                <p:cNvPicPr/>
                <p:nvPr/>
              </p:nvPicPr>
              <p:blipFill>
                <a:blip r:embed="rId105"/>
                <a:stretch>
                  <a:fillRect/>
                </a:stretch>
              </p:blipFill>
              <p:spPr>
                <a:xfrm>
                  <a:off x="5819793" y="2450202"/>
                  <a:ext cx="106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2" name="Рукописный ввод 71">
                  <a:extLst>
                    <a:ext uri="{FF2B5EF4-FFF2-40B4-BE49-F238E27FC236}">
                      <a16:creationId xmlns:a16="http://schemas.microsoft.com/office/drawing/2014/main" id="{42923374-E46F-49AD-83DC-656A64C6298A}"/>
                    </a:ext>
                  </a:extLst>
                </p14:cNvPr>
                <p14:cNvContentPartPr/>
                <p14:nvPr/>
              </p14:nvContentPartPr>
              <p14:xfrm>
                <a:off x="5806473" y="2463522"/>
                <a:ext cx="22680" cy="117720"/>
              </p14:xfrm>
            </p:contentPart>
          </mc:Choice>
          <mc:Fallback>
            <p:pic>
              <p:nvPicPr>
                <p:cNvPr id="72" name="Рукописный ввод 71">
                  <a:extLst>
                    <a:ext uri="{FF2B5EF4-FFF2-40B4-BE49-F238E27FC236}">
                      <a16:creationId xmlns:a16="http://schemas.microsoft.com/office/drawing/2014/main" id="{42923374-E46F-49AD-83DC-656A64C6298A}"/>
                    </a:ext>
                  </a:extLst>
                </p:cNvPr>
                <p:cNvPicPr/>
                <p:nvPr/>
              </p:nvPicPr>
              <p:blipFill>
                <a:blip r:embed="rId107"/>
                <a:stretch>
                  <a:fillRect/>
                </a:stretch>
              </p:blipFill>
              <p:spPr>
                <a:xfrm>
                  <a:off x="5797473" y="2454882"/>
                  <a:ext cx="4032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3" name="Рукописный ввод 72">
                  <a:extLst>
                    <a:ext uri="{FF2B5EF4-FFF2-40B4-BE49-F238E27FC236}">
                      <a16:creationId xmlns:a16="http://schemas.microsoft.com/office/drawing/2014/main" id="{C07BCA5B-27A3-460A-8035-2EE656CA1F47}"/>
                    </a:ext>
                  </a:extLst>
                </p14:cNvPr>
                <p14:cNvContentPartPr/>
                <p14:nvPr/>
              </p14:nvContentPartPr>
              <p14:xfrm>
                <a:off x="5785953" y="2525802"/>
                <a:ext cx="82080" cy="4320"/>
              </p14:xfrm>
            </p:contentPart>
          </mc:Choice>
          <mc:Fallback>
            <p:pic>
              <p:nvPicPr>
                <p:cNvPr id="73" name="Рукописный ввод 72">
                  <a:extLst>
                    <a:ext uri="{FF2B5EF4-FFF2-40B4-BE49-F238E27FC236}">
                      <a16:creationId xmlns:a16="http://schemas.microsoft.com/office/drawing/2014/main" id="{C07BCA5B-27A3-460A-8035-2EE656CA1F47}"/>
                    </a:ext>
                  </a:extLst>
                </p:cNvPr>
                <p:cNvPicPr/>
                <p:nvPr/>
              </p:nvPicPr>
              <p:blipFill>
                <a:blip r:embed="rId109"/>
                <a:stretch>
                  <a:fillRect/>
                </a:stretch>
              </p:blipFill>
              <p:spPr>
                <a:xfrm>
                  <a:off x="5776953" y="2516802"/>
                  <a:ext cx="997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4" name="Рукописный ввод 73">
                  <a:extLst>
                    <a:ext uri="{FF2B5EF4-FFF2-40B4-BE49-F238E27FC236}">
                      <a16:creationId xmlns:a16="http://schemas.microsoft.com/office/drawing/2014/main" id="{E92DB2F8-A6A2-46C3-A20A-0DE9CB4FCCE8}"/>
                    </a:ext>
                  </a:extLst>
                </p14:cNvPr>
                <p14:cNvContentPartPr/>
                <p14:nvPr/>
              </p14:nvContentPartPr>
              <p14:xfrm>
                <a:off x="5890713" y="2515002"/>
                <a:ext cx="91800" cy="62280"/>
              </p14:xfrm>
            </p:contentPart>
          </mc:Choice>
          <mc:Fallback>
            <p:pic>
              <p:nvPicPr>
                <p:cNvPr id="74" name="Рукописный ввод 73">
                  <a:extLst>
                    <a:ext uri="{FF2B5EF4-FFF2-40B4-BE49-F238E27FC236}">
                      <a16:creationId xmlns:a16="http://schemas.microsoft.com/office/drawing/2014/main" id="{E92DB2F8-A6A2-46C3-A20A-0DE9CB4FCCE8}"/>
                    </a:ext>
                  </a:extLst>
                </p:cNvPr>
                <p:cNvPicPr/>
                <p:nvPr/>
              </p:nvPicPr>
              <p:blipFill>
                <a:blip r:embed="rId111"/>
                <a:stretch>
                  <a:fillRect/>
                </a:stretch>
              </p:blipFill>
              <p:spPr>
                <a:xfrm>
                  <a:off x="5881713" y="2506002"/>
                  <a:ext cx="10944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9" name="Рукописный ввод 78">
                  <a:extLst>
                    <a:ext uri="{FF2B5EF4-FFF2-40B4-BE49-F238E27FC236}">
                      <a16:creationId xmlns:a16="http://schemas.microsoft.com/office/drawing/2014/main" id="{70492427-1DD0-4881-95F6-40EB1165A243}"/>
                    </a:ext>
                  </a:extLst>
                </p14:cNvPr>
                <p14:cNvContentPartPr/>
                <p14:nvPr/>
              </p14:nvContentPartPr>
              <p14:xfrm>
                <a:off x="5994753" y="2519322"/>
                <a:ext cx="76320" cy="48960"/>
              </p14:xfrm>
            </p:contentPart>
          </mc:Choice>
          <mc:Fallback>
            <p:pic>
              <p:nvPicPr>
                <p:cNvPr id="79" name="Рукописный ввод 78">
                  <a:extLst>
                    <a:ext uri="{FF2B5EF4-FFF2-40B4-BE49-F238E27FC236}">
                      <a16:creationId xmlns:a16="http://schemas.microsoft.com/office/drawing/2014/main" id="{70492427-1DD0-4881-95F6-40EB1165A243}"/>
                    </a:ext>
                  </a:extLst>
                </p:cNvPr>
                <p:cNvPicPr/>
                <p:nvPr/>
              </p:nvPicPr>
              <p:blipFill>
                <a:blip r:embed="rId113"/>
                <a:stretch>
                  <a:fillRect/>
                </a:stretch>
              </p:blipFill>
              <p:spPr>
                <a:xfrm>
                  <a:off x="5986113" y="2510682"/>
                  <a:ext cx="9396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0" name="Рукописный ввод 79">
                  <a:extLst>
                    <a:ext uri="{FF2B5EF4-FFF2-40B4-BE49-F238E27FC236}">
                      <a16:creationId xmlns:a16="http://schemas.microsoft.com/office/drawing/2014/main" id="{7ED63B71-3A6E-4892-97C0-30EB4FABC547}"/>
                    </a:ext>
                  </a:extLst>
                </p14:cNvPr>
                <p14:cNvContentPartPr/>
                <p14:nvPr/>
              </p14:nvContentPartPr>
              <p14:xfrm>
                <a:off x="6064593" y="2509602"/>
                <a:ext cx="3240" cy="59040"/>
              </p14:xfrm>
            </p:contentPart>
          </mc:Choice>
          <mc:Fallback>
            <p:pic>
              <p:nvPicPr>
                <p:cNvPr id="80" name="Рукописный ввод 79">
                  <a:extLst>
                    <a:ext uri="{FF2B5EF4-FFF2-40B4-BE49-F238E27FC236}">
                      <a16:creationId xmlns:a16="http://schemas.microsoft.com/office/drawing/2014/main" id="{7ED63B71-3A6E-4892-97C0-30EB4FABC547}"/>
                    </a:ext>
                  </a:extLst>
                </p:cNvPr>
                <p:cNvPicPr/>
                <p:nvPr/>
              </p:nvPicPr>
              <p:blipFill>
                <a:blip r:embed="rId115"/>
                <a:stretch>
                  <a:fillRect/>
                </a:stretch>
              </p:blipFill>
              <p:spPr>
                <a:xfrm>
                  <a:off x="6055593" y="2500962"/>
                  <a:ext cx="208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2" name="Рукописный ввод 81">
                  <a:extLst>
                    <a:ext uri="{FF2B5EF4-FFF2-40B4-BE49-F238E27FC236}">
                      <a16:creationId xmlns:a16="http://schemas.microsoft.com/office/drawing/2014/main" id="{8057946F-7F69-4BF2-869E-13AC18088C5C}"/>
                    </a:ext>
                  </a:extLst>
                </p14:cNvPr>
                <p14:cNvContentPartPr/>
                <p14:nvPr/>
              </p14:nvContentPartPr>
              <p14:xfrm>
                <a:off x="6106713" y="2416722"/>
                <a:ext cx="35280" cy="163440"/>
              </p14:xfrm>
            </p:contentPart>
          </mc:Choice>
          <mc:Fallback>
            <p:pic>
              <p:nvPicPr>
                <p:cNvPr id="82" name="Рукописный ввод 81">
                  <a:extLst>
                    <a:ext uri="{FF2B5EF4-FFF2-40B4-BE49-F238E27FC236}">
                      <a16:creationId xmlns:a16="http://schemas.microsoft.com/office/drawing/2014/main" id="{8057946F-7F69-4BF2-869E-13AC18088C5C}"/>
                    </a:ext>
                  </a:extLst>
                </p:cNvPr>
                <p:cNvPicPr/>
                <p:nvPr/>
              </p:nvPicPr>
              <p:blipFill>
                <a:blip r:embed="rId117"/>
                <a:stretch>
                  <a:fillRect/>
                </a:stretch>
              </p:blipFill>
              <p:spPr>
                <a:xfrm>
                  <a:off x="6098073" y="2408082"/>
                  <a:ext cx="5292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3" name="Рукописный ввод 82">
                  <a:extLst>
                    <a:ext uri="{FF2B5EF4-FFF2-40B4-BE49-F238E27FC236}">
                      <a16:creationId xmlns:a16="http://schemas.microsoft.com/office/drawing/2014/main" id="{1D6EAEE9-CFBD-40C3-BFF5-8C11DA7741A0}"/>
                    </a:ext>
                  </a:extLst>
                </p14:cNvPr>
                <p14:cNvContentPartPr/>
                <p14:nvPr/>
              </p14:nvContentPartPr>
              <p14:xfrm>
                <a:off x="6095193" y="2515722"/>
                <a:ext cx="68400" cy="9000"/>
              </p14:xfrm>
            </p:contentPart>
          </mc:Choice>
          <mc:Fallback>
            <p:pic>
              <p:nvPicPr>
                <p:cNvPr id="83" name="Рукописный ввод 82">
                  <a:extLst>
                    <a:ext uri="{FF2B5EF4-FFF2-40B4-BE49-F238E27FC236}">
                      <a16:creationId xmlns:a16="http://schemas.microsoft.com/office/drawing/2014/main" id="{1D6EAEE9-CFBD-40C3-BFF5-8C11DA7741A0}"/>
                    </a:ext>
                  </a:extLst>
                </p:cNvPr>
                <p:cNvPicPr/>
                <p:nvPr/>
              </p:nvPicPr>
              <p:blipFill>
                <a:blip r:embed="rId119"/>
                <a:stretch>
                  <a:fillRect/>
                </a:stretch>
              </p:blipFill>
              <p:spPr>
                <a:xfrm>
                  <a:off x="6086553" y="2507082"/>
                  <a:ext cx="8604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6" name="Рукописный ввод 85">
                  <a:extLst>
                    <a:ext uri="{FF2B5EF4-FFF2-40B4-BE49-F238E27FC236}">
                      <a16:creationId xmlns:a16="http://schemas.microsoft.com/office/drawing/2014/main" id="{5606812D-77CD-4716-8CBA-0380B3A4E295}"/>
                    </a:ext>
                  </a:extLst>
                </p14:cNvPr>
                <p14:cNvContentPartPr/>
                <p14:nvPr/>
              </p14:nvContentPartPr>
              <p14:xfrm>
                <a:off x="6168273" y="2520402"/>
                <a:ext cx="85680" cy="48960"/>
              </p14:xfrm>
            </p:contentPart>
          </mc:Choice>
          <mc:Fallback>
            <p:pic>
              <p:nvPicPr>
                <p:cNvPr id="86" name="Рукописный ввод 85">
                  <a:extLst>
                    <a:ext uri="{FF2B5EF4-FFF2-40B4-BE49-F238E27FC236}">
                      <a16:creationId xmlns:a16="http://schemas.microsoft.com/office/drawing/2014/main" id="{5606812D-77CD-4716-8CBA-0380B3A4E295}"/>
                    </a:ext>
                  </a:extLst>
                </p:cNvPr>
                <p:cNvPicPr/>
                <p:nvPr/>
              </p:nvPicPr>
              <p:blipFill>
                <a:blip r:embed="rId121"/>
                <a:stretch>
                  <a:fillRect/>
                </a:stretch>
              </p:blipFill>
              <p:spPr>
                <a:xfrm>
                  <a:off x="6159273" y="2511402"/>
                  <a:ext cx="10332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7" name="Рукописный ввод 86">
                  <a:extLst>
                    <a:ext uri="{FF2B5EF4-FFF2-40B4-BE49-F238E27FC236}">
                      <a16:creationId xmlns:a16="http://schemas.microsoft.com/office/drawing/2014/main" id="{9ABD5882-B4E8-4497-9AD2-1B2E10E5ADAD}"/>
                    </a:ext>
                  </a:extLst>
                </p14:cNvPr>
                <p14:cNvContentPartPr/>
                <p14:nvPr/>
              </p14:nvContentPartPr>
              <p14:xfrm>
                <a:off x="6277713" y="2502762"/>
                <a:ext cx="54000" cy="57240"/>
              </p14:xfrm>
            </p:contentPart>
          </mc:Choice>
          <mc:Fallback>
            <p:pic>
              <p:nvPicPr>
                <p:cNvPr id="87" name="Рукописный ввод 86">
                  <a:extLst>
                    <a:ext uri="{FF2B5EF4-FFF2-40B4-BE49-F238E27FC236}">
                      <a16:creationId xmlns:a16="http://schemas.microsoft.com/office/drawing/2014/main" id="{9ABD5882-B4E8-4497-9AD2-1B2E10E5ADAD}"/>
                    </a:ext>
                  </a:extLst>
                </p:cNvPr>
                <p:cNvPicPr/>
                <p:nvPr/>
              </p:nvPicPr>
              <p:blipFill>
                <a:blip r:embed="rId123"/>
                <a:stretch>
                  <a:fillRect/>
                </a:stretch>
              </p:blipFill>
              <p:spPr>
                <a:xfrm>
                  <a:off x="6269073" y="2493762"/>
                  <a:ext cx="7164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8" name="Рукописный ввод 87">
                  <a:extLst>
                    <a:ext uri="{FF2B5EF4-FFF2-40B4-BE49-F238E27FC236}">
                      <a16:creationId xmlns:a16="http://schemas.microsoft.com/office/drawing/2014/main" id="{FDF8C402-72B8-49E2-B63F-EF8035EF5154}"/>
                    </a:ext>
                  </a:extLst>
                </p14:cNvPr>
                <p14:cNvContentPartPr/>
                <p14:nvPr/>
              </p14:nvContentPartPr>
              <p14:xfrm>
                <a:off x="6334233" y="2508882"/>
                <a:ext cx="82800" cy="59400"/>
              </p14:xfrm>
            </p:contentPart>
          </mc:Choice>
          <mc:Fallback>
            <p:pic>
              <p:nvPicPr>
                <p:cNvPr id="88" name="Рукописный ввод 87">
                  <a:extLst>
                    <a:ext uri="{FF2B5EF4-FFF2-40B4-BE49-F238E27FC236}">
                      <a16:creationId xmlns:a16="http://schemas.microsoft.com/office/drawing/2014/main" id="{FDF8C402-72B8-49E2-B63F-EF8035EF5154}"/>
                    </a:ext>
                  </a:extLst>
                </p:cNvPr>
                <p:cNvPicPr/>
                <p:nvPr/>
              </p:nvPicPr>
              <p:blipFill>
                <a:blip r:embed="rId125"/>
                <a:stretch>
                  <a:fillRect/>
                </a:stretch>
              </p:blipFill>
              <p:spPr>
                <a:xfrm>
                  <a:off x="6325593" y="2500242"/>
                  <a:ext cx="100440" cy="77040"/>
                </a:xfrm>
                <a:prstGeom prst="rect">
                  <a:avLst/>
                </a:prstGeom>
              </p:spPr>
            </p:pic>
          </mc:Fallback>
        </mc:AlternateContent>
      </p:grpSp>
    </p:spTree>
    <p:extLst>
      <p:ext uri="{BB962C8B-B14F-4D97-AF65-F5344CB8AC3E}">
        <p14:creationId xmlns:p14="http://schemas.microsoft.com/office/powerpoint/2010/main" val="32312689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12" name="Группа 11">
            <a:extLst>
              <a:ext uri="{FF2B5EF4-FFF2-40B4-BE49-F238E27FC236}">
                <a16:creationId xmlns:a16="http://schemas.microsoft.com/office/drawing/2014/main" id="{98E687DC-EA64-48AF-BBDF-3FD559A2BFE1}"/>
              </a:ext>
            </a:extLst>
          </p:cNvPr>
          <p:cNvGrpSpPr/>
          <p:nvPr/>
        </p:nvGrpSpPr>
        <p:grpSpPr>
          <a:xfrm>
            <a:off x="3287193" y="1283802"/>
            <a:ext cx="4078440" cy="653400"/>
            <a:chOff x="3287193" y="1283802"/>
            <a:chExt cx="4078440" cy="653400"/>
          </a:xfrm>
        </p:grpSpPr>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7D24A4E8-1E62-44D0-BEA7-332ADD2CAFF5}"/>
                    </a:ext>
                  </a:extLst>
                </p14:cNvPr>
                <p14:cNvContentPartPr/>
                <p14:nvPr/>
              </p14:nvContentPartPr>
              <p14:xfrm>
                <a:off x="3287193" y="1406562"/>
                <a:ext cx="20160" cy="530640"/>
              </p14:xfrm>
            </p:contentPart>
          </mc:Choice>
          <mc:Fallback>
            <p:pic>
              <p:nvPicPr>
                <p:cNvPr id="3" name="Рукописный ввод 2">
                  <a:extLst>
                    <a:ext uri="{FF2B5EF4-FFF2-40B4-BE49-F238E27FC236}">
                      <a16:creationId xmlns:a16="http://schemas.microsoft.com/office/drawing/2014/main" id="{7D24A4E8-1E62-44D0-BEA7-332ADD2CAFF5}"/>
                    </a:ext>
                  </a:extLst>
                </p:cNvPr>
                <p:cNvPicPr/>
                <p:nvPr/>
              </p:nvPicPr>
              <p:blipFill>
                <a:blip r:embed="rId5"/>
                <a:stretch>
                  <a:fillRect/>
                </a:stretch>
              </p:blipFill>
              <p:spPr>
                <a:xfrm>
                  <a:off x="3278193" y="1397562"/>
                  <a:ext cx="3780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Рукописный ввод 3">
                  <a:extLst>
                    <a:ext uri="{FF2B5EF4-FFF2-40B4-BE49-F238E27FC236}">
                      <a16:creationId xmlns:a16="http://schemas.microsoft.com/office/drawing/2014/main" id="{32DC1C33-67FA-4D59-AA77-794347B0CD7C}"/>
                    </a:ext>
                  </a:extLst>
                </p14:cNvPr>
                <p14:cNvContentPartPr/>
                <p14:nvPr/>
              </p14:nvContentPartPr>
              <p14:xfrm>
                <a:off x="3300513" y="1357602"/>
                <a:ext cx="616680" cy="32040"/>
              </p14:xfrm>
            </p:contentPart>
          </mc:Choice>
          <mc:Fallback>
            <p:pic>
              <p:nvPicPr>
                <p:cNvPr id="4" name="Рукописный ввод 3">
                  <a:extLst>
                    <a:ext uri="{FF2B5EF4-FFF2-40B4-BE49-F238E27FC236}">
                      <a16:creationId xmlns:a16="http://schemas.microsoft.com/office/drawing/2014/main" id="{32DC1C33-67FA-4D59-AA77-794347B0CD7C}"/>
                    </a:ext>
                  </a:extLst>
                </p:cNvPr>
                <p:cNvPicPr/>
                <p:nvPr/>
              </p:nvPicPr>
              <p:blipFill>
                <a:blip r:embed="rId7"/>
                <a:stretch>
                  <a:fillRect/>
                </a:stretch>
              </p:blipFill>
              <p:spPr>
                <a:xfrm>
                  <a:off x="3291508" y="1348602"/>
                  <a:ext cx="63433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Рукописный ввод 4">
                  <a:extLst>
                    <a:ext uri="{FF2B5EF4-FFF2-40B4-BE49-F238E27FC236}">
                      <a16:creationId xmlns:a16="http://schemas.microsoft.com/office/drawing/2014/main" id="{861C8AE2-2EB5-4AD9-82CB-EF56575BBF4D}"/>
                    </a:ext>
                  </a:extLst>
                </p14:cNvPr>
                <p14:cNvContentPartPr/>
                <p14:nvPr/>
              </p14:nvContentPartPr>
              <p14:xfrm>
                <a:off x="4053273" y="1343562"/>
                <a:ext cx="477720" cy="3240"/>
              </p14:xfrm>
            </p:contentPart>
          </mc:Choice>
          <mc:Fallback>
            <p:pic>
              <p:nvPicPr>
                <p:cNvPr id="5" name="Рукописный ввод 4">
                  <a:extLst>
                    <a:ext uri="{FF2B5EF4-FFF2-40B4-BE49-F238E27FC236}">
                      <a16:creationId xmlns:a16="http://schemas.microsoft.com/office/drawing/2014/main" id="{861C8AE2-2EB5-4AD9-82CB-EF56575BBF4D}"/>
                    </a:ext>
                  </a:extLst>
                </p:cNvPr>
                <p:cNvPicPr/>
                <p:nvPr/>
              </p:nvPicPr>
              <p:blipFill>
                <a:blip r:embed="rId9"/>
                <a:stretch>
                  <a:fillRect/>
                </a:stretch>
              </p:blipFill>
              <p:spPr>
                <a:xfrm>
                  <a:off x="4044273" y="1334562"/>
                  <a:ext cx="4953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Рукописный ввод 6">
                  <a:extLst>
                    <a:ext uri="{FF2B5EF4-FFF2-40B4-BE49-F238E27FC236}">
                      <a16:creationId xmlns:a16="http://schemas.microsoft.com/office/drawing/2014/main" id="{02D7E50E-C034-4A21-9C1D-1CDE20DE9DFE}"/>
                    </a:ext>
                  </a:extLst>
                </p14:cNvPr>
                <p14:cNvContentPartPr/>
                <p14:nvPr/>
              </p14:nvContentPartPr>
              <p14:xfrm>
                <a:off x="4783713" y="1339242"/>
                <a:ext cx="472680" cy="18360"/>
              </p14:xfrm>
            </p:contentPart>
          </mc:Choice>
          <mc:Fallback>
            <p:pic>
              <p:nvPicPr>
                <p:cNvPr id="7" name="Рукописный ввод 6">
                  <a:extLst>
                    <a:ext uri="{FF2B5EF4-FFF2-40B4-BE49-F238E27FC236}">
                      <a16:creationId xmlns:a16="http://schemas.microsoft.com/office/drawing/2014/main" id="{02D7E50E-C034-4A21-9C1D-1CDE20DE9DFE}"/>
                    </a:ext>
                  </a:extLst>
                </p:cNvPr>
                <p:cNvPicPr/>
                <p:nvPr/>
              </p:nvPicPr>
              <p:blipFill>
                <a:blip r:embed="rId11"/>
                <a:stretch>
                  <a:fillRect/>
                </a:stretch>
              </p:blipFill>
              <p:spPr>
                <a:xfrm>
                  <a:off x="4774713" y="1330242"/>
                  <a:ext cx="49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B392F753-B868-4772-B36B-D5DFB3F90EF7}"/>
                    </a:ext>
                  </a:extLst>
                </p14:cNvPr>
                <p14:cNvContentPartPr/>
                <p14:nvPr/>
              </p14:nvContentPartPr>
              <p14:xfrm>
                <a:off x="5585073" y="1317282"/>
                <a:ext cx="493560" cy="9000"/>
              </p14:xfrm>
            </p:contentPart>
          </mc:Choice>
          <mc:Fallback>
            <p:pic>
              <p:nvPicPr>
                <p:cNvPr id="8" name="Рукописный ввод 7">
                  <a:extLst>
                    <a:ext uri="{FF2B5EF4-FFF2-40B4-BE49-F238E27FC236}">
                      <a16:creationId xmlns:a16="http://schemas.microsoft.com/office/drawing/2014/main" id="{B392F753-B868-4772-B36B-D5DFB3F90EF7}"/>
                    </a:ext>
                  </a:extLst>
                </p:cNvPr>
                <p:cNvPicPr/>
                <p:nvPr/>
              </p:nvPicPr>
              <p:blipFill>
                <a:blip r:embed="rId13"/>
                <a:stretch>
                  <a:fillRect/>
                </a:stretch>
              </p:blipFill>
              <p:spPr>
                <a:xfrm>
                  <a:off x="5576073" y="1308282"/>
                  <a:ext cx="5112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Рукописный ввод 8">
                  <a:extLst>
                    <a:ext uri="{FF2B5EF4-FFF2-40B4-BE49-F238E27FC236}">
                      <a16:creationId xmlns:a16="http://schemas.microsoft.com/office/drawing/2014/main" id="{38829296-DE25-4ED3-997A-F691C10F24FA}"/>
                    </a:ext>
                  </a:extLst>
                </p14:cNvPr>
                <p14:cNvContentPartPr/>
                <p14:nvPr/>
              </p14:nvContentPartPr>
              <p14:xfrm>
                <a:off x="6350793" y="1293522"/>
                <a:ext cx="437400" cy="11520"/>
              </p14:xfrm>
            </p:contentPart>
          </mc:Choice>
          <mc:Fallback>
            <p:pic>
              <p:nvPicPr>
                <p:cNvPr id="9" name="Рукописный ввод 8">
                  <a:extLst>
                    <a:ext uri="{FF2B5EF4-FFF2-40B4-BE49-F238E27FC236}">
                      <a16:creationId xmlns:a16="http://schemas.microsoft.com/office/drawing/2014/main" id="{38829296-DE25-4ED3-997A-F691C10F24FA}"/>
                    </a:ext>
                  </a:extLst>
                </p:cNvPr>
                <p:cNvPicPr/>
                <p:nvPr/>
              </p:nvPicPr>
              <p:blipFill>
                <a:blip r:embed="rId15"/>
                <a:stretch>
                  <a:fillRect/>
                </a:stretch>
              </p:blipFill>
              <p:spPr>
                <a:xfrm>
                  <a:off x="6341793" y="1284522"/>
                  <a:ext cx="45504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Рукописный ввод 9">
                  <a:extLst>
                    <a:ext uri="{FF2B5EF4-FFF2-40B4-BE49-F238E27FC236}">
                      <a16:creationId xmlns:a16="http://schemas.microsoft.com/office/drawing/2014/main" id="{5C0F499E-612F-4132-B0E6-A382683887CE}"/>
                    </a:ext>
                  </a:extLst>
                </p14:cNvPr>
                <p14:cNvContentPartPr/>
                <p14:nvPr/>
              </p14:nvContentPartPr>
              <p14:xfrm>
                <a:off x="7037673" y="1283802"/>
                <a:ext cx="320760" cy="14400"/>
              </p14:xfrm>
            </p:contentPart>
          </mc:Choice>
          <mc:Fallback>
            <p:pic>
              <p:nvPicPr>
                <p:cNvPr id="10" name="Рукописный ввод 9">
                  <a:extLst>
                    <a:ext uri="{FF2B5EF4-FFF2-40B4-BE49-F238E27FC236}">
                      <a16:creationId xmlns:a16="http://schemas.microsoft.com/office/drawing/2014/main" id="{5C0F499E-612F-4132-B0E6-A382683887CE}"/>
                    </a:ext>
                  </a:extLst>
                </p:cNvPr>
                <p:cNvPicPr/>
                <p:nvPr/>
              </p:nvPicPr>
              <p:blipFill>
                <a:blip r:embed="rId17"/>
                <a:stretch>
                  <a:fillRect/>
                </a:stretch>
              </p:blipFill>
              <p:spPr>
                <a:xfrm>
                  <a:off x="7028663" y="1274802"/>
                  <a:ext cx="3384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Рукописный ввод 10">
                  <a:extLst>
                    <a:ext uri="{FF2B5EF4-FFF2-40B4-BE49-F238E27FC236}">
                      <a16:creationId xmlns:a16="http://schemas.microsoft.com/office/drawing/2014/main" id="{26ADC372-BF39-4833-8E2D-E1E269702066}"/>
                    </a:ext>
                  </a:extLst>
                </p14:cNvPr>
                <p14:cNvContentPartPr/>
                <p14:nvPr/>
              </p14:nvContentPartPr>
              <p14:xfrm>
                <a:off x="7284993" y="1298562"/>
                <a:ext cx="80640" cy="330840"/>
              </p14:xfrm>
            </p:contentPart>
          </mc:Choice>
          <mc:Fallback>
            <p:pic>
              <p:nvPicPr>
                <p:cNvPr id="11" name="Рукописный ввод 10">
                  <a:extLst>
                    <a:ext uri="{FF2B5EF4-FFF2-40B4-BE49-F238E27FC236}">
                      <a16:creationId xmlns:a16="http://schemas.microsoft.com/office/drawing/2014/main" id="{26ADC372-BF39-4833-8E2D-E1E269702066}"/>
                    </a:ext>
                  </a:extLst>
                </p:cNvPr>
                <p:cNvPicPr/>
                <p:nvPr/>
              </p:nvPicPr>
              <p:blipFill>
                <a:blip r:embed="rId19"/>
                <a:stretch>
                  <a:fillRect/>
                </a:stretch>
              </p:blipFill>
              <p:spPr>
                <a:xfrm>
                  <a:off x="7276033" y="1289552"/>
                  <a:ext cx="98202" cy="348499"/>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5" name="Рукописный ввод 14">
                <a:extLst>
                  <a:ext uri="{FF2B5EF4-FFF2-40B4-BE49-F238E27FC236}">
                    <a16:creationId xmlns:a16="http://schemas.microsoft.com/office/drawing/2014/main" id="{F769419B-63E8-4A93-974A-FCF607BE29F7}"/>
                  </a:ext>
                </a:extLst>
              </p14:cNvPr>
              <p14:cNvContentPartPr/>
              <p14:nvPr/>
            </p14:nvContentPartPr>
            <p14:xfrm>
              <a:off x="7298313" y="1744602"/>
              <a:ext cx="22320" cy="231480"/>
            </p14:xfrm>
          </p:contentPart>
        </mc:Choice>
        <mc:Fallback>
          <p:pic>
            <p:nvPicPr>
              <p:cNvPr id="15" name="Рукописный ввод 14">
                <a:extLst>
                  <a:ext uri="{FF2B5EF4-FFF2-40B4-BE49-F238E27FC236}">
                    <a16:creationId xmlns:a16="http://schemas.microsoft.com/office/drawing/2014/main" id="{F769419B-63E8-4A93-974A-FCF607BE29F7}"/>
                  </a:ext>
                </a:extLst>
              </p:cNvPr>
              <p:cNvPicPr/>
              <p:nvPr/>
            </p:nvPicPr>
            <p:blipFill>
              <a:blip r:embed="rId21"/>
              <a:stretch>
                <a:fillRect/>
              </a:stretch>
            </p:blipFill>
            <p:spPr>
              <a:xfrm>
                <a:off x="7289165" y="1735602"/>
                <a:ext cx="40249"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Рукописный ввод 15">
                <a:extLst>
                  <a:ext uri="{FF2B5EF4-FFF2-40B4-BE49-F238E27FC236}">
                    <a16:creationId xmlns:a16="http://schemas.microsoft.com/office/drawing/2014/main" id="{42EBEF6D-3935-4431-908E-95C47A400C5B}"/>
                  </a:ext>
                </a:extLst>
              </p14:cNvPr>
              <p14:cNvContentPartPr/>
              <p14:nvPr/>
            </p14:nvContentPartPr>
            <p14:xfrm>
              <a:off x="7292193" y="2138082"/>
              <a:ext cx="30960" cy="254520"/>
            </p14:xfrm>
          </p:contentPart>
        </mc:Choice>
        <mc:Fallback>
          <p:pic>
            <p:nvPicPr>
              <p:cNvPr id="16" name="Рукописный ввод 15">
                <a:extLst>
                  <a:ext uri="{FF2B5EF4-FFF2-40B4-BE49-F238E27FC236}">
                    <a16:creationId xmlns:a16="http://schemas.microsoft.com/office/drawing/2014/main" id="{42EBEF6D-3935-4431-908E-95C47A400C5B}"/>
                  </a:ext>
                </a:extLst>
              </p:cNvPr>
              <p:cNvPicPr/>
              <p:nvPr/>
            </p:nvPicPr>
            <p:blipFill>
              <a:blip r:embed="rId23"/>
              <a:stretch>
                <a:fillRect/>
              </a:stretch>
            </p:blipFill>
            <p:spPr>
              <a:xfrm>
                <a:off x="7283087" y="2129095"/>
                <a:ext cx="48808" cy="272135"/>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Рукописный ввод 16">
                <a:extLst>
                  <a:ext uri="{FF2B5EF4-FFF2-40B4-BE49-F238E27FC236}">
                    <a16:creationId xmlns:a16="http://schemas.microsoft.com/office/drawing/2014/main" id="{D9900ADC-9AD7-4D23-AE1B-A0615E586640}"/>
                  </a:ext>
                </a:extLst>
              </p14:cNvPr>
              <p14:cNvContentPartPr/>
              <p14:nvPr/>
            </p14:nvContentPartPr>
            <p14:xfrm>
              <a:off x="7276353" y="2526162"/>
              <a:ext cx="10440" cy="272520"/>
            </p14:xfrm>
          </p:contentPart>
        </mc:Choice>
        <mc:Fallback>
          <p:pic>
            <p:nvPicPr>
              <p:cNvPr id="17" name="Рукописный ввод 16">
                <a:extLst>
                  <a:ext uri="{FF2B5EF4-FFF2-40B4-BE49-F238E27FC236}">
                    <a16:creationId xmlns:a16="http://schemas.microsoft.com/office/drawing/2014/main" id="{D9900ADC-9AD7-4D23-AE1B-A0615E586640}"/>
                  </a:ext>
                </a:extLst>
              </p:cNvPr>
              <p:cNvPicPr/>
              <p:nvPr/>
            </p:nvPicPr>
            <p:blipFill>
              <a:blip r:embed="rId25"/>
              <a:stretch>
                <a:fillRect/>
              </a:stretch>
            </p:blipFill>
            <p:spPr>
              <a:xfrm>
                <a:off x="7267353" y="2517162"/>
                <a:ext cx="280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Рукописный ввод 17">
                <a:extLst>
                  <a:ext uri="{FF2B5EF4-FFF2-40B4-BE49-F238E27FC236}">
                    <a16:creationId xmlns:a16="http://schemas.microsoft.com/office/drawing/2014/main" id="{3AF81D61-4718-43EF-8DFA-5F4EAFAFF35F}"/>
                  </a:ext>
                </a:extLst>
              </p14:cNvPr>
              <p14:cNvContentPartPr/>
              <p14:nvPr/>
            </p14:nvContentPartPr>
            <p14:xfrm>
              <a:off x="7249713" y="2936202"/>
              <a:ext cx="28440" cy="226800"/>
            </p14:xfrm>
          </p:contentPart>
        </mc:Choice>
        <mc:Fallback>
          <p:pic>
            <p:nvPicPr>
              <p:cNvPr id="18" name="Рукописный ввод 17">
                <a:extLst>
                  <a:ext uri="{FF2B5EF4-FFF2-40B4-BE49-F238E27FC236}">
                    <a16:creationId xmlns:a16="http://schemas.microsoft.com/office/drawing/2014/main" id="{3AF81D61-4718-43EF-8DFA-5F4EAFAFF35F}"/>
                  </a:ext>
                </a:extLst>
              </p:cNvPr>
              <p:cNvPicPr/>
              <p:nvPr/>
            </p:nvPicPr>
            <p:blipFill>
              <a:blip r:embed="rId27"/>
              <a:stretch>
                <a:fillRect/>
              </a:stretch>
            </p:blipFill>
            <p:spPr>
              <a:xfrm>
                <a:off x="7240713" y="2927202"/>
                <a:ext cx="460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Рукописный ввод 18">
                <a:extLst>
                  <a:ext uri="{FF2B5EF4-FFF2-40B4-BE49-F238E27FC236}">
                    <a16:creationId xmlns:a16="http://schemas.microsoft.com/office/drawing/2014/main" id="{5217EE21-B550-45B6-A7D2-656510A428F4}"/>
                  </a:ext>
                </a:extLst>
              </p14:cNvPr>
              <p14:cNvContentPartPr/>
              <p14:nvPr/>
            </p14:nvContentPartPr>
            <p14:xfrm>
              <a:off x="3301233" y="2060322"/>
              <a:ext cx="21600" cy="303120"/>
            </p14:xfrm>
          </p:contentPart>
        </mc:Choice>
        <mc:Fallback>
          <p:pic>
            <p:nvPicPr>
              <p:cNvPr id="19" name="Рукописный ввод 18">
                <a:extLst>
                  <a:ext uri="{FF2B5EF4-FFF2-40B4-BE49-F238E27FC236}">
                    <a16:creationId xmlns:a16="http://schemas.microsoft.com/office/drawing/2014/main" id="{5217EE21-B550-45B6-A7D2-656510A428F4}"/>
                  </a:ext>
                </a:extLst>
              </p:cNvPr>
              <p:cNvPicPr/>
              <p:nvPr/>
            </p:nvPicPr>
            <p:blipFill>
              <a:blip r:embed="rId29"/>
              <a:stretch>
                <a:fillRect/>
              </a:stretch>
            </p:blipFill>
            <p:spPr>
              <a:xfrm>
                <a:off x="3292233" y="2051322"/>
                <a:ext cx="3924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Рукописный ввод 19">
                <a:extLst>
                  <a:ext uri="{FF2B5EF4-FFF2-40B4-BE49-F238E27FC236}">
                    <a16:creationId xmlns:a16="http://schemas.microsoft.com/office/drawing/2014/main" id="{16A68DC5-DA88-4C53-99EF-791984A7AFDB}"/>
                  </a:ext>
                </a:extLst>
              </p14:cNvPr>
              <p14:cNvContentPartPr/>
              <p14:nvPr/>
            </p14:nvContentPartPr>
            <p14:xfrm>
              <a:off x="3345513" y="2514282"/>
              <a:ext cx="4320" cy="275040"/>
            </p14:xfrm>
          </p:contentPart>
        </mc:Choice>
        <mc:Fallback>
          <p:pic>
            <p:nvPicPr>
              <p:cNvPr id="20" name="Рукописный ввод 19">
                <a:extLst>
                  <a:ext uri="{FF2B5EF4-FFF2-40B4-BE49-F238E27FC236}">
                    <a16:creationId xmlns:a16="http://schemas.microsoft.com/office/drawing/2014/main" id="{16A68DC5-DA88-4C53-99EF-791984A7AFDB}"/>
                  </a:ext>
                </a:extLst>
              </p:cNvPr>
              <p:cNvPicPr/>
              <p:nvPr/>
            </p:nvPicPr>
            <p:blipFill>
              <a:blip r:embed="rId31"/>
              <a:stretch>
                <a:fillRect/>
              </a:stretch>
            </p:blipFill>
            <p:spPr>
              <a:xfrm>
                <a:off x="3336513" y="2505282"/>
                <a:ext cx="21960" cy="292680"/>
              </a:xfrm>
              <a:prstGeom prst="rect">
                <a:avLst/>
              </a:prstGeom>
            </p:spPr>
          </p:pic>
        </mc:Fallback>
      </mc:AlternateContent>
      <p:grpSp>
        <p:nvGrpSpPr>
          <p:cNvPr id="31" name="Группа 30">
            <a:extLst>
              <a:ext uri="{FF2B5EF4-FFF2-40B4-BE49-F238E27FC236}">
                <a16:creationId xmlns:a16="http://schemas.microsoft.com/office/drawing/2014/main" id="{3CF85B67-DD1C-45E3-86D7-4A2008A22ABD}"/>
              </a:ext>
            </a:extLst>
          </p:cNvPr>
          <p:cNvGrpSpPr/>
          <p:nvPr/>
        </p:nvGrpSpPr>
        <p:grpSpPr>
          <a:xfrm>
            <a:off x="3369993" y="2927202"/>
            <a:ext cx="1488240" cy="227880"/>
            <a:chOff x="3369993" y="2927202"/>
            <a:chExt cx="1488240" cy="227880"/>
          </a:xfrm>
        </p:grpSpPr>
        <mc:AlternateContent xmlns:mc="http://schemas.openxmlformats.org/markup-compatibility/2006">
          <mc:Choice xmlns:p14="http://schemas.microsoft.com/office/powerpoint/2010/main" Requires="p14">
            <p:contentPart p14:bwMode="auto" r:id="rId32">
              <p14:nvContentPartPr>
                <p14:cNvPr id="21" name="Рукописный ввод 20">
                  <a:extLst>
                    <a:ext uri="{FF2B5EF4-FFF2-40B4-BE49-F238E27FC236}">
                      <a16:creationId xmlns:a16="http://schemas.microsoft.com/office/drawing/2014/main" id="{2F7CE618-03F9-4207-80F6-3CB2DCC2CBB7}"/>
                    </a:ext>
                  </a:extLst>
                </p14:cNvPr>
                <p14:cNvContentPartPr/>
                <p14:nvPr/>
              </p14:nvContentPartPr>
              <p14:xfrm>
                <a:off x="3380793" y="2927202"/>
                <a:ext cx="3960" cy="191880"/>
              </p14:xfrm>
            </p:contentPart>
          </mc:Choice>
          <mc:Fallback>
            <p:pic>
              <p:nvPicPr>
                <p:cNvPr id="21" name="Рукописный ввод 20">
                  <a:extLst>
                    <a:ext uri="{FF2B5EF4-FFF2-40B4-BE49-F238E27FC236}">
                      <a16:creationId xmlns:a16="http://schemas.microsoft.com/office/drawing/2014/main" id="{2F7CE618-03F9-4207-80F6-3CB2DCC2CBB7}"/>
                    </a:ext>
                  </a:extLst>
                </p:cNvPr>
                <p:cNvPicPr/>
                <p:nvPr/>
              </p:nvPicPr>
              <p:blipFill>
                <a:blip r:embed="rId33"/>
                <a:stretch>
                  <a:fillRect/>
                </a:stretch>
              </p:blipFill>
              <p:spPr>
                <a:xfrm>
                  <a:off x="3371793" y="2918202"/>
                  <a:ext cx="216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Рукописный ввод 22">
                  <a:extLst>
                    <a:ext uri="{FF2B5EF4-FFF2-40B4-BE49-F238E27FC236}">
                      <a16:creationId xmlns:a16="http://schemas.microsoft.com/office/drawing/2014/main" id="{9B13D9DA-FA1A-4949-9968-25F949669F04}"/>
                    </a:ext>
                  </a:extLst>
                </p14:cNvPr>
                <p14:cNvContentPartPr/>
                <p14:nvPr/>
              </p14:nvContentPartPr>
              <p14:xfrm>
                <a:off x="3369993" y="3131682"/>
                <a:ext cx="298800" cy="23400"/>
              </p14:xfrm>
            </p:contentPart>
          </mc:Choice>
          <mc:Fallback>
            <p:pic>
              <p:nvPicPr>
                <p:cNvPr id="23" name="Рукописный ввод 22">
                  <a:extLst>
                    <a:ext uri="{FF2B5EF4-FFF2-40B4-BE49-F238E27FC236}">
                      <a16:creationId xmlns:a16="http://schemas.microsoft.com/office/drawing/2014/main" id="{9B13D9DA-FA1A-4949-9968-25F949669F04}"/>
                    </a:ext>
                  </a:extLst>
                </p:cNvPr>
                <p:cNvPicPr/>
                <p:nvPr/>
              </p:nvPicPr>
              <p:blipFill>
                <a:blip r:embed="rId35"/>
                <a:stretch>
                  <a:fillRect/>
                </a:stretch>
              </p:blipFill>
              <p:spPr>
                <a:xfrm>
                  <a:off x="3360982" y="3122682"/>
                  <a:ext cx="316461"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Рукописный ввод 23">
                  <a:extLst>
                    <a:ext uri="{FF2B5EF4-FFF2-40B4-BE49-F238E27FC236}">
                      <a16:creationId xmlns:a16="http://schemas.microsoft.com/office/drawing/2014/main" id="{24AF51DA-CDE3-4604-9FCA-7A1C038F42C5}"/>
                    </a:ext>
                  </a:extLst>
                </p14:cNvPr>
                <p14:cNvContentPartPr/>
                <p14:nvPr/>
              </p14:nvContentPartPr>
              <p14:xfrm>
                <a:off x="3959313" y="3148962"/>
                <a:ext cx="319320" cy="1080"/>
              </p14:xfrm>
            </p:contentPart>
          </mc:Choice>
          <mc:Fallback>
            <p:pic>
              <p:nvPicPr>
                <p:cNvPr id="24" name="Рукописный ввод 23">
                  <a:extLst>
                    <a:ext uri="{FF2B5EF4-FFF2-40B4-BE49-F238E27FC236}">
                      <a16:creationId xmlns:a16="http://schemas.microsoft.com/office/drawing/2014/main" id="{24AF51DA-CDE3-4604-9FCA-7A1C038F42C5}"/>
                    </a:ext>
                  </a:extLst>
                </p:cNvPr>
                <p:cNvPicPr/>
                <p:nvPr/>
              </p:nvPicPr>
              <p:blipFill>
                <a:blip r:embed="rId37"/>
                <a:stretch>
                  <a:fillRect/>
                </a:stretch>
              </p:blipFill>
              <p:spPr>
                <a:xfrm>
                  <a:off x="3950313" y="3135462"/>
                  <a:ext cx="336960" cy="275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Рукописный ввод 24">
                  <a:extLst>
                    <a:ext uri="{FF2B5EF4-FFF2-40B4-BE49-F238E27FC236}">
                      <a16:creationId xmlns:a16="http://schemas.microsoft.com/office/drawing/2014/main" id="{AAA99441-A52D-43E2-A153-B15A11E2F5E2}"/>
                    </a:ext>
                  </a:extLst>
                </p14:cNvPr>
                <p14:cNvContentPartPr/>
                <p14:nvPr/>
              </p14:nvContentPartPr>
              <p14:xfrm>
                <a:off x="4558353" y="3139602"/>
                <a:ext cx="299880" cy="5760"/>
              </p14:xfrm>
            </p:contentPart>
          </mc:Choice>
          <mc:Fallback>
            <p:pic>
              <p:nvPicPr>
                <p:cNvPr id="25" name="Рукописный ввод 24">
                  <a:extLst>
                    <a:ext uri="{FF2B5EF4-FFF2-40B4-BE49-F238E27FC236}">
                      <a16:creationId xmlns:a16="http://schemas.microsoft.com/office/drawing/2014/main" id="{AAA99441-A52D-43E2-A153-B15A11E2F5E2}"/>
                    </a:ext>
                  </a:extLst>
                </p:cNvPr>
                <p:cNvPicPr/>
                <p:nvPr/>
              </p:nvPicPr>
              <p:blipFill>
                <a:blip r:embed="rId39"/>
                <a:stretch>
                  <a:fillRect/>
                </a:stretch>
              </p:blipFill>
              <p:spPr>
                <a:xfrm>
                  <a:off x="4549353" y="3130602"/>
                  <a:ext cx="317520" cy="23400"/>
                </a:xfrm>
                <a:prstGeom prst="rect">
                  <a:avLst/>
                </a:prstGeom>
              </p:spPr>
            </p:pic>
          </mc:Fallback>
        </mc:AlternateContent>
      </p:grpSp>
      <p:grpSp>
        <p:nvGrpSpPr>
          <p:cNvPr id="30" name="Группа 29">
            <a:extLst>
              <a:ext uri="{FF2B5EF4-FFF2-40B4-BE49-F238E27FC236}">
                <a16:creationId xmlns:a16="http://schemas.microsoft.com/office/drawing/2014/main" id="{BA89C6B5-EA6E-42AD-B6F1-744C1F466772}"/>
              </a:ext>
            </a:extLst>
          </p:cNvPr>
          <p:cNvGrpSpPr/>
          <p:nvPr/>
        </p:nvGrpSpPr>
        <p:grpSpPr>
          <a:xfrm>
            <a:off x="5177193" y="3142122"/>
            <a:ext cx="2127240" cy="62640"/>
            <a:chOff x="5177193" y="3142122"/>
            <a:chExt cx="2127240" cy="62640"/>
          </a:xfrm>
        </p:grpSpPr>
        <mc:AlternateContent xmlns:mc="http://schemas.openxmlformats.org/markup-compatibility/2006">
          <mc:Choice xmlns:p14="http://schemas.microsoft.com/office/powerpoint/2010/main" Requires="p14">
            <p:contentPart p14:bwMode="auto" r:id="rId40">
              <p14:nvContentPartPr>
                <p14:cNvPr id="26" name="Рукописный ввод 25">
                  <a:extLst>
                    <a:ext uri="{FF2B5EF4-FFF2-40B4-BE49-F238E27FC236}">
                      <a16:creationId xmlns:a16="http://schemas.microsoft.com/office/drawing/2014/main" id="{7E17CFAF-83EA-487F-BD1F-816750E2337B}"/>
                    </a:ext>
                  </a:extLst>
                </p14:cNvPr>
                <p14:cNvContentPartPr/>
                <p14:nvPr/>
              </p14:nvContentPartPr>
              <p14:xfrm>
                <a:off x="5177193" y="3142122"/>
                <a:ext cx="382680" cy="18360"/>
              </p14:xfrm>
            </p:contentPart>
          </mc:Choice>
          <mc:Fallback>
            <p:pic>
              <p:nvPicPr>
                <p:cNvPr id="26" name="Рукописный ввод 25">
                  <a:extLst>
                    <a:ext uri="{FF2B5EF4-FFF2-40B4-BE49-F238E27FC236}">
                      <a16:creationId xmlns:a16="http://schemas.microsoft.com/office/drawing/2014/main" id="{7E17CFAF-83EA-487F-BD1F-816750E2337B}"/>
                    </a:ext>
                  </a:extLst>
                </p:cNvPr>
                <p:cNvPicPr/>
                <p:nvPr/>
              </p:nvPicPr>
              <p:blipFill>
                <a:blip r:embed="rId41"/>
                <a:stretch>
                  <a:fillRect/>
                </a:stretch>
              </p:blipFill>
              <p:spPr>
                <a:xfrm>
                  <a:off x="5168193" y="3133122"/>
                  <a:ext cx="40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Рукописный ввод 26">
                  <a:extLst>
                    <a:ext uri="{FF2B5EF4-FFF2-40B4-BE49-F238E27FC236}">
                      <a16:creationId xmlns:a16="http://schemas.microsoft.com/office/drawing/2014/main" id="{FEA57B62-FEB9-44E6-89BA-A431728622B2}"/>
                    </a:ext>
                  </a:extLst>
                </p14:cNvPr>
                <p14:cNvContentPartPr/>
                <p14:nvPr/>
              </p14:nvContentPartPr>
              <p14:xfrm>
                <a:off x="5862633" y="3143202"/>
                <a:ext cx="331560" cy="6840"/>
              </p14:xfrm>
            </p:contentPart>
          </mc:Choice>
          <mc:Fallback>
            <p:pic>
              <p:nvPicPr>
                <p:cNvPr id="27" name="Рукописный ввод 26">
                  <a:extLst>
                    <a:ext uri="{FF2B5EF4-FFF2-40B4-BE49-F238E27FC236}">
                      <a16:creationId xmlns:a16="http://schemas.microsoft.com/office/drawing/2014/main" id="{FEA57B62-FEB9-44E6-89BA-A431728622B2}"/>
                    </a:ext>
                  </a:extLst>
                </p:cNvPr>
                <p:cNvPicPr/>
                <p:nvPr/>
              </p:nvPicPr>
              <p:blipFill>
                <a:blip r:embed="rId43"/>
                <a:stretch>
                  <a:fillRect/>
                </a:stretch>
              </p:blipFill>
              <p:spPr>
                <a:xfrm>
                  <a:off x="5853633" y="3134202"/>
                  <a:ext cx="3492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Рукописный ввод 27">
                  <a:extLst>
                    <a:ext uri="{FF2B5EF4-FFF2-40B4-BE49-F238E27FC236}">
                      <a16:creationId xmlns:a16="http://schemas.microsoft.com/office/drawing/2014/main" id="{CC5E92C9-6990-4423-AF66-961D23888F14}"/>
                    </a:ext>
                  </a:extLst>
                </p14:cNvPr>
                <p14:cNvContentPartPr/>
                <p14:nvPr/>
              </p14:nvContentPartPr>
              <p14:xfrm>
                <a:off x="6423873" y="3174162"/>
                <a:ext cx="267120" cy="360"/>
              </p14:xfrm>
            </p:contentPart>
          </mc:Choice>
          <mc:Fallback>
            <p:pic>
              <p:nvPicPr>
                <p:cNvPr id="28" name="Рукописный ввод 27">
                  <a:extLst>
                    <a:ext uri="{FF2B5EF4-FFF2-40B4-BE49-F238E27FC236}">
                      <a16:creationId xmlns:a16="http://schemas.microsoft.com/office/drawing/2014/main" id="{CC5E92C9-6990-4423-AF66-961D23888F14}"/>
                    </a:ext>
                  </a:extLst>
                </p:cNvPr>
                <p:cNvPicPr/>
                <p:nvPr/>
              </p:nvPicPr>
              <p:blipFill>
                <a:blip r:embed="rId45"/>
                <a:stretch>
                  <a:fillRect/>
                </a:stretch>
              </p:blipFill>
              <p:spPr>
                <a:xfrm>
                  <a:off x="6414873" y="3165162"/>
                  <a:ext cx="284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Рукописный ввод 28">
                  <a:extLst>
                    <a:ext uri="{FF2B5EF4-FFF2-40B4-BE49-F238E27FC236}">
                      <a16:creationId xmlns:a16="http://schemas.microsoft.com/office/drawing/2014/main" id="{30522625-2E0B-4078-9226-5BC6A08D07B3}"/>
                    </a:ext>
                  </a:extLst>
                </p14:cNvPr>
                <p14:cNvContentPartPr/>
                <p14:nvPr/>
              </p14:nvContentPartPr>
              <p14:xfrm>
                <a:off x="6942633" y="3192522"/>
                <a:ext cx="361800" cy="12240"/>
              </p14:xfrm>
            </p:contentPart>
          </mc:Choice>
          <mc:Fallback>
            <p:pic>
              <p:nvPicPr>
                <p:cNvPr id="29" name="Рукописный ввод 28">
                  <a:extLst>
                    <a:ext uri="{FF2B5EF4-FFF2-40B4-BE49-F238E27FC236}">
                      <a16:creationId xmlns:a16="http://schemas.microsoft.com/office/drawing/2014/main" id="{30522625-2E0B-4078-9226-5BC6A08D07B3}"/>
                    </a:ext>
                  </a:extLst>
                </p:cNvPr>
                <p:cNvPicPr/>
                <p:nvPr/>
              </p:nvPicPr>
              <p:blipFill>
                <a:blip r:embed="rId47"/>
                <a:stretch>
                  <a:fillRect/>
                </a:stretch>
              </p:blipFill>
              <p:spPr>
                <a:xfrm>
                  <a:off x="6933633" y="3183522"/>
                  <a:ext cx="379440" cy="29880"/>
                </a:xfrm>
                <a:prstGeom prst="rect">
                  <a:avLst/>
                </a:prstGeom>
              </p:spPr>
            </p:pic>
          </mc:Fallback>
        </mc:AlternateContent>
      </p:grpSp>
      <p:grpSp>
        <p:nvGrpSpPr>
          <p:cNvPr id="44" name="Группа 43">
            <a:extLst>
              <a:ext uri="{FF2B5EF4-FFF2-40B4-BE49-F238E27FC236}">
                <a16:creationId xmlns:a16="http://schemas.microsoft.com/office/drawing/2014/main" id="{5F7B5AD5-B64F-468F-A1BF-6D9794E4C0D3}"/>
              </a:ext>
            </a:extLst>
          </p:cNvPr>
          <p:cNvGrpSpPr/>
          <p:nvPr/>
        </p:nvGrpSpPr>
        <p:grpSpPr>
          <a:xfrm>
            <a:off x="6070713" y="945762"/>
            <a:ext cx="847800" cy="217080"/>
            <a:chOff x="6070713" y="945762"/>
            <a:chExt cx="847800" cy="217080"/>
          </a:xfrm>
        </p:grpSpPr>
        <mc:AlternateContent xmlns:mc="http://schemas.openxmlformats.org/markup-compatibility/2006">
          <mc:Choice xmlns:p14="http://schemas.microsoft.com/office/powerpoint/2010/main" Requires="p14">
            <p:contentPart p14:bwMode="auto" r:id="rId48">
              <p14:nvContentPartPr>
                <p14:cNvPr id="32" name="Рукописный ввод 31">
                  <a:extLst>
                    <a:ext uri="{FF2B5EF4-FFF2-40B4-BE49-F238E27FC236}">
                      <a16:creationId xmlns:a16="http://schemas.microsoft.com/office/drawing/2014/main" id="{34AE010A-F084-425A-BF14-222BC885CC64}"/>
                    </a:ext>
                  </a:extLst>
                </p14:cNvPr>
                <p14:cNvContentPartPr/>
                <p14:nvPr/>
              </p14:nvContentPartPr>
              <p14:xfrm>
                <a:off x="6103833" y="965562"/>
                <a:ext cx="184680" cy="196920"/>
              </p14:xfrm>
            </p:contentPart>
          </mc:Choice>
          <mc:Fallback>
            <p:pic>
              <p:nvPicPr>
                <p:cNvPr id="32" name="Рукописный ввод 31">
                  <a:extLst>
                    <a:ext uri="{FF2B5EF4-FFF2-40B4-BE49-F238E27FC236}">
                      <a16:creationId xmlns:a16="http://schemas.microsoft.com/office/drawing/2014/main" id="{34AE010A-F084-425A-BF14-222BC885CC64}"/>
                    </a:ext>
                  </a:extLst>
                </p:cNvPr>
                <p:cNvPicPr/>
                <p:nvPr/>
              </p:nvPicPr>
              <p:blipFill>
                <a:blip r:embed="rId49"/>
                <a:stretch>
                  <a:fillRect/>
                </a:stretch>
              </p:blipFill>
              <p:spPr>
                <a:xfrm>
                  <a:off x="6094851" y="956562"/>
                  <a:ext cx="202286"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Рукописный ввод 32">
                  <a:extLst>
                    <a:ext uri="{FF2B5EF4-FFF2-40B4-BE49-F238E27FC236}">
                      <a16:creationId xmlns:a16="http://schemas.microsoft.com/office/drawing/2014/main" id="{88066CBC-5323-4029-AC8C-B6BA06372E06}"/>
                    </a:ext>
                  </a:extLst>
                </p14:cNvPr>
                <p14:cNvContentPartPr/>
                <p14:nvPr/>
              </p14:nvContentPartPr>
              <p14:xfrm>
                <a:off x="6070713" y="957642"/>
                <a:ext cx="246240" cy="360"/>
              </p14:xfrm>
            </p:contentPart>
          </mc:Choice>
          <mc:Fallback>
            <p:pic>
              <p:nvPicPr>
                <p:cNvPr id="33" name="Рукописный ввод 32">
                  <a:extLst>
                    <a:ext uri="{FF2B5EF4-FFF2-40B4-BE49-F238E27FC236}">
                      <a16:creationId xmlns:a16="http://schemas.microsoft.com/office/drawing/2014/main" id="{88066CBC-5323-4029-AC8C-B6BA06372E06}"/>
                    </a:ext>
                  </a:extLst>
                </p:cNvPr>
                <p:cNvPicPr/>
                <p:nvPr/>
              </p:nvPicPr>
              <p:blipFill>
                <a:blip r:embed="rId51"/>
                <a:stretch>
                  <a:fillRect/>
                </a:stretch>
              </p:blipFill>
              <p:spPr>
                <a:xfrm>
                  <a:off x="6061713" y="948642"/>
                  <a:ext cx="263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Рукописный ввод 33">
                  <a:extLst>
                    <a:ext uri="{FF2B5EF4-FFF2-40B4-BE49-F238E27FC236}">
                      <a16:creationId xmlns:a16="http://schemas.microsoft.com/office/drawing/2014/main" id="{0AF1EBC5-16F6-4B14-8A7A-C8EFF5AE1493}"/>
                    </a:ext>
                  </a:extLst>
                </p14:cNvPr>
                <p14:cNvContentPartPr/>
                <p14:nvPr/>
              </p14:nvContentPartPr>
              <p14:xfrm>
                <a:off x="6399753" y="945762"/>
                <a:ext cx="22320" cy="217080"/>
              </p14:xfrm>
            </p:contentPart>
          </mc:Choice>
          <mc:Fallback>
            <p:pic>
              <p:nvPicPr>
                <p:cNvPr id="34" name="Рукописный ввод 33">
                  <a:extLst>
                    <a:ext uri="{FF2B5EF4-FFF2-40B4-BE49-F238E27FC236}">
                      <a16:creationId xmlns:a16="http://schemas.microsoft.com/office/drawing/2014/main" id="{0AF1EBC5-16F6-4B14-8A7A-C8EFF5AE1493}"/>
                    </a:ext>
                  </a:extLst>
                </p:cNvPr>
                <p:cNvPicPr/>
                <p:nvPr/>
              </p:nvPicPr>
              <p:blipFill>
                <a:blip r:embed="rId53"/>
                <a:stretch>
                  <a:fillRect/>
                </a:stretch>
              </p:blipFill>
              <p:spPr>
                <a:xfrm>
                  <a:off x="6390753" y="936777"/>
                  <a:ext cx="39960" cy="234691"/>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Рукописный ввод 34">
                  <a:extLst>
                    <a:ext uri="{FF2B5EF4-FFF2-40B4-BE49-F238E27FC236}">
                      <a16:creationId xmlns:a16="http://schemas.microsoft.com/office/drawing/2014/main" id="{74B40293-7C68-4226-95D9-8666E1FD109A}"/>
                    </a:ext>
                  </a:extLst>
                </p14:cNvPr>
                <p14:cNvContentPartPr/>
                <p14:nvPr/>
              </p14:nvContentPartPr>
              <p14:xfrm>
                <a:off x="6377793" y="958722"/>
                <a:ext cx="137520" cy="98280"/>
              </p14:xfrm>
            </p:contentPart>
          </mc:Choice>
          <mc:Fallback>
            <p:pic>
              <p:nvPicPr>
                <p:cNvPr id="35" name="Рукописный ввод 34">
                  <a:extLst>
                    <a:ext uri="{FF2B5EF4-FFF2-40B4-BE49-F238E27FC236}">
                      <a16:creationId xmlns:a16="http://schemas.microsoft.com/office/drawing/2014/main" id="{74B40293-7C68-4226-95D9-8666E1FD109A}"/>
                    </a:ext>
                  </a:extLst>
                </p:cNvPr>
                <p:cNvPicPr/>
                <p:nvPr/>
              </p:nvPicPr>
              <p:blipFill>
                <a:blip r:embed="rId55"/>
                <a:stretch>
                  <a:fillRect/>
                </a:stretch>
              </p:blipFill>
              <p:spPr>
                <a:xfrm>
                  <a:off x="6368793" y="949722"/>
                  <a:ext cx="1551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9" name="Рукописный ввод 38">
                  <a:extLst>
                    <a:ext uri="{FF2B5EF4-FFF2-40B4-BE49-F238E27FC236}">
                      <a16:creationId xmlns:a16="http://schemas.microsoft.com/office/drawing/2014/main" id="{52F8A0AE-4D6F-48F6-8667-EFBAADC078F3}"/>
                    </a:ext>
                  </a:extLst>
                </p14:cNvPr>
                <p14:cNvContentPartPr/>
                <p14:nvPr/>
              </p14:nvContentPartPr>
              <p14:xfrm>
                <a:off x="6521073" y="1072842"/>
                <a:ext cx="117000" cy="81720"/>
              </p14:xfrm>
            </p:contentPart>
          </mc:Choice>
          <mc:Fallback>
            <p:pic>
              <p:nvPicPr>
                <p:cNvPr id="39" name="Рукописный ввод 38">
                  <a:extLst>
                    <a:ext uri="{FF2B5EF4-FFF2-40B4-BE49-F238E27FC236}">
                      <a16:creationId xmlns:a16="http://schemas.microsoft.com/office/drawing/2014/main" id="{52F8A0AE-4D6F-48F6-8667-EFBAADC078F3}"/>
                    </a:ext>
                  </a:extLst>
                </p:cNvPr>
                <p:cNvPicPr/>
                <p:nvPr/>
              </p:nvPicPr>
              <p:blipFill>
                <a:blip r:embed="rId57"/>
                <a:stretch>
                  <a:fillRect/>
                </a:stretch>
              </p:blipFill>
              <p:spPr>
                <a:xfrm>
                  <a:off x="6512073" y="1063842"/>
                  <a:ext cx="1346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Рукописный ввод 39">
                  <a:extLst>
                    <a:ext uri="{FF2B5EF4-FFF2-40B4-BE49-F238E27FC236}">
                      <a16:creationId xmlns:a16="http://schemas.microsoft.com/office/drawing/2014/main" id="{CCC2704F-FD31-45F2-9808-057155BEC408}"/>
                    </a:ext>
                  </a:extLst>
                </p14:cNvPr>
                <p14:cNvContentPartPr/>
                <p14:nvPr/>
              </p14:nvContentPartPr>
              <p14:xfrm>
                <a:off x="6625113" y="1063842"/>
                <a:ext cx="15840" cy="98640"/>
              </p14:xfrm>
            </p:contentPart>
          </mc:Choice>
          <mc:Fallback>
            <p:pic>
              <p:nvPicPr>
                <p:cNvPr id="40" name="Рукописный ввод 39">
                  <a:extLst>
                    <a:ext uri="{FF2B5EF4-FFF2-40B4-BE49-F238E27FC236}">
                      <a16:creationId xmlns:a16="http://schemas.microsoft.com/office/drawing/2014/main" id="{CCC2704F-FD31-45F2-9808-057155BEC408}"/>
                    </a:ext>
                  </a:extLst>
                </p:cNvPr>
                <p:cNvPicPr/>
                <p:nvPr/>
              </p:nvPicPr>
              <p:blipFill>
                <a:blip r:embed="rId59"/>
                <a:stretch>
                  <a:fillRect/>
                </a:stretch>
              </p:blipFill>
              <p:spPr>
                <a:xfrm>
                  <a:off x="6616113" y="1054842"/>
                  <a:ext cx="334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Рукописный ввод 40">
                  <a:extLst>
                    <a:ext uri="{FF2B5EF4-FFF2-40B4-BE49-F238E27FC236}">
                      <a16:creationId xmlns:a16="http://schemas.microsoft.com/office/drawing/2014/main" id="{5950B637-2877-46AC-82BB-32E6C921BFFC}"/>
                    </a:ext>
                  </a:extLst>
                </p14:cNvPr>
                <p14:cNvContentPartPr/>
                <p14:nvPr/>
              </p14:nvContentPartPr>
              <p14:xfrm>
                <a:off x="6697473" y="1058802"/>
                <a:ext cx="77760" cy="95400"/>
              </p14:xfrm>
            </p:contentPart>
          </mc:Choice>
          <mc:Fallback>
            <p:pic>
              <p:nvPicPr>
                <p:cNvPr id="41" name="Рукописный ввод 40">
                  <a:extLst>
                    <a:ext uri="{FF2B5EF4-FFF2-40B4-BE49-F238E27FC236}">
                      <a16:creationId xmlns:a16="http://schemas.microsoft.com/office/drawing/2014/main" id="{5950B637-2877-46AC-82BB-32E6C921BFFC}"/>
                    </a:ext>
                  </a:extLst>
                </p:cNvPr>
                <p:cNvPicPr/>
                <p:nvPr/>
              </p:nvPicPr>
              <p:blipFill>
                <a:blip r:embed="rId61"/>
                <a:stretch>
                  <a:fillRect/>
                </a:stretch>
              </p:blipFill>
              <p:spPr>
                <a:xfrm>
                  <a:off x="6688473" y="1049802"/>
                  <a:ext cx="954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Рукописный ввод 41">
                  <a:extLst>
                    <a:ext uri="{FF2B5EF4-FFF2-40B4-BE49-F238E27FC236}">
                      <a16:creationId xmlns:a16="http://schemas.microsoft.com/office/drawing/2014/main" id="{7728D986-3E26-4F89-BFC3-E44CF8295BFC}"/>
                    </a:ext>
                  </a:extLst>
                </p14:cNvPr>
                <p14:cNvContentPartPr/>
                <p14:nvPr/>
              </p14:nvContentPartPr>
              <p14:xfrm>
                <a:off x="6828873" y="952962"/>
                <a:ext cx="89640" cy="200520"/>
              </p14:xfrm>
            </p:contentPart>
          </mc:Choice>
          <mc:Fallback>
            <p:pic>
              <p:nvPicPr>
                <p:cNvPr id="42" name="Рукописный ввод 41">
                  <a:extLst>
                    <a:ext uri="{FF2B5EF4-FFF2-40B4-BE49-F238E27FC236}">
                      <a16:creationId xmlns:a16="http://schemas.microsoft.com/office/drawing/2014/main" id="{7728D986-3E26-4F89-BFC3-E44CF8295BFC}"/>
                    </a:ext>
                  </a:extLst>
                </p:cNvPr>
                <p:cNvPicPr/>
                <p:nvPr/>
              </p:nvPicPr>
              <p:blipFill>
                <a:blip r:embed="rId63"/>
                <a:stretch>
                  <a:fillRect/>
                </a:stretch>
              </p:blipFill>
              <p:spPr>
                <a:xfrm>
                  <a:off x="6819873" y="943962"/>
                  <a:ext cx="1072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Рукописный ввод 42">
                  <a:extLst>
                    <a:ext uri="{FF2B5EF4-FFF2-40B4-BE49-F238E27FC236}">
                      <a16:creationId xmlns:a16="http://schemas.microsoft.com/office/drawing/2014/main" id="{0AD6CE28-598A-4234-A8B8-FDE75CF7D8B5}"/>
                    </a:ext>
                  </a:extLst>
                </p14:cNvPr>
                <p14:cNvContentPartPr/>
                <p14:nvPr/>
              </p14:nvContentPartPr>
              <p14:xfrm>
                <a:off x="6795393" y="1075722"/>
                <a:ext cx="99000" cy="8280"/>
              </p14:xfrm>
            </p:contentPart>
          </mc:Choice>
          <mc:Fallback>
            <p:pic>
              <p:nvPicPr>
                <p:cNvPr id="43" name="Рукописный ввод 42">
                  <a:extLst>
                    <a:ext uri="{FF2B5EF4-FFF2-40B4-BE49-F238E27FC236}">
                      <a16:creationId xmlns:a16="http://schemas.microsoft.com/office/drawing/2014/main" id="{0AD6CE28-598A-4234-A8B8-FDE75CF7D8B5}"/>
                    </a:ext>
                  </a:extLst>
                </p:cNvPr>
                <p:cNvPicPr/>
                <p:nvPr/>
              </p:nvPicPr>
              <p:blipFill>
                <a:blip r:embed="rId65"/>
                <a:stretch>
                  <a:fillRect/>
                </a:stretch>
              </p:blipFill>
              <p:spPr>
                <a:xfrm>
                  <a:off x="6786393" y="1066722"/>
                  <a:ext cx="116640" cy="25920"/>
                </a:xfrm>
                <a:prstGeom prst="rect">
                  <a:avLst/>
                </a:prstGeom>
              </p:spPr>
            </p:pic>
          </mc:Fallback>
        </mc:AlternateContent>
      </p:grpSp>
      <p:grpSp>
        <p:nvGrpSpPr>
          <p:cNvPr id="68" name="Группа 67">
            <a:extLst>
              <a:ext uri="{FF2B5EF4-FFF2-40B4-BE49-F238E27FC236}">
                <a16:creationId xmlns:a16="http://schemas.microsoft.com/office/drawing/2014/main" id="{3449CA5E-61DF-43DF-AC5C-9C0A377C3EDD}"/>
              </a:ext>
            </a:extLst>
          </p:cNvPr>
          <p:cNvGrpSpPr/>
          <p:nvPr/>
        </p:nvGrpSpPr>
        <p:grpSpPr>
          <a:xfrm>
            <a:off x="3705513" y="1827042"/>
            <a:ext cx="2938320" cy="518040"/>
            <a:chOff x="3705513" y="1827042"/>
            <a:chExt cx="2938320" cy="518040"/>
          </a:xfrm>
        </p:grpSpPr>
        <mc:AlternateContent xmlns:mc="http://schemas.openxmlformats.org/markup-compatibility/2006">
          <mc:Choice xmlns:p14="http://schemas.microsoft.com/office/powerpoint/2010/main" Requires="p14">
            <p:contentPart p14:bwMode="auto" r:id="rId66">
              <p14:nvContentPartPr>
                <p14:cNvPr id="49" name="Рукописный ввод 48">
                  <a:extLst>
                    <a:ext uri="{FF2B5EF4-FFF2-40B4-BE49-F238E27FC236}">
                      <a16:creationId xmlns:a16="http://schemas.microsoft.com/office/drawing/2014/main" id="{74272E00-2ED2-424D-BF09-F48EE0C6C61B}"/>
                    </a:ext>
                  </a:extLst>
                </p14:cNvPr>
                <p14:cNvContentPartPr/>
                <p14:nvPr/>
              </p14:nvContentPartPr>
              <p14:xfrm>
                <a:off x="3719553" y="1903362"/>
                <a:ext cx="360" cy="159120"/>
              </p14:xfrm>
            </p:contentPart>
          </mc:Choice>
          <mc:Fallback>
            <p:pic>
              <p:nvPicPr>
                <p:cNvPr id="49" name="Рукописный ввод 48">
                  <a:extLst>
                    <a:ext uri="{FF2B5EF4-FFF2-40B4-BE49-F238E27FC236}">
                      <a16:creationId xmlns:a16="http://schemas.microsoft.com/office/drawing/2014/main" id="{74272E00-2ED2-424D-BF09-F48EE0C6C61B}"/>
                    </a:ext>
                  </a:extLst>
                </p:cNvPr>
                <p:cNvPicPr/>
                <p:nvPr/>
              </p:nvPicPr>
              <p:blipFill>
                <a:blip r:embed="rId67"/>
                <a:stretch>
                  <a:fillRect/>
                </a:stretch>
              </p:blipFill>
              <p:spPr>
                <a:xfrm>
                  <a:off x="3710553" y="1894362"/>
                  <a:ext cx="1800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0" name="Рукописный ввод 49">
                  <a:extLst>
                    <a:ext uri="{FF2B5EF4-FFF2-40B4-BE49-F238E27FC236}">
                      <a16:creationId xmlns:a16="http://schemas.microsoft.com/office/drawing/2014/main" id="{129ECDD2-3539-41EA-A673-F365BF3B784C}"/>
                    </a:ext>
                  </a:extLst>
                </p14:cNvPr>
                <p14:cNvContentPartPr/>
                <p14:nvPr/>
              </p14:nvContentPartPr>
              <p14:xfrm>
                <a:off x="3720633" y="2107122"/>
                <a:ext cx="10080" cy="138240"/>
              </p14:xfrm>
            </p:contentPart>
          </mc:Choice>
          <mc:Fallback>
            <p:pic>
              <p:nvPicPr>
                <p:cNvPr id="50" name="Рукописный ввод 49">
                  <a:extLst>
                    <a:ext uri="{FF2B5EF4-FFF2-40B4-BE49-F238E27FC236}">
                      <a16:creationId xmlns:a16="http://schemas.microsoft.com/office/drawing/2014/main" id="{129ECDD2-3539-41EA-A673-F365BF3B784C}"/>
                    </a:ext>
                  </a:extLst>
                </p:cNvPr>
                <p:cNvPicPr/>
                <p:nvPr/>
              </p:nvPicPr>
              <p:blipFill>
                <a:blip r:embed="rId69"/>
                <a:stretch>
                  <a:fillRect/>
                </a:stretch>
              </p:blipFill>
              <p:spPr>
                <a:xfrm>
                  <a:off x="3711633" y="2098122"/>
                  <a:ext cx="277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1" name="Рукописный ввод 50">
                  <a:extLst>
                    <a:ext uri="{FF2B5EF4-FFF2-40B4-BE49-F238E27FC236}">
                      <a16:creationId xmlns:a16="http://schemas.microsoft.com/office/drawing/2014/main" id="{DAC845D2-A465-4959-8B8F-7F5B42BD4456}"/>
                    </a:ext>
                  </a:extLst>
                </p14:cNvPr>
                <p14:cNvContentPartPr/>
                <p14:nvPr/>
              </p14:nvContentPartPr>
              <p14:xfrm>
                <a:off x="3735393" y="1889682"/>
                <a:ext cx="349920" cy="14400"/>
              </p14:xfrm>
            </p:contentPart>
          </mc:Choice>
          <mc:Fallback>
            <p:pic>
              <p:nvPicPr>
                <p:cNvPr id="51" name="Рукописный ввод 50">
                  <a:extLst>
                    <a:ext uri="{FF2B5EF4-FFF2-40B4-BE49-F238E27FC236}">
                      <a16:creationId xmlns:a16="http://schemas.microsoft.com/office/drawing/2014/main" id="{DAC845D2-A465-4959-8B8F-7F5B42BD4456}"/>
                    </a:ext>
                  </a:extLst>
                </p:cNvPr>
                <p:cNvPicPr/>
                <p:nvPr/>
              </p:nvPicPr>
              <p:blipFill>
                <a:blip r:embed="rId71"/>
                <a:stretch>
                  <a:fillRect/>
                </a:stretch>
              </p:blipFill>
              <p:spPr>
                <a:xfrm>
                  <a:off x="3726393" y="1880682"/>
                  <a:ext cx="36756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2" name="Рукописный ввод 51">
                  <a:extLst>
                    <a:ext uri="{FF2B5EF4-FFF2-40B4-BE49-F238E27FC236}">
                      <a16:creationId xmlns:a16="http://schemas.microsoft.com/office/drawing/2014/main" id="{EFAD58B1-D9FC-492B-8453-3BB28D440994}"/>
                    </a:ext>
                  </a:extLst>
                </p14:cNvPr>
                <p14:cNvContentPartPr/>
                <p14:nvPr/>
              </p14:nvContentPartPr>
              <p14:xfrm>
                <a:off x="4129953" y="1879242"/>
                <a:ext cx="468000" cy="3960"/>
              </p14:xfrm>
            </p:contentPart>
          </mc:Choice>
          <mc:Fallback>
            <p:pic>
              <p:nvPicPr>
                <p:cNvPr id="52" name="Рукописный ввод 51">
                  <a:extLst>
                    <a:ext uri="{FF2B5EF4-FFF2-40B4-BE49-F238E27FC236}">
                      <a16:creationId xmlns:a16="http://schemas.microsoft.com/office/drawing/2014/main" id="{EFAD58B1-D9FC-492B-8453-3BB28D440994}"/>
                    </a:ext>
                  </a:extLst>
                </p:cNvPr>
                <p:cNvPicPr/>
                <p:nvPr/>
              </p:nvPicPr>
              <p:blipFill>
                <a:blip r:embed="rId73"/>
                <a:stretch>
                  <a:fillRect/>
                </a:stretch>
              </p:blipFill>
              <p:spPr>
                <a:xfrm>
                  <a:off x="4120953" y="1870242"/>
                  <a:ext cx="4856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3" name="Рукописный ввод 52">
                  <a:extLst>
                    <a:ext uri="{FF2B5EF4-FFF2-40B4-BE49-F238E27FC236}">
                      <a16:creationId xmlns:a16="http://schemas.microsoft.com/office/drawing/2014/main" id="{1F3B8A86-3EA8-42B1-B645-019F8C944075}"/>
                    </a:ext>
                  </a:extLst>
                </p14:cNvPr>
                <p14:cNvContentPartPr/>
                <p14:nvPr/>
              </p14:nvContentPartPr>
              <p14:xfrm>
                <a:off x="4863993" y="1844322"/>
                <a:ext cx="386280" cy="18720"/>
              </p14:xfrm>
            </p:contentPart>
          </mc:Choice>
          <mc:Fallback>
            <p:pic>
              <p:nvPicPr>
                <p:cNvPr id="53" name="Рукописный ввод 52">
                  <a:extLst>
                    <a:ext uri="{FF2B5EF4-FFF2-40B4-BE49-F238E27FC236}">
                      <a16:creationId xmlns:a16="http://schemas.microsoft.com/office/drawing/2014/main" id="{1F3B8A86-3EA8-42B1-B645-019F8C944075}"/>
                    </a:ext>
                  </a:extLst>
                </p:cNvPr>
                <p:cNvPicPr/>
                <p:nvPr/>
              </p:nvPicPr>
              <p:blipFill>
                <a:blip r:embed="rId75"/>
                <a:stretch>
                  <a:fillRect/>
                </a:stretch>
              </p:blipFill>
              <p:spPr>
                <a:xfrm>
                  <a:off x="4854993" y="1835492"/>
                  <a:ext cx="403920" cy="36027"/>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4" name="Рукописный ввод 53">
                  <a:extLst>
                    <a:ext uri="{FF2B5EF4-FFF2-40B4-BE49-F238E27FC236}">
                      <a16:creationId xmlns:a16="http://schemas.microsoft.com/office/drawing/2014/main" id="{11E21FE0-397D-4195-8CD2-E3D1E27F6045}"/>
                    </a:ext>
                  </a:extLst>
                </p14:cNvPr>
                <p14:cNvContentPartPr/>
                <p14:nvPr/>
              </p14:nvContentPartPr>
              <p14:xfrm>
                <a:off x="5346393" y="1834242"/>
                <a:ext cx="322920" cy="6480"/>
              </p14:xfrm>
            </p:contentPart>
          </mc:Choice>
          <mc:Fallback>
            <p:pic>
              <p:nvPicPr>
                <p:cNvPr id="54" name="Рукописный ввод 53">
                  <a:extLst>
                    <a:ext uri="{FF2B5EF4-FFF2-40B4-BE49-F238E27FC236}">
                      <a16:creationId xmlns:a16="http://schemas.microsoft.com/office/drawing/2014/main" id="{11E21FE0-397D-4195-8CD2-E3D1E27F6045}"/>
                    </a:ext>
                  </a:extLst>
                </p:cNvPr>
                <p:cNvPicPr/>
                <p:nvPr/>
              </p:nvPicPr>
              <p:blipFill>
                <a:blip r:embed="rId77"/>
                <a:stretch>
                  <a:fillRect/>
                </a:stretch>
              </p:blipFill>
              <p:spPr>
                <a:xfrm>
                  <a:off x="5337403" y="1825242"/>
                  <a:ext cx="34054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5" name="Рукописный ввод 54">
                  <a:extLst>
                    <a:ext uri="{FF2B5EF4-FFF2-40B4-BE49-F238E27FC236}">
                      <a16:creationId xmlns:a16="http://schemas.microsoft.com/office/drawing/2014/main" id="{209871E4-36AF-4370-843A-0D493FC0B42D}"/>
                    </a:ext>
                  </a:extLst>
                </p14:cNvPr>
                <p14:cNvContentPartPr/>
                <p14:nvPr/>
              </p14:nvContentPartPr>
              <p14:xfrm>
                <a:off x="5871273" y="1827042"/>
                <a:ext cx="291240" cy="3600"/>
              </p14:xfrm>
            </p:contentPart>
          </mc:Choice>
          <mc:Fallback>
            <p:pic>
              <p:nvPicPr>
                <p:cNvPr id="55" name="Рукописный ввод 54">
                  <a:extLst>
                    <a:ext uri="{FF2B5EF4-FFF2-40B4-BE49-F238E27FC236}">
                      <a16:creationId xmlns:a16="http://schemas.microsoft.com/office/drawing/2014/main" id="{209871E4-36AF-4370-843A-0D493FC0B42D}"/>
                    </a:ext>
                  </a:extLst>
                </p:cNvPr>
                <p:cNvPicPr/>
                <p:nvPr/>
              </p:nvPicPr>
              <p:blipFill>
                <a:blip r:embed="rId79"/>
                <a:stretch>
                  <a:fillRect/>
                </a:stretch>
              </p:blipFill>
              <p:spPr>
                <a:xfrm>
                  <a:off x="5862284" y="1818042"/>
                  <a:ext cx="308858"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6" name="Рукописный ввод 55">
                  <a:extLst>
                    <a:ext uri="{FF2B5EF4-FFF2-40B4-BE49-F238E27FC236}">
                      <a16:creationId xmlns:a16="http://schemas.microsoft.com/office/drawing/2014/main" id="{495BA436-A30A-41D1-8B7F-5E1798814C48}"/>
                    </a:ext>
                  </a:extLst>
                </p14:cNvPr>
                <p14:cNvContentPartPr/>
                <p14:nvPr/>
              </p14:nvContentPartPr>
              <p14:xfrm>
                <a:off x="6315513" y="1829202"/>
                <a:ext cx="228240" cy="9720"/>
              </p14:xfrm>
            </p:contentPart>
          </mc:Choice>
          <mc:Fallback>
            <p:pic>
              <p:nvPicPr>
                <p:cNvPr id="56" name="Рукописный ввод 55">
                  <a:extLst>
                    <a:ext uri="{FF2B5EF4-FFF2-40B4-BE49-F238E27FC236}">
                      <a16:creationId xmlns:a16="http://schemas.microsoft.com/office/drawing/2014/main" id="{495BA436-A30A-41D1-8B7F-5E1798814C48}"/>
                    </a:ext>
                  </a:extLst>
                </p:cNvPr>
                <p:cNvPicPr/>
                <p:nvPr/>
              </p:nvPicPr>
              <p:blipFill>
                <a:blip r:embed="rId81"/>
                <a:stretch>
                  <a:fillRect/>
                </a:stretch>
              </p:blipFill>
              <p:spPr>
                <a:xfrm>
                  <a:off x="6306499" y="1820202"/>
                  <a:ext cx="245908"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Рукописный ввод 56">
                  <a:extLst>
                    <a:ext uri="{FF2B5EF4-FFF2-40B4-BE49-F238E27FC236}">
                      <a16:creationId xmlns:a16="http://schemas.microsoft.com/office/drawing/2014/main" id="{FEDF950B-3AE6-45E3-892D-F6B1CB3F83EC}"/>
                    </a:ext>
                  </a:extLst>
                </p14:cNvPr>
                <p14:cNvContentPartPr/>
                <p14:nvPr/>
              </p14:nvContentPartPr>
              <p14:xfrm>
                <a:off x="6618993" y="1841442"/>
                <a:ext cx="24840" cy="159480"/>
              </p14:xfrm>
            </p:contentPart>
          </mc:Choice>
          <mc:Fallback>
            <p:pic>
              <p:nvPicPr>
                <p:cNvPr id="57" name="Рукописный ввод 56">
                  <a:extLst>
                    <a:ext uri="{FF2B5EF4-FFF2-40B4-BE49-F238E27FC236}">
                      <a16:creationId xmlns:a16="http://schemas.microsoft.com/office/drawing/2014/main" id="{FEDF950B-3AE6-45E3-892D-F6B1CB3F83EC}"/>
                    </a:ext>
                  </a:extLst>
                </p:cNvPr>
                <p:cNvPicPr/>
                <p:nvPr/>
              </p:nvPicPr>
              <p:blipFill>
                <a:blip r:embed="rId83"/>
                <a:stretch>
                  <a:fillRect/>
                </a:stretch>
              </p:blipFill>
              <p:spPr>
                <a:xfrm>
                  <a:off x="6609993" y="1832442"/>
                  <a:ext cx="4248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8" name="Рукописный ввод 57">
                  <a:extLst>
                    <a:ext uri="{FF2B5EF4-FFF2-40B4-BE49-F238E27FC236}">
                      <a16:creationId xmlns:a16="http://schemas.microsoft.com/office/drawing/2014/main" id="{B32EF435-B219-42ED-AFBE-D2DB6C678EE0}"/>
                    </a:ext>
                  </a:extLst>
                </p14:cNvPr>
                <p14:cNvContentPartPr/>
                <p14:nvPr/>
              </p14:nvContentPartPr>
              <p14:xfrm>
                <a:off x="6577593" y="2044482"/>
                <a:ext cx="45360" cy="201600"/>
              </p14:xfrm>
            </p:contentPart>
          </mc:Choice>
          <mc:Fallback>
            <p:pic>
              <p:nvPicPr>
                <p:cNvPr id="58" name="Рукописный ввод 57">
                  <a:extLst>
                    <a:ext uri="{FF2B5EF4-FFF2-40B4-BE49-F238E27FC236}">
                      <a16:creationId xmlns:a16="http://schemas.microsoft.com/office/drawing/2014/main" id="{B32EF435-B219-42ED-AFBE-D2DB6C678EE0}"/>
                    </a:ext>
                  </a:extLst>
                </p:cNvPr>
                <p:cNvPicPr/>
                <p:nvPr/>
              </p:nvPicPr>
              <p:blipFill>
                <a:blip r:embed="rId85"/>
                <a:stretch>
                  <a:fillRect/>
                </a:stretch>
              </p:blipFill>
              <p:spPr>
                <a:xfrm>
                  <a:off x="6568593" y="2035482"/>
                  <a:ext cx="6300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1" name="Рукописный ввод 60">
                  <a:extLst>
                    <a:ext uri="{FF2B5EF4-FFF2-40B4-BE49-F238E27FC236}">
                      <a16:creationId xmlns:a16="http://schemas.microsoft.com/office/drawing/2014/main" id="{C0D7B873-4906-4202-B68B-AE6433BE1D03}"/>
                    </a:ext>
                  </a:extLst>
                </p14:cNvPr>
                <p14:cNvContentPartPr/>
                <p14:nvPr/>
              </p14:nvContentPartPr>
              <p14:xfrm>
                <a:off x="3705513" y="2235282"/>
                <a:ext cx="261720" cy="84600"/>
              </p14:xfrm>
            </p:contentPart>
          </mc:Choice>
          <mc:Fallback>
            <p:pic>
              <p:nvPicPr>
                <p:cNvPr id="61" name="Рукописный ввод 60">
                  <a:extLst>
                    <a:ext uri="{FF2B5EF4-FFF2-40B4-BE49-F238E27FC236}">
                      <a16:creationId xmlns:a16="http://schemas.microsoft.com/office/drawing/2014/main" id="{C0D7B873-4906-4202-B68B-AE6433BE1D03}"/>
                    </a:ext>
                  </a:extLst>
                </p:cNvPr>
                <p:cNvPicPr/>
                <p:nvPr/>
              </p:nvPicPr>
              <p:blipFill>
                <a:blip r:embed="rId87"/>
                <a:stretch>
                  <a:fillRect/>
                </a:stretch>
              </p:blipFill>
              <p:spPr>
                <a:xfrm>
                  <a:off x="3696513" y="2226282"/>
                  <a:ext cx="27936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2" name="Рукописный ввод 61">
                  <a:extLst>
                    <a:ext uri="{FF2B5EF4-FFF2-40B4-BE49-F238E27FC236}">
                      <a16:creationId xmlns:a16="http://schemas.microsoft.com/office/drawing/2014/main" id="{DF2CA6BB-F0C8-4FCC-9B00-D75422495209}"/>
                    </a:ext>
                  </a:extLst>
                </p14:cNvPr>
                <p14:cNvContentPartPr/>
                <p14:nvPr/>
              </p14:nvContentPartPr>
              <p14:xfrm>
                <a:off x="4089633" y="2325642"/>
                <a:ext cx="348480" cy="19440"/>
              </p14:xfrm>
            </p:contentPart>
          </mc:Choice>
          <mc:Fallback>
            <p:pic>
              <p:nvPicPr>
                <p:cNvPr id="62" name="Рукописный ввод 61">
                  <a:extLst>
                    <a:ext uri="{FF2B5EF4-FFF2-40B4-BE49-F238E27FC236}">
                      <a16:creationId xmlns:a16="http://schemas.microsoft.com/office/drawing/2014/main" id="{DF2CA6BB-F0C8-4FCC-9B00-D75422495209}"/>
                    </a:ext>
                  </a:extLst>
                </p:cNvPr>
                <p:cNvPicPr/>
                <p:nvPr/>
              </p:nvPicPr>
              <p:blipFill>
                <a:blip r:embed="rId89"/>
                <a:stretch>
                  <a:fillRect/>
                </a:stretch>
              </p:blipFill>
              <p:spPr>
                <a:xfrm>
                  <a:off x="4080633" y="2316806"/>
                  <a:ext cx="366120" cy="36759"/>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3" name="Рукописный ввод 62">
                  <a:extLst>
                    <a:ext uri="{FF2B5EF4-FFF2-40B4-BE49-F238E27FC236}">
                      <a16:creationId xmlns:a16="http://schemas.microsoft.com/office/drawing/2014/main" id="{1B77FB29-DD58-40FF-802A-36794F5A257F}"/>
                    </a:ext>
                  </a:extLst>
                </p14:cNvPr>
                <p14:cNvContentPartPr/>
                <p14:nvPr/>
              </p14:nvContentPartPr>
              <p14:xfrm>
                <a:off x="4656993" y="2321682"/>
                <a:ext cx="364320" cy="7560"/>
              </p14:xfrm>
            </p:contentPart>
          </mc:Choice>
          <mc:Fallback>
            <p:pic>
              <p:nvPicPr>
                <p:cNvPr id="63" name="Рукописный ввод 62">
                  <a:extLst>
                    <a:ext uri="{FF2B5EF4-FFF2-40B4-BE49-F238E27FC236}">
                      <a16:creationId xmlns:a16="http://schemas.microsoft.com/office/drawing/2014/main" id="{1B77FB29-DD58-40FF-802A-36794F5A257F}"/>
                    </a:ext>
                  </a:extLst>
                </p:cNvPr>
                <p:cNvPicPr/>
                <p:nvPr/>
              </p:nvPicPr>
              <p:blipFill>
                <a:blip r:embed="rId91"/>
                <a:stretch>
                  <a:fillRect/>
                </a:stretch>
              </p:blipFill>
              <p:spPr>
                <a:xfrm>
                  <a:off x="4647993" y="2313091"/>
                  <a:ext cx="381960" cy="24398"/>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4" name="Рукописный ввод 63">
                  <a:extLst>
                    <a:ext uri="{FF2B5EF4-FFF2-40B4-BE49-F238E27FC236}">
                      <a16:creationId xmlns:a16="http://schemas.microsoft.com/office/drawing/2014/main" id="{702B5C54-52ED-409C-A995-0B7D89B91C7A}"/>
                    </a:ext>
                  </a:extLst>
                </p14:cNvPr>
                <p14:cNvContentPartPr/>
                <p14:nvPr/>
              </p14:nvContentPartPr>
              <p14:xfrm>
                <a:off x="5202753" y="2311602"/>
                <a:ext cx="341280" cy="5040"/>
              </p14:xfrm>
            </p:contentPart>
          </mc:Choice>
          <mc:Fallback>
            <p:pic>
              <p:nvPicPr>
                <p:cNvPr id="64" name="Рукописный ввод 63">
                  <a:extLst>
                    <a:ext uri="{FF2B5EF4-FFF2-40B4-BE49-F238E27FC236}">
                      <a16:creationId xmlns:a16="http://schemas.microsoft.com/office/drawing/2014/main" id="{702B5C54-52ED-409C-A995-0B7D89B91C7A}"/>
                    </a:ext>
                  </a:extLst>
                </p:cNvPr>
                <p:cNvPicPr/>
                <p:nvPr/>
              </p:nvPicPr>
              <p:blipFill>
                <a:blip r:embed="rId93"/>
                <a:stretch>
                  <a:fillRect/>
                </a:stretch>
              </p:blipFill>
              <p:spPr>
                <a:xfrm>
                  <a:off x="5193753" y="2302602"/>
                  <a:ext cx="358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5" name="Рукописный ввод 64">
                  <a:extLst>
                    <a:ext uri="{FF2B5EF4-FFF2-40B4-BE49-F238E27FC236}">
                      <a16:creationId xmlns:a16="http://schemas.microsoft.com/office/drawing/2014/main" id="{2B48BD7D-7A02-45DC-B34F-A372D9435FC5}"/>
                    </a:ext>
                  </a:extLst>
                </p14:cNvPr>
                <p14:cNvContentPartPr/>
                <p14:nvPr/>
              </p14:nvContentPartPr>
              <p14:xfrm>
                <a:off x="5732313" y="2290002"/>
                <a:ext cx="315720" cy="13680"/>
              </p14:xfrm>
            </p:contentPart>
          </mc:Choice>
          <mc:Fallback>
            <p:pic>
              <p:nvPicPr>
                <p:cNvPr id="65" name="Рукописный ввод 64">
                  <a:extLst>
                    <a:ext uri="{FF2B5EF4-FFF2-40B4-BE49-F238E27FC236}">
                      <a16:creationId xmlns:a16="http://schemas.microsoft.com/office/drawing/2014/main" id="{2B48BD7D-7A02-45DC-B34F-A372D9435FC5}"/>
                    </a:ext>
                  </a:extLst>
                </p:cNvPr>
                <p:cNvPicPr/>
                <p:nvPr/>
              </p:nvPicPr>
              <p:blipFill>
                <a:blip r:embed="rId95"/>
                <a:stretch>
                  <a:fillRect/>
                </a:stretch>
              </p:blipFill>
              <p:spPr>
                <a:xfrm>
                  <a:off x="5723313" y="2281002"/>
                  <a:ext cx="3333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6" name="Рукописный ввод 65">
                  <a:extLst>
                    <a:ext uri="{FF2B5EF4-FFF2-40B4-BE49-F238E27FC236}">
                      <a16:creationId xmlns:a16="http://schemas.microsoft.com/office/drawing/2014/main" id="{D1B1CB15-D365-48A3-9AD1-7FF1C0F495F5}"/>
                    </a:ext>
                  </a:extLst>
                </p14:cNvPr>
                <p14:cNvContentPartPr/>
                <p14:nvPr/>
              </p14:nvContentPartPr>
              <p14:xfrm>
                <a:off x="6222993" y="2269482"/>
                <a:ext cx="257400" cy="1080"/>
              </p14:xfrm>
            </p:contentPart>
          </mc:Choice>
          <mc:Fallback>
            <p:pic>
              <p:nvPicPr>
                <p:cNvPr id="66" name="Рукописный ввод 65">
                  <a:extLst>
                    <a:ext uri="{FF2B5EF4-FFF2-40B4-BE49-F238E27FC236}">
                      <a16:creationId xmlns:a16="http://schemas.microsoft.com/office/drawing/2014/main" id="{D1B1CB15-D365-48A3-9AD1-7FF1C0F495F5}"/>
                    </a:ext>
                  </a:extLst>
                </p:cNvPr>
                <p:cNvPicPr/>
                <p:nvPr/>
              </p:nvPicPr>
              <p:blipFill>
                <a:blip r:embed="rId97"/>
                <a:stretch>
                  <a:fillRect/>
                </a:stretch>
              </p:blipFill>
              <p:spPr>
                <a:xfrm>
                  <a:off x="6213980" y="2262732"/>
                  <a:ext cx="275065" cy="1431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7" name="Рукописный ввод 66">
                  <a:extLst>
                    <a:ext uri="{FF2B5EF4-FFF2-40B4-BE49-F238E27FC236}">
                      <a16:creationId xmlns:a16="http://schemas.microsoft.com/office/drawing/2014/main" id="{C0DD1BD9-1E1B-40E8-BC14-38EAB6313999}"/>
                    </a:ext>
                  </a:extLst>
                </p14:cNvPr>
                <p14:cNvContentPartPr/>
                <p14:nvPr/>
              </p14:nvContentPartPr>
              <p14:xfrm>
                <a:off x="6532233" y="2263002"/>
                <a:ext cx="360" cy="360"/>
              </p14:xfrm>
            </p:contentPart>
          </mc:Choice>
          <mc:Fallback>
            <p:pic>
              <p:nvPicPr>
                <p:cNvPr id="67" name="Рукописный ввод 66">
                  <a:extLst>
                    <a:ext uri="{FF2B5EF4-FFF2-40B4-BE49-F238E27FC236}">
                      <a16:creationId xmlns:a16="http://schemas.microsoft.com/office/drawing/2014/main" id="{C0DD1BD9-1E1B-40E8-BC14-38EAB6313999}"/>
                    </a:ext>
                  </a:extLst>
                </p:cNvPr>
                <p:cNvPicPr/>
                <p:nvPr/>
              </p:nvPicPr>
              <p:blipFill>
                <a:blip r:embed="rId99"/>
                <a:stretch>
                  <a:fillRect/>
                </a:stretch>
              </p:blipFill>
              <p:spPr>
                <a:xfrm>
                  <a:off x="6523233" y="2254002"/>
                  <a:ext cx="18000" cy="18000"/>
                </a:xfrm>
                <a:prstGeom prst="rect">
                  <a:avLst/>
                </a:prstGeom>
              </p:spPr>
            </p:pic>
          </mc:Fallback>
        </mc:AlternateContent>
      </p:grpSp>
      <p:grpSp>
        <p:nvGrpSpPr>
          <p:cNvPr id="89" name="Группа 88">
            <a:extLst>
              <a:ext uri="{FF2B5EF4-FFF2-40B4-BE49-F238E27FC236}">
                <a16:creationId xmlns:a16="http://schemas.microsoft.com/office/drawing/2014/main" id="{C3B3D59B-9FC7-45F3-9DEF-6FFA879AFA5C}"/>
              </a:ext>
            </a:extLst>
          </p:cNvPr>
          <p:cNvGrpSpPr/>
          <p:nvPr/>
        </p:nvGrpSpPr>
        <p:grpSpPr>
          <a:xfrm>
            <a:off x="5594793" y="2416722"/>
            <a:ext cx="822240" cy="171360"/>
            <a:chOff x="5594793" y="2416722"/>
            <a:chExt cx="822240" cy="171360"/>
          </a:xfrm>
        </p:grpSpPr>
        <mc:AlternateContent xmlns:mc="http://schemas.openxmlformats.org/markup-compatibility/2006">
          <mc:Choice xmlns:p14="http://schemas.microsoft.com/office/powerpoint/2010/main" Requires="p14">
            <p:contentPart p14:bwMode="auto" r:id="rId100">
              <p14:nvContentPartPr>
                <p14:cNvPr id="69" name="Рукописный ввод 68">
                  <a:extLst>
                    <a:ext uri="{FF2B5EF4-FFF2-40B4-BE49-F238E27FC236}">
                      <a16:creationId xmlns:a16="http://schemas.microsoft.com/office/drawing/2014/main" id="{6B068F4B-7655-4DE3-A4E1-6A0CC068C92F}"/>
                    </a:ext>
                  </a:extLst>
                </p14:cNvPr>
                <p14:cNvContentPartPr/>
                <p14:nvPr/>
              </p14:nvContentPartPr>
              <p14:xfrm>
                <a:off x="5594793" y="2489442"/>
                <a:ext cx="152280" cy="98640"/>
              </p14:xfrm>
            </p:contentPart>
          </mc:Choice>
          <mc:Fallback>
            <p:pic>
              <p:nvPicPr>
                <p:cNvPr id="69" name="Рукописный ввод 68">
                  <a:extLst>
                    <a:ext uri="{FF2B5EF4-FFF2-40B4-BE49-F238E27FC236}">
                      <a16:creationId xmlns:a16="http://schemas.microsoft.com/office/drawing/2014/main" id="{6B068F4B-7655-4DE3-A4E1-6A0CC068C92F}"/>
                    </a:ext>
                  </a:extLst>
                </p:cNvPr>
                <p:cNvPicPr/>
                <p:nvPr/>
              </p:nvPicPr>
              <p:blipFill>
                <a:blip r:embed="rId101"/>
                <a:stretch>
                  <a:fillRect/>
                </a:stretch>
              </p:blipFill>
              <p:spPr>
                <a:xfrm>
                  <a:off x="5585793" y="2480442"/>
                  <a:ext cx="1699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0" name="Рукописный ввод 69">
                  <a:extLst>
                    <a:ext uri="{FF2B5EF4-FFF2-40B4-BE49-F238E27FC236}">
                      <a16:creationId xmlns:a16="http://schemas.microsoft.com/office/drawing/2014/main" id="{F78B65C6-65B3-4943-8CDA-782830A5AD03}"/>
                    </a:ext>
                  </a:extLst>
                </p14:cNvPr>
                <p14:cNvContentPartPr/>
                <p14:nvPr/>
              </p14:nvContentPartPr>
              <p14:xfrm>
                <a:off x="5599473" y="2468562"/>
                <a:ext cx="170280" cy="7200"/>
              </p14:xfrm>
            </p:contentPart>
          </mc:Choice>
          <mc:Fallback>
            <p:pic>
              <p:nvPicPr>
                <p:cNvPr id="70" name="Рукописный ввод 69">
                  <a:extLst>
                    <a:ext uri="{FF2B5EF4-FFF2-40B4-BE49-F238E27FC236}">
                      <a16:creationId xmlns:a16="http://schemas.microsoft.com/office/drawing/2014/main" id="{F78B65C6-65B3-4943-8CDA-782830A5AD03}"/>
                    </a:ext>
                  </a:extLst>
                </p:cNvPr>
                <p:cNvPicPr/>
                <p:nvPr/>
              </p:nvPicPr>
              <p:blipFill>
                <a:blip r:embed="rId103"/>
                <a:stretch>
                  <a:fillRect/>
                </a:stretch>
              </p:blipFill>
              <p:spPr>
                <a:xfrm>
                  <a:off x="5590473" y="2459991"/>
                  <a:ext cx="187920" cy="24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1" name="Рукописный ввод 70">
                  <a:extLst>
                    <a:ext uri="{FF2B5EF4-FFF2-40B4-BE49-F238E27FC236}">
                      <a16:creationId xmlns:a16="http://schemas.microsoft.com/office/drawing/2014/main" id="{9E324F4B-2972-4577-97A1-1770F6BE6C58}"/>
                    </a:ext>
                  </a:extLst>
                </p14:cNvPr>
                <p14:cNvContentPartPr/>
                <p14:nvPr/>
              </p14:nvContentPartPr>
              <p14:xfrm>
                <a:off x="5828433" y="2458842"/>
                <a:ext cx="89280" cy="5040"/>
              </p14:xfrm>
            </p:contentPart>
          </mc:Choice>
          <mc:Fallback>
            <p:pic>
              <p:nvPicPr>
                <p:cNvPr id="71" name="Рукописный ввод 70">
                  <a:extLst>
                    <a:ext uri="{FF2B5EF4-FFF2-40B4-BE49-F238E27FC236}">
                      <a16:creationId xmlns:a16="http://schemas.microsoft.com/office/drawing/2014/main" id="{9E324F4B-2972-4577-97A1-1770F6BE6C58}"/>
                    </a:ext>
                  </a:extLst>
                </p:cNvPr>
                <p:cNvPicPr/>
                <p:nvPr/>
              </p:nvPicPr>
              <p:blipFill>
                <a:blip r:embed="rId105"/>
                <a:stretch>
                  <a:fillRect/>
                </a:stretch>
              </p:blipFill>
              <p:spPr>
                <a:xfrm>
                  <a:off x="5819433" y="2449842"/>
                  <a:ext cx="106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2" name="Рукописный ввод 71">
                  <a:extLst>
                    <a:ext uri="{FF2B5EF4-FFF2-40B4-BE49-F238E27FC236}">
                      <a16:creationId xmlns:a16="http://schemas.microsoft.com/office/drawing/2014/main" id="{42923374-E46F-49AD-83DC-656A64C6298A}"/>
                    </a:ext>
                  </a:extLst>
                </p14:cNvPr>
                <p14:cNvContentPartPr/>
                <p14:nvPr/>
              </p14:nvContentPartPr>
              <p14:xfrm>
                <a:off x="5806473" y="2463522"/>
                <a:ext cx="22680" cy="117720"/>
              </p14:xfrm>
            </p:contentPart>
          </mc:Choice>
          <mc:Fallback>
            <p:pic>
              <p:nvPicPr>
                <p:cNvPr id="72" name="Рукописный ввод 71">
                  <a:extLst>
                    <a:ext uri="{FF2B5EF4-FFF2-40B4-BE49-F238E27FC236}">
                      <a16:creationId xmlns:a16="http://schemas.microsoft.com/office/drawing/2014/main" id="{42923374-E46F-49AD-83DC-656A64C6298A}"/>
                    </a:ext>
                  </a:extLst>
                </p:cNvPr>
                <p:cNvPicPr/>
                <p:nvPr/>
              </p:nvPicPr>
              <p:blipFill>
                <a:blip r:embed="rId107"/>
                <a:stretch>
                  <a:fillRect/>
                </a:stretch>
              </p:blipFill>
              <p:spPr>
                <a:xfrm>
                  <a:off x="5797473" y="2454494"/>
                  <a:ext cx="40320" cy="135414"/>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3" name="Рукописный ввод 72">
                  <a:extLst>
                    <a:ext uri="{FF2B5EF4-FFF2-40B4-BE49-F238E27FC236}">
                      <a16:creationId xmlns:a16="http://schemas.microsoft.com/office/drawing/2014/main" id="{C07BCA5B-27A3-460A-8035-2EE656CA1F47}"/>
                    </a:ext>
                  </a:extLst>
                </p14:cNvPr>
                <p14:cNvContentPartPr/>
                <p14:nvPr/>
              </p14:nvContentPartPr>
              <p14:xfrm>
                <a:off x="5785953" y="2525802"/>
                <a:ext cx="82080" cy="4320"/>
              </p14:xfrm>
            </p:contentPart>
          </mc:Choice>
          <mc:Fallback>
            <p:pic>
              <p:nvPicPr>
                <p:cNvPr id="73" name="Рукописный ввод 72">
                  <a:extLst>
                    <a:ext uri="{FF2B5EF4-FFF2-40B4-BE49-F238E27FC236}">
                      <a16:creationId xmlns:a16="http://schemas.microsoft.com/office/drawing/2014/main" id="{C07BCA5B-27A3-460A-8035-2EE656CA1F47}"/>
                    </a:ext>
                  </a:extLst>
                </p:cNvPr>
                <p:cNvPicPr/>
                <p:nvPr/>
              </p:nvPicPr>
              <p:blipFill>
                <a:blip r:embed="rId109"/>
                <a:stretch>
                  <a:fillRect/>
                </a:stretch>
              </p:blipFill>
              <p:spPr>
                <a:xfrm>
                  <a:off x="5776953" y="2516802"/>
                  <a:ext cx="997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4" name="Рукописный ввод 73">
                  <a:extLst>
                    <a:ext uri="{FF2B5EF4-FFF2-40B4-BE49-F238E27FC236}">
                      <a16:creationId xmlns:a16="http://schemas.microsoft.com/office/drawing/2014/main" id="{E92DB2F8-A6A2-46C3-A20A-0DE9CB4FCCE8}"/>
                    </a:ext>
                  </a:extLst>
                </p14:cNvPr>
                <p14:cNvContentPartPr/>
                <p14:nvPr/>
              </p14:nvContentPartPr>
              <p14:xfrm>
                <a:off x="5890713" y="2515002"/>
                <a:ext cx="91800" cy="62280"/>
              </p14:xfrm>
            </p:contentPart>
          </mc:Choice>
          <mc:Fallback>
            <p:pic>
              <p:nvPicPr>
                <p:cNvPr id="74" name="Рукописный ввод 73">
                  <a:extLst>
                    <a:ext uri="{FF2B5EF4-FFF2-40B4-BE49-F238E27FC236}">
                      <a16:creationId xmlns:a16="http://schemas.microsoft.com/office/drawing/2014/main" id="{E92DB2F8-A6A2-46C3-A20A-0DE9CB4FCCE8}"/>
                    </a:ext>
                  </a:extLst>
                </p:cNvPr>
                <p:cNvPicPr/>
                <p:nvPr/>
              </p:nvPicPr>
              <p:blipFill>
                <a:blip r:embed="rId111"/>
                <a:stretch>
                  <a:fillRect/>
                </a:stretch>
              </p:blipFill>
              <p:spPr>
                <a:xfrm>
                  <a:off x="5881713" y="2506002"/>
                  <a:ext cx="10944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9" name="Рукописный ввод 78">
                  <a:extLst>
                    <a:ext uri="{FF2B5EF4-FFF2-40B4-BE49-F238E27FC236}">
                      <a16:creationId xmlns:a16="http://schemas.microsoft.com/office/drawing/2014/main" id="{70492427-1DD0-4881-95F6-40EB1165A243}"/>
                    </a:ext>
                  </a:extLst>
                </p14:cNvPr>
                <p14:cNvContentPartPr/>
                <p14:nvPr/>
              </p14:nvContentPartPr>
              <p14:xfrm>
                <a:off x="5994753" y="2519322"/>
                <a:ext cx="76320" cy="48960"/>
              </p14:xfrm>
            </p:contentPart>
          </mc:Choice>
          <mc:Fallback>
            <p:pic>
              <p:nvPicPr>
                <p:cNvPr id="79" name="Рукописный ввод 78">
                  <a:extLst>
                    <a:ext uri="{FF2B5EF4-FFF2-40B4-BE49-F238E27FC236}">
                      <a16:creationId xmlns:a16="http://schemas.microsoft.com/office/drawing/2014/main" id="{70492427-1DD0-4881-95F6-40EB1165A243}"/>
                    </a:ext>
                  </a:extLst>
                </p:cNvPr>
                <p:cNvPicPr/>
                <p:nvPr/>
              </p:nvPicPr>
              <p:blipFill>
                <a:blip r:embed="rId113"/>
                <a:stretch>
                  <a:fillRect/>
                </a:stretch>
              </p:blipFill>
              <p:spPr>
                <a:xfrm>
                  <a:off x="5985753" y="2510322"/>
                  <a:ext cx="9396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0" name="Рукописный ввод 79">
                  <a:extLst>
                    <a:ext uri="{FF2B5EF4-FFF2-40B4-BE49-F238E27FC236}">
                      <a16:creationId xmlns:a16="http://schemas.microsoft.com/office/drawing/2014/main" id="{7ED63B71-3A6E-4892-97C0-30EB4FABC547}"/>
                    </a:ext>
                  </a:extLst>
                </p14:cNvPr>
                <p14:cNvContentPartPr/>
                <p14:nvPr/>
              </p14:nvContentPartPr>
              <p14:xfrm>
                <a:off x="6064593" y="2509602"/>
                <a:ext cx="3240" cy="59040"/>
              </p14:xfrm>
            </p:contentPart>
          </mc:Choice>
          <mc:Fallback>
            <p:pic>
              <p:nvPicPr>
                <p:cNvPr id="80" name="Рукописный ввод 79">
                  <a:extLst>
                    <a:ext uri="{FF2B5EF4-FFF2-40B4-BE49-F238E27FC236}">
                      <a16:creationId xmlns:a16="http://schemas.microsoft.com/office/drawing/2014/main" id="{7ED63B71-3A6E-4892-97C0-30EB4FABC547}"/>
                    </a:ext>
                  </a:extLst>
                </p:cNvPr>
                <p:cNvPicPr/>
                <p:nvPr/>
              </p:nvPicPr>
              <p:blipFill>
                <a:blip r:embed="rId115"/>
                <a:stretch>
                  <a:fillRect/>
                </a:stretch>
              </p:blipFill>
              <p:spPr>
                <a:xfrm>
                  <a:off x="6055593" y="2500602"/>
                  <a:ext cx="208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2" name="Рукописный ввод 81">
                  <a:extLst>
                    <a:ext uri="{FF2B5EF4-FFF2-40B4-BE49-F238E27FC236}">
                      <a16:creationId xmlns:a16="http://schemas.microsoft.com/office/drawing/2014/main" id="{8057946F-7F69-4BF2-869E-13AC18088C5C}"/>
                    </a:ext>
                  </a:extLst>
                </p14:cNvPr>
                <p14:cNvContentPartPr/>
                <p14:nvPr/>
              </p14:nvContentPartPr>
              <p14:xfrm>
                <a:off x="6106713" y="2416722"/>
                <a:ext cx="35280" cy="163440"/>
              </p14:xfrm>
            </p:contentPart>
          </mc:Choice>
          <mc:Fallback>
            <p:pic>
              <p:nvPicPr>
                <p:cNvPr id="82" name="Рукописный ввод 81">
                  <a:extLst>
                    <a:ext uri="{FF2B5EF4-FFF2-40B4-BE49-F238E27FC236}">
                      <a16:creationId xmlns:a16="http://schemas.microsoft.com/office/drawing/2014/main" id="{8057946F-7F69-4BF2-869E-13AC18088C5C}"/>
                    </a:ext>
                  </a:extLst>
                </p:cNvPr>
                <p:cNvPicPr/>
                <p:nvPr/>
              </p:nvPicPr>
              <p:blipFill>
                <a:blip r:embed="rId117"/>
                <a:stretch>
                  <a:fillRect/>
                </a:stretch>
              </p:blipFill>
              <p:spPr>
                <a:xfrm>
                  <a:off x="6097620" y="2407722"/>
                  <a:ext cx="53102"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3" name="Рукописный ввод 82">
                  <a:extLst>
                    <a:ext uri="{FF2B5EF4-FFF2-40B4-BE49-F238E27FC236}">
                      <a16:creationId xmlns:a16="http://schemas.microsoft.com/office/drawing/2014/main" id="{1D6EAEE9-CFBD-40C3-BFF5-8C11DA7741A0}"/>
                    </a:ext>
                  </a:extLst>
                </p14:cNvPr>
                <p14:cNvContentPartPr/>
                <p14:nvPr/>
              </p14:nvContentPartPr>
              <p14:xfrm>
                <a:off x="6095193" y="2515722"/>
                <a:ext cx="68400" cy="9000"/>
              </p14:xfrm>
            </p:contentPart>
          </mc:Choice>
          <mc:Fallback>
            <p:pic>
              <p:nvPicPr>
                <p:cNvPr id="83" name="Рукописный ввод 82">
                  <a:extLst>
                    <a:ext uri="{FF2B5EF4-FFF2-40B4-BE49-F238E27FC236}">
                      <a16:creationId xmlns:a16="http://schemas.microsoft.com/office/drawing/2014/main" id="{1D6EAEE9-CFBD-40C3-BFF5-8C11DA7741A0}"/>
                    </a:ext>
                  </a:extLst>
                </p:cNvPr>
                <p:cNvPicPr/>
                <p:nvPr/>
              </p:nvPicPr>
              <p:blipFill>
                <a:blip r:embed="rId119"/>
                <a:stretch>
                  <a:fillRect/>
                </a:stretch>
              </p:blipFill>
              <p:spPr>
                <a:xfrm>
                  <a:off x="6086193" y="2506347"/>
                  <a:ext cx="86040" cy="27375"/>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6" name="Рукописный ввод 85">
                  <a:extLst>
                    <a:ext uri="{FF2B5EF4-FFF2-40B4-BE49-F238E27FC236}">
                      <a16:creationId xmlns:a16="http://schemas.microsoft.com/office/drawing/2014/main" id="{5606812D-77CD-4716-8CBA-0380B3A4E295}"/>
                    </a:ext>
                  </a:extLst>
                </p14:cNvPr>
                <p14:cNvContentPartPr/>
                <p14:nvPr/>
              </p14:nvContentPartPr>
              <p14:xfrm>
                <a:off x="6168273" y="2520402"/>
                <a:ext cx="85680" cy="48960"/>
              </p14:xfrm>
            </p:contentPart>
          </mc:Choice>
          <mc:Fallback>
            <p:pic>
              <p:nvPicPr>
                <p:cNvPr id="86" name="Рукописный ввод 85">
                  <a:extLst>
                    <a:ext uri="{FF2B5EF4-FFF2-40B4-BE49-F238E27FC236}">
                      <a16:creationId xmlns:a16="http://schemas.microsoft.com/office/drawing/2014/main" id="{5606812D-77CD-4716-8CBA-0380B3A4E295}"/>
                    </a:ext>
                  </a:extLst>
                </p:cNvPr>
                <p:cNvPicPr/>
                <p:nvPr/>
              </p:nvPicPr>
              <p:blipFill>
                <a:blip r:embed="rId121"/>
                <a:stretch>
                  <a:fillRect/>
                </a:stretch>
              </p:blipFill>
              <p:spPr>
                <a:xfrm>
                  <a:off x="6159273" y="2511402"/>
                  <a:ext cx="10332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7" name="Рукописный ввод 86">
                  <a:extLst>
                    <a:ext uri="{FF2B5EF4-FFF2-40B4-BE49-F238E27FC236}">
                      <a16:creationId xmlns:a16="http://schemas.microsoft.com/office/drawing/2014/main" id="{9ABD5882-B4E8-4497-9AD2-1B2E10E5ADAD}"/>
                    </a:ext>
                  </a:extLst>
                </p14:cNvPr>
                <p14:cNvContentPartPr/>
                <p14:nvPr/>
              </p14:nvContentPartPr>
              <p14:xfrm>
                <a:off x="6277713" y="2502762"/>
                <a:ext cx="54000" cy="57240"/>
              </p14:xfrm>
            </p:contentPart>
          </mc:Choice>
          <mc:Fallback>
            <p:pic>
              <p:nvPicPr>
                <p:cNvPr id="87" name="Рукописный ввод 86">
                  <a:extLst>
                    <a:ext uri="{FF2B5EF4-FFF2-40B4-BE49-F238E27FC236}">
                      <a16:creationId xmlns:a16="http://schemas.microsoft.com/office/drawing/2014/main" id="{9ABD5882-B4E8-4497-9AD2-1B2E10E5ADAD}"/>
                    </a:ext>
                  </a:extLst>
                </p:cNvPr>
                <p:cNvPicPr/>
                <p:nvPr/>
              </p:nvPicPr>
              <p:blipFill>
                <a:blip r:embed="rId123"/>
                <a:stretch>
                  <a:fillRect/>
                </a:stretch>
              </p:blipFill>
              <p:spPr>
                <a:xfrm>
                  <a:off x="6268713" y="2493762"/>
                  <a:ext cx="7164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8" name="Рукописный ввод 87">
                  <a:extLst>
                    <a:ext uri="{FF2B5EF4-FFF2-40B4-BE49-F238E27FC236}">
                      <a16:creationId xmlns:a16="http://schemas.microsoft.com/office/drawing/2014/main" id="{FDF8C402-72B8-49E2-B63F-EF8035EF5154}"/>
                    </a:ext>
                  </a:extLst>
                </p14:cNvPr>
                <p14:cNvContentPartPr/>
                <p14:nvPr/>
              </p14:nvContentPartPr>
              <p14:xfrm>
                <a:off x="6334233" y="2508882"/>
                <a:ext cx="82800" cy="59400"/>
              </p14:xfrm>
            </p:contentPart>
          </mc:Choice>
          <mc:Fallback>
            <p:pic>
              <p:nvPicPr>
                <p:cNvPr id="88" name="Рукописный ввод 87">
                  <a:extLst>
                    <a:ext uri="{FF2B5EF4-FFF2-40B4-BE49-F238E27FC236}">
                      <a16:creationId xmlns:a16="http://schemas.microsoft.com/office/drawing/2014/main" id="{FDF8C402-72B8-49E2-B63F-EF8035EF5154}"/>
                    </a:ext>
                  </a:extLst>
                </p:cNvPr>
                <p:cNvPicPr/>
                <p:nvPr/>
              </p:nvPicPr>
              <p:blipFill>
                <a:blip r:embed="rId125"/>
                <a:stretch>
                  <a:fillRect/>
                </a:stretch>
              </p:blipFill>
              <p:spPr>
                <a:xfrm>
                  <a:off x="6325233" y="2499882"/>
                  <a:ext cx="100440" cy="77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6">
            <p14:nvContentPartPr>
              <p14:cNvPr id="2" name="Рукописный ввод 1">
                <a:extLst>
                  <a:ext uri="{FF2B5EF4-FFF2-40B4-BE49-F238E27FC236}">
                    <a16:creationId xmlns:a16="http://schemas.microsoft.com/office/drawing/2014/main" id="{1D564A8E-C984-48DC-9818-4BF64784B6BC}"/>
                  </a:ext>
                </a:extLst>
              </p14:cNvPr>
              <p14:cNvContentPartPr/>
              <p14:nvPr/>
            </p14:nvContentPartPr>
            <p14:xfrm>
              <a:off x="7077993" y="789162"/>
              <a:ext cx="598320" cy="243360"/>
            </p14:xfrm>
          </p:contentPart>
        </mc:Choice>
        <mc:Fallback>
          <p:pic>
            <p:nvPicPr>
              <p:cNvPr id="2" name="Рукописный ввод 1">
                <a:extLst>
                  <a:ext uri="{FF2B5EF4-FFF2-40B4-BE49-F238E27FC236}">
                    <a16:creationId xmlns:a16="http://schemas.microsoft.com/office/drawing/2014/main" id="{1D564A8E-C984-48DC-9818-4BF64784B6BC}"/>
                  </a:ext>
                </a:extLst>
              </p:cNvPr>
              <p:cNvPicPr/>
              <p:nvPr/>
            </p:nvPicPr>
            <p:blipFill>
              <a:blip r:embed="rId127"/>
              <a:stretch>
                <a:fillRect/>
              </a:stretch>
            </p:blipFill>
            <p:spPr>
              <a:xfrm>
                <a:off x="7068993" y="780162"/>
                <a:ext cx="615960" cy="261000"/>
              </a:xfrm>
              <a:prstGeom prst="rect">
                <a:avLst/>
              </a:prstGeom>
            </p:spPr>
          </p:pic>
        </mc:Fallback>
      </mc:AlternateContent>
      <p:grpSp>
        <p:nvGrpSpPr>
          <p:cNvPr id="37" name="Группа 36">
            <a:extLst>
              <a:ext uri="{FF2B5EF4-FFF2-40B4-BE49-F238E27FC236}">
                <a16:creationId xmlns:a16="http://schemas.microsoft.com/office/drawing/2014/main" id="{A858A65B-740B-467C-9B90-E46AFB056EA1}"/>
              </a:ext>
            </a:extLst>
          </p:cNvPr>
          <p:cNvGrpSpPr/>
          <p:nvPr/>
        </p:nvGrpSpPr>
        <p:grpSpPr>
          <a:xfrm>
            <a:off x="7617273" y="738402"/>
            <a:ext cx="120240" cy="98640"/>
            <a:chOff x="7617273" y="738402"/>
            <a:chExt cx="120240" cy="98640"/>
          </a:xfrm>
        </p:grpSpPr>
        <mc:AlternateContent xmlns:mc="http://schemas.openxmlformats.org/markup-compatibility/2006">
          <mc:Choice xmlns:p14="http://schemas.microsoft.com/office/powerpoint/2010/main" Requires="p14">
            <p:contentPart p14:bwMode="auto" r:id="rId128">
              <p14:nvContentPartPr>
                <p14:cNvPr id="22" name="Рукописный ввод 21">
                  <a:extLst>
                    <a:ext uri="{FF2B5EF4-FFF2-40B4-BE49-F238E27FC236}">
                      <a16:creationId xmlns:a16="http://schemas.microsoft.com/office/drawing/2014/main" id="{2A3EBF0E-B024-4DBE-A652-988F12757D97}"/>
                    </a:ext>
                  </a:extLst>
                </p14:cNvPr>
                <p14:cNvContentPartPr/>
                <p14:nvPr/>
              </p14:nvContentPartPr>
              <p14:xfrm>
                <a:off x="7617273" y="738402"/>
                <a:ext cx="104040" cy="38160"/>
              </p14:xfrm>
            </p:contentPart>
          </mc:Choice>
          <mc:Fallback>
            <p:pic>
              <p:nvPicPr>
                <p:cNvPr id="22" name="Рукописный ввод 21">
                  <a:extLst>
                    <a:ext uri="{FF2B5EF4-FFF2-40B4-BE49-F238E27FC236}">
                      <a16:creationId xmlns:a16="http://schemas.microsoft.com/office/drawing/2014/main" id="{2A3EBF0E-B024-4DBE-A652-988F12757D97}"/>
                    </a:ext>
                  </a:extLst>
                </p:cNvPr>
                <p:cNvPicPr/>
                <p:nvPr/>
              </p:nvPicPr>
              <p:blipFill>
                <a:blip r:embed="rId129"/>
                <a:stretch>
                  <a:fillRect/>
                </a:stretch>
              </p:blipFill>
              <p:spPr>
                <a:xfrm>
                  <a:off x="7608633" y="729402"/>
                  <a:ext cx="12168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36" name="Рукописный ввод 35">
                  <a:extLst>
                    <a:ext uri="{FF2B5EF4-FFF2-40B4-BE49-F238E27FC236}">
                      <a16:creationId xmlns:a16="http://schemas.microsoft.com/office/drawing/2014/main" id="{AA5A30EB-BDBA-4D3A-806F-016830156101}"/>
                    </a:ext>
                  </a:extLst>
                </p14:cNvPr>
                <p14:cNvContentPartPr/>
                <p14:nvPr/>
              </p14:nvContentPartPr>
              <p14:xfrm>
                <a:off x="7632753" y="792402"/>
                <a:ext cx="104760" cy="44640"/>
              </p14:xfrm>
            </p:contentPart>
          </mc:Choice>
          <mc:Fallback>
            <p:pic>
              <p:nvPicPr>
                <p:cNvPr id="36" name="Рукописный ввод 35">
                  <a:extLst>
                    <a:ext uri="{FF2B5EF4-FFF2-40B4-BE49-F238E27FC236}">
                      <a16:creationId xmlns:a16="http://schemas.microsoft.com/office/drawing/2014/main" id="{AA5A30EB-BDBA-4D3A-806F-016830156101}"/>
                    </a:ext>
                  </a:extLst>
                </p:cNvPr>
                <p:cNvPicPr/>
                <p:nvPr/>
              </p:nvPicPr>
              <p:blipFill>
                <a:blip r:embed="rId131"/>
                <a:stretch>
                  <a:fillRect/>
                </a:stretch>
              </p:blipFill>
              <p:spPr>
                <a:xfrm>
                  <a:off x="7623753" y="783762"/>
                  <a:ext cx="122400" cy="62280"/>
                </a:xfrm>
                <a:prstGeom prst="rect">
                  <a:avLst/>
                </a:prstGeom>
              </p:spPr>
            </p:pic>
          </mc:Fallback>
        </mc:AlternateContent>
      </p:grpSp>
    </p:spTree>
    <p:extLst>
      <p:ext uri="{BB962C8B-B14F-4D97-AF65-F5344CB8AC3E}">
        <p14:creationId xmlns:p14="http://schemas.microsoft.com/office/powerpoint/2010/main" val="40291618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12" name="Группа 11">
            <a:extLst>
              <a:ext uri="{FF2B5EF4-FFF2-40B4-BE49-F238E27FC236}">
                <a16:creationId xmlns:a16="http://schemas.microsoft.com/office/drawing/2014/main" id="{98E687DC-EA64-48AF-BBDF-3FD559A2BFE1}"/>
              </a:ext>
            </a:extLst>
          </p:cNvPr>
          <p:cNvGrpSpPr/>
          <p:nvPr/>
        </p:nvGrpSpPr>
        <p:grpSpPr>
          <a:xfrm>
            <a:off x="3287193" y="1283802"/>
            <a:ext cx="4078440" cy="653400"/>
            <a:chOff x="3287193" y="1283802"/>
            <a:chExt cx="4078440" cy="653400"/>
          </a:xfrm>
        </p:grpSpPr>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7D24A4E8-1E62-44D0-BEA7-332ADD2CAFF5}"/>
                    </a:ext>
                  </a:extLst>
                </p14:cNvPr>
                <p14:cNvContentPartPr/>
                <p14:nvPr/>
              </p14:nvContentPartPr>
              <p14:xfrm>
                <a:off x="3287193" y="1406562"/>
                <a:ext cx="20160" cy="530640"/>
              </p14:xfrm>
            </p:contentPart>
          </mc:Choice>
          <mc:Fallback>
            <p:pic>
              <p:nvPicPr>
                <p:cNvPr id="3" name="Рукописный ввод 2">
                  <a:extLst>
                    <a:ext uri="{FF2B5EF4-FFF2-40B4-BE49-F238E27FC236}">
                      <a16:creationId xmlns:a16="http://schemas.microsoft.com/office/drawing/2014/main" id="{7D24A4E8-1E62-44D0-BEA7-332ADD2CAFF5}"/>
                    </a:ext>
                  </a:extLst>
                </p:cNvPr>
                <p:cNvPicPr/>
                <p:nvPr/>
              </p:nvPicPr>
              <p:blipFill>
                <a:blip r:embed="rId5"/>
                <a:stretch>
                  <a:fillRect/>
                </a:stretch>
              </p:blipFill>
              <p:spPr>
                <a:xfrm>
                  <a:off x="3278193" y="1397562"/>
                  <a:ext cx="3780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Рукописный ввод 3">
                  <a:extLst>
                    <a:ext uri="{FF2B5EF4-FFF2-40B4-BE49-F238E27FC236}">
                      <a16:creationId xmlns:a16="http://schemas.microsoft.com/office/drawing/2014/main" id="{32DC1C33-67FA-4D59-AA77-794347B0CD7C}"/>
                    </a:ext>
                  </a:extLst>
                </p14:cNvPr>
                <p14:cNvContentPartPr/>
                <p14:nvPr/>
              </p14:nvContentPartPr>
              <p14:xfrm>
                <a:off x="3300513" y="1357602"/>
                <a:ext cx="616680" cy="32040"/>
              </p14:xfrm>
            </p:contentPart>
          </mc:Choice>
          <mc:Fallback>
            <p:pic>
              <p:nvPicPr>
                <p:cNvPr id="4" name="Рукописный ввод 3">
                  <a:extLst>
                    <a:ext uri="{FF2B5EF4-FFF2-40B4-BE49-F238E27FC236}">
                      <a16:creationId xmlns:a16="http://schemas.microsoft.com/office/drawing/2014/main" id="{32DC1C33-67FA-4D59-AA77-794347B0CD7C}"/>
                    </a:ext>
                  </a:extLst>
                </p:cNvPr>
                <p:cNvPicPr/>
                <p:nvPr/>
              </p:nvPicPr>
              <p:blipFill>
                <a:blip r:embed="rId7"/>
                <a:stretch>
                  <a:fillRect/>
                </a:stretch>
              </p:blipFill>
              <p:spPr>
                <a:xfrm>
                  <a:off x="3291508" y="1348602"/>
                  <a:ext cx="63433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Рукописный ввод 4">
                  <a:extLst>
                    <a:ext uri="{FF2B5EF4-FFF2-40B4-BE49-F238E27FC236}">
                      <a16:creationId xmlns:a16="http://schemas.microsoft.com/office/drawing/2014/main" id="{861C8AE2-2EB5-4AD9-82CB-EF56575BBF4D}"/>
                    </a:ext>
                  </a:extLst>
                </p14:cNvPr>
                <p14:cNvContentPartPr/>
                <p14:nvPr/>
              </p14:nvContentPartPr>
              <p14:xfrm>
                <a:off x="4053273" y="1343562"/>
                <a:ext cx="477720" cy="3240"/>
              </p14:xfrm>
            </p:contentPart>
          </mc:Choice>
          <mc:Fallback>
            <p:pic>
              <p:nvPicPr>
                <p:cNvPr id="5" name="Рукописный ввод 4">
                  <a:extLst>
                    <a:ext uri="{FF2B5EF4-FFF2-40B4-BE49-F238E27FC236}">
                      <a16:creationId xmlns:a16="http://schemas.microsoft.com/office/drawing/2014/main" id="{861C8AE2-2EB5-4AD9-82CB-EF56575BBF4D}"/>
                    </a:ext>
                  </a:extLst>
                </p:cNvPr>
                <p:cNvPicPr/>
                <p:nvPr/>
              </p:nvPicPr>
              <p:blipFill>
                <a:blip r:embed="rId9"/>
                <a:stretch>
                  <a:fillRect/>
                </a:stretch>
              </p:blipFill>
              <p:spPr>
                <a:xfrm>
                  <a:off x="4044273" y="1334562"/>
                  <a:ext cx="4953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Рукописный ввод 6">
                  <a:extLst>
                    <a:ext uri="{FF2B5EF4-FFF2-40B4-BE49-F238E27FC236}">
                      <a16:creationId xmlns:a16="http://schemas.microsoft.com/office/drawing/2014/main" id="{02D7E50E-C034-4A21-9C1D-1CDE20DE9DFE}"/>
                    </a:ext>
                  </a:extLst>
                </p14:cNvPr>
                <p14:cNvContentPartPr/>
                <p14:nvPr/>
              </p14:nvContentPartPr>
              <p14:xfrm>
                <a:off x="4783713" y="1339242"/>
                <a:ext cx="472680" cy="18360"/>
              </p14:xfrm>
            </p:contentPart>
          </mc:Choice>
          <mc:Fallback>
            <p:pic>
              <p:nvPicPr>
                <p:cNvPr id="7" name="Рукописный ввод 6">
                  <a:extLst>
                    <a:ext uri="{FF2B5EF4-FFF2-40B4-BE49-F238E27FC236}">
                      <a16:creationId xmlns:a16="http://schemas.microsoft.com/office/drawing/2014/main" id="{02D7E50E-C034-4A21-9C1D-1CDE20DE9DFE}"/>
                    </a:ext>
                  </a:extLst>
                </p:cNvPr>
                <p:cNvPicPr/>
                <p:nvPr/>
              </p:nvPicPr>
              <p:blipFill>
                <a:blip r:embed="rId11"/>
                <a:stretch>
                  <a:fillRect/>
                </a:stretch>
              </p:blipFill>
              <p:spPr>
                <a:xfrm>
                  <a:off x="4774713" y="1330242"/>
                  <a:ext cx="49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B392F753-B868-4772-B36B-D5DFB3F90EF7}"/>
                    </a:ext>
                  </a:extLst>
                </p14:cNvPr>
                <p14:cNvContentPartPr/>
                <p14:nvPr/>
              </p14:nvContentPartPr>
              <p14:xfrm>
                <a:off x="5585073" y="1317282"/>
                <a:ext cx="493560" cy="9000"/>
              </p14:xfrm>
            </p:contentPart>
          </mc:Choice>
          <mc:Fallback>
            <p:pic>
              <p:nvPicPr>
                <p:cNvPr id="8" name="Рукописный ввод 7">
                  <a:extLst>
                    <a:ext uri="{FF2B5EF4-FFF2-40B4-BE49-F238E27FC236}">
                      <a16:creationId xmlns:a16="http://schemas.microsoft.com/office/drawing/2014/main" id="{B392F753-B868-4772-B36B-D5DFB3F90EF7}"/>
                    </a:ext>
                  </a:extLst>
                </p:cNvPr>
                <p:cNvPicPr/>
                <p:nvPr/>
              </p:nvPicPr>
              <p:blipFill>
                <a:blip r:embed="rId13"/>
                <a:stretch>
                  <a:fillRect/>
                </a:stretch>
              </p:blipFill>
              <p:spPr>
                <a:xfrm>
                  <a:off x="5576073" y="1308282"/>
                  <a:ext cx="5112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Рукописный ввод 8">
                  <a:extLst>
                    <a:ext uri="{FF2B5EF4-FFF2-40B4-BE49-F238E27FC236}">
                      <a16:creationId xmlns:a16="http://schemas.microsoft.com/office/drawing/2014/main" id="{38829296-DE25-4ED3-997A-F691C10F24FA}"/>
                    </a:ext>
                  </a:extLst>
                </p14:cNvPr>
                <p14:cNvContentPartPr/>
                <p14:nvPr/>
              </p14:nvContentPartPr>
              <p14:xfrm>
                <a:off x="6350793" y="1293522"/>
                <a:ext cx="437400" cy="11520"/>
              </p14:xfrm>
            </p:contentPart>
          </mc:Choice>
          <mc:Fallback>
            <p:pic>
              <p:nvPicPr>
                <p:cNvPr id="9" name="Рукописный ввод 8">
                  <a:extLst>
                    <a:ext uri="{FF2B5EF4-FFF2-40B4-BE49-F238E27FC236}">
                      <a16:creationId xmlns:a16="http://schemas.microsoft.com/office/drawing/2014/main" id="{38829296-DE25-4ED3-997A-F691C10F24FA}"/>
                    </a:ext>
                  </a:extLst>
                </p:cNvPr>
                <p:cNvPicPr/>
                <p:nvPr/>
              </p:nvPicPr>
              <p:blipFill>
                <a:blip r:embed="rId15"/>
                <a:stretch>
                  <a:fillRect/>
                </a:stretch>
              </p:blipFill>
              <p:spPr>
                <a:xfrm>
                  <a:off x="6341793" y="1284522"/>
                  <a:ext cx="45504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Рукописный ввод 9">
                  <a:extLst>
                    <a:ext uri="{FF2B5EF4-FFF2-40B4-BE49-F238E27FC236}">
                      <a16:creationId xmlns:a16="http://schemas.microsoft.com/office/drawing/2014/main" id="{5C0F499E-612F-4132-B0E6-A382683887CE}"/>
                    </a:ext>
                  </a:extLst>
                </p14:cNvPr>
                <p14:cNvContentPartPr/>
                <p14:nvPr/>
              </p14:nvContentPartPr>
              <p14:xfrm>
                <a:off x="7037673" y="1283802"/>
                <a:ext cx="320760" cy="14400"/>
              </p14:xfrm>
            </p:contentPart>
          </mc:Choice>
          <mc:Fallback>
            <p:pic>
              <p:nvPicPr>
                <p:cNvPr id="10" name="Рукописный ввод 9">
                  <a:extLst>
                    <a:ext uri="{FF2B5EF4-FFF2-40B4-BE49-F238E27FC236}">
                      <a16:creationId xmlns:a16="http://schemas.microsoft.com/office/drawing/2014/main" id="{5C0F499E-612F-4132-B0E6-A382683887CE}"/>
                    </a:ext>
                  </a:extLst>
                </p:cNvPr>
                <p:cNvPicPr/>
                <p:nvPr/>
              </p:nvPicPr>
              <p:blipFill>
                <a:blip r:embed="rId17"/>
                <a:stretch>
                  <a:fillRect/>
                </a:stretch>
              </p:blipFill>
              <p:spPr>
                <a:xfrm>
                  <a:off x="7028663" y="1274802"/>
                  <a:ext cx="3384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Рукописный ввод 10">
                  <a:extLst>
                    <a:ext uri="{FF2B5EF4-FFF2-40B4-BE49-F238E27FC236}">
                      <a16:creationId xmlns:a16="http://schemas.microsoft.com/office/drawing/2014/main" id="{26ADC372-BF39-4833-8E2D-E1E269702066}"/>
                    </a:ext>
                  </a:extLst>
                </p14:cNvPr>
                <p14:cNvContentPartPr/>
                <p14:nvPr/>
              </p14:nvContentPartPr>
              <p14:xfrm>
                <a:off x="7284993" y="1298562"/>
                <a:ext cx="80640" cy="330840"/>
              </p14:xfrm>
            </p:contentPart>
          </mc:Choice>
          <mc:Fallback>
            <p:pic>
              <p:nvPicPr>
                <p:cNvPr id="11" name="Рукописный ввод 10">
                  <a:extLst>
                    <a:ext uri="{FF2B5EF4-FFF2-40B4-BE49-F238E27FC236}">
                      <a16:creationId xmlns:a16="http://schemas.microsoft.com/office/drawing/2014/main" id="{26ADC372-BF39-4833-8E2D-E1E269702066}"/>
                    </a:ext>
                  </a:extLst>
                </p:cNvPr>
                <p:cNvPicPr/>
                <p:nvPr/>
              </p:nvPicPr>
              <p:blipFill>
                <a:blip r:embed="rId19"/>
                <a:stretch>
                  <a:fillRect/>
                </a:stretch>
              </p:blipFill>
              <p:spPr>
                <a:xfrm>
                  <a:off x="7276033" y="1289552"/>
                  <a:ext cx="98202" cy="348499"/>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5" name="Рукописный ввод 14">
                <a:extLst>
                  <a:ext uri="{FF2B5EF4-FFF2-40B4-BE49-F238E27FC236}">
                    <a16:creationId xmlns:a16="http://schemas.microsoft.com/office/drawing/2014/main" id="{F769419B-63E8-4A93-974A-FCF607BE29F7}"/>
                  </a:ext>
                </a:extLst>
              </p14:cNvPr>
              <p14:cNvContentPartPr/>
              <p14:nvPr/>
            </p14:nvContentPartPr>
            <p14:xfrm>
              <a:off x="7298313" y="1744602"/>
              <a:ext cx="22320" cy="231480"/>
            </p14:xfrm>
          </p:contentPart>
        </mc:Choice>
        <mc:Fallback>
          <p:pic>
            <p:nvPicPr>
              <p:cNvPr id="15" name="Рукописный ввод 14">
                <a:extLst>
                  <a:ext uri="{FF2B5EF4-FFF2-40B4-BE49-F238E27FC236}">
                    <a16:creationId xmlns:a16="http://schemas.microsoft.com/office/drawing/2014/main" id="{F769419B-63E8-4A93-974A-FCF607BE29F7}"/>
                  </a:ext>
                </a:extLst>
              </p:cNvPr>
              <p:cNvPicPr/>
              <p:nvPr/>
            </p:nvPicPr>
            <p:blipFill>
              <a:blip r:embed="rId21"/>
              <a:stretch>
                <a:fillRect/>
              </a:stretch>
            </p:blipFill>
            <p:spPr>
              <a:xfrm>
                <a:off x="7289165" y="1735602"/>
                <a:ext cx="40249"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Рукописный ввод 15">
                <a:extLst>
                  <a:ext uri="{FF2B5EF4-FFF2-40B4-BE49-F238E27FC236}">
                    <a16:creationId xmlns:a16="http://schemas.microsoft.com/office/drawing/2014/main" id="{42EBEF6D-3935-4431-908E-95C47A400C5B}"/>
                  </a:ext>
                </a:extLst>
              </p14:cNvPr>
              <p14:cNvContentPartPr/>
              <p14:nvPr/>
            </p14:nvContentPartPr>
            <p14:xfrm>
              <a:off x="7292193" y="2138082"/>
              <a:ext cx="30960" cy="254520"/>
            </p14:xfrm>
          </p:contentPart>
        </mc:Choice>
        <mc:Fallback>
          <p:pic>
            <p:nvPicPr>
              <p:cNvPr id="16" name="Рукописный ввод 15">
                <a:extLst>
                  <a:ext uri="{FF2B5EF4-FFF2-40B4-BE49-F238E27FC236}">
                    <a16:creationId xmlns:a16="http://schemas.microsoft.com/office/drawing/2014/main" id="{42EBEF6D-3935-4431-908E-95C47A400C5B}"/>
                  </a:ext>
                </a:extLst>
              </p:cNvPr>
              <p:cNvPicPr/>
              <p:nvPr/>
            </p:nvPicPr>
            <p:blipFill>
              <a:blip r:embed="rId23"/>
              <a:stretch>
                <a:fillRect/>
              </a:stretch>
            </p:blipFill>
            <p:spPr>
              <a:xfrm>
                <a:off x="7283087" y="2129095"/>
                <a:ext cx="48808" cy="272135"/>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Рукописный ввод 16">
                <a:extLst>
                  <a:ext uri="{FF2B5EF4-FFF2-40B4-BE49-F238E27FC236}">
                    <a16:creationId xmlns:a16="http://schemas.microsoft.com/office/drawing/2014/main" id="{D9900ADC-9AD7-4D23-AE1B-A0615E586640}"/>
                  </a:ext>
                </a:extLst>
              </p14:cNvPr>
              <p14:cNvContentPartPr/>
              <p14:nvPr/>
            </p14:nvContentPartPr>
            <p14:xfrm>
              <a:off x="7276353" y="2526162"/>
              <a:ext cx="10440" cy="272520"/>
            </p14:xfrm>
          </p:contentPart>
        </mc:Choice>
        <mc:Fallback>
          <p:pic>
            <p:nvPicPr>
              <p:cNvPr id="17" name="Рукописный ввод 16">
                <a:extLst>
                  <a:ext uri="{FF2B5EF4-FFF2-40B4-BE49-F238E27FC236}">
                    <a16:creationId xmlns:a16="http://schemas.microsoft.com/office/drawing/2014/main" id="{D9900ADC-9AD7-4D23-AE1B-A0615E586640}"/>
                  </a:ext>
                </a:extLst>
              </p:cNvPr>
              <p:cNvPicPr/>
              <p:nvPr/>
            </p:nvPicPr>
            <p:blipFill>
              <a:blip r:embed="rId25"/>
              <a:stretch>
                <a:fillRect/>
              </a:stretch>
            </p:blipFill>
            <p:spPr>
              <a:xfrm>
                <a:off x="7267353" y="2517162"/>
                <a:ext cx="280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Рукописный ввод 17">
                <a:extLst>
                  <a:ext uri="{FF2B5EF4-FFF2-40B4-BE49-F238E27FC236}">
                    <a16:creationId xmlns:a16="http://schemas.microsoft.com/office/drawing/2014/main" id="{3AF81D61-4718-43EF-8DFA-5F4EAFAFF35F}"/>
                  </a:ext>
                </a:extLst>
              </p14:cNvPr>
              <p14:cNvContentPartPr/>
              <p14:nvPr/>
            </p14:nvContentPartPr>
            <p14:xfrm>
              <a:off x="7249713" y="2936202"/>
              <a:ext cx="28440" cy="226800"/>
            </p14:xfrm>
          </p:contentPart>
        </mc:Choice>
        <mc:Fallback>
          <p:pic>
            <p:nvPicPr>
              <p:cNvPr id="18" name="Рукописный ввод 17">
                <a:extLst>
                  <a:ext uri="{FF2B5EF4-FFF2-40B4-BE49-F238E27FC236}">
                    <a16:creationId xmlns:a16="http://schemas.microsoft.com/office/drawing/2014/main" id="{3AF81D61-4718-43EF-8DFA-5F4EAFAFF35F}"/>
                  </a:ext>
                </a:extLst>
              </p:cNvPr>
              <p:cNvPicPr/>
              <p:nvPr/>
            </p:nvPicPr>
            <p:blipFill>
              <a:blip r:embed="rId27"/>
              <a:stretch>
                <a:fillRect/>
              </a:stretch>
            </p:blipFill>
            <p:spPr>
              <a:xfrm>
                <a:off x="7240713" y="2927202"/>
                <a:ext cx="460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Рукописный ввод 18">
                <a:extLst>
                  <a:ext uri="{FF2B5EF4-FFF2-40B4-BE49-F238E27FC236}">
                    <a16:creationId xmlns:a16="http://schemas.microsoft.com/office/drawing/2014/main" id="{5217EE21-B550-45B6-A7D2-656510A428F4}"/>
                  </a:ext>
                </a:extLst>
              </p14:cNvPr>
              <p14:cNvContentPartPr/>
              <p14:nvPr/>
            </p14:nvContentPartPr>
            <p14:xfrm>
              <a:off x="3301233" y="2060322"/>
              <a:ext cx="21600" cy="303120"/>
            </p14:xfrm>
          </p:contentPart>
        </mc:Choice>
        <mc:Fallback>
          <p:pic>
            <p:nvPicPr>
              <p:cNvPr id="19" name="Рукописный ввод 18">
                <a:extLst>
                  <a:ext uri="{FF2B5EF4-FFF2-40B4-BE49-F238E27FC236}">
                    <a16:creationId xmlns:a16="http://schemas.microsoft.com/office/drawing/2014/main" id="{5217EE21-B550-45B6-A7D2-656510A428F4}"/>
                  </a:ext>
                </a:extLst>
              </p:cNvPr>
              <p:cNvPicPr/>
              <p:nvPr/>
            </p:nvPicPr>
            <p:blipFill>
              <a:blip r:embed="rId29"/>
              <a:stretch>
                <a:fillRect/>
              </a:stretch>
            </p:blipFill>
            <p:spPr>
              <a:xfrm>
                <a:off x="3292233" y="2051322"/>
                <a:ext cx="3924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Рукописный ввод 19">
                <a:extLst>
                  <a:ext uri="{FF2B5EF4-FFF2-40B4-BE49-F238E27FC236}">
                    <a16:creationId xmlns:a16="http://schemas.microsoft.com/office/drawing/2014/main" id="{16A68DC5-DA88-4C53-99EF-791984A7AFDB}"/>
                  </a:ext>
                </a:extLst>
              </p14:cNvPr>
              <p14:cNvContentPartPr/>
              <p14:nvPr/>
            </p14:nvContentPartPr>
            <p14:xfrm>
              <a:off x="3345513" y="2514282"/>
              <a:ext cx="4320" cy="275040"/>
            </p14:xfrm>
          </p:contentPart>
        </mc:Choice>
        <mc:Fallback>
          <p:pic>
            <p:nvPicPr>
              <p:cNvPr id="20" name="Рукописный ввод 19">
                <a:extLst>
                  <a:ext uri="{FF2B5EF4-FFF2-40B4-BE49-F238E27FC236}">
                    <a16:creationId xmlns:a16="http://schemas.microsoft.com/office/drawing/2014/main" id="{16A68DC5-DA88-4C53-99EF-791984A7AFDB}"/>
                  </a:ext>
                </a:extLst>
              </p:cNvPr>
              <p:cNvPicPr/>
              <p:nvPr/>
            </p:nvPicPr>
            <p:blipFill>
              <a:blip r:embed="rId31"/>
              <a:stretch>
                <a:fillRect/>
              </a:stretch>
            </p:blipFill>
            <p:spPr>
              <a:xfrm>
                <a:off x="3336513" y="2505282"/>
                <a:ext cx="21960" cy="292680"/>
              </a:xfrm>
              <a:prstGeom prst="rect">
                <a:avLst/>
              </a:prstGeom>
            </p:spPr>
          </p:pic>
        </mc:Fallback>
      </mc:AlternateContent>
      <p:grpSp>
        <p:nvGrpSpPr>
          <p:cNvPr id="31" name="Группа 30">
            <a:extLst>
              <a:ext uri="{FF2B5EF4-FFF2-40B4-BE49-F238E27FC236}">
                <a16:creationId xmlns:a16="http://schemas.microsoft.com/office/drawing/2014/main" id="{3CF85B67-DD1C-45E3-86D7-4A2008A22ABD}"/>
              </a:ext>
            </a:extLst>
          </p:cNvPr>
          <p:cNvGrpSpPr/>
          <p:nvPr/>
        </p:nvGrpSpPr>
        <p:grpSpPr>
          <a:xfrm>
            <a:off x="3369993" y="2927202"/>
            <a:ext cx="1488240" cy="227880"/>
            <a:chOff x="3369993" y="2927202"/>
            <a:chExt cx="1488240" cy="227880"/>
          </a:xfrm>
        </p:grpSpPr>
        <mc:AlternateContent xmlns:mc="http://schemas.openxmlformats.org/markup-compatibility/2006">
          <mc:Choice xmlns:p14="http://schemas.microsoft.com/office/powerpoint/2010/main" Requires="p14">
            <p:contentPart p14:bwMode="auto" r:id="rId32">
              <p14:nvContentPartPr>
                <p14:cNvPr id="21" name="Рукописный ввод 20">
                  <a:extLst>
                    <a:ext uri="{FF2B5EF4-FFF2-40B4-BE49-F238E27FC236}">
                      <a16:creationId xmlns:a16="http://schemas.microsoft.com/office/drawing/2014/main" id="{2F7CE618-03F9-4207-80F6-3CB2DCC2CBB7}"/>
                    </a:ext>
                  </a:extLst>
                </p14:cNvPr>
                <p14:cNvContentPartPr/>
                <p14:nvPr/>
              </p14:nvContentPartPr>
              <p14:xfrm>
                <a:off x="3380793" y="2927202"/>
                <a:ext cx="3960" cy="191880"/>
              </p14:xfrm>
            </p:contentPart>
          </mc:Choice>
          <mc:Fallback>
            <p:pic>
              <p:nvPicPr>
                <p:cNvPr id="21" name="Рукописный ввод 20">
                  <a:extLst>
                    <a:ext uri="{FF2B5EF4-FFF2-40B4-BE49-F238E27FC236}">
                      <a16:creationId xmlns:a16="http://schemas.microsoft.com/office/drawing/2014/main" id="{2F7CE618-03F9-4207-80F6-3CB2DCC2CBB7}"/>
                    </a:ext>
                  </a:extLst>
                </p:cNvPr>
                <p:cNvPicPr/>
                <p:nvPr/>
              </p:nvPicPr>
              <p:blipFill>
                <a:blip r:embed="rId33"/>
                <a:stretch>
                  <a:fillRect/>
                </a:stretch>
              </p:blipFill>
              <p:spPr>
                <a:xfrm>
                  <a:off x="3371793" y="2918202"/>
                  <a:ext cx="216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Рукописный ввод 22">
                  <a:extLst>
                    <a:ext uri="{FF2B5EF4-FFF2-40B4-BE49-F238E27FC236}">
                      <a16:creationId xmlns:a16="http://schemas.microsoft.com/office/drawing/2014/main" id="{9B13D9DA-FA1A-4949-9968-25F949669F04}"/>
                    </a:ext>
                  </a:extLst>
                </p14:cNvPr>
                <p14:cNvContentPartPr/>
                <p14:nvPr/>
              </p14:nvContentPartPr>
              <p14:xfrm>
                <a:off x="3369993" y="3131682"/>
                <a:ext cx="298800" cy="23400"/>
              </p14:xfrm>
            </p:contentPart>
          </mc:Choice>
          <mc:Fallback>
            <p:pic>
              <p:nvPicPr>
                <p:cNvPr id="23" name="Рукописный ввод 22">
                  <a:extLst>
                    <a:ext uri="{FF2B5EF4-FFF2-40B4-BE49-F238E27FC236}">
                      <a16:creationId xmlns:a16="http://schemas.microsoft.com/office/drawing/2014/main" id="{9B13D9DA-FA1A-4949-9968-25F949669F04}"/>
                    </a:ext>
                  </a:extLst>
                </p:cNvPr>
                <p:cNvPicPr/>
                <p:nvPr/>
              </p:nvPicPr>
              <p:blipFill>
                <a:blip r:embed="rId35"/>
                <a:stretch>
                  <a:fillRect/>
                </a:stretch>
              </p:blipFill>
              <p:spPr>
                <a:xfrm>
                  <a:off x="3360982" y="3122682"/>
                  <a:ext cx="316461"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Рукописный ввод 23">
                  <a:extLst>
                    <a:ext uri="{FF2B5EF4-FFF2-40B4-BE49-F238E27FC236}">
                      <a16:creationId xmlns:a16="http://schemas.microsoft.com/office/drawing/2014/main" id="{24AF51DA-CDE3-4604-9FCA-7A1C038F42C5}"/>
                    </a:ext>
                  </a:extLst>
                </p14:cNvPr>
                <p14:cNvContentPartPr/>
                <p14:nvPr/>
              </p14:nvContentPartPr>
              <p14:xfrm>
                <a:off x="3959313" y="3148962"/>
                <a:ext cx="319320" cy="1080"/>
              </p14:xfrm>
            </p:contentPart>
          </mc:Choice>
          <mc:Fallback>
            <p:pic>
              <p:nvPicPr>
                <p:cNvPr id="24" name="Рукописный ввод 23">
                  <a:extLst>
                    <a:ext uri="{FF2B5EF4-FFF2-40B4-BE49-F238E27FC236}">
                      <a16:creationId xmlns:a16="http://schemas.microsoft.com/office/drawing/2014/main" id="{24AF51DA-CDE3-4604-9FCA-7A1C038F42C5}"/>
                    </a:ext>
                  </a:extLst>
                </p:cNvPr>
                <p:cNvPicPr/>
                <p:nvPr/>
              </p:nvPicPr>
              <p:blipFill>
                <a:blip r:embed="rId37"/>
                <a:stretch>
                  <a:fillRect/>
                </a:stretch>
              </p:blipFill>
              <p:spPr>
                <a:xfrm>
                  <a:off x="3950313" y="3135462"/>
                  <a:ext cx="336960" cy="275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Рукописный ввод 24">
                  <a:extLst>
                    <a:ext uri="{FF2B5EF4-FFF2-40B4-BE49-F238E27FC236}">
                      <a16:creationId xmlns:a16="http://schemas.microsoft.com/office/drawing/2014/main" id="{AAA99441-A52D-43E2-A153-B15A11E2F5E2}"/>
                    </a:ext>
                  </a:extLst>
                </p14:cNvPr>
                <p14:cNvContentPartPr/>
                <p14:nvPr/>
              </p14:nvContentPartPr>
              <p14:xfrm>
                <a:off x="4558353" y="3139602"/>
                <a:ext cx="299880" cy="5760"/>
              </p14:xfrm>
            </p:contentPart>
          </mc:Choice>
          <mc:Fallback>
            <p:pic>
              <p:nvPicPr>
                <p:cNvPr id="25" name="Рукописный ввод 24">
                  <a:extLst>
                    <a:ext uri="{FF2B5EF4-FFF2-40B4-BE49-F238E27FC236}">
                      <a16:creationId xmlns:a16="http://schemas.microsoft.com/office/drawing/2014/main" id="{AAA99441-A52D-43E2-A153-B15A11E2F5E2}"/>
                    </a:ext>
                  </a:extLst>
                </p:cNvPr>
                <p:cNvPicPr/>
                <p:nvPr/>
              </p:nvPicPr>
              <p:blipFill>
                <a:blip r:embed="rId39"/>
                <a:stretch>
                  <a:fillRect/>
                </a:stretch>
              </p:blipFill>
              <p:spPr>
                <a:xfrm>
                  <a:off x="4549353" y="3130602"/>
                  <a:ext cx="317520" cy="23400"/>
                </a:xfrm>
                <a:prstGeom prst="rect">
                  <a:avLst/>
                </a:prstGeom>
              </p:spPr>
            </p:pic>
          </mc:Fallback>
        </mc:AlternateContent>
      </p:grpSp>
      <p:grpSp>
        <p:nvGrpSpPr>
          <p:cNvPr id="30" name="Группа 29">
            <a:extLst>
              <a:ext uri="{FF2B5EF4-FFF2-40B4-BE49-F238E27FC236}">
                <a16:creationId xmlns:a16="http://schemas.microsoft.com/office/drawing/2014/main" id="{BA89C6B5-EA6E-42AD-B6F1-744C1F466772}"/>
              </a:ext>
            </a:extLst>
          </p:cNvPr>
          <p:cNvGrpSpPr/>
          <p:nvPr/>
        </p:nvGrpSpPr>
        <p:grpSpPr>
          <a:xfrm>
            <a:off x="5177193" y="3142122"/>
            <a:ext cx="2127240" cy="62640"/>
            <a:chOff x="5177193" y="3142122"/>
            <a:chExt cx="2127240" cy="62640"/>
          </a:xfrm>
        </p:grpSpPr>
        <mc:AlternateContent xmlns:mc="http://schemas.openxmlformats.org/markup-compatibility/2006">
          <mc:Choice xmlns:p14="http://schemas.microsoft.com/office/powerpoint/2010/main" Requires="p14">
            <p:contentPart p14:bwMode="auto" r:id="rId40">
              <p14:nvContentPartPr>
                <p14:cNvPr id="26" name="Рукописный ввод 25">
                  <a:extLst>
                    <a:ext uri="{FF2B5EF4-FFF2-40B4-BE49-F238E27FC236}">
                      <a16:creationId xmlns:a16="http://schemas.microsoft.com/office/drawing/2014/main" id="{7E17CFAF-83EA-487F-BD1F-816750E2337B}"/>
                    </a:ext>
                  </a:extLst>
                </p14:cNvPr>
                <p14:cNvContentPartPr/>
                <p14:nvPr/>
              </p14:nvContentPartPr>
              <p14:xfrm>
                <a:off x="5177193" y="3142122"/>
                <a:ext cx="382680" cy="18360"/>
              </p14:xfrm>
            </p:contentPart>
          </mc:Choice>
          <mc:Fallback>
            <p:pic>
              <p:nvPicPr>
                <p:cNvPr id="26" name="Рукописный ввод 25">
                  <a:extLst>
                    <a:ext uri="{FF2B5EF4-FFF2-40B4-BE49-F238E27FC236}">
                      <a16:creationId xmlns:a16="http://schemas.microsoft.com/office/drawing/2014/main" id="{7E17CFAF-83EA-487F-BD1F-816750E2337B}"/>
                    </a:ext>
                  </a:extLst>
                </p:cNvPr>
                <p:cNvPicPr/>
                <p:nvPr/>
              </p:nvPicPr>
              <p:blipFill>
                <a:blip r:embed="rId41"/>
                <a:stretch>
                  <a:fillRect/>
                </a:stretch>
              </p:blipFill>
              <p:spPr>
                <a:xfrm>
                  <a:off x="5168193" y="3133122"/>
                  <a:ext cx="40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Рукописный ввод 26">
                  <a:extLst>
                    <a:ext uri="{FF2B5EF4-FFF2-40B4-BE49-F238E27FC236}">
                      <a16:creationId xmlns:a16="http://schemas.microsoft.com/office/drawing/2014/main" id="{FEA57B62-FEB9-44E6-89BA-A431728622B2}"/>
                    </a:ext>
                  </a:extLst>
                </p14:cNvPr>
                <p14:cNvContentPartPr/>
                <p14:nvPr/>
              </p14:nvContentPartPr>
              <p14:xfrm>
                <a:off x="5862633" y="3143202"/>
                <a:ext cx="331560" cy="6840"/>
              </p14:xfrm>
            </p:contentPart>
          </mc:Choice>
          <mc:Fallback>
            <p:pic>
              <p:nvPicPr>
                <p:cNvPr id="27" name="Рукописный ввод 26">
                  <a:extLst>
                    <a:ext uri="{FF2B5EF4-FFF2-40B4-BE49-F238E27FC236}">
                      <a16:creationId xmlns:a16="http://schemas.microsoft.com/office/drawing/2014/main" id="{FEA57B62-FEB9-44E6-89BA-A431728622B2}"/>
                    </a:ext>
                  </a:extLst>
                </p:cNvPr>
                <p:cNvPicPr/>
                <p:nvPr/>
              </p:nvPicPr>
              <p:blipFill>
                <a:blip r:embed="rId43"/>
                <a:stretch>
                  <a:fillRect/>
                </a:stretch>
              </p:blipFill>
              <p:spPr>
                <a:xfrm>
                  <a:off x="5853633" y="3134202"/>
                  <a:ext cx="3492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Рукописный ввод 27">
                  <a:extLst>
                    <a:ext uri="{FF2B5EF4-FFF2-40B4-BE49-F238E27FC236}">
                      <a16:creationId xmlns:a16="http://schemas.microsoft.com/office/drawing/2014/main" id="{CC5E92C9-6990-4423-AF66-961D23888F14}"/>
                    </a:ext>
                  </a:extLst>
                </p14:cNvPr>
                <p14:cNvContentPartPr/>
                <p14:nvPr/>
              </p14:nvContentPartPr>
              <p14:xfrm>
                <a:off x="6423873" y="3174162"/>
                <a:ext cx="267120" cy="360"/>
              </p14:xfrm>
            </p:contentPart>
          </mc:Choice>
          <mc:Fallback>
            <p:pic>
              <p:nvPicPr>
                <p:cNvPr id="28" name="Рукописный ввод 27">
                  <a:extLst>
                    <a:ext uri="{FF2B5EF4-FFF2-40B4-BE49-F238E27FC236}">
                      <a16:creationId xmlns:a16="http://schemas.microsoft.com/office/drawing/2014/main" id="{CC5E92C9-6990-4423-AF66-961D23888F14}"/>
                    </a:ext>
                  </a:extLst>
                </p:cNvPr>
                <p:cNvPicPr/>
                <p:nvPr/>
              </p:nvPicPr>
              <p:blipFill>
                <a:blip r:embed="rId45"/>
                <a:stretch>
                  <a:fillRect/>
                </a:stretch>
              </p:blipFill>
              <p:spPr>
                <a:xfrm>
                  <a:off x="6414873" y="3165162"/>
                  <a:ext cx="284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Рукописный ввод 28">
                  <a:extLst>
                    <a:ext uri="{FF2B5EF4-FFF2-40B4-BE49-F238E27FC236}">
                      <a16:creationId xmlns:a16="http://schemas.microsoft.com/office/drawing/2014/main" id="{30522625-2E0B-4078-9226-5BC6A08D07B3}"/>
                    </a:ext>
                  </a:extLst>
                </p14:cNvPr>
                <p14:cNvContentPartPr/>
                <p14:nvPr/>
              </p14:nvContentPartPr>
              <p14:xfrm>
                <a:off x="6942633" y="3192522"/>
                <a:ext cx="361800" cy="12240"/>
              </p14:xfrm>
            </p:contentPart>
          </mc:Choice>
          <mc:Fallback>
            <p:pic>
              <p:nvPicPr>
                <p:cNvPr id="29" name="Рукописный ввод 28">
                  <a:extLst>
                    <a:ext uri="{FF2B5EF4-FFF2-40B4-BE49-F238E27FC236}">
                      <a16:creationId xmlns:a16="http://schemas.microsoft.com/office/drawing/2014/main" id="{30522625-2E0B-4078-9226-5BC6A08D07B3}"/>
                    </a:ext>
                  </a:extLst>
                </p:cNvPr>
                <p:cNvPicPr/>
                <p:nvPr/>
              </p:nvPicPr>
              <p:blipFill>
                <a:blip r:embed="rId47"/>
                <a:stretch>
                  <a:fillRect/>
                </a:stretch>
              </p:blipFill>
              <p:spPr>
                <a:xfrm>
                  <a:off x="6933633" y="3183522"/>
                  <a:ext cx="379440" cy="29880"/>
                </a:xfrm>
                <a:prstGeom prst="rect">
                  <a:avLst/>
                </a:prstGeom>
              </p:spPr>
            </p:pic>
          </mc:Fallback>
        </mc:AlternateContent>
      </p:grpSp>
      <p:grpSp>
        <p:nvGrpSpPr>
          <p:cNvPr id="44" name="Группа 43">
            <a:extLst>
              <a:ext uri="{FF2B5EF4-FFF2-40B4-BE49-F238E27FC236}">
                <a16:creationId xmlns:a16="http://schemas.microsoft.com/office/drawing/2014/main" id="{5F7B5AD5-B64F-468F-A1BF-6D9794E4C0D3}"/>
              </a:ext>
            </a:extLst>
          </p:cNvPr>
          <p:cNvGrpSpPr/>
          <p:nvPr/>
        </p:nvGrpSpPr>
        <p:grpSpPr>
          <a:xfrm>
            <a:off x="6070713" y="945762"/>
            <a:ext cx="847800" cy="217080"/>
            <a:chOff x="6070713" y="945762"/>
            <a:chExt cx="847800" cy="217080"/>
          </a:xfrm>
        </p:grpSpPr>
        <mc:AlternateContent xmlns:mc="http://schemas.openxmlformats.org/markup-compatibility/2006">
          <mc:Choice xmlns:p14="http://schemas.microsoft.com/office/powerpoint/2010/main" Requires="p14">
            <p:contentPart p14:bwMode="auto" r:id="rId48">
              <p14:nvContentPartPr>
                <p14:cNvPr id="32" name="Рукописный ввод 31">
                  <a:extLst>
                    <a:ext uri="{FF2B5EF4-FFF2-40B4-BE49-F238E27FC236}">
                      <a16:creationId xmlns:a16="http://schemas.microsoft.com/office/drawing/2014/main" id="{34AE010A-F084-425A-BF14-222BC885CC64}"/>
                    </a:ext>
                  </a:extLst>
                </p14:cNvPr>
                <p14:cNvContentPartPr/>
                <p14:nvPr/>
              </p14:nvContentPartPr>
              <p14:xfrm>
                <a:off x="6103833" y="965562"/>
                <a:ext cx="184680" cy="196920"/>
              </p14:xfrm>
            </p:contentPart>
          </mc:Choice>
          <mc:Fallback>
            <p:pic>
              <p:nvPicPr>
                <p:cNvPr id="32" name="Рукописный ввод 31">
                  <a:extLst>
                    <a:ext uri="{FF2B5EF4-FFF2-40B4-BE49-F238E27FC236}">
                      <a16:creationId xmlns:a16="http://schemas.microsoft.com/office/drawing/2014/main" id="{34AE010A-F084-425A-BF14-222BC885CC64}"/>
                    </a:ext>
                  </a:extLst>
                </p:cNvPr>
                <p:cNvPicPr/>
                <p:nvPr/>
              </p:nvPicPr>
              <p:blipFill>
                <a:blip r:embed="rId49"/>
                <a:stretch>
                  <a:fillRect/>
                </a:stretch>
              </p:blipFill>
              <p:spPr>
                <a:xfrm>
                  <a:off x="6094851" y="956562"/>
                  <a:ext cx="202286"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Рукописный ввод 32">
                  <a:extLst>
                    <a:ext uri="{FF2B5EF4-FFF2-40B4-BE49-F238E27FC236}">
                      <a16:creationId xmlns:a16="http://schemas.microsoft.com/office/drawing/2014/main" id="{88066CBC-5323-4029-AC8C-B6BA06372E06}"/>
                    </a:ext>
                  </a:extLst>
                </p14:cNvPr>
                <p14:cNvContentPartPr/>
                <p14:nvPr/>
              </p14:nvContentPartPr>
              <p14:xfrm>
                <a:off x="6070713" y="957642"/>
                <a:ext cx="246240" cy="360"/>
              </p14:xfrm>
            </p:contentPart>
          </mc:Choice>
          <mc:Fallback>
            <p:pic>
              <p:nvPicPr>
                <p:cNvPr id="33" name="Рукописный ввод 32">
                  <a:extLst>
                    <a:ext uri="{FF2B5EF4-FFF2-40B4-BE49-F238E27FC236}">
                      <a16:creationId xmlns:a16="http://schemas.microsoft.com/office/drawing/2014/main" id="{88066CBC-5323-4029-AC8C-B6BA06372E06}"/>
                    </a:ext>
                  </a:extLst>
                </p:cNvPr>
                <p:cNvPicPr/>
                <p:nvPr/>
              </p:nvPicPr>
              <p:blipFill>
                <a:blip r:embed="rId51"/>
                <a:stretch>
                  <a:fillRect/>
                </a:stretch>
              </p:blipFill>
              <p:spPr>
                <a:xfrm>
                  <a:off x="6061713" y="948642"/>
                  <a:ext cx="263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Рукописный ввод 33">
                  <a:extLst>
                    <a:ext uri="{FF2B5EF4-FFF2-40B4-BE49-F238E27FC236}">
                      <a16:creationId xmlns:a16="http://schemas.microsoft.com/office/drawing/2014/main" id="{0AF1EBC5-16F6-4B14-8A7A-C8EFF5AE1493}"/>
                    </a:ext>
                  </a:extLst>
                </p14:cNvPr>
                <p14:cNvContentPartPr/>
                <p14:nvPr/>
              </p14:nvContentPartPr>
              <p14:xfrm>
                <a:off x="6399753" y="945762"/>
                <a:ext cx="22320" cy="217080"/>
              </p14:xfrm>
            </p:contentPart>
          </mc:Choice>
          <mc:Fallback>
            <p:pic>
              <p:nvPicPr>
                <p:cNvPr id="34" name="Рукописный ввод 33">
                  <a:extLst>
                    <a:ext uri="{FF2B5EF4-FFF2-40B4-BE49-F238E27FC236}">
                      <a16:creationId xmlns:a16="http://schemas.microsoft.com/office/drawing/2014/main" id="{0AF1EBC5-16F6-4B14-8A7A-C8EFF5AE1493}"/>
                    </a:ext>
                  </a:extLst>
                </p:cNvPr>
                <p:cNvPicPr/>
                <p:nvPr/>
              </p:nvPicPr>
              <p:blipFill>
                <a:blip r:embed="rId53"/>
                <a:stretch>
                  <a:fillRect/>
                </a:stretch>
              </p:blipFill>
              <p:spPr>
                <a:xfrm>
                  <a:off x="6390753" y="936777"/>
                  <a:ext cx="39960" cy="234691"/>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Рукописный ввод 34">
                  <a:extLst>
                    <a:ext uri="{FF2B5EF4-FFF2-40B4-BE49-F238E27FC236}">
                      <a16:creationId xmlns:a16="http://schemas.microsoft.com/office/drawing/2014/main" id="{74B40293-7C68-4226-95D9-8666E1FD109A}"/>
                    </a:ext>
                  </a:extLst>
                </p14:cNvPr>
                <p14:cNvContentPartPr/>
                <p14:nvPr/>
              </p14:nvContentPartPr>
              <p14:xfrm>
                <a:off x="6377793" y="958722"/>
                <a:ext cx="137520" cy="98280"/>
              </p14:xfrm>
            </p:contentPart>
          </mc:Choice>
          <mc:Fallback>
            <p:pic>
              <p:nvPicPr>
                <p:cNvPr id="35" name="Рукописный ввод 34">
                  <a:extLst>
                    <a:ext uri="{FF2B5EF4-FFF2-40B4-BE49-F238E27FC236}">
                      <a16:creationId xmlns:a16="http://schemas.microsoft.com/office/drawing/2014/main" id="{74B40293-7C68-4226-95D9-8666E1FD109A}"/>
                    </a:ext>
                  </a:extLst>
                </p:cNvPr>
                <p:cNvPicPr/>
                <p:nvPr/>
              </p:nvPicPr>
              <p:blipFill>
                <a:blip r:embed="rId55"/>
                <a:stretch>
                  <a:fillRect/>
                </a:stretch>
              </p:blipFill>
              <p:spPr>
                <a:xfrm>
                  <a:off x="6368793" y="949722"/>
                  <a:ext cx="1551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9" name="Рукописный ввод 38">
                  <a:extLst>
                    <a:ext uri="{FF2B5EF4-FFF2-40B4-BE49-F238E27FC236}">
                      <a16:creationId xmlns:a16="http://schemas.microsoft.com/office/drawing/2014/main" id="{52F8A0AE-4D6F-48F6-8667-EFBAADC078F3}"/>
                    </a:ext>
                  </a:extLst>
                </p14:cNvPr>
                <p14:cNvContentPartPr/>
                <p14:nvPr/>
              </p14:nvContentPartPr>
              <p14:xfrm>
                <a:off x="6521073" y="1072842"/>
                <a:ext cx="117000" cy="81720"/>
              </p14:xfrm>
            </p:contentPart>
          </mc:Choice>
          <mc:Fallback>
            <p:pic>
              <p:nvPicPr>
                <p:cNvPr id="39" name="Рукописный ввод 38">
                  <a:extLst>
                    <a:ext uri="{FF2B5EF4-FFF2-40B4-BE49-F238E27FC236}">
                      <a16:creationId xmlns:a16="http://schemas.microsoft.com/office/drawing/2014/main" id="{52F8A0AE-4D6F-48F6-8667-EFBAADC078F3}"/>
                    </a:ext>
                  </a:extLst>
                </p:cNvPr>
                <p:cNvPicPr/>
                <p:nvPr/>
              </p:nvPicPr>
              <p:blipFill>
                <a:blip r:embed="rId57"/>
                <a:stretch>
                  <a:fillRect/>
                </a:stretch>
              </p:blipFill>
              <p:spPr>
                <a:xfrm>
                  <a:off x="6512073" y="1063842"/>
                  <a:ext cx="1346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Рукописный ввод 39">
                  <a:extLst>
                    <a:ext uri="{FF2B5EF4-FFF2-40B4-BE49-F238E27FC236}">
                      <a16:creationId xmlns:a16="http://schemas.microsoft.com/office/drawing/2014/main" id="{CCC2704F-FD31-45F2-9808-057155BEC408}"/>
                    </a:ext>
                  </a:extLst>
                </p14:cNvPr>
                <p14:cNvContentPartPr/>
                <p14:nvPr/>
              </p14:nvContentPartPr>
              <p14:xfrm>
                <a:off x="6625113" y="1063842"/>
                <a:ext cx="15840" cy="98640"/>
              </p14:xfrm>
            </p:contentPart>
          </mc:Choice>
          <mc:Fallback>
            <p:pic>
              <p:nvPicPr>
                <p:cNvPr id="40" name="Рукописный ввод 39">
                  <a:extLst>
                    <a:ext uri="{FF2B5EF4-FFF2-40B4-BE49-F238E27FC236}">
                      <a16:creationId xmlns:a16="http://schemas.microsoft.com/office/drawing/2014/main" id="{CCC2704F-FD31-45F2-9808-057155BEC408}"/>
                    </a:ext>
                  </a:extLst>
                </p:cNvPr>
                <p:cNvPicPr/>
                <p:nvPr/>
              </p:nvPicPr>
              <p:blipFill>
                <a:blip r:embed="rId59"/>
                <a:stretch>
                  <a:fillRect/>
                </a:stretch>
              </p:blipFill>
              <p:spPr>
                <a:xfrm>
                  <a:off x="6616113" y="1054842"/>
                  <a:ext cx="334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Рукописный ввод 40">
                  <a:extLst>
                    <a:ext uri="{FF2B5EF4-FFF2-40B4-BE49-F238E27FC236}">
                      <a16:creationId xmlns:a16="http://schemas.microsoft.com/office/drawing/2014/main" id="{5950B637-2877-46AC-82BB-32E6C921BFFC}"/>
                    </a:ext>
                  </a:extLst>
                </p14:cNvPr>
                <p14:cNvContentPartPr/>
                <p14:nvPr/>
              </p14:nvContentPartPr>
              <p14:xfrm>
                <a:off x="6697473" y="1058802"/>
                <a:ext cx="77760" cy="95400"/>
              </p14:xfrm>
            </p:contentPart>
          </mc:Choice>
          <mc:Fallback>
            <p:pic>
              <p:nvPicPr>
                <p:cNvPr id="41" name="Рукописный ввод 40">
                  <a:extLst>
                    <a:ext uri="{FF2B5EF4-FFF2-40B4-BE49-F238E27FC236}">
                      <a16:creationId xmlns:a16="http://schemas.microsoft.com/office/drawing/2014/main" id="{5950B637-2877-46AC-82BB-32E6C921BFFC}"/>
                    </a:ext>
                  </a:extLst>
                </p:cNvPr>
                <p:cNvPicPr/>
                <p:nvPr/>
              </p:nvPicPr>
              <p:blipFill>
                <a:blip r:embed="rId61"/>
                <a:stretch>
                  <a:fillRect/>
                </a:stretch>
              </p:blipFill>
              <p:spPr>
                <a:xfrm>
                  <a:off x="6688473" y="1049802"/>
                  <a:ext cx="954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Рукописный ввод 41">
                  <a:extLst>
                    <a:ext uri="{FF2B5EF4-FFF2-40B4-BE49-F238E27FC236}">
                      <a16:creationId xmlns:a16="http://schemas.microsoft.com/office/drawing/2014/main" id="{7728D986-3E26-4F89-BFC3-E44CF8295BFC}"/>
                    </a:ext>
                  </a:extLst>
                </p14:cNvPr>
                <p14:cNvContentPartPr/>
                <p14:nvPr/>
              </p14:nvContentPartPr>
              <p14:xfrm>
                <a:off x="6828873" y="952962"/>
                <a:ext cx="89640" cy="200520"/>
              </p14:xfrm>
            </p:contentPart>
          </mc:Choice>
          <mc:Fallback>
            <p:pic>
              <p:nvPicPr>
                <p:cNvPr id="42" name="Рукописный ввод 41">
                  <a:extLst>
                    <a:ext uri="{FF2B5EF4-FFF2-40B4-BE49-F238E27FC236}">
                      <a16:creationId xmlns:a16="http://schemas.microsoft.com/office/drawing/2014/main" id="{7728D986-3E26-4F89-BFC3-E44CF8295BFC}"/>
                    </a:ext>
                  </a:extLst>
                </p:cNvPr>
                <p:cNvPicPr/>
                <p:nvPr/>
              </p:nvPicPr>
              <p:blipFill>
                <a:blip r:embed="rId63"/>
                <a:stretch>
                  <a:fillRect/>
                </a:stretch>
              </p:blipFill>
              <p:spPr>
                <a:xfrm>
                  <a:off x="6819873" y="943962"/>
                  <a:ext cx="1072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Рукописный ввод 42">
                  <a:extLst>
                    <a:ext uri="{FF2B5EF4-FFF2-40B4-BE49-F238E27FC236}">
                      <a16:creationId xmlns:a16="http://schemas.microsoft.com/office/drawing/2014/main" id="{0AD6CE28-598A-4234-A8B8-FDE75CF7D8B5}"/>
                    </a:ext>
                  </a:extLst>
                </p14:cNvPr>
                <p14:cNvContentPartPr/>
                <p14:nvPr/>
              </p14:nvContentPartPr>
              <p14:xfrm>
                <a:off x="6795393" y="1075722"/>
                <a:ext cx="99000" cy="8280"/>
              </p14:xfrm>
            </p:contentPart>
          </mc:Choice>
          <mc:Fallback>
            <p:pic>
              <p:nvPicPr>
                <p:cNvPr id="43" name="Рукописный ввод 42">
                  <a:extLst>
                    <a:ext uri="{FF2B5EF4-FFF2-40B4-BE49-F238E27FC236}">
                      <a16:creationId xmlns:a16="http://schemas.microsoft.com/office/drawing/2014/main" id="{0AD6CE28-598A-4234-A8B8-FDE75CF7D8B5}"/>
                    </a:ext>
                  </a:extLst>
                </p:cNvPr>
                <p:cNvPicPr/>
                <p:nvPr/>
              </p:nvPicPr>
              <p:blipFill>
                <a:blip r:embed="rId65"/>
                <a:stretch>
                  <a:fillRect/>
                </a:stretch>
              </p:blipFill>
              <p:spPr>
                <a:xfrm>
                  <a:off x="6786393" y="1066722"/>
                  <a:ext cx="116640" cy="25920"/>
                </a:xfrm>
                <a:prstGeom prst="rect">
                  <a:avLst/>
                </a:prstGeom>
              </p:spPr>
            </p:pic>
          </mc:Fallback>
        </mc:AlternateContent>
      </p:grpSp>
      <p:grpSp>
        <p:nvGrpSpPr>
          <p:cNvPr id="68" name="Группа 67">
            <a:extLst>
              <a:ext uri="{FF2B5EF4-FFF2-40B4-BE49-F238E27FC236}">
                <a16:creationId xmlns:a16="http://schemas.microsoft.com/office/drawing/2014/main" id="{3449CA5E-61DF-43DF-AC5C-9C0A377C3EDD}"/>
              </a:ext>
            </a:extLst>
          </p:cNvPr>
          <p:cNvGrpSpPr/>
          <p:nvPr/>
        </p:nvGrpSpPr>
        <p:grpSpPr>
          <a:xfrm>
            <a:off x="3705513" y="1827042"/>
            <a:ext cx="2938320" cy="518040"/>
            <a:chOff x="3705513" y="1827042"/>
            <a:chExt cx="2938320" cy="518040"/>
          </a:xfrm>
        </p:grpSpPr>
        <mc:AlternateContent xmlns:mc="http://schemas.openxmlformats.org/markup-compatibility/2006">
          <mc:Choice xmlns:p14="http://schemas.microsoft.com/office/powerpoint/2010/main" Requires="p14">
            <p:contentPart p14:bwMode="auto" r:id="rId66">
              <p14:nvContentPartPr>
                <p14:cNvPr id="49" name="Рукописный ввод 48">
                  <a:extLst>
                    <a:ext uri="{FF2B5EF4-FFF2-40B4-BE49-F238E27FC236}">
                      <a16:creationId xmlns:a16="http://schemas.microsoft.com/office/drawing/2014/main" id="{74272E00-2ED2-424D-BF09-F48EE0C6C61B}"/>
                    </a:ext>
                  </a:extLst>
                </p14:cNvPr>
                <p14:cNvContentPartPr/>
                <p14:nvPr/>
              </p14:nvContentPartPr>
              <p14:xfrm>
                <a:off x="3719553" y="1903362"/>
                <a:ext cx="360" cy="159120"/>
              </p14:xfrm>
            </p:contentPart>
          </mc:Choice>
          <mc:Fallback>
            <p:pic>
              <p:nvPicPr>
                <p:cNvPr id="49" name="Рукописный ввод 48">
                  <a:extLst>
                    <a:ext uri="{FF2B5EF4-FFF2-40B4-BE49-F238E27FC236}">
                      <a16:creationId xmlns:a16="http://schemas.microsoft.com/office/drawing/2014/main" id="{74272E00-2ED2-424D-BF09-F48EE0C6C61B}"/>
                    </a:ext>
                  </a:extLst>
                </p:cNvPr>
                <p:cNvPicPr/>
                <p:nvPr/>
              </p:nvPicPr>
              <p:blipFill>
                <a:blip r:embed="rId67"/>
                <a:stretch>
                  <a:fillRect/>
                </a:stretch>
              </p:blipFill>
              <p:spPr>
                <a:xfrm>
                  <a:off x="3710553" y="1894362"/>
                  <a:ext cx="1800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0" name="Рукописный ввод 49">
                  <a:extLst>
                    <a:ext uri="{FF2B5EF4-FFF2-40B4-BE49-F238E27FC236}">
                      <a16:creationId xmlns:a16="http://schemas.microsoft.com/office/drawing/2014/main" id="{129ECDD2-3539-41EA-A673-F365BF3B784C}"/>
                    </a:ext>
                  </a:extLst>
                </p14:cNvPr>
                <p14:cNvContentPartPr/>
                <p14:nvPr/>
              </p14:nvContentPartPr>
              <p14:xfrm>
                <a:off x="3720633" y="2107122"/>
                <a:ext cx="10080" cy="138240"/>
              </p14:xfrm>
            </p:contentPart>
          </mc:Choice>
          <mc:Fallback>
            <p:pic>
              <p:nvPicPr>
                <p:cNvPr id="50" name="Рукописный ввод 49">
                  <a:extLst>
                    <a:ext uri="{FF2B5EF4-FFF2-40B4-BE49-F238E27FC236}">
                      <a16:creationId xmlns:a16="http://schemas.microsoft.com/office/drawing/2014/main" id="{129ECDD2-3539-41EA-A673-F365BF3B784C}"/>
                    </a:ext>
                  </a:extLst>
                </p:cNvPr>
                <p:cNvPicPr/>
                <p:nvPr/>
              </p:nvPicPr>
              <p:blipFill>
                <a:blip r:embed="rId69"/>
                <a:stretch>
                  <a:fillRect/>
                </a:stretch>
              </p:blipFill>
              <p:spPr>
                <a:xfrm>
                  <a:off x="3711633" y="2098122"/>
                  <a:ext cx="277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1" name="Рукописный ввод 50">
                  <a:extLst>
                    <a:ext uri="{FF2B5EF4-FFF2-40B4-BE49-F238E27FC236}">
                      <a16:creationId xmlns:a16="http://schemas.microsoft.com/office/drawing/2014/main" id="{DAC845D2-A465-4959-8B8F-7F5B42BD4456}"/>
                    </a:ext>
                  </a:extLst>
                </p14:cNvPr>
                <p14:cNvContentPartPr/>
                <p14:nvPr/>
              </p14:nvContentPartPr>
              <p14:xfrm>
                <a:off x="3735393" y="1889682"/>
                <a:ext cx="349920" cy="14400"/>
              </p14:xfrm>
            </p:contentPart>
          </mc:Choice>
          <mc:Fallback>
            <p:pic>
              <p:nvPicPr>
                <p:cNvPr id="51" name="Рукописный ввод 50">
                  <a:extLst>
                    <a:ext uri="{FF2B5EF4-FFF2-40B4-BE49-F238E27FC236}">
                      <a16:creationId xmlns:a16="http://schemas.microsoft.com/office/drawing/2014/main" id="{DAC845D2-A465-4959-8B8F-7F5B42BD4456}"/>
                    </a:ext>
                  </a:extLst>
                </p:cNvPr>
                <p:cNvPicPr/>
                <p:nvPr/>
              </p:nvPicPr>
              <p:blipFill>
                <a:blip r:embed="rId71"/>
                <a:stretch>
                  <a:fillRect/>
                </a:stretch>
              </p:blipFill>
              <p:spPr>
                <a:xfrm>
                  <a:off x="3726393" y="1880682"/>
                  <a:ext cx="36756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2" name="Рукописный ввод 51">
                  <a:extLst>
                    <a:ext uri="{FF2B5EF4-FFF2-40B4-BE49-F238E27FC236}">
                      <a16:creationId xmlns:a16="http://schemas.microsoft.com/office/drawing/2014/main" id="{EFAD58B1-D9FC-492B-8453-3BB28D440994}"/>
                    </a:ext>
                  </a:extLst>
                </p14:cNvPr>
                <p14:cNvContentPartPr/>
                <p14:nvPr/>
              </p14:nvContentPartPr>
              <p14:xfrm>
                <a:off x="4129953" y="1879242"/>
                <a:ext cx="468000" cy="3960"/>
              </p14:xfrm>
            </p:contentPart>
          </mc:Choice>
          <mc:Fallback>
            <p:pic>
              <p:nvPicPr>
                <p:cNvPr id="52" name="Рукописный ввод 51">
                  <a:extLst>
                    <a:ext uri="{FF2B5EF4-FFF2-40B4-BE49-F238E27FC236}">
                      <a16:creationId xmlns:a16="http://schemas.microsoft.com/office/drawing/2014/main" id="{EFAD58B1-D9FC-492B-8453-3BB28D440994}"/>
                    </a:ext>
                  </a:extLst>
                </p:cNvPr>
                <p:cNvPicPr/>
                <p:nvPr/>
              </p:nvPicPr>
              <p:blipFill>
                <a:blip r:embed="rId73"/>
                <a:stretch>
                  <a:fillRect/>
                </a:stretch>
              </p:blipFill>
              <p:spPr>
                <a:xfrm>
                  <a:off x="4120953" y="1870242"/>
                  <a:ext cx="4856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3" name="Рукописный ввод 52">
                  <a:extLst>
                    <a:ext uri="{FF2B5EF4-FFF2-40B4-BE49-F238E27FC236}">
                      <a16:creationId xmlns:a16="http://schemas.microsoft.com/office/drawing/2014/main" id="{1F3B8A86-3EA8-42B1-B645-019F8C944075}"/>
                    </a:ext>
                  </a:extLst>
                </p14:cNvPr>
                <p14:cNvContentPartPr/>
                <p14:nvPr/>
              </p14:nvContentPartPr>
              <p14:xfrm>
                <a:off x="4863993" y="1844322"/>
                <a:ext cx="386280" cy="18720"/>
              </p14:xfrm>
            </p:contentPart>
          </mc:Choice>
          <mc:Fallback>
            <p:pic>
              <p:nvPicPr>
                <p:cNvPr id="53" name="Рукописный ввод 52">
                  <a:extLst>
                    <a:ext uri="{FF2B5EF4-FFF2-40B4-BE49-F238E27FC236}">
                      <a16:creationId xmlns:a16="http://schemas.microsoft.com/office/drawing/2014/main" id="{1F3B8A86-3EA8-42B1-B645-019F8C944075}"/>
                    </a:ext>
                  </a:extLst>
                </p:cNvPr>
                <p:cNvPicPr/>
                <p:nvPr/>
              </p:nvPicPr>
              <p:blipFill>
                <a:blip r:embed="rId75"/>
                <a:stretch>
                  <a:fillRect/>
                </a:stretch>
              </p:blipFill>
              <p:spPr>
                <a:xfrm>
                  <a:off x="4854993" y="1835492"/>
                  <a:ext cx="403920" cy="36027"/>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4" name="Рукописный ввод 53">
                  <a:extLst>
                    <a:ext uri="{FF2B5EF4-FFF2-40B4-BE49-F238E27FC236}">
                      <a16:creationId xmlns:a16="http://schemas.microsoft.com/office/drawing/2014/main" id="{11E21FE0-397D-4195-8CD2-E3D1E27F6045}"/>
                    </a:ext>
                  </a:extLst>
                </p14:cNvPr>
                <p14:cNvContentPartPr/>
                <p14:nvPr/>
              </p14:nvContentPartPr>
              <p14:xfrm>
                <a:off x="5346393" y="1834242"/>
                <a:ext cx="322920" cy="6480"/>
              </p14:xfrm>
            </p:contentPart>
          </mc:Choice>
          <mc:Fallback>
            <p:pic>
              <p:nvPicPr>
                <p:cNvPr id="54" name="Рукописный ввод 53">
                  <a:extLst>
                    <a:ext uri="{FF2B5EF4-FFF2-40B4-BE49-F238E27FC236}">
                      <a16:creationId xmlns:a16="http://schemas.microsoft.com/office/drawing/2014/main" id="{11E21FE0-397D-4195-8CD2-E3D1E27F6045}"/>
                    </a:ext>
                  </a:extLst>
                </p:cNvPr>
                <p:cNvPicPr/>
                <p:nvPr/>
              </p:nvPicPr>
              <p:blipFill>
                <a:blip r:embed="rId77"/>
                <a:stretch>
                  <a:fillRect/>
                </a:stretch>
              </p:blipFill>
              <p:spPr>
                <a:xfrm>
                  <a:off x="5337403" y="1825242"/>
                  <a:ext cx="34054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5" name="Рукописный ввод 54">
                  <a:extLst>
                    <a:ext uri="{FF2B5EF4-FFF2-40B4-BE49-F238E27FC236}">
                      <a16:creationId xmlns:a16="http://schemas.microsoft.com/office/drawing/2014/main" id="{209871E4-36AF-4370-843A-0D493FC0B42D}"/>
                    </a:ext>
                  </a:extLst>
                </p14:cNvPr>
                <p14:cNvContentPartPr/>
                <p14:nvPr/>
              </p14:nvContentPartPr>
              <p14:xfrm>
                <a:off x="5871273" y="1827042"/>
                <a:ext cx="291240" cy="3600"/>
              </p14:xfrm>
            </p:contentPart>
          </mc:Choice>
          <mc:Fallback>
            <p:pic>
              <p:nvPicPr>
                <p:cNvPr id="55" name="Рукописный ввод 54">
                  <a:extLst>
                    <a:ext uri="{FF2B5EF4-FFF2-40B4-BE49-F238E27FC236}">
                      <a16:creationId xmlns:a16="http://schemas.microsoft.com/office/drawing/2014/main" id="{209871E4-36AF-4370-843A-0D493FC0B42D}"/>
                    </a:ext>
                  </a:extLst>
                </p:cNvPr>
                <p:cNvPicPr/>
                <p:nvPr/>
              </p:nvPicPr>
              <p:blipFill>
                <a:blip r:embed="rId79"/>
                <a:stretch>
                  <a:fillRect/>
                </a:stretch>
              </p:blipFill>
              <p:spPr>
                <a:xfrm>
                  <a:off x="5862284" y="1818042"/>
                  <a:ext cx="308858"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6" name="Рукописный ввод 55">
                  <a:extLst>
                    <a:ext uri="{FF2B5EF4-FFF2-40B4-BE49-F238E27FC236}">
                      <a16:creationId xmlns:a16="http://schemas.microsoft.com/office/drawing/2014/main" id="{495BA436-A30A-41D1-8B7F-5E1798814C48}"/>
                    </a:ext>
                  </a:extLst>
                </p14:cNvPr>
                <p14:cNvContentPartPr/>
                <p14:nvPr/>
              </p14:nvContentPartPr>
              <p14:xfrm>
                <a:off x="6315513" y="1829202"/>
                <a:ext cx="228240" cy="9720"/>
              </p14:xfrm>
            </p:contentPart>
          </mc:Choice>
          <mc:Fallback>
            <p:pic>
              <p:nvPicPr>
                <p:cNvPr id="56" name="Рукописный ввод 55">
                  <a:extLst>
                    <a:ext uri="{FF2B5EF4-FFF2-40B4-BE49-F238E27FC236}">
                      <a16:creationId xmlns:a16="http://schemas.microsoft.com/office/drawing/2014/main" id="{495BA436-A30A-41D1-8B7F-5E1798814C48}"/>
                    </a:ext>
                  </a:extLst>
                </p:cNvPr>
                <p:cNvPicPr/>
                <p:nvPr/>
              </p:nvPicPr>
              <p:blipFill>
                <a:blip r:embed="rId81"/>
                <a:stretch>
                  <a:fillRect/>
                </a:stretch>
              </p:blipFill>
              <p:spPr>
                <a:xfrm>
                  <a:off x="6306499" y="1820202"/>
                  <a:ext cx="245908"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Рукописный ввод 56">
                  <a:extLst>
                    <a:ext uri="{FF2B5EF4-FFF2-40B4-BE49-F238E27FC236}">
                      <a16:creationId xmlns:a16="http://schemas.microsoft.com/office/drawing/2014/main" id="{FEDF950B-3AE6-45E3-892D-F6B1CB3F83EC}"/>
                    </a:ext>
                  </a:extLst>
                </p14:cNvPr>
                <p14:cNvContentPartPr/>
                <p14:nvPr/>
              </p14:nvContentPartPr>
              <p14:xfrm>
                <a:off x="6618993" y="1841442"/>
                <a:ext cx="24840" cy="159480"/>
              </p14:xfrm>
            </p:contentPart>
          </mc:Choice>
          <mc:Fallback>
            <p:pic>
              <p:nvPicPr>
                <p:cNvPr id="57" name="Рукописный ввод 56">
                  <a:extLst>
                    <a:ext uri="{FF2B5EF4-FFF2-40B4-BE49-F238E27FC236}">
                      <a16:creationId xmlns:a16="http://schemas.microsoft.com/office/drawing/2014/main" id="{FEDF950B-3AE6-45E3-892D-F6B1CB3F83EC}"/>
                    </a:ext>
                  </a:extLst>
                </p:cNvPr>
                <p:cNvPicPr/>
                <p:nvPr/>
              </p:nvPicPr>
              <p:blipFill>
                <a:blip r:embed="rId83"/>
                <a:stretch>
                  <a:fillRect/>
                </a:stretch>
              </p:blipFill>
              <p:spPr>
                <a:xfrm>
                  <a:off x="6609993" y="1832442"/>
                  <a:ext cx="4248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8" name="Рукописный ввод 57">
                  <a:extLst>
                    <a:ext uri="{FF2B5EF4-FFF2-40B4-BE49-F238E27FC236}">
                      <a16:creationId xmlns:a16="http://schemas.microsoft.com/office/drawing/2014/main" id="{B32EF435-B219-42ED-AFBE-D2DB6C678EE0}"/>
                    </a:ext>
                  </a:extLst>
                </p14:cNvPr>
                <p14:cNvContentPartPr/>
                <p14:nvPr/>
              </p14:nvContentPartPr>
              <p14:xfrm>
                <a:off x="6577593" y="2044482"/>
                <a:ext cx="45360" cy="201600"/>
              </p14:xfrm>
            </p:contentPart>
          </mc:Choice>
          <mc:Fallback>
            <p:pic>
              <p:nvPicPr>
                <p:cNvPr id="58" name="Рукописный ввод 57">
                  <a:extLst>
                    <a:ext uri="{FF2B5EF4-FFF2-40B4-BE49-F238E27FC236}">
                      <a16:creationId xmlns:a16="http://schemas.microsoft.com/office/drawing/2014/main" id="{B32EF435-B219-42ED-AFBE-D2DB6C678EE0}"/>
                    </a:ext>
                  </a:extLst>
                </p:cNvPr>
                <p:cNvPicPr/>
                <p:nvPr/>
              </p:nvPicPr>
              <p:blipFill>
                <a:blip r:embed="rId85"/>
                <a:stretch>
                  <a:fillRect/>
                </a:stretch>
              </p:blipFill>
              <p:spPr>
                <a:xfrm>
                  <a:off x="6568593" y="2035482"/>
                  <a:ext cx="6300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1" name="Рукописный ввод 60">
                  <a:extLst>
                    <a:ext uri="{FF2B5EF4-FFF2-40B4-BE49-F238E27FC236}">
                      <a16:creationId xmlns:a16="http://schemas.microsoft.com/office/drawing/2014/main" id="{C0D7B873-4906-4202-B68B-AE6433BE1D03}"/>
                    </a:ext>
                  </a:extLst>
                </p14:cNvPr>
                <p14:cNvContentPartPr/>
                <p14:nvPr/>
              </p14:nvContentPartPr>
              <p14:xfrm>
                <a:off x="3705513" y="2235282"/>
                <a:ext cx="261720" cy="84600"/>
              </p14:xfrm>
            </p:contentPart>
          </mc:Choice>
          <mc:Fallback>
            <p:pic>
              <p:nvPicPr>
                <p:cNvPr id="61" name="Рукописный ввод 60">
                  <a:extLst>
                    <a:ext uri="{FF2B5EF4-FFF2-40B4-BE49-F238E27FC236}">
                      <a16:creationId xmlns:a16="http://schemas.microsoft.com/office/drawing/2014/main" id="{C0D7B873-4906-4202-B68B-AE6433BE1D03}"/>
                    </a:ext>
                  </a:extLst>
                </p:cNvPr>
                <p:cNvPicPr/>
                <p:nvPr/>
              </p:nvPicPr>
              <p:blipFill>
                <a:blip r:embed="rId87"/>
                <a:stretch>
                  <a:fillRect/>
                </a:stretch>
              </p:blipFill>
              <p:spPr>
                <a:xfrm>
                  <a:off x="3696513" y="2226282"/>
                  <a:ext cx="27936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2" name="Рукописный ввод 61">
                  <a:extLst>
                    <a:ext uri="{FF2B5EF4-FFF2-40B4-BE49-F238E27FC236}">
                      <a16:creationId xmlns:a16="http://schemas.microsoft.com/office/drawing/2014/main" id="{DF2CA6BB-F0C8-4FCC-9B00-D75422495209}"/>
                    </a:ext>
                  </a:extLst>
                </p14:cNvPr>
                <p14:cNvContentPartPr/>
                <p14:nvPr/>
              </p14:nvContentPartPr>
              <p14:xfrm>
                <a:off x="4089633" y="2325642"/>
                <a:ext cx="348480" cy="19440"/>
              </p14:xfrm>
            </p:contentPart>
          </mc:Choice>
          <mc:Fallback>
            <p:pic>
              <p:nvPicPr>
                <p:cNvPr id="62" name="Рукописный ввод 61">
                  <a:extLst>
                    <a:ext uri="{FF2B5EF4-FFF2-40B4-BE49-F238E27FC236}">
                      <a16:creationId xmlns:a16="http://schemas.microsoft.com/office/drawing/2014/main" id="{DF2CA6BB-F0C8-4FCC-9B00-D75422495209}"/>
                    </a:ext>
                  </a:extLst>
                </p:cNvPr>
                <p:cNvPicPr/>
                <p:nvPr/>
              </p:nvPicPr>
              <p:blipFill>
                <a:blip r:embed="rId89"/>
                <a:stretch>
                  <a:fillRect/>
                </a:stretch>
              </p:blipFill>
              <p:spPr>
                <a:xfrm>
                  <a:off x="4080633" y="2316806"/>
                  <a:ext cx="366120" cy="36759"/>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3" name="Рукописный ввод 62">
                  <a:extLst>
                    <a:ext uri="{FF2B5EF4-FFF2-40B4-BE49-F238E27FC236}">
                      <a16:creationId xmlns:a16="http://schemas.microsoft.com/office/drawing/2014/main" id="{1B77FB29-DD58-40FF-802A-36794F5A257F}"/>
                    </a:ext>
                  </a:extLst>
                </p14:cNvPr>
                <p14:cNvContentPartPr/>
                <p14:nvPr/>
              </p14:nvContentPartPr>
              <p14:xfrm>
                <a:off x="4656993" y="2321682"/>
                <a:ext cx="364320" cy="7560"/>
              </p14:xfrm>
            </p:contentPart>
          </mc:Choice>
          <mc:Fallback>
            <p:pic>
              <p:nvPicPr>
                <p:cNvPr id="63" name="Рукописный ввод 62">
                  <a:extLst>
                    <a:ext uri="{FF2B5EF4-FFF2-40B4-BE49-F238E27FC236}">
                      <a16:creationId xmlns:a16="http://schemas.microsoft.com/office/drawing/2014/main" id="{1B77FB29-DD58-40FF-802A-36794F5A257F}"/>
                    </a:ext>
                  </a:extLst>
                </p:cNvPr>
                <p:cNvPicPr/>
                <p:nvPr/>
              </p:nvPicPr>
              <p:blipFill>
                <a:blip r:embed="rId91"/>
                <a:stretch>
                  <a:fillRect/>
                </a:stretch>
              </p:blipFill>
              <p:spPr>
                <a:xfrm>
                  <a:off x="4647993" y="2313091"/>
                  <a:ext cx="381960" cy="24398"/>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4" name="Рукописный ввод 63">
                  <a:extLst>
                    <a:ext uri="{FF2B5EF4-FFF2-40B4-BE49-F238E27FC236}">
                      <a16:creationId xmlns:a16="http://schemas.microsoft.com/office/drawing/2014/main" id="{702B5C54-52ED-409C-A995-0B7D89B91C7A}"/>
                    </a:ext>
                  </a:extLst>
                </p14:cNvPr>
                <p14:cNvContentPartPr/>
                <p14:nvPr/>
              </p14:nvContentPartPr>
              <p14:xfrm>
                <a:off x="5202753" y="2311602"/>
                <a:ext cx="341280" cy="5040"/>
              </p14:xfrm>
            </p:contentPart>
          </mc:Choice>
          <mc:Fallback>
            <p:pic>
              <p:nvPicPr>
                <p:cNvPr id="64" name="Рукописный ввод 63">
                  <a:extLst>
                    <a:ext uri="{FF2B5EF4-FFF2-40B4-BE49-F238E27FC236}">
                      <a16:creationId xmlns:a16="http://schemas.microsoft.com/office/drawing/2014/main" id="{702B5C54-52ED-409C-A995-0B7D89B91C7A}"/>
                    </a:ext>
                  </a:extLst>
                </p:cNvPr>
                <p:cNvPicPr/>
                <p:nvPr/>
              </p:nvPicPr>
              <p:blipFill>
                <a:blip r:embed="rId93"/>
                <a:stretch>
                  <a:fillRect/>
                </a:stretch>
              </p:blipFill>
              <p:spPr>
                <a:xfrm>
                  <a:off x="5193753" y="2302602"/>
                  <a:ext cx="358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5" name="Рукописный ввод 64">
                  <a:extLst>
                    <a:ext uri="{FF2B5EF4-FFF2-40B4-BE49-F238E27FC236}">
                      <a16:creationId xmlns:a16="http://schemas.microsoft.com/office/drawing/2014/main" id="{2B48BD7D-7A02-45DC-B34F-A372D9435FC5}"/>
                    </a:ext>
                  </a:extLst>
                </p14:cNvPr>
                <p14:cNvContentPartPr/>
                <p14:nvPr/>
              </p14:nvContentPartPr>
              <p14:xfrm>
                <a:off x="5732313" y="2290002"/>
                <a:ext cx="315720" cy="13680"/>
              </p14:xfrm>
            </p:contentPart>
          </mc:Choice>
          <mc:Fallback>
            <p:pic>
              <p:nvPicPr>
                <p:cNvPr id="65" name="Рукописный ввод 64">
                  <a:extLst>
                    <a:ext uri="{FF2B5EF4-FFF2-40B4-BE49-F238E27FC236}">
                      <a16:creationId xmlns:a16="http://schemas.microsoft.com/office/drawing/2014/main" id="{2B48BD7D-7A02-45DC-B34F-A372D9435FC5}"/>
                    </a:ext>
                  </a:extLst>
                </p:cNvPr>
                <p:cNvPicPr/>
                <p:nvPr/>
              </p:nvPicPr>
              <p:blipFill>
                <a:blip r:embed="rId95"/>
                <a:stretch>
                  <a:fillRect/>
                </a:stretch>
              </p:blipFill>
              <p:spPr>
                <a:xfrm>
                  <a:off x="5723313" y="2281002"/>
                  <a:ext cx="3333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6" name="Рукописный ввод 65">
                  <a:extLst>
                    <a:ext uri="{FF2B5EF4-FFF2-40B4-BE49-F238E27FC236}">
                      <a16:creationId xmlns:a16="http://schemas.microsoft.com/office/drawing/2014/main" id="{D1B1CB15-D365-48A3-9AD1-7FF1C0F495F5}"/>
                    </a:ext>
                  </a:extLst>
                </p14:cNvPr>
                <p14:cNvContentPartPr/>
                <p14:nvPr/>
              </p14:nvContentPartPr>
              <p14:xfrm>
                <a:off x="6222993" y="2269482"/>
                <a:ext cx="257400" cy="1080"/>
              </p14:xfrm>
            </p:contentPart>
          </mc:Choice>
          <mc:Fallback>
            <p:pic>
              <p:nvPicPr>
                <p:cNvPr id="66" name="Рукописный ввод 65">
                  <a:extLst>
                    <a:ext uri="{FF2B5EF4-FFF2-40B4-BE49-F238E27FC236}">
                      <a16:creationId xmlns:a16="http://schemas.microsoft.com/office/drawing/2014/main" id="{D1B1CB15-D365-48A3-9AD1-7FF1C0F495F5}"/>
                    </a:ext>
                  </a:extLst>
                </p:cNvPr>
                <p:cNvPicPr/>
                <p:nvPr/>
              </p:nvPicPr>
              <p:blipFill>
                <a:blip r:embed="rId97"/>
                <a:stretch>
                  <a:fillRect/>
                </a:stretch>
              </p:blipFill>
              <p:spPr>
                <a:xfrm>
                  <a:off x="6213980" y="2262732"/>
                  <a:ext cx="275065" cy="1431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7" name="Рукописный ввод 66">
                  <a:extLst>
                    <a:ext uri="{FF2B5EF4-FFF2-40B4-BE49-F238E27FC236}">
                      <a16:creationId xmlns:a16="http://schemas.microsoft.com/office/drawing/2014/main" id="{C0DD1BD9-1E1B-40E8-BC14-38EAB6313999}"/>
                    </a:ext>
                  </a:extLst>
                </p14:cNvPr>
                <p14:cNvContentPartPr/>
                <p14:nvPr/>
              </p14:nvContentPartPr>
              <p14:xfrm>
                <a:off x="6532233" y="2263002"/>
                <a:ext cx="360" cy="360"/>
              </p14:xfrm>
            </p:contentPart>
          </mc:Choice>
          <mc:Fallback>
            <p:pic>
              <p:nvPicPr>
                <p:cNvPr id="67" name="Рукописный ввод 66">
                  <a:extLst>
                    <a:ext uri="{FF2B5EF4-FFF2-40B4-BE49-F238E27FC236}">
                      <a16:creationId xmlns:a16="http://schemas.microsoft.com/office/drawing/2014/main" id="{C0DD1BD9-1E1B-40E8-BC14-38EAB6313999}"/>
                    </a:ext>
                  </a:extLst>
                </p:cNvPr>
                <p:cNvPicPr/>
                <p:nvPr/>
              </p:nvPicPr>
              <p:blipFill>
                <a:blip r:embed="rId99"/>
                <a:stretch>
                  <a:fillRect/>
                </a:stretch>
              </p:blipFill>
              <p:spPr>
                <a:xfrm>
                  <a:off x="6523233" y="2254002"/>
                  <a:ext cx="18000" cy="18000"/>
                </a:xfrm>
                <a:prstGeom prst="rect">
                  <a:avLst/>
                </a:prstGeom>
              </p:spPr>
            </p:pic>
          </mc:Fallback>
        </mc:AlternateContent>
      </p:grpSp>
      <p:grpSp>
        <p:nvGrpSpPr>
          <p:cNvPr id="89" name="Группа 88">
            <a:extLst>
              <a:ext uri="{FF2B5EF4-FFF2-40B4-BE49-F238E27FC236}">
                <a16:creationId xmlns:a16="http://schemas.microsoft.com/office/drawing/2014/main" id="{C3B3D59B-9FC7-45F3-9DEF-6FFA879AFA5C}"/>
              </a:ext>
            </a:extLst>
          </p:cNvPr>
          <p:cNvGrpSpPr/>
          <p:nvPr/>
        </p:nvGrpSpPr>
        <p:grpSpPr>
          <a:xfrm>
            <a:off x="5594793" y="2416722"/>
            <a:ext cx="822240" cy="171360"/>
            <a:chOff x="5594793" y="2416722"/>
            <a:chExt cx="822240" cy="171360"/>
          </a:xfrm>
        </p:grpSpPr>
        <mc:AlternateContent xmlns:mc="http://schemas.openxmlformats.org/markup-compatibility/2006">
          <mc:Choice xmlns:p14="http://schemas.microsoft.com/office/powerpoint/2010/main" Requires="p14">
            <p:contentPart p14:bwMode="auto" r:id="rId100">
              <p14:nvContentPartPr>
                <p14:cNvPr id="69" name="Рукописный ввод 68">
                  <a:extLst>
                    <a:ext uri="{FF2B5EF4-FFF2-40B4-BE49-F238E27FC236}">
                      <a16:creationId xmlns:a16="http://schemas.microsoft.com/office/drawing/2014/main" id="{6B068F4B-7655-4DE3-A4E1-6A0CC068C92F}"/>
                    </a:ext>
                  </a:extLst>
                </p14:cNvPr>
                <p14:cNvContentPartPr/>
                <p14:nvPr/>
              </p14:nvContentPartPr>
              <p14:xfrm>
                <a:off x="5594793" y="2489442"/>
                <a:ext cx="152280" cy="98640"/>
              </p14:xfrm>
            </p:contentPart>
          </mc:Choice>
          <mc:Fallback>
            <p:pic>
              <p:nvPicPr>
                <p:cNvPr id="69" name="Рукописный ввод 68">
                  <a:extLst>
                    <a:ext uri="{FF2B5EF4-FFF2-40B4-BE49-F238E27FC236}">
                      <a16:creationId xmlns:a16="http://schemas.microsoft.com/office/drawing/2014/main" id="{6B068F4B-7655-4DE3-A4E1-6A0CC068C92F}"/>
                    </a:ext>
                  </a:extLst>
                </p:cNvPr>
                <p:cNvPicPr/>
                <p:nvPr/>
              </p:nvPicPr>
              <p:blipFill>
                <a:blip r:embed="rId101"/>
                <a:stretch>
                  <a:fillRect/>
                </a:stretch>
              </p:blipFill>
              <p:spPr>
                <a:xfrm>
                  <a:off x="5585793" y="2480442"/>
                  <a:ext cx="1699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0" name="Рукописный ввод 69">
                  <a:extLst>
                    <a:ext uri="{FF2B5EF4-FFF2-40B4-BE49-F238E27FC236}">
                      <a16:creationId xmlns:a16="http://schemas.microsoft.com/office/drawing/2014/main" id="{F78B65C6-65B3-4943-8CDA-782830A5AD03}"/>
                    </a:ext>
                  </a:extLst>
                </p14:cNvPr>
                <p14:cNvContentPartPr/>
                <p14:nvPr/>
              </p14:nvContentPartPr>
              <p14:xfrm>
                <a:off x="5599473" y="2468562"/>
                <a:ext cx="170280" cy="7200"/>
              </p14:xfrm>
            </p:contentPart>
          </mc:Choice>
          <mc:Fallback>
            <p:pic>
              <p:nvPicPr>
                <p:cNvPr id="70" name="Рукописный ввод 69">
                  <a:extLst>
                    <a:ext uri="{FF2B5EF4-FFF2-40B4-BE49-F238E27FC236}">
                      <a16:creationId xmlns:a16="http://schemas.microsoft.com/office/drawing/2014/main" id="{F78B65C6-65B3-4943-8CDA-782830A5AD03}"/>
                    </a:ext>
                  </a:extLst>
                </p:cNvPr>
                <p:cNvPicPr/>
                <p:nvPr/>
              </p:nvPicPr>
              <p:blipFill>
                <a:blip r:embed="rId103"/>
                <a:stretch>
                  <a:fillRect/>
                </a:stretch>
              </p:blipFill>
              <p:spPr>
                <a:xfrm>
                  <a:off x="5590473" y="2459991"/>
                  <a:ext cx="187920" cy="24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1" name="Рукописный ввод 70">
                  <a:extLst>
                    <a:ext uri="{FF2B5EF4-FFF2-40B4-BE49-F238E27FC236}">
                      <a16:creationId xmlns:a16="http://schemas.microsoft.com/office/drawing/2014/main" id="{9E324F4B-2972-4577-97A1-1770F6BE6C58}"/>
                    </a:ext>
                  </a:extLst>
                </p14:cNvPr>
                <p14:cNvContentPartPr/>
                <p14:nvPr/>
              </p14:nvContentPartPr>
              <p14:xfrm>
                <a:off x="5828433" y="2458842"/>
                <a:ext cx="89280" cy="5040"/>
              </p14:xfrm>
            </p:contentPart>
          </mc:Choice>
          <mc:Fallback>
            <p:pic>
              <p:nvPicPr>
                <p:cNvPr id="71" name="Рукописный ввод 70">
                  <a:extLst>
                    <a:ext uri="{FF2B5EF4-FFF2-40B4-BE49-F238E27FC236}">
                      <a16:creationId xmlns:a16="http://schemas.microsoft.com/office/drawing/2014/main" id="{9E324F4B-2972-4577-97A1-1770F6BE6C58}"/>
                    </a:ext>
                  </a:extLst>
                </p:cNvPr>
                <p:cNvPicPr/>
                <p:nvPr/>
              </p:nvPicPr>
              <p:blipFill>
                <a:blip r:embed="rId105"/>
                <a:stretch>
                  <a:fillRect/>
                </a:stretch>
              </p:blipFill>
              <p:spPr>
                <a:xfrm>
                  <a:off x="5819433" y="2449842"/>
                  <a:ext cx="106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2" name="Рукописный ввод 71">
                  <a:extLst>
                    <a:ext uri="{FF2B5EF4-FFF2-40B4-BE49-F238E27FC236}">
                      <a16:creationId xmlns:a16="http://schemas.microsoft.com/office/drawing/2014/main" id="{42923374-E46F-49AD-83DC-656A64C6298A}"/>
                    </a:ext>
                  </a:extLst>
                </p14:cNvPr>
                <p14:cNvContentPartPr/>
                <p14:nvPr/>
              </p14:nvContentPartPr>
              <p14:xfrm>
                <a:off x="5806473" y="2463522"/>
                <a:ext cx="22680" cy="117720"/>
              </p14:xfrm>
            </p:contentPart>
          </mc:Choice>
          <mc:Fallback>
            <p:pic>
              <p:nvPicPr>
                <p:cNvPr id="72" name="Рукописный ввод 71">
                  <a:extLst>
                    <a:ext uri="{FF2B5EF4-FFF2-40B4-BE49-F238E27FC236}">
                      <a16:creationId xmlns:a16="http://schemas.microsoft.com/office/drawing/2014/main" id="{42923374-E46F-49AD-83DC-656A64C6298A}"/>
                    </a:ext>
                  </a:extLst>
                </p:cNvPr>
                <p:cNvPicPr/>
                <p:nvPr/>
              </p:nvPicPr>
              <p:blipFill>
                <a:blip r:embed="rId107"/>
                <a:stretch>
                  <a:fillRect/>
                </a:stretch>
              </p:blipFill>
              <p:spPr>
                <a:xfrm>
                  <a:off x="5797473" y="2454494"/>
                  <a:ext cx="40320" cy="135414"/>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3" name="Рукописный ввод 72">
                  <a:extLst>
                    <a:ext uri="{FF2B5EF4-FFF2-40B4-BE49-F238E27FC236}">
                      <a16:creationId xmlns:a16="http://schemas.microsoft.com/office/drawing/2014/main" id="{C07BCA5B-27A3-460A-8035-2EE656CA1F47}"/>
                    </a:ext>
                  </a:extLst>
                </p14:cNvPr>
                <p14:cNvContentPartPr/>
                <p14:nvPr/>
              </p14:nvContentPartPr>
              <p14:xfrm>
                <a:off x="5785953" y="2525802"/>
                <a:ext cx="82080" cy="4320"/>
              </p14:xfrm>
            </p:contentPart>
          </mc:Choice>
          <mc:Fallback>
            <p:pic>
              <p:nvPicPr>
                <p:cNvPr id="73" name="Рукописный ввод 72">
                  <a:extLst>
                    <a:ext uri="{FF2B5EF4-FFF2-40B4-BE49-F238E27FC236}">
                      <a16:creationId xmlns:a16="http://schemas.microsoft.com/office/drawing/2014/main" id="{C07BCA5B-27A3-460A-8035-2EE656CA1F47}"/>
                    </a:ext>
                  </a:extLst>
                </p:cNvPr>
                <p:cNvPicPr/>
                <p:nvPr/>
              </p:nvPicPr>
              <p:blipFill>
                <a:blip r:embed="rId109"/>
                <a:stretch>
                  <a:fillRect/>
                </a:stretch>
              </p:blipFill>
              <p:spPr>
                <a:xfrm>
                  <a:off x="5776953" y="2516802"/>
                  <a:ext cx="997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4" name="Рукописный ввод 73">
                  <a:extLst>
                    <a:ext uri="{FF2B5EF4-FFF2-40B4-BE49-F238E27FC236}">
                      <a16:creationId xmlns:a16="http://schemas.microsoft.com/office/drawing/2014/main" id="{E92DB2F8-A6A2-46C3-A20A-0DE9CB4FCCE8}"/>
                    </a:ext>
                  </a:extLst>
                </p14:cNvPr>
                <p14:cNvContentPartPr/>
                <p14:nvPr/>
              </p14:nvContentPartPr>
              <p14:xfrm>
                <a:off x="5890713" y="2515002"/>
                <a:ext cx="91800" cy="62280"/>
              </p14:xfrm>
            </p:contentPart>
          </mc:Choice>
          <mc:Fallback>
            <p:pic>
              <p:nvPicPr>
                <p:cNvPr id="74" name="Рукописный ввод 73">
                  <a:extLst>
                    <a:ext uri="{FF2B5EF4-FFF2-40B4-BE49-F238E27FC236}">
                      <a16:creationId xmlns:a16="http://schemas.microsoft.com/office/drawing/2014/main" id="{E92DB2F8-A6A2-46C3-A20A-0DE9CB4FCCE8}"/>
                    </a:ext>
                  </a:extLst>
                </p:cNvPr>
                <p:cNvPicPr/>
                <p:nvPr/>
              </p:nvPicPr>
              <p:blipFill>
                <a:blip r:embed="rId111"/>
                <a:stretch>
                  <a:fillRect/>
                </a:stretch>
              </p:blipFill>
              <p:spPr>
                <a:xfrm>
                  <a:off x="5881713" y="2506002"/>
                  <a:ext cx="10944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9" name="Рукописный ввод 78">
                  <a:extLst>
                    <a:ext uri="{FF2B5EF4-FFF2-40B4-BE49-F238E27FC236}">
                      <a16:creationId xmlns:a16="http://schemas.microsoft.com/office/drawing/2014/main" id="{70492427-1DD0-4881-95F6-40EB1165A243}"/>
                    </a:ext>
                  </a:extLst>
                </p14:cNvPr>
                <p14:cNvContentPartPr/>
                <p14:nvPr/>
              </p14:nvContentPartPr>
              <p14:xfrm>
                <a:off x="5994753" y="2519322"/>
                <a:ext cx="76320" cy="48960"/>
              </p14:xfrm>
            </p:contentPart>
          </mc:Choice>
          <mc:Fallback>
            <p:pic>
              <p:nvPicPr>
                <p:cNvPr id="79" name="Рукописный ввод 78">
                  <a:extLst>
                    <a:ext uri="{FF2B5EF4-FFF2-40B4-BE49-F238E27FC236}">
                      <a16:creationId xmlns:a16="http://schemas.microsoft.com/office/drawing/2014/main" id="{70492427-1DD0-4881-95F6-40EB1165A243}"/>
                    </a:ext>
                  </a:extLst>
                </p:cNvPr>
                <p:cNvPicPr/>
                <p:nvPr/>
              </p:nvPicPr>
              <p:blipFill>
                <a:blip r:embed="rId113"/>
                <a:stretch>
                  <a:fillRect/>
                </a:stretch>
              </p:blipFill>
              <p:spPr>
                <a:xfrm>
                  <a:off x="5985753" y="2510322"/>
                  <a:ext cx="9396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0" name="Рукописный ввод 79">
                  <a:extLst>
                    <a:ext uri="{FF2B5EF4-FFF2-40B4-BE49-F238E27FC236}">
                      <a16:creationId xmlns:a16="http://schemas.microsoft.com/office/drawing/2014/main" id="{7ED63B71-3A6E-4892-97C0-30EB4FABC547}"/>
                    </a:ext>
                  </a:extLst>
                </p14:cNvPr>
                <p14:cNvContentPartPr/>
                <p14:nvPr/>
              </p14:nvContentPartPr>
              <p14:xfrm>
                <a:off x="6064593" y="2509602"/>
                <a:ext cx="3240" cy="59040"/>
              </p14:xfrm>
            </p:contentPart>
          </mc:Choice>
          <mc:Fallback>
            <p:pic>
              <p:nvPicPr>
                <p:cNvPr id="80" name="Рукописный ввод 79">
                  <a:extLst>
                    <a:ext uri="{FF2B5EF4-FFF2-40B4-BE49-F238E27FC236}">
                      <a16:creationId xmlns:a16="http://schemas.microsoft.com/office/drawing/2014/main" id="{7ED63B71-3A6E-4892-97C0-30EB4FABC547}"/>
                    </a:ext>
                  </a:extLst>
                </p:cNvPr>
                <p:cNvPicPr/>
                <p:nvPr/>
              </p:nvPicPr>
              <p:blipFill>
                <a:blip r:embed="rId115"/>
                <a:stretch>
                  <a:fillRect/>
                </a:stretch>
              </p:blipFill>
              <p:spPr>
                <a:xfrm>
                  <a:off x="6055593" y="2500602"/>
                  <a:ext cx="208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2" name="Рукописный ввод 81">
                  <a:extLst>
                    <a:ext uri="{FF2B5EF4-FFF2-40B4-BE49-F238E27FC236}">
                      <a16:creationId xmlns:a16="http://schemas.microsoft.com/office/drawing/2014/main" id="{8057946F-7F69-4BF2-869E-13AC18088C5C}"/>
                    </a:ext>
                  </a:extLst>
                </p14:cNvPr>
                <p14:cNvContentPartPr/>
                <p14:nvPr/>
              </p14:nvContentPartPr>
              <p14:xfrm>
                <a:off x="6106713" y="2416722"/>
                <a:ext cx="35280" cy="163440"/>
              </p14:xfrm>
            </p:contentPart>
          </mc:Choice>
          <mc:Fallback>
            <p:pic>
              <p:nvPicPr>
                <p:cNvPr id="82" name="Рукописный ввод 81">
                  <a:extLst>
                    <a:ext uri="{FF2B5EF4-FFF2-40B4-BE49-F238E27FC236}">
                      <a16:creationId xmlns:a16="http://schemas.microsoft.com/office/drawing/2014/main" id="{8057946F-7F69-4BF2-869E-13AC18088C5C}"/>
                    </a:ext>
                  </a:extLst>
                </p:cNvPr>
                <p:cNvPicPr/>
                <p:nvPr/>
              </p:nvPicPr>
              <p:blipFill>
                <a:blip r:embed="rId117"/>
                <a:stretch>
                  <a:fillRect/>
                </a:stretch>
              </p:blipFill>
              <p:spPr>
                <a:xfrm>
                  <a:off x="6097620" y="2407722"/>
                  <a:ext cx="53102"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3" name="Рукописный ввод 82">
                  <a:extLst>
                    <a:ext uri="{FF2B5EF4-FFF2-40B4-BE49-F238E27FC236}">
                      <a16:creationId xmlns:a16="http://schemas.microsoft.com/office/drawing/2014/main" id="{1D6EAEE9-CFBD-40C3-BFF5-8C11DA7741A0}"/>
                    </a:ext>
                  </a:extLst>
                </p14:cNvPr>
                <p14:cNvContentPartPr/>
                <p14:nvPr/>
              </p14:nvContentPartPr>
              <p14:xfrm>
                <a:off x="6095193" y="2515722"/>
                <a:ext cx="68400" cy="9000"/>
              </p14:xfrm>
            </p:contentPart>
          </mc:Choice>
          <mc:Fallback>
            <p:pic>
              <p:nvPicPr>
                <p:cNvPr id="83" name="Рукописный ввод 82">
                  <a:extLst>
                    <a:ext uri="{FF2B5EF4-FFF2-40B4-BE49-F238E27FC236}">
                      <a16:creationId xmlns:a16="http://schemas.microsoft.com/office/drawing/2014/main" id="{1D6EAEE9-CFBD-40C3-BFF5-8C11DA7741A0}"/>
                    </a:ext>
                  </a:extLst>
                </p:cNvPr>
                <p:cNvPicPr/>
                <p:nvPr/>
              </p:nvPicPr>
              <p:blipFill>
                <a:blip r:embed="rId119"/>
                <a:stretch>
                  <a:fillRect/>
                </a:stretch>
              </p:blipFill>
              <p:spPr>
                <a:xfrm>
                  <a:off x="6086193" y="2506347"/>
                  <a:ext cx="86040" cy="27375"/>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6" name="Рукописный ввод 85">
                  <a:extLst>
                    <a:ext uri="{FF2B5EF4-FFF2-40B4-BE49-F238E27FC236}">
                      <a16:creationId xmlns:a16="http://schemas.microsoft.com/office/drawing/2014/main" id="{5606812D-77CD-4716-8CBA-0380B3A4E295}"/>
                    </a:ext>
                  </a:extLst>
                </p14:cNvPr>
                <p14:cNvContentPartPr/>
                <p14:nvPr/>
              </p14:nvContentPartPr>
              <p14:xfrm>
                <a:off x="6168273" y="2520402"/>
                <a:ext cx="85680" cy="48960"/>
              </p14:xfrm>
            </p:contentPart>
          </mc:Choice>
          <mc:Fallback>
            <p:pic>
              <p:nvPicPr>
                <p:cNvPr id="86" name="Рукописный ввод 85">
                  <a:extLst>
                    <a:ext uri="{FF2B5EF4-FFF2-40B4-BE49-F238E27FC236}">
                      <a16:creationId xmlns:a16="http://schemas.microsoft.com/office/drawing/2014/main" id="{5606812D-77CD-4716-8CBA-0380B3A4E295}"/>
                    </a:ext>
                  </a:extLst>
                </p:cNvPr>
                <p:cNvPicPr/>
                <p:nvPr/>
              </p:nvPicPr>
              <p:blipFill>
                <a:blip r:embed="rId121"/>
                <a:stretch>
                  <a:fillRect/>
                </a:stretch>
              </p:blipFill>
              <p:spPr>
                <a:xfrm>
                  <a:off x="6159273" y="2511402"/>
                  <a:ext cx="10332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7" name="Рукописный ввод 86">
                  <a:extLst>
                    <a:ext uri="{FF2B5EF4-FFF2-40B4-BE49-F238E27FC236}">
                      <a16:creationId xmlns:a16="http://schemas.microsoft.com/office/drawing/2014/main" id="{9ABD5882-B4E8-4497-9AD2-1B2E10E5ADAD}"/>
                    </a:ext>
                  </a:extLst>
                </p14:cNvPr>
                <p14:cNvContentPartPr/>
                <p14:nvPr/>
              </p14:nvContentPartPr>
              <p14:xfrm>
                <a:off x="6277713" y="2502762"/>
                <a:ext cx="54000" cy="57240"/>
              </p14:xfrm>
            </p:contentPart>
          </mc:Choice>
          <mc:Fallback>
            <p:pic>
              <p:nvPicPr>
                <p:cNvPr id="87" name="Рукописный ввод 86">
                  <a:extLst>
                    <a:ext uri="{FF2B5EF4-FFF2-40B4-BE49-F238E27FC236}">
                      <a16:creationId xmlns:a16="http://schemas.microsoft.com/office/drawing/2014/main" id="{9ABD5882-B4E8-4497-9AD2-1B2E10E5ADAD}"/>
                    </a:ext>
                  </a:extLst>
                </p:cNvPr>
                <p:cNvPicPr/>
                <p:nvPr/>
              </p:nvPicPr>
              <p:blipFill>
                <a:blip r:embed="rId123"/>
                <a:stretch>
                  <a:fillRect/>
                </a:stretch>
              </p:blipFill>
              <p:spPr>
                <a:xfrm>
                  <a:off x="6268713" y="2493762"/>
                  <a:ext cx="7164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8" name="Рукописный ввод 87">
                  <a:extLst>
                    <a:ext uri="{FF2B5EF4-FFF2-40B4-BE49-F238E27FC236}">
                      <a16:creationId xmlns:a16="http://schemas.microsoft.com/office/drawing/2014/main" id="{FDF8C402-72B8-49E2-B63F-EF8035EF5154}"/>
                    </a:ext>
                  </a:extLst>
                </p14:cNvPr>
                <p14:cNvContentPartPr/>
                <p14:nvPr/>
              </p14:nvContentPartPr>
              <p14:xfrm>
                <a:off x="6334233" y="2508882"/>
                <a:ext cx="82800" cy="59400"/>
              </p14:xfrm>
            </p:contentPart>
          </mc:Choice>
          <mc:Fallback>
            <p:pic>
              <p:nvPicPr>
                <p:cNvPr id="88" name="Рукописный ввод 87">
                  <a:extLst>
                    <a:ext uri="{FF2B5EF4-FFF2-40B4-BE49-F238E27FC236}">
                      <a16:creationId xmlns:a16="http://schemas.microsoft.com/office/drawing/2014/main" id="{FDF8C402-72B8-49E2-B63F-EF8035EF5154}"/>
                    </a:ext>
                  </a:extLst>
                </p:cNvPr>
                <p:cNvPicPr/>
                <p:nvPr/>
              </p:nvPicPr>
              <p:blipFill>
                <a:blip r:embed="rId125"/>
                <a:stretch>
                  <a:fillRect/>
                </a:stretch>
              </p:blipFill>
              <p:spPr>
                <a:xfrm>
                  <a:off x="6325233" y="2499882"/>
                  <a:ext cx="100440" cy="77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6">
            <p14:nvContentPartPr>
              <p14:cNvPr id="2" name="Рукописный ввод 1">
                <a:extLst>
                  <a:ext uri="{FF2B5EF4-FFF2-40B4-BE49-F238E27FC236}">
                    <a16:creationId xmlns:a16="http://schemas.microsoft.com/office/drawing/2014/main" id="{1D564A8E-C984-48DC-9818-4BF64784B6BC}"/>
                  </a:ext>
                </a:extLst>
              </p14:cNvPr>
              <p14:cNvContentPartPr/>
              <p14:nvPr/>
            </p14:nvContentPartPr>
            <p14:xfrm>
              <a:off x="7077993" y="789162"/>
              <a:ext cx="598320" cy="243360"/>
            </p14:xfrm>
          </p:contentPart>
        </mc:Choice>
        <mc:Fallback>
          <p:pic>
            <p:nvPicPr>
              <p:cNvPr id="2" name="Рукописный ввод 1">
                <a:extLst>
                  <a:ext uri="{FF2B5EF4-FFF2-40B4-BE49-F238E27FC236}">
                    <a16:creationId xmlns:a16="http://schemas.microsoft.com/office/drawing/2014/main" id="{1D564A8E-C984-48DC-9818-4BF64784B6BC}"/>
                  </a:ext>
                </a:extLst>
              </p:cNvPr>
              <p:cNvPicPr/>
              <p:nvPr/>
            </p:nvPicPr>
            <p:blipFill>
              <a:blip r:embed="rId127"/>
              <a:stretch>
                <a:fillRect/>
              </a:stretch>
            </p:blipFill>
            <p:spPr>
              <a:xfrm>
                <a:off x="7068993" y="780175"/>
                <a:ext cx="615960" cy="260974"/>
              </a:xfrm>
              <a:prstGeom prst="rect">
                <a:avLst/>
              </a:prstGeom>
            </p:spPr>
          </p:pic>
        </mc:Fallback>
      </mc:AlternateContent>
      <p:grpSp>
        <p:nvGrpSpPr>
          <p:cNvPr id="37" name="Группа 36">
            <a:extLst>
              <a:ext uri="{FF2B5EF4-FFF2-40B4-BE49-F238E27FC236}">
                <a16:creationId xmlns:a16="http://schemas.microsoft.com/office/drawing/2014/main" id="{A858A65B-740B-467C-9B90-E46AFB056EA1}"/>
              </a:ext>
            </a:extLst>
          </p:cNvPr>
          <p:cNvGrpSpPr/>
          <p:nvPr/>
        </p:nvGrpSpPr>
        <p:grpSpPr>
          <a:xfrm>
            <a:off x="7617273" y="738402"/>
            <a:ext cx="120240" cy="98640"/>
            <a:chOff x="7617273" y="738402"/>
            <a:chExt cx="120240" cy="98640"/>
          </a:xfrm>
        </p:grpSpPr>
        <mc:AlternateContent xmlns:mc="http://schemas.openxmlformats.org/markup-compatibility/2006">
          <mc:Choice xmlns:p14="http://schemas.microsoft.com/office/powerpoint/2010/main" Requires="p14">
            <p:contentPart p14:bwMode="auto" r:id="rId128">
              <p14:nvContentPartPr>
                <p14:cNvPr id="22" name="Рукописный ввод 21">
                  <a:extLst>
                    <a:ext uri="{FF2B5EF4-FFF2-40B4-BE49-F238E27FC236}">
                      <a16:creationId xmlns:a16="http://schemas.microsoft.com/office/drawing/2014/main" id="{2A3EBF0E-B024-4DBE-A652-988F12757D97}"/>
                    </a:ext>
                  </a:extLst>
                </p14:cNvPr>
                <p14:cNvContentPartPr/>
                <p14:nvPr/>
              </p14:nvContentPartPr>
              <p14:xfrm>
                <a:off x="7617273" y="738402"/>
                <a:ext cx="104040" cy="38160"/>
              </p14:xfrm>
            </p:contentPart>
          </mc:Choice>
          <mc:Fallback>
            <p:pic>
              <p:nvPicPr>
                <p:cNvPr id="22" name="Рукописный ввод 21">
                  <a:extLst>
                    <a:ext uri="{FF2B5EF4-FFF2-40B4-BE49-F238E27FC236}">
                      <a16:creationId xmlns:a16="http://schemas.microsoft.com/office/drawing/2014/main" id="{2A3EBF0E-B024-4DBE-A652-988F12757D97}"/>
                    </a:ext>
                  </a:extLst>
                </p:cNvPr>
                <p:cNvPicPr/>
                <p:nvPr/>
              </p:nvPicPr>
              <p:blipFill>
                <a:blip r:embed="rId129"/>
                <a:stretch>
                  <a:fillRect/>
                </a:stretch>
              </p:blipFill>
              <p:spPr>
                <a:xfrm>
                  <a:off x="7608273" y="729402"/>
                  <a:ext cx="12168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36" name="Рукописный ввод 35">
                  <a:extLst>
                    <a:ext uri="{FF2B5EF4-FFF2-40B4-BE49-F238E27FC236}">
                      <a16:creationId xmlns:a16="http://schemas.microsoft.com/office/drawing/2014/main" id="{AA5A30EB-BDBA-4D3A-806F-016830156101}"/>
                    </a:ext>
                  </a:extLst>
                </p14:cNvPr>
                <p14:cNvContentPartPr/>
                <p14:nvPr/>
              </p14:nvContentPartPr>
              <p14:xfrm>
                <a:off x="7632753" y="792402"/>
                <a:ext cx="104760" cy="44640"/>
              </p14:xfrm>
            </p:contentPart>
          </mc:Choice>
          <mc:Fallback>
            <p:pic>
              <p:nvPicPr>
                <p:cNvPr id="36" name="Рукописный ввод 35">
                  <a:extLst>
                    <a:ext uri="{FF2B5EF4-FFF2-40B4-BE49-F238E27FC236}">
                      <a16:creationId xmlns:a16="http://schemas.microsoft.com/office/drawing/2014/main" id="{AA5A30EB-BDBA-4D3A-806F-016830156101}"/>
                    </a:ext>
                  </a:extLst>
                </p:cNvPr>
                <p:cNvPicPr/>
                <p:nvPr/>
              </p:nvPicPr>
              <p:blipFill>
                <a:blip r:embed="rId131"/>
                <a:stretch>
                  <a:fillRect/>
                </a:stretch>
              </p:blipFill>
              <p:spPr>
                <a:xfrm>
                  <a:off x="7623784" y="783402"/>
                  <a:ext cx="122340" cy="62280"/>
                </a:xfrm>
                <a:prstGeom prst="rect">
                  <a:avLst/>
                </a:prstGeom>
              </p:spPr>
            </p:pic>
          </mc:Fallback>
        </mc:AlternateContent>
      </p:grpSp>
      <p:grpSp>
        <p:nvGrpSpPr>
          <p:cNvPr id="59" name="Группа 58">
            <a:extLst>
              <a:ext uri="{FF2B5EF4-FFF2-40B4-BE49-F238E27FC236}">
                <a16:creationId xmlns:a16="http://schemas.microsoft.com/office/drawing/2014/main" id="{E30F0C2D-F0AB-4761-B1DC-624BCF1E8D9D}"/>
              </a:ext>
            </a:extLst>
          </p:cNvPr>
          <p:cNvGrpSpPr/>
          <p:nvPr/>
        </p:nvGrpSpPr>
        <p:grpSpPr>
          <a:xfrm>
            <a:off x="7810953" y="661722"/>
            <a:ext cx="549720" cy="195480"/>
            <a:chOff x="7810953" y="661722"/>
            <a:chExt cx="549720" cy="195480"/>
          </a:xfrm>
        </p:grpSpPr>
        <mc:AlternateContent xmlns:mc="http://schemas.openxmlformats.org/markup-compatibility/2006">
          <mc:Choice xmlns:p14="http://schemas.microsoft.com/office/powerpoint/2010/main" Requires="p14">
            <p:contentPart p14:bwMode="auto" r:id="rId132">
              <p14:nvContentPartPr>
                <p14:cNvPr id="13" name="Рукописный ввод 12">
                  <a:extLst>
                    <a:ext uri="{FF2B5EF4-FFF2-40B4-BE49-F238E27FC236}">
                      <a16:creationId xmlns:a16="http://schemas.microsoft.com/office/drawing/2014/main" id="{B914286B-D6BB-4D20-ABEE-84C475D18A09}"/>
                    </a:ext>
                  </a:extLst>
                </p14:cNvPr>
                <p14:cNvContentPartPr/>
                <p14:nvPr/>
              </p14:nvContentPartPr>
              <p14:xfrm>
                <a:off x="7849113" y="689442"/>
                <a:ext cx="110520" cy="167760"/>
              </p14:xfrm>
            </p:contentPart>
          </mc:Choice>
          <mc:Fallback>
            <p:pic>
              <p:nvPicPr>
                <p:cNvPr id="13" name="Рукописный ввод 12">
                  <a:extLst>
                    <a:ext uri="{FF2B5EF4-FFF2-40B4-BE49-F238E27FC236}">
                      <a16:creationId xmlns:a16="http://schemas.microsoft.com/office/drawing/2014/main" id="{B914286B-D6BB-4D20-ABEE-84C475D18A09}"/>
                    </a:ext>
                  </a:extLst>
                </p:cNvPr>
                <p:cNvPicPr/>
                <p:nvPr/>
              </p:nvPicPr>
              <p:blipFill>
                <a:blip r:embed="rId133"/>
                <a:stretch>
                  <a:fillRect/>
                </a:stretch>
              </p:blipFill>
              <p:spPr>
                <a:xfrm>
                  <a:off x="7840113" y="680442"/>
                  <a:ext cx="12816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4" name="Рукописный ввод 13">
                  <a:extLst>
                    <a:ext uri="{FF2B5EF4-FFF2-40B4-BE49-F238E27FC236}">
                      <a16:creationId xmlns:a16="http://schemas.microsoft.com/office/drawing/2014/main" id="{39D702DD-AE34-440B-A6B4-E26AA6E0A65A}"/>
                    </a:ext>
                  </a:extLst>
                </p14:cNvPr>
                <p14:cNvContentPartPr/>
                <p14:nvPr/>
              </p14:nvContentPartPr>
              <p14:xfrm>
                <a:off x="7810953" y="682242"/>
                <a:ext cx="196560" cy="7560"/>
              </p14:xfrm>
            </p:contentPart>
          </mc:Choice>
          <mc:Fallback>
            <p:pic>
              <p:nvPicPr>
                <p:cNvPr id="14" name="Рукописный ввод 13">
                  <a:extLst>
                    <a:ext uri="{FF2B5EF4-FFF2-40B4-BE49-F238E27FC236}">
                      <a16:creationId xmlns:a16="http://schemas.microsoft.com/office/drawing/2014/main" id="{39D702DD-AE34-440B-A6B4-E26AA6E0A65A}"/>
                    </a:ext>
                  </a:extLst>
                </p:cNvPr>
                <p:cNvPicPr/>
                <p:nvPr/>
              </p:nvPicPr>
              <p:blipFill>
                <a:blip r:embed="rId135"/>
                <a:stretch>
                  <a:fillRect/>
                </a:stretch>
              </p:blipFill>
              <p:spPr>
                <a:xfrm>
                  <a:off x="7802313" y="673242"/>
                  <a:ext cx="21420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38" name="Рукописный ввод 37">
                  <a:extLst>
                    <a:ext uri="{FF2B5EF4-FFF2-40B4-BE49-F238E27FC236}">
                      <a16:creationId xmlns:a16="http://schemas.microsoft.com/office/drawing/2014/main" id="{A6D20C57-8679-4CB8-842B-D413CD91A825}"/>
                    </a:ext>
                  </a:extLst>
                </p14:cNvPr>
                <p14:cNvContentPartPr/>
                <p14:nvPr/>
              </p14:nvContentPartPr>
              <p14:xfrm>
                <a:off x="8097153" y="662442"/>
                <a:ext cx="69840" cy="2520"/>
              </p14:xfrm>
            </p:contentPart>
          </mc:Choice>
          <mc:Fallback>
            <p:pic>
              <p:nvPicPr>
                <p:cNvPr id="38" name="Рукописный ввод 37">
                  <a:extLst>
                    <a:ext uri="{FF2B5EF4-FFF2-40B4-BE49-F238E27FC236}">
                      <a16:creationId xmlns:a16="http://schemas.microsoft.com/office/drawing/2014/main" id="{A6D20C57-8679-4CB8-842B-D413CD91A825}"/>
                    </a:ext>
                  </a:extLst>
                </p:cNvPr>
                <p:cNvPicPr/>
                <p:nvPr/>
              </p:nvPicPr>
              <p:blipFill>
                <a:blip r:embed="rId137"/>
                <a:stretch>
                  <a:fillRect/>
                </a:stretch>
              </p:blipFill>
              <p:spPr>
                <a:xfrm>
                  <a:off x="8088153" y="653442"/>
                  <a:ext cx="874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45" name="Рукописный ввод 44">
                  <a:extLst>
                    <a:ext uri="{FF2B5EF4-FFF2-40B4-BE49-F238E27FC236}">
                      <a16:creationId xmlns:a16="http://schemas.microsoft.com/office/drawing/2014/main" id="{51705D84-EEAD-4DBF-B6BB-AFBF87BC645C}"/>
                    </a:ext>
                  </a:extLst>
                </p14:cNvPr>
                <p14:cNvContentPartPr/>
                <p14:nvPr/>
              </p14:nvContentPartPr>
              <p14:xfrm>
                <a:off x="8046753" y="661722"/>
                <a:ext cx="50760" cy="151200"/>
              </p14:xfrm>
            </p:contentPart>
          </mc:Choice>
          <mc:Fallback>
            <p:pic>
              <p:nvPicPr>
                <p:cNvPr id="45" name="Рукописный ввод 44">
                  <a:extLst>
                    <a:ext uri="{FF2B5EF4-FFF2-40B4-BE49-F238E27FC236}">
                      <a16:creationId xmlns:a16="http://schemas.microsoft.com/office/drawing/2014/main" id="{51705D84-EEAD-4DBF-B6BB-AFBF87BC645C}"/>
                    </a:ext>
                  </a:extLst>
                </p:cNvPr>
                <p:cNvPicPr/>
                <p:nvPr/>
              </p:nvPicPr>
              <p:blipFill>
                <a:blip r:embed="rId139"/>
                <a:stretch>
                  <a:fillRect/>
                </a:stretch>
              </p:blipFill>
              <p:spPr>
                <a:xfrm>
                  <a:off x="8038113" y="652722"/>
                  <a:ext cx="6840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46" name="Рукописный ввод 45">
                  <a:extLst>
                    <a:ext uri="{FF2B5EF4-FFF2-40B4-BE49-F238E27FC236}">
                      <a16:creationId xmlns:a16="http://schemas.microsoft.com/office/drawing/2014/main" id="{F614520A-3DC8-4B8A-9D32-8707E6459442}"/>
                    </a:ext>
                  </a:extLst>
                </p14:cNvPr>
                <p14:cNvContentPartPr/>
                <p14:nvPr/>
              </p14:nvContentPartPr>
              <p14:xfrm>
                <a:off x="7989873" y="746322"/>
                <a:ext cx="91800" cy="16920"/>
              </p14:xfrm>
            </p:contentPart>
          </mc:Choice>
          <mc:Fallback>
            <p:pic>
              <p:nvPicPr>
                <p:cNvPr id="46" name="Рукописный ввод 45">
                  <a:extLst>
                    <a:ext uri="{FF2B5EF4-FFF2-40B4-BE49-F238E27FC236}">
                      <a16:creationId xmlns:a16="http://schemas.microsoft.com/office/drawing/2014/main" id="{F614520A-3DC8-4B8A-9D32-8707E6459442}"/>
                    </a:ext>
                  </a:extLst>
                </p:cNvPr>
                <p:cNvPicPr/>
                <p:nvPr/>
              </p:nvPicPr>
              <p:blipFill>
                <a:blip r:embed="rId141"/>
                <a:stretch>
                  <a:fillRect/>
                </a:stretch>
              </p:blipFill>
              <p:spPr>
                <a:xfrm>
                  <a:off x="7981233" y="737322"/>
                  <a:ext cx="1094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47" name="Рукописный ввод 46">
                  <a:extLst>
                    <a:ext uri="{FF2B5EF4-FFF2-40B4-BE49-F238E27FC236}">
                      <a16:creationId xmlns:a16="http://schemas.microsoft.com/office/drawing/2014/main" id="{13C67CA3-11AA-4AA2-9782-036E33F0CEEA}"/>
                    </a:ext>
                  </a:extLst>
                </p14:cNvPr>
                <p14:cNvContentPartPr/>
                <p14:nvPr/>
              </p14:nvContentPartPr>
              <p14:xfrm>
                <a:off x="8125953" y="740562"/>
                <a:ext cx="68040" cy="73440"/>
              </p14:xfrm>
            </p:contentPart>
          </mc:Choice>
          <mc:Fallback>
            <p:pic>
              <p:nvPicPr>
                <p:cNvPr id="47" name="Рукописный ввод 46">
                  <a:extLst>
                    <a:ext uri="{FF2B5EF4-FFF2-40B4-BE49-F238E27FC236}">
                      <a16:creationId xmlns:a16="http://schemas.microsoft.com/office/drawing/2014/main" id="{13C67CA3-11AA-4AA2-9782-036E33F0CEEA}"/>
                    </a:ext>
                  </a:extLst>
                </p:cNvPr>
                <p:cNvPicPr/>
                <p:nvPr/>
              </p:nvPicPr>
              <p:blipFill>
                <a:blip r:embed="rId143"/>
                <a:stretch>
                  <a:fillRect/>
                </a:stretch>
              </p:blipFill>
              <p:spPr>
                <a:xfrm>
                  <a:off x="8116953" y="731922"/>
                  <a:ext cx="8568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48" name="Рукописный ввод 47">
                  <a:extLst>
                    <a:ext uri="{FF2B5EF4-FFF2-40B4-BE49-F238E27FC236}">
                      <a16:creationId xmlns:a16="http://schemas.microsoft.com/office/drawing/2014/main" id="{FFC2D46A-888E-44CC-BE4B-B893B21EA736}"/>
                    </a:ext>
                  </a:extLst>
                </p14:cNvPr>
                <p14:cNvContentPartPr/>
                <p14:nvPr/>
              </p14:nvContentPartPr>
              <p14:xfrm>
                <a:off x="8226033" y="734442"/>
                <a:ext cx="134640" cy="70920"/>
              </p14:xfrm>
            </p:contentPart>
          </mc:Choice>
          <mc:Fallback>
            <p:pic>
              <p:nvPicPr>
                <p:cNvPr id="48" name="Рукописный ввод 47">
                  <a:extLst>
                    <a:ext uri="{FF2B5EF4-FFF2-40B4-BE49-F238E27FC236}">
                      <a16:creationId xmlns:a16="http://schemas.microsoft.com/office/drawing/2014/main" id="{FFC2D46A-888E-44CC-BE4B-B893B21EA736}"/>
                    </a:ext>
                  </a:extLst>
                </p:cNvPr>
                <p:cNvPicPr/>
                <p:nvPr/>
              </p:nvPicPr>
              <p:blipFill>
                <a:blip r:embed="rId145"/>
                <a:stretch>
                  <a:fillRect/>
                </a:stretch>
              </p:blipFill>
              <p:spPr>
                <a:xfrm>
                  <a:off x="8217393" y="725442"/>
                  <a:ext cx="152280" cy="88560"/>
                </a:xfrm>
                <a:prstGeom prst="rect">
                  <a:avLst/>
                </a:prstGeom>
              </p:spPr>
            </p:pic>
          </mc:Fallback>
        </mc:AlternateContent>
      </p:grpSp>
      <p:grpSp>
        <p:nvGrpSpPr>
          <p:cNvPr id="85" name="Группа 84">
            <a:extLst>
              <a:ext uri="{FF2B5EF4-FFF2-40B4-BE49-F238E27FC236}">
                <a16:creationId xmlns:a16="http://schemas.microsoft.com/office/drawing/2014/main" id="{AC593D8F-F499-4908-8F3B-29B6EAE86963}"/>
              </a:ext>
            </a:extLst>
          </p:cNvPr>
          <p:cNvGrpSpPr/>
          <p:nvPr/>
        </p:nvGrpSpPr>
        <p:grpSpPr>
          <a:xfrm>
            <a:off x="8384433" y="675402"/>
            <a:ext cx="436320" cy="150840"/>
            <a:chOff x="8384433" y="675402"/>
            <a:chExt cx="436320" cy="150840"/>
          </a:xfrm>
        </p:grpSpPr>
        <mc:AlternateContent xmlns:mc="http://schemas.openxmlformats.org/markup-compatibility/2006">
          <mc:Choice xmlns:p14="http://schemas.microsoft.com/office/powerpoint/2010/main" Requires="p14">
            <p:contentPart p14:bwMode="auto" r:id="rId146">
              <p14:nvContentPartPr>
                <p14:cNvPr id="76" name="Рукописный ввод 75">
                  <a:extLst>
                    <a:ext uri="{FF2B5EF4-FFF2-40B4-BE49-F238E27FC236}">
                      <a16:creationId xmlns:a16="http://schemas.microsoft.com/office/drawing/2014/main" id="{A7E4C038-6C5C-4133-9D8C-5C713B2C0E66}"/>
                    </a:ext>
                  </a:extLst>
                </p14:cNvPr>
                <p14:cNvContentPartPr/>
                <p14:nvPr/>
              </p14:nvContentPartPr>
              <p14:xfrm>
                <a:off x="8400273" y="675402"/>
                <a:ext cx="49320" cy="150840"/>
              </p14:xfrm>
            </p:contentPart>
          </mc:Choice>
          <mc:Fallback>
            <p:pic>
              <p:nvPicPr>
                <p:cNvPr id="76" name="Рукописный ввод 75">
                  <a:extLst>
                    <a:ext uri="{FF2B5EF4-FFF2-40B4-BE49-F238E27FC236}">
                      <a16:creationId xmlns:a16="http://schemas.microsoft.com/office/drawing/2014/main" id="{A7E4C038-6C5C-4133-9D8C-5C713B2C0E66}"/>
                    </a:ext>
                  </a:extLst>
                </p:cNvPr>
                <p:cNvPicPr/>
                <p:nvPr/>
              </p:nvPicPr>
              <p:blipFill>
                <a:blip r:embed="rId147"/>
                <a:stretch>
                  <a:fillRect/>
                </a:stretch>
              </p:blipFill>
              <p:spPr>
                <a:xfrm>
                  <a:off x="8391633" y="666762"/>
                  <a:ext cx="6696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77" name="Рукописный ввод 76">
                  <a:extLst>
                    <a:ext uri="{FF2B5EF4-FFF2-40B4-BE49-F238E27FC236}">
                      <a16:creationId xmlns:a16="http://schemas.microsoft.com/office/drawing/2014/main" id="{885C7AD2-1FAF-411E-BF8C-835A7EE08139}"/>
                    </a:ext>
                  </a:extLst>
                </p14:cNvPr>
                <p14:cNvContentPartPr/>
                <p14:nvPr/>
              </p14:nvContentPartPr>
              <p14:xfrm>
                <a:off x="8384433" y="756762"/>
                <a:ext cx="79560" cy="6480"/>
              </p14:xfrm>
            </p:contentPart>
          </mc:Choice>
          <mc:Fallback>
            <p:pic>
              <p:nvPicPr>
                <p:cNvPr id="77" name="Рукописный ввод 76">
                  <a:extLst>
                    <a:ext uri="{FF2B5EF4-FFF2-40B4-BE49-F238E27FC236}">
                      <a16:creationId xmlns:a16="http://schemas.microsoft.com/office/drawing/2014/main" id="{885C7AD2-1FAF-411E-BF8C-835A7EE08139}"/>
                    </a:ext>
                  </a:extLst>
                </p:cNvPr>
                <p:cNvPicPr/>
                <p:nvPr/>
              </p:nvPicPr>
              <p:blipFill>
                <a:blip r:embed="rId149"/>
                <a:stretch>
                  <a:fillRect/>
                </a:stretch>
              </p:blipFill>
              <p:spPr>
                <a:xfrm>
                  <a:off x="8375793" y="748122"/>
                  <a:ext cx="9720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78" name="Рукописный ввод 77">
                  <a:extLst>
                    <a:ext uri="{FF2B5EF4-FFF2-40B4-BE49-F238E27FC236}">
                      <a16:creationId xmlns:a16="http://schemas.microsoft.com/office/drawing/2014/main" id="{02D99C4F-EFE9-4B46-8299-59A8F8EAE764}"/>
                    </a:ext>
                  </a:extLst>
                </p14:cNvPr>
                <p14:cNvContentPartPr/>
                <p14:nvPr/>
              </p14:nvContentPartPr>
              <p14:xfrm>
                <a:off x="8489193" y="756762"/>
                <a:ext cx="77040" cy="53280"/>
              </p14:xfrm>
            </p:contentPart>
          </mc:Choice>
          <mc:Fallback>
            <p:pic>
              <p:nvPicPr>
                <p:cNvPr id="78" name="Рукописный ввод 77">
                  <a:extLst>
                    <a:ext uri="{FF2B5EF4-FFF2-40B4-BE49-F238E27FC236}">
                      <a16:creationId xmlns:a16="http://schemas.microsoft.com/office/drawing/2014/main" id="{02D99C4F-EFE9-4B46-8299-59A8F8EAE764}"/>
                    </a:ext>
                  </a:extLst>
                </p:cNvPr>
                <p:cNvPicPr/>
                <p:nvPr/>
              </p:nvPicPr>
              <p:blipFill>
                <a:blip r:embed="rId151"/>
                <a:stretch>
                  <a:fillRect/>
                </a:stretch>
              </p:blipFill>
              <p:spPr>
                <a:xfrm>
                  <a:off x="8480553" y="748122"/>
                  <a:ext cx="9468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1" name="Рукописный ввод 80">
                  <a:extLst>
                    <a:ext uri="{FF2B5EF4-FFF2-40B4-BE49-F238E27FC236}">
                      <a16:creationId xmlns:a16="http://schemas.microsoft.com/office/drawing/2014/main" id="{E42FBE99-4E82-4ED3-B89B-A45DF6535416}"/>
                    </a:ext>
                  </a:extLst>
                </p14:cNvPr>
                <p14:cNvContentPartPr/>
                <p14:nvPr/>
              </p14:nvContentPartPr>
              <p14:xfrm>
                <a:off x="8610873" y="748122"/>
                <a:ext cx="45360" cy="55800"/>
              </p14:xfrm>
            </p:contentPart>
          </mc:Choice>
          <mc:Fallback>
            <p:pic>
              <p:nvPicPr>
                <p:cNvPr id="81" name="Рукописный ввод 80">
                  <a:extLst>
                    <a:ext uri="{FF2B5EF4-FFF2-40B4-BE49-F238E27FC236}">
                      <a16:creationId xmlns:a16="http://schemas.microsoft.com/office/drawing/2014/main" id="{E42FBE99-4E82-4ED3-B89B-A45DF6535416}"/>
                    </a:ext>
                  </a:extLst>
                </p:cNvPr>
                <p:cNvPicPr/>
                <p:nvPr/>
              </p:nvPicPr>
              <p:blipFill>
                <a:blip r:embed="rId153"/>
                <a:stretch>
                  <a:fillRect/>
                </a:stretch>
              </p:blipFill>
              <p:spPr>
                <a:xfrm>
                  <a:off x="8602233" y="739122"/>
                  <a:ext cx="6300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4" name="Рукописный ввод 83">
                  <a:extLst>
                    <a:ext uri="{FF2B5EF4-FFF2-40B4-BE49-F238E27FC236}">
                      <a16:creationId xmlns:a16="http://schemas.microsoft.com/office/drawing/2014/main" id="{D93CBB48-96E2-4470-AB4A-FD1D4F3C35E3}"/>
                    </a:ext>
                  </a:extLst>
                </p14:cNvPr>
                <p14:cNvContentPartPr/>
                <p14:nvPr/>
              </p14:nvContentPartPr>
              <p14:xfrm>
                <a:off x="8702313" y="738762"/>
                <a:ext cx="118440" cy="81720"/>
              </p14:xfrm>
            </p:contentPart>
          </mc:Choice>
          <mc:Fallback>
            <p:pic>
              <p:nvPicPr>
                <p:cNvPr id="84" name="Рукописный ввод 83">
                  <a:extLst>
                    <a:ext uri="{FF2B5EF4-FFF2-40B4-BE49-F238E27FC236}">
                      <a16:creationId xmlns:a16="http://schemas.microsoft.com/office/drawing/2014/main" id="{D93CBB48-96E2-4470-AB4A-FD1D4F3C35E3}"/>
                    </a:ext>
                  </a:extLst>
                </p:cNvPr>
                <p:cNvPicPr/>
                <p:nvPr/>
              </p:nvPicPr>
              <p:blipFill>
                <a:blip r:embed="rId155"/>
                <a:stretch>
                  <a:fillRect/>
                </a:stretch>
              </p:blipFill>
              <p:spPr>
                <a:xfrm>
                  <a:off x="8693673" y="729762"/>
                  <a:ext cx="136080" cy="99360"/>
                </a:xfrm>
                <a:prstGeom prst="rect">
                  <a:avLst/>
                </a:prstGeom>
              </p:spPr>
            </p:pic>
          </mc:Fallback>
        </mc:AlternateContent>
      </p:grpSp>
    </p:spTree>
    <p:extLst>
      <p:ext uri="{BB962C8B-B14F-4D97-AF65-F5344CB8AC3E}">
        <p14:creationId xmlns:p14="http://schemas.microsoft.com/office/powerpoint/2010/main" val="3763949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12" name="Группа 11">
            <a:extLst>
              <a:ext uri="{FF2B5EF4-FFF2-40B4-BE49-F238E27FC236}">
                <a16:creationId xmlns:a16="http://schemas.microsoft.com/office/drawing/2014/main" id="{98E687DC-EA64-48AF-BBDF-3FD559A2BFE1}"/>
              </a:ext>
            </a:extLst>
          </p:cNvPr>
          <p:cNvGrpSpPr/>
          <p:nvPr/>
        </p:nvGrpSpPr>
        <p:grpSpPr>
          <a:xfrm>
            <a:off x="3287193" y="1283802"/>
            <a:ext cx="4078440" cy="653400"/>
            <a:chOff x="3287193" y="1283802"/>
            <a:chExt cx="4078440" cy="653400"/>
          </a:xfrm>
        </p:grpSpPr>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7D24A4E8-1E62-44D0-BEA7-332ADD2CAFF5}"/>
                    </a:ext>
                  </a:extLst>
                </p14:cNvPr>
                <p14:cNvContentPartPr/>
                <p14:nvPr/>
              </p14:nvContentPartPr>
              <p14:xfrm>
                <a:off x="3287193" y="1406562"/>
                <a:ext cx="20160" cy="530640"/>
              </p14:xfrm>
            </p:contentPart>
          </mc:Choice>
          <mc:Fallback>
            <p:pic>
              <p:nvPicPr>
                <p:cNvPr id="3" name="Рукописный ввод 2">
                  <a:extLst>
                    <a:ext uri="{FF2B5EF4-FFF2-40B4-BE49-F238E27FC236}">
                      <a16:creationId xmlns:a16="http://schemas.microsoft.com/office/drawing/2014/main" id="{7D24A4E8-1E62-44D0-BEA7-332ADD2CAFF5}"/>
                    </a:ext>
                  </a:extLst>
                </p:cNvPr>
                <p:cNvPicPr/>
                <p:nvPr/>
              </p:nvPicPr>
              <p:blipFill>
                <a:blip r:embed="rId5"/>
                <a:stretch>
                  <a:fillRect/>
                </a:stretch>
              </p:blipFill>
              <p:spPr>
                <a:xfrm>
                  <a:off x="3278193" y="1397562"/>
                  <a:ext cx="3780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Рукописный ввод 3">
                  <a:extLst>
                    <a:ext uri="{FF2B5EF4-FFF2-40B4-BE49-F238E27FC236}">
                      <a16:creationId xmlns:a16="http://schemas.microsoft.com/office/drawing/2014/main" id="{32DC1C33-67FA-4D59-AA77-794347B0CD7C}"/>
                    </a:ext>
                  </a:extLst>
                </p14:cNvPr>
                <p14:cNvContentPartPr/>
                <p14:nvPr/>
              </p14:nvContentPartPr>
              <p14:xfrm>
                <a:off x="3300513" y="1357602"/>
                <a:ext cx="616680" cy="32040"/>
              </p14:xfrm>
            </p:contentPart>
          </mc:Choice>
          <mc:Fallback>
            <p:pic>
              <p:nvPicPr>
                <p:cNvPr id="4" name="Рукописный ввод 3">
                  <a:extLst>
                    <a:ext uri="{FF2B5EF4-FFF2-40B4-BE49-F238E27FC236}">
                      <a16:creationId xmlns:a16="http://schemas.microsoft.com/office/drawing/2014/main" id="{32DC1C33-67FA-4D59-AA77-794347B0CD7C}"/>
                    </a:ext>
                  </a:extLst>
                </p:cNvPr>
                <p:cNvPicPr/>
                <p:nvPr/>
              </p:nvPicPr>
              <p:blipFill>
                <a:blip r:embed="rId7"/>
                <a:stretch>
                  <a:fillRect/>
                </a:stretch>
              </p:blipFill>
              <p:spPr>
                <a:xfrm>
                  <a:off x="3291508" y="1348602"/>
                  <a:ext cx="63433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Рукописный ввод 4">
                  <a:extLst>
                    <a:ext uri="{FF2B5EF4-FFF2-40B4-BE49-F238E27FC236}">
                      <a16:creationId xmlns:a16="http://schemas.microsoft.com/office/drawing/2014/main" id="{861C8AE2-2EB5-4AD9-82CB-EF56575BBF4D}"/>
                    </a:ext>
                  </a:extLst>
                </p14:cNvPr>
                <p14:cNvContentPartPr/>
                <p14:nvPr/>
              </p14:nvContentPartPr>
              <p14:xfrm>
                <a:off x="4053273" y="1343562"/>
                <a:ext cx="477720" cy="3240"/>
              </p14:xfrm>
            </p:contentPart>
          </mc:Choice>
          <mc:Fallback>
            <p:pic>
              <p:nvPicPr>
                <p:cNvPr id="5" name="Рукописный ввод 4">
                  <a:extLst>
                    <a:ext uri="{FF2B5EF4-FFF2-40B4-BE49-F238E27FC236}">
                      <a16:creationId xmlns:a16="http://schemas.microsoft.com/office/drawing/2014/main" id="{861C8AE2-2EB5-4AD9-82CB-EF56575BBF4D}"/>
                    </a:ext>
                  </a:extLst>
                </p:cNvPr>
                <p:cNvPicPr/>
                <p:nvPr/>
              </p:nvPicPr>
              <p:blipFill>
                <a:blip r:embed="rId9"/>
                <a:stretch>
                  <a:fillRect/>
                </a:stretch>
              </p:blipFill>
              <p:spPr>
                <a:xfrm>
                  <a:off x="4044273" y="1334562"/>
                  <a:ext cx="4953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Рукописный ввод 6">
                  <a:extLst>
                    <a:ext uri="{FF2B5EF4-FFF2-40B4-BE49-F238E27FC236}">
                      <a16:creationId xmlns:a16="http://schemas.microsoft.com/office/drawing/2014/main" id="{02D7E50E-C034-4A21-9C1D-1CDE20DE9DFE}"/>
                    </a:ext>
                  </a:extLst>
                </p14:cNvPr>
                <p14:cNvContentPartPr/>
                <p14:nvPr/>
              </p14:nvContentPartPr>
              <p14:xfrm>
                <a:off x="4783713" y="1339242"/>
                <a:ext cx="472680" cy="18360"/>
              </p14:xfrm>
            </p:contentPart>
          </mc:Choice>
          <mc:Fallback>
            <p:pic>
              <p:nvPicPr>
                <p:cNvPr id="7" name="Рукописный ввод 6">
                  <a:extLst>
                    <a:ext uri="{FF2B5EF4-FFF2-40B4-BE49-F238E27FC236}">
                      <a16:creationId xmlns:a16="http://schemas.microsoft.com/office/drawing/2014/main" id="{02D7E50E-C034-4A21-9C1D-1CDE20DE9DFE}"/>
                    </a:ext>
                  </a:extLst>
                </p:cNvPr>
                <p:cNvPicPr/>
                <p:nvPr/>
              </p:nvPicPr>
              <p:blipFill>
                <a:blip r:embed="rId11"/>
                <a:stretch>
                  <a:fillRect/>
                </a:stretch>
              </p:blipFill>
              <p:spPr>
                <a:xfrm>
                  <a:off x="4774713" y="1330242"/>
                  <a:ext cx="49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B392F753-B868-4772-B36B-D5DFB3F90EF7}"/>
                    </a:ext>
                  </a:extLst>
                </p14:cNvPr>
                <p14:cNvContentPartPr/>
                <p14:nvPr/>
              </p14:nvContentPartPr>
              <p14:xfrm>
                <a:off x="5585073" y="1317282"/>
                <a:ext cx="493560" cy="9000"/>
              </p14:xfrm>
            </p:contentPart>
          </mc:Choice>
          <mc:Fallback>
            <p:pic>
              <p:nvPicPr>
                <p:cNvPr id="8" name="Рукописный ввод 7">
                  <a:extLst>
                    <a:ext uri="{FF2B5EF4-FFF2-40B4-BE49-F238E27FC236}">
                      <a16:creationId xmlns:a16="http://schemas.microsoft.com/office/drawing/2014/main" id="{B392F753-B868-4772-B36B-D5DFB3F90EF7}"/>
                    </a:ext>
                  </a:extLst>
                </p:cNvPr>
                <p:cNvPicPr/>
                <p:nvPr/>
              </p:nvPicPr>
              <p:blipFill>
                <a:blip r:embed="rId13"/>
                <a:stretch>
                  <a:fillRect/>
                </a:stretch>
              </p:blipFill>
              <p:spPr>
                <a:xfrm>
                  <a:off x="5576073" y="1308282"/>
                  <a:ext cx="5112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Рукописный ввод 8">
                  <a:extLst>
                    <a:ext uri="{FF2B5EF4-FFF2-40B4-BE49-F238E27FC236}">
                      <a16:creationId xmlns:a16="http://schemas.microsoft.com/office/drawing/2014/main" id="{38829296-DE25-4ED3-997A-F691C10F24FA}"/>
                    </a:ext>
                  </a:extLst>
                </p14:cNvPr>
                <p14:cNvContentPartPr/>
                <p14:nvPr/>
              </p14:nvContentPartPr>
              <p14:xfrm>
                <a:off x="6350793" y="1293522"/>
                <a:ext cx="437400" cy="11520"/>
              </p14:xfrm>
            </p:contentPart>
          </mc:Choice>
          <mc:Fallback>
            <p:pic>
              <p:nvPicPr>
                <p:cNvPr id="9" name="Рукописный ввод 8">
                  <a:extLst>
                    <a:ext uri="{FF2B5EF4-FFF2-40B4-BE49-F238E27FC236}">
                      <a16:creationId xmlns:a16="http://schemas.microsoft.com/office/drawing/2014/main" id="{38829296-DE25-4ED3-997A-F691C10F24FA}"/>
                    </a:ext>
                  </a:extLst>
                </p:cNvPr>
                <p:cNvPicPr/>
                <p:nvPr/>
              </p:nvPicPr>
              <p:blipFill>
                <a:blip r:embed="rId15"/>
                <a:stretch>
                  <a:fillRect/>
                </a:stretch>
              </p:blipFill>
              <p:spPr>
                <a:xfrm>
                  <a:off x="6341793" y="1284522"/>
                  <a:ext cx="45504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Рукописный ввод 9">
                  <a:extLst>
                    <a:ext uri="{FF2B5EF4-FFF2-40B4-BE49-F238E27FC236}">
                      <a16:creationId xmlns:a16="http://schemas.microsoft.com/office/drawing/2014/main" id="{5C0F499E-612F-4132-B0E6-A382683887CE}"/>
                    </a:ext>
                  </a:extLst>
                </p14:cNvPr>
                <p14:cNvContentPartPr/>
                <p14:nvPr/>
              </p14:nvContentPartPr>
              <p14:xfrm>
                <a:off x="7037673" y="1283802"/>
                <a:ext cx="320760" cy="14400"/>
              </p14:xfrm>
            </p:contentPart>
          </mc:Choice>
          <mc:Fallback>
            <p:pic>
              <p:nvPicPr>
                <p:cNvPr id="10" name="Рукописный ввод 9">
                  <a:extLst>
                    <a:ext uri="{FF2B5EF4-FFF2-40B4-BE49-F238E27FC236}">
                      <a16:creationId xmlns:a16="http://schemas.microsoft.com/office/drawing/2014/main" id="{5C0F499E-612F-4132-B0E6-A382683887CE}"/>
                    </a:ext>
                  </a:extLst>
                </p:cNvPr>
                <p:cNvPicPr/>
                <p:nvPr/>
              </p:nvPicPr>
              <p:blipFill>
                <a:blip r:embed="rId17"/>
                <a:stretch>
                  <a:fillRect/>
                </a:stretch>
              </p:blipFill>
              <p:spPr>
                <a:xfrm>
                  <a:off x="7028663" y="1274802"/>
                  <a:ext cx="3384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Рукописный ввод 10">
                  <a:extLst>
                    <a:ext uri="{FF2B5EF4-FFF2-40B4-BE49-F238E27FC236}">
                      <a16:creationId xmlns:a16="http://schemas.microsoft.com/office/drawing/2014/main" id="{26ADC372-BF39-4833-8E2D-E1E269702066}"/>
                    </a:ext>
                  </a:extLst>
                </p14:cNvPr>
                <p14:cNvContentPartPr/>
                <p14:nvPr/>
              </p14:nvContentPartPr>
              <p14:xfrm>
                <a:off x="7284993" y="1298562"/>
                <a:ext cx="80640" cy="330840"/>
              </p14:xfrm>
            </p:contentPart>
          </mc:Choice>
          <mc:Fallback>
            <p:pic>
              <p:nvPicPr>
                <p:cNvPr id="11" name="Рукописный ввод 10">
                  <a:extLst>
                    <a:ext uri="{FF2B5EF4-FFF2-40B4-BE49-F238E27FC236}">
                      <a16:creationId xmlns:a16="http://schemas.microsoft.com/office/drawing/2014/main" id="{26ADC372-BF39-4833-8E2D-E1E269702066}"/>
                    </a:ext>
                  </a:extLst>
                </p:cNvPr>
                <p:cNvPicPr/>
                <p:nvPr/>
              </p:nvPicPr>
              <p:blipFill>
                <a:blip r:embed="rId19"/>
                <a:stretch>
                  <a:fillRect/>
                </a:stretch>
              </p:blipFill>
              <p:spPr>
                <a:xfrm>
                  <a:off x="7276033" y="1289552"/>
                  <a:ext cx="98202" cy="348499"/>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5" name="Рукописный ввод 14">
                <a:extLst>
                  <a:ext uri="{FF2B5EF4-FFF2-40B4-BE49-F238E27FC236}">
                    <a16:creationId xmlns:a16="http://schemas.microsoft.com/office/drawing/2014/main" id="{F769419B-63E8-4A93-974A-FCF607BE29F7}"/>
                  </a:ext>
                </a:extLst>
              </p14:cNvPr>
              <p14:cNvContentPartPr/>
              <p14:nvPr/>
            </p14:nvContentPartPr>
            <p14:xfrm>
              <a:off x="7298313" y="1744602"/>
              <a:ext cx="22320" cy="231480"/>
            </p14:xfrm>
          </p:contentPart>
        </mc:Choice>
        <mc:Fallback>
          <p:pic>
            <p:nvPicPr>
              <p:cNvPr id="15" name="Рукописный ввод 14">
                <a:extLst>
                  <a:ext uri="{FF2B5EF4-FFF2-40B4-BE49-F238E27FC236}">
                    <a16:creationId xmlns:a16="http://schemas.microsoft.com/office/drawing/2014/main" id="{F769419B-63E8-4A93-974A-FCF607BE29F7}"/>
                  </a:ext>
                </a:extLst>
              </p:cNvPr>
              <p:cNvPicPr/>
              <p:nvPr/>
            </p:nvPicPr>
            <p:blipFill>
              <a:blip r:embed="rId21"/>
              <a:stretch>
                <a:fillRect/>
              </a:stretch>
            </p:blipFill>
            <p:spPr>
              <a:xfrm>
                <a:off x="7289165" y="1735602"/>
                <a:ext cx="40249"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Рукописный ввод 15">
                <a:extLst>
                  <a:ext uri="{FF2B5EF4-FFF2-40B4-BE49-F238E27FC236}">
                    <a16:creationId xmlns:a16="http://schemas.microsoft.com/office/drawing/2014/main" id="{42EBEF6D-3935-4431-908E-95C47A400C5B}"/>
                  </a:ext>
                </a:extLst>
              </p14:cNvPr>
              <p14:cNvContentPartPr/>
              <p14:nvPr/>
            </p14:nvContentPartPr>
            <p14:xfrm>
              <a:off x="7292193" y="2138082"/>
              <a:ext cx="30960" cy="254520"/>
            </p14:xfrm>
          </p:contentPart>
        </mc:Choice>
        <mc:Fallback>
          <p:pic>
            <p:nvPicPr>
              <p:cNvPr id="16" name="Рукописный ввод 15">
                <a:extLst>
                  <a:ext uri="{FF2B5EF4-FFF2-40B4-BE49-F238E27FC236}">
                    <a16:creationId xmlns:a16="http://schemas.microsoft.com/office/drawing/2014/main" id="{42EBEF6D-3935-4431-908E-95C47A400C5B}"/>
                  </a:ext>
                </a:extLst>
              </p:cNvPr>
              <p:cNvPicPr/>
              <p:nvPr/>
            </p:nvPicPr>
            <p:blipFill>
              <a:blip r:embed="rId23"/>
              <a:stretch>
                <a:fillRect/>
              </a:stretch>
            </p:blipFill>
            <p:spPr>
              <a:xfrm>
                <a:off x="7283087" y="2129095"/>
                <a:ext cx="48808" cy="272135"/>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Рукописный ввод 16">
                <a:extLst>
                  <a:ext uri="{FF2B5EF4-FFF2-40B4-BE49-F238E27FC236}">
                    <a16:creationId xmlns:a16="http://schemas.microsoft.com/office/drawing/2014/main" id="{D9900ADC-9AD7-4D23-AE1B-A0615E586640}"/>
                  </a:ext>
                </a:extLst>
              </p14:cNvPr>
              <p14:cNvContentPartPr/>
              <p14:nvPr/>
            </p14:nvContentPartPr>
            <p14:xfrm>
              <a:off x="7276353" y="2526162"/>
              <a:ext cx="10440" cy="272520"/>
            </p14:xfrm>
          </p:contentPart>
        </mc:Choice>
        <mc:Fallback>
          <p:pic>
            <p:nvPicPr>
              <p:cNvPr id="17" name="Рукописный ввод 16">
                <a:extLst>
                  <a:ext uri="{FF2B5EF4-FFF2-40B4-BE49-F238E27FC236}">
                    <a16:creationId xmlns:a16="http://schemas.microsoft.com/office/drawing/2014/main" id="{D9900ADC-9AD7-4D23-AE1B-A0615E586640}"/>
                  </a:ext>
                </a:extLst>
              </p:cNvPr>
              <p:cNvPicPr/>
              <p:nvPr/>
            </p:nvPicPr>
            <p:blipFill>
              <a:blip r:embed="rId25"/>
              <a:stretch>
                <a:fillRect/>
              </a:stretch>
            </p:blipFill>
            <p:spPr>
              <a:xfrm>
                <a:off x="7267353" y="2517162"/>
                <a:ext cx="280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Рукописный ввод 17">
                <a:extLst>
                  <a:ext uri="{FF2B5EF4-FFF2-40B4-BE49-F238E27FC236}">
                    <a16:creationId xmlns:a16="http://schemas.microsoft.com/office/drawing/2014/main" id="{3AF81D61-4718-43EF-8DFA-5F4EAFAFF35F}"/>
                  </a:ext>
                </a:extLst>
              </p14:cNvPr>
              <p14:cNvContentPartPr/>
              <p14:nvPr/>
            </p14:nvContentPartPr>
            <p14:xfrm>
              <a:off x="7249713" y="2936202"/>
              <a:ext cx="28440" cy="226800"/>
            </p14:xfrm>
          </p:contentPart>
        </mc:Choice>
        <mc:Fallback>
          <p:pic>
            <p:nvPicPr>
              <p:cNvPr id="18" name="Рукописный ввод 17">
                <a:extLst>
                  <a:ext uri="{FF2B5EF4-FFF2-40B4-BE49-F238E27FC236}">
                    <a16:creationId xmlns:a16="http://schemas.microsoft.com/office/drawing/2014/main" id="{3AF81D61-4718-43EF-8DFA-5F4EAFAFF35F}"/>
                  </a:ext>
                </a:extLst>
              </p:cNvPr>
              <p:cNvPicPr/>
              <p:nvPr/>
            </p:nvPicPr>
            <p:blipFill>
              <a:blip r:embed="rId27"/>
              <a:stretch>
                <a:fillRect/>
              </a:stretch>
            </p:blipFill>
            <p:spPr>
              <a:xfrm>
                <a:off x="7240713" y="2927202"/>
                <a:ext cx="460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Рукописный ввод 18">
                <a:extLst>
                  <a:ext uri="{FF2B5EF4-FFF2-40B4-BE49-F238E27FC236}">
                    <a16:creationId xmlns:a16="http://schemas.microsoft.com/office/drawing/2014/main" id="{5217EE21-B550-45B6-A7D2-656510A428F4}"/>
                  </a:ext>
                </a:extLst>
              </p14:cNvPr>
              <p14:cNvContentPartPr/>
              <p14:nvPr/>
            </p14:nvContentPartPr>
            <p14:xfrm>
              <a:off x="3301233" y="2060322"/>
              <a:ext cx="21600" cy="303120"/>
            </p14:xfrm>
          </p:contentPart>
        </mc:Choice>
        <mc:Fallback>
          <p:pic>
            <p:nvPicPr>
              <p:cNvPr id="19" name="Рукописный ввод 18">
                <a:extLst>
                  <a:ext uri="{FF2B5EF4-FFF2-40B4-BE49-F238E27FC236}">
                    <a16:creationId xmlns:a16="http://schemas.microsoft.com/office/drawing/2014/main" id="{5217EE21-B550-45B6-A7D2-656510A428F4}"/>
                  </a:ext>
                </a:extLst>
              </p:cNvPr>
              <p:cNvPicPr/>
              <p:nvPr/>
            </p:nvPicPr>
            <p:blipFill>
              <a:blip r:embed="rId29"/>
              <a:stretch>
                <a:fillRect/>
              </a:stretch>
            </p:blipFill>
            <p:spPr>
              <a:xfrm>
                <a:off x="3292233" y="2051322"/>
                <a:ext cx="3924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Рукописный ввод 19">
                <a:extLst>
                  <a:ext uri="{FF2B5EF4-FFF2-40B4-BE49-F238E27FC236}">
                    <a16:creationId xmlns:a16="http://schemas.microsoft.com/office/drawing/2014/main" id="{16A68DC5-DA88-4C53-99EF-791984A7AFDB}"/>
                  </a:ext>
                </a:extLst>
              </p14:cNvPr>
              <p14:cNvContentPartPr/>
              <p14:nvPr/>
            </p14:nvContentPartPr>
            <p14:xfrm>
              <a:off x="3345513" y="2514282"/>
              <a:ext cx="4320" cy="275040"/>
            </p14:xfrm>
          </p:contentPart>
        </mc:Choice>
        <mc:Fallback>
          <p:pic>
            <p:nvPicPr>
              <p:cNvPr id="20" name="Рукописный ввод 19">
                <a:extLst>
                  <a:ext uri="{FF2B5EF4-FFF2-40B4-BE49-F238E27FC236}">
                    <a16:creationId xmlns:a16="http://schemas.microsoft.com/office/drawing/2014/main" id="{16A68DC5-DA88-4C53-99EF-791984A7AFDB}"/>
                  </a:ext>
                </a:extLst>
              </p:cNvPr>
              <p:cNvPicPr/>
              <p:nvPr/>
            </p:nvPicPr>
            <p:blipFill>
              <a:blip r:embed="rId31"/>
              <a:stretch>
                <a:fillRect/>
              </a:stretch>
            </p:blipFill>
            <p:spPr>
              <a:xfrm>
                <a:off x="3336513" y="2505282"/>
                <a:ext cx="21960" cy="292680"/>
              </a:xfrm>
              <a:prstGeom prst="rect">
                <a:avLst/>
              </a:prstGeom>
            </p:spPr>
          </p:pic>
        </mc:Fallback>
      </mc:AlternateContent>
      <p:grpSp>
        <p:nvGrpSpPr>
          <p:cNvPr id="31" name="Группа 30">
            <a:extLst>
              <a:ext uri="{FF2B5EF4-FFF2-40B4-BE49-F238E27FC236}">
                <a16:creationId xmlns:a16="http://schemas.microsoft.com/office/drawing/2014/main" id="{3CF85B67-DD1C-45E3-86D7-4A2008A22ABD}"/>
              </a:ext>
            </a:extLst>
          </p:cNvPr>
          <p:cNvGrpSpPr/>
          <p:nvPr/>
        </p:nvGrpSpPr>
        <p:grpSpPr>
          <a:xfrm>
            <a:off x="3369993" y="2927202"/>
            <a:ext cx="1488240" cy="227880"/>
            <a:chOff x="3369993" y="2927202"/>
            <a:chExt cx="1488240" cy="227880"/>
          </a:xfrm>
        </p:grpSpPr>
        <mc:AlternateContent xmlns:mc="http://schemas.openxmlformats.org/markup-compatibility/2006">
          <mc:Choice xmlns:p14="http://schemas.microsoft.com/office/powerpoint/2010/main" Requires="p14">
            <p:contentPart p14:bwMode="auto" r:id="rId32">
              <p14:nvContentPartPr>
                <p14:cNvPr id="21" name="Рукописный ввод 20">
                  <a:extLst>
                    <a:ext uri="{FF2B5EF4-FFF2-40B4-BE49-F238E27FC236}">
                      <a16:creationId xmlns:a16="http://schemas.microsoft.com/office/drawing/2014/main" id="{2F7CE618-03F9-4207-80F6-3CB2DCC2CBB7}"/>
                    </a:ext>
                  </a:extLst>
                </p14:cNvPr>
                <p14:cNvContentPartPr/>
                <p14:nvPr/>
              </p14:nvContentPartPr>
              <p14:xfrm>
                <a:off x="3380793" y="2927202"/>
                <a:ext cx="3960" cy="191880"/>
              </p14:xfrm>
            </p:contentPart>
          </mc:Choice>
          <mc:Fallback>
            <p:pic>
              <p:nvPicPr>
                <p:cNvPr id="21" name="Рукописный ввод 20">
                  <a:extLst>
                    <a:ext uri="{FF2B5EF4-FFF2-40B4-BE49-F238E27FC236}">
                      <a16:creationId xmlns:a16="http://schemas.microsoft.com/office/drawing/2014/main" id="{2F7CE618-03F9-4207-80F6-3CB2DCC2CBB7}"/>
                    </a:ext>
                  </a:extLst>
                </p:cNvPr>
                <p:cNvPicPr/>
                <p:nvPr/>
              </p:nvPicPr>
              <p:blipFill>
                <a:blip r:embed="rId33"/>
                <a:stretch>
                  <a:fillRect/>
                </a:stretch>
              </p:blipFill>
              <p:spPr>
                <a:xfrm>
                  <a:off x="3371793" y="2918202"/>
                  <a:ext cx="216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Рукописный ввод 22">
                  <a:extLst>
                    <a:ext uri="{FF2B5EF4-FFF2-40B4-BE49-F238E27FC236}">
                      <a16:creationId xmlns:a16="http://schemas.microsoft.com/office/drawing/2014/main" id="{9B13D9DA-FA1A-4949-9968-25F949669F04}"/>
                    </a:ext>
                  </a:extLst>
                </p14:cNvPr>
                <p14:cNvContentPartPr/>
                <p14:nvPr/>
              </p14:nvContentPartPr>
              <p14:xfrm>
                <a:off x="3369993" y="3131682"/>
                <a:ext cx="298800" cy="23400"/>
              </p14:xfrm>
            </p:contentPart>
          </mc:Choice>
          <mc:Fallback>
            <p:pic>
              <p:nvPicPr>
                <p:cNvPr id="23" name="Рукописный ввод 22">
                  <a:extLst>
                    <a:ext uri="{FF2B5EF4-FFF2-40B4-BE49-F238E27FC236}">
                      <a16:creationId xmlns:a16="http://schemas.microsoft.com/office/drawing/2014/main" id="{9B13D9DA-FA1A-4949-9968-25F949669F04}"/>
                    </a:ext>
                  </a:extLst>
                </p:cNvPr>
                <p:cNvPicPr/>
                <p:nvPr/>
              </p:nvPicPr>
              <p:blipFill>
                <a:blip r:embed="rId35"/>
                <a:stretch>
                  <a:fillRect/>
                </a:stretch>
              </p:blipFill>
              <p:spPr>
                <a:xfrm>
                  <a:off x="3360982" y="3122682"/>
                  <a:ext cx="316461"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Рукописный ввод 23">
                  <a:extLst>
                    <a:ext uri="{FF2B5EF4-FFF2-40B4-BE49-F238E27FC236}">
                      <a16:creationId xmlns:a16="http://schemas.microsoft.com/office/drawing/2014/main" id="{24AF51DA-CDE3-4604-9FCA-7A1C038F42C5}"/>
                    </a:ext>
                  </a:extLst>
                </p14:cNvPr>
                <p14:cNvContentPartPr/>
                <p14:nvPr/>
              </p14:nvContentPartPr>
              <p14:xfrm>
                <a:off x="3959313" y="3148962"/>
                <a:ext cx="319320" cy="1080"/>
              </p14:xfrm>
            </p:contentPart>
          </mc:Choice>
          <mc:Fallback>
            <p:pic>
              <p:nvPicPr>
                <p:cNvPr id="24" name="Рукописный ввод 23">
                  <a:extLst>
                    <a:ext uri="{FF2B5EF4-FFF2-40B4-BE49-F238E27FC236}">
                      <a16:creationId xmlns:a16="http://schemas.microsoft.com/office/drawing/2014/main" id="{24AF51DA-CDE3-4604-9FCA-7A1C038F42C5}"/>
                    </a:ext>
                  </a:extLst>
                </p:cNvPr>
                <p:cNvPicPr/>
                <p:nvPr/>
              </p:nvPicPr>
              <p:blipFill>
                <a:blip r:embed="rId37"/>
                <a:stretch>
                  <a:fillRect/>
                </a:stretch>
              </p:blipFill>
              <p:spPr>
                <a:xfrm>
                  <a:off x="3950313" y="3135462"/>
                  <a:ext cx="336960" cy="275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Рукописный ввод 24">
                  <a:extLst>
                    <a:ext uri="{FF2B5EF4-FFF2-40B4-BE49-F238E27FC236}">
                      <a16:creationId xmlns:a16="http://schemas.microsoft.com/office/drawing/2014/main" id="{AAA99441-A52D-43E2-A153-B15A11E2F5E2}"/>
                    </a:ext>
                  </a:extLst>
                </p14:cNvPr>
                <p14:cNvContentPartPr/>
                <p14:nvPr/>
              </p14:nvContentPartPr>
              <p14:xfrm>
                <a:off x="4558353" y="3139602"/>
                <a:ext cx="299880" cy="5760"/>
              </p14:xfrm>
            </p:contentPart>
          </mc:Choice>
          <mc:Fallback>
            <p:pic>
              <p:nvPicPr>
                <p:cNvPr id="25" name="Рукописный ввод 24">
                  <a:extLst>
                    <a:ext uri="{FF2B5EF4-FFF2-40B4-BE49-F238E27FC236}">
                      <a16:creationId xmlns:a16="http://schemas.microsoft.com/office/drawing/2014/main" id="{AAA99441-A52D-43E2-A153-B15A11E2F5E2}"/>
                    </a:ext>
                  </a:extLst>
                </p:cNvPr>
                <p:cNvPicPr/>
                <p:nvPr/>
              </p:nvPicPr>
              <p:blipFill>
                <a:blip r:embed="rId39"/>
                <a:stretch>
                  <a:fillRect/>
                </a:stretch>
              </p:blipFill>
              <p:spPr>
                <a:xfrm>
                  <a:off x="4549353" y="3130602"/>
                  <a:ext cx="317520" cy="23400"/>
                </a:xfrm>
                <a:prstGeom prst="rect">
                  <a:avLst/>
                </a:prstGeom>
              </p:spPr>
            </p:pic>
          </mc:Fallback>
        </mc:AlternateContent>
      </p:grpSp>
      <p:grpSp>
        <p:nvGrpSpPr>
          <p:cNvPr id="30" name="Группа 29">
            <a:extLst>
              <a:ext uri="{FF2B5EF4-FFF2-40B4-BE49-F238E27FC236}">
                <a16:creationId xmlns:a16="http://schemas.microsoft.com/office/drawing/2014/main" id="{BA89C6B5-EA6E-42AD-B6F1-744C1F466772}"/>
              </a:ext>
            </a:extLst>
          </p:cNvPr>
          <p:cNvGrpSpPr/>
          <p:nvPr/>
        </p:nvGrpSpPr>
        <p:grpSpPr>
          <a:xfrm>
            <a:off x="5177193" y="3142122"/>
            <a:ext cx="2127240" cy="62640"/>
            <a:chOff x="5177193" y="3142122"/>
            <a:chExt cx="2127240" cy="62640"/>
          </a:xfrm>
        </p:grpSpPr>
        <mc:AlternateContent xmlns:mc="http://schemas.openxmlformats.org/markup-compatibility/2006">
          <mc:Choice xmlns:p14="http://schemas.microsoft.com/office/powerpoint/2010/main" Requires="p14">
            <p:contentPart p14:bwMode="auto" r:id="rId40">
              <p14:nvContentPartPr>
                <p14:cNvPr id="26" name="Рукописный ввод 25">
                  <a:extLst>
                    <a:ext uri="{FF2B5EF4-FFF2-40B4-BE49-F238E27FC236}">
                      <a16:creationId xmlns:a16="http://schemas.microsoft.com/office/drawing/2014/main" id="{7E17CFAF-83EA-487F-BD1F-816750E2337B}"/>
                    </a:ext>
                  </a:extLst>
                </p14:cNvPr>
                <p14:cNvContentPartPr/>
                <p14:nvPr/>
              </p14:nvContentPartPr>
              <p14:xfrm>
                <a:off x="5177193" y="3142122"/>
                <a:ext cx="382680" cy="18360"/>
              </p14:xfrm>
            </p:contentPart>
          </mc:Choice>
          <mc:Fallback>
            <p:pic>
              <p:nvPicPr>
                <p:cNvPr id="26" name="Рукописный ввод 25">
                  <a:extLst>
                    <a:ext uri="{FF2B5EF4-FFF2-40B4-BE49-F238E27FC236}">
                      <a16:creationId xmlns:a16="http://schemas.microsoft.com/office/drawing/2014/main" id="{7E17CFAF-83EA-487F-BD1F-816750E2337B}"/>
                    </a:ext>
                  </a:extLst>
                </p:cNvPr>
                <p:cNvPicPr/>
                <p:nvPr/>
              </p:nvPicPr>
              <p:blipFill>
                <a:blip r:embed="rId41"/>
                <a:stretch>
                  <a:fillRect/>
                </a:stretch>
              </p:blipFill>
              <p:spPr>
                <a:xfrm>
                  <a:off x="5168193" y="3133122"/>
                  <a:ext cx="40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Рукописный ввод 26">
                  <a:extLst>
                    <a:ext uri="{FF2B5EF4-FFF2-40B4-BE49-F238E27FC236}">
                      <a16:creationId xmlns:a16="http://schemas.microsoft.com/office/drawing/2014/main" id="{FEA57B62-FEB9-44E6-89BA-A431728622B2}"/>
                    </a:ext>
                  </a:extLst>
                </p14:cNvPr>
                <p14:cNvContentPartPr/>
                <p14:nvPr/>
              </p14:nvContentPartPr>
              <p14:xfrm>
                <a:off x="5862633" y="3143202"/>
                <a:ext cx="331560" cy="6840"/>
              </p14:xfrm>
            </p:contentPart>
          </mc:Choice>
          <mc:Fallback>
            <p:pic>
              <p:nvPicPr>
                <p:cNvPr id="27" name="Рукописный ввод 26">
                  <a:extLst>
                    <a:ext uri="{FF2B5EF4-FFF2-40B4-BE49-F238E27FC236}">
                      <a16:creationId xmlns:a16="http://schemas.microsoft.com/office/drawing/2014/main" id="{FEA57B62-FEB9-44E6-89BA-A431728622B2}"/>
                    </a:ext>
                  </a:extLst>
                </p:cNvPr>
                <p:cNvPicPr/>
                <p:nvPr/>
              </p:nvPicPr>
              <p:blipFill>
                <a:blip r:embed="rId43"/>
                <a:stretch>
                  <a:fillRect/>
                </a:stretch>
              </p:blipFill>
              <p:spPr>
                <a:xfrm>
                  <a:off x="5853633" y="3134202"/>
                  <a:ext cx="3492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Рукописный ввод 27">
                  <a:extLst>
                    <a:ext uri="{FF2B5EF4-FFF2-40B4-BE49-F238E27FC236}">
                      <a16:creationId xmlns:a16="http://schemas.microsoft.com/office/drawing/2014/main" id="{CC5E92C9-6990-4423-AF66-961D23888F14}"/>
                    </a:ext>
                  </a:extLst>
                </p14:cNvPr>
                <p14:cNvContentPartPr/>
                <p14:nvPr/>
              </p14:nvContentPartPr>
              <p14:xfrm>
                <a:off x="6423873" y="3174162"/>
                <a:ext cx="267120" cy="360"/>
              </p14:xfrm>
            </p:contentPart>
          </mc:Choice>
          <mc:Fallback>
            <p:pic>
              <p:nvPicPr>
                <p:cNvPr id="28" name="Рукописный ввод 27">
                  <a:extLst>
                    <a:ext uri="{FF2B5EF4-FFF2-40B4-BE49-F238E27FC236}">
                      <a16:creationId xmlns:a16="http://schemas.microsoft.com/office/drawing/2014/main" id="{CC5E92C9-6990-4423-AF66-961D23888F14}"/>
                    </a:ext>
                  </a:extLst>
                </p:cNvPr>
                <p:cNvPicPr/>
                <p:nvPr/>
              </p:nvPicPr>
              <p:blipFill>
                <a:blip r:embed="rId45"/>
                <a:stretch>
                  <a:fillRect/>
                </a:stretch>
              </p:blipFill>
              <p:spPr>
                <a:xfrm>
                  <a:off x="6414873" y="3165162"/>
                  <a:ext cx="284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Рукописный ввод 28">
                  <a:extLst>
                    <a:ext uri="{FF2B5EF4-FFF2-40B4-BE49-F238E27FC236}">
                      <a16:creationId xmlns:a16="http://schemas.microsoft.com/office/drawing/2014/main" id="{30522625-2E0B-4078-9226-5BC6A08D07B3}"/>
                    </a:ext>
                  </a:extLst>
                </p14:cNvPr>
                <p14:cNvContentPartPr/>
                <p14:nvPr/>
              </p14:nvContentPartPr>
              <p14:xfrm>
                <a:off x="6942633" y="3192522"/>
                <a:ext cx="361800" cy="12240"/>
              </p14:xfrm>
            </p:contentPart>
          </mc:Choice>
          <mc:Fallback>
            <p:pic>
              <p:nvPicPr>
                <p:cNvPr id="29" name="Рукописный ввод 28">
                  <a:extLst>
                    <a:ext uri="{FF2B5EF4-FFF2-40B4-BE49-F238E27FC236}">
                      <a16:creationId xmlns:a16="http://schemas.microsoft.com/office/drawing/2014/main" id="{30522625-2E0B-4078-9226-5BC6A08D07B3}"/>
                    </a:ext>
                  </a:extLst>
                </p:cNvPr>
                <p:cNvPicPr/>
                <p:nvPr/>
              </p:nvPicPr>
              <p:blipFill>
                <a:blip r:embed="rId47"/>
                <a:stretch>
                  <a:fillRect/>
                </a:stretch>
              </p:blipFill>
              <p:spPr>
                <a:xfrm>
                  <a:off x="6933633" y="3183522"/>
                  <a:ext cx="379440" cy="29880"/>
                </a:xfrm>
                <a:prstGeom prst="rect">
                  <a:avLst/>
                </a:prstGeom>
              </p:spPr>
            </p:pic>
          </mc:Fallback>
        </mc:AlternateContent>
      </p:grpSp>
      <p:grpSp>
        <p:nvGrpSpPr>
          <p:cNvPr id="44" name="Группа 43">
            <a:extLst>
              <a:ext uri="{FF2B5EF4-FFF2-40B4-BE49-F238E27FC236}">
                <a16:creationId xmlns:a16="http://schemas.microsoft.com/office/drawing/2014/main" id="{5F7B5AD5-B64F-468F-A1BF-6D9794E4C0D3}"/>
              </a:ext>
            </a:extLst>
          </p:cNvPr>
          <p:cNvGrpSpPr/>
          <p:nvPr/>
        </p:nvGrpSpPr>
        <p:grpSpPr>
          <a:xfrm>
            <a:off x="6070713" y="945762"/>
            <a:ext cx="847800" cy="217080"/>
            <a:chOff x="6070713" y="945762"/>
            <a:chExt cx="847800" cy="217080"/>
          </a:xfrm>
        </p:grpSpPr>
        <mc:AlternateContent xmlns:mc="http://schemas.openxmlformats.org/markup-compatibility/2006">
          <mc:Choice xmlns:p14="http://schemas.microsoft.com/office/powerpoint/2010/main" Requires="p14">
            <p:contentPart p14:bwMode="auto" r:id="rId48">
              <p14:nvContentPartPr>
                <p14:cNvPr id="32" name="Рукописный ввод 31">
                  <a:extLst>
                    <a:ext uri="{FF2B5EF4-FFF2-40B4-BE49-F238E27FC236}">
                      <a16:creationId xmlns:a16="http://schemas.microsoft.com/office/drawing/2014/main" id="{34AE010A-F084-425A-BF14-222BC885CC64}"/>
                    </a:ext>
                  </a:extLst>
                </p14:cNvPr>
                <p14:cNvContentPartPr/>
                <p14:nvPr/>
              </p14:nvContentPartPr>
              <p14:xfrm>
                <a:off x="6103833" y="965562"/>
                <a:ext cx="184680" cy="196920"/>
              </p14:xfrm>
            </p:contentPart>
          </mc:Choice>
          <mc:Fallback>
            <p:pic>
              <p:nvPicPr>
                <p:cNvPr id="32" name="Рукописный ввод 31">
                  <a:extLst>
                    <a:ext uri="{FF2B5EF4-FFF2-40B4-BE49-F238E27FC236}">
                      <a16:creationId xmlns:a16="http://schemas.microsoft.com/office/drawing/2014/main" id="{34AE010A-F084-425A-BF14-222BC885CC64}"/>
                    </a:ext>
                  </a:extLst>
                </p:cNvPr>
                <p:cNvPicPr/>
                <p:nvPr/>
              </p:nvPicPr>
              <p:blipFill>
                <a:blip r:embed="rId49"/>
                <a:stretch>
                  <a:fillRect/>
                </a:stretch>
              </p:blipFill>
              <p:spPr>
                <a:xfrm>
                  <a:off x="6094851" y="956562"/>
                  <a:ext cx="202286"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Рукописный ввод 32">
                  <a:extLst>
                    <a:ext uri="{FF2B5EF4-FFF2-40B4-BE49-F238E27FC236}">
                      <a16:creationId xmlns:a16="http://schemas.microsoft.com/office/drawing/2014/main" id="{88066CBC-5323-4029-AC8C-B6BA06372E06}"/>
                    </a:ext>
                  </a:extLst>
                </p14:cNvPr>
                <p14:cNvContentPartPr/>
                <p14:nvPr/>
              </p14:nvContentPartPr>
              <p14:xfrm>
                <a:off x="6070713" y="957642"/>
                <a:ext cx="246240" cy="360"/>
              </p14:xfrm>
            </p:contentPart>
          </mc:Choice>
          <mc:Fallback>
            <p:pic>
              <p:nvPicPr>
                <p:cNvPr id="33" name="Рукописный ввод 32">
                  <a:extLst>
                    <a:ext uri="{FF2B5EF4-FFF2-40B4-BE49-F238E27FC236}">
                      <a16:creationId xmlns:a16="http://schemas.microsoft.com/office/drawing/2014/main" id="{88066CBC-5323-4029-AC8C-B6BA06372E06}"/>
                    </a:ext>
                  </a:extLst>
                </p:cNvPr>
                <p:cNvPicPr/>
                <p:nvPr/>
              </p:nvPicPr>
              <p:blipFill>
                <a:blip r:embed="rId51"/>
                <a:stretch>
                  <a:fillRect/>
                </a:stretch>
              </p:blipFill>
              <p:spPr>
                <a:xfrm>
                  <a:off x="6061713" y="948642"/>
                  <a:ext cx="263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Рукописный ввод 33">
                  <a:extLst>
                    <a:ext uri="{FF2B5EF4-FFF2-40B4-BE49-F238E27FC236}">
                      <a16:creationId xmlns:a16="http://schemas.microsoft.com/office/drawing/2014/main" id="{0AF1EBC5-16F6-4B14-8A7A-C8EFF5AE1493}"/>
                    </a:ext>
                  </a:extLst>
                </p14:cNvPr>
                <p14:cNvContentPartPr/>
                <p14:nvPr/>
              </p14:nvContentPartPr>
              <p14:xfrm>
                <a:off x="6399753" y="945762"/>
                <a:ext cx="22320" cy="217080"/>
              </p14:xfrm>
            </p:contentPart>
          </mc:Choice>
          <mc:Fallback>
            <p:pic>
              <p:nvPicPr>
                <p:cNvPr id="34" name="Рукописный ввод 33">
                  <a:extLst>
                    <a:ext uri="{FF2B5EF4-FFF2-40B4-BE49-F238E27FC236}">
                      <a16:creationId xmlns:a16="http://schemas.microsoft.com/office/drawing/2014/main" id="{0AF1EBC5-16F6-4B14-8A7A-C8EFF5AE1493}"/>
                    </a:ext>
                  </a:extLst>
                </p:cNvPr>
                <p:cNvPicPr/>
                <p:nvPr/>
              </p:nvPicPr>
              <p:blipFill>
                <a:blip r:embed="rId53"/>
                <a:stretch>
                  <a:fillRect/>
                </a:stretch>
              </p:blipFill>
              <p:spPr>
                <a:xfrm>
                  <a:off x="6390753" y="936777"/>
                  <a:ext cx="39960" cy="234691"/>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Рукописный ввод 34">
                  <a:extLst>
                    <a:ext uri="{FF2B5EF4-FFF2-40B4-BE49-F238E27FC236}">
                      <a16:creationId xmlns:a16="http://schemas.microsoft.com/office/drawing/2014/main" id="{74B40293-7C68-4226-95D9-8666E1FD109A}"/>
                    </a:ext>
                  </a:extLst>
                </p14:cNvPr>
                <p14:cNvContentPartPr/>
                <p14:nvPr/>
              </p14:nvContentPartPr>
              <p14:xfrm>
                <a:off x="6377793" y="958722"/>
                <a:ext cx="137520" cy="98280"/>
              </p14:xfrm>
            </p:contentPart>
          </mc:Choice>
          <mc:Fallback>
            <p:pic>
              <p:nvPicPr>
                <p:cNvPr id="35" name="Рукописный ввод 34">
                  <a:extLst>
                    <a:ext uri="{FF2B5EF4-FFF2-40B4-BE49-F238E27FC236}">
                      <a16:creationId xmlns:a16="http://schemas.microsoft.com/office/drawing/2014/main" id="{74B40293-7C68-4226-95D9-8666E1FD109A}"/>
                    </a:ext>
                  </a:extLst>
                </p:cNvPr>
                <p:cNvPicPr/>
                <p:nvPr/>
              </p:nvPicPr>
              <p:blipFill>
                <a:blip r:embed="rId55"/>
                <a:stretch>
                  <a:fillRect/>
                </a:stretch>
              </p:blipFill>
              <p:spPr>
                <a:xfrm>
                  <a:off x="6368793" y="949722"/>
                  <a:ext cx="1551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9" name="Рукописный ввод 38">
                  <a:extLst>
                    <a:ext uri="{FF2B5EF4-FFF2-40B4-BE49-F238E27FC236}">
                      <a16:creationId xmlns:a16="http://schemas.microsoft.com/office/drawing/2014/main" id="{52F8A0AE-4D6F-48F6-8667-EFBAADC078F3}"/>
                    </a:ext>
                  </a:extLst>
                </p14:cNvPr>
                <p14:cNvContentPartPr/>
                <p14:nvPr/>
              </p14:nvContentPartPr>
              <p14:xfrm>
                <a:off x="6521073" y="1072842"/>
                <a:ext cx="117000" cy="81720"/>
              </p14:xfrm>
            </p:contentPart>
          </mc:Choice>
          <mc:Fallback>
            <p:pic>
              <p:nvPicPr>
                <p:cNvPr id="39" name="Рукописный ввод 38">
                  <a:extLst>
                    <a:ext uri="{FF2B5EF4-FFF2-40B4-BE49-F238E27FC236}">
                      <a16:creationId xmlns:a16="http://schemas.microsoft.com/office/drawing/2014/main" id="{52F8A0AE-4D6F-48F6-8667-EFBAADC078F3}"/>
                    </a:ext>
                  </a:extLst>
                </p:cNvPr>
                <p:cNvPicPr/>
                <p:nvPr/>
              </p:nvPicPr>
              <p:blipFill>
                <a:blip r:embed="rId57"/>
                <a:stretch>
                  <a:fillRect/>
                </a:stretch>
              </p:blipFill>
              <p:spPr>
                <a:xfrm>
                  <a:off x="6512073" y="1063842"/>
                  <a:ext cx="1346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Рукописный ввод 39">
                  <a:extLst>
                    <a:ext uri="{FF2B5EF4-FFF2-40B4-BE49-F238E27FC236}">
                      <a16:creationId xmlns:a16="http://schemas.microsoft.com/office/drawing/2014/main" id="{CCC2704F-FD31-45F2-9808-057155BEC408}"/>
                    </a:ext>
                  </a:extLst>
                </p14:cNvPr>
                <p14:cNvContentPartPr/>
                <p14:nvPr/>
              </p14:nvContentPartPr>
              <p14:xfrm>
                <a:off x="6625113" y="1063842"/>
                <a:ext cx="15840" cy="98640"/>
              </p14:xfrm>
            </p:contentPart>
          </mc:Choice>
          <mc:Fallback>
            <p:pic>
              <p:nvPicPr>
                <p:cNvPr id="40" name="Рукописный ввод 39">
                  <a:extLst>
                    <a:ext uri="{FF2B5EF4-FFF2-40B4-BE49-F238E27FC236}">
                      <a16:creationId xmlns:a16="http://schemas.microsoft.com/office/drawing/2014/main" id="{CCC2704F-FD31-45F2-9808-057155BEC408}"/>
                    </a:ext>
                  </a:extLst>
                </p:cNvPr>
                <p:cNvPicPr/>
                <p:nvPr/>
              </p:nvPicPr>
              <p:blipFill>
                <a:blip r:embed="rId59"/>
                <a:stretch>
                  <a:fillRect/>
                </a:stretch>
              </p:blipFill>
              <p:spPr>
                <a:xfrm>
                  <a:off x="6616113" y="1054842"/>
                  <a:ext cx="334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Рукописный ввод 40">
                  <a:extLst>
                    <a:ext uri="{FF2B5EF4-FFF2-40B4-BE49-F238E27FC236}">
                      <a16:creationId xmlns:a16="http://schemas.microsoft.com/office/drawing/2014/main" id="{5950B637-2877-46AC-82BB-32E6C921BFFC}"/>
                    </a:ext>
                  </a:extLst>
                </p14:cNvPr>
                <p14:cNvContentPartPr/>
                <p14:nvPr/>
              </p14:nvContentPartPr>
              <p14:xfrm>
                <a:off x="6697473" y="1058802"/>
                <a:ext cx="77760" cy="95400"/>
              </p14:xfrm>
            </p:contentPart>
          </mc:Choice>
          <mc:Fallback>
            <p:pic>
              <p:nvPicPr>
                <p:cNvPr id="41" name="Рукописный ввод 40">
                  <a:extLst>
                    <a:ext uri="{FF2B5EF4-FFF2-40B4-BE49-F238E27FC236}">
                      <a16:creationId xmlns:a16="http://schemas.microsoft.com/office/drawing/2014/main" id="{5950B637-2877-46AC-82BB-32E6C921BFFC}"/>
                    </a:ext>
                  </a:extLst>
                </p:cNvPr>
                <p:cNvPicPr/>
                <p:nvPr/>
              </p:nvPicPr>
              <p:blipFill>
                <a:blip r:embed="rId61"/>
                <a:stretch>
                  <a:fillRect/>
                </a:stretch>
              </p:blipFill>
              <p:spPr>
                <a:xfrm>
                  <a:off x="6688473" y="1049802"/>
                  <a:ext cx="954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Рукописный ввод 41">
                  <a:extLst>
                    <a:ext uri="{FF2B5EF4-FFF2-40B4-BE49-F238E27FC236}">
                      <a16:creationId xmlns:a16="http://schemas.microsoft.com/office/drawing/2014/main" id="{7728D986-3E26-4F89-BFC3-E44CF8295BFC}"/>
                    </a:ext>
                  </a:extLst>
                </p14:cNvPr>
                <p14:cNvContentPartPr/>
                <p14:nvPr/>
              </p14:nvContentPartPr>
              <p14:xfrm>
                <a:off x="6828873" y="952962"/>
                <a:ext cx="89640" cy="200520"/>
              </p14:xfrm>
            </p:contentPart>
          </mc:Choice>
          <mc:Fallback>
            <p:pic>
              <p:nvPicPr>
                <p:cNvPr id="42" name="Рукописный ввод 41">
                  <a:extLst>
                    <a:ext uri="{FF2B5EF4-FFF2-40B4-BE49-F238E27FC236}">
                      <a16:creationId xmlns:a16="http://schemas.microsoft.com/office/drawing/2014/main" id="{7728D986-3E26-4F89-BFC3-E44CF8295BFC}"/>
                    </a:ext>
                  </a:extLst>
                </p:cNvPr>
                <p:cNvPicPr/>
                <p:nvPr/>
              </p:nvPicPr>
              <p:blipFill>
                <a:blip r:embed="rId63"/>
                <a:stretch>
                  <a:fillRect/>
                </a:stretch>
              </p:blipFill>
              <p:spPr>
                <a:xfrm>
                  <a:off x="6819873" y="943962"/>
                  <a:ext cx="1072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Рукописный ввод 42">
                  <a:extLst>
                    <a:ext uri="{FF2B5EF4-FFF2-40B4-BE49-F238E27FC236}">
                      <a16:creationId xmlns:a16="http://schemas.microsoft.com/office/drawing/2014/main" id="{0AD6CE28-598A-4234-A8B8-FDE75CF7D8B5}"/>
                    </a:ext>
                  </a:extLst>
                </p14:cNvPr>
                <p14:cNvContentPartPr/>
                <p14:nvPr/>
              </p14:nvContentPartPr>
              <p14:xfrm>
                <a:off x="6795393" y="1075722"/>
                <a:ext cx="99000" cy="8280"/>
              </p14:xfrm>
            </p:contentPart>
          </mc:Choice>
          <mc:Fallback>
            <p:pic>
              <p:nvPicPr>
                <p:cNvPr id="43" name="Рукописный ввод 42">
                  <a:extLst>
                    <a:ext uri="{FF2B5EF4-FFF2-40B4-BE49-F238E27FC236}">
                      <a16:creationId xmlns:a16="http://schemas.microsoft.com/office/drawing/2014/main" id="{0AD6CE28-598A-4234-A8B8-FDE75CF7D8B5}"/>
                    </a:ext>
                  </a:extLst>
                </p:cNvPr>
                <p:cNvPicPr/>
                <p:nvPr/>
              </p:nvPicPr>
              <p:blipFill>
                <a:blip r:embed="rId65"/>
                <a:stretch>
                  <a:fillRect/>
                </a:stretch>
              </p:blipFill>
              <p:spPr>
                <a:xfrm>
                  <a:off x="6786393" y="1066722"/>
                  <a:ext cx="116640" cy="25920"/>
                </a:xfrm>
                <a:prstGeom prst="rect">
                  <a:avLst/>
                </a:prstGeom>
              </p:spPr>
            </p:pic>
          </mc:Fallback>
        </mc:AlternateContent>
      </p:grpSp>
      <p:grpSp>
        <p:nvGrpSpPr>
          <p:cNvPr id="68" name="Группа 67">
            <a:extLst>
              <a:ext uri="{FF2B5EF4-FFF2-40B4-BE49-F238E27FC236}">
                <a16:creationId xmlns:a16="http://schemas.microsoft.com/office/drawing/2014/main" id="{3449CA5E-61DF-43DF-AC5C-9C0A377C3EDD}"/>
              </a:ext>
            </a:extLst>
          </p:cNvPr>
          <p:cNvGrpSpPr/>
          <p:nvPr/>
        </p:nvGrpSpPr>
        <p:grpSpPr>
          <a:xfrm>
            <a:off x="3705513" y="1827042"/>
            <a:ext cx="2938320" cy="518040"/>
            <a:chOff x="3705513" y="1827042"/>
            <a:chExt cx="2938320" cy="518040"/>
          </a:xfrm>
        </p:grpSpPr>
        <mc:AlternateContent xmlns:mc="http://schemas.openxmlformats.org/markup-compatibility/2006">
          <mc:Choice xmlns:p14="http://schemas.microsoft.com/office/powerpoint/2010/main" Requires="p14">
            <p:contentPart p14:bwMode="auto" r:id="rId66">
              <p14:nvContentPartPr>
                <p14:cNvPr id="49" name="Рукописный ввод 48">
                  <a:extLst>
                    <a:ext uri="{FF2B5EF4-FFF2-40B4-BE49-F238E27FC236}">
                      <a16:creationId xmlns:a16="http://schemas.microsoft.com/office/drawing/2014/main" id="{74272E00-2ED2-424D-BF09-F48EE0C6C61B}"/>
                    </a:ext>
                  </a:extLst>
                </p14:cNvPr>
                <p14:cNvContentPartPr/>
                <p14:nvPr/>
              </p14:nvContentPartPr>
              <p14:xfrm>
                <a:off x="3719553" y="1903362"/>
                <a:ext cx="360" cy="159120"/>
              </p14:xfrm>
            </p:contentPart>
          </mc:Choice>
          <mc:Fallback>
            <p:pic>
              <p:nvPicPr>
                <p:cNvPr id="49" name="Рукописный ввод 48">
                  <a:extLst>
                    <a:ext uri="{FF2B5EF4-FFF2-40B4-BE49-F238E27FC236}">
                      <a16:creationId xmlns:a16="http://schemas.microsoft.com/office/drawing/2014/main" id="{74272E00-2ED2-424D-BF09-F48EE0C6C61B}"/>
                    </a:ext>
                  </a:extLst>
                </p:cNvPr>
                <p:cNvPicPr/>
                <p:nvPr/>
              </p:nvPicPr>
              <p:blipFill>
                <a:blip r:embed="rId67"/>
                <a:stretch>
                  <a:fillRect/>
                </a:stretch>
              </p:blipFill>
              <p:spPr>
                <a:xfrm>
                  <a:off x="3710553" y="1894362"/>
                  <a:ext cx="1800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0" name="Рукописный ввод 49">
                  <a:extLst>
                    <a:ext uri="{FF2B5EF4-FFF2-40B4-BE49-F238E27FC236}">
                      <a16:creationId xmlns:a16="http://schemas.microsoft.com/office/drawing/2014/main" id="{129ECDD2-3539-41EA-A673-F365BF3B784C}"/>
                    </a:ext>
                  </a:extLst>
                </p14:cNvPr>
                <p14:cNvContentPartPr/>
                <p14:nvPr/>
              </p14:nvContentPartPr>
              <p14:xfrm>
                <a:off x="3720633" y="2107122"/>
                <a:ext cx="10080" cy="138240"/>
              </p14:xfrm>
            </p:contentPart>
          </mc:Choice>
          <mc:Fallback>
            <p:pic>
              <p:nvPicPr>
                <p:cNvPr id="50" name="Рукописный ввод 49">
                  <a:extLst>
                    <a:ext uri="{FF2B5EF4-FFF2-40B4-BE49-F238E27FC236}">
                      <a16:creationId xmlns:a16="http://schemas.microsoft.com/office/drawing/2014/main" id="{129ECDD2-3539-41EA-A673-F365BF3B784C}"/>
                    </a:ext>
                  </a:extLst>
                </p:cNvPr>
                <p:cNvPicPr/>
                <p:nvPr/>
              </p:nvPicPr>
              <p:blipFill>
                <a:blip r:embed="rId69"/>
                <a:stretch>
                  <a:fillRect/>
                </a:stretch>
              </p:blipFill>
              <p:spPr>
                <a:xfrm>
                  <a:off x="3711633" y="2098122"/>
                  <a:ext cx="277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1" name="Рукописный ввод 50">
                  <a:extLst>
                    <a:ext uri="{FF2B5EF4-FFF2-40B4-BE49-F238E27FC236}">
                      <a16:creationId xmlns:a16="http://schemas.microsoft.com/office/drawing/2014/main" id="{DAC845D2-A465-4959-8B8F-7F5B42BD4456}"/>
                    </a:ext>
                  </a:extLst>
                </p14:cNvPr>
                <p14:cNvContentPartPr/>
                <p14:nvPr/>
              </p14:nvContentPartPr>
              <p14:xfrm>
                <a:off x="3735393" y="1889682"/>
                <a:ext cx="349920" cy="14400"/>
              </p14:xfrm>
            </p:contentPart>
          </mc:Choice>
          <mc:Fallback>
            <p:pic>
              <p:nvPicPr>
                <p:cNvPr id="51" name="Рукописный ввод 50">
                  <a:extLst>
                    <a:ext uri="{FF2B5EF4-FFF2-40B4-BE49-F238E27FC236}">
                      <a16:creationId xmlns:a16="http://schemas.microsoft.com/office/drawing/2014/main" id="{DAC845D2-A465-4959-8B8F-7F5B42BD4456}"/>
                    </a:ext>
                  </a:extLst>
                </p:cNvPr>
                <p:cNvPicPr/>
                <p:nvPr/>
              </p:nvPicPr>
              <p:blipFill>
                <a:blip r:embed="rId71"/>
                <a:stretch>
                  <a:fillRect/>
                </a:stretch>
              </p:blipFill>
              <p:spPr>
                <a:xfrm>
                  <a:off x="3726393" y="1880682"/>
                  <a:ext cx="36756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2" name="Рукописный ввод 51">
                  <a:extLst>
                    <a:ext uri="{FF2B5EF4-FFF2-40B4-BE49-F238E27FC236}">
                      <a16:creationId xmlns:a16="http://schemas.microsoft.com/office/drawing/2014/main" id="{EFAD58B1-D9FC-492B-8453-3BB28D440994}"/>
                    </a:ext>
                  </a:extLst>
                </p14:cNvPr>
                <p14:cNvContentPartPr/>
                <p14:nvPr/>
              </p14:nvContentPartPr>
              <p14:xfrm>
                <a:off x="4129953" y="1879242"/>
                <a:ext cx="468000" cy="3960"/>
              </p14:xfrm>
            </p:contentPart>
          </mc:Choice>
          <mc:Fallback>
            <p:pic>
              <p:nvPicPr>
                <p:cNvPr id="52" name="Рукописный ввод 51">
                  <a:extLst>
                    <a:ext uri="{FF2B5EF4-FFF2-40B4-BE49-F238E27FC236}">
                      <a16:creationId xmlns:a16="http://schemas.microsoft.com/office/drawing/2014/main" id="{EFAD58B1-D9FC-492B-8453-3BB28D440994}"/>
                    </a:ext>
                  </a:extLst>
                </p:cNvPr>
                <p:cNvPicPr/>
                <p:nvPr/>
              </p:nvPicPr>
              <p:blipFill>
                <a:blip r:embed="rId73"/>
                <a:stretch>
                  <a:fillRect/>
                </a:stretch>
              </p:blipFill>
              <p:spPr>
                <a:xfrm>
                  <a:off x="4120953" y="1870242"/>
                  <a:ext cx="4856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3" name="Рукописный ввод 52">
                  <a:extLst>
                    <a:ext uri="{FF2B5EF4-FFF2-40B4-BE49-F238E27FC236}">
                      <a16:creationId xmlns:a16="http://schemas.microsoft.com/office/drawing/2014/main" id="{1F3B8A86-3EA8-42B1-B645-019F8C944075}"/>
                    </a:ext>
                  </a:extLst>
                </p14:cNvPr>
                <p14:cNvContentPartPr/>
                <p14:nvPr/>
              </p14:nvContentPartPr>
              <p14:xfrm>
                <a:off x="4863993" y="1844322"/>
                <a:ext cx="386280" cy="18720"/>
              </p14:xfrm>
            </p:contentPart>
          </mc:Choice>
          <mc:Fallback>
            <p:pic>
              <p:nvPicPr>
                <p:cNvPr id="53" name="Рукописный ввод 52">
                  <a:extLst>
                    <a:ext uri="{FF2B5EF4-FFF2-40B4-BE49-F238E27FC236}">
                      <a16:creationId xmlns:a16="http://schemas.microsoft.com/office/drawing/2014/main" id="{1F3B8A86-3EA8-42B1-B645-019F8C944075}"/>
                    </a:ext>
                  </a:extLst>
                </p:cNvPr>
                <p:cNvPicPr/>
                <p:nvPr/>
              </p:nvPicPr>
              <p:blipFill>
                <a:blip r:embed="rId75"/>
                <a:stretch>
                  <a:fillRect/>
                </a:stretch>
              </p:blipFill>
              <p:spPr>
                <a:xfrm>
                  <a:off x="4854993" y="1835492"/>
                  <a:ext cx="403920" cy="36027"/>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4" name="Рукописный ввод 53">
                  <a:extLst>
                    <a:ext uri="{FF2B5EF4-FFF2-40B4-BE49-F238E27FC236}">
                      <a16:creationId xmlns:a16="http://schemas.microsoft.com/office/drawing/2014/main" id="{11E21FE0-397D-4195-8CD2-E3D1E27F6045}"/>
                    </a:ext>
                  </a:extLst>
                </p14:cNvPr>
                <p14:cNvContentPartPr/>
                <p14:nvPr/>
              </p14:nvContentPartPr>
              <p14:xfrm>
                <a:off x="5346393" y="1834242"/>
                <a:ext cx="322920" cy="6480"/>
              </p14:xfrm>
            </p:contentPart>
          </mc:Choice>
          <mc:Fallback>
            <p:pic>
              <p:nvPicPr>
                <p:cNvPr id="54" name="Рукописный ввод 53">
                  <a:extLst>
                    <a:ext uri="{FF2B5EF4-FFF2-40B4-BE49-F238E27FC236}">
                      <a16:creationId xmlns:a16="http://schemas.microsoft.com/office/drawing/2014/main" id="{11E21FE0-397D-4195-8CD2-E3D1E27F6045}"/>
                    </a:ext>
                  </a:extLst>
                </p:cNvPr>
                <p:cNvPicPr/>
                <p:nvPr/>
              </p:nvPicPr>
              <p:blipFill>
                <a:blip r:embed="rId77"/>
                <a:stretch>
                  <a:fillRect/>
                </a:stretch>
              </p:blipFill>
              <p:spPr>
                <a:xfrm>
                  <a:off x="5337403" y="1825242"/>
                  <a:ext cx="34054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5" name="Рукописный ввод 54">
                  <a:extLst>
                    <a:ext uri="{FF2B5EF4-FFF2-40B4-BE49-F238E27FC236}">
                      <a16:creationId xmlns:a16="http://schemas.microsoft.com/office/drawing/2014/main" id="{209871E4-36AF-4370-843A-0D493FC0B42D}"/>
                    </a:ext>
                  </a:extLst>
                </p14:cNvPr>
                <p14:cNvContentPartPr/>
                <p14:nvPr/>
              </p14:nvContentPartPr>
              <p14:xfrm>
                <a:off x="5871273" y="1827042"/>
                <a:ext cx="291240" cy="3600"/>
              </p14:xfrm>
            </p:contentPart>
          </mc:Choice>
          <mc:Fallback>
            <p:pic>
              <p:nvPicPr>
                <p:cNvPr id="55" name="Рукописный ввод 54">
                  <a:extLst>
                    <a:ext uri="{FF2B5EF4-FFF2-40B4-BE49-F238E27FC236}">
                      <a16:creationId xmlns:a16="http://schemas.microsoft.com/office/drawing/2014/main" id="{209871E4-36AF-4370-843A-0D493FC0B42D}"/>
                    </a:ext>
                  </a:extLst>
                </p:cNvPr>
                <p:cNvPicPr/>
                <p:nvPr/>
              </p:nvPicPr>
              <p:blipFill>
                <a:blip r:embed="rId79"/>
                <a:stretch>
                  <a:fillRect/>
                </a:stretch>
              </p:blipFill>
              <p:spPr>
                <a:xfrm>
                  <a:off x="5862284" y="1818042"/>
                  <a:ext cx="308858"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6" name="Рукописный ввод 55">
                  <a:extLst>
                    <a:ext uri="{FF2B5EF4-FFF2-40B4-BE49-F238E27FC236}">
                      <a16:creationId xmlns:a16="http://schemas.microsoft.com/office/drawing/2014/main" id="{495BA436-A30A-41D1-8B7F-5E1798814C48}"/>
                    </a:ext>
                  </a:extLst>
                </p14:cNvPr>
                <p14:cNvContentPartPr/>
                <p14:nvPr/>
              </p14:nvContentPartPr>
              <p14:xfrm>
                <a:off x="6315513" y="1829202"/>
                <a:ext cx="228240" cy="9720"/>
              </p14:xfrm>
            </p:contentPart>
          </mc:Choice>
          <mc:Fallback>
            <p:pic>
              <p:nvPicPr>
                <p:cNvPr id="56" name="Рукописный ввод 55">
                  <a:extLst>
                    <a:ext uri="{FF2B5EF4-FFF2-40B4-BE49-F238E27FC236}">
                      <a16:creationId xmlns:a16="http://schemas.microsoft.com/office/drawing/2014/main" id="{495BA436-A30A-41D1-8B7F-5E1798814C48}"/>
                    </a:ext>
                  </a:extLst>
                </p:cNvPr>
                <p:cNvPicPr/>
                <p:nvPr/>
              </p:nvPicPr>
              <p:blipFill>
                <a:blip r:embed="rId81"/>
                <a:stretch>
                  <a:fillRect/>
                </a:stretch>
              </p:blipFill>
              <p:spPr>
                <a:xfrm>
                  <a:off x="6306499" y="1820202"/>
                  <a:ext cx="245908"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Рукописный ввод 56">
                  <a:extLst>
                    <a:ext uri="{FF2B5EF4-FFF2-40B4-BE49-F238E27FC236}">
                      <a16:creationId xmlns:a16="http://schemas.microsoft.com/office/drawing/2014/main" id="{FEDF950B-3AE6-45E3-892D-F6B1CB3F83EC}"/>
                    </a:ext>
                  </a:extLst>
                </p14:cNvPr>
                <p14:cNvContentPartPr/>
                <p14:nvPr/>
              </p14:nvContentPartPr>
              <p14:xfrm>
                <a:off x="6618993" y="1841442"/>
                <a:ext cx="24840" cy="159480"/>
              </p14:xfrm>
            </p:contentPart>
          </mc:Choice>
          <mc:Fallback>
            <p:pic>
              <p:nvPicPr>
                <p:cNvPr id="57" name="Рукописный ввод 56">
                  <a:extLst>
                    <a:ext uri="{FF2B5EF4-FFF2-40B4-BE49-F238E27FC236}">
                      <a16:creationId xmlns:a16="http://schemas.microsoft.com/office/drawing/2014/main" id="{FEDF950B-3AE6-45E3-892D-F6B1CB3F83EC}"/>
                    </a:ext>
                  </a:extLst>
                </p:cNvPr>
                <p:cNvPicPr/>
                <p:nvPr/>
              </p:nvPicPr>
              <p:blipFill>
                <a:blip r:embed="rId83"/>
                <a:stretch>
                  <a:fillRect/>
                </a:stretch>
              </p:blipFill>
              <p:spPr>
                <a:xfrm>
                  <a:off x="6609993" y="1832442"/>
                  <a:ext cx="4248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8" name="Рукописный ввод 57">
                  <a:extLst>
                    <a:ext uri="{FF2B5EF4-FFF2-40B4-BE49-F238E27FC236}">
                      <a16:creationId xmlns:a16="http://schemas.microsoft.com/office/drawing/2014/main" id="{B32EF435-B219-42ED-AFBE-D2DB6C678EE0}"/>
                    </a:ext>
                  </a:extLst>
                </p14:cNvPr>
                <p14:cNvContentPartPr/>
                <p14:nvPr/>
              </p14:nvContentPartPr>
              <p14:xfrm>
                <a:off x="6577593" y="2044482"/>
                <a:ext cx="45360" cy="201600"/>
              </p14:xfrm>
            </p:contentPart>
          </mc:Choice>
          <mc:Fallback>
            <p:pic>
              <p:nvPicPr>
                <p:cNvPr id="58" name="Рукописный ввод 57">
                  <a:extLst>
                    <a:ext uri="{FF2B5EF4-FFF2-40B4-BE49-F238E27FC236}">
                      <a16:creationId xmlns:a16="http://schemas.microsoft.com/office/drawing/2014/main" id="{B32EF435-B219-42ED-AFBE-D2DB6C678EE0}"/>
                    </a:ext>
                  </a:extLst>
                </p:cNvPr>
                <p:cNvPicPr/>
                <p:nvPr/>
              </p:nvPicPr>
              <p:blipFill>
                <a:blip r:embed="rId85"/>
                <a:stretch>
                  <a:fillRect/>
                </a:stretch>
              </p:blipFill>
              <p:spPr>
                <a:xfrm>
                  <a:off x="6568593" y="2035482"/>
                  <a:ext cx="6300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1" name="Рукописный ввод 60">
                  <a:extLst>
                    <a:ext uri="{FF2B5EF4-FFF2-40B4-BE49-F238E27FC236}">
                      <a16:creationId xmlns:a16="http://schemas.microsoft.com/office/drawing/2014/main" id="{C0D7B873-4906-4202-B68B-AE6433BE1D03}"/>
                    </a:ext>
                  </a:extLst>
                </p14:cNvPr>
                <p14:cNvContentPartPr/>
                <p14:nvPr/>
              </p14:nvContentPartPr>
              <p14:xfrm>
                <a:off x="3705513" y="2235282"/>
                <a:ext cx="261720" cy="84600"/>
              </p14:xfrm>
            </p:contentPart>
          </mc:Choice>
          <mc:Fallback>
            <p:pic>
              <p:nvPicPr>
                <p:cNvPr id="61" name="Рукописный ввод 60">
                  <a:extLst>
                    <a:ext uri="{FF2B5EF4-FFF2-40B4-BE49-F238E27FC236}">
                      <a16:creationId xmlns:a16="http://schemas.microsoft.com/office/drawing/2014/main" id="{C0D7B873-4906-4202-B68B-AE6433BE1D03}"/>
                    </a:ext>
                  </a:extLst>
                </p:cNvPr>
                <p:cNvPicPr/>
                <p:nvPr/>
              </p:nvPicPr>
              <p:blipFill>
                <a:blip r:embed="rId87"/>
                <a:stretch>
                  <a:fillRect/>
                </a:stretch>
              </p:blipFill>
              <p:spPr>
                <a:xfrm>
                  <a:off x="3696513" y="2226282"/>
                  <a:ext cx="27936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2" name="Рукописный ввод 61">
                  <a:extLst>
                    <a:ext uri="{FF2B5EF4-FFF2-40B4-BE49-F238E27FC236}">
                      <a16:creationId xmlns:a16="http://schemas.microsoft.com/office/drawing/2014/main" id="{DF2CA6BB-F0C8-4FCC-9B00-D75422495209}"/>
                    </a:ext>
                  </a:extLst>
                </p14:cNvPr>
                <p14:cNvContentPartPr/>
                <p14:nvPr/>
              </p14:nvContentPartPr>
              <p14:xfrm>
                <a:off x="4089633" y="2325642"/>
                <a:ext cx="348480" cy="19440"/>
              </p14:xfrm>
            </p:contentPart>
          </mc:Choice>
          <mc:Fallback>
            <p:pic>
              <p:nvPicPr>
                <p:cNvPr id="62" name="Рукописный ввод 61">
                  <a:extLst>
                    <a:ext uri="{FF2B5EF4-FFF2-40B4-BE49-F238E27FC236}">
                      <a16:creationId xmlns:a16="http://schemas.microsoft.com/office/drawing/2014/main" id="{DF2CA6BB-F0C8-4FCC-9B00-D75422495209}"/>
                    </a:ext>
                  </a:extLst>
                </p:cNvPr>
                <p:cNvPicPr/>
                <p:nvPr/>
              </p:nvPicPr>
              <p:blipFill>
                <a:blip r:embed="rId89"/>
                <a:stretch>
                  <a:fillRect/>
                </a:stretch>
              </p:blipFill>
              <p:spPr>
                <a:xfrm>
                  <a:off x="4080633" y="2316806"/>
                  <a:ext cx="366120" cy="36759"/>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3" name="Рукописный ввод 62">
                  <a:extLst>
                    <a:ext uri="{FF2B5EF4-FFF2-40B4-BE49-F238E27FC236}">
                      <a16:creationId xmlns:a16="http://schemas.microsoft.com/office/drawing/2014/main" id="{1B77FB29-DD58-40FF-802A-36794F5A257F}"/>
                    </a:ext>
                  </a:extLst>
                </p14:cNvPr>
                <p14:cNvContentPartPr/>
                <p14:nvPr/>
              </p14:nvContentPartPr>
              <p14:xfrm>
                <a:off x="4656993" y="2321682"/>
                <a:ext cx="364320" cy="7560"/>
              </p14:xfrm>
            </p:contentPart>
          </mc:Choice>
          <mc:Fallback>
            <p:pic>
              <p:nvPicPr>
                <p:cNvPr id="63" name="Рукописный ввод 62">
                  <a:extLst>
                    <a:ext uri="{FF2B5EF4-FFF2-40B4-BE49-F238E27FC236}">
                      <a16:creationId xmlns:a16="http://schemas.microsoft.com/office/drawing/2014/main" id="{1B77FB29-DD58-40FF-802A-36794F5A257F}"/>
                    </a:ext>
                  </a:extLst>
                </p:cNvPr>
                <p:cNvPicPr/>
                <p:nvPr/>
              </p:nvPicPr>
              <p:blipFill>
                <a:blip r:embed="rId91"/>
                <a:stretch>
                  <a:fillRect/>
                </a:stretch>
              </p:blipFill>
              <p:spPr>
                <a:xfrm>
                  <a:off x="4647993" y="2313091"/>
                  <a:ext cx="381960" cy="24398"/>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4" name="Рукописный ввод 63">
                  <a:extLst>
                    <a:ext uri="{FF2B5EF4-FFF2-40B4-BE49-F238E27FC236}">
                      <a16:creationId xmlns:a16="http://schemas.microsoft.com/office/drawing/2014/main" id="{702B5C54-52ED-409C-A995-0B7D89B91C7A}"/>
                    </a:ext>
                  </a:extLst>
                </p14:cNvPr>
                <p14:cNvContentPartPr/>
                <p14:nvPr/>
              </p14:nvContentPartPr>
              <p14:xfrm>
                <a:off x="5202753" y="2311602"/>
                <a:ext cx="341280" cy="5040"/>
              </p14:xfrm>
            </p:contentPart>
          </mc:Choice>
          <mc:Fallback>
            <p:pic>
              <p:nvPicPr>
                <p:cNvPr id="64" name="Рукописный ввод 63">
                  <a:extLst>
                    <a:ext uri="{FF2B5EF4-FFF2-40B4-BE49-F238E27FC236}">
                      <a16:creationId xmlns:a16="http://schemas.microsoft.com/office/drawing/2014/main" id="{702B5C54-52ED-409C-A995-0B7D89B91C7A}"/>
                    </a:ext>
                  </a:extLst>
                </p:cNvPr>
                <p:cNvPicPr/>
                <p:nvPr/>
              </p:nvPicPr>
              <p:blipFill>
                <a:blip r:embed="rId93"/>
                <a:stretch>
                  <a:fillRect/>
                </a:stretch>
              </p:blipFill>
              <p:spPr>
                <a:xfrm>
                  <a:off x="5193753" y="2302602"/>
                  <a:ext cx="358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5" name="Рукописный ввод 64">
                  <a:extLst>
                    <a:ext uri="{FF2B5EF4-FFF2-40B4-BE49-F238E27FC236}">
                      <a16:creationId xmlns:a16="http://schemas.microsoft.com/office/drawing/2014/main" id="{2B48BD7D-7A02-45DC-B34F-A372D9435FC5}"/>
                    </a:ext>
                  </a:extLst>
                </p14:cNvPr>
                <p14:cNvContentPartPr/>
                <p14:nvPr/>
              </p14:nvContentPartPr>
              <p14:xfrm>
                <a:off x="5732313" y="2290002"/>
                <a:ext cx="315720" cy="13680"/>
              </p14:xfrm>
            </p:contentPart>
          </mc:Choice>
          <mc:Fallback>
            <p:pic>
              <p:nvPicPr>
                <p:cNvPr id="65" name="Рукописный ввод 64">
                  <a:extLst>
                    <a:ext uri="{FF2B5EF4-FFF2-40B4-BE49-F238E27FC236}">
                      <a16:creationId xmlns:a16="http://schemas.microsoft.com/office/drawing/2014/main" id="{2B48BD7D-7A02-45DC-B34F-A372D9435FC5}"/>
                    </a:ext>
                  </a:extLst>
                </p:cNvPr>
                <p:cNvPicPr/>
                <p:nvPr/>
              </p:nvPicPr>
              <p:blipFill>
                <a:blip r:embed="rId95"/>
                <a:stretch>
                  <a:fillRect/>
                </a:stretch>
              </p:blipFill>
              <p:spPr>
                <a:xfrm>
                  <a:off x="5723313" y="2281002"/>
                  <a:ext cx="3333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6" name="Рукописный ввод 65">
                  <a:extLst>
                    <a:ext uri="{FF2B5EF4-FFF2-40B4-BE49-F238E27FC236}">
                      <a16:creationId xmlns:a16="http://schemas.microsoft.com/office/drawing/2014/main" id="{D1B1CB15-D365-48A3-9AD1-7FF1C0F495F5}"/>
                    </a:ext>
                  </a:extLst>
                </p14:cNvPr>
                <p14:cNvContentPartPr/>
                <p14:nvPr/>
              </p14:nvContentPartPr>
              <p14:xfrm>
                <a:off x="6222993" y="2269482"/>
                <a:ext cx="257400" cy="1080"/>
              </p14:xfrm>
            </p:contentPart>
          </mc:Choice>
          <mc:Fallback>
            <p:pic>
              <p:nvPicPr>
                <p:cNvPr id="66" name="Рукописный ввод 65">
                  <a:extLst>
                    <a:ext uri="{FF2B5EF4-FFF2-40B4-BE49-F238E27FC236}">
                      <a16:creationId xmlns:a16="http://schemas.microsoft.com/office/drawing/2014/main" id="{D1B1CB15-D365-48A3-9AD1-7FF1C0F495F5}"/>
                    </a:ext>
                  </a:extLst>
                </p:cNvPr>
                <p:cNvPicPr/>
                <p:nvPr/>
              </p:nvPicPr>
              <p:blipFill>
                <a:blip r:embed="rId97"/>
                <a:stretch>
                  <a:fillRect/>
                </a:stretch>
              </p:blipFill>
              <p:spPr>
                <a:xfrm>
                  <a:off x="6213980" y="2262732"/>
                  <a:ext cx="275065" cy="1431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7" name="Рукописный ввод 66">
                  <a:extLst>
                    <a:ext uri="{FF2B5EF4-FFF2-40B4-BE49-F238E27FC236}">
                      <a16:creationId xmlns:a16="http://schemas.microsoft.com/office/drawing/2014/main" id="{C0DD1BD9-1E1B-40E8-BC14-38EAB6313999}"/>
                    </a:ext>
                  </a:extLst>
                </p14:cNvPr>
                <p14:cNvContentPartPr/>
                <p14:nvPr/>
              </p14:nvContentPartPr>
              <p14:xfrm>
                <a:off x="6532233" y="2263002"/>
                <a:ext cx="360" cy="360"/>
              </p14:xfrm>
            </p:contentPart>
          </mc:Choice>
          <mc:Fallback>
            <p:pic>
              <p:nvPicPr>
                <p:cNvPr id="67" name="Рукописный ввод 66">
                  <a:extLst>
                    <a:ext uri="{FF2B5EF4-FFF2-40B4-BE49-F238E27FC236}">
                      <a16:creationId xmlns:a16="http://schemas.microsoft.com/office/drawing/2014/main" id="{C0DD1BD9-1E1B-40E8-BC14-38EAB6313999}"/>
                    </a:ext>
                  </a:extLst>
                </p:cNvPr>
                <p:cNvPicPr/>
                <p:nvPr/>
              </p:nvPicPr>
              <p:blipFill>
                <a:blip r:embed="rId99"/>
                <a:stretch>
                  <a:fillRect/>
                </a:stretch>
              </p:blipFill>
              <p:spPr>
                <a:xfrm>
                  <a:off x="6523233" y="2254002"/>
                  <a:ext cx="18000" cy="18000"/>
                </a:xfrm>
                <a:prstGeom prst="rect">
                  <a:avLst/>
                </a:prstGeom>
              </p:spPr>
            </p:pic>
          </mc:Fallback>
        </mc:AlternateContent>
      </p:grpSp>
      <p:grpSp>
        <p:nvGrpSpPr>
          <p:cNvPr id="89" name="Группа 88">
            <a:extLst>
              <a:ext uri="{FF2B5EF4-FFF2-40B4-BE49-F238E27FC236}">
                <a16:creationId xmlns:a16="http://schemas.microsoft.com/office/drawing/2014/main" id="{C3B3D59B-9FC7-45F3-9DEF-6FFA879AFA5C}"/>
              </a:ext>
            </a:extLst>
          </p:cNvPr>
          <p:cNvGrpSpPr/>
          <p:nvPr/>
        </p:nvGrpSpPr>
        <p:grpSpPr>
          <a:xfrm>
            <a:off x="5594793" y="2416722"/>
            <a:ext cx="822240" cy="171360"/>
            <a:chOff x="5594793" y="2416722"/>
            <a:chExt cx="822240" cy="171360"/>
          </a:xfrm>
        </p:grpSpPr>
        <mc:AlternateContent xmlns:mc="http://schemas.openxmlformats.org/markup-compatibility/2006">
          <mc:Choice xmlns:p14="http://schemas.microsoft.com/office/powerpoint/2010/main" Requires="p14">
            <p:contentPart p14:bwMode="auto" r:id="rId100">
              <p14:nvContentPartPr>
                <p14:cNvPr id="69" name="Рукописный ввод 68">
                  <a:extLst>
                    <a:ext uri="{FF2B5EF4-FFF2-40B4-BE49-F238E27FC236}">
                      <a16:creationId xmlns:a16="http://schemas.microsoft.com/office/drawing/2014/main" id="{6B068F4B-7655-4DE3-A4E1-6A0CC068C92F}"/>
                    </a:ext>
                  </a:extLst>
                </p14:cNvPr>
                <p14:cNvContentPartPr/>
                <p14:nvPr/>
              </p14:nvContentPartPr>
              <p14:xfrm>
                <a:off x="5594793" y="2489442"/>
                <a:ext cx="152280" cy="98640"/>
              </p14:xfrm>
            </p:contentPart>
          </mc:Choice>
          <mc:Fallback>
            <p:pic>
              <p:nvPicPr>
                <p:cNvPr id="69" name="Рукописный ввод 68">
                  <a:extLst>
                    <a:ext uri="{FF2B5EF4-FFF2-40B4-BE49-F238E27FC236}">
                      <a16:creationId xmlns:a16="http://schemas.microsoft.com/office/drawing/2014/main" id="{6B068F4B-7655-4DE3-A4E1-6A0CC068C92F}"/>
                    </a:ext>
                  </a:extLst>
                </p:cNvPr>
                <p:cNvPicPr/>
                <p:nvPr/>
              </p:nvPicPr>
              <p:blipFill>
                <a:blip r:embed="rId101"/>
                <a:stretch>
                  <a:fillRect/>
                </a:stretch>
              </p:blipFill>
              <p:spPr>
                <a:xfrm>
                  <a:off x="5585793" y="2480442"/>
                  <a:ext cx="1699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0" name="Рукописный ввод 69">
                  <a:extLst>
                    <a:ext uri="{FF2B5EF4-FFF2-40B4-BE49-F238E27FC236}">
                      <a16:creationId xmlns:a16="http://schemas.microsoft.com/office/drawing/2014/main" id="{F78B65C6-65B3-4943-8CDA-782830A5AD03}"/>
                    </a:ext>
                  </a:extLst>
                </p14:cNvPr>
                <p14:cNvContentPartPr/>
                <p14:nvPr/>
              </p14:nvContentPartPr>
              <p14:xfrm>
                <a:off x="5599473" y="2468562"/>
                <a:ext cx="170280" cy="7200"/>
              </p14:xfrm>
            </p:contentPart>
          </mc:Choice>
          <mc:Fallback>
            <p:pic>
              <p:nvPicPr>
                <p:cNvPr id="70" name="Рукописный ввод 69">
                  <a:extLst>
                    <a:ext uri="{FF2B5EF4-FFF2-40B4-BE49-F238E27FC236}">
                      <a16:creationId xmlns:a16="http://schemas.microsoft.com/office/drawing/2014/main" id="{F78B65C6-65B3-4943-8CDA-782830A5AD03}"/>
                    </a:ext>
                  </a:extLst>
                </p:cNvPr>
                <p:cNvPicPr/>
                <p:nvPr/>
              </p:nvPicPr>
              <p:blipFill>
                <a:blip r:embed="rId103"/>
                <a:stretch>
                  <a:fillRect/>
                </a:stretch>
              </p:blipFill>
              <p:spPr>
                <a:xfrm>
                  <a:off x="5590473" y="2459991"/>
                  <a:ext cx="187920" cy="24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1" name="Рукописный ввод 70">
                  <a:extLst>
                    <a:ext uri="{FF2B5EF4-FFF2-40B4-BE49-F238E27FC236}">
                      <a16:creationId xmlns:a16="http://schemas.microsoft.com/office/drawing/2014/main" id="{9E324F4B-2972-4577-97A1-1770F6BE6C58}"/>
                    </a:ext>
                  </a:extLst>
                </p14:cNvPr>
                <p14:cNvContentPartPr/>
                <p14:nvPr/>
              </p14:nvContentPartPr>
              <p14:xfrm>
                <a:off x="5828433" y="2458842"/>
                <a:ext cx="89280" cy="5040"/>
              </p14:xfrm>
            </p:contentPart>
          </mc:Choice>
          <mc:Fallback>
            <p:pic>
              <p:nvPicPr>
                <p:cNvPr id="71" name="Рукописный ввод 70">
                  <a:extLst>
                    <a:ext uri="{FF2B5EF4-FFF2-40B4-BE49-F238E27FC236}">
                      <a16:creationId xmlns:a16="http://schemas.microsoft.com/office/drawing/2014/main" id="{9E324F4B-2972-4577-97A1-1770F6BE6C58}"/>
                    </a:ext>
                  </a:extLst>
                </p:cNvPr>
                <p:cNvPicPr/>
                <p:nvPr/>
              </p:nvPicPr>
              <p:blipFill>
                <a:blip r:embed="rId105"/>
                <a:stretch>
                  <a:fillRect/>
                </a:stretch>
              </p:blipFill>
              <p:spPr>
                <a:xfrm>
                  <a:off x="5819433" y="2449842"/>
                  <a:ext cx="106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2" name="Рукописный ввод 71">
                  <a:extLst>
                    <a:ext uri="{FF2B5EF4-FFF2-40B4-BE49-F238E27FC236}">
                      <a16:creationId xmlns:a16="http://schemas.microsoft.com/office/drawing/2014/main" id="{42923374-E46F-49AD-83DC-656A64C6298A}"/>
                    </a:ext>
                  </a:extLst>
                </p14:cNvPr>
                <p14:cNvContentPartPr/>
                <p14:nvPr/>
              </p14:nvContentPartPr>
              <p14:xfrm>
                <a:off x="5806473" y="2463522"/>
                <a:ext cx="22680" cy="117720"/>
              </p14:xfrm>
            </p:contentPart>
          </mc:Choice>
          <mc:Fallback>
            <p:pic>
              <p:nvPicPr>
                <p:cNvPr id="72" name="Рукописный ввод 71">
                  <a:extLst>
                    <a:ext uri="{FF2B5EF4-FFF2-40B4-BE49-F238E27FC236}">
                      <a16:creationId xmlns:a16="http://schemas.microsoft.com/office/drawing/2014/main" id="{42923374-E46F-49AD-83DC-656A64C6298A}"/>
                    </a:ext>
                  </a:extLst>
                </p:cNvPr>
                <p:cNvPicPr/>
                <p:nvPr/>
              </p:nvPicPr>
              <p:blipFill>
                <a:blip r:embed="rId107"/>
                <a:stretch>
                  <a:fillRect/>
                </a:stretch>
              </p:blipFill>
              <p:spPr>
                <a:xfrm>
                  <a:off x="5797473" y="2454494"/>
                  <a:ext cx="40320" cy="135414"/>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3" name="Рукописный ввод 72">
                  <a:extLst>
                    <a:ext uri="{FF2B5EF4-FFF2-40B4-BE49-F238E27FC236}">
                      <a16:creationId xmlns:a16="http://schemas.microsoft.com/office/drawing/2014/main" id="{C07BCA5B-27A3-460A-8035-2EE656CA1F47}"/>
                    </a:ext>
                  </a:extLst>
                </p14:cNvPr>
                <p14:cNvContentPartPr/>
                <p14:nvPr/>
              </p14:nvContentPartPr>
              <p14:xfrm>
                <a:off x="5785953" y="2525802"/>
                <a:ext cx="82080" cy="4320"/>
              </p14:xfrm>
            </p:contentPart>
          </mc:Choice>
          <mc:Fallback>
            <p:pic>
              <p:nvPicPr>
                <p:cNvPr id="73" name="Рукописный ввод 72">
                  <a:extLst>
                    <a:ext uri="{FF2B5EF4-FFF2-40B4-BE49-F238E27FC236}">
                      <a16:creationId xmlns:a16="http://schemas.microsoft.com/office/drawing/2014/main" id="{C07BCA5B-27A3-460A-8035-2EE656CA1F47}"/>
                    </a:ext>
                  </a:extLst>
                </p:cNvPr>
                <p:cNvPicPr/>
                <p:nvPr/>
              </p:nvPicPr>
              <p:blipFill>
                <a:blip r:embed="rId109"/>
                <a:stretch>
                  <a:fillRect/>
                </a:stretch>
              </p:blipFill>
              <p:spPr>
                <a:xfrm>
                  <a:off x="5776953" y="2516802"/>
                  <a:ext cx="997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4" name="Рукописный ввод 73">
                  <a:extLst>
                    <a:ext uri="{FF2B5EF4-FFF2-40B4-BE49-F238E27FC236}">
                      <a16:creationId xmlns:a16="http://schemas.microsoft.com/office/drawing/2014/main" id="{E92DB2F8-A6A2-46C3-A20A-0DE9CB4FCCE8}"/>
                    </a:ext>
                  </a:extLst>
                </p14:cNvPr>
                <p14:cNvContentPartPr/>
                <p14:nvPr/>
              </p14:nvContentPartPr>
              <p14:xfrm>
                <a:off x="5890713" y="2515002"/>
                <a:ext cx="91800" cy="62280"/>
              </p14:xfrm>
            </p:contentPart>
          </mc:Choice>
          <mc:Fallback>
            <p:pic>
              <p:nvPicPr>
                <p:cNvPr id="74" name="Рукописный ввод 73">
                  <a:extLst>
                    <a:ext uri="{FF2B5EF4-FFF2-40B4-BE49-F238E27FC236}">
                      <a16:creationId xmlns:a16="http://schemas.microsoft.com/office/drawing/2014/main" id="{E92DB2F8-A6A2-46C3-A20A-0DE9CB4FCCE8}"/>
                    </a:ext>
                  </a:extLst>
                </p:cNvPr>
                <p:cNvPicPr/>
                <p:nvPr/>
              </p:nvPicPr>
              <p:blipFill>
                <a:blip r:embed="rId111"/>
                <a:stretch>
                  <a:fillRect/>
                </a:stretch>
              </p:blipFill>
              <p:spPr>
                <a:xfrm>
                  <a:off x="5881713" y="2506002"/>
                  <a:ext cx="10944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9" name="Рукописный ввод 78">
                  <a:extLst>
                    <a:ext uri="{FF2B5EF4-FFF2-40B4-BE49-F238E27FC236}">
                      <a16:creationId xmlns:a16="http://schemas.microsoft.com/office/drawing/2014/main" id="{70492427-1DD0-4881-95F6-40EB1165A243}"/>
                    </a:ext>
                  </a:extLst>
                </p14:cNvPr>
                <p14:cNvContentPartPr/>
                <p14:nvPr/>
              </p14:nvContentPartPr>
              <p14:xfrm>
                <a:off x="5994753" y="2519322"/>
                <a:ext cx="76320" cy="48960"/>
              </p14:xfrm>
            </p:contentPart>
          </mc:Choice>
          <mc:Fallback>
            <p:pic>
              <p:nvPicPr>
                <p:cNvPr id="79" name="Рукописный ввод 78">
                  <a:extLst>
                    <a:ext uri="{FF2B5EF4-FFF2-40B4-BE49-F238E27FC236}">
                      <a16:creationId xmlns:a16="http://schemas.microsoft.com/office/drawing/2014/main" id="{70492427-1DD0-4881-95F6-40EB1165A243}"/>
                    </a:ext>
                  </a:extLst>
                </p:cNvPr>
                <p:cNvPicPr/>
                <p:nvPr/>
              </p:nvPicPr>
              <p:blipFill>
                <a:blip r:embed="rId113"/>
                <a:stretch>
                  <a:fillRect/>
                </a:stretch>
              </p:blipFill>
              <p:spPr>
                <a:xfrm>
                  <a:off x="5985753" y="2510322"/>
                  <a:ext cx="9396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0" name="Рукописный ввод 79">
                  <a:extLst>
                    <a:ext uri="{FF2B5EF4-FFF2-40B4-BE49-F238E27FC236}">
                      <a16:creationId xmlns:a16="http://schemas.microsoft.com/office/drawing/2014/main" id="{7ED63B71-3A6E-4892-97C0-30EB4FABC547}"/>
                    </a:ext>
                  </a:extLst>
                </p14:cNvPr>
                <p14:cNvContentPartPr/>
                <p14:nvPr/>
              </p14:nvContentPartPr>
              <p14:xfrm>
                <a:off x="6064593" y="2509602"/>
                <a:ext cx="3240" cy="59040"/>
              </p14:xfrm>
            </p:contentPart>
          </mc:Choice>
          <mc:Fallback>
            <p:pic>
              <p:nvPicPr>
                <p:cNvPr id="80" name="Рукописный ввод 79">
                  <a:extLst>
                    <a:ext uri="{FF2B5EF4-FFF2-40B4-BE49-F238E27FC236}">
                      <a16:creationId xmlns:a16="http://schemas.microsoft.com/office/drawing/2014/main" id="{7ED63B71-3A6E-4892-97C0-30EB4FABC547}"/>
                    </a:ext>
                  </a:extLst>
                </p:cNvPr>
                <p:cNvPicPr/>
                <p:nvPr/>
              </p:nvPicPr>
              <p:blipFill>
                <a:blip r:embed="rId115"/>
                <a:stretch>
                  <a:fillRect/>
                </a:stretch>
              </p:blipFill>
              <p:spPr>
                <a:xfrm>
                  <a:off x="6055593" y="2500602"/>
                  <a:ext cx="208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2" name="Рукописный ввод 81">
                  <a:extLst>
                    <a:ext uri="{FF2B5EF4-FFF2-40B4-BE49-F238E27FC236}">
                      <a16:creationId xmlns:a16="http://schemas.microsoft.com/office/drawing/2014/main" id="{8057946F-7F69-4BF2-869E-13AC18088C5C}"/>
                    </a:ext>
                  </a:extLst>
                </p14:cNvPr>
                <p14:cNvContentPartPr/>
                <p14:nvPr/>
              </p14:nvContentPartPr>
              <p14:xfrm>
                <a:off x="6106713" y="2416722"/>
                <a:ext cx="35280" cy="163440"/>
              </p14:xfrm>
            </p:contentPart>
          </mc:Choice>
          <mc:Fallback>
            <p:pic>
              <p:nvPicPr>
                <p:cNvPr id="82" name="Рукописный ввод 81">
                  <a:extLst>
                    <a:ext uri="{FF2B5EF4-FFF2-40B4-BE49-F238E27FC236}">
                      <a16:creationId xmlns:a16="http://schemas.microsoft.com/office/drawing/2014/main" id="{8057946F-7F69-4BF2-869E-13AC18088C5C}"/>
                    </a:ext>
                  </a:extLst>
                </p:cNvPr>
                <p:cNvPicPr/>
                <p:nvPr/>
              </p:nvPicPr>
              <p:blipFill>
                <a:blip r:embed="rId117"/>
                <a:stretch>
                  <a:fillRect/>
                </a:stretch>
              </p:blipFill>
              <p:spPr>
                <a:xfrm>
                  <a:off x="6097620" y="2407722"/>
                  <a:ext cx="53102"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3" name="Рукописный ввод 82">
                  <a:extLst>
                    <a:ext uri="{FF2B5EF4-FFF2-40B4-BE49-F238E27FC236}">
                      <a16:creationId xmlns:a16="http://schemas.microsoft.com/office/drawing/2014/main" id="{1D6EAEE9-CFBD-40C3-BFF5-8C11DA7741A0}"/>
                    </a:ext>
                  </a:extLst>
                </p14:cNvPr>
                <p14:cNvContentPartPr/>
                <p14:nvPr/>
              </p14:nvContentPartPr>
              <p14:xfrm>
                <a:off x="6095193" y="2515722"/>
                <a:ext cx="68400" cy="9000"/>
              </p14:xfrm>
            </p:contentPart>
          </mc:Choice>
          <mc:Fallback>
            <p:pic>
              <p:nvPicPr>
                <p:cNvPr id="83" name="Рукописный ввод 82">
                  <a:extLst>
                    <a:ext uri="{FF2B5EF4-FFF2-40B4-BE49-F238E27FC236}">
                      <a16:creationId xmlns:a16="http://schemas.microsoft.com/office/drawing/2014/main" id="{1D6EAEE9-CFBD-40C3-BFF5-8C11DA7741A0}"/>
                    </a:ext>
                  </a:extLst>
                </p:cNvPr>
                <p:cNvPicPr/>
                <p:nvPr/>
              </p:nvPicPr>
              <p:blipFill>
                <a:blip r:embed="rId119"/>
                <a:stretch>
                  <a:fillRect/>
                </a:stretch>
              </p:blipFill>
              <p:spPr>
                <a:xfrm>
                  <a:off x="6086193" y="2506347"/>
                  <a:ext cx="86040" cy="27375"/>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6" name="Рукописный ввод 85">
                  <a:extLst>
                    <a:ext uri="{FF2B5EF4-FFF2-40B4-BE49-F238E27FC236}">
                      <a16:creationId xmlns:a16="http://schemas.microsoft.com/office/drawing/2014/main" id="{5606812D-77CD-4716-8CBA-0380B3A4E295}"/>
                    </a:ext>
                  </a:extLst>
                </p14:cNvPr>
                <p14:cNvContentPartPr/>
                <p14:nvPr/>
              </p14:nvContentPartPr>
              <p14:xfrm>
                <a:off x="6168273" y="2520402"/>
                <a:ext cx="85680" cy="48960"/>
              </p14:xfrm>
            </p:contentPart>
          </mc:Choice>
          <mc:Fallback>
            <p:pic>
              <p:nvPicPr>
                <p:cNvPr id="86" name="Рукописный ввод 85">
                  <a:extLst>
                    <a:ext uri="{FF2B5EF4-FFF2-40B4-BE49-F238E27FC236}">
                      <a16:creationId xmlns:a16="http://schemas.microsoft.com/office/drawing/2014/main" id="{5606812D-77CD-4716-8CBA-0380B3A4E295}"/>
                    </a:ext>
                  </a:extLst>
                </p:cNvPr>
                <p:cNvPicPr/>
                <p:nvPr/>
              </p:nvPicPr>
              <p:blipFill>
                <a:blip r:embed="rId121"/>
                <a:stretch>
                  <a:fillRect/>
                </a:stretch>
              </p:blipFill>
              <p:spPr>
                <a:xfrm>
                  <a:off x="6159273" y="2511402"/>
                  <a:ext cx="10332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7" name="Рукописный ввод 86">
                  <a:extLst>
                    <a:ext uri="{FF2B5EF4-FFF2-40B4-BE49-F238E27FC236}">
                      <a16:creationId xmlns:a16="http://schemas.microsoft.com/office/drawing/2014/main" id="{9ABD5882-B4E8-4497-9AD2-1B2E10E5ADAD}"/>
                    </a:ext>
                  </a:extLst>
                </p14:cNvPr>
                <p14:cNvContentPartPr/>
                <p14:nvPr/>
              </p14:nvContentPartPr>
              <p14:xfrm>
                <a:off x="6277713" y="2502762"/>
                <a:ext cx="54000" cy="57240"/>
              </p14:xfrm>
            </p:contentPart>
          </mc:Choice>
          <mc:Fallback>
            <p:pic>
              <p:nvPicPr>
                <p:cNvPr id="87" name="Рукописный ввод 86">
                  <a:extLst>
                    <a:ext uri="{FF2B5EF4-FFF2-40B4-BE49-F238E27FC236}">
                      <a16:creationId xmlns:a16="http://schemas.microsoft.com/office/drawing/2014/main" id="{9ABD5882-B4E8-4497-9AD2-1B2E10E5ADAD}"/>
                    </a:ext>
                  </a:extLst>
                </p:cNvPr>
                <p:cNvPicPr/>
                <p:nvPr/>
              </p:nvPicPr>
              <p:blipFill>
                <a:blip r:embed="rId123"/>
                <a:stretch>
                  <a:fillRect/>
                </a:stretch>
              </p:blipFill>
              <p:spPr>
                <a:xfrm>
                  <a:off x="6268713" y="2493762"/>
                  <a:ext cx="7164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8" name="Рукописный ввод 87">
                  <a:extLst>
                    <a:ext uri="{FF2B5EF4-FFF2-40B4-BE49-F238E27FC236}">
                      <a16:creationId xmlns:a16="http://schemas.microsoft.com/office/drawing/2014/main" id="{FDF8C402-72B8-49E2-B63F-EF8035EF5154}"/>
                    </a:ext>
                  </a:extLst>
                </p14:cNvPr>
                <p14:cNvContentPartPr/>
                <p14:nvPr/>
              </p14:nvContentPartPr>
              <p14:xfrm>
                <a:off x="6334233" y="2508882"/>
                <a:ext cx="82800" cy="59400"/>
              </p14:xfrm>
            </p:contentPart>
          </mc:Choice>
          <mc:Fallback>
            <p:pic>
              <p:nvPicPr>
                <p:cNvPr id="88" name="Рукописный ввод 87">
                  <a:extLst>
                    <a:ext uri="{FF2B5EF4-FFF2-40B4-BE49-F238E27FC236}">
                      <a16:creationId xmlns:a16="http://schemas.microsoft.com/office/drawing/2014/main" id="{FDF8C402-72B8-49E2-B63F-EF8035EF5154}"/>
                    </a:ext>
                  </a:extLst>
                </p:cNvPr>
                <p:cNvPicPr/>
                <p:nvPr/>
              </p:nvPicPr>
              <p:blipFill>
                <a:blip r:embed="rId125"/>
                <a:stretch>
                  <a:fillRect/>
                </a:stretch>
              </p:blipFill>
              <p:spPr>
                <a:xfrm>
                  <a:off x="6325233" y="2499882"/>
                  <a:ext cx="100440" cy="77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6">
            <p14:nvContentPartPr>
              <p14:cNvPr id="2" name="Рукописный ввод 1">
                <a:extLst>
                  <a:ext uri="{FF2B5EF4-FFF2-40B4-BE49-F238E27FC236}">
                    <a16:creationId xmlns:a16="http://schemas.microsoft.com/office/drawing/2014/main" id="{1D564A8E-C984-48DC-9818-4BF64784B6BC}"/>
                  </a:ext>
                </a:extLst>
              </p14:cNvPr>
              <p14:cNvContentPartPr/>
              <p14:nvPr/>
            </p14:nvContentPartPr>
            <p14:xfrm>
              <a:off x="7077993" y="789162"/>
              <a:ext cx="598320" cy="243360"/>
            </p14:xfrm>
          </p:contentPart>
        </mc:Choice>
        <mc:Fallback>
          <p:pic>
            <p:nvPicPr>
              <p:cNvPr id="2" name="Рукописный ввод 1">
                <a:extLst>
                  <a:ext uri="{FF2B5EF4-FFF2-40B4-BE49-F238E27FC236}">
                    <a16:creationId xmlns:a16="http://schemas.microsoft.com/office/drawing/2014/main" id="{1D564A8E-C984-48DC-9818-4BF64784B6BC}"/>
                  </a:ext>
                </a:extLst>
              </p:cNvPr>
              <p:cNvPicPr/>
              <p:nvPr/>
            </p:nvPicPr>
            <p:blipFill>
              <a:blip r:embed="rId127"/>
              <a:stretch>
                <a:fillRect/>
              </a:stretch>
            </p:blipFill>
            <p:spPr>
              <a:xfrm>
                <a:off x="7068993" y="780175"/>
                <a:ext cx="615960" cy="260974"/>
              </a:xfrm>
              <a:prstGeom prst="rect">
                <a:avLst/>
              </a:prstGeom>
            </p:spPr>
          </p:pic>
        </mc:Fallback>
      </mc:AlternateContent>
      <p:grpSp>
        <p:nvGrpSpPr>
          <p:cNvPr id="37" name="Группа 36">
            <a:extLst>
              <a:ext uri="{FF2B5EF4-FFF2-40B4-BE49-F238E27FC236}">
                <a16:creationId xmlns:a16="http://schemas.microsoft.com/office/drawing/2014/main" id="{A858A65B-740B-467C-9B90-E46AFB056EA1}"/>
              </a:ext>
            </a:extLst>
          </p:cNvPr>
          <p:cNvGrpSpPr/>
          <p:nvPr/>
        </p:nvGrpSpPr>
        <p:grpSpPr>
          <a:xfrm>
            <a:off x="7617273" y="738402"/>
            <a:ext cx="120240" cy="98640"/>
            <a:chOff x="7617273" y="738402"/>
            <a:chExt cx="120240" cy="98640"/>
          </a:xfrm>
        </p:grpSpPr>
        <mc:AlternateContent xmlns:mc="http://schemas.openxmlformats.org/markup-compatibility/2006">
          <mc:Choice xmlns:p14="http://schemas.microsoft.com/office/powerpoint/2010/main" Requires="p14">
            <p:contentPart p14:bwMode="auto" r:id="rId128">
              <p14:nvContentPartPr>
                <p14:cNvPr id="22" name="Рукописный ввод 21">
                  <a:extLst>
                    <a:ext uri="{FF2B5EF4-FFF2-40B4-BE49-F238E27FC236}">
                      <a16:creationId xmlns:a16="http://schemas.microsoft.com/office/drawing/2014/main" id="{2A3EBF0E-B024-4DBE-A652-988F12757D97}"/>
                    </a:ext>
                  </a:extLst>
                </p14:cNvPr>
                <p14:cNvContentPartPr/>
                <p14:nvPr/>
              </p14:nvContentPartPr>
              <p14:xfrm>
                <a:off x="7617273" y="738402"/>
                <a:ext cx="104040" cy="38160"/>
              </p14:xfrm>
            </p:contentPart>
          </mc:Choice>
          <mc:Fallback>
            <p:pic>
              <p:nvPicPr>
                <p:cNvPr id="22" name="Рукописный ввод 21">
                  <a:extLst>
                    <a:ext uri="{FF2B5EF4-FFF2-40B4-BE49-F238E27FC236}">
                      <a16:creationId xmlns:a16="http://schemas.microsoft.com/office/drawing/2014/main" id="{2A3EBF0E-B024-4DBE-A652-988F12757D97}"/>
                    </a:ext>
                  </a:extLst>
                </p:cNvPr>
                <p:cNvPicPr/>
                <p:nvPr/>
              </p:nvPicPr>
              <p:blipFill>
                <a:blip r:embed="rId129"/>
                <a:stretch>
                  <a:fillRect/>
                </a:stretch>
              </p:blipFill>
              <p:spPr>
                <a:xfrm>
                  <a:off x="7608273" y="729402"/>
                  <a:ext cx="12168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36" name="Рукописный ввод 35">
                  <a:extLst>
                    <a:ext uri="{FF2B5EF4-FFF2-40B4-BE49-F238E27FC236}">
                      <a16:creationId xmlns:a16="http://schemas.microsoft.com/office/drawing/2014/main" id="{AA5A30EB-BDBA-4D3A-806F-016830156101}"/>
                    </a:ext>
                  </a:extLst>
                </p14:cNvPr>
                <p14:cNvContentPartPr/>
                <p14:nvPr/>
              </p14:nvContentPartPr>
              <p14:xfrm>
                <a:off x="7632753" y="792402"/>
                <a:ext cx="104760" cy="44640"/>
              </p14:xfrm>
            </p:contentPart>
          </mc:Choice>
          <mc:Fallback>
            <p:pic>
              <p:nvPicPr>
                <p:cNvPr id="36" name="Рукописный ввод 35">
                  <a:extLst>
                    <a:ext uri="{FF2B5EF4-FFF2-40B4-BE49-F238E27FC236}">
                      <a16:creationId xmlns:a16="http://schemas.microsoft.com/office/drawing/2014/main" id="{AA5A30EB-BDBA-4D3A-806F-016830156101}"/>
                    </a:ext>
                  </a:extLst>
                </p:cNvPr>
                <p:cNvPicPr/>
                <p:nvPr/>
              </p:nvPicPr>
              <p:blipFill>
                <a:blip r:embed="rId131"/>
                <a:stretch>
                  <a:fillRect/>
                </a:stretch>
              </p:blipFill>
              <p:spPr>
                <a:xfrm>
                  <a:off x="7623784" y="783402"/>
                  <a:ext cx="122340" cy="62280"/>
                </a:xfrm>
                <a:prstGeom prst="rect">
                  <a:avLst/>
                </a:prstGeom>
              </p:spPr>
            </p:pic>
          </mc:Fallback>
        </mc:AlternateContent>
      </p:grpSp>
      <p:grpSp>
        <p:nvGrpSpPr>
          <p:cNvPr id="59" name="Группа 58">
            <a:extLst>
              <a:ext uri="{FF2B5EF4-FFF2-40B4-BE49-F238E27FC236}">
                <a16:creationId xmlns:a16="http://schemas.microsoft.com/office/drawing/2014/main" id="{E30F0C2D-F0AB-4761-B1DC-624BCF1E8D9D}"/>
              </a:ext>
            </a:extLst>
          </p:cNvPr>
          <p:cNvGrpSpPr/>
          <p:nvPr/>
        </p:nvGrpSpPr>
        <p:grpSpPr>
          <a:xfrm>
            <a:off x="7810953" y="661722"/>
            <a:ext cx="549720" cy="195480"/>
            <a:chOff x="7810953" y="661722"/>
            <a:chExt cx="549720" cy="195480"/>
          </a:xfrm>
        </p:grpSpPr>
        <mc:AlternateContent xmlns:mc="http://schemas.openxmlformats.org/markup-compatibility/2006">
          <mc:Choice xmlns:p14="http://schemas.microsoft.com/office/powerpoint/2010/main" Requires="p14">
            <p:contentPart p14:bwMode="auto" r:id="rId132">
              <p14:nvContentPartPr>
                <p14:cNvPr id="13" name="Рукописный ввод 12">
                  <a:extLst>
                    <a:ext uri="{FF2B5EF4-FFF2-40B4-BE49-F238E27FC236}">
                      <a16:creationId xmlns:a16="http://schemas.microsoft.com/office/drawing/2014/main" id="{B914286B-D6BB-4D20-ABEE-84C475D18A09}"/>
                    </a:ext>
                  </a:extLst>
                </p14:cNvPr>
                <p14:cNvContentPartPr/>
                <p14:nvPr/>
              </p14:nvContentPartPr>
              <p14:xfrm>
                <a:off x="7849113" y="689442"/>
                <a:ext cx="110520" cy="167760"/>
              </p14:xfrm>
            </p:contentPart>
          </mc:Choice>
          <mc:Fallback>
            <p:pic>
              <p:nvPicPr>
                <p:cNvPr id="13" name="Рукописный ввод 12">
                  <a:extLst>
                    <a:ext uri="{FF2B5EF4-FFF2-40B4-BE49-F238E27FC236}">
                      <a16:creationId xmlns:a16="http://schemas.microsoft.com/office/drawing/2014/main" id="{B914286B-D6BB-4D20-ABEE-84C475D18A09}"/>
                    </a:ext>
                  </a:extLst>
                </p:cNvPr>
                <p:cNvPicPr/>
                <p:nvPr/>
              </p:nvPicPr>
              <p:blipFill>
                <a:blip r:embed="rId133"/>
                <a:stretch>
                  <a:fillRect/>
                </a:stretch>
              </p:blipFill>
              <p:spPr>
                <a:xfrm>
                  <a:off x="7840113" y="680461"/>
                  <a:ext cx="128160" cy="185362"/>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4" name="Рукописный ввод 13">
                  <a:extLst>
                    <a:ext uri="{FF2B5EF4-FFF2-40B4-BE49-F238E27FC236}">
                      <a16:creationId xmlns:a16="http://schemas.microsoft.com/office/drawing/2014/main" id="{39D702DD-AE34-440B-A6B4-E26AA6E0A65A}"/>
                    </a:ext>
                  </a:extLst>
                </p14:cNvPr>
                <p14:cNvContentPartPr/>
                <p14:nvPr/>
              </p14:nvContentPartPr>
              <p14:xfrm>
                <a:off x="7810953" y="682242"/>
                <a:ext cx="196560" cy="7560"/>
              </p14:xfrm>
            </p:contentPart>
          </mc:Choice>
          <mc:Fallback>
            <p:pic>
              <p:nvPicPr>
                <p:cNvPr id="14" name="Рукописный ввод 13">
                  <a:extLst>
                    <a:ext uri="{FF2B5EF4-FFF2-40B4-BE49-F238E27FC236}">
                      <a16:creationId xmlns:a16="http://schemas.microsoft.com/office/drawing/2014/main" id="{39D702DD-AE34-440B-A6B4-E26AA6E0A65A}"/>
                    </a:ext>
                  </a:extLst>
                </p:cNvPr>
                <p:cNvPicPr/>
                <p:nvPr/>
              </p:nvPicPr>
              <p:blipFill>
                <a:blip r:embed="rId135"/>
                <a:stretch>
                  <a:fillRect/>
                </a:stretch>
              </p:blipFill>
              <p:spPr>
                <a:xfrm>
                  <a:off x="7801936" y="673242"/>
                  <a:ext cx="214232"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38" name="Рукописный ввод 37">
                  <a:extLst>
                    <a:ext uri="{FF2B5EF4-FFF2-40B4-BE49-F238E27FC236}">
                      <a16:creationId xmlns:a16="http://schemas.microsoft.com/office/drawing/2014/main" id="{A6D20C57-8679-4CB8-842B-D413CD91A825}"/>
                    </a:ext>
                  </a:extLst>
                </p14:cNvPr>
                <p14:cNvContentPartPr/>
                <p14:nvPr/>
              </p14:nvContentPartPr>
              <p14:xfrm>
                <a:off x="8097153" y="662442"/>
                <a:ext cx="69840" cy="2520"/>
              </p14:xfrm>
            </p:contentPart>
          </mc:Choice>
          <mc:Fallback>
            <p:pic>
              <p:nvPicPr>
                <p:cNvPr id="38" name="Рукописный ввод 37">
                  <a:extLst>
                    <a:ext uri="{FF2B5EF4-FFF2-40B4-BE49-F238E27FC236}">
                      <a16:creationId xmlns:a16="http://schemas.microsoft.com/office/drawing/2014/main" id="{A6D20C57-8679-4CB8-842B-D413CD91A825}"/>
                    </a:ext>
                  </a:extLst>
                </p:cNvPr>
                <p:cNvPicPr/>
                <p:nvPr/>
              </p:nvPicPr>
              <p:blipFill>
                <a:blip r:embed="rId137"/>
                <a:stretch>
                  <a:fillRect/>
                </a:stretch>
              </p:blipFill>
              <p:spPr>
                <a:xfrm>
                  <a:off x="8088153" y="653442"/>
                  <a:ext cx="874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45" name="Рукописный ввод 44">
                  <a:extLst>
                    <a:ext uri="{FF2B5EF4-FFF2-40B4-BE49-F238E27FC236}">
                      <a16:creationId xmlns:a16="http://schemas.microsoft.com/office/drawing/2014/main" id="{51705D84-EEAD-4DBF-B6BB-AFBF87BC645C}"/>
                    </a:ext>
                  </a:extLst>
                </p14:cNvPr>
                <p14:cNvContentPartPr/>
                <p14:nvPr/>
              </p14:nvContentPartPr>
              <p14:xfrm>
                <a:off x="8046753" y="661722"/>
                <a:ext cx="50760" cy="151200"/>
              </p14:xfrm>
            </p:contentPart>
          </mc:Choice>
          <mc:Fallback>
            <p:pic>
              <p:nvPicPr>
                <p:cNvPr id="45" name="Рукописный ввод 44">
                  <a:extLst>
                    <a:ext uri="{FF2B5EF4-FFF2-40B4-BE49-F238E27FC236}">
                      <a16:creationId xmlns:a16="http://schemas.microsoft.com/office/drawing/2014/main" id="{51705D84-EEAD-4DBF-B6BB-AFBF87BC645C}"/>
                    </a:ext>
                  </a:extLst>
                </p:cNvPr>
                <p:cNvPicPr/>
                <p:nvPr/>
              </p:nvPicPr>
              <p:blipFill>
                <a:blip r:embed="rId139"/>
                <a:stretch>
                  <a:fillRect/>
                </a:stretch>
              </p:blipFill>
              <p:spPr>
                <a:xfrm>
                  <a:off x="8037689" y="652722"/>
                  <a:ext cx="68526"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46" name="Рукописный ввод 45">
                  <a:extLst>
                    <a:ext uri="{FF2B5EF4-FFF2-40B4-BE49-F238E27FC236}">
                      <a16:creationId xmlns:a16="http://schemas.microsoft.com/office/drawing/2014/main" id="{F614520A-3DC8-4B8A-9D32-8707E6459442}"/>
                    </a:ext>
                  </a:extLst>
                </p14:cNvPr>
                <p14:cNvContentPartPr/>
                <p14:nvPr/>
              </p14:nvContentPartPr>
              <p14:xfrm>
                <a:off x="7989873" y="746322"/>
                <a:ext cx="91800" cy="16920"/>
              </p14:xfrm>
            </p:contentPart>
          </mc:Choice>
          <mc:Fallback>
            <p:pic>
              <p:nvPicPr>
                <p:cNvPr id="46" name="Рукописный ввод 45">
                  <a:extLst>
                    <a:ext uri="{FF2B5EF4-FFF2-40B4-BE49-F238E27FC236}">
                      <a16:creationId xmlns:a16="http://schemas.microsoft.com/office/drawing/2014/main" id="{F614520A-3DC8-4B8A-9D32-8707E6459442}"/>
                    </a:ext>
                  </a:extLst>
                </p:cNvPr>
                <p:cNvPicPr/>
                <p:nvPr/>
              </p:nvPicPr>
              <p:blipFill>
                <a:blip r:embed="rId141"/>
                <a:stretch>
                  <a:fillRect/>
                </a:stretch>
              </p:blipFill>
              <p:spPr>
                <a:xfrm>
                  <a:off x="7980873" y="737322"/>
                  <a:ext cx="1094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47" name="Рукописный ввод 46">
                  <a:extLst>
                    <a:ext uri="{FF2B5EF4-FFF2-40B4-BE49-F238E27FC236}">
                      <a16:creationId xmlns:a16="http://schemas.microsoft.com/office/drawing/2014/main" id="{13C67CA3-11AA-4AA2-9782-036E33F0CEEA}"/>
                    </a:ext>
                  </a:extLst>
                </p14:cNvPr>
                <p14:cNvContentPartPr/>
                <p14:nvPr/>
              </p14:nvContentPartPr>
              <p14:xfrm>
                <a:off x="8125953" y="740562"/>
                <a:ext cx="68040" cy="73440"/>
              </p14:xfrm>
            </p:contentPart>
          </mc:Choice>
          <mc:Fallback>
            <p:pic>
              <p:nvPicPr>
                <p:cNvPr id="47" name="Рукописный ввод 46">
                  <a:extLst>
                    <a:ext uri="{FF2B5EF4-FFF2-40B4-BE49-F238E27FC236}">
                      <a16:creationId xmlns:a16="http://schemas.microsoft.com/office/drawing/2014/main" id="{13C67CA3-11AA-4AA2-9782-036E33F0CEEA}"/>
                    </a:ext>
                  </a:extLst>
                </p:cNvPr>
                <p:cNvPicPr/>
                <p:nvPr/>
              </p:nvPicPr>
              <p:blipFill>
                <a:blip r:embed="rId143"/>
                <a:stretch>
                  <a:fillRect/>
                </a:stretch>
              </p:blipFill>
              <p:spPr>
                <a:xfrm>
                  <a:off x="8116953" y="731518"/>
                  <a:ext cx="85680" cy="91167"/>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48" name="Рукописный ввод 47">
                  <a:extLst>
                    <a:ext uri="{FF2B5EF4-FFF2-40B4-BE49-F238E27FC236}">
                      <a16:creationId xmlns:a16="http://schemas.microsoft.com/office/drawing/2014/main" id="{FFC2D46A-888E-44CC-BE4B-B893B21EA736}"/>
                    </a:ext>
                  </a:extLst>
                </p14:cNvPr>
                <p14:cNvContentPartPr/>
                <p14:nvPr/>
              </p14:nvContentPartPr>
              <p14:xfrm>
                <a:off x="8226033" y="734442"/>
                <a:ext cx="134640" cy="70920"/>
              </p14:xfrm>
            </p:contentPart>
          </mc:Choice>
          <mc:Fallback>
            <p:pic>
              <p:nvPicPr>
                <p:cNvPr id="48" name="Рукописный ввод 47">
                  <a:extLst>
                    <a:ext uri="{FF2B5EF4-FFF2-40B4-BE49-F238E27FC236}">
                      <a16:creationId xmlns:a16="http://schemas.microsoft.com/office/drawing/2014/main" id="{FFC2D46A-888E-44CC-BE4B-B893B21EA736}"/>
                    </a:ext>
                  </a:extLst>
                </p:cNvPr>
                <p:cNvPicPr/>
                <p:nvPr/>
              </p:nvPicPr>
              <p:blipFill>
                <a:blip r:embed="rId145"/>
                <a:stretch>
                  <a:fillRect/>
                </a:stretch>
              </p:blipFill>
              <p:spPr>
                <a:xfrm>
                  <a:off x="8217009" y="725442"/>
                  <a:ext cx="152327" cy="88560"/>
                </a:xfrm>
                <a:prstGeom prst="rect">
                  <a:avLst/>
                </a:prstGeom>
              </p:spPr>
            </p:pic>
          </mc:Fallback>
        </mc:AlternateContent>
      </p:grpSp>
      <p:grpSp>
        <p:nvGrpSpPr>
          <p:cNvPr id="85" name="Группа 84">
            <a:extLst>
              <a:ext uri="{FF2B5EF4-FFF2-40B4-BE49-F238E27FC236}">
                <a16:creationId xmlns:a16="http://schemas.microsoft.com/office/drawing/2014/main" id="{AC593D8F-F499-4908-8F3B-29B6EAE86963}"/>
              </a:ext>
            </a:extLst>
          </p:cNvPr>
          <p:cNvGrpSpPr/>
          <p:nvPr/>
        </p:nvGrpSpPr>
        <p:grpSpPr>
          <a:xfrm>
            <a:off x="8384433" y="675402"/>
            <a:ext cx="436320" cy="150840"/>
            <a:chOff x="8384433" y="675402"/>
            <a:chExt cx="436320" cy="150840"/>
          </a:xfrm>
        </p:grpSpPr>
        <mc:AlternateContent xmlns:mc="http://schemas.openxmlformats.org/markup-compatibility/2006">
          <mc:Choice xmlns:p14="http://schemas.microsoft.com/office/powerpoint/2010/main" Requires="p14">
            <p:contentPart p14:bwMode="auto" r:id="rId146">
              <p14:nvContentPartPr>
                <p14:cNvPr id="76" name="Рукописный ввод 75">
                  <a:extLst>
                    <a:ext uri="{FF2B5EF4-FFF2-40B4-BE49-F238E27FC236}">
                      <a16:creationId xmlns:a16="http://schemas.microsoft.com/office/drawing/2014/main" id="{A7E4C038-6C5C-4133-9D8C-5C713B2C0E66}"/>
                    </a:ext>
                  </a:extLst>
                </p14:cNvPr>
                <p14:cNvContentPartPr/>
                <p14:nvPr/>
              </p14:nvContentPartPr>
              <p14:xfrm>
                <a:off x="8400273" y="675402"/>
                <a:ext cx="49320" cy="150840"/>
              </p14:xfrm>
            </p:contentPart>
          </mc:Choice>
          <mc:Fallback>
            <p:pic>
              <p:nvPicPr>
                <p:cNvPr id="76" name="Рукописный ввод 75">
                  <a:extLst>
                    <a:ext uri="{FF2B5EF4-FFF2-40B4-BE49-F238E27FC236}">
                      <a16:creationId xmlns:a16="http://schemas.microsoft.com/office/drawing/2014/main" id="{A7E4C038-6C5C-4133-9D8C-5C713B2C0E66}"/>
                    </a:ext>
                  </a:extLst>
                </p:cNvPr>
                <p:cNvPicPr/>
                <p:nvPr/>
              </p:nvPicPr>
              <p:blipFill>
                <a:blip r:embed="rId147"/>
                <a:stretch>
                  <a:fillRect/>
                </a:stretch>
              </p:blipFill>
              <p:spPr>
                <a:xfrm>
                  <a:off x="8391207" y="666402"/>
                  <a:ext cx="6709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77" name="Рукописный ввод 76">
                  <a:extLst>
                    <a:ext uri="{FF2B5EF4-FFF2-40B4-BE49-F238E27FC236}">
                      <a16:creationId xmlns:a16="http://schemas.microsoft.com/office/drawing/2014/main" id="{885C7AD2-1FAF-411E-BF8C-835A7EE08139}"/>
                    </a:ext>
                  </a:extLst>
                </p14:cNvPr>
                <p14:cNvContentPartPr/>
                <p14:nvPr/>
              </p14:nvContentPartPr>
              <p14:xfrm>
                <a:off x="8384433" y="756762"/>
                <a:ext cx="79560" cy="6480"/>
              </p14:xfrm>
            </p:contentPart>
          </mc:Choice>
          <mc:Fallback>
            <p:pic>
              <p:nvPicPr>
                <p:cNvPr id="77" name="Рукописный ввод 76">
                  <a:extLst>
                    <a:ext uri="{FF2B5EF4-FFF2-40B4-BE49-F238E27FC236}">
                      <a16:creationId xmlns:a16="http://schemas.microsoft.com/office/drawing/2014/main" id="{885C7AD2-1FAF-411E-BF8C-835A7EE08139}"/>
                    </a:ext>
                  </a:extLst>
                </p:cNvPr>
                <p:cNvPicPr/>
                <p:nvPr/>
              </p:nvPicPr>
              <p:blipFill>
                <a:blip r:embed="rId149"/>
                <a:stretch>
                  <a:fillRect/>
                </a:stretch>
              </p:blipFill>
              <p:spPr>
                <a:xfrm>
                  <a:off x="8375433" y="747233"/>
                  <a:ext cx="97200" cy="25158"/>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78" name="Рукописный ввод 77">
                  <a:extLst>
                    <a:ext uri="{FF2B5EF4-FFF2-40B4-BE49-F238E27FC236}">
                      <a16:creationId xmlns:a16="http://schemas.microsoft.com/office/drawing/2014/main" id="{02D99C4F-EFE9-4B46-8299-59A8F8EAE764}"/>
                    </a:ext>
                  </a:extLst>
                </p14:cNvPr>
                <p14:cNvContentPartPr/>
                <p14:nvPr/>
              </p14:nvContentPartPr>
              <p14:xfrm>
                <a:off x="8489193" y="756762"/>
                <a:ext cx="77040" cy="53280"/>
              </p14:xfrm>
            </p:contentPart>
          </mc:Choice>
          <mc:Fallback>
            <p:pic>
              <p:nvPicPr>
                <p:cNvPr id="78" name="Рукописный ввод 77">
                  <a:extLst>
                    <a:ext uri="{FF2B5EF4-FFF2-40B4-BE49-F238E27FC236}">
                      <a16:creationId xmlns:a16="http://schemas.microsoft.com/office/drawing/2014/main" id="{02D99C4F-EFE9-4B46-8299-59A8F8EAE764}"/>
                    </a:ext>
                  </a:extLst>
                </p:cNvPr>
                <p:cNvPicPr/>
                <p:nvPr/>
              </p:nvPicPr>
              <p:blipFill>
                <a:blip r:embed="rId151"/>
                <a:stretch>
                  <a:fillRect/>
                </a:stretch>
              </p:blipFill>
              <p:spPr>
                <a:xfrm>
                  <a:off x="8480193" y="747701"/>
                  <a:ext cx="94680" cy="710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1" name="Рукописный ввод 80">
                  <a:extLst>
                    <a:ext uri="{FF2B5EF4-FFF2-40B4-BE49-F238E27FC236}">
                      <a16:creationId xmlns:a16="http://schemas.microsoft.com/office/drawing/2014/main" id="{E42FBE99-4E82-4ED3-B89B-A45DF6535416}"/>
                    </a:ext>
                  </a:extLst>
                </p14:cNvPr>
                <p14:cNvContentPartPr/>
                <p14:nvPr/>
              </p14:nvContentPartPr>
              <p14:xfrm>
                <a:off x="8610873" y="748122"/>
                <a:ext cx="45360" cy="55800"/>
              </p14:xfrm>
            </p:contentPart>
          </mc:Choice>
          <mc:Fallback>
            <p:pic>
              <p:nvPicPr>
                <p:cNvPr id="81" name="Рукописный ввод 80">
                  <a:extLst>
                    <a:ext uri="{FF2B5EF4-FFF2-40B4-BE49-F238E27FC236}">
                      <a16:creationId xmlns:a16="http://schemas.microsoft.com/office/drawing/2014/main" id="{E42FBE99-4E82-4ED3-B89B-A45DF6535416}"/>
                    </a:ext>
                  </a:extLst>
                </p:cNvPr>
                <p:cNvPicPr/>
                <p:nvPr/>
              </p:nvPicPr>
              <p:blipFill>
                <a:blip r:embed="rId153"/>
                <a:stretch>
                  <a:fillRect/>
                </a:stretch>
              </p:blipFill>
              <p:spPr>
                <a:xfrm>
                  <a:off x="8601873" y="739122"/>
                  <a:ext cx="6300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4" name="Рукописный ввод 83">
                  <a:extLst>
                    <a:ext uri="{FF2B5EF4-FFF2-40B4-BE49-F238E27FC236}">
                      <a16:creationId xmlns:a16="http://schemas.microsoft.com/office/drawing/2014/main" id="{D93CBB48-96E2-4470-AB4A-FD1D4F3C35E3}"/>
                    </a:ext>
                  </a:extLst>
                </p14:cNvPr>
                <p14:cNvContentPartPr/>
                <p14:nvPr/>
              </p14:nvContentPartPr>
              <p14:xfrm>
                <a:off x="8702313" y="738762"/>
                <a:ext cx="118440" cy="81720"/>
              </p14:xfrm>
            </p:contentPart>
          </mc:Choice>
          <mc:Fallback>
            <p:pic>
              <p:nvPicPr>
                <p:cNvPr id="84" name="Рукописный ввод 83">
                  <a:extLst>
                    <a:ext uri="{FF2B5EF4-FFF2-40B4-BE49-F238E27FC236}">
                      <a16:creationId xmlns:a16="http://schemas.microsoft.com/office/drawing/2014/main" id="{D93CBB48-96E2-4470-AB4A-FD1D4F3C35E3}"/>
                    </a:ext>
                  </a:extLst>
                </p:cNvPr>
                <p:cNvPicPr/>
                <p:nvPr/>
              </p:nvPicPr>
              <p:blipFill>
                <a:blip r:embed="rId155"/>
                <a:stretch>
                  <a:fillRect/>
                </a:stretch>
              </p:blipFill>
              <p:spPr>
                <a:xfrm>
                  <a:off x="8693313" y="729801"/>
                  <a:ext cx="136080" cy="99283"/>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6">
            <p14:nvContentPartPr>
              <p14:cNvPr id="60" name="Рукописный ввод 59">
                <a:extLst>
                  <a:ext uri="{FF2B5EF4-FFF2-40B4-BE49-F238E27FC236}">
                    <a16:creationId xmlns:a16="http://schemas.microsoft.com/office/drawing/2014/main" id="{F8B4B9B2-3C93-4FC2-9830-EAA8FE90F773}"/>
                  </a:ext>
                </a:extLst>
              </p14:cNvPr>
              <p14:cNvContentPartPr/>
              <p14:nvPr/>
            </p14:nvContentPartPr>
            <p14:xfrm>
              <a:off x="7342233" y="999042"/>
              <a:ext cx="366840" cy="46080"/>
            </p14:xfrm>
          </p:contentPart>
        </mc:Choice>
        <mc:Fallback>
          <p:pic>
            <p:nvPicPr>
              <p:cNvPr id="60" name="Рукописный ввод 59">
                <a:extLst>
                  <a:ext uri="{FF2B5EF4-FFF2-40B4-BE49-F238E27FC236}">
                    <a16:creationId xmlns:a16="http://schemas.microsoft.com/office/drawing/2014/main" id="{F8B4B9B2-3C93-4FC2-9830-EAA8FE90F773}"/>
                  </a:ext>
                </a:extLst>
              </p:cNvPr>
              <p:cNvPicPr/>
              <p:nvPr/>
            </p:nvPicPr>
            <p:blipFill>
              <a:blip r:embed="rId157"/>
              <a:stretch>
                <a:fillRect/>
              </a:stretch>
            </p:blipFill>
            <p:spPr>
              <a:xfrm>
                <a:off x="7333233" y="990402"/>
                <a:ext cx="384480" cy="63720"/>
              </a:xfrm>
              <a:prstGeom prst="rect">
                <a:avLst/>
              </a:prstGeom>
            </p:spPr>
          </p:pic>
        </mc:Fallback>
      </mc:AlternateContent>
      <p:grpSp>
        <p:nvGrpSpPr>
          <p:cNvPr id="95" name="Группа 94">
            <a:extLst>
              <a:ext uri="{FF2B5EF4-FFF2-40B4-BE49-F238E27FC236}">
                <a16:creationId xmlns:a16="http://schemas.microsoft.com/office/drawing/2014/main" id="{EC145305-D38B-4CE7-92EB-2E03F975AE0E}"/>
              </a:ext>
            </a:extLst>
          </p:cNvPr>
          <p:cNvGrpSpPr/>
          <p:nvPr/>
        </p:nvGrpSpPr>
        <p:grpSpPr>
          <a:xfrm>
            <a:off x="7616193" y="940362"/>
            <a:ext cx="84600" cy="103320"/>
            <a:chOff x="7616193" y="940362"/>
            <a:chExt cx="84600" cy="103320"/>
          </a:xfrm>
        </p:grpSpPr>
        <mc:AlternateContent xmlns:mc="http://schemas.openxmlformats.org/markup-compatibility/2006">
          <mc:Choice xmlns:p14="http://schemas.microsoft.com/office/powerpoint/2010/main" Requires="p14">
            <p:contentPart p14:bwMode="auto" r:id="rId158">
              <p14:nvContentPartPr>
                <p14:cNvPr id="93" name="Рукописный ввод 92">
                  <a:extLst>
                    <a:ext uri="{FF2B5EF4-FFF2-40B4-BE49-F238E27FC236}">
                      <a16:creationId xmlns:a16="http://schemas.microsoft.com/office/drawing/2014/main" id="{9DD6238D-6C68-46B3-9913-21BDE5554BFE}"/>
                    </a:ext>
                  </a:extLst>
                </p14:cNvPr>
                <p14:cNvContentPartPr/>
                <p14:nvPr/>
              </p14:nvContentPartPr>
              <p14:xfrm>
                <a:off x="7629513" y="940362"/>
                <a:ext cx="67320" cy="48960"/>
              </p14:xfrm>
            </p:contentPart>
          </mc:Choice>
          <mc:Fallback>
            <p:pic>
              <p:nvPicPr>
                <p:cNvPr id="93" name="Рукописный ввод 92">
                  <a:extLst>
                    <a:ext uri="{FF2B5EF4-FFF2-40B4-BE49-F238E27FC236}">
                      <a16:creationId xmlns:a16="http://schemas.microsoft.com/office/drawing/2014/main" id="{9DD6238D-6C68-46B3-9913-21BDE5554BFE}"/>
                    </a:ext>
                  </a:extLst>
                </p:cNvPr>
                <p:cNvPicPr/>
                <p:nvPr/>
              </p:nvPicPr>
              <p:blipFill>
                <a:blip r:embed="rId159"/>
                <a:stretch>
                  <a:fillRect/>
                </a:stretch>
              </p:blipFill>
              <p:spPr>
                <a:xfrm>
                  <a:off x="7620873" y="931362"/>
                  <a:ext cx="8496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4" name="Рукописный ввод 93">
                  <a:extLst>
                    <a:ext uri="{FF2B5EF4-FFF2-40B4-BE49-F238E27FC236}">
                      <a16:creationId xmlns:a16="http://schemas.microsoft.com/office/drawing/2014/main" id="{BEA673A9-0CCD-4731-95CD-4E3042401414}"/>
                    </a:ext>
                  </a:extLst>
                </p14:cNvPr>
                <p14:cNvContentPartPr/>
                <p14:nvPr/>
              </p14:nvContentPartPr>
              <p14:xfrm>
                <a:off x="7616193" y="1010922"/>
                <a:ext cx="84600" cy="32760"/>
              </p14:xfrm>
            </p:contentPart>
          </mc:Choice>
          <mc:Fallback>
            <p:pic>
              <p:nvPicPr>
                <p:cNvPr id="94" name="Рукописный ввод 93">
                  <a:extLst>
                    <a:ext uri="{FF2B5EF4-FFF2-40B4-BE49-F238E27FC236}">
                      <a16:creationId xmlns:a16="http://schemas.microsoft.com/office/drawing/2014/main" id="{BEA673A9-0CCD-4731-95CD-4E3042401414}"/>
                    </a:ext>
                  </a:extLst>
                </p:cNvPr>
                <p:cNvPicPr/>
                <p:nvPr/>
              </p:nvPicPr>
              <p:blipFill>
                <a:blip r:embed="rId161"/>
                <a:stretch>
                  <a:fillRect/>
                </a:stretch>
              </p:blipFill>
              <p:spPr>
                <a:xfrm>
                  <a:off x="7607193" y="1002282"/>
                  <a:ext cx="102240" cy="50400"/>
                </a:xfrm>
                <a:prstGeom prst="rect">
                  <a:avLst/>
                </a:prstGeom>
              </p:spPr>
            </p:pic>
          </mc:Fallback>
        </mc:AlternateContent>
      </p:grpSp>
    </p:spTree>
    <p:extLst>
      <p:ext uri="{BB962C8B-B14F-4D97-AF65-F5344CB8AC3E}">
        <p14:creationId xmlns:p14="http://schemas.microsoft.com/office/powerpoint/2010/main" val="13487100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12" name="Группа 11">
            <a:extLst>
              <a:ext uri="{FF2B5EF4-FFF2-40B4-BE49-F238E27FC236}">
                <a16:creationId xmlns:a16="http://schemas.microsoft.com/office/drawing/2014/main" id="{98E687DC-EA64-48AF-BBDF-3FD559A2BFE1}"/>
              </a:ext>
            </a:extLst>
          </p:cNvPr>
          <p:cNvGrpSpPr/>
          <p:nvPr/>
        </p:nvGrpSpPr>
        <p:grpSpPr>
          <a:xfrm>
            <a:off x="3287193" y="1283802"/>
            <a:ext cx="4078440" cy="653400"/>
            <a:chOff x="3287193" y="1283802"/>
            <a:chExt cx="4078440" cy="653400"/>
          </a:xfrm>
        </p:grpSpPr>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7D24A4E8-1E62-44D0-BEA7-332ADD2CAFF5}"/>
                    </a:ext>
                  </a:extLst>
                </p14:cNvPr>
                <p14:cNvContentPartPr/>
                <p14:nvPr/>
              </p14:nvContentPartPr>
              <p14:xfrm>
                <a:off x="3287193" y="1406562"/>
                <a:ext cx="20160" cy="530640"/>
              </p14:xfrm>
            </p:contentPart>
          </mc:Choice>
          <mc:Fallback>
            <p:pic>
              <p:nvPicPr>
                <p:cNvPr id="3" name="Рукописный ввод 2">
                  <a:extLst>
                    <a:ext uri="{FF2B5EF4-FFF2-40B4-BE49-F238E27FC236}">
                      <a16:creationId xmlns:a16="http://schemas.microsoft.com/office/drawing/2014/main" id="{7D24A4E8-1E62-44D0-BEA7-332ADD2CAFF5}"/>
                    </a:ext>
                  </a:extLst>
                </p:cNvPr>
                <p:cNvPicPr/>
                <p:nvPr/>
              </p:nvPicPr>
              <p:blipFill>
                <a:blip r:embed="rId5"/>
                <a:stretch>
                  <a:fillRect/>
                </a:stretch>
              </p:blipFill>
              <p:spPr>
                <a:xfrm>
                  <a:off x="3278193" y="1397562"/>
                  <a:ext cx="3780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Рукописный ввод 3">
                  <a:extLst>
                    <a:ext uri="{FF2B5EF4-FFF2-40B4-BE49-F238E27FC236}">
                      <a16:creationId xmlns:a16="http://schemas.microsoft.com/office/drawing/2014/main" id="{32DC1C33-67FA-4D59-AA77-794347B0CD7C}"/>
                    </a:ext>
                  </a:extLst>
                </p14:cNvPr>
                <p14:cNvContentPartPr/>
                <p14:nvPr/>
              </p14:nvContentPartPr>
              <p14:xfrm>
                <a:off x="3300513" y="1357602"/>
                <a:ext cx="616680" cy="32040"/>
              </p14:xfrm>
            </p:contentPart>
          </mc:Choice>
          <mc:Fallback>
            <p:pic>
              <p:nvPicPr>
                <p:cNvPr id="4" name="Рукописный ввод 3">
                  <a:extLst>
                    <a:ext uri="{FF2B5EF4-FFF2-40B4-BE49-F238E27FC236}">
                      <a16:creationId xmlns:a16="http://schemas.microsoft.com/office/drawing/2014/main" id="{32DC1C33-67FA-4D59-AA77-794347B0CD7C}"/>
                    </a:ext>
                  </a:extLst>
                </p:cNvPr>
                <p:cNvPicPr/>
                <p:nvPr/>
              </p:nvPicPr>
              <p:blipFill>
                <a:blip r:embed="rId7"/>
                <a:stretch>
                  <a:fillRect/>
                </a:stretch>
              </p:blipFill>
              <p:spPr>
                <a:xfrm>
                  <a:off x="3291508" y="1348602"/>
                  <a:ext cx="63433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Рукописный ввод 4">
                  <a:extLst>
                    <a:ext uri="{FF2B5EF4-FFF2-40B4-BE49-F238E27FC236}">
                      <a16:creationId xmlns:a16="http://schemas.microsoft.com/office/drawing/2014/main" id="{861C8AE2-2EB5-4AD9-82CB-EF56575BBF4D}"/>
                    </a:ext>
                  </a:extLst>
                </p14:cNvPr>
                <p14:cNvContentPartPr/>
                <p14:nvPr/>
              </p14:nvContentPartPr>
              <p14:xfrm>
                <a:off x="4053273" y="1343562"/>
                <a:ext cx="477720" cy="3240"/>
              </p14:xfrm>
            </p:contentPart>
          </mc:Choice>
          <mc:Fallback>
            <p:pic>
              <p:nvPicPr>
                <p:cNvPr id="5" name="Рукописный ввод 4">
                  <a:extLst>
                    <a:ext uri="{FF2B5EF4-FFF2-40B4-BE49-F238E27FC236}">
                      <a16:creationId xmlns:a16="http://schemas.microsoft.com/office/drawing/2014/main" id="{861C8AE2-2EB5-4AD9-82CB-EF56575BBF4D}"/>
                    </a:ext>
                  </a:extLst>
                </p:cNvPr>
                <p:cNvPicPr/>
                <p:nvPr/>
              </p:nvPicPr>
              <p:blipFill>
                <a:blip r:embed="rId9"/>
                <a:stretch>
                  <a:fillRect/>
                </a:stretch>
              </p:blipFill>
              <p:spPr>
                <a:xfrm>
                  <a:off x="4044273" y="1334562"/>
                  <a:ext cx="4953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Рукописный ввод 6">
                  <a:extLst>
                    <a:ext uri="{FF2B5EF4-FFF2-40B4-BE49-F238E27FC236}">
                      <a16:creationId xmlns:a16="http://schemas.microsoft.com/office/drawing/2014/main" id="{02D7E50E-C034-4A21-9C1D-1CDE20DE9DFE}"/>
                    </a:ext>
                  </a:extLst>
                </p14:cNvPr>
                <p14:cNvContentPartPr/>
                <p14:nvPr/>
              </p14:nvContentPartPr>
              <p14:xfrm>
                <a:off x="4783713" y="1339242"/>
                <a:ext cx="472680" cy="18360"/>
              </p14:xfrm>
            </p:contentPart>
          </mc:Choice>
          <mc:Fallback>
            <p:pic>
              <p:nvPicPr>
                <p:cNvPr id="7" name="Рукописный ввод 6">
                  <a:extLst>
                    <a:ext uri="{FF2B5EF4-FFF2-40B4-BE49-F238E27FC236}">
                      <a16:creationId xmlns:a16="http://schemas.microsoft.com/office/drawing/2014/main" id="{02D7E50E-C034-4A21-9C1D-1CDE20DE9DFE}"/>
                    </a:ext>
                  </a:extLst>
                </p:cNvPr>
                <p:cNvPicPr/>
                <p:nvPr/>
              </p:nvPicPr>
              <p:blipFill>
                <a:blip r:embed="rId11"/>
                <a:stretch>
                  <a:fillRect/>
                </a:stretch>
              </p:blipFill>
              <p:spPr>
                <a:xfrm>
                  <a:off x="4774713" y="1330242"/>
                  <a:ext cx="49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B392F753-B868-4772-B36B-D5DFB3F90EF7}"/>
                    </a:ext>
                  </a:extLst>
                </p14:cNvPr>
                <p14:cNvContentPartPr/>
                <p14:nvPr/>
              </p14:nvContentPartPr>
              <p14:xfrm>
                <a:off x="5585073" y="1317282"/>
                <a:ext cx="493560" cy="9000"/>
              </p14:xfrm>
            </p:contentPart>
          </mc:Choice>
          <mc:Fallback>
            <p:pic>
              <p:nvPicPr>
                <p:cNvPr id="8" name="Рукописный ввод 7">
                  <a:extLst>
                    <a:ext uri="{FF2B5EF4-FFF2-40B4-BE49-F238E27FC236}">
                      <a16:creationId xmlns:a16="http://schemas.microsoft.com/office/drawing/2014/main" id="{B392F753-B868-4772-B36B-D5DFB3F90EF7}"/>
                    </a:ext>
                  </a:extLst>
                </p:cNvPr>
                <p:cNvPicPr/>
                <p:nvPr/>
              </p:nvPicPr>
              <p:blipFill>
                <a:blip r:embed="rId13"/>
                <a:stretch>
                  <a:fillRect/>
                </a:stretch>
              </p:blipFill>
              <p:spPr>
                <a:xfrm>
                  <a:off x="5576073" y="1308282"/>
                  <a:ext cx="5112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Рукописный ввод 8">
                  <a:extLst>
                    <a:ext uri="{FF2B5EF4-FFF2-40B4-BE49-F238E27FC236}">
                      <a16:creationId xmlns:a16="http://schemas.microsoft.com/office/drawing/2014/main" id="{38829296-DE25-4ED3-997A-F691C10F24FA}"/>
                    </a:ext>
                  </a:extLst>
                </p14:cNvPr>
                <p14:cNvContentPartPr/>
                <p14:nvPr/>
              </p14:nvContentPartPr>
              <p14:xfrm>
                <a:off x="6350793" y="1293522"/>
                <a:ext cx="437400" cy="11520"/>
              </p14:xfrm>
            </p:contentPart>
          </mc:Choice>
          <mc:Fallback>
            <p:pic>
              <p:nvPicPr>
                <p:cNvPr id="9" name="Рукописный ввод 8">
                  <a:extLst>
                    <a:ext uri="{FF2B5EF4-FFF2-40B4-BE49-F238E27FC236}">
                      <a16:creationId xmlns:a16="http://schemas.microsoft.com/office/drawing/2014/main" id="{38829296-DE25-4ED3-997A-F691C10F24FA}"/>
                    </a:ext>
                  </a:extLst>
                </p:cNvPr>
                <p:cNvPicPr/>
                <p:nvPr/>
              </p:nvPicPr>
              <p:blipFill>
                <a:blip r:embed="rId15"/>
                <a:stretch>
                  <a:fillRect/>
                </a:stretch>
              </p:blipFill>
              <p:spPr>
                <a:xfrm>
                  <a:off x="6341793" y="1284522"/>
                  <a:ext cx="45504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Рукописный ввод 9">
                  <a:extLst>
                    <a:ext uri="{FF2B5EF4-FFF2-40B4-BE49-F238E27FC236}">
                      <a16:creationId xmlns:a16="http://schemas.microsoft.com/office/drawing/2014/main" id="{5C0F499E-612F-4132-B0E6-A382683887CE}"/>
                    </a:ext>
                  </a:extLst>
                </p14:cNvPr>
                <p14:cNvContentPartPr/>
                <p14:nvPr/>
              </p14:nvContentPartPr>
              <p14:xfrm>
                <a:off x="7037673" y="1283802"/>
                <a:ext cx="320760" cy="14400"/>
              </p14:xfrm>
            </p:contentPart>
          </mc:Choice>
          <mc:Fallback>
            <p:pic>
              <p:nvPicPr>
                <p:cNvPr id="10" name="Рукописный ввод 9">
                  <a:extLst>
                    <a:ext uri="{FF2B5EF4-FFF2-40B4-BE49-F238E27FC236}">
                      <a16:creationId xmlns:a16="http://schemas.microsoft.com/office/drawing/2014/main" id="{5C0F499E-612F-4132-B0E6-A382683887CE}"/>
                    </a:ext>
                  </a:extLst>
                </p:cNvPr>
                <p:cNvPicPr/>
                <p:nvPr/>
              </p:nvPicPr>
              <p:blipFill>
                <a:blip r:embed="rId17"/>
                <a:stretch>
                  <a:fillRect/>
                </a:stretch>
              </p:blipFill>
              <p:spPr>
                <a:xfrm>
                  <a:off x="7028663" y="1274802"/>
                  <a:ext cx="3384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Рукописный ввод 10">
                  <a:extLst>
                    <a:ext uri="{FF2B5EF4-FFF2-40B4-BE49-F238E27FC236}">
                      <a16:creationId xmlns:a16="http://schemas.microsoft.com/office/drawing/2014/main" id="{26ADC372-BF39-4833-8E2D-E1E269702066}"/>
                    </a:ext>
                  </a:extLst>
                </p14:cNvPr>
                <p14:cNvContentPartPr/>
                <p14:nvPr/>
              </p14:nvContentPartPr>
              <p14:xfrm>
                <a:off x="7284993" y="1298562"/>
                <a:ext cx="80640" cy="330840"/>
              </p14:xfrm>
            </p:contentPart>
          </mc:Choice>
          <mc:Fallback>
            <p:pic>
              <p:nvPicPr>
                <p:cNvPr id="11" name="Рукописный ввод 10">
                  <a:extLst>
                    <a:ext uri="{FF2B5EF4-FFF2-40B4-BE49-F238E27FC236}">
                      <a16:creationId xmlns:a16="http://schemas.microsoft.com/office/drawing/2014/main" id="{26ADC372-BF39-4833-8E2D-E1E269702066}"/>
                    </a:ext>
                  </a:extLst>
                </p:cNvPr>
                <p:cNvPicPr/>
                <p:nvPr/>
              </p:nvPicPr>
              <p:blipFill>
                <a:blip r:embed="rId19"/>
                <a:stretch>
                  <a:fillRect/>
                </a:stretch>
              </p:blipFill>
              <p:spPr>
                <a:xfrm>
                  <a:off x="7276033" y="1289552"/>
                  <a:ext cx="98202" cy="348499"/>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5" name="Рукописный ввод 14">
                <a:extLst>
                  <a:ext uri="{FF2B5EF4-FFF2-40B4-BE49-F238E27FC236}">
                    <a16:creationId xmlns:a16="http://schemas.microsoft.com/office/drawing/2014/main" id="{F769419B-63E8-4A93-974A-FCF607BE29F7}"/>
                  </a:ext>
                </a:extLst>
              </p14:cNvPr>
              <p14:cNvContentPartPr/>
              <p14:nvPr/>
            </p14:nvContentPartPr>
            <p14:xfrm>
              <a:off x="7298313" y="1744602"/>
              <a:ext cx="22320" cy="231480"/>
            </p14:xfrm>
          </p:contentPart>
        </mc:Choice>
        <mc:Fallback>
          <p:pic>
            <p:nvPicPr>
              <p:cNvPr id="15" name="Рукописный ввод 14">
                <a:extLst>
                  <a:ext uri="{FF2B5EF4-FFF2-40B4-BE49-F238E27FC236}">
                    <a16:creationId xmlns:a16="http://schemas.microsoft.com/office/drawing/2014/main" id="{F769419B-63E8-4A93-974A-FCF607BE29F7}"/>
                  </a:ext>
                </a:extLst>
              </p:cNvPr>
              <p:cNvPicPr/>
              <p:nvPr/>
            </p:nvPicPr>
            <p:blipFill>
              <a:blip r:embed="rId21"/>
              <a:stretch>
                <a:fillRect/>
              </a:stretch>
            </p:blipFill>
            <p:spPr>
              <a:xfrm>
                <a:off x="7289165" y="1735602"/>
                <a:ext cx="40249"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Рукописный ввод 15">
                <a:extLst>
                  <a:ext uri="{FF2B5EF4-FFF2-40B4-BE49-F238E27FC236}">
                    <a16:creationId xmlns:a16="http://schemas.microsoft.com/office/drawing/2014/main" id="{42EBEF6D-3935-4431-908E-95C47A400C5B}"/>
                  </a:ext>
                </a:extLst>
              </p14:cNvPr>
              <p14:cNvContentPartPr/>
              <p14:nvPr/>
            </p14:nvContentPartPr>
            <p14:xfrm>
              <a:off x="7292193" y="2138082"/>
              <a:ext cx="30960" cy="254520"/>
            </p14:xfrm>
          </p:contentPart>
        </mc:Choice>
        <mc:Fallback>
          <p:pic>
            <p:nvPicPr>
              <p:cNvPr id="16" name="Рукописный ввод 15">
                <a:extLst>
                  <a:ext uri="{FF2B5EF4-FFF2-40B4-BE49-F238E27FC236}">
                    <a16:creationId xmlns:a16="http://schemas.microsoft.com/office/drawing/2014/main" id="{42EBEF6D-3935-4431-908E-95C47A400C5B}"/>
                  </a:ext>
                </a:extLst>
              </p:cNvPr>
              <p:cNvPicPr/>
              <p:nvPr/>
            </p:nvPicPr>
            <p:blipFill>
              <a:blip r:embed="rId23"/>
              <a:stretch>
                <a:fillRect/>
              </a:stretch>
            </p:blipFill>
            <p:spPr>
              <a:xfrm>
                <a:off x="7283087" y="2129095"/>
                <a:ext cx="48808" cy="272135"/>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Рукописный ввод 16">
                <a:extLst>
                  <a:ext uri="{FF2B5EF4-FFF2-40B4-BE49-F238E27FC236}">
                    <a16:creationId xmlns:a16="http://schemas.microsoft.com/office/drawing/2014/main" id="{D9900ADC-9AD7-4D23-AE1B-A0615E586640}"/>
                  </a:ext>
                </a:extLst>
              </p14:cNvPr>
              <p14:cNvContentPartPr/>
              <p14:nvPr/>
            </p14:nvContentPartPr>
            <p14:xfrm>
              <a:off x="7276353" y="2526162"/>
              <a:ext cx="10440" cy="272520"/>
            </p14:xfrm>
          </p:contentPart>
        </mc:Choice>
        <mc:Fallback>
          <p:pic>
            <p:nvPicPr>
              <p:cNvPr id="17" name="Рукописный ввод 16">
                <a:extLst>
                  <a:ext uri="{FF2B5EF4-FFF2-40B4-BE49-F238E27FC236}">
                    <a16:creationId xmlns:a16="http://schemas.microsoft.com/office/drawing/2014/main" id="{D9900ADC-9AD7-4D23-AE1B-A0615E586640}"/>
                  </a:ext>
                </a:extLst>
              </p:cNvPr>
              <p:cNvPicPr/>
              <p:nvPr/>
            </p:nvPicPr>
            <p:blipFill>
              <a:blip r:embed="rId25"/>
              <a:stretch>
                <a:fillRect/>
              </a:stretch>
            </p:blipFill>
            <p:spPr>
              <a:xfrm>
                <a:off x="7267353" y="2517162"/>
                <a:ext cx="280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Рукописный ввод 17">
                <a:extLst>
                  <a:ext uri="{FF2B5EF4-FFF2-40B4-BE49-F238E27FC236}">
                    <a16:creationId xmlns:a16="http://schemas.microsoft.com/office/drawing/2014/main" id="{3AF81D61-4718-43EF-8DFA-5F4EAFAFF35F}"/>
                  </a:ext>
                </a:extLst>
              </p14:cNvPr>
              <p14:cNvContentPartPr/>
              <p14:nvPr/>
            </p14:nvContentPartPr>
            <p14:xfrm>
              <a:off x="7249713" y="2936202"/>
              <a:ext cx="28440" cy="226800"/>
            </p14:xfrm>
          </p:contentPart>
        </mc:Choice>
        <mc:Fallback>
          <p:pic>
            <p:nvPicPr>
              <p:cNvPr id="18" name="Рукописный ввод 17">
                <a:extLst>
                  <a:ext uri="{FF2B5EF4-FFF2-40B4-BE49-F238E27FC236}">
                    <a16:creationId xmlns:a16="http://schemas.microsoft.com/office/drawing/2014/main" id="{3AF81D61-4718-43EF-8DFA-5F4EAFAFF35F}"/>
                  </a:ext>
                </a:extLst>
              </p:cNvPr>
              <p:cNvPicPr/>
              <p:nvPr/>
            </p:nvPicPr>
            <p:blipFill>
              <a:blip r:embed="rId27"/>
              <a:stretch>
                <a:fillRect/>
              </a:stretch>
            </p:blipFill>
            <p:spPr>
              <a:xfrm>
                <a:off x="7240713" y="2927202"/>
                <a:ext cx="460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Рукописный ввод 18">
                <a:extLst>
                  <a:ext uri="{FF2B5EF4-FFF2-40B4-BE49-F238E27FC236}">
                    <a16:creationId xmlns:a16="http://schemas.microsoft.com/office/drawing/2014/main" id="{5217EE21-B550-45B6-A7D2-656510A428F4}"/>
                  </a:ext>
                </a:extLst>
              </p14:cNvPr>
              <p14:cNvContentPartPr/>
              <p14:nvPr/>
            </p14:nvContentPartPr>
            <p14:xfrm>
              <a:off x="3301233" y="2060322"/>
              <a:ext cx="21600" cy="303120"/>
            </p14:xfrm>
          </p:contentPart>
        </mc:Choice>
        <mc:Fallback>
          <p:pic>
            <p:nvPicPr>
              <p:cNvPr id="19" name="Рукописный ввод 18">
                <a:extLst>
                  <a:ext uri="{FF2B5EF4-FFF2-40B4-BE49-F238E27FC236}">
                    <a16:creationId xmlns:a16="http://schemas.microsoft.com/office/drawing/2014/main" id="{5217EE21-B550-45B6-A7D2-656510A428F4}"/>
                  </a:ext>
                </a:extLst>
              </p:cNvPr>
              <p:cNvPicPr/>
              <p:nvPr/>
            </p:nvPicPr>
            <p:blipFill>
              <a:blip r:embed="rId29"/>
              <a:stretch>
                <a:fillRect/>
              </a:stretch>
            </p:blipFill>
            <p:spPr>
              <a:xfrm>
                <a:off x="3292233" y="2051322"/>
                <a:ext cx="3924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Рукописный ввод 19">
                <a:extLst>
                  <a:ext uri="{FF2B5EF4-FFF2-40B4-BE49-F238E27FC236}">
                    <a16:creationId xmlns:a16="http://schemas.microsoft.com/office/drawing/2014/main" id="{16A68DC5-DA88-4C53-99EF-791984A7AFDB}"/>
                  </a:ext>
                </a:extLst>
              </p14:cNvPr>
              <p14:cNvContentPartPr/>
              <p14:nvPr/>
            </p14:nvContentPartPr>
            <p14:xfrm>
              <a:off x="3345513" y="2514282"/>
              <a:ext cx="4320" cy="275040"/>
            </p14:xfrm>
          </p:contentPart>
        </mc:Choice>
        <mc:Fallback>
          <p:pic>
            <p:nvPicPr>
              <p:cNvPr id="20" name="Рукописный ввод 19">
                <a:extLst>
                  <a:ext uri="{FF2B5EF4-FFF2-40B4-BE49-F238E27FC236}">
                    <a16:creationId xmlns:a16="http://schemas.microsoft.com/office/drawing/2014/main" id="{16A68DC5-DA88-4C53-99EF-791984A7AFDB}"/>
                  </a:ext>
                </a:extLst>
              </p:cNvPr>
              <p:cNvPicPr/>
              <p:nvPr/>
            </p:nvPicPr>
            <p:blipFill>
              <a:blip r:embed="rId31"/>
              <a:stretch>
                <a:fillRect/>
              </a:stretch>
            </p:blipFill>
            <p:spPr>
              <a:xfrm>
                <a:off x="3336513" y="2505282"/>
                <a:ext cx="21960" cy="292680"/>
              </a:xfrm>
              <a:prstGeom prst="rect">
                <a:avLst/>
              </a:prstGeom>
            </p:spPr>
          </p:pic>
        </mc:Fallback>
      </mc:AlternateContent>
      <p:grpSp>
        <p:nvGrpSpPr>
          <p:cNvPr id="31" name="Группа 30">
            <a:extLst>
              <a:ext uri="{FF2B5EF4-FFF2-40B4-BE49-F238E27FC236}">
                <a16:creationId xmlns:a16="http://schemas.microsoft.com/office/drawing/2014/main" id="{3CF85B67-DD1C-45E3-86D7-4A2008A22ABD}"/>
              </a:ext>
            </a:extLst>
          </p:cNvPr>
          <p:cNvGrpSpPr/>
          <p:nvPr/>
        </p:nvGrpSpPr>
        <p:grpSpPr>
          <a:xfrm>
            <a:off x="3369993" y="2927202"/>
            <a:ext cx="1488240" cy="227880"/>
            <a:chOff x="3369993" y="2927202"/>
            <a:chExt cx="1488240" cy="227880"/>
          </a:xfrm>
        </p:grpSpPr>
        <mc:AlternateContent xmlns:mc="http://schemas.openxmlformats.org/markup-compatibility/2006">
          <mc:Choice xmlns:p14="http://schemas.microsoft.com/office/powerpoint/2010/main" Requires="p14">
            <p:contentPart p14:bwMode="auto" r:id="rId32">
              <p14:nvContentPartPr>
                <p14:cNvPr id="21" name="Рукописный ввод 20">
                  <a:extLst>
                    <a:ext uri="{FF2B5EF4-FFF2-40B4-BE49-F238E27FC236}">
                      <a16:creationId xmlns:a16="http://schemas.microsoft.com/office/drawing/2014/main" id="{2F7CE618-03F9-4207-80F6-3CB2DCC2CBB7}"/>
                    </a:ext>
                  </a:extLst>
                </p14:cNvPr>
                <p14:cNvContentPartPr/>
                <p14:nvPr/>
              </p14:nvContentPartPr>
              <p14:xfrm>
                <a:off x="3380793" y="2927202"/>
                <a:ext cx="3960" cy="191880"/>
              </p14:xfrm>
            </p:contentPart>
          </mc:Choice>
          <mc:Fallback>
            <p:pic>
              <p:nvPicPr>
                <p:cNvPr id="21" name="Рукописный ввод 20">
                  <a:extLst>
                    <a:ext uri="{FF2B5EF4-FFF2-40B4-BE49-F238E27FC236}">
                      <a16:creationId xmlns:a16="http://schemas.microsoft.com/office/drawing/2014/main" id="{2F7CE618-03F9-4207-80F6-3CB2DCC2CBB7}"/>
                    </a:ext>
                  </a:extLst>
                </p:cNvPr>
                <p:cNvPicPr/>
                <p:nvPr/>
              </p:nvPicPr>
              <p:blipFill>
                <a:blip r:embed="rId33"/>
                <a:stretch>
                  <a:fillRect/>
                </a:stretch>
              </p:blipFill>
              <p:spPr>
                <a:xfrm>
                  <a:off x="3371793" y="2918202"/>
                  <a:ext cx="216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Рукописный ввод 22">
                  <a:extLst>
                    <a:ext uri="{FF2B5EF4-FFF2-40B4-BE49-F238E27FC236}">
                      <a16:creationId xmlns:a16="http://schemas.microsoft.com/office/drawing/2014/main" id="{9B13D9DA-FA1A-4949-9968-25F949669F04}"/>
                    </a:ext>
                  </a:extLst>
                </p14:cNvPr>
                <p14:cNvContentPartPr/>
                <p14:nvPr/>
              </p14:nvContentPartPr>
              <p14:xfrm>
                <a:off x="3369993" y="3131682"/>
                <a:ext cx="298800" cy="23400"/>
              </p14:xfrm>
            </p:contentPart>
          </mc:Choice>
          <mc:Fallback>
            <p:pic>
              <p:nvPicPr>
                <p:cNvPr id="23" name="Рукописный ввод 22">
                  <a:extLst>
                    <a:ext uri="{FF2B5EF4-FFF2-40B4-BE49-F238E27FC236}">
                      <a16:creationId xmlns:a16="http://schemas.microsoft.com/office/drawing/2014/main" id="{9B13D9DA-FA1A-4949-9968-25F949669F04}"/>
                    </a:ext>
                  </a:extLst>
                </p:cNvPr>
                <p:cNvPicPr/>
                <p:nvPr/>
              </p:nvPicPr>
              <p:blipFill>
                <a:blip r:embed="rId35"/>
                <a:stretch>
                  <a:fillRect/>
                </a:stretch>
              </p:blipFill>
              <p:spPr>
                <a:xfrm>
                  <a:off x="3360982" y="3122682"/>
                  <a:ext cx="316461"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Рукописный ввод 23">
                  <a:extLst>
                    <a:ext uri="{FF2B5EF4-FFF2-40B4-BE49-F238E27FC236}">
                      <a16:creationId xmlns:a16="http://schemas.microsoft.com/office/drawing/2014/main" id="{24AF51DA-CDE3-4604-9FCA-7A1C038F42C5}"/>
                    </a:ext>
                  </a:extLst>
                </p14:cNvPr>
                <p14:cNvContentPartPr/>
                <p14:nvPr/>
              </p14:nvContentPartPr>
              <p14:xfrm>
                <a:off x="3959313" y="3148962"/>
                <a:ext cx="319320" cy="1080"/>
              </p14:xfrm>
            </p:contentPart>
          </mc:Choice>
          <mc:Fallback>
            <p:pic>
              <p:nvPicPr>
                <p:cNvPr id="24" name="Рукописный ввод 23">
                  <a:extLst>
                    <a:ext uri="{FF2B5EF4-FFF2-40B4-BE49-F238E27FC236}">
                      <a16:creationId xmlns:a16="http://schemas.microsoft.com/office/drawing/2014/main" id="{24AF51DA-CDE3-4604-9FCA-7A1C038F42C5}"/>
                    </a:ext>
                  </a:extLst>
                </p:cNvPr>
                <p:cNvPicPr/>
                <p:nvPr/>
              </p:nvPicPr>
              <p:blipFill>
                <a:blip r:embed="rId37"/>
                <a:stretch>
                  <a:fillRect/>
                </a:stretch>
              </p:blipFill>
              <p:spPr>
                <a:xfrm>
                  <a:off x="3950313" y="3135462"/>
                  <a:ext cx="336960" cy="275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Рукописный ввод 24">
                  <a:extLst>
                    <a:ext uri="{FF2B5EF4-FFF2-40B4-BE49-F238E27FC236}">
                      <a16:creationId xmlns:a16="http://schemas.microsoft.com/office/drawing/2014/main" id="{AAA99441-A52D-43E2-A153-B15A11E2F5E2}"/>
                    </a:ext>
                  </a:extLst>
                </p14:cNvPr>
                <p14:cNvContentPartPr/>
                <p14:nvPr/>
              </p14:nvContentPartPr>
              <p14:xfrm>
                <a:off x="4558353" y="3139602"/>
                <a:ext cx="299880" cy="5760"/>
              </p14:xfrm>
            </p:contentPart>
          </mc:Choice>
          <mc:Fallback>
            <p:pic>
              <p:nvPicPr>
                <p:cNvPr id="25" name="Рукописный ввод 24">
                  <a:extLst>
                    <a:ext uri="{FF2B5EF4-FFF2-40B4-BE49-F238E27FC236}">
                      <a16:creationId xmlns:a16="http://schemas.microsoft.com/office/drawing/2014/main" id="{AAA99441-A52D-43E2-A153-B15A11E2F5E2}"/>
                    </a:ext>
                  </a:extLst>
                </p:cNvPr>
                <p:cNvPicPr/>
                <p:nvPr/>
              </p:nvPicPr>
              <p:blipFill>
                <a:blip r:embed="rId39"/>
                <a:stretch>
                  <a:fillRect/>
                </a:stretch>
              </p:blipFill>
              <p:spPr>
                <a:xfrm>
                  <a:off x="4549353" y="3130602"/>
                  <a:ext cx="317520" cy="23400"/>
                </a:xfrm>
                <a:prstGeom prst="rect">
                  <a:avLst/>
                </a:prstGeom>
              </p:spPr>
            </p:pic>
          </mc:Fallback>
        </mc:AlternateContent>
      </p:grpSp>
      <p:grpSp>
        <p:nvGrpSpPr>
          <p:cNvPr id="30" name="Группа 29">
            <a:extLst>
              <a:ext uri="{FF2B5EF4-FFF2-40B4-BE49-F238E27FC236}">
                <a16:creationId xmlns:a16="http://schemas.microsoft.com/office/drawing/2014/main" id="{BA89C6B5-EA6E-42AD-B6F1-744C1F466772}"/>
              </a:ext>
            </a:extLst>
          </p:cNvPr>
          <p:cNvGrpSpPr/>
          <p:nvPr/>
        </p:nvGrpSpPr>
        <p:grpSpPr>
          <a:xfrm>
            <a:off x="5177193" y="3142122"/>
            <a:ext cx="2127240" cy="62640"/>
            <a:chOff x="5177193" y="3142122"/>
            <a:chExt cx="2127240" cy="62640"/>
          </a:xfrm>
        </p:grpSpPr>
        <mc:AlternateContent xmlns:mc="http://schemas.openxmlformats.org/markup-compatibility/2006">
          <mc:Choice xmlns:p14="http://schemas.microsoft.com/office/powerpoint/2010/main" Requires="p14">
            <p:contentPart p14:bwMode="auto" r:id="rId40">
              <p14:nvContentPartPr>
                <p14:cNvPr id="26" name="Рукописный ввод 25">
                  <a:extLst>
                    <a:ext uri="{FF2B5EF4-FFF2-40B4-BE49-F238E27FC236}">
                      <a16:creationId xmlns:a16="http://schemas.microsoft.com/office/drawing/2014/main" id="{7E17CFAF-83EA-487F-BD1F-816750E2337B}"/>
                    </a:ext>
                  </a:extLst>
                </p14:cNvPr>
                <p14:cNvContentPartPr/>
                <p14:nvPr/>
              </p14:nvContentPartPr>
              <p14:xfrm>
                <a:off x="5177193" y="3142122"/>
                <a:ext cx="382680" cy="18360"/>
              </p14:xfrm>
            </p:contentPart>
          </mc:Choice>
          <mc:Fallback>
            <p:pic>
              <p:nvPicPr>
                <p:cNvPr id="26" name="Рукописный ввод 25">
                  <a:extLst>
                    <a:ext uri="{FF2B5EF4-FFF2-40B4-BE49-F238E27FC236}">
                      <a16:creationId xmlns:a16="http://schemas.microsoft.com/office/drawing/2014/main" id="{7E17CFAF-83EA-487F-BD1F-816750E2337B}"/>
                    </a:ext>
                  </a:extLst>
                </p:cNvPr>
                <p:cNvPicPr/>
                <p:nvPr/>
              </p:nvPicPr>
              <p:blipFill>
                <a:blip r:embed="rId41"/>
                <a:stretch>
                  <a:fillRect/>
                </a:stretch>
              </p:blipFill>
              <p:spPr>
                <a:xfrm>
                  <a:off x="5168193" y="3133122"/>
                  <a:ext cx="40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Рукописный ввод 26">
                  <a:extLst>
                    <a:ext uri="{FF2B5EF4-FFF2-40B4-BE49-F238E27FC236}">
                      <a16:creationId xmlns:a16="http://schemas.microsoft.com/office/drawing/2014/main" id="{FEA57B62-FEB9-44E6-89BA-A431728622B2}"/>
                    </a:ext>
                  </a:extLst>
                </p14:cNvPr>
                <p14:cNvContentPartPr/>
                <p14:nvPr/>
              </p14:nvContentPartPr>
              <p14:xfrm>
                <a:off x="5862633" y="3143202"/>
                <a:ext cx="331560" cy="6840"/>
              </p14:xfrm>
            </p:contentPart>
          </mc:Choice>
          <mc:Fallback>
            <p:pic>
              <p:nvPicPr>
                <p:cNvPr id="27" name="Рукописный ввод 26">
                  <a:extLst>
                    <a:ext uri="{FF2B5EF4-FFF2-40B4-BE49-F238E27FC236}">
                      <a16:creationId xmlns:a16="http://schemas.microsoft.com/office/drawing/2014/main" id="{FEA57B62-FEB9-44E6-89BA-A431728622B2}"/>
                    </a:ext>
                  </a:extLst>
                </p:cNvPr>
                <p:cNvPicPr/>
                <p:nvPr/>
              </p:nvPicPr>
              <p:blipFill>
                <a:blip r:embed="rId43"/>
                <a:stretch>
                  <a:fillRect/>
                </a:stretch>
              </p:blipFill>
              <p:spPr>
                <a:xfrm>
                  <a:off x="5853633" y="3134202"/>
                  <a:ext cx="3492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Рукописный ввод 27">
                  <a:extLst>
                    <a:ext uri="{FF2B5EF4-FFF2-40B4-BE49-F238E27FC236}">
                      <a16:creationId xmlns:a16="http://schemas.microsoft.com/office/drawing/2014/main" id="{CC5E92C9-6990-4423-AF66-961D23888F14}"/>
                    </a:ext>
                  </a:extLst>
                </p14:cNvPr>
                <p14:cNvContentPartPr/>
                <p14:nvPr/>
              </p14:nvContentPartPr>
              <p14:xfrm>
                <a:off x="6423873" y="3174162"/>
                <a:ext cx="267120" cy="360"/>
              </p14:xfrm>
            </p:contentPart>
          </mc:Choice>
          <mc:Fallback>
            <p:pic>
              <p:nvPicPr>
                <p:cNvPr id="28" name="Рукописный ввод 27">
                  <a:extLst>
                    <a:ext uri="{FF2B5EF4-FFF2-40B4-BE49-F238E27FC236}">
                      <a16:creationId xmlns:a16="http://schemas.microsoft.com/office/drawing/2014/main" id="{CC5E92C9-6990-4423-AF66-961D23888F14}"/>
                    </a:ext>
                  </a:extLst>
                </p:cNvPr>
                <p:cNvPicPr/>
                <p:nvPr/>
              </p:nvPicPr>
              <p:blipFill>
                <a:blip r:embed="rId45"/>
                <a:stretch>
                  <a:fillRect/>
                </a:stretch>
              </p:blipFill>
              <p:spPr>
                <a:xfrm>
                  <a:off x="6414873" y="3165162"/>
                  <a:ext cx="284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Рукописный ввод 28">
                  <a:extLst>
                    <a:ext uri="{FF2B5EF4-FFF2-40B4-BE49-F238E27FC236}">
                      <a16:creationId xmlns:a16="http://schemas.microsoft.com/office/drawing/2014/main" id="{30522625-2E0B-4078-9226-5BC6A08D07B3}"/>
                    </a:ext>
                  </a:extLst>
                </p14:cNvPr>
                <p14:cNvContentPartPr/>
                <p14:nvPr/>
              </p14:nvContentPartPr>
              <p14:xfrm>
                <a:off x="6942633" y="3192522"/>
                <a:ext cx="361800" cy="12240"/>
              </p14:xfrm>
            </p:contentPart>
          </mc:Choice>
          <mc:Fallback>
            <p:pic>
              <p:nvPicPr>
                <p:cNvPr id="29" name="Рукописный ввод 28">
                  <a:extLst>
                    <a:ext uri="{FF2B5EF4-FFF2-40B4-BE49-F238E27FC236}">
                      <a16:creationId xmlns:a16="http://schemas.microsoft.com/office/drawing/2014/main" id="{30522625-2E0B-4078-9226-5BC6A08D07B3}"/>
                    </a:ext>
                  </a:extLst>
                </p:cNvPr>
                <p:cNvPicPr/>
                <p:nvPr/>
              </p:nvPicPr>
              <p:blipFill>
                <a:blip r:embed="rId47"/>
                <a:stretch>
                  <a:fillRect/>
                </a:stretch>
              </p:blipFill>
              <p:spPr>
                <a:xfrm>
                  <a:off x="6933633" y="3183522"/>
                  <a:ext cx="379440" cy="29880"/>
                </a:xfrm>
                <a:prstGeom prst="rect">
                  <a:avLst/>
                </a:prstGeom>
              </p:spPr>
            </p:pic>
          </mc:Fallback>
        </mc:AlternateContent>
      </p:grpSp>
      <p:grpSp>
        <p:nvGrpSpPr>
          <p:cNvPr id="44" name="Группа 43">
            <a:extLst>
              <a:ext uri="{FF2B5EF4-FFF2-40B4-BE49-F238E27FC236}">
                <a16:creationId xmlns:a16="http://schemas.microsoft.com/office/drawing/2014/main" id="{5F7B5AD5-B64F-468F-A1BF-6D9794E4C0D3}"/>
              </a:ext>
            </a:extLst>
          </p:cNvPr>
          <p:cNvGrpSpPr/>
          <p:nvPr/>
        </p:nvGrpSpPr>
        <p:grpSpPr>
          <a:xfrm>
            <a:off x="6070713" y="945762"/>
            <a:ext cx="847800" cy="217080"/>
            <a:chOff x="6070713" y="945762"/>
            <a:chExt cx="847800" cy="217080"/>
          </a:xfrm>
        </p:grpSpPr>
        <mc:AlternateContent xmlns:mc="http://schemas.openxmlformats.org/markup-compatibility/2006">
          <mc:Choice xmlns:p14="http://schemas.microsoft.com/office/powerpoint/2010/main" Requires="p14">
            <p:contentPart p14:bwMode="auto" r:id="rId48">
              <p14:nvContentPartPr>
                <p14:cNvPr id="32" name="Рукописный ввод 31">
                  <a:extLst>
                    <a:ext uri="{FF2B5EF4-FFF2-40B4-BE49-F238E27FC236}">
                      <a16:creationId xmlns:a16="http://schemas.microsoft.com/office/drawing/2014/main" id="{34AE010A-F084-425A-BF14-222BC885CC64}"/>
                    </a:ext>
                  </a:extLst>
                </p14:cNvPr>
                <p14:cNvContentPartPr/>
                <p14:nvPr/>
              </p14:nvContentPartPr>
              <p14:xfrm>
                <a:off x="6103833" y="965562"/>
                <a:ext cx="184680" cy="196920"/>
              </p14:xfrm>
            </p:contentPart>
          </mc:Choice>
          <mc:Fallback>
            <p:pic>
              <p:nvPicPr>
                <p:cNvPr id="32" name="Рукописный ввод 31">
                  <a:extLst>
                    <a:ext uri="{FF2B5EF4-FFF2-40B4-BE49-F238E27FC236}">
                      <a16:creationId xmlns:a16="http://schemas.microsoft.com/office/drawing/2014/main" id="{34AE010A-F084-425A-BF14-222BC885CC64}"/>
                    </a:ext>
                  </a:extLst>
                </p:cNvPr>
                <p:cNvPicPr/>
                <p:nvPr/>
              </p:nvPicPr>
              <p:blipFill>
                <a:blip r:embed="rId49"/>
                <a:stretch>
                  <a:fillRect/>
                </a:stretch>
              </p:blipFill>
              <p:spPr>
                <a:xfrm>
                  <a:off x="6094851" y="956562"/>
                  <a:ext cx="202286"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Рукописный ввод 32">
                  <a:extLst>
                    <a:ext uri="{FF2B5EF4-FFF2-40B4-BE49-F238E27FC236}">
                      <a16:creationId xmlns:a16="http://schemas.microsoft.com/office/drawing/2014/main" id="{88066CBC-5323-4029-AC8C-B6BA06372E06}"/>
                    </a:ext>
                  </a:extLst>
                </p14:cNvPr>
                <p14:cNvContentPartPr/>
                <p14:nvPr/>
              </p14:nvContentPartPr>
              <p14:xfrm>
                <a:off x="6070713" y="957642"/>
                <a:ext cx="246240" cy="360"/>
              </p14:xfrm>
            </p:contentPart>
          </mc:Choice>
          <mc:Fallback>
            <p:pic>
              <p:nvPicPr>
                <p:cNvPr id="33" name="Рукописный ввод 32">
                  <a:extLst>
                    <a:ext uri="{FF2B5EF4-FFF2-40B4-BE49-F238E27FC236}">
                      <a16:creationId xmlns:a16="http://schemas.microsoft.com/office/drawing/2014/main" id="{88066CBC-5323-4029-AC8C-B6BA06372E06}"/>
                    </a:ext>
                  </a:extLst>
                </p:cNvPr>
                <p:cNvPicPr/>
                <p:nvPr/>
              </p:nvPicPr>
              <p:blipFill>
                <a:blip r:embed="rId51"/>
                <a:stretch>
                  <a:fillRect/>
                </a:stretch>
              </p:blipFill>
              <p:spPr>
                <a:xfrm>
                  <a:off x="6061713" y="948642"/>
                  <a:ext cx="263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Рукописный ввод 33">
                  <a:extLst>
                    <a:ext uri="{FF2B5EF4-FFF2-40B4-BE49-F238E27FC236}">
                      <a16:creationId xmlns:a16="http://schemas.microsoft.com/office/drawing/2014/main" id="{0AF1EBC5-16F6-4B14-8A7A-C8EFF5AE1493}"/>
                    </a:ext>
                  </a:extLst>
                </p14:cNvPr>
                <p14:cNvContentPartPr/>
                <p14:nvPr/>
              </p14:nvContentPartPr>
              <p14:xfrm>
                <a:off x="6399753" y="945762"/>
                <a:ext cx="22320" cy="217080"/>
              </p14:xfrm>
            </p:contentPart>
          </mc:Choice>
          <mc:Fallback>
            <p:pic>
              <p:nvPicPr>
                <p:cNvPr id="34" name="Рукописный ввод 33">
                  <a:extLst>
                    <a:ext uri="{FF2B5EF4-FFF2-40B4-BE49-F238E27FC236}">
                      <a16:creationId xmlns:a16="http://schemas.microsoft.com/office/drawing/2014/main" id="{0AF1EBC5-16F6-4B14-8A7A-C8EFF5AE1493}"/>
                    </a:ext>
                  </a:extLst>
                </p:cNvPr>
                <p:cNvPicPr/>
                <p:nvPr/>
              </p:nvPicPr>
              <p:blipFill>
                <a:blip r:embed="rId53"/>
                <a:stretch>
                  <a:fillRect/>
                </a:stretch>
              </p:blipFill>
              <p:spPr>
                <a:xfrm>
                  <a:off x="6390753" y="936777"/>
                  <a:ext cx="39960" cy="234691"/>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Рукописный ввод 34">
                  <a:extLst>
                    <a:ext uri="{FF2B5EF4-FFF2-40B4-BE49-F238E27FC236}">
                      <a16:creationId xmlns:a16="http://schemas.microsoft.com/office/drawing/2014/main" id="{74B40293-7C68-4226-95D9-8666E1FD109A}"/>
                    </a:ext>
                  </a:extLst>
                </p14:cNvPr>
                <p14:cNvContentPartPr/>
                <p14:nvPr/>
              </p14:nvContentPartPr>
              <p14:xfrm>
                <a:off x="6377793" y="958722"/>
                <a:ext cx="137520" cy="98280"/>
              </p14:xfrm>
            </p:contentPart>
          </mc:Choice>
          <mc:Fallback>
            <p:pic>
              <p:nvPicPr>
                <p:cNvPr id="35" name="Рукописный ввод 34">
                  <a:extLst>
                    <a:ext uri="{FF2B5EF4-FFF2-40B4-BE49-F238E27FC236}">
                      <a16:creationId xmlns:a16="http://schemas.microsoft.com/office/drawing/2014/main" id="{74B40293-7C68-4226-95D9-8666E1FD109A}"/>
                    </a:ext>
                  </a:extLst>
                </p:cNvPr>
                <p:cNvPicPr/>
                <p:nvPr/>
              </p:nvPicPr>
              <p:blipFill>
                <a:blip r:embed="rId55"/>
                <a:stretch>
                  <a:fillRect/>
                </a:stretch>
              </p:blipFill>
              <p:spPr>
                <a:xfrm>
                  <a:off x="6368793" y="949722"/>
                  <a:ext cx="1551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9" name="Рукописный ввод 38">
                  <a:extLst>
                    <a:ext uri="{FF2B5EF4-FFF2-40B4-BE49-F238E27FC236}">
                      <a16:creationId xmlns:a16="http://schemas.microsoft.com/office/drawing/2014/main" id="{52F8A0AE-4D6F-48F6-8667-EFBAADC078F3}"/>
                    </a:ext>
                  </a:extLst>
                </p14:cNvPr>
                <p14:cNvContentPartPr/>
                <p14:nvPr/>
              </p14:nvContentPartPr>
              <p14:xfrm>
                <a:off x="6521073" y="1072842"/>
                <a:ext cx="117000" cy="81720"/>
              </p14:xfrm>
            </p:contentPart>
          </mc:Choice>
          <mc:Fallback>
            <p:pic>
              <p:nvPicPr>
                <p:cNvPr id="39" name="Рукописный ввод 38">
                  <a:extLst>
                    <a:ext uri="{FF2B5EF4-FFF2-40B4-BE49-F238E27FC236}">
                      <a16:creationId xmlns:a16="http://schemas.microsoft.com/office/drawing/2014/main" id="{52F8A0AE-4D6F-48F6-8667-EFBAADC078F3}"/>
                    </a:ext>
                  </a:extLst>
                </p:cNvPr>
                <p:cNvPicPr/>
                <p:nvPr/>
              </p:nvPicPr>
              <p:blipFill>
                <a:blip r:embed="rId57"/>
                <a:stretch>
                  <a:fillRect/>
                </a:stretch>
              </p:blipFill>
              <p:spPr>
                <a:xfrm>
                  <a:off x="6512073" y="1063842"/>
                  <a:ext cx="1346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Рукописный ввод 39">
                  <a:extLst>
                    <a:ext uri="{FF2B5EF4-FFF2-40B4-BE49-F238E27FC236}">
                      <a16:creationId xmlns:a16="http://schemas.microsoft.com/office/drawing/2014/main" id="{CCC2704F-FD31-45F2-9808-057155BEC408}"/>
                    </a:ext>
                  </a:extLst>
                </p14:cNvPr>
                <p14:cNvContentPartPr/>
                <p14:nvPr/>
              </p14:nvContentPartPr>
              <p14:xfrm>
                <a:off x="6625113" y="1063842"/>
                <a:ext cx="15840" cy="98640"/>
              </p14:xfrm>
            </p:contentPart>
          </mc:Choice>
          <mc:Fallback>
            <p:pic>
              <p:nvPicPr>
                <p:cNvPr id="40" name="Рукописный ввод 39">
                  <a:extLst>
                    <a:ext uri="{FF2B5EF4-FFF2-40B4-BE49-F238E27FC236}">
                      <a16:creationId xmlns:a16="http://schemas.microsoft.com/office/drawing/2014/main" id="{CCC2704F-FD31-45F2-9808-057155BEC408}"/>
                    </a:ext>
                  </a:extLst>
                </p:cNvPr>
                <p:cNvPicPr/>
                <p:nvPr/>
              </p:nvPicPr>
              <p:blipFill>
                <a:blip r:embed="rId59"/>
                <a:stretch>
                  <a:fillRect/>
                </a:stretch>
              </p:blipFill>
              <p:spPr>
                <a:xfrm>
                  <a:off x="6616113" y="1054842"/>
                  <a:ext cx="334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Рукописный ввод 40">
                  <a:extLst>
                    <a:ext uri="{FF2B5EF4-FFF2-40B4-BE49-F238E27FC236}">
                      <a16:creationId xmlns:a16="http://schemas.microsoft.com/office/drawing/2014/main" id="{5950B637-2877-46AC-82BB-32E6C921BFFC}"/>
                    </a:ext>
                  </a:extLst>
                </p14:cNvPr>
                <p14:cNvContentPartPr/>
                <p14:nvPr/>
              </p14:nvContentPartPr>
              <p14:xfrm>
                <a:off x="6697473" y="1058802"/>
                <a:ext cx="77760" cy="95400"/>
              </p14:xfrm>
            </p:contentPart>
          </mc:Choice>
          <mc:Fallback>
            <p:pic>
              <p:nvPicPr>
                <p:cNvPr id="41" name="Рукописный ввод 40">
                  <a:extLst>
                    <a:ext uri="{FF2B5EF4-FFF2-40B4-BE49-F238E27FC236}">
                      <a16:creationId xmlns:a16="http://schemas.microsoft.com/office/drawing/2014/main" id="{5950B637-2877-46AC-82BB-32E6C921BFFC}"/>
                    </a:ext>
                  </a:extLst>
                </p:cNvPr>
                <p:cNvPicPr/>
                <p:nvPr/>
              </p:nvPicPr>
              <p:blipFill>
                <a:blip r:embed="rId61"/>
                <a:stretch>
                  <a:fillRect/>
                </a:stretch>
              </p:blipFill>
              <p:spPr>
                <a:xfrm>
                  <a:off x="6688473" y="1049802"/>
                  <a:ext cx="954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Рукописный ввод 41">
                  <a:extLst>
                    <a:ext uri="{FF2B5EF4-FFF2-40B4-BE49-F238E27FC236}">
                      <a16:creationId xmlns:a16="http://schemas.microsoft.com/office/drawing/2014/main" id="{7728D986-3E26-4F89-BFC3-E44CF8295BFC}"/>
                    </a:ext>
                  </a:extLst>
                </p14:cNvPr>
                <p14:cNvContentPartPr/>
                <p14:nvPr/>
              </p14:nvContentPartPr>
              <p14:xfrm>
                <a:off x="6828873" y="952962"/>
                <a:ext cx="89640" cy="200520"/>
              </p14:xfrm>
            </p:contentPart>
          </mc:Choice>
          <mc:Fallback>
            <p:pic>
              <p:nvPicPr>
                <p:cNvPr id="42" name="Рукописный ввод 41">
                  <a:extLst>
                    <a:ext uri="{FF2B5EF4-FFF2-40B4-BE49-F238E27FC236}">
                      <a16:creationId xmlns:a16="http://schemas.microsoft.com/office/drawing/2014/main" id="{7728D986-3E26-4F89-BFC3-E44CF8295BFC}"/>
                    </a:ext>
                  </a:extLst>
                </p:cNvPr>
                <p:cNvPicPr/>
                <p:nvPr/>
              </p:nvPicPr>
              <p:blipFill>
                <a:blip r:embed="rId63"/>
                <a:stretch>
                  <a:fillRect/>
                </a:stretch>
              </p:blipFill>
              <p:spPr>
                <a:xfrm>
                  <a:off x="6819873" y="943962"/>
                  <a:ext cx="1072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Рукописный ввод 42">
                  <a:extLst>
                    <a:ext uri="{FF2B5EF4-FFF2-40B4-BE49-F238E27FC236}">
                      <a16:creationId xmlns:a16="http://schemas.microsoft.com/office/drawing/2014/main" id="{0AD6CE28-598A-4234-A8B8-FDE75CF7D8B5}"/>
                    </a:ext>
                  </a:extLst>
                </p14:cNvPr>
                <p14:cNvContentPartPr/>
                <p14:nvPr/>
              </p14:nvContentPartPr>
              <p14:xfrm>
                <a:off x="6795393" y="1075722"/>
                <a:ext cx="99000" cy="8280"/>
              </p14:xfrm>
            </p:contentPart>
          </mc:Choice>
          <mc:Fallback>
            <p:pic>
              <p:nvPicPr>
                <p:cNvPr id="43" name="Рукописный ввод 42">
                  <a:extLst>
                    <a:ext uri="{FF2B5EF4-FFF2-40B4-BE49-F238E27FC236}">
                      <a16:creationId xmlns:a16="http://schemas.microsoft.com/office/drawing/2014/main" id="{0AD6CE28-598A-4234-A8B8-FDE75CF7D8B5}"/>
                    </a:ext>
                  </a:extLst>
                </p:cNvPr>
                <p:cNvPicPr/>
                <p:nvPr/>
              </p:nvPicPr>
              <p:blipFill>
                <a:blip r:embed="rId65"/>
                <a:stretch>
                  <a:fillRect/>
                </a:stretch>
              </p:blipFill>
              <p:spPr>
                <a:xfrm>
                  <a:off x="6786393" y="1066722"/>
                  <a:ext cx="116640" cy="25920"/>
                </a:xfrm>
                <a:prstGeom prst="rect">
                  <a:avLst/>
                </a:prstGeom>
              </p:spPr>
            </p:pic>
          </mc:Fallback>
        </mc:AlternateContent>
      </p:grpSp>
      <p:grpSp>
        <p:nvGrpSpPr>
          <p:cNvPr id="68" name="Группа 67">
            <a:extLst>
              <a:ext uri="{FF2B5EF4-FFF2-40B4-BE49-F238E27FC236}">
                <a16:creationId xmlns:a16="http://schemas.microsoft.com/office/drawing/2014/main" id="{3449CA5E-61DF-43DF-AC5C-9C0A377C3EDD}"/>
              </a:ext>
            </a:extLst>
          </p:cNvPr>
          <p:cNvGrpSpPr/>
          <p:nvPr/>
        </p:nvGrpSpPr>
        <p:grpSpPr>
          <a:xfrm>
            <a:off x="3705513" y="1827042"/>
            <a:ext cx="2938320" cy="518040"/>
            <a:chOff x="3705513" y="1827042"/>
            <a:chExt cx="2938320" cy="518040"/>
          </a:xfrm>
        </p:grpSpPr>
        <mc:AlternateContent xmlns:mc="http://schemas.openxmlformats.org/markup-compatibility/2006">
          <mc:Choice xmlns:p14="http://schemas.microsoft.com/office/powerpoint/2010/main" Requires="p14">
            <p:contentPart p14:bwMode="auto" r:id="rId66">
              <p14:nvContentPartPr>
                <p14:cNvPr id="49" name="Рукописный ввод 48">
                  <a:extLst>
                    <a:ext uri="{FF2B5EF4-FFF2-40B4-BE49-F238E27FC236}">
                      <a16:creationId xmlns:a16="http://schemas.microsoft.com/office/drawing/2014/main" id="{74272E00-2ED2-424D-BF09-F48EE0C6C61B}"/>
                    </a:ext>
                  </a:extLst>
                </p14:cNvPr>
                <p14:cNvContentPartPr/>
                <p14:nvPr/>
              </p14:nvContentPartPr>
              <p14:xfrm>
                <a:off x="3719553" y="1903362"/>
                <a:ext cx="360" cy="159120"/>
              </p14:xfrm>
            </p:contentPart>
          </mc:Choice>
          <mc:Fallback>
            <p:pic>
              <p:nvPicPr>
                <p:cNvPr id="49" name="Рукописный ввод 48">
                  <a:extLst>
                    <a:ext uri="{FF2B5EF4-FFF2-40B4-BE49-F238E27FC236}">
                      <a16:creationId xmlns:a16="http://schemas.microsoft.com/office/drawing/2014/main" id="{74272E00-2ED2-424D-BF09-F48EE0C6C61B}"/>
                    </a:ext>
                  </a:extLst>
                </p:cNvPr>
                <p:cNvPicPr/>
                <p:nvPr/>
              </p:nvPicPr>
              <p:blipFill>
                <a:blip r:embed="rId67"/>
                <a:stretch>
                  <a:fillRect/>
                </a:stretch>
              </p:blipFill>
              <p:spPr>
                <a:xfrm>
                  <a:off x="3710553" y="1894362"/>
                  <a:ext cx="1800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0" name="Рукописный ввод 49">
                  <a:extLst>
                    <a:ext uri="{FF2B5EF4-FFF2-40B4-BE49-F238E27FC236}">
                      <a16:creationId xmlns:a16="http://schemas.microsoft.com/office/drawing/2014/main" id="{129ECDD2-3539-41EA-A673-F365BF3B784C}"/>
                    </a:ext>
                  </a:extLst>
                </p14:cNvPr>
                <p14:cNvContentPartPr/>
                <p14:nvPr/>
              </p14:nvContentPartPr>
              <p14:xfrm>
                <a:off x="3720633" y="2107122"/>
                <a:ext cx="10080" cy="138240"/>
              </p14:xfrm>
            </p:contentPart>
          </mc:Choice>
          <mc:Fallback>
            <p:pic>
              <p:nvPicPr>
                <p:cNvPr id="50" name="Рукописный ввод 49">
                  <a:extLst>
                    <a:ext uri="{FF2B5EF4-FFF2-40B4-BE49-F238E27FC236}">
                      <a16:creationId xmlns:a16="http://schemas.microsoft.com/office/drawing/2014/main" id="{129ECDD2-3539-41EA-A673-F365BF3B784C}"/>
                    </a:ext>
                  </a:extLst>
                </p:cNvPr>
                <p:cNvPicPr/>
                <p:nvPr/>
              </p:nvPicPr>
              <p:blipFill>
                <a:blip r:embed="rId69"/>
                <a:stretch>
                  <a:fillRect/>
                </a:stretch>
              </p:blipFill>
              <p:spPr>
                <a:xfrm>
                  <a:off x="3711633" y="2098122"/>
                  <a:ext cx="277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1" name="Рукописный ввод 50">
                  <a:extLst>
                    <a:ext uri="{FF2B5EF4-FFF2-40B4-BE49-F238E27FC236}">
                      <a16:creationId xmlns:a16="http://schemas.microsoft.com/office/drawing/2014/main" id="{DAC845D2-A465-4959-8B8F-7F5B42BD4456}"/>
                    </a:ext>
                  </a:extLst>
                </p14:cNvPr>
                <p14:cNvContentPartPr/>
                <p14:nvPr/>
              </p14:nvContentPartPr>
              <p14:xfrm>
                <a:off x="3735393" y="1889682"/>
                <a:ext cx="349920" cy="14400"/>
              </p14:xfrm>
            </p:contentPart>
          </mc:Choice>
          <mc:Fallback>
            <p:pic>
              <p:nvPicPr>
                <p:cNvPr id="51" name="Рукописный ввод 50">
                  <a:extLst>
                    <a:ext uri="{FF2B5EF4-FFF2-40B4-BE49-F238E27FC236}">
                      <a16:creationId xmlns:a16="http://schemas.microsoft.com/office/drawing/2014/main" id="{DAC845D2-A465-4959-8B8F-7F5B42BD4456}"/>
                    </a:ext>
                  </a:extLst>
                </p:cNvPr>
                <p:cNvPicPr/>
                <p:nvPr/>
              </p:nvPicPr>
              <p:blipFill>
                <a:blip r:embed="rId71"/>
                <a:stretch>
                  <a:fillRect/>
                </a:stretch>
              </p:blipFill>
              <p:spPr>
                <a:xfrm>
                  <a:off x="3726393" y="1880682"/>
                  <a:ext cx="36756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2" name="Рукописный ввод 51">
                  <a:extLst>
                    <a:ext uri="{FF2B5EF4-FFF2-40B4-BE49-F238E27FC236}">
                      <a16:creationId xmlns:a16="http://schemas.microsoft.com/office/drawing/2014/main" id="{EFAD58B1-D9FC-492B-8453-3BB28D440994}"/>
                    </a:ext>
                  </a:extLst>
                </p14:cNvPr>
                <p14:cNvContentPartPr/>
                <p14:nvPr/>
              </p14:nvContentPartPr>
              <p14:xfrm>
                <a:off x="4129953" y="1879242"/>
                <a:ext cx="468000" cy="3960"/>
              </p14:xfrm>
            </p:contentPart>
          </mc:Choice>
          <mc:Fallback>
            <p:pic>
              <p:nvPicPr>
                <p:cNvPr id="52" name="Рукописный ввод 51">
                  <a:extLst>
                    <a:ext uri="{FF2B5EF4-FFF2-40B4-BE49-F238E27FC236}">
                      <a16:creationId xmlns:a16="http://schemas.microsoft.com/office/drawing/2014/main" id="{EFAD58B1-D9FC-492B-8453-3BB28D440994}"/>
                    </a:ext>
                  </a:extLst>
                </p:cNvPr>
                <p:cNvPicPr/>
                <p:nvPr/>
              </p:nvPicPr>
              <p:blipFill>
                <a:blip r:embed="rId73"/>
                <a:stretch>
                  <a:fillRect/>
                </a:stretch>
              </p:blipFill>
              <p:spPr>
                <a:xfrm>
                  <a:off x="4120953" y="1870242"/>
                  <a:ext cx="4856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3" name="Рукописный ввод 52">
                  <a:extLst>
                    <a:ext uri="{FF2B5EF4-FFF2-40B4-BE49-F238E27FC236}">
                      <a16:creationId xmlns:a16="http://schemas.microsoft.com/office/drawing/2014/main" id="{1F3B8A86-3EA8-42B1-B645-019F8C944075}"/>
                    </a:ext>
                  </a:extLst>
                </p14:cNvPr>
                <p14:cNvContentPartPr/>
                <p14:nvPr/>
              </p14:nvContentPartPr>
              <p14:xfrm>
                <a:off x="4863993" y="1844322"/>
                <a:ext cx="386280" cy="18720"/>
              </p14:xfrm>
            </p:contentPart>
          </mc:Choice>
          <mc:Fallback>
            <p:pic>
              <p:nvPicPr>
                <p:cNvPr id="53" name="Рукописный ввод 52">
                  <a:extLst>
                    <a:ext uri="{FF2B5EF4-FFF2-40B4-BE49-F238E27FC236}">
                      <a16:creationId xmlns:a16="http://schemas.microsoft.com/office/drawing/2014/main" id="{1F3B8A86-3EA8-42B1-B645-019F8C944075}"/>
                    </a:ext>
                  </a:extLst>
                </p:cNvPr>
                <p:cNvPicPr/>
                <p:nvPr/>
              </p:nvPicPr>
              <p:blipFill>
                <a:blip r:embed="rId75"/>
                <a:stretch>
                  <a:fillRect/>
                </a:stretch>
              </p:blipFill>
              <p:spPr>
                <a:xfrm>
                  <a:off x="4854993" y="1835492"/>
                  <a:ext cx="403920" cy="36027"/>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4" name="Рукописный ввод 53">
                  <a:extLst>
                    <a:ext uri="{FF2B5EF4-FFF2-40B4-BE49-F238E27FC236}">
                      <a16:creationId xmlns:a16="http://schemas.microsoft.com/office/drawing/2014/main" id="{11E21FE0-397D-4195-8CD2-E3D1E27F6045}"/>
                    </a:ext>
                  </a:extLst>
                </p14:cNvPr>
                <p14:cNvContentPartPr/>
                <p14:nvPr/>
              </p14:nvContentPartPr>
              <p14:xfrm>
                <a:off x="5346393" y="1834242"/>
                <a:ext cx="322920" cy="6480"/>
              </p14:xfrm>
            </p:contentPart>
          </mc:Choice>
          <mc:Fallback>
            <p:pic>
              <p:nvPicPr>
                <p:cNvPr id="54" name="Рукописный ввод 53">
                  <a:extLst>
                    <a:ext uri="{FF2B5EF4-FFF2-40B4-BE49-F238E27FC236}">
                      <a16:creationId xmlns:a16="http://schemas.microsoft.com/office/drawing/2014/main" id="{11E21FE0-397D-4195-8CD2-E3D1E27F6045}"/>
                    </a:ext>
                  </a:extLst>
                </p:cNvPr>
                <p:cNvPicPr/>
                <p:nvPr/>
              </p:nvPicPr>
              <p:blipFill>
                <a:blip r:embed="rId77"/>
                <a:stretch>
                  <a:fillRect/>
                </a:stretch>
              </p:blipFill>
              <p:spPr>
                <a:xfrm>
                  <a:off x="5337403" y="1825242"/>
                  <a:ext cx="34054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5" name="Рукописный ввод 54">
                  <a:extLst>
                    <a:ext uri="{FF2B5EF4-FFF2-40B4-BE49-F238E27FC236}">
                      <a16:creationId xmlns:a16="http://schemas.microsoft.com/office/drawing/2014/main" id="{209871E4-36AF-4370-843A-0D493FC0B42D}"/>
                    </a:ext>
                  </a:extLst>
                </p14:cNvPr>
                <p14:cNvContentPartPr/>
                <p14:nvPr/>
              </p14:nvContentPartPr>
              <p14:xfrm>
                <a:off x="5871273" y="1827042"/>
                <a:ext cx="291240" cy="3600"/>
              </p14:xfrm>
            </p:contentPart>
          </mc:Choice>
          <mc:Fallback>
            <p:pic>
              <p:nvPicPr>
                <p:cNvPr id="55" name="Рукописный ввод 54">
                  <a:extLst>
                    <a:ext uri="{FF2B5EF4-FFF2-40B4-BE49-F238E27FC236}">
                      <a16:creationId xmlns:a16="http://schemas.microsoft.com/office/drawing/2014/main" id="{209871E4-36AF-4370-843A-0D493FC0B42D}"/>
                    </a:ext>
                  </a:extLst>
                </p:cNvPr>
                <p:cNvPicPr/>
                <p:nvPr/>
              </p:nvPicPr>
              <p:blipFill>
                <a:blip r:embed="rId79"/>
                <a:stretch>
                  <a:fillRect/>
                </a:stretch>
              </p:blipFill>
              <p:spPr>
                <a:xfrm>
                  <a:off x="5862284" y="1818042"/>
                  <a:ext cx="308858"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6" name="Рукописный ввод 55">
                  <a:extLst>
                    <a:ext uri="{FF2B5EF4-FFF2-40B4-BE49-F238E27FC236}">
                      <a16:creationId xmlns:a16="http://schemas.microsoft.com/office/drawing/2014/main" id="{495BA436-A30A-41D1-8B7F-5E1798814C48}"/>
                    </a:ext>
                  </a:extLst>
                </p14:cNvPr>
                <p14:cNvContentPartPr/>
                <p14:nvPr/>
              </p14:nvContentPartPr>
              <p14:xfrm>
                <a:off x="6315513" y="1829202"/>
                <a:ext cx="228240" cy="9720"/>
              </p14:xfrm>
            </p:contentPart>
          </mc:Choice>
          <mc:Fallback>
            <p:pic>
              <p:nvPicPr>
                <p:cNvPr id="56" name="Рукописный ввод 55">
                  <a:extLst>
                    <a:ext uri="{FF2B5EF4-FFF2-40B4-BE49-F238E27FC236}">
                      <a16:creationId xmlns:a16="http://schemas.microsoft.com/office/drawing/2014/main" id="{495BA436-A30A-41D1-8B7F-5E1798814C48}"/>
                    </a:ext>
                  </a:extLst>
                </p:cNvPr>
                <p:cNvPicPr/>
                <p:nvPr/>
              </p:nvPicPr>
              <p:blipFill>
                <a:blip r:embed="rId81"/>
                <a:stretch>
                  <a:fillRect/>
                </a:stretch>
              </p:blipFill>
              <p:spPr>
                <a:xfrm>
                  <a:off x="6306499" y="1820202"/>
                  <a:ext cx="245908"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Рукописный ввод 56">
                  <a:extLst>
                    <a:ext uri="{FF2B5EF4-FFF2-40B4-BE49-F238E27FC236}">
                      <a16:creationId xmlns:a16="http://schemas.microsoft.com/office/drawing/2014/main" id="{FEDF950B-3AE6-45E3-892D-F6B1CB3F83EC}"/>
                    </a:ext>
                  </a:extLst>
                </p14:cNvPr>
                <p14:cNvContentPartPr/>
                <p14:nvPr/>
              </p14:nvContentPartPr>
              <p14:xfrm>
                <a:off x="6618993" y="1841442"/>
                <a:ext cx="24840" cy="159480"/>
              </p14:xfrm>
            </p:contentPart>
          </mc:Choice>
          <mc:Fallback>
            <p:pic>
              <p:nvPicPr>
                <p:cNvPr id="57" name="Рукописный ввод 56">
                  <a:extLst>
                    <a:ext uri="{FF2B5EF4-FFF2-40B4-BE49-F238E27FC236}">
                      <a16:creationId xmlns:a16="http://schemas.microsoft.com/office/drawing/2014/main" id="{FEDF950B-3AE6-45E3-892D-F6B1CB3F83EC}"/>
                    </a:ext>
                  </a:extLst>
                </p:cNvPr>
                <p:cNvPicPr/>
                <p:nvPr/>
              </p:nvPicPr>
              <p:blipFill>
                <a:blip r:embed="rId83"/>
                <a:stretch>
                  <a:fillRect/>
                </a:stretch>
              </p:blipFill>
              <p:spPr>
                <a:xfrm>
                  <a:off x="6609993" y="1832442"/>
                  <a:ext cx="4248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8" name="Рукописный ввод 57">
                  <a:extLst>
                    <a:ext uri="{FF2B5EF4-FFF2-40B4-BE49-F238E27FC236}">
                      <a16:creationId xmlns:a16="http://schemas.microsoft.com/office/drawing/2014/main" id="{B32EF435-B219-42ED-AFBE-D2DB6C678EE0}"/>
                    </a:ext>
                  </a:extLst>
                </p14:cNvPr>
                <p14:cNvContentPartPr/>
                <p14:nvPr/>
              </p14:nvContentPartPr>
              <p14:xfrm>
                <a:off x="6577593" y="2044482"/>
                <a:ext cx="45360" cy="201600"/>
              </p14:xfrm>
            </p:contentPart>
          </mc:Choice>
          <mc:Fallback>
            <p:pic>
              <p:nvPicPr>
                <p:cNvPr id="58" name="Рукописный ввод 57">
                  <a:extLst>
                    <a:ext uri="{FF2B5EF4-FFF2-40B4-BE49-F238E27FC236}">
                      <a16:creationId xmlns:a16="http://schemas.microsoft.com/office/drawing/2014/main" id="{B32EF435-B219-42ED-AFBE-D2DB6C678EE0}"/>
                    </a:ext>
                  </a:extLst>
                </p:cNvPr>
                <p:cNvPicPr/>
                <p:nvPr/>
              </p:nvPicPr>
              <p:blipFill>
                <a:blip r:embed="rId85"/>
                <a:stretch>
                  <a:fillRect/>
                </a:stretch>
              </p:blipFill>
              <p:spPr>
                <a:xfrm>
                  <a:off x="6568593" y="2035482"/>
                  <a:ext cx="6300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1" name="Рукописный ввод 60">
                  <a:extLst>
                    <a:ext uri="{FF2B5EF4-FFF2-40B4-BE49-F238E27FC236}">
                      <a16:creationId xmlns:a16="http://schemas.microsoft.com/office/drawing/2014/main" id="{C0D7B873-4906-4202-B68B-AE6433BE1D03}"/>
                    </a:ext>
                  </a:extLst>
                </p14:cNvPr>
                <p14:cNvContentPartPr/>
                <p14:nvPr/>
              </p14:nvContentPartPr>
              <p14:xfrm>
                <a:off x="3705513" y="2235282"/>
                <a:ext cx="261720" cy="84600"/>
              </p14:xfrm>
            </p:contentPart>
          </mc:Choice>
          <mc:Fallback>
            <p:pic>
              <p:nvPicPr>
                <p:cNvPr id="61" name="Рукописный ввод 60">
                  <a:extLst>
                    <a:ext uri="{FF2B5EF4-FFF2-40B4-BE49-F238E27FC236}">
                      <a16:creationId xmlns:a16="http://schemas.microsoft.com/office/drawing/2014/main" id="{C0D7B873-4906-4202-B68B-AE6433BE1D03}"/>
                    </a:ext>
                  </a:extLst>
                </p:cNvPr>
                <p:cNvPicPr/>
                <p:nvPr/>
              </p:nvPicPr>
              <p:blipFill>
                <a:blip r:embed="rId87"/>
                <a:stretch>
                  <a:fillRect/>
                </a:stretch>
              </p:blipFill>
              <p:spPr>
                <a:xfrm>
                  <a:off x="3696513" y="2226282"/>
                  <a:ext cx="27936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2" name="Рукописный ввод 61">
                  <a:extLst>
                    <a:ext uri="{FF2B5EF4-FFF2-40B4-BE49-F238E27FC236}">
                      <a16:creationId xmlns:a16="http://schemas.microsoft.com/office/drawing/2014/main" id="{DF2CA6BB-F0C8-4FCC-9B00-D75422495209}"/>
                    </a:ext>
                  </a:extLst>
                </p14:cNvPr>
                <p14:cNvContentPartPr/>
                <p14:nvPr/>
              </p14:nvContentPartPr>
              <p14:xfrm>
                <a:off x="4089633" y="2325642"/>
                <a:ext cx="348480" cy="19440"/>
              </p14:xfrm>
            </p:contentPart>
          </mc:Choice>
          <mc:Fallback>
            <p:pic>
              <p:nvPicPr>
                <p:cNvPr id="62" name="Рукописный ввод 61">
                  <a:extLst>
                    <a:ext uri="{FF2B5EF4-FFF2-40B4-BE49-F238E27FC236}">
                      <a16:creationId xmlns:a16="http://schemas.microsoft.com/office/drawing/2014/main" id="{DF2CA6BB-F0C8-4FCC-9B00-D75422495209}"/>
                    </a:ext>
                  </a:extLst>
                </p:cNvPr>
                <p:cNvPicPr/>
                <p:nvPr/>
              </p:nvPicPr>
              <p:blipFill>
                <a:blip r:embed="rId89"/>
                <a:stretch>
                  <a:fillRect/>
                </a:stretch>
              </p:blipFill>
              <p:spPr>
                <a:xfrm>
                  <a:off x="4080633" y="2316806"/>
                  <a:ext cx="366120" cy="36759"/>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3" name="Рукописный ввод 62">
                  <a:extLst>
                    <a:ext uri="{FF2B5EF4-FFF2-40B4-BE49-F238E27FC236}">
                      <a16:creationId xmlns:a16="http://schemas.microsoft.com/office/drawing/2014/main" id="{1B77FB29-DD58-40FF-802A-36794F5A257F}"/>
                    </a:ext>
                  </a:extLst>
                </p14:cNvPr>
                <p14:cNvContentPartPr/>
                <p14:nvPr/>
              </p14:nvContentPartPr>
              <p14:xfrm>
                <a:off x="4656993" y="2321682"/>
                <a:ext cx="364320" cy="7560"/>
              </p14:xfrm>
            </p:contentPart>
          </mc:Choice>
          <mc:Fallback>
            <p:pic>
              <p:nvPicPr>
                <p:cNvPr id="63" name="Рукописный ввод 62">
                  <a:extLst>
                    <a:ext uri="{FF2B5EF4-FFF2-40B4-BE49-F238E27FC236}">
                      <a16:creationId xmlns:a16="http://schemas.microsoft.com/office/drawing/2014/main" id="{1B77FB29-DD58-40FF-802A-36794F5A257F}"/>
                    </a:ext>
                  </a:extLst>
                </p:cNvPr>
                <p:cNvPicPr/>
                <p:nvPr/>
              </p:nvPicPr>
              <p:blipFill>
                <a:blip r:embed="rId91"/>
                <a:stretch>
                  <a:fillRect/>
                </a:stretch>
              </p:blipFill>
              <p:spPr>
                <a:xfrm>
                  <a:off x="4647993" y="2313091"/>
                  <a:ext cx="381960" cy="24398"/>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4" name="Рукописный ввод 63">
                  <a:extLst>
                    <a:ext uri="{FF2B5EF4-FFF2-40B4-BE49-F238E27FC236}">
                      <a16:creationId xmlns:a16="http://schemas.microsoft.com/office/drawing/2014/main" id="{702B5C54-52ED-409C-A995-0B7D89B91C7A}"/>
                    </a:ext>
                  </a:extLst>
                </p14:cNvPr>
                <p14:cNvContentPartPr/>
                <p14:nvPr/>
              </p14:nvContentPartPr>
              <p14:xfrm>
                <a:off x="5202753" y="2311602"/>
                <a:ext cx="341280" cy="5040"/>
              </p14:xfrm>
            </p:contentPart>
          </mc:Choice>
          <mc:Fallback>
            <p:pic>
              <p:nvPicPr>
                <p:cNvPr id="64" name="Рукописный ввод 63">
                  <a:extLst>
                    <a:ext uri="{FF2B5EF4-FFF2-40B4-BE49-F238E27FC236}">
                      <a16:creationId xmlns:a16="http://schemas.microsoft.com/office/drawing/2014/main" id="{702B5C54-52ED-409C-A995-0B7D89B91C7A}"/>
                    </a:ext>
                  </a:extLst>
                </p:cNvPr>
                <p:cNvPicPr/>
                <p:nvPr/>
              </p:nvPicPr>
              <p:blipFill>
                <a:blip r:embed="rId93"/>
                <a:stretch>
                  <a:fillRect/>
                </a:stretch>
              </p:blipFill>
              <p:spPr>
                <a:xfrm>
                  <a:off x="5193753" y="2302602"/>
                  <a:ext cx="358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5" name="Рукописный ввод 64">
                  <a:extLst>
                    <a:ext uri="{FF2B5EF4-FFF2-40B4-BE49-F238E27FC236}">
                      <a16:creationId xmlns:a16="http://schemas.microsoft.com/office/drawing/2014/main" id="{2B48BD7D-7A02-45DC-B34F-A372D9435FC5}"/>
                    </a:ext>
                  </a:extLst>
                </p14:cNvPr>
                <p14:cNvContentPartPr/>
                <p14:nvPr/>
              </p14:nvContentPartPr>
              <p14:xfrm>
                <a:off x="5732313" y="2290002"/>
                <a:ext cx="315720" cy="13680"/>
              </p14:xfrm>
            </p:contentPart>
          </mc:Choice>
          <mc:Fallback>
            <p:pic>
              <p:nvPicPr>
                <p:cNvPr id="65" name="Рукописный ввод 64">
                  <a:extLst>
                    <a:ext uri="{FF2B5EF4-FFF2-40B4-BE49-F238E27FC236}">
                      <a16:creationId xmlns:a16="http://schemas.microsoft.com/office/drawing/2014/main" id="{2B48BD7D-7A02-45DC-B34F-A372D9435FC5}"/>
                    </a:ext>
                  </a:extLst>
                </p:cNvPr>
                <p:cNvPicPr/>
                <p:nvPr/>
              </p:nvPicPr>
              <p:blipFill>
                <a:blip r:embed="rId95"/>
                <a:stretch>
                  <a:fillRect/>
                </a:stretch>
              </p:blipFill>
              <p:spPr>
                <a:xfrm>
                  <a:off x="5723313" y="2281002"/>
                  <a:ext cx="3333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6" name="Рукописный ввод 65">
                  <a:extLst>
                    <a:ext uri="{FF2B5EF4-FFF2-40B4-BE49-F238E27FC236}">
                      <a16:creationId xmlns:a16="http://schemas.microsoft.com/office/drawing/2014/main" id="{D1B1CB15-D365-48A3-9AD1-7FF1C0F495F5}"/>
                    </a:ext>
                  </a:extLst>
                </p14:cNvPr>
                <p14:cNvContentPartPr/>
                <p14:nvPr/>
              </p14:nvContentPartPr>
              <p14:xfrm>
                <a:off x="6222993" y="2269482"/>
                <a:ext cx="257400" cy="1080"/>
              </p14:xfrm>
            </p:contentPart>
          </mc:Choice>
          <mc:Fallback>
            <p:pic>
              <p:nvPicPr>
                <p:cNvPr id="66" name="Рукописный ввод 65">
                  <a:extLst>
                    <a:ext uri="{FF2B5EF4-FFF2-40B4-BE49-F238E27FC236}">
                      <a16:creationId xmlns:a16="http://schemas.microsoft.com/office/drawing/2014/main" id="{D1B1CB15-D365-48A3-9AD1-7FF1C0F495F5}"/>
                    </a:ext>
                  </a:extLst>
                </p:cNvPr>
                <p:cNvPicPr/>
                <p:nvPr/>
              </p:nvPicPr>
              <p:blipFill>
                <a:blip r:embed="rId97"/>
                <a:stretch>
                  <a:fillRect/>
                </a:stretch>
              </p:blipFill>
              <p:spPr>
                <a:xfrm>
                  <a:off x="6213980" y="2262732"/>
                  <a:ext cx="275065" cy="1431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7" name="Рукописный ввод 66">
                  <a:extLst>
                    <a:ext uri="{FF2B5EF4-FFF2-40B4-BE49-F238E27FC236}">
                      <a16:creationId xmlns:a16="http://schemas.microsoft.com/office/drawing/2014/main" id="{C0DD1BD9-1E1B-40E8-BC14-38EAB6313999}"/>
                    </a:ext>
                  </a:extLst>
                </p14:cNvPr>
                <p14:cNvContentPartPr/>
                <p14:nvPr/>
              </p14:nvContentPartPr>
              <p14:xfrm>
                <a:off x="6532233" y="2263002"/>
                <a:ext cx="360" cy="360"/>
              </p14:xfrm>
            </p:contentPart>
          </mc:Choice>
          <mc:Fallback>
            <p:pic>
              <p:nvPicPr>
                <p:cNvPr id="67" name="Рукописный ввод 66">
                  <a:extLst>
                    <a:ext uri="{FF2B5EF4-FFF2-40B4-BE49-F238E27FC236}">
                      <a16:creationId xmlns:a16="http://schemas.microsoft.com/office/drawing/2014/main" id="{C0DD1BD9-1E1B-40E8-BC14-38EAB6313999}"/>
                    </a:ext>
                  </a:extLst>
                </p:cNvPr>
                <p:cNvPicPr/>
                <p:nvPr/>
              </p:nvPicPr>
              <p:blipFill>
                <a:blip r:embed="rId99"/>
                <a:stretch>
                  <a:fillRect/>
                </a:stretch>
              </p:blipFill>
              <p:spPr>
                <a:xfrm>
                  <a:off x="6523233" y="2254002"/>
                  <a:ext cx="18000" cy="18000"/>
                </a:xfrm>
                <a:prstGeom prst="rect">
                  <a:avLst/>
                </a:prstGeom>
              </p:spPr>
            </p:pic>
          </mc:Fallback>
        </mc:AlternateContent>
      </p:grpSp>
      <p:grpSp>
        <p:nvGrpSpPr>
          <p:cNvPr id="89" name="Группа 88">
            <a:extLst>
              <a:ext uri="{FF2B5EF4-FFF2-40B4-BE49-F238E27FC236}">
                <a16:creationId xmlns:a16="http://schemas.microsoft.com/office/drawing/2014/main" id="{C3B3D59B-9FC7-45F3-9DEF-6FFA879AFA5C}"/>
              </a:ext>
            </a:extLst>
          </p:cNvPr>
          <p:cNvGrpSpPr/>
          <p:nvPr/>
        </p:nvGrpSpPr>
        <p:grpSpPr>
          <a:xfrm>
            <a:off x="5594793" y="2416722"/>
            <a:ext cx="822240" cy="171360"/>
            <a:chOff x="5594793" y="2416722"/>
            <a:chExt cx="822240" cy="171360"/>
          </a:xfrm>
        </p:grpSpPr>
        <mc:AlternateContent xmlns:mc="http://schemas.openxmlformats.org/markup-compatibility/2006">
          <mc:Choice xmlns:p14="http://schemas.microsoft.com/office/powerpoint/2010/main" Requires="p14">
            <p:contentPart p14:bwMode="auto" r:id="rId100">
              <p14:nvContentPartPr>
                <p14:cNvPr id="69" name="Рукописный ввод 68">
                  <a:extLst>
                    <a:ext uri="{FF2B5EF4-FFF2-40B4-BE49-F238E27FC236}">
                      <a16:creationId xmlns:a16="http://schemas.microsoft.com/office/drawing/2014/main" id="{6B068F4B-7655-4DE3-A4E1-6A0CC068C92F}"/>
                    </a:ext>
                  </a:extLst>
                </p14:cNvPr>
                <p14:cNvContentPartPr/>
                <p14:nvPr/>
              </p14:nvContentPartPr>
              <p14:xfrm>
                <a:off x="5594793" y="2489442"/>
                <a:ext cx="152280" cy="98640"/>
              </p14:xfrm>
            </p:contentPart>
          </mc:Choice>
          <mc:Fallback>
            <p:pic>
              <p:nvPicPr>
                <p:cNvPr id="69" name="Рукописный ввод 68">
                  <a:extLst>
                    <a:ext uri="{FF2B5EF4-FFF2-40B4-BE49-F238E27FC236}">
                      <a16:creationId xmlns:a16="http://schemas.microsoft.com/office/drawing/2014/main" id="{6B068F4B-7655-4DE3-A4E1-6A0CC068C92F}"/>
                    </a:ext>
                  </a:extLst>
                </p:cNvPr>
                <p:cNvPicPr/>
                <p:nvPr/>
              </p:nvPicPr>
              <p:blipFill>
                <a:blip r:embed="rId101"/>
                <a:stretch>
                  <a:fillRect/>
                </a:stretch>
              </p:blipFill>
              <p:spPr>
                <a:xfrm>
                  <a:off x="5585793" y="2480442"/>
                  <a:ext cx="1699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0" name="Рукописный ввод 69">
                  <a:extLst>
                    <a:ext uri="{FF2B5EF4-FFF2-40B4-BE49-F238E27FC236}">
                      <a16:creationId xmlns:a16="http://schemas.microsoft.com/office/drawing/2014/main" id="{F78B65C6-65B3-4943-8CDA-782830A5AD03}"/>
                    </a:ext>
                  </a:extLst>
                </p14:cNvPr>
                <p14:cNvContentPartPr/>
                <p14:nvPr/>
              </p14:nvContentPartPr>
              <p14:xfrm>
                <a:off x="5599473" y="2468562"/>
                <a:ext cx="170280" cy="7200"/>
              </p14:xfrm>
            </p:contentPart>
          </mc:Choice>
          <mc:Fallback>
            <p:pic>
              <p:nvPicPr>
                <p:cNvPr id="70" name="Рукописный ввод 69">
                  <a:extLst>
                    <a:ext uri="{FF2B5EF4-FFF2-40B4-BE49-F238E27FC236}">
                      <a16:creationId xmlns:a16="http://schemas.microsoft.com/office/drawing/2014/main" id="{F78B65C6-65B3-4943-8CDA-782830A5AD03}"/>
                    </a:ext>
                  </a:extLst>
                </p:cNvPr>
                <p:cNvPicPr/>
                <p:nvPr/>
              </p:nvPicPr>
              <p:blipFill>
                <a:blip r:embed="rId103"/>
                <a:stretch>
                  <a:fillRect/>
                </a:stretch>
              </p:blipFill>
              <p:spPr>
                <a:xfrm>
                  <a:off x="5590473" y="2459991"/>
                  <a:ext cx="187920" cy="24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1" name="Рукописный ввод 70">
                  <a:extLst>
                    <a:ext uri="{FF2B5EF4-FFF2-40B4-BE49-F238E27FC236}">
                      <a16:creationId xmlns:a16="http://schemas.microsoft.com/office/drawing/2014/main" id="{9E324F4B-2972-4577-97A1-1770F6BE6C58}"/>
                    </a:ext>
                  </a:extLst>
                </p14:cNvPr>
                <p14:cNvContentPartPr/>
                <p14:nvPr/>
              </p14:nvContentPartPr>
              <p14:xfrm>
                <a:off x="5828433" y="2458842"/>
                <a:ext cx="89280" cy="5040"/>
              </p14:xfrm>
            </p:contentPart>
          </mc:Choice>
          <mc:Fallback>
            <p:pic>
              <p:nvPicPr>
                <p:cNvPr id="71" name="Рукописный ввод 70">
                  <a:extLst>
                    <a:ext uri="{FF2B5EF4-FFF2-40B4-BE49-F238E27FC236}">
                      <a16:creationId xmlns:a16="http://schemas.microsoft.com/office/drawing/2014/main" id="{9E324F4B-2972-4577-97A1-1770F6BE6C58}"/>
                    </a:ext>
                  </a:extLst>
                </p:cNvPr>
                <p:cNvPicPr/>
                <p:nvPr/>
              </p:nvPicPr>
              <p:blipFill>
                <a:blip r:embed="rId105"/>
                <a:stretch>
                  <a:fillRect/>
                </a:stretch>
              </p:blipFill>
              <p:spPr>
                <a:xfrm>
                  <a:off x="5819433" y="2449842"/>
                  <a:ext cx="106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2" name="Рукописный ввод 71">
                  <a:extLst>
                    <a:ext uri="{FF2B5EF4-FFF2-40B4-BE49-F238E27FC236}">
                      <a16:creationId xmlns:a16="http://schemas.microsoft.com/office/drawing/2014/main" id="{42923374-E46F-49AD-83DC-656A64C6298A}"/>
                    </a:ext>
                  </a:extLst>
                </p14:cNvPr>
                <p14:cNvContentPartPr/>
                <p14:nvPr/>
              </p14:nvContentPartPr>
              <p14:xfrm>
                <a:off x="5806473" y="2463522"/>
                <a:ext cx="22680" cy="117720"/>
              </p14:xfrm>
            </p:contentPart>
          </mc:Choice>
          <mc:Fallback>
            <p:pic>
              <p:nvPicPr>
                <p:cNvPr id="72" name="Рукописный ввод 71">
                  <a:extLst>
                    <a:ext uri="{FF2B5EF4-FFF2-40B4-BE49-F238E27FC236}">
                      <a16:creationId xmlns:a16="http://schemas.microsoft.com/office/drawing/2014/main" id="{42923374-E46F-49AD-83DC-656A64C6298A}"/>
                    </a:ext>
                  </a:extLst>
                </p:cNvPr>
                <p:cNvPicPr/>
                <p:nvPr/>
              </p:nvPicPr>
              <p:blipFill>
                <a:blip r:embed="rId107"/>
                <a:stretch>
                  <a:fillRect/>
                </a:stretch>
              </p:blipFill>
              <p:spPr>
                <a:xfrm>
                  <a:off x="5797473" y="2454494"/>
                  <a:ext cx="40320" cy="135414"/>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3" name="Рукописный ввод 72">
                  <a:extLst>
                    <a:ext uri="{FF2B5EF4-FFF2-40B4-BE49-F238E27FC236}">
                      <a16:creationId xmlns:a16="http://schemas.microsoft.com/office/drawing/2014/main" id="{C07BCA5B-27A3-460A-8035-2EE656CA1F47}"/>
                    </a:ext>
                  </a:extLst>
                </p14:cNvPr>
                <p14:cNvContentPartPr/>
                <p14:nvPr/>
              </p14:nvContentPartPr>
              <p14:xfrm>
                <a:off x="5785953" y="2525802"/>
                <a:ext cx="82080" cy="4320"/>
              </p14:xfrm>
            </p:contentPart>
          </mc:Choice>
          <mc:Fallback>
            <p:pic>
              <p:nvPicPr>
                <p:cNvPr id="73" name="Рукописный ввод 72">
                  <a:extLst>
                    <a:ext uri="{FF2B5EF4-FFF2-40B4-BE49-F238E27FC236}">
                      <a16:creationId xmlns:a16="http://schemas.microsoft.com/office/drawing/2014/main" id="{C07BCA5B-27A3-460A-8035-2EE656CA1F47}"/>
                    </a:ext>
                  </a:extLst>
                </p:cNvPr>
                <p:cNvPicPr/>
                <p:nvPr/>
              </p:nvPicPr>
              <p:blipFill>
                <a:blip r:embed="rId109"/>
                <a:stretch>
                  <a:fillRect/>
                </a:stretch>
              </p:blipFill>
              <p:spPr>
                <a:xfrm>
                  <a:off x="5776953" y="2516802"/>
                  <a:ext cx="997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4" name="Рукописный ввод 73">
                  <a:extLst>
                    <a:ext uri="{FF2B5EF4-FFF2-40B4-BE49-F238E27FC236}">
                      <a16:creationId xmlns:a16="http://schemas.microsoft.com/office/drawing/2014/main" id="{E92DB2F8-A6A2-46C3-A20A-0DE9CB4FCCE8}"/>
                    </a:ext>
                  </a:extLst>
                </p14:cNvPr>
                <p14:cNvContentPartPr/>
                <p14:nvPr/>
              </p14:nvContentPartPr>
              <p14:xfrm>
                <a:off x="5890713" y="2515002"/>
                <a:ext cx="91800" cy="62280"/>
              </p14:xfrm>
            </p:contentPart>
          </mc:Choice>
          <mc:Fallback>
            <p:pic>
              <p:nvPicPr>
                <p:cNvPr id="74" name="Рукописный ввод 73">
                  <a:extLst>
                    <a:ext uri="{FF2B5EF4-FFF2-40B4-BE49-F238E27FC236}">
                      <a16:creationId xmlns:a16="http://schemas.microsoft.com/office/drawing/2014/main" id="{E92DB2F8-A6A2-46C3-A20A-0DE9CB4FCCE8}"/>
                    </a:ext>
                  </a:extLst>
                </p:cNvPr>
                <p:cNvPicPr/>
                <p:nvPr/>
              </p:nvPicPr>
              <p:blipFill>
                <a:blip r:embed="rId111"/>
                <a:stretch>
                  <a:fillRect/>
                </a:stretch>
              </p:blipFill>
              <p:spPr>
                <a:xfrm>
                  <a:off x="5881713" y="2506002"/>
                  <a:ext cx="10944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9" name="Рукописный ввод 78">
                  <a:extLst>
                    <a:ext uri="{FF2B5EF4-FFF2-40B4-BE49-F238E27FC236}">
                      <a16:creationId xmlns:a16="http://schemas.microsoft.com/office/drawing/2014/main" id="{70492427-1DD0-4881-95F6-40EB1165A243}"/>
                    </a:ext>
                  </a:extLst>
                </p14:cNvPr>
                <p14:cNvContentPartPr/>
                <p14:nvPr/>
              </p14:nvContentPartPr>
              <p14:xfrm>
                <a:off x="5994753" y="2519322"/>
                <a:ext cx="76320" cy="48960"/>
              </p14:xfrm>
            </p:contentPart>
          </mc:Choice>
          <mc:Fallback>
            <p:pic>
              <p:nvPicPr>
                <p:cNvPr id="79" name="Рукописный ввод 78">
                  <a:extLst>
                    <a:ext uri="{FF2B5EF4-FFF2-40B4-BE49-F238E27FC236}">
                      <a16:creationId xmlns:a16="http://schemas.microsoft.com/office/drawing/2014/main" id="{70492427-1DD0-4881-95F6-40EB1165A243}"/>
                    </a:ext>
                  </a:extLst>
                </p:cNvPr>
                <p:cNvPicPr/>
                <p:nvPr/>
              </p:nvPicPr>
              <p:blipFill>
                <a:blip r:embed="rId113"/>
                <a:stretch>
                  <a:fillRect/>
                </a:stretch>
              </p:blipFill>
              <p:spPr>
                <a:xfrm>
                  <a:off x="5985753" y="2510322"/>
                  <a:ext cx="9396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0" name="Рукописный ввод 79">
                  <a:extLst>
                    <a:ext uri="{FF2B5EF4-FFF2-40B4-BE49-F238E27FC236}">
                      <a16:creationId xmlns:a16="http://schemas.microsoft.com/office/drawing/2014/main" id="{7ED63B71-3A6E-4892-97C0-30EB4FABC547}"/>
                    </a:ext>
                  </a:extLst>
                </p14:cNvPr>
                <p14:cNvContentPartPr/>
                <p14:nvPr/>
              </p14:nvContentPartPr>
              <p14:xfrm>
                <a:off x="6064593" y="2509602"/>
                <a:ext cx="3240" cy="59040"/>
              </p14:xfrm>
            </p:contentPart>
          </mc:Choice>
          <mc:Fallback>
            <p:pic>
              <p:nvPicPr>
                <p:cNvPr id="80" name="Рукописный ввод 79">
                  <a:extLst>
                    <a:ext uri="{FF2B5EF4-FFF2-40B4-BE49-F238E27FC236}">
                      <a16:creationId xmlns:a16="http://schemas.microsoft.com/office/drawing/2014/main" id="{7ED63B71-3A6E-4892-97C0-30EB4FABC547}"/>
                    </a:ext>
                  </a:extLst>
                </p:cNvPr>
                <p:cNvPicPr/>
                <p:nvPr/>
              </p:nvPicPr>
              <p:blipFill>
                <a:blip r:embed="rId115"/>
                <a:stretch>
                  <a:fillRect/>
                </a:stretch>
              </p:blipFill>
              <p:spPr>
                <a:xfrm>
                  <a:off x="6055593" y="2500602"/>
                  <a:ext cx="208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2" name="Рукописный ввод 81">
                  <a:extLst>
                    <a:ext uri="{FF2B5EF4-FFF2-40B4-BE49-F238E27FC236}">
                      <a16:creationId xmlns:a16="http://schemas.microsoft.com/office/drawing/2014/main" id="{8057946F-7F69-4BF2-869E-13AC18088C5C}"/>
                    </a:ext>
                  </a:extLst>
                </p14:cNvPr>
                <p14:cNvContentPartPr/>
                <p14:nvPr/>
              </p14:nvContentPartPr>
              <p14:xfrm>
                <a:off x="6106713" y="2416722"/>
                <a:ext cx="35280" cy="163440"/>
              </p14:xfrm>
            </p:contentPart>
          </mc:Choice>
          <mc:Fallback>
            <p:pic>
              <p:nvPicPr>
                <p:cNvPr id="82" name="Рукописный ввод 81">
                  <a:extLst>
                    <a:ext uri="{FF2B5EF4-FFF2-40B4-BE49-F238E27FC236}">
                      <a16:creationId xmlns:a16="http://schemas.microsoft.com/office/drawing/2014/main" id="{8057946F-7F69-4BF2-869E-13AC18088C5C}"/>
                    </a:ext>
                  </a:extLst>
                </p:cNvPr>
                <p:cNvPicPr/>
                <p:nvPr/>
              </p:nvPicPr>
              <p:blipFill>
                <a:blip r:embed="rId117"/>
                <a:stretch>
                  <a:fillRect/>
                </a:stretch>
              </p:blipFill>
              <p:spPr>
                <a:xfrm>
                  <a:off x="6097620" y="2407722"/>
                  <a:ext cx="53102"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3" name="Рукописный ввод 82">
                  <a:extLst>
                    <a:ext uri="{FF2B5EF4-FFF2-40B4-BE49-F238E27FC236}">
                      <a16:creationId xmlns:a16="http://schemas.microsoft.com/office/drawing/2014/main" id="{1D6EAEE9-CFBD-40C3-BFF5-8C11DA7741A0}"/>
                    </a:ext>
                  </a:extLst>
                </p14:cNvPr>
                <p14:cNvContentPartPr/>
                <p14:nvPr/>
              </p14:nvContentPartPr>
              <p14:xfrm>
                <a:off x="6095193" y="2515722"/>
                <a:ext cx="68400" cy="9000"/>
              </p14:xfrm>
            </p:contentPart>
          </mc:Choice>
          <mc:Fallback>
            <p:pic>
              <p:nvPicPr>
                <p:cNvPr id="83" name="Рукописный ввод 82">
                  <a:extLst>
                    <a:ext uri="{FF2B5EF4-FFF2-40B4-BE49-F238E27FC236}">
                      <a16:creationId xmlns:a16="http://schemas.microsoft.com/office/drawing/2014/main" id="{1D6EAEE9-CFBD-40C3-BFF5-8C11DA7741A0}"/>
                    </a:ext>
                  </a:extLst>
                </p:cNvPr>
                <p:cNvPicPr/>
                <p:nvPr/>
              </p:nvPicPr>
              <p:blipFill>
                <a:blip r:embed="rId119"/>
                <a:stretch>
                  <a:fillRect/>
                </a:stretch>
              </p:blipFill>
              <p:spPr>
                <a:xfrm>
                  <a:off x="6086193" y="2506347"/>
                  <a:ext cx="86040" cy="27375"/>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6" name="Рукописный ввод 85">
                  <a:extLst>
                    <a:ext uri="{FF2B5EF4-FFF2-40B4-BE49-F238E27FC236}">
                      <a16:creationId xmlns:a16="http://schemas.microsoft.com/office/drawing/2014/main" id="{5606812D-77CD-4716-8CBA-0380B3A4E295}"/>
                    </a:ext>
                  </a:extLst>
                </p14:cNvPr>
                <p14:cNvContentPartPr/>
                <p14:nvPr/>
              </p14:nvContentPartPr>
              <p14:xfrm>
                <a:off x="6168273" y="2520402"/>
                <a:ext cx="85680" cy="48960"/>
              </p14:xfrm>
            </p:contentPart>
          </mc:Choice>
          <mc:Fallback>
            <p:pic>
              <p:nvPicPr>
                <p:cNvPr id="86" name="Рукописный ввод 85">
                  <a:extLst>
                    <a:ext uri="{FF2B5EF4-FFF2-40B4-BE49-F238E27FC236}">
                      <a16:creationId xmlns:a16="http://schemas.microsoft.com/office/drawing/2014/main" id="{5606812D-77CD-4716-8CBA-0380B3A4E295}"/>
                    </a:ext>
                  </a:extLst>
                </p:cNvPr>
                <p:cNvPicPr/>
                <p:nvPr/>
              </p:nvPicPr>
              <p:blipFill>
                <a:blip r:embed="rId121"/>
                <a:stretch>
                  <a:fillRect/>
                </a:stretch>
              </p:blipFill>
              <p:spPr>
                <a:xfrm>
                  <a:off x="6159273" y="2511402"/>
                  <a:ext cx="10332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7" name="Рукописный ввод 86">
                  <a:extLst>
                    <a:ext uri="{FF2B5EF4-FFF2-40B4-BE49-F238E27FC236}">
                      <a16:creationId xmlns:a16="http://schemas.microsoft.com/office/drawing/2014/main" id="{9ABD5882-B4E8-4497-9AD2-1B2E10E5ADAD}"/>
                    </a:ext>
                  </a:extLst>
                </p14:cNvPr>
                <p14:cNvContentPartPr/>
                <p14:nvPr/>
              </p14:nvContentPartPr>
              <p14:xfrm>
                <a:off x="6277713" y="2502762"/>
                <a:ext cx="54000" cy="57240"/>
              </p14:xfrm>
            </p:contentPart>
          </mc:Choice>
          <mc:Fallback>
            <p:pic>
              <p:nvPicPr>
                <p:cNvPr id="87" name="Рукописный ввод 86">
                  <a:extLst>
                    <a:ext uri="{FF2B5EF4-FFF2-40B4-BE49-F238E27FC236}">
                      <a16:creationId xmlns:a16="http://schemas.microsoft.com/office/drawing/2014/main" id="{9ABD5882-B4E8-4497-9AD2-1B2E10E5ADAD}"/>
                    </a:ext>
                  </a:extLst>
                </p:cNvPr>
                <p:cNvPicPr/>
                <p:nvPr/>
              </p:nvPicPr>
              <p:blipFill>
                <a:blip r:embed="rId123"/>
                <a:stretch>
                  <a:fillRect/>
                </a:stretch>
              </p:blipFill>
              <p:spPr>
                <a:xfrm>
                  <a:off x="6268713" y="2493762"/>
                  <a:ext cx="7164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8" name="Рукописный ввод 87">
                  <a:extLst>
                    <a:ext uri="{FF2B5EF4-FFF2-40B4-BE49-F238E27FC236}">
                      <a16:creationId xmlns:a16="http://schemas.microsoft.com/office/drawing/2014/main" id="{FDF8C402-72B8-49E2-B63F-EF8035EF5154}"/>
                    </a:ext>
                  </a:extLst>
                </p14:cNvPr>
                <p14:cNvContentPartPr/>
                <p14:nvPr/>
              </p14:nvContentPartPr>
              <p14:xfrm>
                <a:off x="6334233" y="2508882"/>
                <a:ext cx="82800" cy="59400"/>
              </p14:xfrm>
            </p:contentPart>
          </mc:Choice>
          <mc:Fallback>
            <p:pic>
              <p:nvPicPr>
                <p:cNvPr id="88" name="Рукописный ввод 87">
                  <a:extLst>
                    <a:ext uri="{FF2B5EF4-FFF2-40B4-BE49-F238E27FC236}">
                      <a16:creationId xmlns:a16="http://schemas.microsoft.com/office/drawing/2014/main" id="{FDF8C402-72B8-49E2-B63F-EF8035EF5154}"/>
                    </a:ext>
                  </a:extLst>
                </p:cNvPr>
                <p:cNvPicPr/>
                <p:nvPr/>
              </p:nvPicPr>
              <p:blipFill>
                <a:blip r:embed="rId125"/>
                <a:stretch>
                  <a:fillRect/>
                </a:stretch>
              </p:blipFill>
              <p:spPr>
                <a:xfrm>
                  <a:off x="6325233" y="2499882"/>
                  <a:ext cx="100440" cy="77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6">
            <p14:nvContentPartPr>
              <p14:cNvPr id="2" name="Рукописный ввод 1">
                <a:extLst>
                  <a:ext uri="{FF2B5EF4-FFF2-40B4-BE49-F238E27FC236}">
                    <a16:creationId xmlns:a16="http://schemas.microsoft.com/office/drawing/2014/main" id="{1D564A8E-C984-48DC-9818-4BF64784B6BC}"/>
                  </a:ext>
                </a:extLst>
              </p14:cNvPr>
              <p14:cNvContentPartPr/>
              <p14:nvPr/>
            </p14:nvContentPartPr>
            <p14:xfrm>
              <a:off x="7077993" y="789162"/>
              <a:ext cx="598320" cy="243360"/>
            </p14:xfrm>
          </p:contentPart>
        </mc:Choice>
        <mc:Fallback>
          <p:pic>
            <p:nvPicPr>
              <p:cNvPr id="2" name="Рукописный ввод 1">
                <a:extLst>
                  <a:ext uri="{FF2B5EF4-FFF2-40B4-BE49-F238E27FC236}">
                    <a16:creationId xmlns:a16="http://schemas.microsoft.com/office/drawing/2014/main" id="{1D564A8E-C984-48DC-9818-4BF64784B6BC}"/>
                  </a:ext>
                </a:extLst>
              </p:cNvPr>
              <p:cNvPicPr/>
              <p:nvPr/>
            </p:nvPicPr>
            <p:blipFill>
              <a:blip r:embed="rId127"/>
              <a:stretch>
                <a:fillRect/>
              </a:stretch>
            </p:blipFill>
            <p:spPr>
              <a:xfrm>
                <a:off x="7068993" y="780175"/>
                <a:ext cx="615960" cy="260974"/>
              </a:xfrm>
              <a:prstGeom prst="rect">
                <a:avLst/>
              </a:prstGeom>
            </p:spPr>
          </p:pic>
        </mc:Fallback>
      </mc:AlternateContent>
      <p:grpSp>
        <p:nvGrpSpPr>
          <p:cNvPr id="37" name="Группа 36">
            <a:extLst>
              <a:ext uri="{FF2B5EF4-FFF2-40B4-BE49-F238E27FC236}">
                <a16:creationId xmlns:a16="http://schemas.microsoft.com/office/drawing/2014/main" id="{A858A65B-740B-467C-9B90-E46AFB056EA1}"/>
              </a:ext>
            </a:extLst>
          </p:cNvPr>
          <p:cNvGrpSpPr/>
          <p:nvPr/>
        </p:nvGrpSpPr>
        <p:grpSpPr>
          <a:xfrm>
            <a:off x="7617273" y="738402"/>
            <a:ext cx="120240" cy="98640"/>
            <a:chOff x="7617273" y="738402"/>
            <a:chExt cx="120240" cy="98640"/>
          </a:xfrm>
        </p:grpSpPr>
        <mc:AlternateContent xmlns:mc="http://schemas.openxmlformats.org/markup-compatibility/2006">
          <mc:Choice xmlns:p14="http://schemas.microsoft.com/office/powerpoint/2010/main" Requires="p14">
            <p:contentPart p14:bwMode="auto" r:id="rId128">
              <p14:nvContentPartPr>
                <p14:cNvPr id="22" name="Рукописный ввод 21">
                  <a:extLst>
                    <a:ext uri="{FF2B5EF4-FFF2-40B4-BE49-F238E27FC236}">
                      <a16:creationId xmlns:a16="http://schemas.microsoft.com/office/drawing/2014/main" id="{2A3EBF0E-B024-4DBE-A652-988F12757D97}"/>
                    </a:ext>
                  </a:extLst>
                </p14:cNvPr>
                <p14:cNvContentPartPr/>
                <p14:nvPr/>
              </p14:nvContentPartPr>
              <p14:xfrm>
                <a:off x="7617273" y="738402"/>
                <a:ext cx="104040" cy="38160"/>
              </p14:xfrm>
            </p:contentPart>
          </mc:Choice>
          <mc:Fallback>
            <p:pic>
              <p:nvPicPr>
                <p:cNvPr id="22" name="Рукописный ввод 21">
                  <a:extLst>
                    <a:ext uri="{FF2B5EF4-FFF2-40B4-BE49-F238E27FC236}">
                      <a16:creationId xmlns:a16="http://schemas.microsoft.com/office/drawing/2014/main" id="{2A3EBF0E-B024-4DBE-A652-988F12757D97}"/>
                    </a:ext>
                  </a:extLst>
                </p:cNvPr>
                <p:cNvPicPr/>
                <p:nvPr/>
              </p:nvPicPr>
              <p:blipFill>
                <a:blip r:embed="rId129"/>
                <a:stretch>
                  <a:fillRect/>
                </a:stretch>
              </p:blipFill>
              <p:spPr>
                <a:xfrm>
                  <a:off x="7608273" y="729402"/>
                  <a:ext cx="12168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36" name="Рукописный ввод 35">
                  <a:extLst>
                    <a:ext uri="{FF2B5EF4-FFF2-40B4-BE49-F238E27FC236}">
                      <a16:creationId xmlns:a16="http://schemas.microsoft.com/office/drawing/2014/main" id="{AA5A30EB-BDBA-4D3A-806F-016830156101}"/>
                    </a:ext>
                  </a:extLst>
                </p14:cNvPr>
                <p14:cNvContentPartPr/>
                <p14:nvPr/>
              </p14:nvContentPartPr>
              <p14:xfrm>
                <a:off x="7632753" y="792402"/>
                <a:ext cx="104760" cy="44640"/>
              </p14:xfrm>
            </p:contentPart>
          </mc:Choice>
          <mc:Fallback>
            <p:pic>
              <p:nvPicPr>
                <p:cNvPr id="36" name="Рукописный ввод 35">
                  <a:extLst>
                    <a:ext uri="{FF2B5EF4-FFF2-40B4-BE49-F238E27FC236}">
                      <a16:creationId xmlns:a16="http://schemas.microsoft.com/office/drawing/2014/main" id="{AA5A30EB-BDBA-4D3A-806F-016830156101}"/>
                    </a:ext>
                  </a:extLst>
                </p:cNvPr>
                <p:cNvPicPr/>
                <p:nvPr/>
              </p:nvPicPr>
              <p:blipFill>
                <a:blip r:embed="rId131"/>
                <a:stretch>
                  <a:fillRect/>
                </a:stretch>
              </p:blipFill>
              <p:spPr>
                <a:xfrm>
                  <a:off x="7623784" y="783402"/>
                  <a:ext cx="122340" cy="62280"/>
                </a:xfrm>
                <a:prstGeom prst="rect">
                  <a:avLst/>
                </a:prstGeom>
              </p:spPr>
            </p:pic>
          </mc:Fallback>
        </mc:AlternateContent>
      </p:grpSp>
      <p:grpSp>
        <p:nvGrpSpPr>
          <p:cNvPr id="59" name="Группа 58">
            <a:extLst>
              <a:ext uri="{FF2B5EF4-FFF2-40B4-BE49-F238E27FC236}">
                <a16:creationId xmlns:a16="http://schemas.microsoft.com/office/drawing/2014/main" id="{E30F0C2D-F0AB-4761-B1DC-624BCF1E8D9D}"/>
              </a:ext>
            </a:extLst>
          </p:cNvPr>
          <p:cNvGrpSpPr/>
          <p:nvPr/>
        </p:nvGrpSpPr>
        <p:grpSpPr>
          <a:xfrm>
            <a:off x="7810953" y="661722"/>
            <a:ext cx="549720" cy="195480"/>
            <a:chOff x="7810953" y="661722"/>
            <a:chExt cx="549720" cy="195480"/>
          </a:xfrm>
        </p:grpSpPr>
        <mc:AlternateContent xmlns:mc="http://schemas.openxmlformats.org/markup-compatibility/2006">
          <mc:Choice xmlns:p14="http://schemas.microsoft.com/office/powerpoint/2010/main" Requires="p14">
            <p:contentPart p14:bwMode="auto" r:id="rId132">
              <p14:nvContentPartPr>
                <p14:cNvPr id="13" name="Рукописный ввод 12">
                  <a:extLst>
                    <a:ext uri="{FF2B5EF4-FFF2-40B4-BE49-F238E27FC236}">
                      <a16:creationId xmlns:a16="http://schemas.microsoft.com/office/drawing/2014/main" id="{B914286B-D6BB-4D20-ABEE-84C475D18A09}"/>
                    </a:ext>
                  </a:extLst>
                </p14:cNvPr>
                <p14:cNvContentPartPr/>
                <p14:nvPr/>
              </p14:nvContentPartPr>
              <p14:xfrm>
                <a:off x="7849113" y="689442"/>
                <a:ext cx="110520" cy="167760"/>
              </p14:xfrm>
            </p:contentPart>
          </mc:Choice>
          <mc:Fallback>
            <p:pic>
              <p:nvPicPr>
                <p:cNvPr id="13" name="Рукописный ввод 12">
                  <a:extLst>
                    <a:ext uri="{FF2B5EF4-FFF2-40B4-BE49-F238E27FC236}">
                      <a16:creationId xmlns:a16="http://schemas.microsoft.com/office/drawing/2014/main" id="{B914286B-D6BB-4D20-ABEE-84C475D18A09}"/>
                    </a:ext>
                  </a:extLst>
                </p:cNvPr>
                <p:cNvPicPr/>
                <p:nvPr/>
              </p:nvPicPr>
              <p:blipFill>
                <a:blip r:embed="rId133"/>
                <a:stretch>
                  <a:fillRect/>
                </a:stretch>
              </p:blipFill>
              <p:spPr>
                <a:xfrm>
                  <a:off x="7840113" y="680461"/>
                  <a:ext cx="128160" cy="185362"/>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4" name="Рукописный ввод 13">
                  <a:extLst>
                    <a:ext uri="{FF2B5EF4-FFF2-40B4-BE49-F238E27FC236}">
                      <a16:creationId xmlns:a16="http://schemas.microsoft.com/office/drawing/2014/main" id="{39D702DD-AE34-440B-A6B4-E26AA6E0A65A}"/>
                    </a:ext>
                  </a:extLst>
                </p14:cNvPr>
                <p14:cNvContentPartPr/>
                <p14:nvPr/>
              </p14:nvContentPartPr>
              <p14:xfrm>
                <a:off x="7810953" y="682242"/>
                <a:ext cx="196560" cy="7560"/>
              </p14:xfrm>
            </p:contentPart>
          </mc:Choice>
          <mc:Fallback>
            <p:pic>
              <p:nvPicPr>
                <p:cNvPr id="14" name="Рукописный ввод 13">
                  <a:extLst>
                    <a:ext uri="{FF2B5EF4-FFF2-40B4-BE49-F238E27FC236}">
                      <a16:creationId xmlns:a16="http://schemas.microsoft.com/office/drawing/2014/main" id="{39D702DD-AE34-440B-A6B4-E26AA6E0A65A}"/>
                    </a:ext>
                  </a:extLst>
                </p:cNvPr>
                <p:cNvPicPr/>
                <p:nvPr/>
              </p:nvPicPr>
              <p:blipFill>
                <a:blip r:embed="rId135"/>
                <a:stretch>
                  <a:fillRect/>
                </a:stretch>
              </p:blipFill>
              <p:spPr>
                <a:xfrm>
                  <a:off x="7801936" y="673242"/>
                  <a:ext cx="214232"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38" name="Рукописный ввод 37">
                  <a:extLst>
                    <a:ext uri="{FF2B5EF4-FFF2-40B4-BE49-F238E27FC236}">
                      <a16:creationId xmlns:a16="http://schemas.microsoft.com/office/drawing/2014/main" id="{A6D20C57-8679-4CB8-842B-D413CD91A825}"/>
                    </a:ext>
                  </a:extLst>
                </p14:cNvPr>
                <p14:cNvContentPartPr/>
                <p14:nvPr/>
              </p14:nvContentPartPr>
              <p14:xfrm>
                <a:off x="8097153" y="662442"/>
                <a:ext cx="69840" cy="2520"/>
              </p14:xfrm>
            </p:contentPart>
          </mc:Choice>
          <mc:Fallback>
            <p:pic>
              <p:nvPicPr>
                <p:cNvPr id="38" name="Рукописный ввод 37">
                  <a:extLst>
                    <a:ext uri="{FF2B5EF4-FFF2-40B4-BE49-F238E27FC236}">
                      <a16:creationId xmlns:a16="http://schemas.microsoft.com/office/drawing/2014/main" id="{A6D20C57-8679-4CB8-842B-D413CD91A825}"/>
                    </a:ext>
                  </a:extLst>
                </p:cNvPr>
                <p:cNvPicPr/>
                <p:nvPr/>
              </p:nvPicPr>
              <p:blipFill>
                <a:blip r:embed="rId137"/>
                <a:stretch>
                  <a:fillRect/>
                </a:stretch>
              </p:blipFill>
              <p:spPr>
                <a:xfrm>
                  <a:off x="8088153" y="653442"/>
                  <a:ext cx="874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45" name="Рукописный ввод 44">
                  <a:extLst>
                    <a:ext uri="{FF2B5EF4-FFF2-40B4-BE49-F238E27FC236}">
                      <a16:creationId xmlns:a16="http://schemas.microsoft.com/office/drawing/2014/main" id="{51705D84-EEAD-4DBF-B6BB-AFBF87BC645C}"/>
                    </a:ext>
                  </a:extLst>
                </p14:cNvPr>
                <p14:cNvContentPartPr/>
                <p14:nvPr/>
              </p14:nvContentPartPr>
              <p14:xfrm>
                <a:off x="8046753" y="661722"/>
                <a:ext cx="50760" cy="151200"/>
              </p14:xfrm>
            </p:contentPart>
          </mc:Choice>
          <mc:Fallback>
            <p:pic>
              <p:nvPicPr>
                <p:cNvPr id="45" name="Рукописный ввод 44">
                  <a:extLst>
                    <a:ext uri="{FF2B5EF4-FFF2-40B4-BE49-F238E27FC236}">
                      <a16:creationId xmlns:a16="http://schemas.microsoft.com/office/drawing/2014/main" id="{51705D84-EEAD-4DBF-B6BB-AFBF87BC645C}"/>
                    </a:ext>
                  </a:extLst>
                </p:cNvPr>
                <p:cNvPicPr/>
                <p:nvPr/>
              </p:nvPicPr>
              <p:blipFill>
                <a:blip r:embed="rId139"/>
                <a:stretch>
                  <a:fillRect/>
                </a:stretch>
              </p:blipFill>
              <p:spPr>
                <a:xfrm>
                  <a:off x="8037689" y="652722"/>
                  <a:ext cx="68526"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46" name="Рукописный ввод 45">
                  <a:extLst>
                    <a:ext uri="{FF2B5EF4-FFF2-40B4-BE49-F238E27FC236}">
                      <a16:creationId xmlns:a16="http://schemas.microsoft.com/office/drawing/2014/main" id="{F614520A-3DC8-4B8A-9D32-8707E6459442}"/>
                    </a:ext>
                  </a:extLst>
                </p14:cNvPr>
                <p14:cNvContentPartPr/>
                <p14:nvPr/>
              </p14:nvContentPartPr>
              <p14:xfrm>
                <a:off x="7989873" y="746322"/>
                <a:ext cx="91800" cy="16920"/>
              </p14:xfrm>
            </p:contentPart>
          </mc:Choice>
          <mc:Fallback>
            <p:pic>
              <p:nvPicPr>
                <p:cNvPr id="46" name="Рукописный ввод 45">
                  <a:extLst>
                    <a:ext uri="{FF2B5EF4-FFF2-40B4-BE49-F238E27FC236}">
                      <a16:creationId xmlns:a16="http://schemas.microsoft.com/office/drawing/2014/main" id="{F614520A-3DC8-4B8A-9D32-8707E6459442}"/>
                    </a:ext>
                  </a:extLst>
                </p:cNvPr>
                <p:cNvPicPr/>
                <p:nvPr/>
              </p:nvPicPr>
              <p:blipFill>
                <a:blip r:embed="rId141"/>
                <a:stretch>
                  <a:fillRect/>
                </a:stretch>
              </p:blipFill>
              <p:spPr>
                <a:xfrm>
                  <a:off x="7980873" y="737322"/>
                  <a:ext cx="1094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47" name="Рукописный ввод 46">
                  <a:extLst>
                    <a:ext uri="{FF2B5EF4-FFF2-40B4-BE49-F238E27FC236}">
                      <a16:creationId xmlns:a16="http://schemas.microsoft.com/office/drawing/2014/main" id="{13C67CA3-11AA-4AA2-9782-036E33F0CEEA}"/>
                    </a:ext>
                  </a:extLst>
                </p14:cNvPr>
                <p14:cNvContentPartPr/>
                <p14:nvPr/>
              </p14:nvContentPartPr>
              <p14:xfrm>
                <a:off x="8125953" y="740562"/>
                <a:ext cx="68040" cy="73440"/>
              </p14:xfrm>
            </p:contentPart>
          </mc:Choice>
          <mc:Fallback>
            <p:pic>
              <p:nvPicPr>
                <p:cNvPr id="47" name="Рукописный ввод 46">
                  <a:extLst>
                    <a:ext uri="{FF2B5EF4-FFF2-40B4-BE49-F238E27FC236}">
                      <a16:creationId xmlns:a16="http://schemas.microsoft.com/office/drawing/2014/main" id="{13C67CA3-11AA-4AA2-9782-036E33F0CEEA}"/>
                    </a:ext>
                  </a:extLst>
                </p:cNvPr>
                <p:cNvPicPr/>
                <p:nvPr/>
              </p:nvPicPr>
              <p:blipFill>
                <a:blip r:embed="rId143"/>
                <a:stretch>
                  <a:fillRect/>
                </a:stretch>
              </p:blipFill>
              <p:spPr>
                <a:xfrm>
                  <a:off x="8116953" y="731518"/>
                  <a:ext cx="85680" cy="91167"/>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48" name="Рукописный ввод 47">
                  <a:extLst>
                    <a:ext uri="{FF2B5EF4-FFF2-40B4-BE49-F238E27FC236}">
                      <a16:creationId xmlns:a16="http://schemas.microsoft.com/office/drawing/2014/main" id="{FFC2D46A-888E-44CC-BE4B-B893B21EA736}"/>
                    </a:ext>
                  </a:extLst>
                </p14:cNvPr>
                <p14:cNvContentPartPr/>
                <p14:nvPr/>
              </p14:nvContentPartPr>
              <p14:xfrm>
                <a:off x="8226033" y="734442"/>
                <a:ext cx="134640" cy="70920"/>
              </p14:xfrm>
            </p:contentPart>
          </mc:Choice>
          <mc:Fallback>
            <p:pic>
              <p:nvPicPr>
                <p:cNvPr id="48" name="Рукописный ввод 47">
                  <a:extLst>
                    <a:ext uri="{FF2B5EF4-FFF2-40B4-BE49-F238E27FC236}">
                      <a16:creationId xmlns:a16="http://schemas.microsoft.com/office/drawing/2014/main" id="{FFC2D46A-888E-44CC-BE4B-B893B21EA736}"/>
                    </a:ext>
                  </a:extLst>
                </p:cNvPr>
                <p:cNvPicPr/>
                <p:nvPr/>
              </p:nvPicPr>
              <p:blipFill>
                <a:blip r:embed="rId145"/>
                <a:stretch>
                  <a:fillRect/>
                </a:stretch>
              </p:blipFill>
              <p:spPr>
                <a:xfrm>
                  <a:off x="8217009" y="725442"/>
                  <a:ext cx="152327" cy="88560"/>
                </a:xfrm>
                <a:prstGeom prst="rect">
                  <a:avLst/>
                </a:prstGeom>
              </p:spPr>
            </p:pic>
          </mc:Fallback>
        </mc:AlternateContent>
      </p:grpSp>
      <p:grpSp>
        <p:nvGrpSpPr>
          <p:cNvPr id="85" name="Группа 84">
            <a:extLst>
              <a:ext uri="{FF2B5EF4-FFF2-40B4-BE49-F238E27FC236}">
                <a16:creationId xmlns:a16="http://schemas.microsoft.com/office/drawing/2014/main" id="{AC593D8F-F499-4908-8F3B-29B6EAE86963}"/>
              </a:ext>
            </a:extLst>
          </p:cNvPr>
          <p:cNvGrpSpPr/>
          <p:nvPr/>
        </p:nvGrpSpPr>
        <p:grpSpPr>
          <a:xfrm>
            <a:off x="8384433" y="675402"/>
            <a:ext cx="436320" cy="150840"/>
            <a:chOff x="8384433" y="675402"/>
            <a:chExt cx="436320" cy="150840"/>
          </a:xfrm>
        </p:grpSpPr>
        <mc:AlternateContent xmlns:mc="http://schemas.openxmlformats.org/markup-compatibility/2006">
          <mc:Choice xmlns:p14="http://schemas.microsoft.com/office/powerpoint/2010/main" Requires="p14">
            <p:contentPart p14:bwMode="auto" r:id="rId146">
              <p14:nvContentPartPr>
                <p14:cNvPr id="76" name="Рукописный ввод 75">
                  <a:extLst>
                    <a:ext uri="{FF2B5EF4-FFF2-40B4-BE49-F238E27FC236}">
                      <a16:creationId xmlns:a16="http://schemas.microsoft.com/office/drawing/2014/main" id="{A7E4C038-6C5C-4133-9D8C-5C713B2C0E66}"/>
                    </a:ext>
                  </a:extLst>
                </p14:cNvPr>
                <p14:cNvContentPartPr/>
                <p14:nvPr/>
              </p14:nvContentPartPr>
              <p14:xfrm>
                <a:off x="8400273" y="675402"/>
                <a:ext cx="49320" cy="150840"/>
              </p14:xfrm>
            </p:contentPart>
          </mc:Choice>
          <mc:Fallback>
            <p:pic>
              <p:nvPicPr>
                <p:cNvPr id="76" name="Рукописный ввод 75">
                  <a:extLst>
                    <a:ext uri="{FF2B5EF4-FFF2-40B4-BE49-F238E27FC236}">
                      <a16:creationId xmlns:a16="http://schemas.microsoft.com/office/drawing/2014/main" id="{A7E4C038-6C5C-4133-9D8C-5C713B2C0E66}"/>
                    </a:ext>
                  </a:extLst>
                </p:cNvPr>
                <p:cNvPicPr/>
                <p:nvPr/>
              </p:nvPicPr>
              <p:blipFill>
                <a:blip r:embed="rId147"/>
                <a:stretch>
                  <a:fillRect/>
                </a:stretch>
              </p:blipFill>
              <p:spPr>
                <a:xfrm>
                  <a:off x="8391207" y="666402"/>
                  <a:ext cx="6709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77" name="Рукописный ввод 76">
                  <a:extLst>
                    <a:ext uri="{FF2B5EF4-FFF2-40B4-BE49-F238E27FC236}">
                      <a16:creationId xmlns:a16="http://schemas.microsoft.com/office/drawing/2014/main" id="{885C7AD2-1FAF-411E-BF8C-835A7EE08139}"/>
                    </a:ext>
                  </a:extLst>
                </p14:cNvPr>
                <p14:cNvContentPartPr/>
                <p14:nvPr/>
              </p14:nvContentPartPr>
              <p14:xfrm>
                <a:off x="8384433" y="756762"/>
                <a:ext cx="79560" cy="6480"/>
              </p14:xfrm>
            </p:contentPart>
          </mc:Choice>
          <mc:Fallback>
            <p:pic>
              <p:nvPicPr>
                <p:cNvPr id="77" name="Рукописный ввод 76">
                  <a:extLst>
                    <a:ext uri="{FF2B5EF4-FFF2-40B4-BE49-F238E27FC236}">
                      <a16:creationId xmlns:a16="http://schemas.microsoft.com/office/drawing/2014/main" id="{885C7AD2-1FAF-411E-BF8C-835A7EE08139}"/>
                    </a:ext>
                  </a:extLst>
                </p:cNvPr>
                <p:cNvPicPr/>
                <p:nvPr/>
              </p:nvPicPr>
              <p:blipFill>
                <a:blip r:embed="rId149"/>
                <a:stretch>
                  <a:fillRect/>
                </a:stretch>
              </p:blipFill>
              <p:spPr>
                <a:xfrm>
                  <a:off x="8375433" y="747233"/>
                  <a:ext cx="97200" cy="25158"/>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78" name="Рукописный ввод 77">
                  <a:extLst>
                    <a:ext uri="{FF2B5EF4-FFF2-40B4-BE49-F238E27FC236}">
                      <a16:creationId xmlns:a16="http://schemas.microsoft.com/office/drawing/2014/main" id="{02D99C4F-EFE9-4B46-8299-59A8F8EAE764}"/>
                    </a:ext>
                  </a:extLst>
                </p14:cNvPr>
                <p14:cNvContentPartPr/>
                <p14:nvPr/>
              </p14:nvContentPartPr>
              <p14:xfrm>
                <a:off x="8489193" y="756762"/>
                <a:ext cx="77040" cy="53280"/>
              </p14:xfrm>
            </p:contentPart>
          </mc:Choice>
          <mc:Fallback>
            <p:pic>
              <p:nvPicPr>
                <p:cNvPr id="78" name="Рукописный ввод 77">
                  <a:extLst>
                    <a:ext uri="{FF2B5EF4-FFF2-40B4-BE49-F238E27FC236}">
                      <a16:creationId xmlns:a16="http://schemas.microsoft.com/office/drawing/2014/main" id="{02D99C4F-EFE9-4B46-8299-59A8F8EAE764}"/>
                    </a:ext>
                  </a:extLst>
                </p:cNvPr>
                <p:cNvPicPr/>
                <p:nvPr/>
              </p:nvPicPr>
              <p:blipFill>
                <a:blip r:embed="rId151"/>
                <a:stretch>
                  <a:fillRect/>
                </a:stretch>
              </p:blipFill>
              <p:spPr>
                <a:xfrm>
                  <a:off x="8480193" y="747701"/>
                  <a:ext cx="94680" cy="710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1" name="Рукописный ввод 80">
                  <a:extLst>
                    <a:ext uri="{FF2B5EF4-FFF2-40B4-BE49-F238E27FC236}">
                      <a16:creationId xmlns:a16="http://schemas.microsoft.com/office/drawing/2014/main" id="{E42FBE99-4E82-4ED3-B89B-A45DF6535416}"/>
                    </a:ext>
                  </a:extLst>
                </p14:cNvPr>
                <p14:cNvContentPartPr/>
                <p14:nvPr/>
              </p14:nvContentPartPr>
              <p14:xfrm>
                <a:off x="8610873" y="748122"/>
                <a:ext cx="45360" cy="55800"/>
              </p14:xfrm>
            </p:contentPart>
          </mc:Choice>
          <mc:Fallback>
            <p:pic>
              <p:nvPicPr>
                <p:cNvPr id="81" name="Рукописный ввод 80">
                  <a:extLst>
                    <a:ext uri="{FF2B5EF4-FFF2-40B4-BE49-F238E27FC236}">
                      <a16:creationId xmlns:a16="http://schemas.microsoft.com/office/drawing/2014/main" id="{E42FBE99-4E82-4ED3-B89B-A45DF6535416}"/>
                    </a:ext>
                  </a:extLst>
                </p:cNvPr>
                <p:cNvPicPr/>
                <p:nvPr/>
              </p:nvPicPr>
              <p:blipFill>
                <a:blip r:embed="rId153"/>
                <a:stretch>
                  <a:fillRect/>
                </a:stretch>
              </p:blipFill>
              <p:spPr>
                <a:xfrm>
                  <a:off x="8601873" y="739122"/>
                  <a:ext cx="6300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4" name="Рукописный ввод 83">
                  <a:extLst>
                    <a:ext uri="{FF2B5EF4-FFF2-40B4-BE49-F238E27FC236}">
                      <a16:creationId xmlns:a16="http://schemas.microsoft.com/office/drawing/2014/main" id="{D93CBB48-96E2-4470-AB4A-FD1D4F3C35E3}"/>
                    </a:ext>
                  </a:extLst>
                </p14:cNvPr>
                <p14:cNvContentPartPr/>
                <p14:nvPr/>
              </p14:nvContentPartPr>
              <p14:xfrm>
                <a:off x="8702313" y="738762"/>
                <a:ext cx="118440" cy="81720"/>
              </p14:xfrm>
            </p:contentPart>
          </mc:Choice>
          <mc:Fallback>
            <p:pic>
              <p:nvPicPr>
                <p:cNvPr id="84" name="Рукописный ввод 83">
                  <a:extLst>
                    <a:ext uri="{FF2B5EF4-FFF2-40B4-BE49-F238E27FC236}">
                      <a16:creationId xmlns:a16="http://schemas.microsoft.com/office/drawing/2014/main" id="{D93CBB48-96E2-4470-AB4A-FD1D4F3C35E3}"/>
                    </a:ext>
                  </a:extLst>
                </p:cNvPr>
                <p:cNvPicPr/>
                <p:nvPr/>
              </p:nvPicPr>
              <p:blipFill>
                <a:blip r:embed="rId155"/>
                <a:stretch>
                  <a:fillRect/>
                </a:stretch>
              </p:blipFill>
              <p:spPr>
                <a:xfrm>
                  <a:off x="8693313" y="729801"/>
                  <a:ext cx="136080" cy="99283"/>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6">
            <p14:nvContentPartPr>
              <p14:cNvPr id="60" name="Рукописный ввод 59">
                <a:extLst>
                  <a:ext uri="{FF2B5EF4-FFF2-40B4-BE49-F238E27FC236}">
                    <a16:creationId xmlns:a16="http://schemas.microsoft.com/office/drawing/2014/main" id="{F8B4B9B2-3C93-4FC2-9830-EAA8FE90F773}"/>
                  </a:ext>
                </a:extLst>
              </p14:cNvPr>
              <p14:cNvContentPartPr/>
              <p14:nvPr/>
            </p14:nvContentPartPr>
            <p14:xfrm>
              <a:off x="7342233" y="999042"/>
              <a:ext cx="366840" cy="46080"/>
            </p14:xfrm>
          </p:contentPart>
        </mc:Choice>
        <mc:Fallback>
          <p:pic>
            <p:nvPicPr>
              <p:cNvPr id="60" name="Рукописный ввод 59">
                <a:extLst>
                  <a:ext uri="{FF2B5EF4-FFF2-40B4-BE49-F238E27FC236}">
                    <a16:creationId xmlns:a16="http://schemas.microsoft.com/office/drawing/2014/main" id="{F8B4B9B2-3C93-4FC2-9830-EAA8FE90F773}"/>
                  </a:ext>
                </a:extLst>
              </p:cNvPr>
              <p:cNvPicPr/>
              <p:nvPr/>
            </p:nvPicPr>
            <p:blipFill>
              <a:blip r:embed="rId157"/>
              <a:stretch>
                <a:fillRect/>
              </a:stretch>
            </p:blipFill>
            <p:spPr>
              <a:xfrm>
                <a:off x="7333233" y="989971"/>
                <a:ext cx="384480" cy="63859"/>
              </a:xfrm>
              <a:prstGeom prst="rect">
                <a:avLst/>
              </a:prstGeom>
            </p:spPr>
          </p:pic>
        </mc:Fallback>
      </mc:AlternateContent>
      <p:grpSp>
        <p:nvGrpSpPr>
          <p:cNvPr id="95" name="Группа 94">
            <a:extLst>
              <a:ext uri="{FF2B5EF4-FFF2-40B4-BE49-F238E27FC236}">
                <a16:creationId xmlns:a16="http://schemas.microsoft.com/office/drawing/2014/main" id="{EC145305-D38B-4CE7-92EB-2E03F975AE0E}"/>
              </a:ext>
            </a:extLst>
          </p:cNvPr>
          <p:cNvGrpSpPr/>
          <p:nvPr/>
        </p:nvGrpSpPr>
        <p:grpSpPr>
          <a:xfrm>
            <a:off x="7616193" y="940362"/>
            <a:ext cx="84600" cy="103320"/>
            <a:chOff x="7616193" y="940362"/>
            <a:chExt cx="84600" cy="103320"/>
          </a:xfrm>
        </p:grpSpPr>
        <mc:AlternateContent xmlns:mc="http://schemas.openxmlformats.org/markup-compatibility/2006">
          <mc:Choice xmlns:p14="http://schemas.microsoft.com/office/powerpoint/2010/main" Requires="p14">
            <p:contentPart p14:bwMode="auto" r:id="rId158">
              <p14:nvContentPartPr>
                <p14:cNvPr id="93" name="Рукописный ввод 92">
                  <a:extLst>
                    <a:ext uri="{FF2B5EF4-FFF2-40B4-BE49-F238E27FC236}">
                      <a16:creationId xmlns:a16="http://schemas.microsoft.com/office/drawing/2014/main" id="{9DD6238D-6C68-46B3-9913-21BDE5554BFE}"/>
                    </a:ext>
                  </a:extLst>
                </p14:cNvPr>
                <p14:cNvContentPartPr/>
                <p14:nvPr/>
              </p14:nvContentPartPr>
              <p14:xfrm>
                <a:off x="7629513" y="940362"/>
                <a:ext cx="67320" cy="48960"/>
              </p14:xfrm>
            </p:contentPart>
          </mc:Choice>
          <mc:Fallback>
            <p:pic>
              <p:nvPicPr>
                <p:cNvPr id="93" name="Рукописный ввод 92">
                  <a:extLst>
                    <a:ext uri="{FF2B5EF4-FFF2-40B4-BE49-F238E27FC236}">
                      <a16:creationId xmlns:a16="http://schemas.microsoft.com/office/drawing/2014/main" id="{9DD6238D-6C68-46B3-9913-21BDE5554BFE}"/>
                    </a:ext>
                  </a:extLst>
                </p:cNvPr>
                <p:cNvPicPr/>
                <p:nvPr/>
              </p:nvPicPr>
              <p:blipFill>
                <a:blip r:embed="rId159"/>
                <a:stretch>
                  <a:fillRect/>
                </a:stretch>
              </p:blipFill>
              <p:spPr>
                <a:xfrm>
                  <a:off x="7620513" y="931428"/>
                  <a:ext cx="84960" cy="66471"/>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4" name="Рукописный ввод 93">
                  <a:extLst>
                    <a:ext uri="{FF2B5EF4-FFF2-40B4-BE49-F238E27FC236}">
                      <a16:creationId xmlns:a16="http://schemas.microsoft.com/office/drawing/2014/main" id="{BEA673A9-0CCD-4731-95CD-4E3042401414}"/>
                    </a:ext>
                  </a:extLst>
                </p14:cNvPr>
                <p14:cNvContentPartPr/>
                <p14:nvPr/>
              </p14:nvContentPartPr>
              <p14:xfrm>
                <a:off x="7616193" y="1010922"/>
                <a:ext cx="84600" cy="32760"/>
              </p14:xfrm>
            </p:contentPart>
          </mc:Choice>
          <mc:Fallback>
            <p:pic>
              <p:nvPicPr>
                <p:cNvPr id="94" name="Рукописный ввод 93">
                  <a:extLst>
                    <a:ext uri="{FF2B5EF4-FFF2-40B4-BE49-F238E27FC236}">
                      <a16:creationId xmlns:a16="http://schemas.microsoft.com/office/drawing/2014/main" id="{BEA673A9-0CCD-4731-95CD-4E3042401414}"/>
                    </a:ext>
                  </a:extLst>
                </p:cNvPr>
                <p:cNvPicPr/>
                <p:nvPr/>
              </p:nvPicPr>
              <p:blipFill>
                <a:blip r:embed="rId161"/>
                <a:stretch>
                  <a:fillRect/>
                </a:stretch>
              </p:blipFill>
              <p:spPr>
                <a:xfrm>
                  <a:off x="7607231" y="1001922"/>
                  <a:ext cx="102165" cy="50400"/>
                </a:xfrm>
                <a:prstGeom prst="rect">
                  <a:avLst/>
                </a:prstGeom>
              </p:spPr>
            </p:pic>
          </mc:Fallback>
        </mc:AlternateContent>
      </p:grpSp>
      <p:grpSp>
        <p:nvGrpSpPr>
          <p:cNvPr id="118" name="Группа 117">
            <a:extLst>
              <a:ext uri="{FF2B5EF4-FFF2-40B4-BE49-F238E27FC236}">
                <a16:creationId xmlns:a16="http://schemas.microsoft.com/office/drawing/2014/main" id="{03F229C5-26AC-40F1-8094-3047AB6654B4}"/>
              </a:ext>
            </a:extLst>
          </p:cNvPr>
          <p:cNvGrpSpPr/>
          <p:nvPr/>
        </p:nvGrpSpPr>
        <p:grpSpPr>
          <a:xfrm>
            <a:off x="7815993" y="960882"/>
            <a:ext cx="815040" cy="143640"/>
            <a:chOff x="7815993" y="960882"/>
            <a:chExt cx="815040" cy="143640"/>
          </a:xfrm>
        </p:grpSpPr>
        <mc:AlternateContent xmlns:mc="http://schemas.openxmlformats.org/markup-compatibility/2006">
          <mc:Choice xmlns:p14="http://schemas.microsoft.com/office/powerpoint/2010/main" Requires="p14">
            <p:contentPart p14:bwMode="auto" r:id="rId162">
              <p14:nvContentPartPr>
                <p14:cNvPr id="97" name="Рукописный ввод 96">
                  <a:extLst>
                    <a:ext uri="{FF2B5EF4-FFF2-40B4-BE49-F238E27FC236}">
                      <a16:creationId xmlns:a16="http://schemas.microsoft.com/office/drawing/2014/main" id="{6F7946C9-E395-43D4-A10C-A0A08171D9C4}"/>
                    </a:ext>
                  </a:extLst>
                </p14:cNvPr>
                <p14:cNvContentPartPr/>
                <p14:nvPr/>
              </p14:nvContentPartPr>
              <p14:xfrm>
                <a:off x="7849833" y="966282"/>
                <a:ext cx="33120" cy="114480"/>
              </p14:xfrm>
            </p:contentPart>
          </mc:Choice>
          <mc:Fallback>
            <p:pic>
              <p:nvPicPr>
                <p:cNvPr id="97" name="Рукописный ввод 96">
                  <a:extLst>
                    <a:ext uri="{FF2B5EF4-FFF2-40B4-BE49-F238E27FC236}">
                      <a16:creationId xmlns:a16="http://schemas.microsoft.com/office/drawing/2014/main" id="{6F7946C9-E395-43D4-A10C-A0A08171D9C4}"/>
                    </a:ext>
                  </a:extLst>
                </p:cNvPr>
                <p:cNvPicPr/>
                <p:nvPr/>
              </p:nvPicPr>
              <p:blipFill>
                <a:blip r:embed="rId163"/>
                <a:stretch>
                  <a:fillRect/>
                </a:stretch>
              </p:blipFill>
              <p:spPr>
                <a:xfrm>
                  <a:off x="7841193" y="957282"/>
                  <a:ext cx="5076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8" name="Рукописный ввод 97">
                  <a:extLst>
                    <a:ext uri="{FF2B5EF4-FFF2-40B4-BE49-F238E27FC236}">
                      <a16:creationId xmlns:a16="http://schemas.microsoft.com/office/drawing/2014/main" id="{9CBD9A6D-1B43-4D02-934B-733FD82BFF61}"/>
                    </a:ext>
                  </a:extLst>
                </p14:cNvPr>
                <p14:cNvContentPartPr/>
                <p14:nvPr/>
              </p14:nvContentPartPr>
              <p14:xfrm>
                <a:off x="7815993" y="1081122"/>
                <a:ext cx="106920" cy="720"/>
              </p14:xfrm>
            </p:contentPart>
          </mc:Choice>
          <mc:Fallback>
            <p:pic>
              <p:nvPicPr>
                <p:cNvPr id="98" name="Рукописный ввод 97">
                  <a:extLst>
                    <a:ext uri="{FF2B5EF4-FFF2-40B4-BE49-F238E27FC236}">
                      <a16:creationId xmlns:a16="http://schemas.microsoft.com/office/drawing/2014/main" id="{9CBD9A6D-1B43-4D02-934B-733FD82BFF61}"/>
                    </a:ext>
                  </a:extLst>
                </p:cNvPr>
                <p:cNvPicPr/>
                <p:nvPr/>
              </p:nvPicPr>
              <p:blipFill>
                <a:blip r:embed="rId165"/>
                <a:stretch>
                  <a:fillRect/>
                </a:stretch>
              </p:blipFill>
              <p:spPr>
                <a:xfrm>
                  <a:off x="7806993" y="1072122"/>
                  <a:ext cx="12456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0" name="Рукописный ввод 99">
                  <a:extLst>
                    <a:ext uri="{FF2B5EF4-FFF2-40B4-BE49-F238E27FC236}">
                      <a16:creationId xmlns:a16="http://schemas.microsoft.com/office/drawing/2014/main" id="{DEEEC5D9-348E-4B38-AC16-BBB5CF180CBA}"/>
                    </a:ext>
                  </a:extLst>
                </p14:cNvPr>
                <p14:cNvContentPartPr/>
                <p14:nvPr/>
              </p14:nvContentPartPr>
              <p14:xfrm>
                <a:off x="7840113" y="967362"/>
                <a:ext cx="94320" cy="5400"/>
              </p14:xfrm>
            </p:contentPart>
          </mc:Choice>
          <mc:Fallback>
            <p:pic>
              <p:nvPicPr>
                <p:cNvPr id="100" name="Рукописный ввод 99">
                  <a:extLst>
                    <a:ext uri="{FF2B5EF4-FFF2-40B4-BE49-F238E27FC236}">
                      <a16:creationId xmlns:a16="http://schemas.microsoft.com/office/drawing/2014/main" id="{DEEEC5D9-348E-4B38-AC16-BBB5CF180CBA}"/>
                    </a:ext>
                  </a:extLst>
                </p:cNvPr>
                <p:cNvPicPr/>
                <p:nvPr/>
              </p:nvPicPr>
              <p:blipFill>
                <a:blip r:embed="rId167"/>
                <a:stretch>
                  <a:fillRect/>
                </a:stretch>
              </p:blipFill>
              <p:spPr>
                <a:xfrm>
                  <a:off x="7831113" y="958722"/>
                  <a:ext cx="11196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1" name="Рукописный ввод 100">
                  <a:extLst>
                    <a:ext uri="{FF2B5EF4-FFF2-40B4-BE49-F238E27FC236}">
                      <a16:creationId xmlns:a16="http://schemas.microsoft.com/office/drawing/2014/main" id="{5620EC29-FAEA-415D-8D63-51548360242C}"/>
                    </a:ext>
                  </a:extLst>
                </p14:cNvPr>
                <p14:cNvContentPartPr/>
                <p14:nvPr/>
              </p14:nvContentPartPr>
              <p14:xfrm>
                <a:off x="7993473" y="966642"/>
                <a:ext cx="72360" cy="7560"/>
              </p14:xfrm>
            </p:contentPart>
          </mc:Choice>
          <mc:Fallback>
            <p:pic>
              <p:nvPicPr>
                <p:cNvPr id="101" name="Рукописный ввод 100">
                  <a:extLst>
                    <a:ext uri="{FF2B5EF4-FFF2-40B4-BE49-F238E27FC236}">
                      <a16:creationId xmlns:a16="http://schemas.microsoft.com/office/drawing/2014/main" id="{5620EC29-FAEA-415D-8D63-51548360242C}"/>
                    </a:ext>
                  </a:extLst>
                </p:cNvPr>
                <p:cNvPicPr/>
                <p:nvPr/>
              </p:nvPicPr>
              <p:blipFill>
                <a:blip r:embed="rId169"/>
                <a:stretch>
                  <a:fillRect/>
                </a:stretch>
              </p:blipFill>
              <p:spPr>
                <a:xfrm>
                  <a:off x="7984833" y="958002"/>
                  <a:ext cx="9000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2" name="Рукописный ввод 101">
                  <a:extLst>
                    <a:ext uri="{FF2B5EF4-FFF2-40B4-BE49-F238E27FC236}">
                      <a16:creationId xmlns:a16="http://schemas.microsoft.com/office/drawing/2014/main" id="{763CE11E-33D1-4F9A-8D5D-C0F74861BBA5}"/>
                    </a:ext>
                  </a:extLst>
                </p14:cNvPr>
                <p14:cNvContentPartPr/>
                <p14:nvPr/>
              </p14:nvContentPartPr>
              <p14:xfrm>
                <a:off x="7979073" y="969882"/>
                <a:ext cx="15120" cy="120960"/>
              </p14:xfrm>
            </p:contentPart>
          </mc:Choice>
          <mc:Fallback>
            <p:pic>
              <p:nvPicPr>
                <p:cNvPr id="102" name="Рукописный ввод 101">
                  <a:extLst>
                    <a:ext uri="{FF2B5EF4-FFF2-40B4-BE49-F238E27FC236}">
                      <a16:creationId xmlns:a16="http://schemas.microsoft.com/office/drawing/2014/main" id="{763CE11E-33D1-4F9A-8D5D-C0F74861BBA5}"/>
                    </a:ext>
                  </a:extLst>
                </p:cNvPr>
                <p:cNvPicPr/>
                <p:nvPr/>
              </p:nvPicPr>
              <p:blipFill>
                <a:blip r:embed="rId171"/>
                <a:stretch>
                  <a:fillRect/>
                </a:stretch>
              </p:blipFill>
              <p:spPr>
                <a:xfrm>
                  <a:off x="7970073" y="961242"/>
                  <a:ext cx="3276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3" name="Рукописный ввод 102">
                  <a:extLst>
                    <a:ext uri="{FF2B5EF4-FFF2-40B4-BE49-F238E27FC236}">
                      <a16:creationId xmlns:a16="http://schemas.microsoft.com/office/drawing/2014/main" id="{D625A1EF-AB3E-40EC-8463-F3E7D752A46E}"/>
                    </a:ext>
                  </a:extLst>
                </p14:cNvPr>
                <p14:cNvContentPartPr/>
                <p14:nvPr/>
              </p14:nvContentPartPr>
              <p14:xfrm>
                <a:off x="7959633" y="1037562"/>
                <a:ext cx="73440" cy="2880"/>
              </p14:xfrm>
            </p:contentPart>
          </mc:Choice>
          <mc:Fallback>
            <p:pic>
              <p:nvPicPr>
                <p:cNvPr id="103" name="Рукописный ввод 102">
                  <a:extLst>
                    <a:ext uri="{FF2B5EF4-FFF2-40B4-BE49-F238E27FC236}">
                      <a16:creationId xmlns:a16="http://schemas.microsoft.com/office/drawing/2014/main" id="{D625A1EF-AB3E-40EC-8463-F3E7D752A46E}"/>
                    </a:ext>
                  </a:extLst>
                </p:cNvPr>
                <p:cNvPicPr/>
                <p:nvPr/>
              </p:nvPicPr>
              <p:blipFill>
                <a:blip r:embed="rId173"/>
                <a:stretch>
                  <a:fillRect/>
                </a:stretch>
              </p:blipFill>
              <p:spPr>
                <a:xfrm>
                  <a:off x="7950633" y="1028562"/>
                  <a:ext cx="9108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4" name="Рукописный ввод 103">
                  <a:extLst>
                    <a:ext uri="{FF2B5EF4-FFF2-40B4-BE49-F238E27FC236}">
                      <a16:creationId xmlns:a16="http://schemas.microsoft.com/office/drawing/2014/main" id="{66F1D55E-094E-4B21-8962-45E7D53B146F}"/>
                    </a:ext>
                  </a:extLst>
                </p14:cNvPr>
                <p14:cNvContentPartPr/>
                <p14:nvPr/>
              </p14:nvContentPartPr>
              <p14:xfrm>
                <a:off x="8049633" y="1041162"/>
                <a:ext cx="66240" cy="52200"/>
              </p14:xfrm>
            </p:contentPart>
          </mc:Choice>
          <mc:Fallback>
            <p:pic>
              <p:nvPicPr>
                <p:cNvPr id="104" name="Рукописный ввод 103">
                  <a:extLst>
                    <a:ext uri="{FF2B5EF4-FFF2-40B4-BE49-F238E27FC236}">
                      <a16:creationId xmlns:a16="http://schemas.microsoft.com/office/drawing/2014/main" id="{66F1D55E-094E-4B21-8962-45E7D53B146F}"/>
                    </a:ext>
                  </a:extLst>
                </p:cNvPr>
                <p:cNvPicPr/>
                <p:nvPr/>
              </p:nvPicPr>
              <p:blipFill>
                <a:blip r:embed="rId175"/>
                <a:stretch>
                  <a:fillRect/>
                </a:stretch>
              </p:blipFill>
              <p:spPr>
                <a:xfrm>
                  <a:off x="8040993" y="1032162"/>
                  <a:ext cx="8388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7" name="Рукописный ввод 106">
                  <a:extLst>
                    <a:ext uri="{FF2B5EF4-FFF2-40B4-BE49-F238E27FC236}">
                      <a16:creationId xmlns:a16="http://schemas.microsoft.com/office/drawing/2014/main" id="{109332B2-5E76-4BFD-95A6-A907AA8BCFA2}"/>
                    </a:ext>
                  </a:extLst>
                </p14:cNvPr>
                <p14:cNvContentPartPr/>
                <p14:nvPr/>
              </p14:nvContentPartPr>
              <p14:xfrm>
                <a:off x="8144673" y="1037562"/>
                <a:ext cx="75960" cy="49680"/>
              </p14:xfrm>
            </p:contentPart>
          </mc:Choice>
          <mc:Fallback>
            <p:pic>
              <p:nvPicPr>
                <p:cNvPr id="107" name="Рукописный ввод 106">
                  <a:extLst>
                    <a:ext uri="{FF2B5EF4-FFF2-40B4-BE49-F238E27FC236}">
                      <a16:creationId xmlns:a16="http://schemas.microsoft.com/office/drawing/2014/main" id="{109332B2-5E76-4BFD-95A6-A907AA8BCFA2}"/>
                    </a:ext>
                  </a:extLst>
                </p:cNvPr>
                <p:cNvPicPr/>
                <p:nvPr/>
              </p:nvPicPr>
              <p:blipFill>
                <a:blip r:embed="rId177"/>
                <a:stretch>
                  <a:fillRect/>
                </a:stretch>
              </p:blipFill>
              <p:spPr>
                <a:xfrm>
                  <a:off x="8135673" y="1028562"/>
                  <a:ext cx="9360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8" name="Рукописный ввод 107">
                  <a:extLst>
                    <a:ext uri="{FF2B5EF4-FFF2-40B4-BE49-F238E27FC236}">
                      <a16:creationId xmlns:a16="http://schemas.microsoft.com/office/drawing/2014/main" id="{3A7079A0-E1FB-43CB-995B-C774D7E1A8D0}"/>
                    </a:ext>
                  </a:extLst>
                </p14:cNvPr>
                <p14:cNvContentPartPr/>
                <p14:nvPr/>
              </p14:nvContentPartPr>
              <p14:xfrm>
                <a:off x="8217393" y="1029642"/>
                <a:ext cx="6840" cy="65520"/>
              </p14:xfrm>
            </p:contentPart>
          </mc:Choice>
          <mc:Fallback>
            <p:pic>
              <p:nvPicPr>
                <p:cNvPr id="108" name="Рукописный ввод 107">
                  <a:extLst>
                    <a:ext uri="{FF2B5EF4-FFF2-40B4-BE49-F238E27FC236}">
                      <a16:creationId xmlns:a16="http://schemas.microsoft.com/office/drawing/2014/main" id="{3A7079A0-E1FB-43CB-995B-C774D7E1A8D0}"/>
                    </a:ext>
                  </a:extLst>
                </p:cNvPr>
                <p:cNvPicPr/>
                <p:nvPr/>
              </p:nvPicPr>
              <p:blipFill>
                <a:blip r:embed="rId179"/>
                <a:stretch>
                  <a:fillRect/>
                </a:stretch>
              </p:blipFill>
              <p:spPr>
                <a:xfrm>
                  <a:off x="8208753" y="1021002"/>
                  <a:ext cx="2448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9" name="Рукописный ввод 108">
                  <a:extLst>
                    <a:ext uri="{FF2B5EF4-FFF2-40B4-BE49-F238E27FC236}">
                      <a16:creationId xmlns:a16="http://schemas.microsoft.com/office/drawing/2014/main" id="{51CE0B6D-3C66-4DDE-853E-A1B9F8E387E9}"/>
                    </a:ext>
                  </a:extLst>
                </p14:cNvPr>
                <p14:cNvContentPartPr/>
                <p14:nvPr/>
              </p14:nvContentPartPr>
              <p14:xfrm>
                <a:off x="8295513" y="960882"/>
                <a:ext cx="42480" cy="135000"/>
              </p14:xfrm>
            </p:contentPart>
          </mc:Choice>
          <mc:Fallback>
            <p:pic>
              <p:nvPicPr>
                <p:cNvPr id="109" name="Рукописный ввод 108">
                  <a:extLst>
                    <a:ext uri="{FF2B5EF4-FFF2-40B4-BE49-F238E27FC236}">
                      <a16:creationId xmlns:a16="http://schemas.microsoft.com/office/drawing/2014/main" id="{51CE0B6D-3C66-4DDE-853E-A1B9F8E387E9}"/>
                    </a:ext>
                  </a:extLst>
                </p:cNvPr>
                <p:cNvPicPr/>
                <p:nvPr/>
              </p:nvPicPr>
              <p:blipFill>
                <a:blip r:embed="rId181"/>
                <a:stretch>
                  <a:fillRect/>
                </a:stretch>
              </p:blipFill>
              <p:spPr>
                <a:xfrm>
                  <a:off x="8286873" y="951882"/>
                  <a:ext cx="6012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0" name="Рукописный ввод 109">
                  <a:extLst>
                    <a:ext uri="{FF2B5EF4-FFF2-40B4-BE49-F238E27FC236}">
                      <a16:creationId xmlns:a16="http://schemas.microsoft.com/office/drawing/2014/main" id="{D011BCE3-3A10-4F55-AF6B-1108CD428F8C}"/>
                    </a:ext>
                  </a:extLst>
                </p14:cNvPr>
                <p14:cNvContentPartPr/>
                <p14:nvPr/>
              </p14:nvContentPartPr>
              <p14:xfrm>
                <a:off x="8255553" y="1037562"/>
                <a:ext cx="84240" cy="7560"/>
              </p14:xfrm>
            </p:contentPart>
          </mc:Choice>
          <mc:Fallback>
            <p:pic>
              <p:nvPicPr>
                <p:cNvPr id="110" name="Рукописный ввод 109">
                  <a:extLst>
                    <a:ext uri="{FF2B5EF4-FFF2-40B4-BE49-F238E27FC236}">
                      <a16:creationId xmlns:a16="http://schemas.microsoft.com/office/drawing/2014/main" id="{D011BCE3-3A10-4F55-AF6B-1108CD428F8C}"/>
                    </a:ext>
                  </a:extLst>
                </p:cNvPr>
                <p:cNvPicPr/>
                <p:nvPr/>
              </p:nvPicPr>
              <p:blipFill>
                <a:blip r:embed="rId183"/>
                <a:stretch>
                  <a:fillRect/>
                </a:stretch>
              </p:blipFill>
              <p:spPr>
                <a:xfrm>
                  <a:off x="8246553" y="1028562"/>
                  <a:ext cx="10188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1" name="Рукописный ввод 110">
                  <a:extLst>
                    <a:ext uri="{FF2B5EF4-FFF2-40B4-BE49-F238E27FC236}">
                      <a16:creationId xmlns:a16="http://schemas.microsoft.com/office/drawing/2014/main" id="{C32103D7-1421-4091-9F3A-C469A6215120}"/>
                    </a:ext>
                  </a:extLst>
                </p14:cNvPr>
                <p14:cNvContentPartPr/>
                <p14:nvPr/>
              </p14:nvContentPartPr>
              <p14:xfrm>
                <a:off x="8356353" y="1034682"/>
                <a:ext cx="88200" cy="56520"/>
              </p14:xfrm>
            </p:contentPart>
          </mc:Choice>
          <mc:Fallback>
            <p:pic>
              <p:nvPicPr>
                <p:cNvPr id="111" name="Рукописный ввод 110">
                  <a:extLst>
                    <a:ext uri="{FF2B5EF4-FFF2-40B4-BE49-F238E27FC236}">
                      <a16:creationId xmlns:a16="http://schemas.microsoft.com/office/drawing/2014/main" id="{C32103D7-1421-4091-9F3A-C469A6215120}"/>
                    </a:ext>
                  </a:extLst>
                </p:cNvPr>
                <p:cNvPicPr/>
                <p:nvPr/>
              </p:nvPicPr>
              <p:blipFill>
                <a:blip r:embed="rId185"/>
                <a:stretch>
                  <a:fillRect/>
                </a:stretch>
              </p:blipFill>
              <p:spPr>
                <a:xfrm>
                  <a:off x="8347713" y="1026042"/>
                  <a:ext cx="10584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2" name="Рукописный ввод 111">
                  <a:extLst>
                    <a:ext uri="{FF2B5EF4-FFF2-40B4-BE49-F238E27FC236}">
                      <a16:creationId xmlns:a16="http://schemas.microsoft.com/office/drawing/2014/main" id="{52F67AD3-7D31-4AFB-A09F-61525ADCC995}"/>
                    </a:ext>
                  </a:extLst>
                </p14:cNvPr>
                <p14:cNvContentPartPr/>
                <p14:nvPr/>
              </p14:nvContentPartPr>
              <p14:xfrm>
                <a:off x="8495673" y="1044402"/>
                <a:ext cx="43920" cy="43560"/>
              </p14:xfrm>
            </p:contentPart>
          </mc:Choice>
          <mc:Fallback>
            <p:pic>
              <p:nvPicPr>
                <p:cNvPr id="112" name="Рукописный ввод 111">
                  <a:extLst>
                    <a:ext uri="{FF2B5EF4-FFF2-40B4-BE49-F238E27FC236}">
                      <a16:creationId xmlns:a16="http://schemas.microsoft.com/office/drawing/2014/main" id="{52F67AD3-7D31-4AFB-A09F-61525ADCC995}"/>
                    </a:ext>
                  </a:extLst>
                </p:cNvPr>
                <p:cNvPicPr/>
                <p:nvPr/>
              </p:nvPicPr>
              <p:blipFill>
                <a:blip r:embed="rId187"/>
                <a:stretch>
                  <a:fillRect/>
                </a:stretch>
              </p:blipFill>
              <p:spPr>
                <a:xfrm>
                  <a:off x="8487033" y="1035762"/>
                  <a:ext cx="6156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3" name="Рукописный ввод 112">
                  <a:extLst>
                    <a:ext uri="{FF2B5EF4-FFF2-40B4-BE49-F238E27FC236}">
                      <a16:creationId xmlns:a16="http://schemas.microsoft.com/office/drawing/2014/main" id="{DF6E4A4C-5533-4FBE-B9FA-4287E69B9674}"/>
                    </a:ext>
                  </a:extLst>
                </p14:cNvPr>
                <p14:cNvContentPartPr/>
                <p14:nvPr/>
              </p14:nvContentPartPr>
              <p14:xfrm>
                <a:off x="8496393" y="1050522"/>
                <a:ext cx="360" cy="360"/>
              </p14:xfrm>
            </p:contentPart>
          </mc:Choice>
          <mc:Fallback>
            <p:pic>
              <p:nvPicPr>
                <p:cNvPr id="113" name="Рукописный ввод 112">
                  <a:extLst>
                    <a:ext uri="{FF2B5EF4-FFF2-40B4-BE49-F238E27FC236}">
                      <a16:creationId xmlns:a16="http://schemas.microsoft.com/office/drawing/2014/main" id="{DF6E4A4C-5533-4FBE-B9FA-4287E69B9674}"/>
                    </a:ext>
                  </a:extLst>
                </p:cNvPr>
                <p:cNvPicPr/>
                <p:nvPr/>
              </p:nvPicPr>
              <p:blipFill>
                <a:blip r:embed="rId99"/>
                <a:stretch>
                  <a:fillRect/>
                </a:stretch>
              </p:blipFill>
              <p:spPr>
                <a:xfrm>
                  <a:off x="8487753" y="104188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17" name="Рукописный ввод 116">
                  <a:extLst>
                    <a:ext uri="{FF2B5EF4-FFF2-40B4-BE49-F238E27FC236}">
                      <a16:creationId xmlns:a16="http://schemas.microsoft.com/office/drawing/2014/main" id="{88ECFF75-6099-4F29-B74E-065B158856BB}"/>
                    </a:ext>
                  </a:extLst>
                </p14:cNvPr>
                <p14:cNvContentPartPr/>
                <p14:nvPr/>
              </p14:nvContentPartPr>
              <p14:xfrm>
                <a:off x="8569473" y="1038282"/>
                <a:ext cx="61560" cy="66240"/>
              </p14:xfrm>
            </p:contentPart>
          </mc:Choice>
          <mc:Fallback>
            <p:pic>
              <p:nvPicPr>
                <p:cNvPr id="117" name="Рукописный ввод 116">
                  <a:extLst>
                    <a:ext uri="{FF2B5EF4-FFF2-40B4-BE49-F238E27FC236}">
                      <a16:creationId xmlns:a16="http://schemas.microsoft.com/office/drawing/2014/main" id="{88ECFF75-6099-4F29-B74E-065B158856BB}"/>
                    </a:ext>
                  </a:extLst>
                </p:cNvPr>
                <p:cNvPicPr/>
                <p:nvPr/>
              </p:nvPicPr>
              <p:blipFill>
                <a:blip r:embed="rId190"/>
                <a:stretch>
                  <a:fillRect/>
                </a:stretch>
              </p:blipFill>
              <p:spPr>
                <a:xfrm>
                  <a:off x="8560833" y="1029282"/>
                  <a:ext cx="79200" cy="83880"/>
                </a:xfrm>
                <a:prstGeom prst="rect">
                  <a:avLst/>
                </a:prstGeom>
              </p:spPr>
            </p:pic>
          </mc:Fallback>
        </mc:AlternateContent>
      </p:grpSp>
    </p:spTree>
    <p:extLst>
      <p:ext uri="{BB962C8B-B14F-4D97-AF65-F5344CB8AC3E}">
        <p14:creationId xmlns:p14="http://schemas.microsoft.com/office/powerpoint/2010/main" val="16874800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12" name="Группа 11">
            <a:extLst>
              <a:ext uri="{FF2B5EF4-FFF2-40B4-BE49-F238E27FC236}">
                <a16:creationId xmlns:a16="http://schemas.microsoft.com/office/drawing/2014/main" id="{98E687DC-EA64-48AF-BBDF-3FD559A2BFE1}"/>
              </a:ext>
            </a:extLst>
          </p:cNvPr>
          <p:cNvGrpSpPr/>
          <p:nvPr/>
        </p:nvGrpSpPr>
        <p:grpSpPr>
          <a:xfrm>
            <a:off x="3287193" y="1283802"/>
            <a:ext cx="4078440" cy="653400"/>
            <a:chOff x="3287193" y="1283802"/>
            <a:chExt cx="4078440" cy="653400"/>
          </a:xfrm>
        </p:grpSpPr>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7D24A4E8-1E62-44D0-BEA7-332ADD2CAFF5}"/>
                    </a:ext>
                  </a:extLst>
                </p14:cNvPr>
                <p14:cNvContentPartPr/>
                <p14:nvPr/>
              </p14:nvContentPartPr>
              <p14:xfrm>
                <a:off x="3287193" y="1406562"/>
                <a:ext cx="20160" cy="530640"/>
              </p14:xfrm>
            </p:contentPart>
          </mc:Choice>
          <mc:Fallback>
            <p:pic>
              <p:nvPicPr>
                <p:cNvPr id="3" name="Рукописный ввод 2">
                  <a:extLst>
                    <a:ext uri="{FF2B5EF4-FFF2-40B4-BE49-F238E27FC236}">
                      <a16:creationId xmlns:a16="http://schemas.microsoft.com/office/drawing/2014/main" id="{7D24A4E8-1E62-44D0-BEA7-332ADD2CAFF5}"/>
                    </a:ext>
                  </a:extLst>
                </p:cNvPr>
                <p:cNvPicPr/>
                <p:nvPr/>
              </p:nvPicPr>
              <p:blipFill>
                <a:blip r:embed="rId5"/>
                <a:stretch>
                  <a:fillRect/>
                </a:stretch>
              </p:blipFill>
              <p:spPr>
                <a:xfrm>
                  <a:off x="3278193" y="1397562"/>
                  <a:ext cx="3780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Рукописный ввод 3">
                  <a:extLst>
                    <a:ext uri="{FF2B5EF4-FFF2-40B4-BE49-F238E27FC236}">
                      <a16:creationId xmlns:a16="http://schemas.microsoft.com/office/drawing/2014/main" id="{32DC1C33-67FA-4D59-AA77-794347B0CD7C}"/>
                    </a:ext>
                  </a:extLst>
                </p14:cNvPr>
                <p14:cNvContentPartPr/>
                <p14:nvPr/>
              </p14:nvContentPartPr>
              <p14:xfrm>
                <a:off x="3300513" y="1357602"/>
                <a:ext cx="616680" cy="32040"/>
              </p14:xfrm>
            </p:contentPart>
          </mc:Choice>
          <mc:Fallback>
            <p:pic>
              <p:nvPicPr>
                <p:cNvPr id="4" name="Рукописный ввод 3">
                  <a:extLst>
                    <a:ext uri="{FF2B5EF4-FFF2-40B4-BE49-F238E27FC236}">
                      <a16:creationId xmlns:a16="http://schemas.microsoft.com/office/drawing/2014/main" id="{32DC1C33-67FA-4D59-AA77-794347B0CD7C}"/>
                    </a:ext>
                  </a:extLst>
                </p:cNvPr>
                <p:cNvPicPr/>
                <p:nvPr/>
              </p:nvPicPr>
              <p:blipFill>
                <a:blip r:embed="rId7"/>
                <a:stretch>
                  <a:fillRect/>
                </a:stretch>
              </p:blipFill>
              <p:spPr>
                <a:xfrm>
                  <a:off x="3291508" y="1348602"/>
                  <a:ext cx="63433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Рукописный ввод 4">
                  <a:extLst>
                    <a:ext uri="{FF2B5EF4-FFF2-40B4-BE49-F238E27FC236}">
                      <a16:creationId xmlns:a16="http://schemas.microsoft.com/office/drawing/2014/main" id="{861C8AE2-2EB5-4AD9-82CB-EF56575BBF4D}"/>
                    </a:ext>
                  </a:extLst>
                </p14:cNvPr>
                <p14:cNvContentPartPr/>
                <p14:nvPr/>
              </p14:nvContentPartPr>
              <p14:xfrm>
                <a:off x="4053273" y="1343562"/>
                <a:ext cx="477720" cy="3240"/>
              </p14:xfrm>
            </p:contentPart>
          </mc:Choice>
          <mc:Fallback>
            <p:pic>
              <p:nvPicPr>
                <p:cNvPr id="5" name="Рукописный ввод 4">
                  <a:extLst>
                    <a:ext uri="{FF2B5EF4-FFF2-40B4-BE49-F238E27FC236}">
                      <a16:creationId xmlns:a16="http://schemas.microsoft.com/office/drawing/2014/main" id="{861C8AE2-2EB5-4AD9-82CB-EF56575BBF4D}"/>
                    </a:ext>
                  </a:extLst>
                </p:cNvPr>
                <p:cNvPicPr/>
                <p:nvPr/>
              </p:nvPicPr>
              <p:blipFill>
                <a:blip r:embed="rId9"/>
                <a:stretch>
                  <a:fillRect/>
                </a:stretch>
              </p:blipFill>
              <p:spPr>
                <a:xfrm>
                  <a:off x="4044273" y="1334562"/>
                  <a:ext cx="4953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Рукописный ввод 6">
                  <a:extLst>
                    <a:ext uri="{FF2B5EF4-FFF2-40B4-BE49-F238E27FC236}">
                      <a16:creationId xmlns:a16="http://schemas.microsoft.com/office/drawing/2014/main" id="{02D7E50E-C034-4A21-9C1D-1CDE20DE9DFE}"/>
                    </a:ext>
                  </a:extLst>
                </p14:cNvPr>
                <p14:cNvContentPartPr/>
                <p14:nvPr/>
              </p14:nvContentPartPr>
              <p14:xfrm>
                <a:off x="4783713" y="1339242"/>
                <a:ext cx="472680" cy="18360"/>
              </p14:xfrm>
            </p:contentPart>
          </mc:Choice>
          <mc:Fallback>
            <p:pic>
              <p:nvPicPr>
                <p:cNvPr id="7" name="Рукописный ввод 6">
                  <a:extLst>
                    <a:ext uri="{FF2B5EF4-FFF2-40B4-BE49-F238E27FC236}">
                      <a16:creationId xmlns:a16="http://schemas.microsoft.com/office/drawing/2014/main" id="{02D7E50E-C034-4A21-9C1D-1CDE20DE9DFE}"/>
                    </a:ext>
                  </a:extLst>
                </p:cNvPr>
                <p:cNvPicPr/>
                <p:nvPr/>
              </p:nvPicPr>
              <p:blipFill>
                <a:blip r:embed="rId11"/>
                <a:stretch>
                  <a:fillRect/>
                </a:stretch>
              </p:blipFill>
              <p:spPr>
                <a:xfrm>
                  <a:off x="4774713" y="1330242"/>
                  <a:ext cx="49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B392F753-B868-4772-B36B-D5DFB3F90EF7}"/>
                    </a:ext>
                  </a:extLst>
                </p14:cNvPr>
                <p14:cNvContentPartPr/>
                <p14:nvPr/>
              </p14:nvContentPartPr>
              <p14:xfrm>
                <a:off x="5585073" y="1317282"/>
                <a:ext cx="493560" cy="9000"/>
              </p14:xfrm>
            </p:contentPart>
          </mc:Choice>
          <mc:Fallback>
            <p:pic>
              <p:nvPicPr>
                <p:cNvPr id="8" name="Рукописный ввод 7">
                  <a:extLst>
                    <a:ext uri="{FF2B5EF4-FFF2-40B4-BE49-F238E27FC236}">
                      <a16:creationId xmlns:a16="http://schemas.microsoft.com/office/drawing/2014/main" id="{B392F753-B868-4772-B36B-D5DFB3F90EF7}"/>
                    </a:ext>
                  </a:extLst>
                </p:cNvPr>
                <p:cNvPicPr/>
                <p:nvPr/>
              </p:nvPicPr>
              <p:blipFill>
                <a:blip r:embed="rId13"/>
                <a:stretch>
                  <a:fillRect/>
                </a:stretch>
              </p:blipFill>
              <p:spPr>
                <a:xfrm>
                  <a:off x="5576073" y="1308282"/>
                  <a:ext cx="5112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Рукописный ввод 8">
                  <a:extLst>
                    <a:ext uri="{FF2B5EF4-FFF2-40B4-BE49-F238E27FC236}">
                      <a16:creationId xmlns:a16="http://schemas.microsoft.com/office/drawing/2014/main" id="{38829296-DE25-4ED3-997A-F691C10F24FA}"/>
                    </a:ext>
                  </a:extLst>
                </p14:cNvPr>
                <p14:cNvContentPartPr/>
                <p14:nvPr/>
              </p14:nvContentPartPr>
              <p14:xfrm>
                <a:off x="6350793" y="1293522"/>
                <a:ext cx="437400" cy="11520"/>
              </p14:xfrm>
            </p:contentPart>
          </mc:Choice>
          <mc:Fallback>
            <p:pic>
              <p:nvPicPr>
                <p:cNvPr id="9" name="Рукописный ввод 8">
                  <a:extLst>
                    <a:ext uri="{FF2B5EF4-FFF2-40B4-BE49-F238E27FC236}">
                      <a16:creationId xmlns:a16="http://schemas.microsoft.com/office/drawing/2014/main" id="{38829296-DE25-4ED3-997A-F691C10F24FA}"/>
                    </a:ext>
                  </a:extLst>
                </p:cNvPr>
                <p:cNvPicPr/>
                <p:nvPr/>
              </p:nvPicPr>
              <p:blipFill>
                <a:blip r:embed="rId15"/>
                <a:stretch>
                  <a:fillRect/>
                </a:stretch>
              </p:blipFill>
              <p:spPr>
                <a:xfrm>
                  <a:off x="6341793" y="1284522"/>
                  <a:ext cx="45504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Рукописный ввод 9">
                  <a:extLst>
                    <a:ext uri="{FF2B5EF4-FFF2-40B4-BE49-F238E27FC236}">
                      <a16:creationId xmlns:a16="http://schemas.microsoft.com/office/drawing/2014/main" id="{5C0F499E-612F-4132-B0E6-A382683887CE}"/>
                    </a:ext>
                  </a:extLst>
                </p14:cNvPr>
                <p14:cNvContentPartPr/>
                <p14:nvPr/>
              </p14:nvContentPartPr>
              <p14:xfrm>
                <a:off x="7037673" y="1283802"/>
                <a:ext cx="320760" cy="14400"/>
              </p14:xfrm>
            </p:contentPart>
          </mc:Choice>
          <mc:Fallback>
            <p:pic>
              <p:nvPicPr>
                <p:cNvPr id="10" name="Рукописный ввод 9">
                  <a:extLst>
                    <a:ext uri="{FF2B5EF4-FFF2-40B4-BE49-F238E27FC236}">
                      <a16:creationId xmlns:a16="http://schemas.microsoft.com/office/drawing/2014/main" id="{5C0F499E-612F-4132-B0E6-A382683887CE}"/>
                    </a:ext>
                  </a:extLst>
                </p:cNvPr>
                <p:cNvPicPr/>
                <p:nvPr/>
              </p:nvPicPr>
              <p:blipFill>
                <a:blip r:embed="rId17"/>
                <a:stretch>
                  <a:fillRect/>
                </a:stretch>
              </p:blipFill>
              <p:spPr>
                <a:xfrm>
                  <a:off x="7028663" y="1274802"/>
                  <a:ext cx="3384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Рукописный ввод 10">
                  <a:extLst>
                    <a:ext uri="{FF2B5EF4-FFF2-40B4-BE49-F238E27FC236}">
                      <a16:creationId xmlns:a16="http://schemas.microsoft.com/office/drawing/2014/main" id="{26ADC372-BF39-4833-8E2D-E1E269702066}"/>
                    </a:ext>
                  </a:extLst>
                </p14:cNvPr>
                <p14:cNvContentPartPr/>
                <p14:nvPr/>
              </p14:nvContentPartPr>
              <p14:xfrm>
                <a:off x="7284993" y="1298562"/>
                <a:ext cx="80640" cy="330840"/>
              </p14:xfrm>
            </p:contentPart>
          </mc:Choice>
          <mc:Fallback>
            <p:pic>
              <p:nvPicPr>
                <p:cNvPr id="11" name="Рукописный ввод 10">
                  <a:extLst>
                    <a:ext uri="{FF2B5EF4-FFF2-40B4-BE49-F238E27FC236}">
                      <a16:creationId xmlns:a16="http://schemas.microsoft.com/office/drawing/2014/main" id="{26ADC372-BF39-4833-8E2D-E1E269702066}"/>
                    </a:ext>
                  </a:extLst>
                </p:cNvPr>
                <p:cNvPicPr/>
                <p:nvPr/>
              </p:nvPicPr>
              <p:blipFill>
                <a:blip r:embed="rId19"/>
                <a:stretch>
                  <a:fillRect/>
                </a:stretch>
              </p:blipFill>
              <p:spPr>
                <a:xfrm>
                  <a:off x="7276033" y="1289552"/>
                  <a:ext cx="98202" cy="348499"/>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5" name="Рукописный ввод 14">
                <a:extLst>
                  <a:ext uri="{FF2B5EF4-FFF2-40B4-BE49-F238E27FC236}">
                    <a16:creationId xmlns:a16="http://schemas.microsoft.com/office/drawing/2014/main" id="{F769419B-63E8-4A93-974A-FCF607BE29F7}"/>
                  </a:ext>
                </a:extLst>
              </p14:cNvPr>
              <p14:cNvContentPartPr/>
              <p14:nvPr/>
            </p14:nvContentPartPr>
            <p14:xfrm>
              <a:off x="7298313" y="1744602"/>
              <a:ext cx="22320" cy="231480"/>
            </p14:xfrm>
          </p:contentPart>
        </mc:Choice>
        <mc:Fallback>
          <p:pic>
            <p:nvPicPr>
              <p:cNvPr id="15" name="Рукописный ввод 14">
                <a:extLst>
                  <a:ext uri="{FF2B5EF4-FFF2-40B4-BE49-F238E27FC236}">
                    <a16:creationId xmlns:a16="http://schemas.microsoft.com/office/drawing/2014/main" id="{F769419B-63E8-4A93-974A-FCF607BE29F7}"/>
                  </a:ext>
                </a:extLst>
              </p:cNvPr>
              <p:cNvPicPr/>
              <p:nvPr/>
            </p:nvPicPr>
            <p:blipFill>
              <a:blip r:embed="rId21"/>
              <a:stretch>
                <a:fillRect/>
              </a:stretch>
            </p:blipFill>
            <p:spPr>
              <a:xfrm>
                <a:off x="7289165" y="1735602"/>
                <a:ext cx="40249"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Рукописный ввод 15">
                <a:extLst>
                  <a:ext uri="{FF2B5EF4-FFF2-40B4-BE49-F238E27FC236}">
                    <a16:creationId xmlns:a16="http://schemas.microsoft.com/office/drawing/2014/main" id="{42EBEF6D-3935-4431-908E-95C47A400C5B}"/>
                  </a:ext>
                </a:extLst>
              </p14:cNvPr>
              <p14:cNvContentPartPr/>
              <p14:nvPr/>
            </p14:nvContentPartPr>
            <p14:xfrm>
              <a:off x="7292193" y="2138082"/>
              <a:ext cx="30960" cy="254520"/>
            </p14:xfrm>
          </p:contentPart>
        </mc:Choice>
        <mc:Fallback>
          <p:pic>
            <p:nvPicPr>
              <p:cNvPr id="16" name="Рукописный ввод 15">
                <a:extLst>
                  <a:ext uri="{FF2B5EF4-FFF2-40B4-BE49-F238E27FC236}">
                    <a16:creationId xmlns:a16="http://schemas.microsoft.com/office/drawing/2014/main" id="{42EBEF6D-3935-4431-908E-95C47A400C5B}"/>
                  </a:ext>
                </a:extLst>
              </p:cNvPr>
              <p:cNvPicPr/>
              <p:nvPr/>
            </p:nvPicPr>
            <p:blipFill>
              <a:blip r:embed="rId23"/>
              <a:stretch>
                <a:fillRect/>
              </a:stretch>
            </p:blipFill>
            <p:spPr>
              <a:xfrm>
                <a:off x="7283087" y="2129095"/>
                <a:ext cx="48808" cy="272135"/>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Рукописный ввод 16">
                <a:extLst>
                  <a:ext uri="{FF2B5EF4-FFF2-40B4-BE49-F238E27FC236}">
                    <a16:creationId xmlns:a16="http://schemas.microsoft.com/office/drawing/2014/main" id="{D9900ADC-9AD7-4D23-AE1B-A0615E586640}"/>
                  </a:ext>
                </a:extLst>
              </p14:cNvPr>
              <p14:cNvContentPartPr/>
              <p14:nvPr/>
            </p14:nvContentPartPr>
            <p14:xfrm>
              <a:off x="7276353" y="2526162"/>
              <a:ext cx="10440" cy="272520"/>
            </p14:xfrm>
          </p:contentPart>
        </mc:Choice>
        <mc:Fallback>
          <p:pic>
            <p:nvPicPr>
              <p:cNvPr id="17" name="Рукописный ввод 16">
                <a:extLst>
                  <a:ext uri="{FF2B5EF4-FFF2-40B4-BE49-F238E27FC236}">
                    <a16:creationId xmlns:a16="http://schemas.microsoft.com/office/drawing/2014/main" id="{D9900ADC-9AD7-4D23-AE1B-A0615E586640}"/>
                  </a:ext>
                </a:extLst>
              </p:cNvPr>
              <p:cNvPicPr/>
              <p:nvPr/>
            </p:nvPicPr>
            <p:blipFill>
              <a:blip r:embed="rId25"/>
              <a:stretch>
                <a:fillRect/>
              </a:stretch>
            </p:blipFill>
            <p:spPr>
              <a:xfrm>
                <a:off x="7267353" y="2517162"/>
                <a:ext cx="280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Рукописный ввод 17">
                <a:extLst>
                  <a:ext uri="{FF2B5EF4-FFF2-40B4-BE49-F238E27FC236}">
                    <a16:creationId xmlns:a16="http://schemas.microsoft.com/office/drawing/2014/main" id="{3AF81D61-4718-43EF-8DFA-5F4EAFAFF35F}"/>
                  </a:ext>
                </a:extLst>
              </p14:cNvPr>
              <p14:cNvContentPartPr/>
              <p14:nvPr/>
            </p14:nvContentPartPr>
            <p14:xfrm>
              <a:off x="7249713" y="2936202"/>
              <a:ext cx="28440" cy="226800"/>
            </p14:xfrm>
          </p:contentPart>
        </mc:Choice>
        <mc:Fallback>
          <p:pic>
            <p:nvPicPr>
              <p:cNvPr id="18" name="Рукописный ввод 17">
                <a:extLst>
                  <a:ext uri="{FF2B5EF4-FFF2-40B4-BE49-F238E27FC236}">
                    <a16:creationId xmlns:a16="http://schemas.microsoft.com/office/drawing/2014/main" id="{3AF81D61-4718-43EF-8DFA-5F4EAFAFF35F}"/>
                  </a:ext>
                </a:extLst>
              </p:cNvPr>
              <p:cNvPicPr/>
              <p:nvPr/>
            </p:nvPicPr>
            <p:blipFill>
              <a:blip r:embed="rId27"/>
              <a:stretch>
                <a:fillRect/>
              </a:stretch>
            </p:blipFill>
            <p:spPr>
              <a:xfrm>
                <a:off x="7240713" y="2927202"/>
                <a:ext cx="460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Рукописный ввод 18">
                <a:extLst>
                  <a:ext uri="{FF2B5EF4-FFF2-40B4-BE49-F238E27FC236}">
                    <a16:creationId xmlns:a16="http://schemas.microsoft.com/office/drawing/2014/main" id="{5217EE21-B550-45B6-A7D2-656510A428F4}"/>
                  </a:ext>
                </a:extLst>
              </p14:cNvPr>
              <p14:cNvContentPartPr/>
              <p14:nvPr/>
            </p14:nvContentPartPr>
            <p14:xfrm>
              <a:off x="3301233" y="2060322"/>
              <a:ext cx="21600" cy="303120"/>
            </p14:xfrm>
          </p:contentPart>
        </mc:Choice>
        <mc:Fallback>
          <p:pic>
            <p:nvPicPr>
              <p:cNvPr id="19" name="Рукописный ввод 18">
                <a:extLst>
                  <a:ext uri="{FF2B5EF4-FFF2-40B4-BE49-F238E27FC236}">
                    <a16:creationId xmlns:a16="http://schemas.microsoft.com/office/drawing/2014/main" id="{5217EE21-B550-45B6-A7D2-656510A428F4}"/>
                  </a:ext>
                </a:extLst>
              </p:cNvPr>
              <p:cNvPicPr/>
              <p:nvPr/>
            </p:nvPicPr>
            <p:blipFill>
              <a:blip r:embed="rId29"/>
              <a:stretch>
                <a:fillRect/>
              </a:stretch>
            </p:blipFill>
            <p:spPr>
              <a:xfrm>
                <a:off x="3292233" y="2051322"/>
                <a:ext cx="3924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Рукописный ввод 19">
                <a:extLst>
                  <a:ext uri="{FF2B5EF4-FFF2-40B4-BE49-F238E27FC236}">
                    <a16:creationId xmlns:a16="http://schemas.microsoft.com/office/drawing/2014/main" id="{16A68DC5-DA88-4C53-99EF-791984A7AFDB}"/>
                  </a:ext>
                </a:extLst>
              </p14:cNvPr>
              <p14:cNvContentPartPr/>
              <p14:nvPr/>
            </p14:nvContentPartPr>
            <p14:xfrm>
              <a:off x="3345513" y="2514282"/>
              <a:ext cx="4320" cy="275040"/>
            </p14:xfrm>
          </p:contentPart>
        </mc:Choice>
        <mc:Fallback>
          <p:pic>
            <p:nvPicPr>
              <p:cNvPr id="20" name="Рукописный ввод 19">
                <a:extLst>
                  <a:ext uri="{FF2B5EF4-FFF2-40B4-BE49-F238E27FC236}">
                    <a16:creationId xmlns:a16="http://schemas.microsoft.com/office/drawing/2014/main" id="{16A68DC5-DA88-4C53-99EF-791984A7AFDB}"/>
                  </a:ext>
                </a:extLst>
              </p:cNvPr>
              <p:cNvPicPr/>
              <p:nvPr/>
            </p:nvPicPr>
            <p:blipFill>
              <a:blip r:embed="rId31"/>
              <a:stretch>
                <a:fillRect/>
              </a:stretch>
            </p:blipFill>
            <p:spPr>
              <a:xfrm>
                <a:off x="3336513" y="2505282"/>
                <a:ext cx="21960" cy="292680"/>
              </a:xfrm>
              <a:prstGeom prst="rect">
                <a:avLst/>
              </a:prstGeom>
            </p:spPr>
          </p:pic>
        </mc:Fallback>
      </mc:AlternateContent>
      <p:grpSp>
        <p:nvGrpSpPr>
          <p:cNvPr id="31" name="Группа 30">
            <a:extLst>
              <a:ext uri="{FF2B5EF4-FFF2-40B4-BE49-F238E27FC236}">
                <a16:creationId xmlns:a16="http://schemas.microsoft.com/office/drawing/2014/main" id="{3CF85B67-DD1C-45E3-86D7-4A2008A22ABD}"/>
              </a:ext>
            </a:extLst>
          </p:cNvPr>
          <p:cNvGrpSpPr/>
          <p:nvPr/>
        </p:nvGrpSpPr>
        <p:grpSpPr>
          <a:xfrm>
            <a:off x="3369993" y="2927202"/>
            <a:ext cx="1488240" cy="227880"/>
            <a:chOff x="3369993" y="2927202"/>
            <a:chExt cx="1488240" cy="227880"/>
          </a:xfrm>
        </p:grpSpPr>
        <mc:AlternateContent xmlns:mc="http://schemas.openxmlformats.org/markup-compatibility/2006">
          <mc:Choice xmlns:p14="http://schemas.microsoft.com/office/powerpoint/2010/main" Requires="p14">
            <p:contentPart p14:bwMode="auto" r:id="rId32">
              <p14:nvContentPartPr>
                <p14:cNvPr id="21" name="Рукописный ввод 20">
                  <a:extLst>
                    <a:ext uri="{FF2B5EF4-FFF2-40B4-BE49-F238E27FC236}">
                      <a16:creationId xmlns:a16="http://schemas.microsoft.com/office/drawing/2014/main" id="{2F7CE618-03F9-4207-80F6-3CB2DCC2CBB7}"/>
                    </a:ext>
                  </a:extLst>
                </p14:cNvPr>
                <p14:cNvContentPartPr/>
                <p14:nvPr/>
              </p14:nvContentPartPr>
              <p14:xfrm>
                <a:off x="3380793" y="2927202"/>
                <a:ext cx="3960" cy="191880"/>
              </p14:xfrm>
            </p:contentPart>
          </mc:Choice>
          <mc:Fallback>
            <p:pic>
              <p:nvPicPr>
                <p:cNvPr id="21" name="Рукописный ввод 20">
                  <a:extLst>
                    <a:ext uri="{FF2B5EF4-FFF2-40B4-BE49-F238E27FC236}">
                      <a16:creationId xmlns:a16="http://schemas.microsoft.com/office/drawing/2014/main" id="{2F7CE618-03F9-4207-80F6-3CB2DCC2CBB7}"/>
                    </a:ext>
                  </a:extLst>
                </p:cNvPr>
                <p:cNvPicPr/>
                <p:nvPr/>
              </p:nvPicPr>
              <p:blipFill>
                <a:blip r:embed="rId33"/>
                <a:stretch>
                  <a:fillRect/>
                </a:stretch>
              </p:blipFill>
              <p:spPr>
                <a:xfrm>
                  <a:off x="3371793" y="2918202"/>
                  <a:ext cx="216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Рукописный ввод 22">
                  <a:extLst>
                    <a:ext uri="{FF2B5EF4-FFF2-40B4-BE49-F238E27FC236}">
                      <a16:creationId xmlns:a16="http://schemas.microsoft.com/office/drawing/2014/main" id="{9B13D9DA-FA1A-4949-9968-25F949669F04}"/>
                    </a:ext>
                  </a:extLst>
                </p14:cNvPr>
                <p14:cNvContentPartPr/>
                <p14:nvPr/>
              </p14:nvContentPartPr>
              <p14:xfrm>
                <a:off x="3369993" y="3131682"/>
                <a:ext cx="298800" cy="23400"/>
              </p14:xfrm>
            </p:contentPart>
          </mc:Choice>
          <mc:Fallback>
            <p:pic>
              <p:nvPicPr>
                <p:cNvPr id="23" name="Рукописный ввод 22">
                  <a:extLst>
                    <a:ext uri="{FF2B5EF4-FFF2-40B4-BE49-F238E27FC236}">
                      <a16:creationId xmlns:a16="http://schemas.microsoft.com/office/drawing/2014/main" id="{9B13D9DA-FA1A-4949-9968-25F949669F04}"/>
                    </a:ext>
                  </a:extLst>
                </p:cNvPr>
                <p:cNvPicPr/>
                <p:nvPr/>
              </p:nvPicPr>
              <p:blipFill>
                <a:blip r:embed="rId35"/>
                <a:stretch>
                  <a:fillRect/>
                </a:stretch>
              </p:blipFill>
              <p:spPr>
                <a:xfrm>
                  <a:off x="3360982" y="3122682"/>
                  <a:ext cx="316461"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Рукописный ввод 23">
                  <a:extLst>
                    <a:ext uri="{FF2B5EF4-FFF2-40B4-BE49-F238E27FC236}">
                      <a16:creationId xmlns:a16="http://schemas.microsoft.com/office/drawing/2014/main" id="{24AF51DA-CDE3-4604-9FCA-7A1C038F42C5}"/>
                    </a:ext>
                  </a:extLst>
                </p14:cNvPr>
                <p14:cNvContentPartPr/>
                <p14:nvPr/>
              </p14:nvContentPartPr>
              <p14:xfrm>
                <a:off x="3959313" y="3148962"/>
                <a:ext cx="319320" cy="1080"/>
              </p14:xfrm>
            </p:contentPart>
          </mc:Choice>
          <mc:Fallback>
            <p:pic>
              <p:nvPicPr>
                <p:cNvPr id="24" name="Рукописный ввод 23">
                  <a:extLst>
                    <a:ext uri="{FF2B5EF4-FFF2-40B4-BE49-F238E27FC236}">
                      <a16:creationId xmlns:a16="http://schemas.microsoft.com/office/drawing/2014/main" id="{24AF51DA-CDE3-4604-9FCA-7A1C038F42C5}"/>
                    </a:ext>
                  </a:extLst>
                </p:cNvPr>
                <p:cNvPicPr/>
                <p:nvPr/>
              </p:nvPicPr>
              <p:blipFill>
                <a:blip r:embed="rId37"/>
                <a:stretch>
                  <a:fillRect/>
                </a:stretch>
              </p:blipFill>
              <p:spPr>
                <a:xfrm>
                  <a:off x="3950313" y="3135462"/>
                  <a:ext cx="336960" cy="275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Рукописный ввод 24">
                  <a:extLst>
                    <a:ext uri="{FF2B5EF4-FFF2-40B4-BE49-F238E27FC236}">
                      <a16:creationId xmlns:a16="http://schemas.microsoft.com/office/drawing/2014/main" id="{AAA99441-A52D-43E2-A153-B15A11E2F5E2}"/>
                    </a:ext>
                  </a:extLst>
                </p14:cNvPr>
                <p14:cNvContentPartPr/>
                <p14:nvPr/>
              </p14:nvContentPartPr>
              <p14:xfrm>
                <a:off x="4558353" y="3139602"/>
                <a:ext cx="299880" cy="5760"/>
              </p14:xfrm>
            </p:contentPart>
          </mc:Choice>
          <mc:Fallback>
            <p:pic>
              <p:nvPicPr>
                <p:cNvPr id="25" name="Рукописный ввод 24">
                  <a:extLst>
                    <a:ext uri="{FF2B5EF4-FFF2-40B4-BE49-F238E27FC236}">
                      <a16:creationId xmlns:a16="http://schemas.microsoft.com/office/drawing/2014/main" id="{AAA99441-A52D-43E2-A153-B15A11E2F5E2}"/>
                    </a:ext>
                  </a:extLst>
                </p:cNvPr>
                <p:cNvPicPr/>
                <p:nvPr/>
              </p:nvPicPr>
              <p:blipFill>
                <a:blip r:embed="rId39"/>
                <a:stretch>
                  <a:fillRect/>
                </a:stretch>
              </p:blipFill>
              <p:spPr>
                <a:xfrm>
                  <a:off x="4549353" y="3130602"/>
                  <a:ext cx="317520" cy="23400"/>
                </a:xfrm>
                <a:prstGeom prst="rect">
                  <a:avLst/>
                </a:prstGeom>
              </p:spPr>
            </p:pic>
          </mc:Fallback>
        </mc:AlternateContent>
      </p:grpSp>
      <p:grpSp>
        <p:nvGrpSpPr>
          <p:cNvPr id="30" name="Группа 29">
            <a:extLst>
              <a:ext uri="{FF2B5EF4-FFF2-40B4-BE49-F238E27FC236}">
                <a16:creationId xmlns:a16="http://schemas.microsoft.com/office/drawing/2014/main" id="{BA89C6B5-EA6E-42AD-B6F1-744C1F466772}"/>
              </a:ext>
            </a:extLst>
          </p:cNvPr>
          <p:cNvGrpSpPr/>
          <p:nvPr/>
        </p:nvGrpSpPr>
        <p:grpSpPr>
          <a:xfrm>
            <a:off x="5177193" y="3142122"/>
            <a:ext cx="2127240" cy="62640"/>
            <a:chOff x="5177193" y="3142122"/>
            <a:chExt cx="2127240" cy="62640"/>
          </a:xfrm>
        </p:grpSpPr>
        <mc:AlternateContent xmlns:mc="http://schemas.openxmlformats.org/markup-compatibility/2006">
          <mc:Choice xmlns:p14="http://schemas.microsoft.com/office/powerpoint/2010/main" Requires="p14">
            <p:contentPart p14:bwMode="auto" r:id="rId40">
              <p14:nvContentPartPr>
                <p14:cNvPr id="26" name="Рукописный ввод 25">
                  <a:extLst>
                    <a:ext uri="{FF2B5EF4-FFF2-40B4-BE49-F238E27FC236}">
                      <a16:creationId xmlns:a16="http://schemas.microsoft.com/office/drawing/2014/main" id="{7E17CFAF-83EA-487F-BD1F-816750E2337B}"/>
                    </a:ext>
                  </a:extLst>
                </p14:cNvPr>
                <p14:cNvContentPartPr/>
                <p14:nvPr/>
              </p14:nvContentPartPr>
              <p14:xfrm>
                <a:off x="5177193" y="3142122"/>
                <a:ext cx="382680" cy="18360"/>
              </p14:xfrm>
            </p:contentPart>
          </mc:Choice>
          <mc:Fallback>
            <p:pic>
              <p:nvPicPr>
                <p:cNvPr id="26" name="Рукописный ввод 25">
                  <a:extLst>
                    <a:ext uri="{FF2B5EF4-FFF2-40B4-BE49-F238E27FC236}">
                      <a16:creationId xmlns:a16="http://schemas.microsoft.com/office/drawing/2014/main" id="{7E17CFAF-83EA-487F-BD1F-816750E2337B}"/>
                    </a:ext>
                  </a:extLst>
                </p:cNvPr>
                <p:cNvPicPr/>
                <p:nvPr/>
              </p:nvPicPr>
              <p:blipFill>
                <a:blip r:embed="rId41"/>
                <a:stretch>
                  <a:fillRect/>
                </a:stretch>
              </p:blipFill>
              <p:spPr>
                <a:xfrm>
                  <a:off x="5168193" y="3133122"/>
                  <a:ext cx="40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Рукописный ввод 26">
                  <a:extLst>
                    <a:ext uri="{FF2B5EF4-FFF2-40B4-BE49-F238E27FC236}">
                      <a16:creationId xmlns:a16="http://schemas.microsoft.com/office/drawing/2014/main" id="{FEA57B62-FEB9-44E6-89BA-A431728622B2}"/>
                    </a:ext>
                  </a:extLst>
                </p14:cNvPr>
                <p14:cNvContentPartPr/>
                <p14:nvPr/>
              </p14:nvContentPartPr>
              <p14:xfrm>
                <a:off x="5862633" y="3143202"/>
                <a:ext cx="331560" cy="6840"/>
              </p14:xfrm>
            </p:contentPart>
          </mc:Choice>
          <mc:Fallback>
            <p:pic>
              <p:nvPicPr>
                <p:cNvPr id="27" name="Рукописный ввод 26">
                  <a:extLst>
                    <a:ext uri="{FF2B5EF4-FFF2-40B4-BE49-F238E27FC236}">
                      <a16:creationId xmlns:a16="http://schemas.microsoft.com/office/drawing/2014/main" id="{FEA57B62-FEB9-44E6-89BA-A431728622B2}"/>
                    </a:ext>
                  </a:extLst>
                </p:cNvPr>
                <p:cNvPicPr/>
                <p:nvPr/>
              </p:nvPicPr>
              <p:blipFill>
                <a:blip r:embed="rId43"/>
                <a:stretch>
                  <a:fillRect/>
                </a:stretch>
              </p:blipFill>
              <p:spPr>
                <a:xfrm>
                  <a:off x="5853633" y="3134202"/>
                  <a:ext cx="3492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Рукописный ввод 27">
                  <a:extLst>
                    <a:ext uri="{FF2B5EF4-FFF2-40B4-BE49-F238E27FC236}">
                      <a16:creationId xmlns:a16="http://schemas.microsoft.com/office/drawing/2014/main" id="{CC5E92C9-6990-4423-AF66-961D23888F14}"/>
                    </a:ext>
                  </a:extLst>
                </p14:cNvPr>
                <p14:cNvContentPartPr/>
                <p14:nvPr/>
              </p14:nvContentPartPr>
              <p14:xfrm>
                <a:off x="6423873" y="3174162"/>
                <a:ext cx="267120" cy="360"/>
              </p14:xfrm>
            </p:contentPart>
          </mc:Choice>
          <mc:Fallback>
            <p:pic>
              <p:nvPicPr>
                <p:cNvPr id="28" name="Рукописный ввод 27">
                  <a:extLst>
                    <a:ext uri="{FF2B5EF4-FFF2-40B4-BE49-F238E27FC236}">
                      <a16:creationId xmlns:a16="http://schemas.microsoft.com/office/drawing/2014/main" id="{CC5E92C9-6990-4423-AF66-961D23888F14}"/>
                    </a:ext>
                  </a:extLst>
                </p:cNvPr>
                <p:cNvPicPr/>
                <p:nvPr/>
              </p:nvPicPr>
              <p:blipFill>
                <a:blip r:embed="rId45"/>
                <a:stretch>
                  <a:fillRect/>
                </a:stretch>
              </p:blipFill>
              <p:spPr>
                <a:xfrm>
                  <a:off x="6414873" y="3165162"/>
                  <a:ext cx="284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Рукописный ввод 28">
                  <a:extLst>
                    <a:ext uri="{FF2B5EF4-FFF2-40B4-BE49-F238E27FC236}">
                      <a16:creationId xmlns:a16="http://schemas.microsoft.com/office/drawing/2014/main" id="{30522625-2E0B-4078-9226-5BC6A08D07B3}"/>
                    </a:ext>
                  </a:extLst>
                </p14:cNvPr>
                <p14:cNvContentPartPr/>
                <p14:nvPr/>
              </p14:nvContentPartPr>
              <p14:xfrm>
                <a:off x="6942633" y="3192522"/>
                <a:ext cx="361800" cy="12240"/>
              </p14:xfrm>
            </p:contentPart>
          </mc:Choice>
          <mc:Fallback>
            <p:pic>
              <p:nvPicPr>
                <p:cNvPr id="29" name="Рукописный ввод 28">
                  <a:extLst>
                    <a:ext uri="{FF2B5EF4-FFF2-40B4-BE49-F238E27FC236}">
                      <a16:creationId xmlns:a16="http://schemas.microsoft.com/office/drawing/2014/main" id="{30522625-2E0B-4078-9226-5BC6A08D07B3}"/>
                    </a:ext>
                  </a:extLst>
                </p:cNvPr>
                <p:cNvPicPr/>
                <p:nvPr/>
              </p:nvPicPr>
              <p:blipFill>
                <a:blip r:embed="rId47"/>
                <a:stretch>
                  <a:fillRect/>
                </a:stretch>
              </p:blipFill>
              <p:spPr>
                <a:xfrm>
                  <a:off x="6933633" y="3183522"/>
                  <a:ext cx="379440" cy="29880"/>
                </a:xfrm>
                <a:prstGeom prst="rect">
                  <a:avLst/>
                </a:prstGeom>
              </p:spPr>
            </p:pic>
          </mc:Fallback>
        </mc:AlternateContent>
      </p:grpSp>
      <p:grpSp>
        <p:nvGrpSpPr>
          <p:cNvPr id="44" name="Группа 43">
            <a:extLst>
              <a:ext uri="{FF2B5EF4-FFF2-40B4-BE49-F238E27FC236}">
                <a16:creationId xmlns:a16="http://schemas.microsoft.com/office/drawing/2014/main" id="{5F7B5AD5-B64F-468F-A1BF-6D9794E4C0D3}"/>
              </a:ext>
            </a:extLst>
          </p:cNvPr>
          <p:cNvGrpSpPr/>
          <p:nvPr/>
        </p:nvGrpSpPr>
        <p:grpSpPr>
          <a:xfrm>
            <a:off x="6070713" y="945762"/>
            <a:ext cx="847800" cy="217080"/>
            <a:chOff x="6070713" y="945762"/>
            <a:chExt cx="847800" cy="217080"/>
          </a:xfrm>
        </p:grpSpPr>
        <mc:AlternateContent xmlns:mc="http://schemas.openxmlformats.org/markup-compatibility/2006">
          <mc:Choice xmlns:p14="http://schemas.microsoft.com/office/powerpoint/2010/main" Requires="p14">
            <p:contentPart p14:bwMode="auto" r:id="rId48">
              <p14:nvContentPartPr>
                <p14:cNvPr id="32" name="Рукописный ввод 31">
                  <a:extLst>
                    <a:ext uri="{FF2B5EF4-FFF2-40B4-BE49-F238E27FC236}">
                      <a16:creationId xmlns:a16="http://schemas.microsoft.com/office/drawing/2014/main" id="{34AE010A-F084-425A-BF14-222BC885CC64}"/>
                    </a:ext>
                  </a:extLst>
                </p14:cNvPr>
                <p14:cNvContentPartPr/>
                <p14:nvPr/>
              </p14:nvContentPartPr>
              <p14:xfrm>
                <a:off x="6103833" y="965562"/>
                <a:ext cx="184680" cy="196920"/>
              </p14:xfrm>
            </p:contentPart>
          </mc:Choice>
          <mc:Fallback>
            <p:pic>
              <p:nvPicPr>
                <p:cNvPr id="32" name="Рукописный ввод 31">
                  <a:extLst>
                    <a:ext uri="{FF2B5EF4-FFF2-40B4-BE49-F238E27FC236}">
                      <a16:creationId xmlns:a16="http://schemas.microsoft.com/office/drawing/2014/main" id="{34AE010A-F084-425A-BF14-222BC885CC64}"/>
                    </a:ext>
                  </a:extLst>
                </p:cNvPr>
                <p:cNvPicPr/>
                <p:nvPr/>
              </p:nvPicPr>
              <p:blipFill>
                <a:blip r:embed="rId49"/>
                <a:stretch>
                  <a:fillRect/>
                </a:stretch>
              </p:blipFill>
              <p:spPr>
                <a:xfrm>
                  <a:off x="6094851" y="956562"/>
                  <a:ext cx="202286"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Рукописный ввод 32">
                  <a:extLst>
                    <a:ext uri="{FF2B5EF4-FFF2-40B4-BE49-F238E27FC236}">
                      <a16:creationId xmlns:a16="http://schemas.microsoft.com/office/drawing/2014/main" id="{88066CBC-5323-4029-AC8C-B6BA06372E06}"/>
                    </a:ext>
                  </a:extLst>
                </p14:cNvPr>
                <p14:cNvContentPartPr/>
                <p14:nvPr/>
              </p14:nvContentPartPr>
              <p14:xfrm>
                <a:off x="6070713" y="957642"/>
                <a:ext cx="246240" cy="360"/>
              </p14:xfrm>
            </p:contentPart>
          </mc:Choice>
          <mc:Fallback>
            <p:pic>
              <p:nvPicPr>
                <p:cNvPr id="33" name="Рукописный ввод 32">
                  <a:extLst>
                    <a:ext uri="{FF2B5EF4-FFF2-40B4-BE49-F238E27FC236}">
                      <a16:creationId xmlns:a16="http://schemas.microsoft.com/office/drawing/2014/main" id="{88066CBC-5323-4029-AC8C-B6BA06372E06}"/>
                    </a:ext>
                  </a:extLst>
                </p:cNvPr>
                <p:cNvPicPr/>
                <p:nvPr/>
              </p:nvPicPr>
              <p:blipFill>
                <a:blip r:embed="rId51"/>
                <a:stretch>
                  <a:fillRect/>
                </a:stretch>
              </p:blipFill>
              <p:spPr>
                <a:xfrm>
                  <a:off x="6061713" y="948642"/>
                  <a:ext cx="263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Рукописный ввод 33">
                  <a:extLst>
                    <a:ext uri="{FF2B5EF4-FFF2-40B4-BE49-F238E27FC236}">
                      <a16:creationId xmlns:a16="http://schemas.microsoft.com/office/drawing/2014/main" id="{0AF1EBC5-16F6-4B14-8A7A-C8EFF5AE1493}"/>
                    </a:ext>
                  </a:extLst>
                </p14:cNvPr>
                <p14:cNvContentPartPr/>
                <p14:nvPr/>
              </p14:nvContentPartPr>
              <p14:xfrm>
                <a:off x="6399753" y="945762"/>
                <a:ext cx="22320" cy="217080"/>
              </p14:xfrm>
            </p:contentPart>
          </mc:Choice>
          <mc:Fallback>
            <p:pic>
              <p:nvPicPr>
                <p:cNvPr id="34" name="Рукописный ввод 33">
                  <a:extLst>
                    <a:ext uri="{FF2B5EF4-FFF2-40B4-BE49-F238E27FC236}">
                      <a16:creationId xmlns:a16="http://schemas.microsoft.com/office/drawing/2014/main" id="{0AF1EBC5-16F6-4B14-8A7A-C8EFF5AE1493}"/>
                    </a:ext>
                  </a:extLst>
                </p:cNvPr>
                <p:cNvPicPr/>
                <p:nvPr/>
              </p:nvPicPr>
              <p:blipFill>
                <a:blip r:embed="rId53"/>
                <a:stretch>
                  <a:fillRect/>
                </a:stretch>
              </p:blipFill>
              <p:spPr>
                <a:xfrm>
                  <a:off x="6390753" y="936777"/>
                  <a:ext cx="39960" cy="234691"/>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Рукописный ввод 34">
                  <a:extLst>
                    <a:ext uri="{FF2B5EF4-FFF2-40B4-BE49-F238E27FC236}">
                      <a16:creationId xmlns:a16="http://schemas.microsoft.com/office/drawing/2014/main" id="{74B40293-7C68-4226-95D9-8666E1FD109A}"/>
                    </a:ext>
                  </a:extLst>
                </p14:cNvPr>
                <p14:cNvContentPartPr/>
                <p14:nvPr/>
              </p14:nvContentPartPr>
              <p14:xfrm>
                <a:off x="6377793" y="958722"/>
                <a:ext cx="137520" cy="98280"/>
              </p14:xfrm>
            </p:contentPart>
          </mc:Choice>
          <mc:Fallback>
            <p:pic>
              <p:nvPicPr>
                <p:cNvPr id="35" name="Рукописный ввод 34">
                  <a:extLst>
                    <a:ext uri="{FF2B5EF4-FFF2-40B4-BE49-F238E27FC236}">
                      <a16:creationId xmlns:a16="http://schemas.microsoft.com/office/drawing/2014/main" id="{74B40293-7C68-4226-95D9-8666E1FD109A}"/>
                    </a:ext>
                  </a:extLst>
                </p:cNvPr>
                <p:cNvPicPr/>
                <p:nvPr/>
              </p:nvPicPr>
              <p:blipFill>
                <a:blip r:embed="rId55"/>
                <a:stretch>
                  <a:fillRect/>
                </a:stretch>
              </p:blipFill>
              <p:spPr>
                <a:xfrm>
                  <a:off x="6368793" y="949722"/>
                  <a:ext cx="1551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9" name="Рукописный ввод 38">
                  <a:extLst>
                    <a:ext uri="{FF2B5EF4-FFF2-40B4-BE49-F238E27FC236}">
                      <a16:creationId xmlns:a16="http://schemas.microsoft.com/office/drawing/2014/main" id="{52F8A0AE-4D6F-48F6-8667-EFBAADC078F3}"/>
                    </a:ext>
                  </a:extLst>
                </p14:cNvPr>
                <p14:cNvContentPartPr/>
                <p14:nvPr/>
              </p14:nvContentPartPr>
              <p14:xfrm>
                <a:off x="6521073" y="1072842"/>
                <a:ext cx="117000" cy="81720"/>
              </p14:xfrm>
            </p:contentPart>
          </mc:Choice>
          <mc:Fallback>
            <p:pic>
              <p:nvPicPr>
                <p:cNvPr id="39" name="Рукописный ввод 38">
                  <a:extLst>
                    <a:ext uri="{FF2B5EF4-FFF2-40B4-BE49-F238E27FC236}">
                      <a16:creationId xmlns:a16="http://schemas.microsoft.com/office/drawing/2014/main" id="{52F8A0AE-4D6F-48F6-8667-EFBAADC078F3}"/>
                    </a:ext>
                  </a:extLst>
                </p:cNvPr>
                <p:cNvPicPr/>
                <p:nvPr/>
              </p:nvPicPr>
              <p:blipFill>
                <a:blip r:embed="rId57"/>
                <a:stretch>
                  <a:fillRect/>
                </a:stretch>
              </p:blipFill>
              <p:spPr>
                <a:xfrm>
                  <a:off x="6512073" y="1063842"/>
                  <a:ext cx="1346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Рукописный ввод 39">
                  <a:extLst>
                    <a:ext uri="{FF2B5EF4-FFF2-40B4-BE49-F238E27FC236}">
                      <a16:creationId xmlns:a16="http://schemas.microsoft.com/office/drawing/2014/main" id="{CCC2704F-FD31-45F2-9808-057155BEC408}"/>
                    </a:ext>
                  </a:extLst>
                </p14:cNvPr>
                <p14:cNvContentPartPr/>
                <p14:nvPr/>
              </p14:nvContentPartPr>
              <p14:xfrm>
                <a:off x="6625113" y="1063842"/>
                <a:ext cx="15840" cy="98640"/>
              </p14:xfrm>
            </p:contentPart>
          </mc:Choice>
          <mc:Fallback>
            <p:pic>
              <p:nvPicPr>
                <p:cNvPr id="40" name="Рукописный ввод 39">
                  <a:extLst>
                    <a:ext uri="{FF2B5EF4-FFF2-40B4-BE49-F238E27FC236}">
                      <a16:creationId xmlns:a16="http://schemas.microsoft.com/office/drawing/2014/main" id="{CCC2704F-FD31-45F2-9808-057155BEC408}"/>
                    </a:ext>
                  </a:extLst>
                </p:cNvPr>
                <p:cNvPicPr/>
                <p:nvPr/>
              </p:nvPicPr>
              <p:blipFill>
                <a:blip r:embed="rId59"/>
                <a:stretch>
                  <a:fillRect/>
                </a:stretch>
              </p:blipFill>
              <p:spPr>
                <a:xfrm>
                  <a:off x="6616113" y="1054842"/>
                  <a:ext cx="334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Рукописный ввод 40">
                  <a:extLst>
                    <a:ext uri="{FF2B5EF4-FFF2-40B4-BE49-F238E27FC236}">
                      <a16:creationId xmlns:a16="http://schemas.microsoft.com/office/drawing/2014/main" id="{5950B637-2877-46AC-82BB-32E6C921BFFC}"/>
                    </a:ext>
                  </a:extLst>
                </p14:cNvPr>
                <p14:cNvContentPartPr/>
                <p14:nvPr/>
              </p14:nvContentPartPr>
              <p14:xfrm>
                <a:off x="6697473" y="1058802"/>
                <a:ext cx="77760" cy="95400"/>
              </p14:xfrm>
            </p:contentPart>
          </mc:Choice>
          <mc:Fallback>
            <p:pic>
              <p:nvPicPr>
                <p:cNvPr id="41" name="Рукописный ввод 40">
                  <a:extLst>
                    <a:ext uri="{FF2B5EF4-FFF2-40B4-BE49-F238E27FC236}">
                      <a16:creationId xmlns:a16="http://schemas.microsoft.com/office/drawing/2014/main" id="{5950B637-2877-46AC-82BB-32E6C921BFFC}"/>
                    </a:ext>
                  </a:extLst>
                </p:cNvPr>
                <p:cNvPicPr/>
                <p:nvPr/>
              </p:nvPicPr>
              <p:blipFill>
                <a:blip r:embed="rId61"/>
                <a:stretch>
                  <a:fillRect/>
                </a:stretch>
              </p:blipFill>
              <p:spPr>
                <a:xfrm>
                  <a:off x="6688473" y="1049802"/>
                  <a:ext cx="954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Рукописный ввод 41">
                  <a:extLst>
                    <a:ext uri="{FF2B5EF4-FFF2-40B4-BE49-F238E27FC236}">
                      <a16:creationId xmlns:a16="http://schemas.microsoft.com/office/drawing/2014/main" id="{7728D986-3E26-4F89-BFC3-E44CF8295BFC}"/>
                    </a:ext>
                  </a:extLst>
                </p14:cNvPr>
                <p14:cNvContentPartPr/>
                <p14:nvPr/>
              </p14:nvContentPartPr>
              <p14:xfrm>
                <a:off x="6828873" y="952962"/>
                <a:ext cx="89640" cy="200520"/>
              </p14:xfrm>
            </p:contentPart>
          </mc:Choice>
          <mc:Fallback>
            <p:pic>
              <p:nvPicPr>
                <p:cNvPr id="42" name="Рукописный ввод 41">
                  <a:extLst>
                    <a:ext uri="{FF2B5EF4-FFF2-40B4-BE49-F238E27FC236}">
                      <a16:creationId xmlns:a16="http://schemas.microsoft.com/office/drawing/2014/main" id="{7728D986-3E26-4F89-BFC3-E44CF8295BFC}"/>
                    </a:ext>
                  </a:extLst>
                </p:cNvPr>
                <p:cNvPicPr/>
                <p:nvPr/>
              </p:nvPicPr>
              <p:blipFill>
                <a:blip r:embed="rId63"/>
                <a:stretch>
                  <a:fillRect/>
                </a:stretch>
              </p:blipFill>
              <p:spPr>
                <a:xfrm>
                  <a:off x="6819873" y="943962"/>
                  <a:ext cx="1072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Рукописный ввод 42">
                  <a:extLst>
                    <a:ext uri="{FF2B5EF4-FFF2-40B4-BE49-F238E27FC236}">
                      <a16:creationId xmlns:a16="http://schemas.microsoft.com/office/drawing/2014/main" id="{0AD6CE28-598A-4234-A8B8-FDE75CF7D8B5}"/>
                    </a:ext>
                  </a:extLst>
                </p14:cNvPr>
                <p14:cNvContentPartPr/>
                <p14:nvPr/>
              </p14:nvContentPartPr>
              <p14:xfrm>
                <a:off x="6795393" y="1075722"/>
                <a:ext cx="99000" cy="8280"/>
              </p14:xfrm>
            </p:contentPart>
          </mc:Choice>
          <mc:Fallback>
            <p:pic>
              <p:nvPicPr>
                <p:cNvPr id="43" name="Рукописный ввод 42">
                  <a:extLst>
                    <a:ext uri="{FF2B5EF4-FFF2-40B4-BE49-F238E27FC236}">
                      <a16:creationId xmlns:a16="http://schemas.microsoft.com/office/drawing/2014/main" id="{0AD6CE28-598A-4234-A8B8-FDE75CF7D8B5}"/>
                    </a:ext>
                  </a:extLst>
                </p:cNvPr>
                <p:cNvPicPr/>
                <p:nvPr/>
              </p:nvPicPr>
              <p:blipFill>
                <a:blip r:embed="rId65"/>
                <a:stretch>
                  <a:fillRect/>
                </a:stretch>
              </p:blipFill>
              <p:spPr>
                <a:xfrm>
                  <a:off x="6786393" y="1066722"/>
                  <a:ext cx="116640" cy="25920"/>
                </a:xfrm>
                <a:prstGeom prst="rect">
                  <a:avLst/>
                </a:prstGeom>
              </p:spPr>
            </p:pic>
          </mc:Fallback>
        </mc:AlternateContent>
      </p:grpSp>
      <p:grpSp>
        <p:nvGrpSpPr>
          <p:cNvPr id="68" name="Группа 67">
            <a:extLst>
              <a:ext uri="{FF2B5EF4-FFF2-40B4-BE49-F238E27FC236}">
                <a16:creationId xmlns:a16="http://schemas.microsoft.com/office/drawing/2014/main" id="{3449CA5E-61DF-43DF-AC5C-9C0A377C3EDD}"/>
              </a:ext>
            </a:extLst>
          </p:cNvPr>
          <p:cNvGrpSpPr/>
          <p:nvPr/>
        </p:nvGrpSpPr>
        <p:grpSpPr>
          <a:xfrm>
            <a:off x="3705513" y="1827042"/>
            <a:ext cx="2938320" cy="518040"/>
            <a:chOff x="3705513" y="1827042"/>
            <a:chExt cx="2938320" cy="518040"/>
          </a:xfrm>
        </p:grpSpPr>
        <mc:AlternateContent xmlns:mc="http://schemas.openxmlformats.org/markup-compatibility/2006">
          <mc:Choice xmlns:p14="http://schemas.microsoft.com/office/powerpoint/2010/main" Requires="p14">
            <p:contentPart p14:bwMode="auto" r:id="rId66">
              <p14:nvContentPartPr>
                <p14:cNvPr id="49" name="Рукописный ввод 48">
                  <a:extLst>
                    <a:ext uri="{FF2B5EF4-FFF2-40B4-BE49-F238E27FC236}">
                      <a16:creationId xmlns:a16="http://schemas.microsoft.com/office/drawing/2014/main" id="{74272E00-2ED2-424D-BF09-F48EE0C6C61B}"/>
                    </a:ext>
                  </a:extLst>
                </p14:cNvPr>
                <p14:cNvContentPartPr/>
                <p14:nvPr/>
              </p14:nvContentPartPr>
              <p14:xfrm>
                <a:off x="3719553" y="1903362"/>
                <a:ext cx="360" cy="159120"/>
              </p14:xfrm>
            </p:contentPart>
          </mc:Choice>
          <mc:Fallback>
            <p:pic>
              <p:nvPicPr>
                <p:cNvPr id="49" name="Рукописный ввод 48">
                  <a:extLst>
                    <a:ext uri="{FF2B5EF4-FFF2-40B4-BE49-F238E27FC236}">
                      <a16:creationId xmlns:a16="http://schemas.microsoft.com/office/drawing/2014/main" id="{74272E00-2ED2-424D-BF09-F48EE0C6C61B}"/>
                    </a:ext>
                  </a:extLst>
                </p:cNvPr>
                <p:cNvPicPr/>
                <p:nvPr/>
              </p:nvPicPr>
              <p:blipFill>
                <a:blip r:embed="rId67"/>
                <a:stretch>
                  <a:fillRect/>
                </a:stretch>
              </p:blipFill>
              <p:spPr>
                <a:xfrm>
                  <a:off x="3710553" y="1894362"/>
                  <a:ext cx="1800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0" name="Рукописный ввод 49">
                  <a:extLst>
                    <a:ext uri="{FF2B5EF4-FFF2-40B4-BE49-F238E27FC236}">
                      <a16:creationId xmlns:a16="http://schemas.microsoft.com/office/drawing/2014/main" id="{129ECDD2-3539-41EA-A673-F365BF3B784C}"/>
                    </a:ext>
                  </a:extLst>
                </p14:cNvPr>
                <p14:cNvContentPartPr/>
                <p14:nvPr/>
              </p14:nvContentPartPr>
              <p14:xfrm>
                <a:off x="3720633" y="2107122"/>
                <a:ext cx="10080" cy="138240"/>
              </p14:xfrm>
            </p:contentPart>
          </mc:Choice>
          <mc:Fallback>
            <p:pic>
              <p:nvPicPr>
                <p:cNvPr id="50" name="Рукописный ввод 49">
                  <a:extLst>
                    <a:ext uri="{FF2B5EF4-FFF2-40B4-BE49-F238E27FC236}">
                      <a16:creationId xmlns:a16="http://schemas.microsoft.com/office/drawing/2014/main" id="{129ECDD2-3539-41EA-A673-F365BF3B784C}"/>
                    </a:ext>
                  </a:extLst>
                </p:cNvPr>
                <p:cNvPicPr/>
                <p:nvPr/>
              </p:nvPicPr>
              <p:blipFill>
                <a:blip r:embed="rId69"/>
                <a:stretch>
                  <a:fillRect/>
                </a:stretch>
              </p:blipFill>
              <p:spPr>
                <a:xfrm>
                  <a:off x="3711633" y="2098122"/>
                  <a:ext cx="277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1" name="Рукописный ввод 50">
                  <a:extLst>
                    <a:ext uri="{FF2B5EF4-FFF2-40B4-BE49-F238E27FC236}">
                      <a16:creationId xmlns:a16="http://schemas.microsoft.com/office/drawing/2014/main" id="{DAC845D2-A465-4959-8B8F-7F5B42BD4456}"/>
                    </a:ext>
                  </a:extLst>
                </p14:cNvPr>
                <p14:cNvContentPartPr/>
                <p14:nvPr/>
              </p14:nvContentPartPr>
              <p14:xfrm>
                <a:off x="3735393" y="1889682"/>
                <a:ext cx="349920" cy="14400"/>
              </p14:xfrm>
            </p:contentPart>
          </mc:Choice>
          <mc:Fallback>
            <p:pic>
              <p:nvPicPr>
                <p:cNvPr id="51" name="Рукописный ввод 50">
                  <a:extLst>
                    <a:ext uri="{FF2B5EF4-FFF2-40B4-BE49-F238E27FC236}">
                      <a16:creationId xmlns:a16="http://schemas.microsoft.com/office/drawing/2014/main" id="{DAC845D2-A465-4959-8B8F-7F5B42BD4456}"/>
                    </a:ext>
                  </a:extLst>
                </p:cNvPr>
                <p:cNvPicPr/>
                <p:nvPr/>
              </p:nvPicPr>
              <p:blipFill>
                <a:blip r:embed="rId71"/>
                <a:stretch>
                  <a:fillRect/>
                </a:stretch>
              </p:blipFill>
              <p:spPr>
                <a:xfrm>
                  <a:off x="3726393" y="1880682"/>
                  <a:ext cx="36756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2" name="Рукописный ввод 51">
                  <a:extLst>
                    <a:ext uri="{FF2B5EF4-FFF2-40B4-BE49-F238E27FC236}">
                      <a16:creationId xmlns:a16="http://schemas.microsoft.com/office/drawing/2014/main" id="{EFAD58B1-D9FC-492B-8453-3BB28D440994}"/>
                    </a:ext>
                  </a:extLst>
                </p14:cNvPr>
                <p14:cNvContentPartPr/>
                <p14:nvPr/>
              </p14:nvContentPartPr>
              <p14:xfrm>
                <a:off x="4129953" y="1879242"/>
                <a:ext cx="468000" cy="3960"/>
              </p14:xfrm>
            </p:contentPart>
          </mc:Choice>
          <mc:Fallback>
            <p:pic>
              <p:nvPicPr>
                <p:cNvPr id="52" name="Рукописный ввод 51">
                  <a:extLst>
                    <a:ext uri="{FF2B5EF4-FFF2-40B4-BE49-F238E27FC236}">
                      <a16:creationId xmlns:a16="http://schemas.microsoft.com/office/drawing/2014/main" id="{EFAD58B1-D9FC-492B-8453-3BB28D440994}"/>
                    </a:ext>
                  </a:extLst>
                </p:cNvPr>
                <p:cNvPicPr/>
                <p:nvPr/>
              </p:nvPicPr>
              <p:blipFill>
                <a:blip r:embed="rId73"/>
                <a:stretch>
                  <a:fillRect/>
                </a:stretch>
              </p:blipFill>
              <p:spPr>
                <a:xfrm>
                  <a:off x="4120953" y="1870242"/>
                  <a:ext cx="4856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3" name="Рукописный ввод 52">
                  <a:extLst>
                    <a:ext uri="{FF2B5EF4-FFF2-40B4-BE49-F238E27FC236}">
                      <a16:creationId xmlns:a16="http://schemas.microsoft.com/office/drawing/2014/main" id="{1F3B8A86-3EA8-42B1-B645-019F8C944075}"/>
                    </a:ext>
                  </a:extLst>
                </p14:cNvPr>
                <p14:cNvContentPartPr/>
                <p14:nvPr/>
              </p14:nvContentPartPr>
              <p14:xfrm>
                <a:off x="4863993" y="1844322"/>
                <a:ext cx="386280" cy="18720"/>
              </p14:xfrm>
            </p:contentPart>
          </mc:Choice>
          <mc:Fallback>
            <p:pic>
              <p:nvPicPr>
                <p:cNvPr id="53" name="Рукописный ввод 52">
                  <a:extLst>
                    <a:ext uri="{FF2B5EF4-FFF2-40B4-BE49-F238E27FC236}">
                      <a16:creationId xmlns:a16="http://schemas.microsoft.com/office/drawing/2014/main" id="{1F3B8A86-3EA8-42B1-B645-019F8C944075}"/>
                    </a:ext>
                  </a:extLst>
                </p:cNvPr>
                <p:cNvPicPr/>
                <p:nvPr/>
              </p:nvPicPr>
              <p:blipFill>
                <a:blip r:embed="rId75"/>
                <a:stretch>
                  <a:fillRect/>
                </a:stretch>
              </p:blipFill>
              <p:spPr>
                <a:xfrm>
                  <a:off x="4854993" y="1835492"/>
                  <a:ext cx="403920" cy="36027"/>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4" name="Рукописный ввод 53">
                  <a:extLst>
                    <a:ext uri="{FF2B5EF4-FFF2-40B4-BE49-F238E27FC236}">
                      <a16:creationId xmlns:a16="http://schemas.microsoft.com/office/drawing/2014/main" id="{11E21FE0-397D-4195-8CD2-E3D1E27F6045}"/>
                    </a:ext>
                  </a:extLst>
                </p14:cNvPr>
                <p14:cNvContentPartPr/>
                <p14:nvPr/>
              </p14:nvContentPartPr>
              <p14:xfrm>
                <a:off x="5346393" y="1834242"/>
                <a:ext cx="322920" cy="6480"/>
              </p14:xfrm>
            </p:contentPart>
          </mc:Choice>
          <mc:Fallback>
            <p:pic>
              <p:nvPicPr>
                <p:cNvPr id="54" name="Рукописный ввод 53">
                  <a:extLst>
                    <a:ext uri="{FF2B5EF4-FFF2-40B4-BE49-F238E27FC236}">
                      <a16:creationId xmlns:a16="http://schemas.microsoft.com/office/drawing/2014/main" id="{11E21FE0-397D-4195-8CD2-E3D1E27F6045}"/>
                    </a:ext>
                  </a:extLst>
                </p:cNvPr>
                <p:cNvPicPr/>
                <p:nvPr/>
              </p:nvPicPr>
              <p:blipFill>
                <a:blip r:embed="rId77"/>
                <a:stretch>
                  <a:fillRect/>
                </a:stretch>
              </p:blipFill>
              <p:spPr>
                <a:xfrm>
                  <a:off x="5337403" y="1825242"/>
                  <a:ext cx="34054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5" name="Рукописный ввод 54">
                  <a:extLst>
                    <a:ext uri="{FF2B5EF4-FFF2-40B4-BE49-F238E27FC236}">
                      <a16:creationId xmlns:a16="http://schemas.microsoft.com/office/drawing/2014/main" id="{209871E4-36AF-4370-843A-0D493FC0B42D}"/>
                    </a:ext>
                  </a:extLst>
                </p14:cNvPr>
                <p14:cNvContentPartPr/>
                <p14:nvPr/>
              </p14:nvContentPartPr>
              <p14:xfrm>
                <a:off x="5871273" y="1827042"/>
                <a:ext cx="291240" cy="3600"/>
              </p14:xfrm>
            </p:contentPart>
          </mc:Choice>
          <mc:Fallback>
            <p:pic>
              <p:nvPicPr>
                <p:cNvPr id="55" name="Рукописный ввод 54">
                  <a:extLst>
                    <a:ext uri="{FF2B5EF4-FFF2-40B4-BE49-F238E27FC236}">
                      <a16:creationId xmlns:a16="http://schemas.microsoft.com/office/drawing/2014/main" id="{209871E4-36AF-4370-843A-0D493FC0B42D}"/>
                    </a:ext>
                  </a:extLst>
                </p:cNvPr>
                <p:cNvPicPr/>
                <p:nvPr/>
              </p:nvPicPr>
              <p:blipFill>
                <a:blip r:embed="rId79"/>
                <a:stretch>
                  <a:fillRect/>
                </a:stretch>
              </p:blipFill>
              <p:spPr>
                <a:xfrm>
                  <a:off x="5862284" y="1818042"/>
                  <a:ext cx="308858"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6" name="Рукописный ввод 55">
                  <a:extLst>
                    <a:ext uri="{FF2B5EF4-FFF2-40B4-BE49-F238E27FC236}">
                      <a16:creationId xmlns:a16="http://schemas.microsoft.com/office/drawing/2014/main" id="{495BA436-A30A-41D1-8B7F-5E1798814C48}"/>
                    </a:ext>
                  </a:extLst>
                </p14:cNvPr>
                <p14:cNvContentPartPr/>
                <p14:nvPr/>
              </p14:nvContentPartPr>
              <p14:xfrm>
                <a:off x="6315513" y="1829202"/>
                <a:ext cx="228240" cy="9720"/>
              </p14:xfrm>
            </p:contentPart>
          </mc:Choice>
          <mc:Fallback>
            <p:pic>
              <p:nvPicPr>
                <p:cNvPr id="56" name="Рукописный ввод 55">
                  <a:extLst>
                    <a:ext uri="{FF2B5EF4-FFF2-40B4-BE49-F238E27FC236}">
                      <a16:creationId xmlns:a16="http://schemas.microsoft.com/office/drawing/2014/main" id="{495BA436-A30A-41D1-8B7F-5E1798814C48}"/>
                    </a:ext>
                  </a:extLst>
                </p:cNvPr>
                <p:cNvPicPr/>
                <p:nvPr/>
              </p:nvPicPr>
              <p:blipFill>
                <a:blip r:embed="rId81"/>
                <a:stretch>
                  <a:fillRect/>
                </a:stretch>
              </p:blipFill>
              <p:spPr>
                <a:xfrm>
                  <a:off x="6306499" y="1820202"/>
                  <a:ext cx="245908"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Рукописный ввод 56">
                  <a:extLst>
                    <a:ext uri="{FF2B5EF4-FFF2-40B4-BE49-F238E27FC236}">
                      <a16:creationId xmlns:a16="http://schemas.microsoft.com/office/drawing/2014/main" id="{FEDF950B-3AE6-45E3-892D-F6B1CB3F83EC}"/>
                    </a:ext>
                  </a:extLst>
                </p14:cNvPr>
                <p14:cNvContentPartPr/>
                <p14:nvPr/>
              </p14:nvContentPartPr>
              <p14:xfrm>
                <a:off x="6618993" y="1841442"/>
                <a:ext cx="24840" cy="159480"/>
              </p14:xfrm>
            </p:contentPart>
          </mc:Choice>
          <mc:Fallback>
            <p:pic>
              <p:nvPicPr>
                <p:cNvPr id="57" name="Рукописный ввод 56">
                  <a:extLst>
                    <a:ext uri="{FF2B5EF4-FFF2-40B4-BE49-F238E27FC236}">
                      <a16:creationId xmlns:a16="http://schemas.microsoft.com/office/drawing/2014/main" id="{FEDF950B-3AE6-45E3-892D-F6B1CB3F83EC}"/>
                    </a:ext>
                  </a:extLst>
                </p:cNvPr>
                <p:cNvPicPr/>
                <p:nvPr/>
              </p:nvPicPr>
              <p:blipFill>
                <a:blip r:embed="rId83"/>
                <a:stretch>
                  <a:fillRect/>
                </a:stretch>
              </p:blipFill>
              <p:spPr>
                <a:xfrm>
                  <a:off x="6609993" y="1832442"/>
                  <a:ext cx="4248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8" name="Рукописный ввод 57">
                  <a:extLst>
                    <a:ext uri="{FF2B5EF4-FFF2-40B4-BE49-F238E27FC236}">
                      <a16:creationId xmlns:a16="http://schemas.microsoft.com/office/drawing/2014/main" id="{B32EF435-B219-42ED-AFBE-D2DB6C678EE0}"/>
                    </a:ext>
                  </a:extLst>
                </p14:cNvPr>
                <p14:cNvContentPartPr/>
                <p14:nvPr/>
              </p14:nvContentPartPr>
              <p14:xfrm>
                <a:off x="6577593" y="2044482"/>
                <a:ext cx="45360" cy="201600"/>
              </p14:xfrm>
            </p:contentPart>
          </mc:Choice>
          <mc:Fallback>
            <p:pic>
              <p:nvPicPr>
                <p:cNvPr id="58" name="Рукописный ввод 57">
                  <a:extLst>
                    <a:ext uri="{FF2B5EF4-FFF2-40B4-BE49-F238E27FC236}">
                      <a16:creationId xmlns:a16="http://schemas.microsoft.com/office/drawing/2014/main" id="{B32EF435-B219-42ED-AFBE-D2DB6C678EE0}"/>
                    </a:ext>
                  </a:extLst>
                </p:cNvPr>
                <p:cNvPicPr/>
                <p:nvPr/>
              </p:nvPicPr>
              <p:blipFill>
                <a:blip r:embed="rId85"/>
                <a:stretch>
                  <a:fillRect/>
                </a:stretch>
              </p:blipFill>
              <p:spPr>
                <a:xfrm>
                  <a:off x="6568593" y="2035482"/>
                  <a:ext cx="6300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1" name="Рукописный ввод 60">
                  <a:extLst>
                    <a:ext uri="{FF2B5EF4-FFF2-40B4-BE49-F238E27FC236}">
                      <a16:creationId xmlns:a16="http://schemas.microsoft.com/office/drawing/2014/main" id="{C0D7B873-4906-4202-B68B-AE6433BE1D03}"/>
                    </a:ext>
                  </a:extLst>
                </p14:cNvPr>
                <p14:cNvContentPartPr/>
                <p14:nvPr/>
              </p14:nvContentPartPr>
              <p14:xfrm>
                <a:off x="3705513" y="2235282"/>
                <a:ext cx="261720" cy="84600"/>
              </p14:xfrm>
            </p:contentPart>
          </mc:Choice>
          <mc:Fallback>
            <p:pic>
              <p:nvPicPr>
                <p:cNvPr id="61" name="Рукописный ввод 60">
                  <a:extLst>
                    <a:ext uri="{FF2B5EF4-FFF2-40B4-BE49-F238E27FC236}">
                      <a16:creationId xmlns:a16="http://schemas.microsoft.com/office/drawing/2014/main" id="{C0D7B873-4906-4202-B68B-AE6433BE1D03}"/>
                    </a:ext>
                  </a:extLst>
                </p:cNvPr>
                <p:cNvPicPr/>
                <p:nvPr/>
              </p:nvPicPr>
              <p:blipFill>
                <a:blip r:embed="rId87"/>
                <a:stretch>
                  <a:fillRect/>
                </a:stretch>
              </p:blipFill>
              <p:spPr>
                <a:xfrm>
                  <a:off x="3696513" y="2226282"/>
                  <a:ext cx="27936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2" name="Рукописный ввод 61">
                  <a:extLst>
                    <a:ext uri="{FF2B5EF4-FFF2-40B4-BE49-F238E27FC236}">
                      <a16:creationId xmlns:a16="http://schemas.microsoft.com/office/drawing/2014/main" id="{DF2CA6BB-F0C8-4FCC-9B00-D75422495209}"/>
                    </a:ext>
                  </a:extLst>
                </p14:cNvPr>
                <p14:cNvContentPartPr/>
                <p14:nvPr/>
              </p14:nvContentPartPr>
              <p14:xfrm>
                <a:off x="4089633" y="2325642"/>
                <a:ext cx="348480" cy="19440"/>
              </p14:xfrm>
            </p:contentPart>
          </mc:Choice>
          <mc:Fallback>
            <p:pic>
              <p:nvPicPr>
                <p:cNvPr id="62" name="Рукописный ввод 61">
                  <a:extLst>
                    <a:ext uri="{FF2B5EF4-FFF2-40B4-BE49-F238E27FC236}">
                      <a16:creationId xmlns:a16="http://schemas.microsoft.com/office/drawing/2014/main" id="{DF2CA6BB-F0C8-4FCC-9B00-D75422495209}"/>
                    </a:ext>
                  </a:extLst>
                </p:cNvPr>
                <p:cNvPicPr/>
                <p:nvPr/>
              </p:nvPicPr>
              <p:blipFill>
                <a:blip r:embed="rId89"/>
                <a:stretch>
                  <a:fillRect/>
                </a:stretch>
              </p:blipFill>
              <p:spPr>
                <a:xfrm>
                  <a:off x="4080633" y="2316806"/>
                  <a:ext cx="366120" cy="36759"/>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3" name="Рукописный ввод 62">
                  <a:extLst>
                    <a:ext uri="{FF2B5EF4-FFF2-40B4-BE49-F238E27FC236}">
                      <a16:creationId xmlns:a16="http://schemas.microsoft.com/office/drawing/2014/main" id="{1B77FB29-DD58-40FF-802A-36794F5A257F}"/>
                    </a:ext>
                  </a:extLst>
                </p14:cNvPr>
                <p14:cNvContentPartPr/>
                <p14:nvPr/>
              </p14:nvContentPartPr>
              <p14:xfrm>
                <a:off x="4656993" y="2321682"/>
                <a:ext cx="364320" cy="7560"/>
              </p14:xfrm>
            </p:contentPart>
          </mc:Choice>
          <mc:Fallback>
            <p:pic>
              <p:nvPicPr>
                <p:cNvPr id="63" name="Рукописный ввод 62">
                  <a:extLst>
                    <a:ext uri="{FF2B5EF4-FFF2-40B4-BE49-F238E27FC236}">
                      <a16:creationId xmlns:a16="http://schemas.microsoft.com/office/drawing/2014/main" id="{1B77FB29-DD58-40FF-802A-36794F5A257F}"/>
                    </a:ext>
                  </a:extLst>
                </p:cNvPr>
                <p:cNvPicPr/>
                <p:nvPr/>
              </p:nvPicPr>
              <p:blipFill>
                <a:blip r:embed="rId91"/>
                <a:stretch>
                  <a:fillRect/>
                </a:stretch>
              </p:blipFill>
              <p:spPr>
                <a:xfrm>
                  <a:off x="4647993" y="2313091"/>
                  <a:ext cx="381960" cy="24398"/>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4" name="Рукописный ввод 63">
                  <a:extLst>
                    <a:ext uri="{FF2B5EF4-FFF2-40B4-BE49-F238E27FC236}">
                      <a16:creationId xmlns:a16="http://schemas.microsoft.com/office/drawing/2014/main" id="{702B5C54-52ED-409C-A995-0B7D89B91C7A}"/>
                    </a:ext>
                  </a:extLst>
                </p14:cNvPr>
                <p14:cNvContentPartPr/>
                <p14:nvPr/>
              </p14:nvContentPartPr>
              <p14:xfrm>
                <a:off x="5202753" y="2311602"/>
                <a:ext cx="341280" cy="5040"/>
              </p14:xfrm>
            </p:contentPart>
          </mc:Choice>
          <mc:Fallback>
            <p:pic>
              <p:nvPicPr>
                <p:cNvPr id="64" name="Рукописный ввод 63">
                  <a:extLst>
                    <a:ext uri="{FF2B5EF4-FFF2-40B4-BE49-F238E27FC236}">
                      <a16:creationId xmlns:a16="http://schemas.microsoft.com/office/drawing/2014/main" id="{702B5C54-52ED-409C-A995-0B7D89B91C7A}"/>
                    </a:ext>
                  </a:extLst>
                </p:cNvPr>
                <p:cNvPicPr/>
                <p:nvPr/>
              </p:nvPicPr>
              <p:blipFill>
                <a:blip r:embed="rId93"/>
                <a:stretch>
                  <a:fillRect/>
                </a:stretch>
              </p:blipFill>
              <p:spPr>
                <a:xfrm>
                  <a:off x="5193753" y="2302602"/>
                  <a:ext cx="358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5" name="Рукописный ввод 64">
                  <a:extLst>
                    <a:ext uri="{FF2B5EF4-FFF2-40B4-BE49-F238E27FC236}">
                      <a16:creationId xmlns:a16="http://schemas.microsoft.com/office/drawing/2014/main" id="{2B48BD7D-7A02-45DC-B34F-A372D9435FC5}"/>
                    </a:ext>
                  </a:extLst>
                </p14:cNvPr>
                <p14:cNvContentPartPr/>
                <p14:nvPr/>
              </p14:nvContentPartPr>
              <p14:xfrm>
                <a:off x="5732313" y="2290002"/>
                <a:ext cx="315720" cy="13680"/>
              </p14:xfrm>
            </p:contentPart>
          </mc:Choice>
          <mc:Fallback>
            <p:pic>
              <p:nvPicPr>
                <p:cNvPr id="65" name="Рукописный ввод 64">
                  <a:extLst>
                    <a:ext uri="{FF2B5EF4-FFF2-40B4-BE49-F238E27FC236}">
                      <a16:creationId xmlns:a16="http://schemas.microsoft.com/office/drawing/2014/main" id="{2B48BD7D-7A02-45DC-B34F-A372D9435FC5}"/>
                    </a:ext>
                  </a:extLst>
                </p:cNvPr>
                <p:cNvPicPr/>
                <p:nvPr/>
              </p:nvPicPr>
              <p:blipFill>
                <a:blip r:embed="rId95"/>
                <a:stretch>
                  <a:fillRect/>
                </a:stretch>
              </p:blipFill>
              <p:spPr>
                <a:xfrm>
                  <a:off x="5723313" y="2281002"/>
                  <a:ext cx="3333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6" name="Рукописный ввод 65">
                  <a:extLst>
                    <a:ext uri="{FF2B5EF4-FFF2-40B4-BE49-F238E27FC236}">
                      <a16:creationId xmlns:a16="http://schemas.microsoft.com/office/drawing/2014/main" id="{D1B1CB15-D365-48A3-9AD1-7FF1C0F495F5}"/>
                    </a:ext>
                  </a:extLst>
                </p14:cNvPr>
                <p14:cNvContentPartPr/>
                <p14:nvPr/>
              </p14:nvContentPartPr>
              <p14:xfrm>
                <a:off x="6222993" y="2269482"/>
                <a:ext cx="257400" cy="1080"/>
              </p14:xfrm>
            </p:contentPart>
          </mc:Choice>
          <mc:Fallback>
            <p:pic>
              <p:nvPicPr>
                <p:cNvPr id="66" name="Рукописный ввод 65">
                  <a:extLst>
                    <a:ext uri="{FF2B5EF4-FFF2-40B4-BE49-F238E27FC236}">
                      <a16:creationId xmlns:a16="http://schemas.microsoft.com/office/drawing/2014/main" id="{D1B1CB15-D365-48A3-9AD1-7FF1C0F495F5}"/>
                    </a:ext>
                  </a:extLst>
                </p:cNvPr>
                <p:cNvPicPr/>
                <p:nvPr/>
              </p:nvPicPr>
              <p:blipFill>
                <a:blip r:embed="rId97"/>
                <a:stretch>
                  <a:fillRect/>
                </a:stretch>
              </p:blipFill>
              <p:spPr>
                <a:xfrm>
                  <a:off x="6213980" y="2262732"/>
                  <a:ext cx="275065" cy="1431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7" name="Рукописный ввод 66">
                  <a:extLst>
                    <a:ext uri="{FF2B5EF4-FFF2-40B4-BE49-F238E27FC236}">
                      <a16:creationId xmlns:a16="http://schemas.microsoft.com/office/drawing/2014/main" id="{C0DD1BD9-1E1B-40E8-BC14-38EAB6313999}"/>
                    </a:ext>
                  </a:extLst>
                </p14:cNvPr>
                <p14:cNvContentPartPr/>
                <p14:nvPr/>
              </p14:nvContentPartPr>
              <p14:xfrm>
                <a:off x="6532233" y="2263002"/>
                <a:ext cx="360" cy="360"/>
              </p14:xfrm>
            </p:contentPart>
          </mc:Choice>
          <mc:Fallback>
            <p:pic>
              <p:nvPicPr>
                <p:cNvPr id="67" name="Рукописный ввод 66">
                  <a:extLst>
                    <a:ext uri="{FF2B5EF4-FFF2-40B4-BE49-F238E27FC236}">
                      <a16:creationId xmlns:a16="http://schemas.microsoft.com/office/drawing/2014/main" id="{C0DD1BD9-1E1B-40E8-BC14-38EAB6313999}"/>
                    </a:ext>
                  </a:extLst>
                </p:cNvPr>
                <p:cNvPicPr/>
                <p:nvPr/>
              </p:nvPicPr>
              <p:blipFill>
                <a:blip r:embed="rId99"/>
                <a:stretch>
                  <a:fillRect/>
                </a:stretch>
              </p:blipFill>
              <p:spPr>
                <a:xfrm>
                  <a:off x="6523233" y="2254002"/>
                  <a:ext cx="18000" cy="18000"/>
                </a:xfrm>
                <a:prstGeom prst="rect">
                  <a:avLst/>
                </a:prstGeom>
              </p:spPr>
            </p:pic>
          </mc:Fallback>
        </mc:AlternateContent>
      </p:grpSp>
      <p:grpSp>
        <p:nvGrpSpPr>
          <p:cNvPr id="89" name="Группа 88">
            <a:extLst>
              <a:ext uri="{FF2B5EF4-FFF2-40B4-BE49-F238E27FC236}">
                <a16:creationId xmlns:a16="http://schemas.microsoft.com/office/drawing/2014/main" id="{C3B3D59B-9FC7-45F3-9DEF-6FFA879AFA5C}"/>
              </a:ext>
            </a:extLst>
          </p:cNvPr>
          <p:cNvGrpSpPr/>
          <p:nvPr/>
        </p:nvGrpSpPr>
        <p:grpSpPr>
          <a:xfrm>
            <a:off x="5594793" y="2416722"/>
            <a:ext cx="822240" cy="171360"/>
            <a:chOff x="5594793" y="2416722"/>
            <a:chExt cx="822240" cy="171360"/>
          </a:xfrm>
        </p:grpSpPr>
        <mc:AlternateContent xmlns:mc="http://schemas.openxmlformats.org/markup-compatibility/2006">
          <mc:Choice xmlns:p14="http://schemas.microsoft.com/office/powerpoint/2010/main" Requires="p14">
            <p:contentPart p14:bwMode="auto" r:id="rId100">
              <p14:nvContentPartPr>
                <p14:cNvPr id="69" name="Рукописный ввод 68">
                  <a:extLst>
                    <a:ext uri="{FF2B5EF4-FFF2-40B4-BE49-F238E27FC236}">
                      <a16:creationId xmlns:a16="http://schemas.microsoft.com/office/drawing/2014/main" id="{6B068F4B-7655-4DE3-A4E1-6A0CC068C92F}"/>
                    </a:ext>
                  </a:extLst>
                </p14:cNvPr>
                <p14:cNvContentPartPr/>
                <p14:nvPr/>
              </p14:nvContentPartPr>
              <p14:xfrm>
                <a:off x="5594793" y="2489442"/>
                <a:ext cx="152280" cy="98640"/>
              </p14:xfrm>
            </p:contentPart>
          </mc:Choice>
          <mc:Fallback>
            <p:pic>
              <p:nvPicPr>
                <p:cNvPr id="69" name="Рукописный ввод 68">
                  <a:extLst>
                    <a:ext uri="{FF2B5EF4-FFF2-40B4-BE49-F238E27FC236}">
                      <a16:creationId xmlns:a16="http://schemas.microsoft.com/office/drawing/2014/main" id="{6B068F4B-7655-4DE3-A4E1-6A0CC068C92F}"/>
                    </a:ext>
                  </a:extLst>
                </p:cNvPr>
                <p:cNvPicPr/>
                <p:nvPr/>
              </p:nvPicPr>
              <p:blipFill>
                <a:blip r:embed="rId101"/>
                <a:stretch>
                  <a:fillRect/>
                </a:stretch>
              </p:blipFill>
              <p:spPr>
                <a:xfrm>
                  <a:off x="5585793" y="2480442"/>
                  <a:ext cx="1699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0" name="Рукописный ввод 69">
                  <a:extLst>
                    <a:ext uri="{FF2B5EF4-FFF2-40B4-BE49-F238E27FC236}">
                      <a16:creationId xmlns:a16="http://schemas.microsoft.com/office/drawing/2014/main" id="{F78B65C6-65B3-4943-8CDA-782830A5AD03}"/>
                    </a:ext>
                  </a:extLst>
                </p14:cNvPr>
                <p14:cNvContentPartPr/>
                <p14:nvPr/>
              </p14:nvContentPartPr>
              <p14:xfrm>
                <a:off x="5599473" y="2468562"/>
                <a:ext cx="170280" cy="7200"/>
              </p14:xfrm>
            </p:contentPart>
          </mc:Choice>
          <mc:Fallback>
            <p:pic>
              <p:nvPicPr>
                <p:cNvPr id="70" name="Рукописный ввод 69">
                  <a:extLst>
                    <a:ext uri="{FF2B5EF4-FFF2-40B4-BE49-F238E27FC236}">
                      <a16:creationId xmlns:a16="http://schemas.microsoft.com/office/drawing/2014/main" id="{F78B65C6-65B3-4943-8CDA-782830A5AD03}"/>
                    </a:ext>
                  </a:extLst>
                </p:cNvPr>
                <p:cNvPicPr/>
                <p:nvPr/>
              </p:nvPicPr>
              <p:blipFill>
                <a:blip r:embed="rId103"/>
                <a:stretch>
                  <a:fillRect/>
                </a:stretch>
              </p:blipFill>
              <p:spPr>
                <a:xfrm>
                  <a:off x="5590473" y="2459991"/>
                  <a:ext cx="187920" cy="24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1" name="Рукописный ввод 70">
                  <a:extLst>
                    <a:ext uri="{FF2B5EF4-FFF2-40B4-BE49-F238E27FC236}">
                      <a16:creationId xmlns:a16="http://schemas.microsoft.com/office/drawing/2014/main" id="{9E324F4B-2972-4577-97A1-1770F6BE6C58}"/>
                    </a:ext>
                  </a:extLst>
                </p14:cNvPr>
                <p14:cNvContentPartPr/>
                <p14:nvPr/>
              </p14:nvContentPartPr>
              <p14:xfrm>
                <a:off x="5828433" y="2458842"/>
                <a:ext cx="89280" cy="5040"/>
              </p14:xfrm>
            </p:contentPart>
          </mc:Choice>
          <mc:Fallback>
            <p:pic>
              <p:nvPicPr>
                <p:cNvPr id="71" name="Рукописный ввод 70">
                  <a:extLst>
                    <a:ext uri="{FF2B5EF4-FFF2-40B4-BE49-F238E27FC236}">
                      <a16:creationId xmlns:a16="http://schemas.microsoft.com/office/drawing/2014/main" id="{9E324F4B-2972-4577-97A1-1770F6BE6C58}"/>
                    </a:ext>
                  </a:extLst>
                </p:cNvPr>
                <p:cNvPicPr/>
                <p:nvPr/>
              </p:nvPicPr>
              <p:blipFill>
                <a:blip r:embed="rId105"/>
                <a:stretch>
                  <a:fillRect/>
                </a:stretch>
              </p:blipFill>
              <p:spPr>
                <a:xfrm>
                  <a:off x="5819433" y="2449842"/>
                  <a:ext cx="106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2" name="Рукописный ввод 71">
                  <a:extLst>
                    <a:ext uri="{FF2B5EF4-FFF2-40B4-BE49-F238E27FC236}">
                      <a16:creationId xmlns:a16="http://schemas.microsoft.com/office/drawing/2014/main" id="{42923374-E46F-49AD-83DC-656A64C6298A}"/>
                    </a:ext>
                  </a:extLst>
                </p14:cNvPr>
                <p14:cNvContentPartPr/>
                <p14:nvPr/>
              </p14:nvContentPartPr>
              <p14:xfrm>
                <a:off x="5806473" y="2463522"/>
                <a:ext cx="22680" cy="117720"/>
              </p14:xfrm>
            </p:contentPart>
          </mc:Choice>
          <mc:Fallback>
            <p:pic>
              <p:nvPicPr>
                <p:cNvPr id="72" name="Рукописный ввод 71">
                  <a:extLst>
                    <a:ext uri="{FF2B5EF4-FFF2-40B4-BE49-F238E27FC236}">
                      <a16:creationId xmlns:a16="http://schemas.microsoft.com/office/drawing/2014/main" id="{42923374-E46F-49AD-83DC-656A64C6298A}"/>
                    </a:ext>
                  </a:extLst>
                </p:cNvPr>
                <p:cNvPicPr/>
                <p:nvPr/>
              </p:nvPicPr>
              <p:blipFill>
                <a:blip r:embed="rId107"/>
                <a:stretch>
                  <a:fillRect/>
                </a:stretch>
              </p:blipFill>
              <p:spPr>
                <a:xfrm>
                  <a:off x="5797473" y="2454494"/>
                  <a:ext cx="40320" cy="135414"/>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3" name="Рукописный ввод 72">
                  <a:extLst>
                    <a:ext uri="{FF2B5EF4-FFF2-40B4-BE49-F238E27FC236}">
                      <a16:creationId xmlns:a16="http://schemas.microsoft.com/office/drawing/2014/main" id="{C07BCA5B-27A3-460A-8035-2EE656CA1F47}"/>
                    </a:ext>
                  </a:extLst>
                </p14:cNvPr>
                <p14:cNvContentPartPr/>
                <p14:nvPr/>
              </p14:nvContentPartPr>
              <p14:xfrm>
                <a:off x="5785953" y="2525802"/>
                <a:ext cx="82080" cy="4320"/>
              </p14:xfrm>
            </p:contentPart>
          </mc:Choice>
          <mc:Fallback>
            <p:pic>
              <p:nvPicPr>
                <p:cNvPr id="73" name="Рукописный ввод 72">
                  <a:extLst>
                    <a:ext uri="{FF2B5EF4-FFF2-40B4-BE49-F238E27FC236}">
                      <a16:creationId xmlns:a16="http://schemas.microsoft.com/office/drawing/2014/main" id="{C07BCA5B-27A3-460A-8035-2EE656CA1F47}"/>
                    </a:ext>
                  </a:extLst>
                </p:cNvPr>
                <p:cNvPicPr/>
                <p:nvPr/>
              </p:nvPicPr>
              <p:blipFill>
                <a:blip r:embed="rId109"/>
                <a:stretch>
                  <a:fillRect/>
                </a:stretch>
              </p:blipFill>
              <p:spPr>
                <a:xfrm>
                  <a:off x="5776953" y="2516802"/>
                  <a:ext cx="997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4" name="Рукописный ввод 73">
                  <a:extLst>
                    <a:ext uri="{FF2B5EF4-FFF2-40B4-BE49-F238E27FC236}">
                      <a16:creationId xmlns:a16="http://schemas.microsoft.com/office/drawing/2014/main" id="{E92DB2F8-A6A2-46C3-A20A-0DE9CB4FCCE8}"/>
                    </a:ext>
                  </a:extLst>
                </p14:cNvPr>
                <p14:cNvContentPartPr/>
                <p14:nvPr/>
              </p14:nvContentPartPr>
              <p14:xfrm>
                <a:off x="5890713" y="2515002"/>
                <a:ext cx="91800" cy="62280"/>
              </p14:xfrm>
            </p:contentPart>
          </mc:Choice>
          <mc:Fallback>
            <p:pic>
              <p:nvPicPr>
                <p:cNvPr id="74" name="Рукописный ввод 73">
                  <a:extLst>
                    <a:ext uri="{FF2B5EF4-FFF2-40B4-BE49-F238E27FC236}">
                      <a16:creationId xmlns:a16="http://schemas.microsoft.com/office/drawing/2014/main" id="{E92DB2F8-A6A2-46C3-A20A-0DE9CB4FCCE8}"/>
                    </a:ext>
                  </a:extLst>
                </p:cNvPr>
                <p:cNvPicPr/>
                <p:nvPr/>
              </p:nvPicPr>
              <p:blipFill>
                <a:blip r:embed="rId111"/>
                <a:stretch>
                  <a:fillRect/>
                </a:stretch>
              </p:blipFill>
              <p:spPr>
                <a:xfrm>
                  <a:off x="5881713" y="2506002"/>
                  <a:ext cx="10944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9" name="Рукописный ввод 78">
                  <a:extLst>
                    <a:ext uri="{FF2B5EF4-FFF2-40B4-BE49-F238E27FC236}">
                      <a16:creationId xmlns:a16="http://schemas.microsoft.com/office/drawing/2014/main" id="{70492427-1DD0-4881-95F6-40EB1165A243}"/>
                    </a:ext>
                  </a:extLst>
                </p14:cNvPr>
                <p14:cNvContentPartPr/>
                <p14:nvPr/>
              </p14:nvContentPartPr>
              <p14:xfrm>
                <a:off x="5994753" y="2519322"/>
                <a:ext cx="76320" cy="48960"/>
              </p14:xfrm>
            </p:contentPart>
          </mc:Choice>
          <mc:Fallback>
            <p:pic>
              <p:nvPicPr>
                <p:cNvPr id="79" name="Рукописный ввод 78">
                  <a:extLst>
                    <a:ext uri="{FF2B5EF4-FFF2-40B4-BE49-F238E27FC236}">
                      <a16:creationId xmlns:a16="http://schemas.microsoft.com/office/drawing/2014/main" id="{70492427-1DD0-4881-95F6-40EB1165A243}"/>
                    </a:ext>
                  </a:extLst>
                </p:cNvPr>
                <p:cNvPicPr/>
                <p:nvPr/>
              </p:nvPicPr>
              <p:blipFill>
                <a:blip r:embed="rId113"/>
                <a:stretch>
                  <a:fillRect/>
                </a:stretch>
              </p:blipFill>
              <p:spPr>
                <a:xfrm>
                  <a:off x="5985753" y="2510322"/>
                  <a:ext cx="9396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0" name="Рукописный ввод 79">
                  <a:extLst>
                    <a:ext uri="{FF2B5EF4-FFF2-40B4-BE49-F238E27FC236}">
                      <a16:creationId xmlns:a16="http://schemas.microsoft.com/office/drawing/2014/main" id="{7ED63B71-3A6E-4892-97C0-30EB4FABC547}"/>
                    </a:ext>
                  </a:extLst>
                </p14:cNvPr>
                <p14:cNvContentPartPr/>
                <p14:nvPr/>
              </p14:nvContentPartPr>
              <p14:xfrm>
                <a:off x="6064593" y="2509602"/>
                <a:ext cx="3240" cy="59040"/>
              </p14:xfrm>
            </p:contentPart>
          </mc:Choice>
          <mc:Fallback>
            <p:pic>
              <p:nvPicPr>
                <p:cNvPr id="80" name="Рукописный ввод 79">
                  <a:extLst>
                    <a:ext uri="{FF2B5EF4-FFF2-40B4-BE49-F238E27FC236}">
                      <a16:creationId xmlns:a16="http://schemas.microsoft.com/office/drawing/2014/main" id="{7ED63B71-3A6E-4892-97C0-30EB4FABC547}"/>
                    </a:ext>
                  </a:extLst>
                </p:cNvPr>
                <p:cNvPicPr/>
                <p:nvPr/>
              </p:nvPicPr>
              <p:blipFill>
                <a:blip r:embed="rId115"/>
                <a:stretch>
                  <a:fillRect/>
                </a:stretch>
              </p:blipFill>
              <p:spPr>
                <a:xfrm>
                  <a:off x="6055593" y="2500602"/>
                  <a:ext cx="208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2" name="Рукописный ввод 81">
                  <a:extLst>
                    <a:ext uri="{FF2B5EF4-FFF2-40B4-BE49-F238E27FC236}">
                      <a16:creationId xmlns:a16="http://schemas.microsoft.com/office/drawing/2014/main" id="{8057946F-7F69-4BF2-869E-13AC18088C5C}"/>
                    </a:ext>
                  </a:extLst>
                </p14:cNvPr>
                <p14:cNvContentPartPr/>
                <p14:nvPr/>
              </p14:nvContentPartPr>
              <p14:xfrm>
                <a:off x="6106713" y="2416722"/>
                <a:ext cx="35280" cy="163440"/>
              </p14:xfrm>
            </p:contentPart>
          </mc:Choice>
          <mc:Fallback>
            <p:pic>
              <p:nvPicPr>
                <p:cNvPr id="82" name="Рукописный ввод 81">
                  <a:extLst>
                    <a:ext uri="{FF2B5EF4-FFF2-40B4-BE49-F238E27FC236}">
                      <a16:creationId xmlns:a16="http://schemas.microsoft.com/office/drawing/2014/main" id="{8057946F-7F69-4BF2-869E-13AC18088C5C}"/>
                    </a:ext>
                  </a:extLst>
                </p:cNvPr>
                <p:cNvPicPr/>
                <p:nvPr/>
              </p:nvPicPr>
              <p:blipFill>
                <a:blip r:embed="rId117"/>
                <a:stretch>
                  <a:fillRect/>
                </a:stretch>
              </p:blipFill>
              <p:spPr>
                <a:xfrm>
                  <a:off x="6097620" y="2407722"/>
                  <a:ext cx="53102"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3" name="Рукописный ввод 82">
                  <a:extLst>
                    <a:ext uri="{FF2B5EF4-FFF2-40B4-BE49-F238E27FC236}">
                      <a16:creationId xmlns:a16="http://schemas.microsoft.com/office/drawing/2014/main" id="{1D6EAEE9-CFBD-40C3-BFF5-8C11DA7741A0}"/>
                    </a:ext>
                  </a:extLst>
                </p14:cNvPr>
                <p14:cNvContentPartPr/>
                <p14:nvPr/>
              </p14:nvContentPartPr>
              <p14:xfrm>
                <a:off x="6095193" y="2515722"/>
                <a:ext cx="68400" cy="9000"/>
              </p14:xfrm>
            </p:contentPart>
          </mc:Choice>
          <mc:Fallback>
            <p:pic>
              <p:nvPicPr>
                <p:cNvPr id="83" name="Рукописный ввод 82">
                  <a:extLst>
                    <a:ext uri="{FF2B5EF4-FFF2-40B4-BE49-F238E27FC236}">
                      <a16:creationId xmlns:a16="http://schemas.microsoft.com/office/drawing/2014/main" id="{1D6EAEE9-CFBD-40C3-BFF5-8C11DA7741A0}"/>
                    </a:ext>
                  </a:extLst>
                </p:cNvPr>
                <p:cNvPicPr/>
                <p:nvPr/>
              </p:nvPicPr>
              <p:blipFill>
                <a:blip r:embed="rId119"/>
                <a:stretch>
                  <a:fillRect/>
                </a:stretch>
              </p:blipFill>
              <p:spPr>
                <a:xfrm>
                  <a:off x="6086193" y="2506347"/>
                  <a:ext cx="86040" cy="27375"/>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6" name="Рукописный ввод 85">
                  <a:extLst>
                    <a:ext uri="{FF2B5EF4-FFF2-40B4-BE49-F238E27FC236}">
                      <a16:creationId xmlns:a16="http://schemas.microsoft.com/office/drawing/2014/main" id="{5606812D-77CD-4716-8CBA-0380B3A4E295}"/>
                    </a:ext>
                  </a:extLst>
                </p14:cNvPr>
                <p14:cNvContentPartPr/>
                <p14:nvPr/>
              </p14:nvContentPartPr>
              <p14:xfrm>
                <a:off x="6168273" y="2520402"/>
                <a:ext cx="85680" cy="48960"/>
              </p14:xfrm>
            </p:contentPart>
          </mc:Choice>
          <mc:Fallback>
            <p:pic>
              <p:nvPicPr>
                <p:cNvPr id="86" name="Рукописный ввод 85">
                  <a:extLst>
                    <a:ext uri="{FF2B5EF4-FFF2-40B4-BE49-F238E27FC236}">
                      <a16:creationId xmlns:a16="http://schemas.microsoft.com/office/drawing/2014/main" id="{5606812D-77CD-4716-8CBA-0380B3A4E295}"/>
                    </a:ext>
                  </a:extLst>
                </p:cNvPr>
                <p:cNvPicPr/>
                <p:nvPr/>
              </p:nvPicPr>
              <p:blipFill>
                <a:blip r:embed="rId121"/>
                <a:stretch>
                  <a:fillRect/>
                </a:stretch>
              </p:blipFill>
              <p:spPr>
                <a:xfrm>
                  <a:off x="6159273" y="2511402"/>
                  <a:ext cx="10332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7" name="Рукописный ввод 86">
                  <a:extLst>
                    <a:ext uri="{FF2B5EF4-FFF2-40B4-BE49-F238E27FC236}">
                      <a16:creationId xmlns:a16="http://schemas.microsoft.com/office/drawing/2014/main" id="{9ABD5882-B4E8-4497-9AD2-1B2E10E5ADAD}"/>
                    </a:ext>
                  </a:extLst>
                </p14:cNvPr>
                <p14:cNvContentPartPr/>
                <p14:nvPr/>
              </p14:nvContentPartPr>
              <p14:xfrm>
                <a:off x="6277713" y="2502762"/>
                <a:ext cx="54000" cy="57240"/>
              </p14:xfrm>
            </p:contentPart>
          </mc:Choice>
          <mc:Fallback>
            <p:pic>
              <p:nvPicPr>
                <p:cNvPr id="87" name="Рукописный ввод 86">
                  <a:extLst>
                    <a:ext uri="{FF2B5EF4-FFF2-40B4-BE49-F238E27FC236}">
                      <a16:creationId xmlns:a16="http://schemas.microsoft.com/office/drawing/2014/main" id="{9ABD5882-B4E8-4497-9AD2-1B2E10E5ADAD}"/>
                    </a:ext>
                  </a:extLst>
                </p:cNvPr>
                <p:cNvPicPr/>
                <p:nvPr/>
              </p:nvPicPr>
              <p:blipFill>
                <a:blip r:embed="rId123"/>
                <a:stretch>
                  <a:fillRect/>
                </a:stretch>
              </p:blipFill>
              <p:spPr>
                <a:xfrm>
                  <a:off x="6268713" y="2493762"/>
                  <a:ext cx="7164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8" name="Рукописный ввод 87">
                  <a:extLst>
                    <a:ext uri="{FF2B5EF4-FFF2-40B4-BE49-F238E27FC236}">
                      <a16:creationId xmlns:a16="http://schemas.microsoft.com/office/drawing/2014/main" id="{FDF8C402-72B8-49E2-B63F-EF8035EF5154}"/>
                    </a:ext>
                  </a:extLst>
                </p14:cNvPr>
                <p14:cNvContentPartPr/>
                <p14:nvPr/>
              </p14:nvContentPartPr>
              <p14:xfrm>
                <a:off x="6334233" y="2508882"/>
                <a:ext cx="82800" cy="59400"/>
              </p14:xfrm>
            </p:contentPart>
          </mc:Choice>
          <mc:Fallback>
            <p:pic>
              <p:nvPicPr>
                <p:cNvPr id="88" name="Рукописный ввод 87">
                  <a:extLst>
                    <a:ext uri="{FF2B5EF4-FFF2-40B4-BE49-F238E27FC236}">
                      <a16:creationId xmlns:a16="http://schemas.microsoft.com/office/drawing/2014/main" id="{FDF8C402-72B8-49E2-B63F-EF8035EF5154}"/>
                    </a:ext>
                  </a:extLst>
                </p:cNvPr>
                <p:cNvPicPr/>
                <p:nvPr/>
              </p:nvPicPr>
              <p:blipFill>
                <a:blip r:embed="rId125"/>
                <a:stretch>
                  <a:fillRect/>
                </a:stretch>
              </p:blipFill>
              <p:spPr>
                <a:xfrm>
                  <a:off x="6325233" y="2499882"/>
                  <a:ext cx="100440" cy="77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6">
            <p14:nvContentPartPr>
              <p14:cNvPr id="2" name="Рукописный ввод 1">
                <a:extLst>
                  <a:ext uri="{FF2B5EF4-FFF2-40B4-BE49-F238E27FC236}">
                    <a16:creationId xmlns:a16="http://schemas.microsoft.com/office/drawing/2014/main" id="{1D564A8E-C984-48DC-9818-4BF64784B6BC}"/>
                  </a:ext>
                </a:extLst>
              </p14:cNvPr>
              <p14:cNvContentPartPr/>
              <p14:nvPr/>
            </p14:nvContentPartPr>
            <p14:xfrm>
              <a:off x="7077993" y="789162"/>
              <a:ext cx="598320" cy="243360"/>
            </p14:xfrm>
          </p:contentPart>
        </mc:Choice>
        <mc:Fallback>
          <p:pic>
            <p:nvPicPr>
              <p:cNvPr id="2" name="Рукописный ввод 1">
                <a:extLst>
                  <a:ext uri="{FF2B5EF4-FFF2-40B4-BE49-F238E27FC236}">
                    <a16:creationId xmlns:a16="http://schemas.microsoft.com/office/drawing/2014/main" id="{1D564A8E-C984-48DC-9818-4BF64784B6BC}"/>
                  </a:ext>
                </a:extLst>
              </p:cNvPr>
              <p:cNvPicPr/>
              <p:nvPr/>
            </p:nvPicPr>
            <p:blipFill>
              <a:blip r:embed="rId127"/>
              <a:stretch>
                <a:fillRect/>
              </a:stretch>
            </p:blipFill>
            <p:spPr>
              <a:xfrm>
                <a:off x="7068993" y="780175"/>
                <a:ext cx="615960" cy="260974"/>
              </a:xfrm>
              <a:prstGeom prst="rect">
                <a:avLst/>
              </a:prstGeom>
            </p:spPr>
          </p:pic>
        </mc:Fallback>
      </mc:AlternateContent>
      <p:grpSp>
        <p:nvGrpSpPr>
          <p:cNvPr id="37" name="Группа 36">
            <a:extLst>
              <a:ext uri="{FF2B5EF4-FFF2-40B4-BE49-F238E27FC236}">
                <a16:creationId xmlns:a16="http://schemas.microsoft.com/office/drawing/2014/main" id="{A858A65B-740B-467C-9B90-E46AFB056EA1}"/>
              </a:ext>
            </a:extLst>
          </p:cNvPr>
          <p:cNvGrpSpPr/>
          <p:nvPr/>
        </p:nvGrpSpPr>
        <p:grpSpPr>
          <a:xfrm>
            <a:off x="7617273" y="738402"/>
            <a:ext cx="120240" cy="98640"/>
            <a:chOff x="7617273" y="738402"/>
            <a:chExt cx="120240" cy="98640"/>
          </a:xfrm>
        </p:grpSpPr>
        <mc:AlternateContent xmlns:mc="http://schemas.openxmlformats.org/markup-compatibility/2006">
          <mc:Choice xmlns:p14="http://schemas.microsoft.com/office/powerpoint/2010/main" Requires="p14">
            <p:contentPart p14:bwMode="auto" r:id="rId128">
              <p14:nvContentPartPr>
                <p14:cNvPr id="22" name="Рукописный ввод 21">
                  <a:extLst>
                    <a:ext uri="{FF2B5EF4-FFF2-40B4-BE49-F238E27FC236}">
                      <a16:creationId xmlns:a16="http://schemas.microsoft.com/office/drawing/2014/main" id="{2A3EBF0E-B024-4DBE-A652-988F12757D97}"/>
                    </a:ext>
                  </a:extLst>
                </p14:cNvPr>
                <p14:cNvContentPartPr/>
                <p14:nvPr/>
              </p14:nvContentPartPr>
              <p14:xfrm>
                <a:off x="7617273" y="738402"/>
                <a:ext cx="104040" cy="38160"/>
              </p14:xfrm>
            </p:contentPart>
          </mc:Choice>
          <mc:Fallback>
            <p:pic>
              <p:nvPicPr>
                <p:cNvPr id="22" name="Рукописный ввод 21">
                  <a:extLst>
                    <a:ext uri="{FF2B5EF4-FFF2-40B4-BE49-F238E27FC236}">
                      <a16:creationId xmlns:a16="http://schemas.microsoft.com/office/drawing/2014/main" id="{2A3EBF0E-B024-4DBE-A652-988F12757D97}"/>
                    </a:ext>
                  </a:extLst>
                </p:cNvPr>
                <p:cNvPicPr/>
                <p:nvPr/>
              </p:nvPicPr>
              <p:blipFill>
                <a:blip r:embed="rId129"/>
                <a:stretch>
                  <a:fillRect/>
                </a:stretch>
              </p:blipFill>
              <p:spPr>
                <a:xfrm>
                  <a:off x="7608273" y="729402"/>
                  <a:ext cx="12168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36" name="Рукописный ввод 35">
                  <a:extLst>
                    <a:ext uri="{FF2B5EF4-FFF2-40B4-BE49-F238E27FC236}">
                      <a16:creationId xmlns:a16="http://schemas.microsoft.com/office/drawing/2014/main" id="{AA5A30EB-BDBA-4D3A-806F-016830156101}"/>
                    </a:ext>
                  </a:extLst>
                </p14:cNvPr>
                <p14:cNvContentPartPr/>
                <p14:nvPr/>
              </p14:nvContentPartPr>
              <p14:xfrm>
                <a:off x="7632753" y="792402"/>
                <a:ext cx="104760" cy="44640"/>
              </p14:xfrm>
            </p:contentPart>
          </mc:Choice>
          <mc:Fallback>
            <p:pic>
              <p:nvPicPr>
                <p:cNvPr id="36" name="Рукописный ввод 35">
                  <a:extLst>
                    <a:ext uri="{FF2B5EF4-FFF2-40B4-BE49-F238E27FC236}">
                      <a16:creationId xmlns:a16="http://schemas.microsoft.com/office/drawing/2014/main" id="{AA5A30EB-BDBA-4D3A-806F-016830156101}"/>
                    </a:ext>
                  </a:extLst>
                </p:cNvPr>
                <p:cNvPicPr/>
                <p:nvPr/>
              </p:nvPicPr>
              <p:blipFill>
                <a:blip r:embed="rId131"/>
                <a:stretch>
                  <a:fillRect/>
                </a:stretch>
              </p:blipFill>
              <p:spPr>
                <a:xfrm>
                  <a:off x="7623784" y="783402"/>
                  <a:ext cx="122340" cy="62280"/>
                </a:xfrm>
                <a:prstGeom prst="rect">
                  <a:avLst/>
                </a:prstGeom>
              </p:spPr>
            </p:pic>
          </mc:Fallback>
        </mc:AlternateContent>
      </p:grpSp>
      <p:grpSp>
        <p:nvGrpSpPr>
          <p:cNvPr id="59" name="Группа 58">
            <a:extLst>
              <a:ext uri="{FF2B5EF4-FFF2-40B4-BE49-F238E27FC236}">
                <a16:creationId xmlns:a16="http://schemas.microsoft.com/office/drawing/2014/main" id="{E30F0C2D-F0AB-4761-B1DC-624BCF1E8D9D}"/>
              </a:ext>
            </a:extLst>
          </p:cNvPr>
          <p:cNvGrpSpPr/>
          <p:nvPr/>
        </p:nvGrpSpPr>
        <p:grpSpPr>
          <a:xfrm>
            <a:off x="7810953" y="661722"/>
            <a:ext cx="549720" cy="195480"/>
            <a:chOff x="7810953" y="661722"/>
            <a:chExt cx="549720" cy="195480"/>
          </a:xfrm>
        </p:grpSpPr>
        <mc:AlternateContent xmlns:mc="http://schemas.openxmlformats.org/markup-compatibility/2006">
          <mc:Choice xmlns:p14="http://schemas.microsoft.com/office/powerpoint/2010/main" Requires="p14">
            <p:contentPart p14:bwMode="auto" r:id="rId132">
              <p14:nvContentPartPr>
                <p14:cNvPr id="13" name="Рукописный ввод 12">
                  <a:extLst>
                    <a:ext uri="{FF2B5EF4-FFF2-40B4-BE49-F238E27FC236}">
                      <a16:creationId xmlns:a16="http://schemas.microsoft.com/office/drawing/2014/main" id="{B914286B-D6BB-4D20-ABEE-84C475D18A09}"/>
                    </a:ext>
                  </a:extLst>
                </p14:cNvPr>
                <p14:cNvContentPartPr/>
                <p14:nvPr/>
              </p14:nvContentPartPr>
              <p14:xfrm>
                <a:off x="7849113" y="689442"/>
                <a:ext cx="110520" cy="167760"/>
              </p14:xfrm>
            </p:contentPart>
          </mc:Choice>
          <mc:Fallback>
            <p:pic>
              <p:nvPicPr>
                <p:cNvPr id="13" name="Рукописный ввод 12">
                  <a:extLst>
                    <a:ext uri="{FF2B5EF4-FFF2-40B4-BE49-F238E27FC236}">
                      <a16:creationId xmlns:a16="http://schemas.microsoft.com/office/drawing/2014/main" id="{B914286B-D6BB-4D20-ABEE-84C475D18A09}"/>
                    </a:ext>
                  </a:extLst>
                </p:cNvPr>
                <p:cNvPicPr/>
                <p:nvPr/>
              </p:nvPicPr>
              <p:blipFill>
                <a:blip r:embed="rId133"/>
                <a:stretch>
                  <a:fillRect/>
                </a:stretch>
              </p:blipFill>
              <p:spPr>
                <a:xfrm>
                  <a:off x="7840113" y="680461"/>
                  <a:ext cx="128160" cy="185362"/>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4" name="Рукописный ввод 13">
                  <a:extLst>
                    <a:ext uri="{FF2B5EF4-FFF2-40B4-BE49-F238E27FC236}">
                      <a16:creationId xmlns:a16="http://schemas.microsoft.com/office/drawing/2014/main" id="{39D702DD-AE34-440B-A6B4-E26AA6E0A65A}"/>
                    </a:ext>
                  </a:extLst>
                </p14:cNvPr>
                <p14:cNvContentPartPr/>
                <p14:nvPr/>
              </p14:nvContentPartPr>
              <p14:xfrm>
                <a:off x="7810953" y="682242"/>
                <a:ext cx="196560" cy="7560"/>
              </p14:xfrm>
            </p:contentPart>
          </mc:Choice>
          <mc:Fallback>
            <p:pic>
              <p:nvPicPr>
                <p:cNvPr id="14" name="Рукописный ввод 13">
                  <a:extLst>
                    <a:ext uri="{FF2B5EF4-FFF2-40B4-BE49-F238E27FC236}">
                      <a16:creationId xmlns:a16="http://schemas.microsoft.com/office/drawing/2014/main" id="{39D702DD-AE34-440B-A6B4-E26AA6E0A65A}"/>
                    </a:ext>
                  </a:extLst>
                </p:cNvPr>
                <p:cNvPicPr/>
                <p:nvPr/>
              </p:nvPicPr>
              <p:blipFill>
                <a:blip r:embed="rId135"/>
                <a:stretch>
                  <a:fillRect/>
                </a:stretch>
              </p:blipFill>
              <p:spPr>
                <a:xfrm>
                  <a:off x="7801936" y="673242"/>
                  <a:ext cx="214232"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38" name="Рукописный ввод 37">
                  <a:extLst>
                    <a:ext uri="{FF2B5EF4-FFF2-40B4-BE49-F238E27FC236}">
                      <a16:creationId xmlns:a16="http://schemas.microsoft.com/office/drawing/2014/main" id="{A6D20C57-8679-4CB8-842B-D413CD91A825}"/>
                    </a:ext>
                  </a:extLst>
                </p14:cNvPr>
                <p14:cNvContentPartPr/>
                <p14:nvPr/>
              </p14:nvContentPartPr>
              <p14:xfrm>
                <a:off x="8097153" y="662442"/>
                <a:ext cx="69840" cy="2520"/>
              </p14:xfrm>
            </p:contentPart>
          </mc:Choice>
          <mc:Fallback>
            <p:pic>
              <p:nvPicPr>
                <p:cNvPr id="38" name="Рукописный ввод 37">
                  <a:extLst>
                    <a:ext uri="{FF2B5EF4-FFF2-40B4-BE49-F238E27FC236}">
                      <a16:creationId xmlns:a16="http://schemas.microsoft.com/office/drawing/2014/main" id="{A6D20C57-8679-4CB8-842B-D413CD91A825}"/>
                    </a:ext>
                  </a:extLst>
                </p:cNvPr>
                <p:cNvPicPr/>
                <p:nvPr/>
              </p:nvPicPr>
              <p:blipFill>
                <a:blip r:embed="rId137"/>
                <a:stretch>
                  <a:fillRect/>
                </a:stretch>
              </p:blipFill>
              <p:spPr>
                <a:xfrm>
                  <a:off x="8088153" y="653442"/>
                  <a:ext cx="874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45" name="Рукописный ввод 44">
                  <a:extLst>
                    <a:ext uri="{FF2B5EF4-FFF2-40B4-BE49-F238E27FC236}">
                      <a16:creationId xmlns:a16="http://schemas.microsoft.com/office/drawing/2014/main" id="{51705D84-EEAD-4DBF-B6BB-AFBF87BC645C}"/>
                    </a:ext>
                  </a:extLst>
                </p14:cNvPr>
                <p14:cNvContentPartPr/>
                <p14:nvPr/>
              </p14:nvContentPartPr>
              <p14:xfrm>
                <a:off x="8046753" y="661722"/>
                <a:ext cx="50760" cy="151200"/>
              </p14:xfrm>
            </p:contentPart>
          </mc:Choice>
          <mc:Fallback>
            <p:pic>
              <p:nvPicPr>
                <p:cNvPr id="45" name="Рукописный ввод 44">
                  <a:extLst>
                    <a:ext uri="{FF2B5EF4-FFF2-40B4-BE49-F238E27FC236}">
                      <a16:creationId xmlns:a16="http://schemas.microsoft.com/office/drawing/2014/main" id="{51705D84-EEAD-4DBF-B6BB-AFBF87BC645C}"/>
                    </a:ext>
                  </a:extLst>
                </p:cNvPr>
                <p:cNvPicPr/>
                <p:nvPr/>
              </p:nvPicPr>
              <p:blipFill>
                <a:blip r:embed="rId139"/>
                <a:stretch>
                  <a:fillRect/>
                </a:stretch>
              </p:blipFill>
              <p:spPr>
                <a:xfrm>
                  <a:off x="8037689" y="652722"/>
                  <a:ext cx="68526"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46" name="Рукописный ввод 45">
                  <a:extLst>
                    <a:ext uri="{FF2B5EF4-FFF2-40B4-BE49-F238E27FC236}">
                      <a16:creationId xmlns:a16="http://schemas.microsoft.com/office/drawing/2014/main" id="{F614520A-3DC8-4B8A-9D32-8707E6459442}"/>
                    </a:ext>
                  </a:extLst>
                </p14:cNvPr>
                <p14:cNvContentPartPr/>
                <p14:nvPr/>
              </p14:nvContentPartPr>
              <p14:xfrm>
                <a:off x="7989873" y="746322"/>
                <a:ext cx="91800" cy="16920"/>
              </p14:xfrm>
            </p:contentPart>
          </mc:Choice>
          <mc:Fallback>
            <p:pic>
              <p:nvPicPr>
                <p:cNvPr id="46" name="Рукописный ввод 45">
                  <a:extLst>
                    <a:ext uri="{FF2B5EF4-FFF2-40B4-BE49-F238E27FC236}">
                      <a16:creationId xmlns:a16="http://schemas.microsoft.com/office/drawing/2014/main" id="{F614520A-3DC8-4B8A-9D32-8707E6459442}"/>
                    </a:ext>
                  </a:extLst>
                </p:cNvPr>
                <p:cNvPicPr/>
                <p:nvPr/>
              </p:nvPicPr>
              <p:blipFill>
                <a:blip r:embed="rId141"/>
                <a:stretch>
                  <a:fillRect/>
                </a:stretch>
              </p:blipFill>
              <p:spPr>
                <a:xfrm>
                  <a:off x="7980873" y="737322"/>
                  <a:ext cx="1094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47" name="Рукописный ввод 46">
                  <a:extLst>
                    <a:ext uri="{FF2B5EF4-FFF2-40B4-BE49-F238E27FC236}">
                      <a16:creationId xmlns:a16="http://schemas.microsoft.com/office/drawing/2014/main" id="{13C67CA3-11AA-4AA2-9782-036E33F0CEEA}"/>
                    </a:ext>
                  </a:extLst>
                </p14:cNvPr>
                <p14:cNvContentPartPr/>
                <p14:nvPr/>
              </p14:nvContentPartPr>
              <p14:xfrm>
                <a:off x="8125953" y="740562"/>
                <a:ext cx="68040" cy="73440"/>
              </p14:xfrm>
            </p:contentPart>
          </mc:Choice>
          <mc:Fallback>
            <p:pic>
              <p:nvPicPr>
                <p:cNvPr id="47" name="Рукописный ввод 46">
                  <a:extLst>
                    <a:ext uri="{FF2B5EF4-FFF2-40B4-BE49-F238E27FC236}">
                      <a16:creationId xmlns:a16="http://schemas.microsoft.com/office/drawing/2014/main" id="{13C67CA3-11AA-4AA2-9782-036E33F0CEEA}"/>
                    </a:ext>
                  </a:extLst>
                </p:cNvPr>
                <p:cNvPicPr/>
                <p:nvPr/>
              </p:nvPicPr>
              <p:blipFill>
                <a:blip r:embed="rId143"/>
                <a:stretch>
                  <a:fillRect/>
                </a:stretch>
              </p:blipFill>
              <p:spPr>
                <a:xfrm>
                  <a:off x="8116953" y="731518"/>
                  <a:ext cx="85680" cy="91167"/>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48" name="Рукописный ввод 47">
                  <a:extLst>
                    <a:ext uri="{FF2B5EF4-FFF2-40B4-BE49-F238E27FC236}">
                      <a16:creationId xmlns:a16="http://schemas.microsoft.com/office/drawing/2014/main" id="{FFC2D46A-888E-44CC-BE4B-B893B21EA736}"/>
                    </a:ext>
                  </a:extLst>
                </p14:cNvPr>
                <p14:cNvContentPartPr/>
                <p14:nvPr/>
              </p14:nvContentPartPr>
              <p14:xfrm>
                <a:off x="8226033" y="734442"/>
                <a:ext cx="134640" cy="70920"/>
              </p14:xfrm>
            </p:contentPart>
          </mc:Choice>
          <mc:Fallback>
            <p:pic>
              <p:nvPicPr>
                <p:cNvPr id="48" name="Рукописный ввод 47">
                  <a:extLst>
                    <a:ext uri="{FF2B5EF4-FFF2-40B4-BE49-F238E27FC236}">
                      <a16:creationId xmlns:a16="http://schemas.microsoft.com/office/drawing/2014/main" id="{FFC2D46A-888E-44CC-BE4B-B893B21EA736}"/>
                    </a:ext>
                  </a:extLst>
                </p:cNvPr>
                <p:cNvPicPr/>
                <p:nvPr/>
              </p:nvPicPr>
              <p:blipFill>
                <a:blip r:embed="rId145"/>
                <a:stretch>
                  <a:fillRect/>
                </a:stretch>
              </p:blipFill>
              <p:spPr>
                <a:xfrm>
                  <a:off x="8217009" y="725442"/>
                  <a:ext cx="152327" cy="88560"/>
                </a:xfrm>
                <a:prstGeom prst="rect">
                  <a:avLst/>
                </a:prstGeom>
              </p:spPr>
            </p:pic>
          </mc:Fallback>
        </mc:AlternateContent>
      </p:grpSp>
      <p:grpSp>
        <p:nvGrpSpPr>
          <p:cNvPr id="85" name="Группа 84">
            <a:extLst>
              <a:ext uri="{FF2B5EF4-FFF2-40B4-BE49-F238E27FC236}">
                <a16:creationId xmlns:a16="http://schemas.microsoft.com/office/drawing/2014/main" id="{AC593D8F-F499-4908-8F3B-29B6EAE86963}"/>
              </a:ext>
            </a:extLst>
          </p:cNvPr>
          <p:cNvGrpSpPr/>
          <p:nvPr/>
        </p:nvGrpSpPr>
        <p:grpSpPr>
          <a:xfrm>
            <a:off x="8384433" y="675402"/>
            <a:ext cx="436320" cy="150840"/>
            <a:chOff x="8384433" y="675402"/>
            <a:chExt cx="436320" cy="150840"/>
          </a:xfrm>
        </p:grpSpPr>
        <mc:AlternateContent xmlns:mc="http://schemas.openxmlformats.org/markup-compatibility/2006">
          <mc:Choice xmlns:p14="http://schemas.microsoft.com/office/powerpoint/2010/main" Requires="p14">
            <p:contentPart p14:bwMode="auto" r:id="rId146">
              <p14:nvContentPartPr>
                <p14:cNvPr id="76" name="Рукописный ввод 75">
                  <a:extLst>
                    <a:ext uri="{FF2B5EF4-FFF2-40B4-BE49-F238E27FC236}">
                      <a16:creationId xmlns:a16="http://schemas.microsoft.com/office/drawing/2014/main" id="{A7E4C038-6C5C-4133-9D8C-5C713B2C0E66}"/>
                    </a:ext>
                  </a:extLst>
                </p14:cNvPr>
                <p14:cNvContentPartPr/>
                <p14:nvPr/>
              </p14:nvContentPartPr>
              <p14:xfrm>
                <a:off x="8400273" y="675402"/>
                <a:ext cx="49320" cy="150840"/>
              </p14:xfrm>
            </p:contentPart>
          </mc:Choice>
          <mc:Fallback>
            <p:pic>
              <p:nvPicPr>
                <p:cNvPr id="76" name="Рукописный ввод 75">
                  <a:extLst>
                    <a:ext uri="{FF2B5EF4-FFF2-40B4-BE49-F238E27FC236}">
                      <a16:creationId xmlns:a16="http://schemas.microsoft.com/office/drawing/2014/main" id="{A7E4C038-6C5C-4133-9D8C-5C713B2C0E66}"/>
                    </a:ext>
                  </a:extLst>
                </p:cNvPr>
                <p:cNvPicPr/>
                <p:nvPr/>
              </p:nvPicPr>
              <p:blipFill>
                <a:blip r:embed="rId147"/>
                <a:stretch>
                  <a:fillRect/>
                </a:stretch>
              </p:blipFill>
              <p:spPr>
                <a:xfrm>
                  <a:off x="8391207" y="666402"/>
                  <a:ext cx="6709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77" name="Рукописный ввод 76">
                  <a:extLst>
                    <a:ext uri="{FF2B5EF4-FFF2-40B4-BE49-F238E27FC236}">
                      <a16:creationId xmlns:a16="http://schemas.microsoft.com/office/drawing/2014/main" id="{885C7AD2-1FAF-411E-BF8C-835A7EE08139}"/>
                    </a:ext>
                  </a:extLst>
                </p14:cNvPr>
                <p14:cNvContentPartPr/>
                <p14:nvPr/>
              </p14:nvContentPartPr>
              <p14:xfrm>
                <a:off x="8384433" y="756762"/>
                <a:ext cx="79560" cy="6480"/>
              </p14:xfrm>
            </p:contentPart>
          </mc:Choice>
          <mc:Fallback>
            <p:pic>
              <p:nvPicPr>
                <p:cNvPr id="77" name="Рукописный ввод 76">
                  <a:extLst>
                    <a:ext uri="{FF2B5EF4-FFF2-40B4-BE49-F238E27FC236}">
                      <a16:creationId xmlns:a16="http://schemas.microsoft.com/office/drawing/2014/main" id="{885C7AD2-1FAF-411E-BF8C-835A7EE08139}"/>
                    </a:ext>
                  </a:extLst>
                </p:cNvPr>
                <p:cNvPicPr/>
                <p:nvPr/>
              </p:nvPicPr>
              <p:blipFill>
                <a:blip r:embed="rId149"/>
                <a:stretch>
                  <a:fillRect/>
                </a:stretch>
              </p:blipFill>
              <p:spPr>
                <a:xfrm>
                  <a:off x="8375433" y="747233"/>
                  <a:ext cx="97200" cy="25158"/>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78" name="Рукописный ввод 77">
                  <a:extLst>
                    <a:ext uri="{FF2B5EF4-FFF2-40B4-BE49-F238E27FC236}">
                      <a16:creationId xmlns:a16="http://schemas.microsoft.com/office/drawing/2014/main" id="{02D99C4F-EFE9-4B46-8299-59A8F8EAE764}"/>
                    </a:ext>
                  </a:extLst>
                </p14:cNvPr>
                <p14:cNvContentPartPr/>
                <p14:nvPr/>
              </p14:nvContentPartPr>
              <p14:xfrm>
                <a:off x="8489193" y="756762"/>
                <a:ext cx="77040" cy="53280"/>
              </p14:xfrm>
            </p:contentPart>
          </mc:Choice>
          <mc:Fallback>
            <p:pic>
              <p:nvPicPr>
                <p:cNvPr id="78" name="Рукописный ввод 77">
                  <a:extLst>
                    <a:ext uri="{FF2B5EF4-FFF2-40B4-BE49-F238E27FC236}">
                      <a16:creationId xmlns:a16="http://schemas.microsoft.com/office/drawing/2014/main" id="{02D99C4F-EFE9-4B46-8299-59A8F8EAE764}"/>
                    </a:ext>
                  </a:extLst>
                </p:cNvPr>
                <p:cNvPicPr/>
                <p:nvPr/>
              </p:nvPicPr>
              <p:blipFill>
                <a:blip r:embed="rId151"/>
                <a:stretch>
                  <a:fillRect/>
                </a:stretch>
              </p:blipFill>
              <p:spPr>
                <a:xfrm>
                  <a:off x="8480193" y="747701"/>
                  <a:ext cx="94680" cy="710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1" name="Рукописный ввод 80">
                  <a:extLst>
                    <a:ext uri="{FF2B5EF4-FFF2-40B4-BE49-F238E27FC236}">
                      <a16:creationId xmlns:a16="http://schemas.microsoft.com/office/drawing/2014/main" id="{E42FBE99-4E82-4ED3-B89B-A45DF6535416}"/>
                    </a:ext>
                  </a:extLst>
                </p14:cNvPr>
                <p14:cNvContentPartPr/>
                <p14:nvPr/>
              </p14:nvContentPartPr>
              <p14:xfrm>
                <a:off x="8610873" y="748122"/>
                <a:ext cx="45360" cy="55800"/>
              </p14:xfrm>
            </p:contentPart>
          </mc:Choice>
          <mc:Fallback>
            <p:pic>
              <p:nvPicPr>
                <p:cNvPr id="81" name="Рукописный ввод 80">
                  <a:extLst>
                    <a:ext uri="{FF2B5EF4-FFF2-40B4-BE49-F238E27FC236}">
                      <a16:creationId xmlns:a16="http://schemas.microsoft.com/office/drawing/2014/main" id="{E42FBE99-4E82-4ED3-B89B-A45DF6535416}"/>
                    </a:ext>
                  </a:extLst>
                </p:cNvPr>
                <p:cNvPicPr/>
                <p:nvPr/>
              </p:nvPicPr>
              <p:blipFill>
                <a:blip r:embed="rId153"/>
                <a:stretch>
                  <a:fillRect/>
                </a:stretch>
              </p:blipFill>
              <p:spPr>
                <a:xfrm>
                  <a:off x="8601873" y="739122"/>
                  <a:ext cx="6300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4" name="Рукописный ввод 83">
                  <a:extLst>
                    <a:ext uri="{FF2B5EF4-FFF2-40B4-BE49-F238E27FC236}">
                      <a16:creationId xmlns:a16="http://schemas.microsoft.com/office/drawing/2014/main" id="{D93CBB48-96E2-4470-AB4A-FD1D4F3C35E3}"/>
                    </a:ext>
                  </a:extLst>
                </p14:cNvPr>
                <p14:cNvContentPartPr/>
                <p14:nvPr/>
              </p14:nvContentPartPr>
              <p14:xfrm>
                <a:off x="8702313" y="738762"/>
                <a:ext cx="118440" cy="81720"/>
              </p14:xfrm>
            </p:contentPart>
          </mc:Choice>
          <mc:Fallback>
            <p:pic>
              <p:nvPicPr>
                <p:cNvPr id="84" name="Рукописный ввод 83">
                  <a:extLst>
                    <a:ext uri="{FF2B5EF4-FFF2-40B4-BE49-F238E27FC236}">
                      <a16:creationId xmlns:a16="http://schemas.microsoft.com/office/drawing/2014/main" id="{D93CBB48-96E2-4470-AB4A-FD1D4F3C35E3}"/>
                    </a:ext>
                  </a:extLst>
                </p:cNvPr>
                <p:cNvPicPr/>
                <p:nvPr/>
              </p:nvPicPr>
              <p:blipFill>
                <a:blip r:embed="rId155"/>
                <a:stretch>
                  <a:fillRect/>
                </a:stretch>
              </p:blipFill>
              <p:spPr>
                <a:xfrm>
                  <a:off x="8693313" y="729801"/>
                  <a:ext cx="136080" cy="99283"/>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6">
            <p14:nvContentPartPr>
              <p14:cNvPr id="60" name="Рукописный ввод 59">
                <a:extLst>
                  <a:ext uri="{FF2B5EF4-FFF2-40B4-BE49-F238E27FC236}">
                    <a16:creationId xmlns:a16="http://schemas.microsoft.com/office/drawing/2014/main" id="{F8B4B9B2-3C93-4FC2-9830-EAA8FE90F773}"/>
                  </a:ext>
                </a:extLst>
              </p14:cNvPr>
              <p14:cNvContentPartPr/>
              <p14:nvPr/>
            </p14:nvContentPartPr>
            <p14:xfrm>
              <a:off x="7342233" y="999042"/>
              <a:ext cx="366840" cy="46080"/>
            </p14:xfrm>
          </p:contentPart>
        </mc:Choice>
        <mc:Fallback>
          <p:pic>
            <p:nvPicPr>
              <p:cNvPr id="60" name="Рукописный ввод 59">
                <a:extLst>
                  <a:ext uri="{FF2B5EF4-FFF2-40B4-BE49-F238E27FC236}">
                    <a16:creationId xmlns:a16="http://schemas.microsoft.com/office/drawing/2014/main" id="{F8B4B9B2-3C93-4FC2-9830-EAA8FE90F773}"/>
                  </a:ext>
                </a:extLst>
              </p:cNvPr>
              <p:cNvPicPr/>
              <p:nvPr/>
            </p:nvPicPr>
            <p:blipFill>
              <a:blip r:embed="rId157"/>
              <a:stretch>
                <a:fillRect/>
              </a:stretch>
            </p:blipFill>
            <p:spPr>
              <a:xfrm>
                <a:off x="7333233" y="989971"/>
                <a:ext cx="384480" cy="63859"/>
              </a:xfrm>
              <a:prstGeom prst="rect">
                <a:avLst/>
              </a:prstGeom>
            </p:spPr>
          </p:pic>
        </mc:Fallback>
      </mc:AlternateContent>
      <p:grpSp>
        <p:nvGrpSpPr>
          <p:cNvPr id="95" name="Группа 94">
            <a:extLst>
              <a:ext uri="{FF2B5EF4-FFF2-40B4-BE49-F238E27FC236}">
                <a16:creationId xmlns:a16="http://schemas.microsoft.com/office/drawing/2014/main" id="{EC145305-D38B-4CE7-92EB-2E03F975AE0E}"/>
              </a:ext>
            </a:extLst>
          </p:cNvPr>
          <p:cNvGrpSpPr/>
          <p:nvPr/>
        </p:nvGrpSpPr>
        <p:grpSpPr>
          <a:xfrm>
            <a:off x="7616193" y="940362"/>
            <a:ext cx="84600" cy="103320"/>
            <a:chOff x="7616193" y="940362"/>
            <a:chExt cx="84600" cy="103320"/>
          </a:xfrm>
        </p:grpSpPr>
        <mc:AlternateContent xmlns:mc="http://schemas.openxmlformats.org/markup-compatibility/2006">
          <mc:Choice xmlns:p14="http://schemas.microsoft.com/office/powerpoint/2010/main" Requires="p14">
            <p:contentPart p14:bwMode="auto" r:id="rId158">
              <p14:nvContentPartPr>
                <p14:cNvPr id="93" name="Рукописный ввод 92">
                  <a:extLst>
                    <a:ext uri="{FF2B5EF4-FFF2-40B4-BE49-F238E27FC236}">
                      <a16:creationId xmlns:a16="http://schemas.microsoft.com/office/drawing/2014/main" id="{9DD6238D-6C68-46B3-9913-21BDE5554BFE}"/>
                    </a:ext>
                  </a:extLst>
                </p14:cNvPr>
                <p14:cNvContentPartPr/>
                <p14:nvPr/>
              </p14:nvContentPartPr>
              <p14:xfrm>
                <a:off x="7629513" y="940362"/>
                <a:ext cx="67320" cy="48960"/>
              </p14:xfrm>
            </p:contentPart>
          </mc:Choice>
          <mc:Fallback>
            <p:pic>
              <p:nvPicPr>
                <p:cNvPr id="93" name="Рукописный ввод 92">
                  <a:extLst>
                    <a:ext uri="{FF2B5EF4-FFF2-40B4-BE49-F238E27FC236}">
                      <a16:creationId xmlns:a16="http://schemas.microsoft.com/office/drawing/2014/main" id="{9DD6238D-6C68-46B3-9913-21BDE5554BFE}"/>
                    </a:ext>
                  </a:extLst>
                </p:cNvPr>
                <p:cNvPicPr/>
                <p:nvPr/>
              </p:nvPicPr>
              <p:blipFill>
                <a:blip r:embed="rId159"/>
                <a:stretch>
                  <a:fillRect/>
                </a:stretch>
              </p:blipFill>
              <p:spPr>
                <a:xfrm>
                  <a:off x="7620513" y="931428"/>
                  <a:ext cx="84960" cy="66471"/>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4" name="Рукописный ввод 93">
                  <a:extLst>
                    <a:ext uri="{FF2B5EF4-FFF2-40B4-BE49-F238E27FC236}">
                      <a16:creationId xmlns:a16="http://schemas.microsoft.com/office/drawing/2014/main" id="{BEA673A9-0CCD-4731-95CD-4E3042401414}"/>
                    </a:ext>
                  </a:extLst>
                </p14:cNvPr>
                <p14:cNvContentPartPr/>
                <p14:nvPr/>
              </p14:nvContentPartPr>
              <p14:xfrm>
                <a:off x="7616193" y="1010922"/>
                <a:ext cx="84600" cy="32760"/>
              </p14:xfrm>
            </p:contentPart>
          </mc:Choice>
          <mc:Fallback>
            <p:pic>
              <p:nvPicPr>
                <p:cNvPr id="94" name="Рукописный ввод 93">
                  <a:extLst>
                    <a:ext uri="{FF2B5EF4-FFF2-40B4-BE49-F238E27FC236}">
                      <a16:creationId xmlns:a16="http://schemas.microsoft.com/office/drawing/2014/main" id="{BEA673A9-0CCD-4731-95CD-4E3042401414}"/>
                    </a:ext>
                  </a:extLst>
                </p:cNvPr>
                <p:cNvPicPr/>
                <p:nvPr/>
              </p:nvPicPr>
              <p:blipFill>
                <a:blip r:embed="rId161"/>
                <a:stretch>
                  <a:fillRect/>
                </a:stretch>
              </p:blipFill>
              <p:spPr>
                <a:xfrm>
                  <a:off x="7607231" y="1001922"/>
                  <a:ext cx="102165" cy="50400"/>
                </a:xfrm>
                <a:prstGeom prst="rect">
                  <a:avLst/>
                </a:prstGeom>
              </p:spPr>
            </p:pic>
          </mc:Fallback>
        </mc:AlternateContent>
      </p:grpSp>
      <p:grpSp>
        <p:nvGrpSpPr>
          <p:cNvPr id="118" name="Группа 117">
            <a:extLst>
              <a:ext uri="{FF2B5EF4-FFF2-40B4-BE49-F238E27FC236}">
                <a16:creationId xmlns:a16="http://schemas.microsoft.com/office/drawing/2014/main" id="{03F229C5-26AC-40F1-8094-3047AB6654B4}"/>
              </a:ext>
            </a:extLst>
          </p:cNvPr>
          <p:cNvGrpSpPr/>
          <p:nvPr/>
        </p:nvGrpSpPr>
        <p:grpSpPr>
          <a:xfrm>
            <a:off x="7815993" y="960882"/>
            <a:ext cx="815040" cy="143640"/>
            <a:chOff x="7815993" y="960882"/>
            <a:chExt cx="815040" cy="143640"/>
          </a:xfrm>
        </p:grpSpPr>
        <mc:AlternateContent xmlns:mc="http://schemas.openxmlformats.org/markup-compatibility/2006">
          <mc:Choice xmlns:p14="http://schemas.microsoft.com/office/powerpoint/2010/main" Requires="p14">
            <p:contentPart p14:bwMode="auto" r:id="rId162">
              <p14:nvContentPartPr>
                <p14:cNvPr id="97" name="Рукописный ввод 96">
                  <a:extLst>
                    <a:ext uri="{FF2B5EF4-FFF2-40B4-BE49-F238E27FC236}">
                      <a16:creationId xmlns:a16="http://schemas.microsoft.com/office/drawing/2014/main" id="{6F7946C9-E395-43D4-A10C-A0A08171D9C4}"/>
                    </a:ext>
                  </a:extLst>
                </p14:cNvPr>
                <p14:cNvContentPartPr/>
                <p14:nvPr/>
              </p14:nvContentPartPr>
              <p14:xfrm>
                <a:off x="7849833" y="966282"/>
                <a:ext cx="33120" cy="114480"/>
              </p14:xfrm>
            </p:contentPart>
          </mc:Choice>
          <mc:Fallback>
            <p:pic>
              <p:nvPicPr>
                <p:cNvPr id="97" name="Рукописный ввод 96">
                  <a:extLst>
                    <a:ext uri="{FF2B5EF4-FFF2-40B4-BE49-F238E27FC236}">
                      <a16:creationId xmlns:a16="http://schemas.microsoft.com/office/drawing/2014/main" id="{6F7946C9-E395-43D4-A10C-A0A08171D9C4}"/>
                    </a:ext>
                  </a:extLst>
                </p:cNvPr>
                <p:cNvPicPr/>
                <p:nvPr/>
              </p:nvPicPr>
              <p:blipFill>
                <a:blip r:embed="rId163"/>
                <a:stretch>
                  <a:fillRect/>
                </a:stretch>
              </p:blipFill>
              <p:spPr>
                <a:xfrm>
                  <a:off x="7840833" y="957282"/>
                  <a:ext cx="5076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8" name="Рукописный ввод 97">
                  <a:extLst>
                    <a:ext uri="{FF2B5EF4-FFF2-40B4-BE49-F238E27FC236}">
                      <a16:creationId xmlns:a16="http://schemas.microsoft.com/office/drawing/2014/main" id="{9CBD9A6D-1B43-4D02-934B-733FD82BFF61}"/>
                    </a:ext>
                  </a:extLst>
                </p14:cNvPr>
                <p14:cNvContentPartPr/>
                <p14:nvPr/>
              </p14:nvContentPartPr>
              <p14:xfrm>
                <a:off x="7815993" y="1081122"/>
                <a:ext cx="106920" cy="720"/>
              </p14:xfrm>
            </p:contentPart>
          </mc:Choice>
          <mc:Fallback>
            <p:pic>
              <p:nvPicPr>
                <p:cNvPr id="98" name="Рукописный ввод 97">
                  <a:extLst>
                    <a:ext uri="{FF2B5EF4-FFF2-40B4-BE49-F238E27FC236}">
                      <a16:creationId xmlns:a16="http://schemas.microsoft.com/office/drawing/2014/main" id="{9CBD9A6D-1B43-4D02-934B-733FD82BFF61}"/>
                    </a:ext>
                  </a:extLst>
                </p:cNvPr>
                <p:cNvPicPr/>
                <p:nvPr/>
              </p:nvPicPr>
              <p:blipFill>
                <a:blip r:embed="rId165"/>
                <a:stretch>
                  <a:fillRect/>
                </a:stretch>
              </p:blipFill>
              <p:spPr>
                <a:xfrm>
                  <a:off x="7806993" y="1072122"/>
                  <a:ext cx="12456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0" name="Рукописный ввод 99">
                  <a:extLst>
                    <a:ext uri="{FF2B5EF4-FFF2-40B4-BE49-F238E27FC236}">
                      <a16:creationId xmlns:a16="http://schemas.microsoft.com/office/drawing/2014/main" id="{DEEEC5D9-348E-4B38-AC16-BBB5CF180CBA}"/>
                    </a:ext>
                  </a:extLst>
                </p14:cNvPr>
                <p14:cNvContentPartPr/>
                <p14:nvPr/>
              </p14:nvContentPartPr>
              <p14:xfrm>
                <a:off x="7840113" y="967362"/>
                <a:ext cx="94320" cy="5400"/>
              </p14:xfrm>
            </p:contentPart>
          </mc:Choice>
          <mc:Fallback>
            <p:pic>
              <p:nvPicPr>
                <p:cNvPr id="100" name="Рукописный ввод 99">
                  <a:extLst>
                    <a:ext uri="{FF2B5EF4-FFF2-40B4-BE49-F238E27FC236}">
                      <a16:creationId xmlns:a16="http://schemas.microsoft.com/office/drawing/2014/main" id="{DEEEC5D9-348E-4B38-AC16-BBB5CF180CBA}"/>
                    </a:ext>
                  </a:extLst>
                </p:cNvPr>
                <p:cNvPicPr/>
                <p:nvPr/>
              </p:nvPicPr>
              <p:blipFill>
                <a:blip r:embed="rId167"/>
                <a:stretch>
                  <a:fillRect/>
                </a:stretch>
              </p:blipFill>
              <p:spPr>
                <a:xfrm>
                  <a:off x="7831113" y="958362"/>
                  <a:ext cx="11196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1" name="Рукописный ввод 100">
                  <a:extLst>
                    <a:ext uri="{FF2B5EF4-FFF2-40B4-BE49-F238E27FC236}">
                      <a16:creationId xmlns:a16="http://schemas.microsoft.com/office/drawing/2014/main" id="{5620EC29-FAEA-415D-8D63-51548360242C}"/>
                    </a:ext>
                  </a:extLst>
                </p14:cNvPr>
                <p14:cNvContentPartPr/>
                <p14:nvPr/>
              </p14:nvContentPartPr>
              <p14:xfrm>
                <a:off x="7993473" y="966642"/>
                <a:ext cx="72360" cy="7560"/>
              </p14:xfrm>
            </p:contentPart>
          </mc:Choice>
          <mc:Fallback>
            <p:pic>
              <p:nvPicPr>
                <p:cNvPr id="101" name="Рукописный ввод 100">
                  <a:extLst>
                    <a:ext uri="{FF2B5EF4-FFF2-40B4-BE49-F238E27FC236}">
                      <a16:creationId xmlns:a16="http://schemas.microsoft.com/office/drawing/2014/main" id="{5620EC29-FAEA-415D-8D63-51548360242C}"/>
                    </a:ext>
                  </a:extLst>
                </p:cNvPr>
                <p:cNvPicPr/>
                <p:nvPr/>
              </p:nvPicPr>
              <p:blipFill>
                <a:blip r:embed="rId169"/>
                <a:stretch>
                  <a:fillRect/>
                </a:stretch>
              </p:blipFill>
              <p:spPr>
                <a:xfrm>
                  <a:off x="7984473" y="957642"/>
                  <a:ext cx="9000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2" name="Рукописный ввод 101">
                  <a:extLst>
                    <a:ext uri="{FF2B5EF4-FFF2-40B4-BE49-F238E27FC236}">
                      <a16:creationId xmlns:a16="http://schemas.microsoft.com/office/drawing/2014/main" id="{763CE11E-33D1-4F9A-8D5D-C0F74861BBA5}"/>
                    </a:ext>
                  </a:extLst>
                </p14:cNvPr>
                <p14:cNvContentPartPr/>
                <p14:nvPr/>
              </p14:nvContentPartPr>
              <p14:xfrm>
                <a:off x="7979073" y="969882"/>
                <a:ext cx="15120" cy="120960"/>
              </p14:xfrm>
            </p:contentPart>
          </mc:Choice>
          <mc:Fallback>
            <p:pic>
              <p:nvPicPr>
                <p:cNvPr id="102" name="Рукописный ввод 101">
                  <a:extLst>
                    <a:ext uri="{FF2B5EF4-FFF2-40B4-BE49-F238E27FC236}">
                      <a16:creationId xmlns:a16="http://schemas.microsoft.com/office/drawing/2014/main" id="{763CE11E-33D1-4F9A-8D5D-C0F74861BBA5}"/>
                    </a:ext>
                  </a:extLst>
                </p:cNvPr>
                <p:cNvPicPr/>
                <p:nvPr/>
              </p:nvPicPr>
              <p:blipFill>
                <a:blip r:embed="rId171"/>
                <a:stretch>
                  <a:fillRect/>
                </a:stretch>
              </p:blipFill>
              <p:spPr>
                <a:xfrm>
                  <a:off x="7970073" y="960882"/>
                  <a:ext cx="3276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3" name="Рукописный ввод 102">
                  <a:extLst>
                    <a:ext uri="{FF2B5EF4-FFF2-40B4-BE49-F238E27FC236}">
                      <a16:creationId xmlns:a16="http://schemas.microsoft.com/office/drawing/2014/main" id="{D625A1EF-AB3E-40EC-8463-F3E7D752A46E}"/>
                    </a:ext>
                  </a:extLst>
                </p14:cNvPr>
                <p14:cNvContentPartPr/>
                <p14:nvPr/>
              </p14:nvContentPartPr>
              <p14:xfrm>
                <a:off x="7959633" y="1037562"/>
                <a:ext cx="73440" cy="2880"/>
              </p14:xfrm>
            </p:contentPart>
          </mc:Choice>
          <mc:Fallback>
            <p:pic>
              <p:nvPicPr>
                <p:cNvPr id="103" name="Рукописный ввод 102">
                  <a:extLst>
                    <a:ext uri="{FF2B5EF4-FFF2-40B4-BE49-F238E27FC236}">
                      <a16:creationId xmlns:a16="http://schemas.microsoft.com/office/drawing/2014/main" id="{D625A1EF-AB3E-40EC-8463-F3E7D752A46E}"/>
                    </a:ext>
                  </a:extLst>
                </p:cNvPr>
                <p:cNvPicPr/>
                <p:nvPr/>
              </p:nvPicPr>
              <p:blipFill>
                <a:blip r:embed="rId173"/>
                <a:stretch>
                  <a:fillRect/>
                </a:stretch>
              </p:blipFill>
              <p:spPr>
                <a:xfrm>
                  <a:off x="7950633" y="1028562"/>
                  <a:ext cx="9108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4" name="Рукописный ввод 103">
                  <a:extLst>
                    <a:ext uri="{FF2B5EF4-FFF2-40B4-BE49-F238E27FC236}">
                      <a16:creationId xmlns:a16="http://schemas.microsoft.com/office/drawing/2014/main" id="{66F1D55E-094E-4B21-8962-45E7D53B146F}"/>
                    </a:ext>
                  </a:extLst>
                </p14:cNvPr>
                <p14:cNvContentPartPr/>
                <p14:nvPr/>
              </p14:nvContentPartPr>
              <p14:xfrm>
                <a:off x="8049633" y="1041162"/>
                <a:ext cx="66240" cy="52200"/>
              </p14:xfrm>
            </p:contentPart>
          </mc:Choice>
          <mc:Fallback>
            <p:pic>
              <p:nvPicPr>
                <p:cNvPr id="104" name="Рукописный ввод 103">
                  <a:extLst>
                    <a:ext uri="{FF2B5EF4-FFF2-40B4-BE49-F238E27FC236}">
                      <a16:creationId xmlns:a16="http://schemas.microsoft.com/office/drawing/2014/main" id="{66F1D55E-094E-4B21-8962-45E7D53B146F}"/>
                    </a:ext>
                  </a:extLst>
                </p:cNvPr>
                <p:cNvPicPr/>
                <p:nvPr/>
              </p:nvPicPr>
              <p:blipFill>
                <a:blip r:embed="rId175"/>
                <a:stretch>
                  <a:fillRect/>
                </a:stretch>
              </p:blipFill>
              <p:spPr>
                <a:xfrm>
                  <a:off x="8040584" y="1032162"/>
                  <a:ext cx="83976"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7" name="Рукописный ввод 106">
                  <a:extLst>
                    <a:ext uri="{FF2B5EF4-FFF2-40B4-BE49-F238E27FC236}">
                      <a16:creationId xmlns:a16="http://schemas.microsoft.com/office/drawing/2014/main" id="{109332B2-5E76-4BFD-95A6-A907AA8BCFA2}"/>
                    </a:ext>
                  </a:extLst>
                </p14:cNvPr>
                <p14:cNvContentPartPr/>
                <p14:nvPr/>
              </p14:nvContentPartPr>
              <p14:xfrm>
                <a:off x="8144673" y="1037562"/>
                <a:ext cx="75960" cy="49680"/>
              </p14:xfrm>
            </p:contentPart>
          </mc:Choice>
          <mc:Fallback>
            <p:pic>
              <p:nvPicPr>
                <p:cNvPr id="107" name="Рукописный ввод 106">
                  <a:extLst>
                    <a:ext uri="{FF2B5EF4-FFF2-40B4-BE49-F238E27FC236}">
                      <a16:creationId xmlns:a16="http://schemas.microsoft.com/office/drawing/2014/main" id="{109332B2-5E76-4BFD-95A6-A907AA8BCFA2}"/>
                    </a:ext>
                  </a:extLst>
                </p:cNvPr>
                <p:cNvPicPr/>
                <p:nvPr/>
              </p:nvPicPr>
              <p:blipFill>
                <a:blip r:embed="rId177"/>
                <a:stretch>
                  <a:fillRect/>
                </a:stretch>
              </p:blipFill>
              <p:spPr>
                <a:xfrm>
                  <a:off x="8135673" y="1028627"/>
                  <a:ext cx="93600" cy="67193"/>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8" name="Рукописный ввод 107">
                  <a:extLst>
                    <a:ext uri="{FF2B5EF4-FFF2-40B4-BE49-F238E27FC236}">
                      <a16:creationId xmlns:a16="http://schemas.microsoft.com/office/drawing/2014/main" id="{3A7079A0-E1FB-43CB-995B-C774D7E1A8D0}"/>
                    </a:ext>
                  </a:extLst>
                </p14:cNvPr>
                <p14:cNvContentPartPr/>
                <p14:nvPr/>
              </p14:nvContentPartPr>
              <p14:xfrm>
                <a:off x="8217393" y="1029642"/>
                <a:ext cx="6840" cy="65520"/>
              </p14:xfrm>
            </p:contentPart>
          </mc:Choice>
          <mc:Fallback>
            <p:pic>
              <p:nvPicPr>
                <p:cNvPr id="108" name="Рукописный ввод 107">
                  <a:extLst>
                    <a:ext uri="{FF2B5EF4-FFF2-40B4-BE49-F238E27FC236}">
                      <a16:creationId xmlns:a16="http://schemas.microsoft.com/office/drawing/2014/main" id="{3A7079A0-E1FB-43CB-995B-C774D7E1A8D0}"/>
                    </a:ext>
                  </a:extLst>
                </p:cNvPr>
                <p:cNvPicPr/>
                <p:nvPr/>
              </p:nvPicPr>
              <p:blipFill>
                <a:blip r:embed="rId179"/>
                <a:stretch>
                  <a:fillRect/>
                </a:stretch>
              </p:blipFill>
              <p:spPr>
                <a:xfrm>
                  <a:off x="8208393" y="1020642"/>
                  <a:ext cx="2448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9" name="Рукописный ввод 108">
                  <a:extLst>
                    <a:ext uri="{FF2B5EF4-FFF2-40B4-BE49-F238E27FC236}">
                      <a16:creationId xmlns:a16="http://schemas.microsoft.com/office/drawing/2014/main" id="{51CE0B6D-3C66-4DDE-853E-A1B9F8E387E9}"/>
                    </a:ext>
                  </a:extLst>
                </p14:cNvPr>
                <p14:cNvContentPartPr/>
                <p14:nvPr/>
              </p14:nvContentPartPr>
              <p14:xfrm>
                <a:off x="8295513" y="960882"/>
                <a:ext cx="42480" cy="135000"/>
              </p14:xfrm>
            </p:contentPart>
          </mc:Choice>
          <mc:Fallback>
            <p:pic>
              <p:nvPicPr>
                <p:cNvPr id="109" name="Рукописный ввод 108">
                  <a:extLst>
                    <a:ext uri="{FF2B5EF4-FFF2-40B4-BE49-F238E27FC236}">
                      <a16:creationId xmlns:a16="http://schemas.microsoft.com/office/drawing/2014/main" id="{51CE0B6D-3C66-4DDE-853E-A1B9F8E387E9}"/>
                    </a:ext>
                  </a:extLst>
                </p:cNvPr>
                <p:cNvPicPr/>
                <p:nvPr/>
              </p:nvPicPr>
              <p:blipFill>
                <a:blip r:embed="rId181"/>
                <a:stretch>
                  <a:fillRect/>
                </a:stretch>
              </p:blipFill>
              <p:spPr>
                <a:xfrm>
                  <a:off x="8286513" y="951882"/>
                  <a:ext cx="6012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0" name="Рукописный ввод 109">
                  <a:extLst>
                    <a:ext uri="{FF2B5EF4-FFF2-40B4-BE49-F238E27FC236}">
                      <a16:creationId xmlns:a16="http://schemas.microsoft.com/office/drawing/2014/main" id="{D011BCE3-3A10-4F55-AF6B-1108CD428F8C}"/>
                    </a:ext>
                  </a:extLst>
                </p14:cNvPr>
                <p14:cNvContentPartPr/>
                <p14:nvPr/>
              </p14:nvContentPartPr>
              <p14:xfrm>
                <a:off x="8255553" y="1037562"/>
                <a:ext cx="84240" cy="7560"/>
              </p14:xfrm>
            </p:contentPart>
          </mc:Choice>
          <mc:Fallback>
            <p:pic>
              <p:nvPicPr>
                <p:cNvPr id="110" name="Рукописный ввод 109">
                  <a:extLst>
                    <a:ext uri="{FF2B5EF4-FFF2-40B4-BE49-F238E27FC236}">
                      <a16:creationId xmlns:a16="http://schemas.microsoft.com/office/drawing/2014/main" id="{D011BCE3-3A10-4F55-AF6B-1108CD428F8C}"/>
                    </a:ext>
                  </a:extLst>
                </p:cNvPr>
                <p:cNvPicPr/>
                <p:nvPr/>
              </p:nvPicPr>
              <p:blipFill>
                <a:blip r:embed="rId183"/>
                <a:stretch>
                  <a:fillRect/>
                </a:stretch>
              </p:blipFill>
              <p:spPr>
                <a:xfrm>
                  <a:off x="8246591" y="1028562"/>
                  <a:ext cx="101805"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1" name="Рукописный ввод 110">
                  <a:extLst>
                    <a:ext uri="{FF2B5EF4-FFF2-40B4-BE49-F238E27FC236}">
                      <a16:creationId xmlns:a16="http://schemas.microsoft.com/office/drawing/2014/main" id="{C32103D7-1421-4091-9F3A-C469A6215120}"/>
                    </a:ext>
                  </a:extLst>
                </p14:cNvPr>
                <p14:cNvContentPartPr/>
                <p14:nvPr/>
              </p14:nvContentPartPr>
              <p14:xfrm>
                <a:off x="8356353" y="1034682"/>
                <a:ext cx="88200" cy="56520"/>
              </p14:xfrm>
            </p:contentPart>
          </mc:Choice>
          <mc:Fallback>
            <p:pic>
              <p:nvPicPr>
                <p:cNvPr id="111" name="Рукописный ввод 110">
                  <a:extLst>
                    <a:ext uri="{FF2B5EF4-FFF2-40B4-BE49-F238E27FC236}">
                      <a16:creationId xmlns:a16="http://schemas.microsoft.com/office/drawing/2014/main" id="{C32103D7-1421-4091-9F3A-C469A6215120}"/>
                    </a:ext>
                  </a:extLst>
                </p:cNvPr>
                <p:cNvPicPr/>
                <p:nvPr/>
              </p:nvPicPr>
              <p:blipFill>
                <a:blip r:embed="rId185"/>
                <a:stretch>
                  <a:fillRect/>
                </a:stretch>
              </p:blipFill>
              <p:spPr>
                <a:xfrm>
                  <a:off x="8347353" y="1025682"/>
                  <a:ext cx="10584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2" name="Рукописный ввод 111">
                  <a:extLst>
                    <a:ext uri="{FF2B5EF4-FFF2-40B4-BE49-F238E27FC236}">
                      <a16:creationId xmlns:a16="http://schemas.microsoft.com/office/drawing/2014/main" id="{52F67AD3-7D31-4AFB-A09F-61525ADCC995}"/>
                    </a:ext>
                  </a:extLst>
                </p14:cNvPr>
                <p14:cNvContentPartPr/>
                <p14:nvPr/>
              </p14:nvContentPartPr>
              <p14:xfrm>
                <a:off x="8495673" y="1044402"/>
                <a:ext cx="43920" cy="43560"/>
              </p14:xfrm>
            </p:contentPart>
          </mc:Choice>
          <mc:Fallback>
            <p:pic>
              <p:nvPicPr>
                <p:cNvPr id="112" name="Рукописный ввод 111">
                  <a:extLst>
                    <a:ext uri="{FF2B5EF4-FFF2-40B4-BE49-F238E27FC236}">
                      <a16:creationId xmlns:a16="http://schemas.microsoft.com/office/drawing/2014/main" id="{52F67AD3-7D31-4AFB-A09F-61525ADCC995}"/>
                    </a:ext>
                  </a:extLst>
                </p:cNvPr>
                <p:cNvPicPr/>
                <p:nvPr/>
              </p:nvPicPr>
              <p:blipFill>
                <a:blip r:embed="rId187"/>
                <a:stretch>
                  <a:fillRect/>
                </a:stretch>
              </p:blipFill>
              <p:spPr>
                <a:xfrm>
                  <a:off x="8486599" y="1035327"/>
                  <a:ext cx="61706" cy="61347"/>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3" name="Рукописный ввод 112">
                  <a:extLst>
                    <a:ext uri="{FF2B5EF4-FFF2-40B4-BE49-F238E27FC236}">
                      <a16:creationId xmlns:a16="http://schemas.microsoft.com/office/drawing/2014/main" id="{DF6E4A4C-5533-4FBE-B9FA-4287E69B9674}"/>
                    </a:ext>
                  </a:extLst>
                </p14:cNvPr>
                <p14:cNvContentPartPr/>
                <p14:nvPr/>
              </p14:nvContentPartPr>
              <p14:xfrm>
                <a:off x="8496393" y="1050522"/>
                <a:ext cx="360" cy="360"/>
              </p14:xfrm>
            </p:contentPart>
          </mc:Choice>
          <mc:Fallback>
            <p:pic>
              <p:nvPicPr>
                <p:cNvPr id="113" name="Рукописный ввод 112">
                  <a:extLst>
                    <a:ext uri="{FF2B5EF4-FFF2-40B4-BE49-F238E27FC236}">
                      <a16:creationId xmlns:a16="http://schemas.microsoft.com/office/drawing/2014/main" id="{DF6E4A4C-5533-4FBE-B9FA-4287E69B9674}"/>
                    </a:ext>
                  </a:extLst>
                </p:cNvPr>
                <p:cNvPicPr/>
                <p:nvPr/>
              </p:nvPicPr>
              <p:blipFill>
                <a:blip r:embed="rId99"/>
                <a:stretch>
                  <a:fillRect/>
                </a:stretch>
              </p:blipFill>
              <p:spPr>
                <a:xfrm>
                  <a:off x="8487393" y="104152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17" name="Рукописный ввод 116">
                  <a:extLst>
                    <a:ext uri="{FF2B5EF4-FFF2-40B4-BE49-F238E27FC236}">
                      <a16:creationId xmlns:a16="http://schemas.microsoft.com/office/drawing/2014/main" id="{88ECFF75-6099-4F29-B74E-065B158856BB}"/>
                    </a:ext>
                  </a:extLst>
                </p14:cNvPr>
                <p14:cNvContentPartPr/>
                <p14:nvPr/>
              </p14:nvContentPartPr>
              <p14:xfrm>
                <a:off x="8569473" y="1038282"/>
                <a:ext cx="61560" cy="66240"/>
              </p14:xfrm>
            </p:contentPart>
          </mc:Choice>
          <mc:Fallback>
            <p:pic>
              <p:nvPicPr>
                <p:cNvPr id="117" name="Рукописный ввод 116">
                  <a:extLst>
                    <a:ext uri="{FF2B5EF4-FFF2-40B4-BE49-F238E27FC236}">
                      <a16:creationId xmlns:a16="http://schemas.microsoft.com/office/drawing/2014/main" id="{88ECFF75-6099-4F29-B74E-065B158856BB}"/>
                    </a:ext>
                  </a:extLst>
                </p:cNvPr>
                <p:cNvPicPr/>
                <p:nvPr/>
              </p:nvPicPr>
              <p:blipFill>
                <a:blip r:embed="rId190"/>
                <a:stretch>
                  <a:fillRect/>
                </a:stretch>
              </p:blipFill>
              <p:spPr>
                <a:xfrm>
                  <a:off x="8560473" y="1029282"/>
                  <a:ext cx="79200" cy="83880"/>
                </a:xfrm>
                <a:prstGeom prst="rect">
                  <a:avLst/>
                </a:prstGeom>
              </p:spPr>
            </p:pic>
          </mc:Fallback>
        </mc:AlternateContent>
      </p:grpSp>
      <p:grpSp>
        <p:nvGrpSpPr>
          <p:cNvPr id="116" name="Группа 115">
            <a:extLst>
              <a:ext uri="{FF2B5EF4-FFF2-40B4-BE49-F238E27FC236}">
                <a16:creationId xmlns:a16="http://schemas.microsoft.com/office/drawing/2014/main" id="{6A52A0E1-DDE4-4B3A-B467-E407531C1157}"/>
              </a:ext>
            </a:extLst>
          </p:cNvPr>
          <p:cNvGrpSpPr/>
          <p:nvPr/>
        </p:nvGrpSpPr>
        <p:grpSpPr>
          <a:xfrm>
            <a:off x="7411713" y="1117842"/>
            <a:ext cx="608040" cy="155160"/>
            <a:chOff x="7411713" y="1117842"/>
            <a:chExt cx="608040" cy="155160"/>
          </a:xfrm>
        </p:grpSpPr>
        <mc:AlternateContent xmlns:mc="http://schemas.openxmlformats.org/markup-compatibility/2006">
          <mc:Choice xmlns:p14="http://schemas.microsoft.com/office/powerpoint/2010/main" Requires="p14">
            <p:contentPart p14:bwMode="auto" r:id="rId191">
              <p14:nvContentPartPr>
                <p14:cNvPr id="75" name="Рукописный ввод 74">
                  <a:extLst>
                    <a:ext uri="{FF2B5EF4-FFF2-40B4-BE49-F238E27FC236}">
                      <a16:creationId xmlns:a16="http://schemas.microsoft.com/office/drawing/2014/main" id="{BDD92D83-86C7-440F-A529-9D7CA8DD6BCC}"/>
                    </a:ext>
                  </a:extLst>
                </p14:cNvPr>
                <p14:cNvContentPartPr/>
                <p14:nvPr/>
              </p14:nvContentPartPr>
              <p14:xfrm>
                <a:off x="7411713" y="1117842"/>
                <a:ext cx="234000" cy="99360"/>
              </p14:xfrm>
            </p:contentPart>
          </mc:Choice>
          <mc:Fallback>
            <p:pic>
              <p:nvPicPr>
                <p:cNvPr id="75" name="Рукописный ввод 74">
                  <a:extLst>
                    <a:ext uri="{FF2B5EF4-FFF2-40B4-BE49-F238E27FC236}">
                      <a16:creationId xmlns:a16="http://schemas.microsoft.com/office/drawing/2014/main" id="{BDD92D83-86C7-440F-A529-9D7CA8DD6BCC}"/>
                    </a:ext>
                  </a:extLst>
                </p:cNvPr>
                <p:cNvPicPr/>
                <p:nvPr/>
              </p:nvPicPr>
              <p:blipFill>
                <a:blip r:embed="rId192"/>
                <a:stretch>
                  <a:fillRect/>
                </a:stretch>
              </p:blipFill>
              <p:spPr>
                <a:xfrm>
                  <a:off x="7402713" y="1109202"/>
                  <a:ext cx="25164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90" name="Рукописный ввод 89">
                  <a:extLst>
                    <a:ext uri="{FF2B5EF4-FFF2-40B4-BE49-F238E27FC236}">
                      <a16:creationId xmlns:a16="http://schemas.microsoft.com/office/drawing/2014/main" id="{BF3C2BEF-ABA3-48F0-948C-38A1A80D5F6F}"/>
                    </a:ext>
                  </a:extLst>
                </p14:cNvPr>
                <p14:cNvContentPartPr/>
                <p14:nvPr/>
              </p14:nvContentPartPr>
              <p14:xfrm>
                <a:off x="7653993" y="1163922"/>
                <a:ext cx="64080" cy="67320"/>
              </p14:xfrm>
            </p:contentPart>
          </mc:Choice>
          <mc:Fallback>
            <p:pic>
              <p:nvPicPr>
                <p:cNvPr id="90" name="Рукописный ввод 89">
                  <a:extLst>
                    <a:ext uri="{FF2B5EF4-FFF2-40B4-BE49-F238E27FC236}">
                      <a16:creationId xmlns:a16="http://schemas.microsoft.com/office/drawing/2014/main" id="{BF3C2BEF-ABA3-48F0-948C-38A1A80D5F6F}"/>
                    </a:ext>
                  </a:extLst>
                </p:cNvPr>
                <p:cNvPicPr/>
                <p:nvPr/>
              </p:nvPicPr>
              <p:blipFill>
                <a:blip r:embed="rId194"/>
                <a:stretch>
                  <a:fillRect/>
                </a:stretch>
              </p:blipFill>
              <p:spPr>
                <a:xfrm>
                  <a:off x="7644993" y="1154922"/>
                  <a:ext cx="8172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91" name="Рукописный ввод 90">
                  <a:extLst>
                    <a:ext uri="{FF2B5EF4-FFF2-40B4-BE49-F238E27FC236}">
                      <a16:creationId xmlns:a16="http://schemas.microsoft.com/office/drawing/2014/main" id="{98E315B8-B0B3-4EFC-B725-D2B6F6D0344B}"/>
                    </a:ext>
                  </a:extLst>
                </p14:cNvPr>
                <p14:cNvContentPartPr/>
                <p14:nvPr/>
              </p14:nvContentPartPr>
              <p14:xfrm>
                <a:off x="7600353" y="1238082"/>
                <a:ext cx="115920" cy="7560"/>
              </p14:xfrm>
            </p:contentPart>
          </mc:Choice>
          <mc:Fallback>
            <p:pic>
              <p:nvPicPr>
                <p:cNvPr id="91" name="Рукописный ввод 90">
                  <a:extLst>
                    <a:ext uri="{FF2B5EF4-FFF2-40B4-BE49-F238E27FC236}">
                      <a16:creationId xmlns:a16="http://schemas.microsoft.com/office/drawing/2014/main" id="{98E315B8-B0B3-4EFC-B725-D2B6F6D0344B}"/>
                    </a:ext>
                  </a:extLst>
                </p:cNvPr>
                <p:cNvPicPr/>
                <p:nvPr/>
              </p:nvPicPr>
              <p:blipFill>
                <a:blip r:embed="rId196"/>
                <a:stretch>
                  <a:fillRect/>
                </a:stretch>
              </p:blipFill>
              <p:spPr>
                <a:xfrm>
                  <a:off x="7591353" y="1229442"/>
                  <a:ext cx="1335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96" name="Рукописный ввод 95">
                  <a:extLst>
                    <a:ext uri="{FF2B5EF4-FFF2-40B4-BE49-F238E27FC236}">
                      <a16:creationId xmlns:a16="http://schemas.microsoft.com/office/drawing/2014/main" id="{291EAF8A-F5C6-4E44-BC41-7720DA104775}"/>
                    </a:ext>
                  </a:extLst>
                </p14:cNvPr>
                <p14:cNvContentPartPr/>
                <p14:nvPr/>
              </p14:nvContentPartPr>
              <p14:xfrm>
                <a:off x="7804833" y="1246002"/>
                <a:ext cx="44280" cy="21600"/>
              </p14:xfrm>
            </p:contentPart>
          </mc:Choice>
          <mc:Fallback>
            <p:pic>
              <p:nvPicPr>
                <p:cNvPr id="96" name="Рукописный ввод 95">
                  <a:extLst>
                    <a:ext uri="{FF2B5EF4-FFF2-40B4-BE49-F238E27FC236}">
                      <a16:creationId xmlns:a16="http://schemas.microsoft.com/office/drawing/2014/main" id="{291EAF8A-F5C6-4E44-BC41-7720DA104775}"/>
                    </a:ext>
                  </a:extLst>
                </p:cNvPr>
                <p:cNvPicPr/>
                <p:nvPr/>
              </p:nvPicPr>
              <p:blipFill>
                <a:blip r:embed="rId198"/>
                <a:stretch>
                  <a:fillRect/>
                </a:stretch>
              </p:blipFill>
              <p:spPr>
                <a:xfrm>
                  <a:off x="7796193" y="1237002"/>
                  <a:ext cx="6192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99" name="Рукописный ввод 98">
                  <a:extLst>
                    <a:ext uri="{FF2B5EF4-FFF2-40B4-BE49-F238E27FC236}">
                      <a16:creationId xmlns:a16="http://schemas.microsoft.com/office/drawing/2014/main" id="{4F436692-D55E-4284-8EE8-7DB36C2D4AFD}"/>
                    </a:ext>
                  </a:extLst>
                </p14:cNvPr>
                <p14:cNvContentPartPr/>
                <p14:nvPr/>
              </p14:nvContentPartPr>
              <p14:xfrm>
                <a:off x="7902393" y="1243842"/>
                <a:ext cx="35640" cy="25560"/>
              </p14:xfrm>
            </p:contentPart>
          </mc:Choice>
          <mc:Fallback>
            <p:pic>
              <p:nvPicPr>
                <p:cNvPr id="99" name="Рукописный ввод 98">
                  <a:extLst>
                    <a:ext uri="{FF2B5EF4-FFF2-40B4-BE49-F238E27FC236}">
                      <a16:creationId xmlns:a16="http://schemas.microsoft.com/office/drawing/2014/main" id="{4F436692-D55E-4284-8EE8-7DB36C2D4AFD}"/>
                    </a:ext>
                  </a:extLst>
                </p:cNvPr>
                <p:cNvPicPr/>
                <p:nvPr/>
              </p:nvPicPr>
              <p:blipFill>
                <a:blip r:embed="rId200"/>
                <a:stretch>
                  <a:fillRect/>
                </a:stretch>
              </p:blipFill>
              <p:spPr>
                <a:xfrm>
                  <a:off x="7893393" y="1235202"/>
                  <a:ext cx="5328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05" name="Рукописный ввод 104">
                  <a:extLst>
                    <a:ext uri="{FF2B5EF4-FFF2-40B4-BE49-F238E27FC236}">
                      <a16:creationId xmlns:a16="http://schemas.microsoft.com/office/drawing/2014/main" id="{01C1EB7C-819A-411B-ABD7-8267E4F9CED2}"/>
                    </a:ext>
                  </a:extLst>
                </p14:cNvPr>
                <p14:cNvContentPartPr/>
                <p14:nvPr/>
              </p14:nvContentPartPr>
              <p14:xfrm>
                <a:off x="7986273" y="1252482"/>
                <a:ext cx="33480" cy="20520"/>
              </p14:xfrm>
            </p:contentPart>
          </mc:Choice>
          <mc:Fallback>
            <p:pic>
              <p:nvPicPr>
                <p:cNvPr id="105" name="Рукописный ввод 104">
                  <a:extLst>
                    <a:ext uri="{FF2B5EF4-FFF2-40B4-BE49-F238E27FC236}">
                      <a16:creationId xmlns:a16="http://schemas.microsoft.com/office/drawing/2014/main" id="{01C1EB7C-819A-411B-ABD7-8267E4F9CED2}"/>
                    </a:ext>
                  </a:extLst>
                </p:cNvPr>
                <p:cNvPicPr/>
                <p:nvPr/>
              </p:nvPicPr>
              <p:blipFill>
                <a:blip r:embed="rId202"/>
                <a:stretch>
                  <a:fillRect/>
                </a:stretch>
              </p:blipFill>
              <p:spPr>
                <a:xfrm>
                  <a:off x="7977273" y="1243482"/>
                  <a:ext cx="5112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14" name="Рукописный ввод 113">
                  <a:extLst>
                    <a:ext uri="{FF2B5EF4-FFF2-40B4-BE49-F238E27FC236}">
                      <a16:creationId xmlns:a16="http://schemas.microsoft.com/office/drawing/2014/main" id="{95726C8F-18AD-4EA5-BD26-C202B0CE34D8}"/>
                    </a:ext>
                  </a:extLst>
                </p14:cNvPr>
                <p14:cNvContentPartPr/>
                <p14:nvPr/>
              </p14:nvContentPartPr>
              <p14:xfrm>
                <a:off x="7627353" y="1219722"/>
                <a:ext cx="48600" cy="12960"/>
              </p14:xfrm>
            </p:contentPart>
          </mc:Choice>
          <mc:Fallback>
            <p:pic>
              <p:nvPicPr>
                <p:cNvPr id="114" name="Рукописный ввод 113">
                  <a:extLst>
                    <a:ext uri="{FF2B5EF4-FFF2-40B4-BE49-F238E27FC236}">
                      <a16:creationId xmlns:a16="http://schemas.microsoft.com/office/drawing/2014/main" id="{95726C8F-18AD-4EA5-BD26-C202B0CE34D8}"/>
                    </a:ext>
                  </a:extLst>
                </p:cNvPr>
                <p:cNvPicPr/>
                <p:nvPr/>
              </p:nvPicPr>
              <p:blipFill>
                <a:blip r:embed="rId204"/>
                <a:stretch>
                  <a:fillRect/>
                </a:stretch>
              </p:blipFill>
              <p:spPr>
                <a:xfrm>
                  <a:off x="7618713" y="1210722"/>
                  <a:ext cx="6624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15" name="Рукописный ввод 114">
                  <a:extLst>
                    <a:ext uri="{FF2B5EF4-FFF2-40B4-BE49-F238E27FC236}">
                      <a16:creationId xmlns:a16="http://schemas.microsoft.com/office/drawing/2014/main" id="{62498DA7-048B-4596-BE28-0533535BE859}"/>
                    </a:ext>
                  </a:extLst>
                </p14:cNvPr>
                <p14:cNvContentPartPr/>
                <p14:nvPr/>
              </p14:nvContentPartPr>
              <p14:xfrm>
                <a:off x="7632753" y="1229442"/>
                <a:ext cx="41040" cy="12240"/>
              </p14:xfrm>
            </p:contentPart>
          </mc:Choice>
          <mc:Fallback>
            <p:pic>
              <p:nvPicPr>
                <p:cNvPr id="115" name="Рукописный ввод 114">
                  <a:extLst>
                    <a:ext uri="{FF2B5EF4-FFF2-40B4-BE49-F238E27FC236}">
                      <a16:creationId xmlns:a16="http://schemas.microsoft.com/office/drawing/2014/main" id="{62498DA7-048B-4596-BE28-0533535BE859}"/>
                    </a:ext>
                  </a:extLst>
                </p:cNvPr>
                <p:cNvPicPr/>
                <p:nvPr/>
              </p:nvPicPr>
              <p:blipFill>
                <a:blip r:embed="rId206"/>
                <a:stretch>
                  <a:fillRect/>
                </a:stretch>
              </p:blipFill>
              <p:spPr>
                <a:xfrm>
                  <a:off x="7623753" y="1220802"/>
                  <a:ext cx="58680" cy="29880"/>
                </a:xfrm>
                <a:prstGeom prst="rect">
                  <a:avLst/>
                </a:prstGeom>
              </p:spPr>
            </p:pic>
          </mc:Fallback>
        </mc:AlternateContent>
      </p:grpSp>
    </p:spTree>
    <p:extLst>
      <p:ext uri="{BB962C8B-B14F-4D97-AF65-F5344CB8AC3E}">
        <p14:creationId xmlns:p14="http://schemas.microsoft.com/office/powerpoint/2010/main" val="26762385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sp>
        <p:nvSpPr>
          <p:cNvPr id="2" name="TextBox 1">
            <a:extLst>
              <a:ext uri="{FF2B5EF4-FFF2-40B4-BE49-F238E27FC236}">
                <a16:creationId xmlns:a16="http://schemas.microsoft.com/office/drawing/2014/main" id="{2B100C95-EDC5-4D11-9529-E2B81AB1016C}"/>
              </a:ext>
            </a:extLst>
          </p:cNvPr>
          <p:cNvSpPr txBox="1"/>
          <p:nvPr/>
        </p:nvSpPr>
        <p:spPr>
          <a:xfrm>
            <a:off x="2152031" y="1114292"/>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5567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sp>
        <p:nvSpPr>
          <p:cNvPr id="2" name="TextBox 1">
            <a:extLst>
              <a:ext uri="{FF2B5EF4-FFF2-40B4-BE49-F238E27FC236}">
                <a16:creationId xmlns:a16="http://schemas.microsoft.com/office/drawing/2014/main" id="{2B100C95-EDC5-4D11-9529-E2B81AB1016C}"/>
              </a:ext>
            </a:extLst>
          </p:cNvPr>
          <p:cNvSpPr txBox="1"/>
          <p:nvPr/>
        </p:nvSpPr>
        <p:spPr>
          <a:xfrm>
            <a:off x="2152031" y="1114292"/>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1D2F623B-6D71-4664-9EAB-53F2EA6EB5AC}"/>
              </a:ext>
            </a:extLst>
          </p:cNvPr>
          <p:cNvSpPr txBox="1"/>
          <p:nvPr/>
        </p:nvSpPr>
        <p:spPr>
          <a:xfrm>
            <a:off x="2152031" y="4124724"/>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72888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sp>
        <p:nvSpPr>
          <p:cNvPr id="2" name="TextBox 1">
            <a:extLst>
              <a:ext uri="{FF2B5EF4-FFF2-40B4-BE49-F238E27FC236}">
                <a16:creationId xmlns:a16="http://schemas.microsoft.com/office/drawing/2014/main" id="{2B100C95-EDC5-4D11-9529-E2B81AB1016C}"/>
              </a:ext>
            </a:extLst>
          </p:cNvPr>
          <p:cNvSpPr txBox="1"/>
          <p:nvPr/>
        </p:nvSpPr>
        <p:spPr>
          <a:xfrm>
            <a:off x="2152031" y="1114292"/>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1D2F623B-6D71-4664-9EAB-53F2EA6EB5AC}"/>
              </a:ext>
            </a:extLst>
          </p:cNvPr>
          <p:cNvSpPr txBox="1"/>
          <p:nvPr/>
        </p:nvSpPr>
        <p:spPr>
          <a:xfrm>
            <a:off x="2152031" y="4124724"/>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51FE49C-1E75-422E-B53A-6E928536E398}"/>
              </a:ext>
            </a:extLst>
          </p:cNvPr>
          <p:cNvSpPr txBox="1"/>
          <p:nvPr/>
        </p:nvSpPr>
        <p:spPr>
          <a:xfrm>
            <a:off x="2751707" y="1509114"/>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862033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sp>
        <p:nvSpPr>
          <p:cNvPr id="2" name="TextBox 1">
            <a:extLst>
              <a:ext uri="{FF2B5EF4-FFF2-40B4-BE49-F238E27FC236}">
                <a16:creationId xmlns:a16="http://schemas.microsoft.com/office/drawing/2014/main" id="{2B100C95-EDC5-4D11-9529-E2B81AB1016C}"/>
              </a:ext>
            </a:extLst>
          </p:cNvPr>
          <p:cNvSpPr txBox="1"/>
          <p:nvPr/>
        </p:nvSpPr>
        <p:spPr>
          <a:xfrm>
            <a:off x="2152031" y="1114292"/>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1D2F623B-6D71-4664-9EAB-53F2EA6EB5AC}"/>
              </a:ext>
            </a:extLst>
          </p:cNvPr>
          <p:cNvSpPr txBox="1"/>
          <p:nvPr/>
        </p:nvSpPr>
        <p:spPr>
          <a:xfrm>
            <a:off x="2152031" y="4124724"/>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51FE49C-1E75-422E-B53A-6E928536E398}"/>
              </a:ext>
            </a:extLst>
          </p:cNvPr>
          <p:cNvSpPr txBox="1"/>
          <p:nvPr/>
        </p:nvSpPr>
        <p:spPr>
          <a:xfrm>
            <a:off x="2751707" y="1509114"/>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099B1099-E342-4BD3-B3E0-DC51AE0B8A63}"/>
              </a:ext>
            </a:extLst>
          </p:cNvPr>
          <p:cNvSpPr txBox="1"/>
          <p:nvPr/>
        </p:nvSpPr>
        <p:spPr>
          <a:xfrm>
            <a:off x="2751707" y="3290499"/>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1AF40F94-9CA7-4181-9BCE-EA97E3AEC416}"/>
              </a:ext>
            </a:extLst>
          </p:cNvPr>
          <p:cNvSpPr txBox="1"/>
          <p:nvPr/>
        </p:nvSpPr>
        <p:spPr>
          <a:xfrm>
            <a:off x="2751707" y="3634285"/>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0:1:N</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3282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507010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sp>
        <p:nvSpPr>
          <p:cNvPr id="2" name="TextBox 1">
            <a:extLst>
              <a:ext uri="{FF2B5EF4-FFF2-40B4-BE49-F238E27FC236}">
                <a16:creationId xmlns:a16="http://schemas.microsoft.com/office/drawing/2014/main" id="{2B100C95-EDC5-4D11-9529-E2B81AB1016C}"/>
              </a:ext>
            </a:extLst>
          </p:cNvPr>
          <p:cNvSpPr txBox="1"/>
          <p:nvPr/>
        </p:nvSpPr>
        <p:spPr>
          <a:xfrm>
            <a:off x="2152031" y="1114292"/>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1D2F623B-6D71-4664-9EAB-53F2EA6EB5AC}"/>
              </a:ext>
            </a:extLst>
          </p:cNvPr>
          <p:cNvSpPr txBox="1"/>
          <p:nvPr/>
        </p:nvSpPr>
        <p:spPr>
          <a:xfrm>
            <a:off x="2152031" y="4124724"/>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51FE49C-1E75-422E-B53A-6E928536E398}"/>
              </a:ext>
            </a:extLst>
          </p:cNvPr>
          <p:cNvSpPr txBox="1"/>
          <p:nvPr/>
        </p:nvSpPr>
        <p:spPr>
          <a:xfrm>
            <a:off x="2751707" y="1509114"/>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099B1099-E342-4BD3-B3E0-DC51AE0B8A63}"/>
              </a:ext>
            </a:extLst>
          </p:cNvPr>
          <p:cNvSpPr txBox="1"/>
          <p:nvPr/>
        </p:nvSpPr>
        <p:spPr>
          <a:xfrm>
            <a:off x="2751707" y="3290499"/>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1AF40F94-9CA7-4181-9BCE-EA97E3AEC416}"/>
              </a:ext>
            </a:extLst>
          </p:cNvPr>
          <p:cNvSpPr txBox="1"/>
          <p:nvPr/>
        </p:nvSpPr>
        <p:spPr>
          <a:xfrm>
            <a:off x="2751707" y="3634285"/>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0:1:N</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CC1483E6-9689-4A92-81AA-2AF32DF4B8D7}"/>
              </a:ext>
            </a:extLst>
          </p:cNvPr>
          <p:cNvSpPr txBox="1"/>
          <p:nvPr/>
        </p:nvSpPr>
        <p:spPr>
          <a:xfrm>
            <a:off x="2751707" y="4693920"/>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466570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sp>
        <p:nvSpPr>
          <p:cNvPr id="2" name="TextBox 1">
            <a:extLst>
              <a:ext uri="{FF2B5EF4-FFF2-40B4-BE49-F238E27FC236}">
                <a16:creationId xmlns:a16="http://schemas.microsoft.com/office/drawing/2014/main" id="{2B100C95-EDC5-4D11-9529-E2B81AB1016C}"/>
              </a:ext>
            </a:extLst>
          </p:cNvPr>
          <p:cNvSpPr txBox="1"/>
          <p:nvPr/>
        </p:nvSpPr>
        <p:spPr>
          <a:xfrm>
            <a:off x="2152031" y="1114292"/>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1D2F623B-6D71-4664-9EAB-53F2EA6EB5AC}"/>
              </a:ext>
            </a:extLst>
          </p:cNvPr>
          <p:cNvSpPr txBox="1"/>
          <p:nvPr/>
        </p:nvSpPr>
        <p:spPr>
          <a:xfrm>
            <a:off x="2152031" y="4124724"/>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51FE49C-1E75-422E-B53A-6E928536E398}"/>
              </a:ext>
            </a:extLst>
          </p:cNvPr>
          <p:cNvSpPr txBox="1"/>
          <p:nvPr/>
        </p:nvSpPr>
        <p:spPr>
          <a:xfrm>
            <a:off x="2751707" y="1509114"/>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099B1099-E342-4BD3-B3E0-DC51AE0B8A63}"/>
              </a:ext>
            </a:extLst>
          </p:cNvPr>
          <p:cNvSpPr txBox="1"/>
          <p:nvPr/>
        </p:nvSpPr>
        <p:spPr>
          <a:xfrm>
            <a:off x="2751707" y="3290499"/>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1AF40F94-9CA7-4181-9BCE-EA97E3AEC416}"/>
              </a:ext>
            </a:extLst>
          </p:cNvPr>
          <p:cNvSpPr txBox="1"/>
          <p:nvPr/>
        </p:nvSpPr>
        <p:spPr>
          <a:xfrm>
            <a:off x="2751707" y="3634285"/>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0:1:N</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CC1483E6-9689-4A92-81AA-2AF32DF4B8D7}"/>
              </a:ext>
            </a:extLst>
          </p:cNvPr>
          <p:cNvSpPr txBox="1"/>
          <p:nvPr/>
        </p:nvSpPr>
        <p:spPr>
          <a:xfrm>
            <a:off x="2751707" y="4693920"/>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00EDADDA-C8B0-42B6-8748-7AD46E358169}"/>
              </a:ext>
            </a:extLst>
          </p:cNvPr>
          <p:cNvSpPr txBox="1"/>
          <p:nvPr/>
        </p:nvSpPr>
        <p:spPr>
          <a:xfrm>
            <a:off x="2751707" y="5179229"/>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33F5B163-AF2F-48D1-BC5E-843913C10640}"/>
              </a:ext>
            </a:extLst>
          </p:cNvPr>
          <p:cNvSpPr txBox="1"/>
          <p:nvPr/>
        </p:nvSpPr>
        <p:spPr>
          <a:xfrm>
            <a:off x="2751707" y="5615055"/>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0:2:M</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78325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sp>
        <p:nvSpPr>
          <p:cNvPr id="2" name="TextBox 1">
            <a:extLst>
              <a:ext uri="{FF2B5EF4-FFF2-40B4-BE49-F238E27FC236}">
                <a16:creationId xmlns:a16="http://schemas.microsoft.com/office/drawing/2014/main" id="{2B100C95-EDC5-4D11-9529-E2B81AB1016C}"/>
              </a:ext>
            </a:extLst>
          </p:cNvPr>
          <p:cNvSpPr txBox="1"/>
          <p:nvPr/>
        </p:nvSpPr>
        <p:spPr>
          <a:xfrm>
            <a:off x="2152031" y="1114292"/>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1D2F623B-6D71-4664-9EAB-53F2EA6EB5AC}"/>
              </a:ext>
            </a:extLst>
          </p:cNvPr>
          <p:cNvSpPr txBox="1"/>
          <p:nvPr/>
        </p:nvSpPr>
        <p:spPr>
          <a:xfrm>
            <a:off x="2152031" y="4124724"/>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51FE49C-1E75-422E-B53A-6E928536E398}"/>
              </a:ext>
            </a:extLst>
          </p:cNvPr>
          <p:cNvSpPr txBox="1"/>
          <p:nvPr/>
        </p:nvSpPr>
        <p:spPr>
          <a:xfrm>
            <a:off x="2751707" y="1509114"/>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099B1099-E342-4BD3-B3E0-DC51AE0B8A63}"/>
              </a:ext>
            </a:extLst>
          </p:cNvPr>
          <p:cNvSpPr txBox="1"/>
          <p:nvPr/>
        </p:nvSpPr>
        <p:spPr>
          <a:xfrm>
            <a:off x="2751707" y="3290499"/>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1AF40F94-9CA7-4181-9BCE-EA97E3AEC416}"/>
              </a:ext>
            </a:extLst>
          </p:cNvPr>
          <p:cNvSpPr txBox="1"/>
          <p:nvPr/>
        </p:nvSpPr>
        <p:spPr>
          <a:xfrm>
            <a:off x="2751707" y="3634285"/>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0:1:N</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CC1483E6-9689-4A92-81AA-2AF32DF4B8D7}"/>
              </a:ext>
            </a:extLst>
          </p:cNvPr>
          <p:cNvSpPr txBox="1"/>
          <p:nvPr/>
        </p:nvSpPr>
        <p:spPr>
          <a:xfrm>
            <a:off x="2751707" y="4693920"/>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00EDADDA-C8B0-42B6-8748-7AD46E358169}"/>
              </a:ext>
            </a:extLst>
          </p:cNvPr>
          <p:cNvSpPr txBox="1"/>
          <p:nvPr/>
        </p:nvSpPr>
        <p:spPr>
          <a:xfrm>
            <a:off x="2751707" y="5179229"/>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33F5B163-AF2F-48D1-BC5E-843913C10640}"/>
              </a:ext>
            </a:extLst>
          </p:cNvPr>
          <p:cNvSpPr txBox="1"/>
          <p:nvPr/>
        </p:nvSpPr>
        <p:spPr>
          <a:xfrm>
            <a:off x="2751707" y="5615055"/>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0:2:M</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9090DFDD-EBAE-4B01-A03B-10F31DD1610D}"/>
              </a:ext>
            </a:extLst>
          </p:cNvPr>
          <p:cNvSpPr txBox="1"/>
          <p:nvPr/>
        </p:nvSpPr>
        <p:spPr>
          <a:xfrm>
            <a:off x="3053671" y="2430249"/>
            <a:ext cx="861946"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a:t>
            </a:r>
            <a:r>
              <a:rPr lang="en-US" sz="1200" b="1" dirty="0">
                <a:highlight>
                  <a:srgbClr val="FFFF00"/>
                </a:highlight>
                <a:latin typeface="Courier New" panose="02070309020205020404" pitchFamily="49" charset="0"/>
                <a:cs typeface="Courier New" panose="02070309020205020404" pitchFamily="49" charset="0"/>
              </a:rPr>
              <a:t>i:j</a:t>
            </a:r>
            <a:endParaRPr lang="ru-RU" sz="1600" b="1" dirty="0" err="1">
              <a:highlight>
                <a:srgbClr val="FFFF0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997257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75000"/>
                  </a:schemeClr>
                </a:solidFill>
                <a:latin typeface="Segoe UI" panose="020B0502040204020203" pitchFamily="34" charset="0"/>
                <a:cs typeface="Segoe UI" panose="020B0502040204020203" pitchFamily="34" charset="0"/>
              </a:rPr>
              <a:t>OCAF fundamentals / Elements / Label</a:t>
            </a:r>
            <a:endParaRPr lang="en-GB" dirty="0">
              <a:solidFill>
                <a:schemeClr val="bg1">
                  <a:lumMod val="75000"/>
                </a:schemeClr>
              </a:solidFill>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333EEB7A-C0BA-4466-94BE-E5D70DF8BEE9}"/>
              </a:ext>
            </a:extLst>
          </p:cNvPr>
          <p:cNvSpPr>
            <a:spLocks noGrp="1"/>
          </p:cNvSpPr>
          <p:nvPr>
            <p:ph idx="1"/>
          </p:nvPr>
        </p:nvSpPr>
        <p:spPr>
          <a:xfrm>
            <a:off x="447675" y="905932"/>
            <a:ext cx="9142892" cy="4444371"/>
          </a:xfrm>
        </p:spPr>
        <p:txBody>
          <a:bodyPr>
            <a:normAutofit/>
          </a:bodyPr>
          <a:lstStyle/>
          <a:p>
            <a:pPr marL="0" indent="0">
              <a:lnSpc>
                <a:spcPct val="120000"/>
              </a:lnSpc>
              <a:buClr>
                <a:schemeClr val="tx1"/>
              </a:buClr>
              <a:buNone/>
            </a:pPr>
            <a:r>
              <a:rPr lang="en-US" sz="1600" b="1" dirty="0">
                <a:solidFill>
                  <a:schemeClr val="bg1">
                    <a:lumMod val="85000"/>
                  </a:schemeClr>
                </a:solidFill>
                <a:latin typeface="Segoe UI" panose="020B0502040204020203" pitchFamily="34" charset="0"/>
                <a:cs typeface="Segoe UI" panose="020B0502040204020203" pitchFamily="34" charset="0"/>
              </a:rPr>
              <a:t>Motivation:</a:t>
            </a:r>
          </a:p>
          <a:p>
            <a:pPr marL="0" indent="0">
              <a:lnSpc>
                <a:spcPct val="120000"/>
              </a:lnSpc>
              <a:buClr>
                <a:schemeClr val="tx1"/>
              </a:buClr>
              <a:buNone/>
            </a:pPr>
            <a:r>
              <a:rPr lang="en-US" sz="1600" dirty="0">
                <a:solidFill>
                  <a:schemeClr val="bg1">
                    <a:lumMod val="85000"/>
                  </a:schemeClr>
                </a:solidFill>
                <a:latin typeface="Segoe UI" panose="020B0502040204020203" pitchFamily="34" charset="0"/>
                <a:cs typeface="Segoe UI" panose="020B0502040204020203" pitchFamily="34" charset="0"/>
              </a:rPr>
              <a:t>Label is an abstract node which is purposed for</a:t>
            </a:r>
          </a:p>
          <a:p>
            <a:pPr>
              <a:lnSpc>
                <a:spcPct val="120000"/>
              </a:lnSpc>
              <a:buClr>
                <a:schemeClr val="tx1"/>
              </a:buClr>
              <a:buFontTx/>
              <a:buChar char="-"/>
            </a:pPr>
            <a:r>
              <a:rPr lang="en-US" sz="1600" i="1" dirty="0">
                <a:solidFill>
                  <a:schemeClr val="bg1">
                    <a:lumMod val="85000"/>
                  </a:schemeClr>
                </a:solidFill>
                <a:latin typeface="Segoe UI" panose="020B0502040204020203" pitchFamily="34" charset="0"/>
                <a:cs typeface="Segoe UI" panose="020B0502040204020203" pitchFamily="34" charset="0"/>
              </a:rPr>
              <a:t>Building hierarchy (via sublabels);</a:t>
            </a:r>
          </a:p>
          <a:p>
            <a:pPr>
              <a:lnSpc>
                <a:spcPct val="120000"/>
              </a:lnSpc>
              <a:buClr>
                <a:schemeClr val="tx1"/>
              </a:buClr>
              <a:buFontTx/>
              <a:buChar char="-"/>
            </a:pPr>
            <a:r>
              <a:rPr lang="en-US" sz="1600" i="1" dirty="0">
                <a:solidFill>
                  <a:schemeClr val="bg1">
                    <a:lumMod val="85000"/>
                  </a:schemeClr>
                </a:solidFill>
                <a:latin typeface="Segoe UI" panose="020B0502040204020203" pitchFamily="34" charset="0"/>
                <a:cs typeface="Segoe UI" panose="020B0502040204020203" pitchFamily="34" charset="0"/>
              </a:rPr>
              <a:t>Binding attributes.</a:t>
            </a:r>
          </a:p>
          <a:p>
            <a:pPr marL="0" indent="0">
              <a:lnSpc>
                <a:spcPct val="120000"/>
              </a:lnSpc>
              <a:buClr>
                <a:schemeClr val="tx1"/>
              </a:buClr>
              <a:buNone/>
            </a:pPr>
            <a:r>
              <a:rPr lang="en-US" sz="1600" dirty="0">
                <a:solidFill>
                  <a:schemeClr val="bg1">
                    <a:lumMod val="85000"/>
                  </a:schemeClr>
                </a:solidFill>
                <a:latin typeface="Segoe UI" panose="020B0502040204020203" pitchFamily="34" charset="0"/>
                <a:cs typeface="Segoe UI" panose="020B0502040204020203" pitchFamily="34" charset="0"/>
              </a:rPr>
              <a:t>The hierarchy of labels defines the structure of your document.</a:t>
            </a:r>
          </a:p>
          <a:p>
            <a:pPr marL="0" indent="0">
              <a:lnSpc>
                <a:spcPct val="120000"/>
              </a:lnSpc>
              <a:buClr>
                <a:schemeClr val="tx1"/>
              </a:buClr>
              <a:buNone/>
            </a:pPr>
            <a:endParaRPr lang="en-US" sz="1600" dirty="0">
              <a:solidFill>
                <a:schemeClr val="bg1">
                  <a:lumMod val="85000"/>
                </a:schemeClr>
              </a:solidFill>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600" b="1" dirty="0">
                <a:solidFill>
                  <a:schemeClr val="bg1">
                    <a:lumMod val="85000"/>
                  </a:schemeClr>
                </a:solidFill>
                <a:latin typeface="Segoe UI" panose="020B0502040204020203" pitchFamily="34" charset="0"/>
                <a:cs typeface="Segoe UI" panose="020B0502040204020203" pitchFamily="34" charset="0"/>
              </a:rPr>
              <a:t>Identification:</a:t>
            </a:r>
          </a:p>
          <a:p>
            <a:pPr marL="0" indent="0">
              <a:lnSpc>
                <a:spcPct val="120000"/>
              </a:lnSpc>
              <a:buClr>
                <a:schemeClr val="tx1"/>
              </a:buClr>
              <a:buNone/>
            </a:pPr>
            <a:r>
              <a:rPr lang="en-US" sz="1600" dirty="0">
                <a:solidFill>
                  <a:schemeClr val="bg1">
                    <a:lumMod val="85000"/>
                  </a:schemeClr>
                </a:solidFill>
                <a:latin typeface="Segoe UI" panose="020B0502040204020203" pitchFamily="34" charset="0"/>
                <a:cs typeface="Segoe UI" panose="020B0502040204020203" pitchFamily="34" charset="0"/>
              </a:rPr>
              <a:t>A label has a certain persistent ID which is named </a:t>
            </a:r>
            <a:r>
              <a:rPr lang="en-US" sz="1600" b="1" dirty="0">
                <a:solidFill>
                  <a:schemeClr val="bg1">
                    <a:lumMod val="85000"/>
                  </a:schemeClr>
                </a:solidFill>
                <a:latin typeface="Segoe UI" panose="020B0502040204020203" pitchFamily="34" charset="0"/>
                <a:cs typeface="Segoe UI" panose="020B0502040204020203" pitchFamily="34" charset="0"/>
              </a:rPr>
              <a:t>Entry.</a:t>
            </a:r>
            <a:r>
              <a:rPr lang="en-US" sz="1600" dirty="0">
                <a:solidFill>
                  <a:schemeClr val="bg1">
                    <a:lumMod val="85000"/>
                  </a:schemeClr>
                </a:solidFill>
                <a:latin typeface="Segoe UI" panose="020B0502040204020203" pitchFamily="34" charset="0"/>
                <a:cs typeface="Segoe UI" panose="020B0502040204020203" pitchFamily="34" charset="0"/>
              </a:rPr>
              <a:t> Here is an example of entry: “1:2:1”.</a:t>
            </a:r>
            <a:endParaRPr lang="en-US" sz="1600" b="1" dirty="0">
              <a:solidFill>
                <a:schemeClr val="bg1">
                  <a:lumMod val="85000"/>
                </a:schemeClr>
              </a:solidFill>
              <a:latin typeface="Segoe UI" panose="020B0502040204020203" pitchFamily="34" charset="0"/>
              <a:cs typeface="Segoe UI" panose="020B0502040204020203" pitchFamily="34" charset="0"/>
            </a:endParaRP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042935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75000"/>
                  </a:schemeClr>
                </a:solidFill>
                <a:latin typeface="Segoe UI" panose="020B0502040204020203" pitchFamily="34" charset="0"/>
                <a:cs typeface="Segoe UI" panose="020B0502040204020203" pitchFamily="34" charset="0"/>
              </a:rPr>
              <a:t>OCAF fundamentals / Elements / Label</a:t>
            </a:r>
            <a:endParaRPr lang="en-GB" dirty="0">
              <a:solidFill>
                <a:schemeClr val="bg1">
                  <a:lumMod val="75000"/>
                </a:schemeClr>
              </a:solidFill>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333EEB7A-C0BA-4466-94BE-E5D70DF8BEE9}"/>
              </a:ext>
            </a:extLst>
          </p:cNvPr>
          <p:cNvSpPr>
            <a:spLocks noGrp="1"/>
          </p:cNvSpPr>
          <p:nvPr>
            <p:ph idx="1"/>
          </p:nvPr>
        </p:nvSpPr>
        <p:spPr>
          <a:xfrm>
            <a:off x="447675" y="905932"/>
            <a:ext cx="9142892" cy="4444371"/>
          </a:xfrm>
        </p:spPr>
        <p:txBody>
          <a:bodyPr>
            <a:normAutofit/>
          </a:bodyPr>
          <a:lstStyle/>
          <a:p>
            <a:pPr marL="0" indent="0">
              <a:lnSpc>
                <a:spcPct val="120000"/>
              </a:lnSpc>
              <a:buClr>
                <a:schemeClr val="tx1"/>
              </a:buClr>
              <a:buNone/>
            </a:pPr>
            <a:r>
              <a:rPr lang="en-US" sz="1600" b="1" dirty="0">
                <a:solidFill>
                  <a:schemeClr val="bg1">
                    <a:lumMod val="85000"/>
                  </a:schemeClr>
                </a:solidFill>
                <a:latin typeface="Segoe UI" panose="020B0502040204020203" pitchFamily="34" charset="0"/>
                <a:cs typeface="Segoe UI" panose="020B0502040204020203" pitchFamily="34" charset="0"/>
              </a:rPr>
              <a:t>Motivation:</a:t>
            </a:r>
          </a:p>
          <a:p>
            <a:pPr marL="0" indent="0">
              <a:lnSpc>
                <a:spcPct val="120000"/>
              </a:lnSpc>
              <a:buClr>
                <a:schemeClr val="tx1"/>
              </a:buClr>
              <a:buNone/>
            </a:pPr>
            <a:r>
              <a:rPr lang="en-US" sz="1600" dirty="0">
                <a:solidFill>
                  <a:schemeClr val="bg1">
                    <a:lumMod val="85000"/>
                  </a:schemeClr>
                </a:solidFill>
                <a:latin typeface="Segoe UI" panose="020B0502040204020203" pitchFamily="34" charset="0"/>
                <a:cs typeface="Segoe UI" panose="020B0502040204020203" pitchFamily="34" charset="0"/>
              </a:rPr>
              <a:t>Label is an abstract node which is purposed for</a:t>
            </a:r>
          </a:p>
          <a:p>
            <a:pPr>
              <a:lnSpc>
                <a:spcPct val="120000"/>
              </a:lnSpc>
              <a:buClr>
                <a:schemeClr val="tx1"/>
              </a:buClr>
              <a:buFontTx/>
              <a:buChar char="-"/>
            </a:pPr>
            <a:r>
              <a:rPr lang="en-US" sz="1600" i="1" dirty="0">
                <a:solidFill>
                  <a:schemeClr val="bg1">
                    <a:lumMod val="85000"/>
                  </a:schemeClr>
                </a:solidFill>
                <a:latin typeface="Segoe UI" panose="020B0502040204020203" pitchFamily="34" charset="0"/>
                <a:cs typeface="Segoe UI" panose="020B0502040204020203" pitchFamily="34" charset="0"/>
              </a:rPr>
              <a:t>Building hierarchy (via sublabels);</a:t>
            </a:r>
          </a:p>
          <a:p>
            <a:pPr>
              <a:lnSpc>
                <a:spcPct val="120000"/>
              </a:lnSpc>
              <a:buClr>
                <a:schemeClr val="tx1"/>
              </a:buClr>
              <a:buFontTx/>
              <a:buChar char="-"/>
            </a:pPr>
            <a:r>
              <a:rPr lang="en-US" sz="1600" i="1" dirty="0">
                <a:solidFill>
                  <a:schemeClr val="bg1">
                    <a:lumMod val="85000"/>
                  </a:schemeClr>
                </a:solidFill>
                <a:latin typeface="Segoe UI" panose="020B0502040204020203" pitchFamily="34" charset="0"/>
                <a:cs typeface="Segoe UI" panose="020B0502040204020203" pitchFamily="34" charset="0"/>
              </a:rPr>
              <a:t>Binding attributes.</a:t>
            </a:r>
          </a:p>
          <a:p>
            <a:pPr marL="0" indent="0">
              <a:lnSpc>
                <a:spcPct val="120000"/>
              </a:lnSpc>
              <a:buClr>
                <a:schemeClr val="tx1"/>
              </a:buClr>
              <a:buNone/>
            </a:pPr>
            <a:r>
              <a:rPr lang="en-US" sz="1600" dirty="0">
                <a:solidFill>
                  <a:schemeClr val="bg1">
                    <a:lumMod val="85000"/>
                  </a:schemeClr>
                </a:solidFill>
                <a:latin typeface="Segoe UI" panose="020B0502040204020203" pitchFamily="34" charset="0"/>
                <a:cs typeface="Segoe UI" panose="020B0502040204020203" pitchFamily="34" charset="0"/>
              </a:rPr>
              <a:t>The hierarchy of labels defines the structure of your document.</a:t>
            </a:r>
          </a:p>
          <a:p>
            <a:pPr marL="0" indent="0">
              <a:lnSpc>
                <a:spcPct val="120000"/>
              </a:lnSpc>
              <a:buClr>
                <a:schemeClr val="tx1"/>
              </a:buClr>
              <a:buNone/>
            </a:pPr>
            <a:endParaRPr lang="en-US" sz="1600" dirty="0">
              <a:solidFill>
                <a:schemeClr val="bg1">
                  <a:lumMod val="85000"/>
                </a:schemeClr>
              </a:solidFill>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600" b="1" dirty="0">
                <a:solidFill>
                  <a:schemeClr val="bg1">
                    <a:lumMod val="85000"/>
                  </a:schemeClr>
                </a:solidFill>
                <a:latin typeface="Segoe UI" panose="020B0502040204020203" pitchFamily="34" charset="0"/>
                <a:cs typeface="Segoe UI" panose="020B0502040204020203" pitchFamily="34" charset="0"/>
              </a:rPr>
              <a:t>Identification:</a:t>
            </a:r>
          </a:p>
          <a:p>
            <a:pPr marL="0" indent="0">
              <a:lnSpc>
                <a:spcPct val="120000"/>
              </a:lnSpc>
              <a:buClr>
                <a:schemeClr val="tx1"/>
              </a:buClr>
              <a:buNone/>
            </a:pPr>
            <a:r>
              <a:rPr lang="en-US" sz="1600" dirty="0">
                <a:solidFill>
                  <a:schemeClr val="bg1">
                    <a:lumMod val="85000"/>
                  </a:schemeClr>
                </a:solidFill>
                <a:latin typeface="Segoe UI" panose="020B0502040204020203" pitchFamily="34" charset="0"/>
                <a:cs typeface="Segoe UI" panose="020B0502040204020203" pitchFamily="34" charset="0"/>
              </a:rPr>
              <a:t>A label has a certain persistent ID which is named </a:t>
            </a:r>
            <a:r>
              <a:rPr lang="en-US" sz="1600" b="1" dirty="0">
                <a:solidFill>
                  <a:schemeClr val="bg1">
                    <a:lumMod val="85000"/>
                  </a:schemeClr>
                </a:solidFill>
                <a:latin typeface="Segoe UI" panose="020B0502040204020203" pitchFamily="34" charset="0"/>
                <a:cs typeface="Segoe UI" panose="020B0502040204020203" pitchFamily="34" charset="0"/>
              </a:rPr>
              <a:t>Entry.</a:t>
            </a:r>
            <a:r>
              <a:rPr lang="en-US" sz="1600" dirty="0">
                <a:solidFill>
                  <a:schemeClr val="bg1">
                    <a:lumMod val="85000"/>
                  </a:schemeClr>
                </a:solidFill>
                <a:latin typeface="Segoe UI" panose="020B0502040204020203" pitchFamily="34" charset="0"/>
                <a:cs typeface="Segoe UI" panose="020B0502040204020203" pitchFamily="34" charset="0"/>
              </a:rPr>
              <a:t> Here is an example of entry: “1:2:1”.</a:t>
            </a:r>
            <a:endParaRPr lang="en-US" sz="1600" b="1" dirty="0">
              <a:solidFill>
                <a:schemeClr val="bg1">
                  <a:lumMod val="85000"/>
                </a:schemeClr>
              </a:solidFill>
              <a:latin typeface="Segoe UI" panose="020B0502040204020203" pitchFamily="34" charset="0"/>
              <a:cs typeface="Segoe UI" panose="020B0502040204020203" pitchFamily="34" charset="0"/>
            </a:endParaRP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
        <p:nvSpPr>
          <p:cNvPr id="4" name="Content Placeholder 2">
            <a:extLst>
              <a:ext uri="{FF2B5EF4-FFF2-40B4-BE49-F238E27FC236}">
                <a16:creationId xmlns:a16="http://schemas.microsoft.com/office/drawing/2014/main" id="{223854C5-DD8F-498A-8799-6BC373B66C4D}"/>
              </a:ext>
            </a:extLst>
          </p:cNvPr>
          <p:cNvSpPr txBox="1">
            <a:spLocks/>
          </p:cNvSpPr>
          <p:nvPr/>
        </p:nvSpPr>
        <p:spPr bwMode="auto">
          <a:xfrm>
            <a:off x="2789941" y="4316185"/>
            <a:ext cx="4326117" cy="1205657"/>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solidFill>
                  <a:schemeClr val="accent5">
                    <a:lumMod val="20000"/>
                    <a:lumOff val="80000"/>
                  </a:schemeClr>
                </a:solidFill>
                <a:latin typeface="Segoe UI" panose="020B0502040204020203" pitchFamily="34" charset="0"/>
                <a:cs typeface="Segoe UI" panose="020B0502040204020203" pitchFamily="34" charset="0"/>
              </a:rPr>
              <a:t>A label is a lightweight entity manipulated by value. Still, it can be checked by </a:t>
            </a:r>
            <a:r>
              <a:rPr lang="en-US" sz="1400" b="1" dirty="0" err="1">
                <a:solidFill>
                  <a:schemeClr val="accent5">
                    <a:lumMod val="20000"/>
                    <a:lumOff val="80000"/>
                  </a:schemeClr>
                </a:solidFill>
                <a:latin typeface="Segoe UI" panose="020B0502040204020203" pitchFamily="34" charset="0"/>
                <a:cs typeface="Segoe UI" panose="020B0502040204020203" pitchFamily="34" charset="0"/>
              </a:rPr>
              <a:t>IsNull</a:t>
            </a:r>
            <a:r>
              <a:rPr lang="en-US" sz="1400" b="1" dirty="0">
                <a:solidFill>
                  <a:schemeClr val="accent5">
                    <a:lumMod val="20000"/>
                    <a:lumOff val="80000"/>
                  </a:schemeClr>
                </a:solidFill>
                <a:latin typeface="Segoe UI" panose="020B0502040204020203" pitchFamily="34" charset="0"/>
                <a:cs typeface="Segoe UI" panose="020B0502040204020203" pitchFamily="34" charset="0"/>
              </a:rPr>
              <a:t>() </a:t>
            </a:r>
            <a:r>
              <a:rPr lang="en-US" sz="1400" dirty="0">
                <a:solidFill>
                  <a:schemeClr val="accent5">
                    <a:lumMod val="20000"/>
                    <a:lumOff val="80000"/>
                  </a:schemeClr>
                </a:solidFill>
                <a:latin typeface="Segoe UI" panose="020B0502040204020203" pitchFamily="34" charset="0"/>
                <a:cs typeface="Segoe UI" panose="020B0502040204020203" pitchFamily="34" charset="0"/>
              </a:rPr>
              <a:t>method just like a handle.</a:t>
            </a:r>
          </a:p>
          <a:p>
            <a:pPr marL="0" indent="0">
              <a:lnSpc>
                <a:spcPct val="120000"/>
              </a:lnSpc>
              <a:buClr>
                <a:schemeClr val="tx1"/>
              </a:buClr>
              <a:buFont typeface="Wingdings" pitchFamily="2" charset="2"/>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464335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75000"/>
                  </a:schemeClr>
                </a:solidFill>
                <a:latin typeface="Segoe UI" panose="020B0502040204020203" pitchFamily="34" charset="0"/>
                <a:cs typeface="Segoe UI" panose="020B0502040204020203" pitchFamily="34" charset="0"/>
              </a:rPr>
              <a:t>OCAF fundamentals / Elements / Label</a:t>
            </a:r>
            <a:endParaRPr lang="en-GB" dirty="0">
              <a:solidFill>
                <a:schemeClr val="bg1">
                  <a:lumMod val="75000"/>
                </a:schemeClr>
              </a:solidFill>
              <a:latin typeface="Segoe UI" panose="020B0502040204020203" pitchFamily="34" charset="0"/>
              <a:cs typeface="Segoe UI" panose="020B0502040204020203" pitchFamily="34" charset="0"/>
            </a:endParaRPr>
          </a:p>
        </p:txBody>
      </p:sp>
      <p:pic>
        <p:nvPicPr>
          <p:cNvPr id="6" name="Рисунок 5">
            <a:extLst>
              <a:ext uri="{FF2B5EF4-FFF2-40B4-BE49-F238E27FC236}">
                <a16:creationId xmlns:a16="http://schemas.microsoft.com/office/drawing/2014/main" id="{567A69CD-A9AD-418D-8FEC-B476511A7811}"/>
              </a:ext>
            </a:extLst>
          </p:cNvPr>
          <p:cNvPicPr>
            <a:picLocks noChangeAspect="1"/>
          </p:cNvPicPr>
          <p:nvPr/>
        </p:nvPicPr>
        <p:blipFill>
          <a:blip r:embed="rId3"/>
          <a:stretch>
            <a:fillRect/>
          </a:stretch>
        </p:blipFill>
        <p:spPr>
          <a:xfrm>
            <a:off x="1966061" y="1077824"/>
            <a:ext cx="6038130" cy="5431428"/>
          </a:xfrm>
          <a:prstGeom prst="rect">
            <a:avLst/>
          </a:prstGeom>
        </p:spPr>
      </p:pic>
    </p:spTree>
    <p:extLst>
      <p:ext uri="{BB962C8B-B14F-4D97-AF65-F5344CB8AC3E}">
        <p14:creationId xmlns:p14="http://schemas.microsoft.com/office/powerpoint/2010/main" val="33454592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001713"/>
          </a:xfrm>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333EEB7A-C0BA-4466-94BE-E5D70DF8BEE9}"/>
              </a:ext>
            </a:extLst>
          </p:cNvPr>
          <p:cNvSpPr>
            <a:spLocks noGrp="1"/>
          </p:cNvSpPr>
          <p:nvPr>
            <p:ph idx="1"/>
          </p:nvPr>
        </p:nvSpPr>
        <p:spPr>
          <a:xfrm>
            <a:off x="447675" y="905932"/>
            <a:ext cx="8919925" cy="5397214"/>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to create the hierarchy and </a:t>
            </a:r>
            <a:r>
              <a:rPr lang="en-US" sz="1400" b="1" dirty="0" err="1">
                <a:latin typeface="Segoe UI" panose="020B0502040204020203" pitchFamily="34" charset="0"/>
                <a:cs typeface="Segoe UI" panose="020B0502040204020203" pitchFamily="34" charset="0"/>
              </a:rPr>
              <a:t>TDF_ChildIterator</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to iterate it. A label is always created as a child of another label (its “father”). The root of the document has the reserved value 0 of its tag.</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The method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FindChild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allows creating a new child under your label.</a:t>
            </a: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The class </a:t>
            </a:r>
            <a:r>
              <a:rPr lang="en-US" sz="1400" b="1" dirty="0" err="1">
                <a:latin typeface="Segoe UI" panose="020B0502040204020203" pitchFamily="34" charset="0"/>
                <a:cs typeface="Segoe UI" panose="020B0502040204020203" pitchFamily="34" charset="0"/>
              </a:rPr>
              <a:t>TDF_ChildIterator</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allows visiting all children of the given label.</a:t>
            </a: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The method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AddAttribute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allows adding new attribute to the label.</a:t>
            </a:r>
          </a:p>
        </p:txBody>
      </p:sp>
      <p:sp>
        <p:nvSpPr>
          <p:cNvPr id="5" name="Rectangle 4">
            <a:extLst>
              <a:ext uri="{FF2B5EF4-FFF2-40B4-BE49-F238E27FC236}">
                <a16:creationId xmlns:a16="http://schemas.microsoft.com/office/drawing/2014/main" id="{F121A5F9-42F7-4A54-8078-A5606823DC99}"/>
              </a:ext>
            </a:extLst>
          </p:cNvPr>
          <p:cNvSpPr/>
          <p:nvPr/>
        </p:nvSpPr>
        <p:spPr>
          <a:xfrm>
            <a:off x="752204" y="2364312"/>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Start another transaction and create two labels under the main one.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you have to specify the tag of each child.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you can call </a:t>
            </a:r>
            <a:r>
              <a:rPr lang="en-US" sz="1400" dirty="0" err="1">
                <a:solidFill>
                  <a:srgbClr val="000000"/>
                </a:solidFill>
                <a:latin typeface="Segoe UI" panose="020B0502040204020203" pitchFamily="34" charset="0"/>
                <a:cs typeface="Segoe UI" panose="020B0502040204020203" pitchFamily="34" charset="0"/>
              </a:rPr>
              <a:t>FindChild</a:t>
            </a:r>
            <a:r>
              <a:rPr lang="en-US" sz="1400" dirty="0">
                <a:solidFill>
                  <a:srgbClr val="000000"/>
                </a:solidFill>
                <a:latin typeface="Segoe UI" panose="020B0502040204020203" pitchFamily="34" charset="0"/>
                <a:cs typeface="Segoe UI" panose="020B0502040204020203" pitchFamily="34" charset="0"/>
              </a:rPr>
              <a:t>() in read-only mode.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empty label are erase on saving the document.</a:t>
            </a:r>
          </a:p>
        </p:txBody>
      </p:sp>
      <p:sp>
        <p:nvSpPr>
          <p:cNvPr id="6" name="Rectangle 8">
            <a:extLst>
              <a:ext uri="{FF2B5EF4-FFF2-40B4-BE49-F238E27FC236}">
                <a16:creationId xmlns:a16="http://schemas.microsoft.com/office/drawing/2014/main" id="{9E9BDE99-6E97-4DF6-A783-CE5371018173}"/>
              </a:ext>
            </a:extLst>
          </p:cNvPr>
          <p:cNvSpPr/>
          <p:nvPr/>
        </p:nvSpPr>
        <p:spPr>
          <a:xfrm>
            <a:off x="5624783" y="3466856"/>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#7</a:t>
            </a:r>
          </a:p>
        </p:txBody>
      </p:sp>
      <p:sp>
        <p:nvSpPr>
          <p:cNvPr id="8" name="Rectangle 4">
            <a:extLst>
              <a:ext uri="{FF2B5EF4-FFF2-40B4-BE49-F238E27FC236}">
                <a16:creationId xmlns:a16="http://schemas.microsoft.com/office/drawing/2014/main" id="{116D7008-1618-4177-9788-4B9683BA05FA}"/>
              </a:ext>
            </a:extLst>
          </p:cNvPr>
          <p:cNvSpPr/>
          <p:nvPr/>
        </p:nvSpPr>
        <p:spPr>
          <a:xfrm>
            <a:off x="752204" y="4322539"/>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Iterate the main label using </a:t>
            </a:r>
            <a:r>
              <a:rPr lang="en-US" sz="1400" dirty="0" err="1">
                <a:solidFill>
                  <a:srgbClr val="000000"/>
                </a:solidFill>
                <a:latin typeface="Segoe UI" panose="020B0502040204020203" pitchFamily="34" charset="0"/>
                <a:cs typeface="Segoe UI" panose="020B0502040204020203" pitchFamily="34" charset="0"/>
              </a:rPr>
              <a:t>TDF_ChildIterator</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Print the entry of each current label using </a:t>
            </a:r>
            <a:r>
              <a:rPr lang="en-US" sz="1400" dirty="0" err="1">
                <a:solidFill>
                  <a:srgbClr val="000000"/>
                </a:solidFill>
                <a:latin typeface="Segoe UI" panose="020B0502040204020203" pitchFamily="34" charset="0"/>
                <a:cs typeface="Segoe UI" panose="020B0502040204020203" pitchFamily="34" charset="0"/>
              </a:rPr>
              <a:t>TDF_Tool</a:t>
            </a:r>
            <a:r>
              <a:rPr lang="en-US" sz="1400" dirty="0">
                <a:solidFill>
                  <a:srgbClr val="000000"/>
                </a:solidFill>
                <a:latin typeface="Segoe UI" panose="020B0502040204020203" pitchFamily="34" charset="0"/>
                <a:cs typeface="Segoe UI" panose="020B0502040204020203" pitchFamily="34" charset="0"/>
              </a:rPr>
              <a:t>::Entry().</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more children to have a deeper hierarchy in bit of practice #7.</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a:t>
            </a:r>
            <a:r>
              <a:rPr lang="en-US" sz="1400" dirty="0" err="1">
                <a:solidFill>
                  <a:srgbClr val="000000"/>
                </a:solidFill>
                <a:latin typeface="Segoe UI" panose="020B0502040204020203" pitchFamily="34" charset="0"/>
                <a:cs typeface="Segoe UI" panose="020B0502040204020203" pitchFamily="34" charset="0"/>
              </a:rPr>
              <a:t>TDF_ChildIterator</a:t>
            </a:r>
            <a:r>
              <a:rPr lang="en-US" sz="1400" dirty="0">
                <a:solidFill>
                  <a:srgbClr val="000000"/>
                </a:solidFill>
                <a:latin typeface="Segoe UI" panose="020B0502040204020203" pitchFamily="34" charset="0"/>
                <a:cs typeface="Segoe UI" panose="020B0502040204020203" pitchFamily="34" charset="0"/>
              </a:rPr>
              <a:t> does not perform in-depth iteration.</a:t>
            </a:r>
          </a:p>
        </p:txBody>
      </p:sp>
      <p:sp>
        <p:nvSpPr>
          <p:cNvPr id="9" name="Rectangle 8">
            <a:extLst>
              <a:ext uri="{FF2B5EF4-FFF2-40B4-BE49-F238E27FC236}">
                <a16:creationId xmlns:a16="http://schemas.microsoft.com/office/drawing/2014/main" id="{43B59282-6D44-46E6-97C1-6CAB04B92CB4}"/>
              </a:ext>
            </a:extLst>
          </p:cNvPr>
          <p:cNvSpPr/>
          <p:nvPr/>
        </p:nvSpPr>
        <p:spPr>
          <a:xfrm>
            <a:off x="5626972" y="5425020"/>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#8</a:t>
            </a:r>
          </a:p>
        </p:txBody>
      </p:sp>
      <p:pic>
        <p:nvPicPr>
          <p:cNvPr id="4" name="Рисунок 3">
            <a:extLst>
              <a:ext uri="{FF2B5EF4-FFF2-40B4-BE49-F238E27FC236}">
                <a16:creationId xmlns:a16="http://schemas.microsoft.com/office/drawing/2014/main" id="{DA000857-DFA7-40D3-9D93-E45A4AA29E94}"/>
              </a:ext>
            </a:extLst>
          </p:cNvPr>
          <p:cNvPicPr>
            <a:picLocks noChangeAspect="1"/>
          </p:cNvPicPr>
          <p:nvPr/>
        </p:nvPicPr>
        <p:blipFill>
          <a:blip r:embed="rId3"/>
          <a:stretch>
            <a:fillRect/>
          </a:stretch>
        </p:blipFill>
        <p:spPr>
          <a:xfrm>
            <a:off x="7447416" y="2220211"/>
            <a:ext cx="1920184" cy="1410024"/>
          </a:xfrm>
          <a:prstGeom prst="rect">
            <a:avLst/>
          </a:prstGeom>
        </p:spPr>
      </p:pic>
      <p:pic>
        <p:nvPicPr>
          <p:cNvPr id="10" name="Рисунок 9">
            <a:extLst>
              <a:ext uri="{FF2B5EF4-FFF2-40B4-BE49-F238E27FC236}">
                <a16:creationId xmlns:a16="http://schemas.microsoft.com/office/drawing/2014/main" id="{AD3EEE66-A8DC-4C50-85C3-DD1D26762692}"/>
              </a:ext>
            </a:extLst>
          </p:cNvPr>
          <p:cNvPicPr>
            <a:picLocks noChangeAspect="1"/>
          </p:cNvPicPr>
          <p:nvPr/>
        </p:nvPicPr>
        <p:blipFill>
          <a:blip r:embed="rId4"/>
          <a:stretch>
            <a:fillRect/>
          </a:stretch>
        </p:blipFill>
        <p:spPr>
          <a:xfrm>
            <a:off x="7447416" y="4139684"/>
            <a:ext cx="1920184" cy="1812384"/>
          </a:xfrm>
          <a:prstGeom prst="rect">
            <a:avLst/>
          </a:prstGeom>
        </p:spPr>
      </p:pic>
    </p:spTree>
    <p:extLst>
      <p:ext uri="{BB962C8B-B14F-4D97-AF65-F5344CB8AC3E}">
        <p14:creationId xmlns:p14="http://schemas.microsoft.com/office/powerpoint/2010/main" val="13015373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4760576"/>
          </a:xfrm>
        </p:spPr>
        <p:txBody>
          <a:bodyPr>
            <a:normAutofit/>
          </a:bodyPr>
          <a:lstStyle/>
          <a:p>
            <a:pPr>
              <a:lnSpc>
                <a:spcPct val="120000"/>
              </a:lnSpc>
              <a:buClr>
                <a:schemeClr val="tx1"/>
              </a:buClr>
            </a:pPr>
            <a:r>
              <a:rPr lang="en-US" sz="1400" dirty="0">
                <a:latin typeface="Segoe UI" panose="020B0502040204020203" pitchFamily="34" charset="0"/>
                <a:cs typeface="Segoe UI" panose="020B0502040204020203" pitchFamily="34" charset="0"/>
              </a:rPr>
              <a:t>The method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FindAttribute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allows finding attribute by its GUID.</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To avoid passing tag explicitly in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FindChild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you may want to let OCAF do this under the cover. For that, use </a:t>
            </a:r>
            <a:r>
              <a:rPr lang="en-US" sz="1400" b="1" dirty="0" err="1">
                <a:latin typeface="Segoe UI" panose="020B0502040204020203" pitchFamily="34" charset="0"/>
                <a:cs typeface="Segoe UI" panose="020B0502040204020203" pitchFamily="34" charset="0"/>
              </a:rPr>
              <a:t>TDF_TagSource</a:t>
            </a:r>
            <a:r>
              <a:rPr lang="en-US" sz="1400" dirty="0">
                <a:latin typeface="Segoe UI" panose="020B0502040204020203" pitchFamily="34" charset="0"/>
                <a:cs typeface="Segoe UI" panose="020B0502040204020203" pitchFamily="34" charset="0"/>
              </a:rPr>
              <a:t> attribute.</a:t>
            </a: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To remove attributes, call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ForgetAttribute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&amp;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ForgetAllAttributes</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methods.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
        <p:nvSpPr>
          <p:cNvPr id="6" name="Rectangle 4">
            <a:extLst>
              <a:ext uri="{FF2B5EF4-FFF2-40B4-BE49-F238E27FC236}">
                <a16:creationId xmlns:a16="http://schemas.microsoft.com/office/drawing/2014/main" id="{9F2F6FA6-8244-43AC-BDE0-897218A27C92}"/>
              </a:ext>
            </a:extLst>
          </p:cNvPr>
          <p:cNvSpPr/>
          <p:nvPr/>
        </p:nvSpPr>
        <p:spPr>
          <a:xfrm>
            <a:off x="734449" y="1356405"/>
            <a:ext cx="6494049" cy="58541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Use </a:t>
            </a:r>
            <a:r>
              <a:rPr lang="en-US" sz="1400" dirty="0" err="1">
                <a:solidFill>
                  <a:srgbClr val="000000"/>
                </a:solidFill>
                <a:latin typeface="Segoe UI" panose="020B0502040204020203" pitchFamily="34" charset="0"/>
                <a:cs typeface="Segoe UI" panose="020B0502040204020203" pitchFamily="34" charset="0"/>
              </a:rPr>
              <a:t>FindAttribute</a:t>
            </a:r>
            <a:r>
              <a:rPr lang="en-US" sz="1400" dirty="0">
                <a:solidFill>
                  <a:srgbClr val="000000"/>
                </a:solidFill>
                <a:latin typeface="Segoe UI" panose="020B0502040204020203" pitchFamily="34" charset="0"/>
                <a:cs typeface="Segoe UI" panose="020B0502040204020203" pitchFamily="34" charset="0"/>
              </a:rPr>
              <a:t>() method to access attribute on a label.</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Do not forget to check if such an attribute exists.</a:t>
            </a:r>
          </a:p>
        </p:txBody>
      </p:sp>
      <p:sp>
        <p:nvSpPr>
          <p:cNvPr id="7" name="Rectangle 8">
            <a:extLst>
              <a:ext uri="{FF2B5EF4-FFF2-40B4-BE49-F238E27FC236}">
                <a16:creationId xmlns:a16="http://schemas.microsoft.com/office/drawing/2014/main" id="{4E750346-A75C-4596-9CBE-036538453DC1}"/>
              </a:ext>
            </a:extLst>
          </p:cNvPr>
          <p:cNvSpPr/>
          <p:nvPr/>
        </p:nvSpPr>
        <p:spPr>
          <a:xfrm>
            <a:off x="5607028" y="1941822"/>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#9</a:t>
            </a:r>
          </a:p>
        </p:txBody>
      </p:sp>
      <p:sp>
        <p:nvSpPr>
          <p:cNvPr id="8" name="Rectangle 4">
            <a:extLst>
              <a:ext uri="{FF2B5EF4-FFF2-40B4-BE49-F238E27FC236}">
                <a16:creationId xmlns:a16="http://schemas.microsoft.com/office/drawing/2014/main" id="{4A72FED0-E3A5-473D-B77A-35EBEDC61B6C}"/>
              </a:ext>
            </a:extLst>
          </p:cNvPr>
          <p:cNvSpPr/>
          <p:nvPr/>
        </p:nvSpPr>
        <p:spPr>
          <a:xfrm>
            <a:off x="734449" y="3319375"/>
            <a:ext cx="6494049" cy="843949"/>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Change code from #7 to use </a:t>
            </a:r>
            <a:r>
              <a:rPr lang="en-US" sz="1400" dirty="0" err="1">
                <a:solidFill>
                  <a:srgbClr val="000000"/>
                </a:solidFill>
                <a:latin typeface="Segoe UI" panose="020B0502040204020203" pitchFamily="34" charset="0"/>
                <a:cs typeface="Segoe UI" panose="020B0502040204020203" pitchFamily="34" charset="0"/>
              </a:rPr>
              <a:t>TDF_TagSource</a:t>
            </a:r>
            <a:r>
              <a:rPr lang="en-US" sz="1400" dirty="0">
                <a:solidFill>
                  <a:srgbClr val="000000"/>
                </a:solidFill>
                <a:latin typeface="Segoe UI" panose="020B0502040204020203" pitchFamily="34" charset="0"/>
                <a:cs typeface="Segoe UI" panose="020B0502040204020203" pitchFamily="34" charset="0"/>
              </a:rPr>
              <a:t> instead of explicit tags. Use </a:t>
            </a:r>
            <a:r>
              <a:rPr lang="en-US" sz="1400" dirty="0" err="1">
                <a:solidFill>
                  <a:srgbClr val="000000"/>
                </a:solidFill>
                <a:latin typeface="Segoe UI" panose="020B0502040204020203" pitchFamily="34" charset="0"/>
                <a:cs typeface="Segoe UI" panose="020B0502040204020203" pitchFamily="34" charset="0"/>
              </a:rPr>
              <a:t>TDF_TagSource</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NewChild</a:t>
            </a:r>
            <a:r>
              <a:rPr lang="en-US" sz="1400" dirty="0">
                <a:solidFill>
                  <a:srgbClr val="000000"/>
                </a:solidFill>
                <a:latin typeface="Segoe UI" panose="020B0502040204020203" pitchFamily="34" charset="0"/>
                <a:cs typeface="Segoe UI" panose="020B0502040204020203" pitchFamily="34" charset="0"/>
              </a:rPr>
              <a:t>() static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the list of used tags is stored as an attribute.</a:t>
            </a:r>
          </a:p>
        </p:txBody>
      </p:sp>
      <p:sp>
        <p:nvSpPr>
          <p:cNvPr id="9" name="Rectangle 8">
            <a:extLst>
              <a:ext uri="{FF2B5EF4-FFF2-40B4-BE49-F238E27FC236}">
                <a16:creationId xmlns:a16="http://schemas.microsoft.com/office/drawing/2014/main" id="{ED6B854A-2575-409E-B44C-1D9DADEB8B33}"/>
              </a:ext>
            </a:extLst>
          </p:cNvPr>
          <p:cNvSpPr/>
          <p:nvPr/>
        </p:nvSpPr>
        <p:spPr>
          <a:xfrm>
            <a:off x="5504436" y="4163324"/>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#10</a:t>
            </a:r>
          </a:p>
        </p:txBody>
      </p:sp>
      <p:pic>
        <p:nvPicPr>
          <p:cNvPr id="4" name="Рисунок 3">
            <a:extLst>
              <a:ext uri="{FF2B5EF4-FFF2-40B4-BE49-F238E27FC236}">
                <a16:creationId xmlns:a16="http://schemas.microsoft.com/office/drawing/2014/main" id="{C47DC102-9782-467F-BB1E-9646EB1C67DA}"/>
              </a:ext>
            </a:extLst>
          </p:cNvPr>
          <p:cNvPicPr>
            <a:picLocks noChangeAspect="1"/>
          </p:cNvPicPr>
          <p:nvPr/>
        </p:nvPicPr>
        <p:blipFill>
          <a:blip r:embed="rId3"/>
          <a:stretch>
            <a:fillRect/>
          </a:stretch>
        </p:blipFill>
        <p:spPr>
          <a:xfrm>
            <a:off x="7429169" y="3185525"/>
            <a:ext cx="2028510" cy="1324272"/>
          </a:xfrm>
          <a:prstGeom prst="rect">
            <a:avLst/>
          </a:prstGeom>
        </p:spPr>
      </p:pic>
      <p:sp>
        <p:nvSpPr>
          <p:cNvPr id="11" name="Rectangle 4">
            <a:extLst>
              <a:ext uri="{FF2B5EF4-FFF2-40B4-BE49-F238E27FC236}">
                <a16:creationId xmlns:a16="http://schemas.microsoft.com/office/drawing/2014/main" id="{FC63D40A-AF10-4E01-9572-46241DC0E535}"/>
              </a:ext>
            </a:extLst>
          </p:cNvPr>
          <p:cNvSpPr/>
          <p:nvPr/>
        </p:nvSpPr>
        <p:spPr>
          <a:xfrm>
            <a:off x="734449" y="5347894"/>
            <a:ext cx="7282087"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Remove attributes from some label which can be found by entry using </a:t>
            </a:r>
            <a:r>
              <a:rPr lang="en-US" sz="1400" dirty="0" err="1">
                <a:solidFill>
                  <a:srgbClr val="000000"/>
                </a:solidFill>
                <a:latin typeface="Segoe UI" panose="020B0502040204020203" pitchFamily="34" charset="0"/>
                <a:cs typeface="Segoe UI" panose="020B0502040204020203" pitchFamily="34" charset="0"/>
              </a:rPr>
              <a:t>TDF_Tool</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the empty (“ghost”) label (with no attributes, no children and no reference to this label from other labels) is kept (for undo/redo) until the document is saved.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child labels can be cleaned by passing an extra Boolean flag.</a:t>
            </a:r>
          </a:p>
        </p:txBody>
      </p:sp>
      <p:sp>
        <p:nvSpPr>
          <p:cNvPr id="12" name="Rectangle 8">
            <a:extLst>
              <a:ext uri="{FF2B5EF4-FFF2-40B4-BE49-F238E27FC236}">
                <a16:creationId xmlns:a16="http://schemas.microsoft.com/office/drawing/2014/main" id="{6F2C94D9-F6D7-47C8-B914-18ACFF4C4FE5}"/>
              </a:ext>
            </a:extLst>
          </p:cNvPr>
          <p:cNvSpPr/>
          <p:nvPr/>
        </p:nvSpPr>
        <p:spPr>
          <a:xfrm>
            <a:off x="6292474" y="6450375"/>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#11</a:t>
            </a:r>
          </a:p>
        </p:txBody>
      </p:sp>
      <p:pic>
        <p:nvPicPr>
          <p:cNvPr id="5" name="Рисунок 4">
            <a:extLst>
              <a:ext uri="{FF2B5EF4-FFF2-40B4-BE49-F238E27FC236}">
                <a16:creationId xmlns:a16="http://schemas.microsoft.com/office/drawing/2014/main" id="{15DBC129-F922-4662-8311-64522DDCA911}"/>
              </a:ext>
            </a:extLst>
          </p:cNvPr>
          <p:cNvPicPr>
            <a:picLocks noChangeAspect="1"/>
          </p:cNvPicPr>
          <p:nvPr/>
        </p:nvPicPr>
        <p:blipFill>
          <a:blip r:embed="rId4"/>
          <a:stretch>
            <a:fillRect/>
          </a:stretch>
        </p:blipFill>
        <p:spPr>
          <a:xfrm>
            <a:off x="8231448" y="5450889"/>
            <a:ext cx="1336278" cy="896490"/>
          </a:xfrm>
          <a:prstGeom prst="rect">
            <a:avLst/>
          </a:prstGeom>
        </p:spPr>
      </p:pic>
    </p:spTree>
    <p:extLst>
      <p:ext uri="{BB962C8B-B14F-4D97-AF65-F5344CB8AC3E}">
        <p14:creationId xmlns:p14="http://schemas.microsoft.com/office/powerpoint/2010/main" val="42328635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Attribute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2"/>
            <a:ext cx="9210675" cy="4186767"/>
          </a:xfrm>
        </p:spPr>
        <p:txBody>
          <a:bodyPr>
            <a:normAutofit/>
          </a:bodyPr>
          <a:lstStyle/>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Attribute </a:t>
            </a:r>
            <a:r>
              <a:rPr lang="en-US" sz="1400" dirty="0">
                <a:latin typeface="Segoe UI" panose="020B0502040204020203" pitchFamily="34" charset="0"/>
                <a:cs typeface="Segoe UI" panose="020B0502040204020203" pitchFamily="34" charset="0"/>
              </a:rPr>
              <a:t>is a data container. There are many ready-to-use attributes, and you may create your own. To name a few existing ones: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Scalar (integer, double, Boolean);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Array (integer, double, Boolean);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String (ASCII, Unicode);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Bit mask;</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B-Rep shape;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Triangulation;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Tree node (alternative hierarchies);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Reference;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Tree function (for parametric dependencies);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t>
            </a:r>
          </a:p>
          <a:p>
            <a:pPr>
              <a:lnSpc>
                <a:spcPct val="120000"/>
              </a:lnSpc>
              <a:buClr>
                <a:schemeClr val="tx1"/>
              </a:buClr>
              <a:buFontTx/>
              <a:buChar char="-"/>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pic>
        <p:nvPicPr>
          <p:cNvPr id="5898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6739" y="1749875"/>
            <a:ext cx="5160962" cy="164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a:extLst>
              <a:ext uri="{FF2B5EF4-FFF2-40B4-BE49-F238E27FC236}">
                <a16:creationId xmlns:a16="http://schemas.microsoft.com/office/drawing/2014/main" id="{66ED600C-1686-418F-9025-CD56E210BD98}"/>
              </a:ext>
            </a:extLst>
          </p:cNvPr>
          <p:cNvSpPr txBox="1"/>
          <p:nvPr/>
        </p:nvSpPr>
        <p:spPr>
          <a:xfrm>
            <a:off x="5967307" y="3643222"/>
            <a:ext cx="1979825" cy="400110"/>
          </a:xfrm>
          <a:prstGeom prst="rect">
            <a:avLst/>
          </a:prstGeom>
          <a:noFill/>
        </p:spPr>
        <p:txBody>
          <a:bodyPr wrap="square" rtlCol="0">
            <a:spAutoFit/>
          </a:bodyPr>
          <a:lstStyle/>
          <a:p>
            <a:r>
              <a:rPr lang="en-US" sz="2000" i="1" dirty="0">
                <a:solidFill>
                  <a:schemeClr val="tx1">
                    <a:lumMod val="75000"/>
                    <a:lumOff val="25000"/>
                  </a:schemeClr>
                </a:solidFill>
                <a:latin typeface="Segoe UI" panose="020B0502040204020203" pitchFamily="34" charset="0"/>
                <a:cs typeface="Segoe UI" panose="020B0502040204020203" pitchFamily="34" charset="0"/>
              </a:rPr>
              <a:t>What’s the best?</a:t>
            </a:r>
            <a:endParaRPr lang="ru-RU" sz="2000" i="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6" name="Picture 2">
            <a:extLst>
              <a:ext uri="{FF2B5EF4-FFF2-40B4-BE49-F238E27FC236}">
                <a16:creationId xmlns:a16="http://schemas.microsoft.com/office/drawing/2014/main" id="{4B332F8B-7FE6-4F61-ABF1-90D85FD12E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447832"/>
            <a:ext cx="3588058" cy="212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a:extLst>
              <a:ext uri="{FF2B5EF4-FFF2-40B4-BE49-F238E27FC236}">
                <a16:creationId xmlns:a16="http://schemas.microsoft.com/office/drawing/2014/main" id="{E57503E8-CA5A-4E6B-AD60-C8826243E3D8}"/>
              </a:ext>
            </a:extLst>
          </p:cNvPr>
          <p:cNvSpPr txBox="1"/>
          <p:nvPr/>
        </p:nvSpPr>
        <p:spPr>
          <a:xfrm>
            <a:off x="8369504" y="5297144"/>
            <a:ext cx="1536496" cy="369332"/>
          </a:xfrm>
          <a:prstGeom prst="rect">
            <a:avLst/>
          </a:prstGeom>
          <a:noFill/>
        </p:spPr>
        <p:txBody>
          <a:bodyPr wrap="square" rtlCol="0">
            <a:spAutoFit/>
          </a:bodyPr>
          <a:lstStyle/>
          <a:p>
            <a:r>
              <a:rPr lang="en-US" sz="1800" dirty="0">
                <a:solidFill>
                  <a:srgbClr val="4A8200"/>
                </a:solidFill>
                <a:latin typeface="Segoe UI" panose="020B0502040204020203" pitchFamily="34" charset="0"/>
                <a:cs typeface="Segoe UI" panose="020B0502040204020203" pitchFamily="34" charset="0"/>
              </a:rPr>
              <a:t>+ </a:t>
            </a:r>
            <a:r>
              <a:rPr lang="en-US" sz="1800" dirty="0" err="1">
                <a:solidFill>
                  <a:srgbClr val="4A8200"/>
                </a:solidFill>
                <a:latin typeface="Segoe UI" panose="020B0502040204020203" pitchFamily="34" charset="0"/>
                <a:cs typeface="Segoe UI" panose="020B0502040204020203" pitchFamily="34" charset="0"/>
              </a:rPr>
              <a:t>TDataXtd</a:t>
            </a:r>
            <a:endParaRPr lang="ru-RU" sz="1800" dirty="0">
              <a:solidFill>
                <a:srgbClr val="4A82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33622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Best practice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2"/>
            <a:ext cx="9210675" cy="4186767"/>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As practice shows, it is better to hide the complexity of your data in attributes rather than creating too complex hierarchies of labels. That is because too many labels pose noticeable memory overhead (without any added value). At the same time, using the standard attributes only is more simple programmatically as you do not need to customize storage/retrieval functions. Neither you need to think of Undo/Redo deltas.</a:t>
            </a:r>
            <a:br>
              <a:rPr lang="en-US" sz="1400" dirty="0">
                <a:latin typeface="Segoe UI" panose="020B0502040204020203" pitchFamily="34" charset="0"/>
                <a:cs typeface="Segoe UI" panose="020B0502040204020203" pitchFamily="34" charset="0"/>
              </a:rPr>
            </a:br>
            <a:br>
              <a:rPr lang="en-US" sz="1400"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Hence the advice is: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Prefer standard attributes for data models of moderate size.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Prefer heavy attributes whenever large data sets are employed.</a:t>
            </a:r>
          </a:p>
        </p:txBody>
      </p:sp>
      <p:sp>
        <p:nvSpPr>
          <p:cNvPr id="4" name="Rectangle 3"/>
          <p:cNvSpPr/>
          <p:nvPr/>
        </p:nvSpPr>
        <p:spPr>
          <a:xfrm>
            <a:off x="5664200" y="2138304"/>
            <a:ext cx="3670300" cy="4616648"/>
          </a:xfrm>
          <a:prstGeom prst="rect">
            <a:avLst/>
          </a:prstGeom>
        </p:spPr>
        <p:txBody>
          <a:bodyPr wrap="square">
            <a:spAutoFit/>
          </a:bodyPr>
          <a:lstStyle/>
          <a:p>
            <a:r>
              <a:rPr lang="en-US" sz="700" dirty="0">
                <a:solidFill>
                  <a:srgbClr val="000000"/>
                </a:solidFill>
                <a:latin typeface="Courier New" panose="02070309020205020404" pitchFamily="49" charset="0"/>
                <a:cs typeface="Courier New" panose="02070309020205020404" pitchFamily="49" charset="0"/>
              </a:rPr>
              <a:t>               L &gt;&gt; [0:2:10:1:2:101]</a:t>
            </a:r>
          </a:p>
          <a:p>
            <a:r>
              <a:rPr lang="en-US" sz="700" dirty="0">
                <a:solidFill>
                  <a:srgbClr val="000000"/>
                </a:solidFill>
                <a:latin typeface="Courier New" panose="02070309020205020404" pitchFamily="49" charset="0"/>
                <a:cs typeface="Courier New" panose="02070309020205020404" pitchFamily="49" charset="0"/>
              </a:rPr>
              <a:t>                    L &gt;&gt; [0:2:10:1:2:101:1]</a:t>
            </a:r>
          </a:p>
          <a:p>
            <a:r>
              <a:rPr lang="en-US" sz="700" dirty="0">
                <a:solidFill>
                  <a:srgbClr val="000000"/>
                </a:solidFill>
                <a:latin typeface="Courier New" panose="02070309020205020404" pitchFamily="49" charset="0"/>
                <a:cs typeface="Courier New" panose="02070309020205020404" pitchFamily="49" charset="0"/>
              </a:rPr>
              <a:t>                    A &gt;&gt; [TDataStd_Integer {Type}] - 2</a:t>
            </a:r>
          </a:p>
          <a:p>
            <a:r>
              <a:rPr lang="en-US" sz="700" dirty="0">
                <a:solidFill>
                  <a:srgbClr val="000000"/>
                </a:solidFill>
                <a:latin typeface="Courier New" panose="02070309020205020404" pitchFamily="49" charset="0"/>
                <a:cs typeface="Courier New" panose="02070309020205020404" pitchFamily="49" charset="0"/>
              </a:rPr>
              <a:t>                    L &gt;&gt; [0:2:10:1:2:101:2]</a:t>
            </a:r>
          </a:p>
          <a:p>
            <a:r>
              <a:rPr lang="en-US" sz="700" dirty="0">
                <a:solidFill>
                  <a:srgbClr val="000000"/>
                </a:solidFill>
                <a:latin typeface="Courier New" panose="02070309020205020404" pitchFamily="49" charset="0"/>
                <a:cs typeface="Courier New" panose="02070309020205020404" pitchFamily="49" charset="0"/>
              </a:rPr>
              <a:t>                    A &gt;&gt; [TDataStd_Name {Name}] - X</a:t>
            </a:r>
          </a:p>
          <a:p>
            <a:r>
              <a:rPr lang="en-US" sz="700" dirty="0">
                <a:solidFill>
                  <a:srgbClr val="000000"/>
                </a:solidFill>
                <a:latin typeface="Courier New" panose="02070309020205020404" pitchFamily="49" charset="0"/>
                <a:cs typeface="Courier New" panose="02070309020205020404" pitchFamily="49" charset="0"/>
              </a:rPr>
              <a:t>                    L &gt;&gt; &lt;MTime is not dumped&gt;: tag = 5</a:t>
            </a:r>
          </a:p>
          <a:p>
            <a:r>
              <a:rPr lang="en-US" sz="700" dirty="0">
                <a:solidFill>
                  <a:srgbClr val="000000"/>
                </a:solidFill>
                <a:latin typeface="Courier New" panose="02070309020205020404" pitchFamily="49" charset="0"/>
                <a:cs typeface="Courier New" panose="02070309020205020404" pitchFamily="49" charset="0"/>
              </a:rPr>
              <a:t>                    L &gt;&gt; [0:2:10:1:2:101:6]</a:t>
            </a:r>
          </a:p>
          <a:p>
            <a:r>
              <a:rPr lang="en-US" sz="700" dirty="0">
                <a:solidFill>
                  <a:srgbClr val="000000"/>
                </a:solidFill>
                <a:latin typeface="Courier New" panose="02070309020205020404" pitchFamily="49" charset="0"/>
                <a:cs typeface="Courier New" panose="02070309020205020404" pitchFamily="49" charset="0"/>
              </a:rPr>
              <a:t>                    A &gt;&gt; [TDataStd_Integer {Validity}] - 1</a:t>
            </a:r>
          </a:p>
          <a:p>
            <a:r>
              <a:rPr lang="en-US" sz="700" dirty="0">
                <a:solidFill>
                  <a:srgbClr val="000000"/>
                </a:solidFill>
                <a:latin typeface="Courier New" panose="02070309020205020404" pitchFamily="49" charset="0"/>
                <a:cs typeface="Courier New" panose="02070309020205020404" pitchFamily="49" charset="0"/>
              </a:rPr>
              <a:t>                    L &gt;&gt; [0:2:10:1:2:101:7]</a:t>
            </a:r>
          </a:p>
          <a:p>
            <a:r>
              <a:rPr lang="en-US" sz="700" dirty="0">
                <a:solidFill>
                  <a:srgbClr val="000000"/>
                </a:solidFill>
                <a:latin typeface="Courier New" panose="02070309020205020404" pitchFamily="49" charset="0"/>
                <a:cs typeface="Courier New" panose="02070309020205020404" pitchFamily="49" charset="0"/>
              </a:rPr>
              <a:t>                    A &gt;&gt; [TDataStd_Integer {UFlags}] - 0</a:t>
            </a:r>
          </a:p>
          <a:p>
            <a:r>
              <a:rPr lang="en-US" sz="700" dirty="0">
                <a:solidFill>
                  <a:srgbClr val="000000"/>
                </a:solidFill>
                <a:latin typeface="Courier New" panose="02070309020205020404" pitchFamily="49" charset="0"/>
                <a:cs typeface="Courier New" panose="02070309020205020404" pitchFamily="49" charset="0"/>
              </a:rPr>
              <a:t>                    L &gt;&gt; [0:2:10:1:2:101:8]</a:t>
            </a:r>
          </a:p>
          <a:p>
            <a:r>
              <a:rPr lang="en-US" sz="700" dirty="0">
                <a:solidFill>
                  <a:srgbClr val="000000"/>
                </a:solidFill>
                <a:latin typeface="Courier New" panose="02070309020205020404" pitchFamily="49" charset="0"/>
                <a:cs typeface="Courier New" panose="02070309020205020404" pitchFamily="49" charset="0"/>
              </a:rPr>
              <a:t>                    A &gt;&gt; [TDataStd_Integer {Pending}] - 0</a:t>
            </a:r>
          </a:p>
          <a:p>
            <a:r>
              <a:rPr lang="en-US" sz="700" dirty="0">
                <a:solidFill>
                  <a:srgbClr val="000000"/>
                </a:solidFill>
                <a:latin typeface="Courier New" panose="02070309020205020404" pitchFamily="49" charset="0"/>
                <a:cs typeface="Courier New" panose="02070309020205020404" pitchFamily="49" charset="0"/>
              </a:rPr>
              <a:t>                    L &gt;&gt; [0:2:10:1:2:101:101]</a:t>
            </a:r>
          </a:p>
          <a:p>
            <a:r>
              <a:rPr lang="en-US" sz="700" dirty="0">
                <a:solidFill>
                  <a:srgbClr val="000000"/>
                </a:solidFill>
                <a:latin typeface="Courier New" panose="02070309020205020404" pitchFamily="49" charset="0"/>
                <a:cs typeface="Courier New" panose="02070309020205020404" pitchFamily="49" charset="0"/>
              </a:rPr>
              <a:t>                    A &gt;&gt; [TDataStd_Real] - 0</a:t>
            </a:r>
          </a:p>
          <a:p>
            <a:r>
              <a:rPr lang="en-US" sz="700" dirty="0">
                <a:solidFill>
                  <a:srgbClr val="000000"/>
                </a:solidFill>
                <a:latin typeface="Courier New" panose="02070309020205020404" pitchFamily="49" charset="0"/>
                <a:cs typeface="Courier New" panose="02070309020205020404" pitchFamily="49" charset="0"/>
              </a:rPr>
              <a:t>               L &gt;&gt; [0:2:10:1:2:102]</a:t>
            </a:r>
          </a:p>
          <a:p>
            <a:r>
              <a:rPr lang="en-US" sz="700" dirty="0">
                <a:solidFill>
                  <a:srgbClr val="000000"/>
                </a:solidFill>
                <a:latin typeface="Courier New" panose="02070309020205020404" pitchFamily="49" charset="0"/>
                <a:cs typeface="Courier New" panose="02070309020205020404" pitchFamily="49" charset="0"/>
              </a:rPr>
              <a:t>                    L &gt;&gt; [0:2:10:1:2:102:1]</a:t>
            </a:r>
          </a:p>
          <a:p>
            <a:r>
              <a:rPr lang="en-US" sz="700" dirty="0">
                <a:solidFill>
                  <a:srgbClr val="000000"/>
                </a:solidFill>
                <a:latin typeface="Courier New" panose="02070309020205020404" pitchFamily="49" charset="0"/>
                <a:cs typeface="Courier New" panose="02070309020205020404" pitchFamily="49" charset="0"/>
              </a:rPr>
              <a:t>                    A &gt;&gt; [TDataStd_Integer {Type}] - 2</a:t>
            </a:r>
          </a:p>
          <a:p>
            <a:r>
              <a:rPr lang="en-US" sz="700" dirty="0">
                <a:solidFill>
                  <a:srgbClr val="000000"/>
                </a:solidFill>
                <a:latin typeface="Courier New" panose="02070309020205020404" pitchFamily="49" charset="0"/>
                <a:cs typeface="Courier New" panose="02070309020205020404" pitchFamily="49" charset="0"/>
              </a:rPr>
              <a:t>                    L &gt;&gt; [0:2:10:1:2:102:2]</a:t>
            </a:r>
          </a:p>
          <a:p>
            <a:r>
              <a:rPr lang="en-US" sz="700" dirty="0">
                <a:solidFill>
                  <a:srgbClr val="000000"/>
                </a:solidFill>
                <a:latin typeface="Courier New" panose="02070309020205020404" pitchFamily="49" charset="0"/>
                <a:cs typeface="Courier New" panose="02070309020205020404" pitchFamily="49" charset="0"/>
              </a:rPr>
              <a:t>                    A &gt;&gt; [TDataStd_Name {Name}] - Y</a:t>
            </a:r>
          </a:p>
          <a:p>
            <a:r>
              <a:rPr lang="en-US" sz="700" dirty="0">
                <a:solidFill>
                  <a:srgbClr val="000000"/>
                </a:solidFill>
                <a:latin typeface="Courier New" panose="02070309020205020404" pitchFamily="49" charset="0"/>
                <a:cs typeface="Courier New" panose="02070309020205020404" pitchFamily="49" charset="0"/>
              </a:rPr>
              <a:t>                    L &gt;&gt; &lt;MTime is not dumped&gt;: tag = 5</a:t>
            </a:r>
          </a:p>
          <a:p>
            <a:r>
              <a:rPr lang="en-US" sz="700" dirty="0">
                <a:solidFill>
                  <a:srgbClr val="000000"/>
                </a:solidFill>
                <a:latin typeface="Courier New" panose="02070309020205020404" pitchFamily="49" charset="0"/>
                <a:cs typeface="Courier New" panose="02070309020205020404" pitchFamily="49" charset="0"/>
              </a:rPr>
              <a:t>                    L &gt;&gt; [0:2:10:1:2:102:6]</a:t>
            </a:r>
          </a:p>
          <a:p>
            <a:r>
              <a:rPr lang="en-US" sz="700" dirty="0">
                <a:solidFill>
                  <a:srgbClr val="000000"/>
                </a:solidFill>
                <a:latin typeface="Courier New" panose="02070309020205020404" pitchFamily="49" charset="0"/>
                <a:cs typeface="Courier New" panose="02070309020205020404" pitchFamily="49" charset="0"/>
              </a:rPr>
              <a:t>                    A &gt;&gt; [TDataStd_Integer {Validity}] - 1</a:t>
            </a:r>
          </a:p>
          <a:p>
            <a:r>
              <a:rPr lang="en-US" sz="700" dirty="0">
                <a:solidFill>
                  <a:srgbClr val="000000"/>
                </a:solidFill>
                <a:latin typeface="Courier New" panose="02070309020205020404" pitchFamily="49" charset="0"/>
                <a:cs typeface="Courier New" panose="02070309020205020404" pitchFamily="49" charset="0"/>
              </a:rPr>
              <a:t>                    L &gt;&gt; [0:2:10:1:2:102:7]</a:t>
            </a:r>
          </a:p>
          <a:p>
            <a:r>
              <a:rPr lang="en-US" sz="700" dirty="0">
                <a:solidFill>
                  <a:srgbClr val="000000"/>
                </a:solidFill>
                <a:latin typeface="Courier New" panose="02070309020205020404" pitchFamily="49" charset="0"/>
                <a:cs typeface="Courier New" panose="02070309020205020404" pitchFamily="49" charset="0"/>
              </a:rPr>
              <a:t>                    A &gt;&gt; [TDataStd_Integer {UFlags}] - 0</a:t>
            </a:r>
          </a:p>
          <a:p>
            <a:r>
              <a:rPr lang="en-US" sz="700" dirty="0">
                <a:solidFill>
                  <a:srgbClr val="000000"/>
                </a:solidFill>
                <a:latin typeface="Courier New" panose="02070309020205020404" pitchFamily="49" charset="0"/>
                <a:cs typeface="Courier New" panose="02070309020205020404" pitchFamily="49" charset="0"/>
              </a:rPr>
              <a:t>                    L &gt;&gt; [0:2:10:1:2:102:8]</a:t>
            </a:r>
          </a:p>
          <a:p>
            <a:r>
              <a:rPr lang="en-US" sz="700" dirty="0">
                <a:solidFill>
                  <a:srgbClr val="000000"/>
                </a:solidFill>
                <a:latin typeface="Courier New" panose="02070309020205020404" pitchFamily="49" charset="0"/>
                <a:cs typeface="Courier New" panose="02070309020205020404" pitchFamily="49" charset="0"/>
              </a:rPr>
              <a:t>                    A &gt;&gt; [TDataStd_Integer {Pending}] - 0</a:t>
            </a:r>
          </a:p>
          <a:p>
            <a:r>
              <a:rPr lang="en-US" sz="700" dirty="0">
                <a:solidFill>
                  <a:srgbClr val="000000"/>
                </a:solidFill>
                <a:latin typeface="Courier New" panose="02070309020205020404" pitchFamily="49" charset="0"/>
                <a:cs typeface="Courier New" panose="02070309020205020404" pitchFamily="49" charset="0"/>
              </a:rPr>
              <a:t>                    L &gt;&gt; [0:2:10:1:2:102:101]</a:t>
            </a:r>
          </a:p>
          <a:p>
            <a:r>
              <a:rPr lang="en-US" sz="700" dirty="0">
                <a:solidFill>
                  <a:srgbClr val="000000"/>
                </a:solidFill>
                <a:latin typeface="Courier New" panose="02070309020205020404" pitchFamily="49" charset="0"/>
                <a:cs typeface="Courier New" panose="02070309020205020404" pitchFamily="49" charset="0"/>
              </a:rPr>
              <a:t>                    A &gt;&gt; [TDataStd_Real] - 0</a:t>
            </a:r>
          </a:p>
          <a:p>
            <a:r>
              <a:rPr lang="en-US" sz="700" dirty="0">
                <a:solidFill>
                  <a:srgbClr val="000000"/>
                </a:solidFill>
                <a:latin typeface="Courier New" panose="02070309020205020404" pitchFamily="49" charset="0"/>
                <a:cs typeface="Courier New" panose="02070309020205020404" pitchFamily="49" charset="0"/>
              </a:rPr>
              <a:t>               L &gt;&gt; [0:2:10:1:2:103]</a:t>
            </a:r>
          </a:p>
          <a:p>
            <a:r>
              <a:rPr lang="en-US" sz="700" dirty="0">
                <a:solidFill>
                  <a:srgbClr val="000000"/>
                </a:solidFill>
                <a:latin typeface="Courier New" panose="02070309020205020404" pitchFamily="49" charset="0"/>
                <a:cs typeface="Courier New" panose="02070309020205020404" pitchFamily="49" charset="0"/>
              </a:rPr>
              <a:t>                    L &gt;&gt; [0:2:10:1:2:103:1]</a:t>
            </a:r>
          </a:p>
          <a:p>
            <a:r>
              <a:rPr lang="en-US" sz="700" dirty="0">
                <a:solidFill>
                  <a:srgbClr val="000000"/>
                </a:solidFill>
                <a:latin typeface="Courier New" panose="02070309020205020404" pitchFamily="49" charset="0"/>
                <a:cs typeface="Courier New" panose="02070309020205020404" pitchFamily="49" charset="0"/>
              </a:rPr>
              <a:t>                    A &gt;&gt; [TDataStd_Integer {Type}] - 2</a:t>
            </a:r>
          </a:p>
          <a:p>
            <a:r>
              <a:rPr lang="en-US" sz="700" dirty="0">
                <a:solidFill>
                  <a:srgbClr val="000000"/>
                </a:solidFill>
                <a:latin typeface="Courier New" panose="02070309020205020404" pitchFamily="49" charset="0"/>
                <a:cs typeface="Courier New" panose="02070309020205020404" pitchFamily="49" charset="0"/>
              </a:rPr>
              <a:t>                    L &gt;&gt; [0:2:10:1:2:103:2]</a:t>
            </a:r>
          </a:p>
          <a:p>
            <a:r>
              <a:rPr lang="en-US" sz="700" dirty="0">
                <a:solidFill>
                  <a:srgbClr val="000000"/>
                </a:solidFill>
                <a:latin typeface="Courier New" panose="02070309020205020404" pitchFamily="49" charset="0"/>
                <a:cs typeface="Courier New" panose="02070309020205020404" pitchFamily="49" charset="0"/>
              </a:rPr>
              <a:t>                    A &gt;&gt; [TDataStd_Name {Name}] - Z</a:t>
            </a:r>
          </a:p>
          <a:p>
            <a:r>
              <a:rPr lang="en-US" sz="700" dirty="0">
                <a:solidFill>
                  <a:srgbClr val="000000"/>
                </a:solidFill>
                <a:latin typeface="Courier New" panose="02070309020205020404" pitchFamily="49" charset="0"/>
                <a:cs typeface="Courier New" panose="02070309020205020404" pitchFamily="49" charset="0"/>
              </a:rPr>
              <a:t>                    L &gt;&gt; &lt;MTime is not dumped&gt;: tag = 5</a:t>
            </a:r>
          </a:p>
          <a:p>
            <a:r>
              <a:rPr lang="en-US" sz="700" dirty="0">
                <a:solidFill>
                  <a:srgbClr val="000000"/>
                </a:solidFill>
                <a:latin typeface="Courier New" panose="02070309020205020404" pitchFamily="49" charset="0"/>
                <a:cs typeface="Courier New" panose="02070309020205020404" pitchFamily="49" charset="0"/>
              </a:rPr>
              <a:t>                    L &gt;&gt; [0:2:10:1:2:103:6]</a:t>
            </a:r>
          </a:p>
          <a:p>
            <a:r>
              <a:rPr lang="en-US" sz="700" dirty="0">
                <a:solidFill>
                  <a:srgbClr val="000000"/>
                </a:solidFill>
                <a:latin typeface="Courier New" panose="02070309020205020404" pitchFamily="49" charset="0"/>
                <a:cs typeface="Courier New" panose="02070309020205020404" pitchFamily="49" charset="0"/>
              </a:rPr>
              <a:t>                    A &gt;&gt; [TDataStd_Integer {Validity}] - 1</a:t>
            </a:r>
          </a:p>
          <a:p>
            <a:r>
              <a:rPr lang="en-US" sz="700" dirty="0">
                <a:solidFill>
                  <a:srgbClr val="000000"/>
                </a:solidFill>
                <a:latin typeface="Courier New" panose="02070309020205020404" pitchFamily="49" charset="0"/>
                <a:cs typeface="Courier New" panose="02070309020205020404" pitchFamily="49" charset="0"/>
              </a:rPr>
              <a:t>                    L &gt;&gt; [0:2:10:1:2:103:7]</a:t>
            </a:r>
          </a:p>
          <a:p>
            <a:r>
              <a:rPr lang="en-US" sz="700" dirty="0">
                <a:solidFill>
                  <a:srgbClr val="000000"/>
                </a:solidFill>
                <a:latin typeface="Courier New" panose="02070309020205020404" pitchFamily="49" charset="0"/>
                <a:cs typeface="Courier New" panose="02070309020205020404" pitchFamily="49" charset="0"/>
              </a:rPr>
              <a:t>                    A &gt;&gt; [TDataStd_Integer {UFlags}] - 0</a:t>
            </a:r>
          </a:p>
          <a:p>
            <a:r>
              <a:rPr lang="en-US" sz="700" dirty="0">
                <a:solidFill>
                  <a:srgbClr val="000000"/>
                </a:solidFill>
                <a:latin typeface="Courier New" panose="02070309020205020404" pitchFamily="49" charset="0"/>
                <a:cs typeface="Courier New" panose="02070309020205020404" pitchFamily="49" charset="0"/>
              </a:rPr>
              <a:t>                    L &gt;&gt; [0:2:10:1:2:103:8]</a:t>
            </a:r>
          </a:p>
          <a:p>
            <a:r>
              <a:rPr lang="en-US" sz="700" dirty="0">
                <a:solidFill>
                  <a:srgbClr val="000000"/>
                </a:solidFill>
                <a:latin typeface="Courier New" panose="02070309020205020404" pitchFamily="49" charset="0"/>
                <a:cs typeface="Courier New" panose="02070309020205020404" pitchFamily="49" charset="0"/>
              </a:rPr>
              <a:t>                    A &gt;&gt; [TDataStd_Integer {Pending}] - 0</a:t>
            </a:r>
          </a:p>
          <a:p>
            <a:r>
              <a:rPr lang="en-US" sz="700" dirty="0">
                <a:solidFill>
                  <a:srgbClr val="000000"/>
                </a:solidFill>
                <a:latin typeface="Courier New" panose="02070309020205020404" pitchFamily="49" charset="0"/>
                <a:cs typeface="Courier New" panose="02070309020205020404" pitchFamily="49" charset="0"/>
              </a:rPr>
              <a:t>                    L &gt;&gt; [0:2:10:1:2:103:101]</a:t>
            </a:r>
          </a:p>
          <a:p>
            <a:r>
              <a:rPr lang="en-US" sz="700" dirty="0">
                <a:solidFill>
                  <a:srgbClr val="000000"/>
                </a:solidFill>
                <a:latin typeface="Courier New" panose="02070309020205020404" pitchFamily="49" charset="0"/>
                <a:cs typeface="Courier New" panose="02070309020205020404" pitchFamily="49" charset="0"/>
              </a:rPr>
              <a:t>                    A &gt;&gt; [TDataStd_Real] - 0</a:t>
            </a:r>
          </a:p>
        </p:txBody>
      </p:sp>
      <p:sp>
        <p:nvSpPr>
          <p:cNvPr id="8" name="TextBox 7">
            <a:extLst>
              <a:ext uri="{FF2B5EF4-FFF2-40B4-BE49-F238E27FC236}">
                <a16:creationId xmlns:a16="http://schemas.microsoft.com/office/drawing/2014/main" id="{66ED600C-1686-418F-9025-CD56E210BD98}"/>
              </a:ext>
            </a:extLst>
          </p:cNvPr>
          <p:cNvSpPr txBox="1"/>
          <p:nvPr/>
        </p:nvSpPr>
        <p:spPr>
          <a:xfrm>
            <a:off x="1981200" y="4190147"/>
            <a:ext cx="4318001" cy="400110"/>
          </a:xfrm>
          <a:prstGeom prst="rect">
            <a:avLst/>
          </a:prstGeom>
          <a:noFill/>
        </p:spPr>
        <p:txBody>
          <a:bodyPr wrap="square" rtlCol="0">
            <a:spAutoFit/>
          </a:bodyPr>
          <a:lstStyle/>
          <a:p>
            <a:r>
              <a:rPr lang="en-US" sz="2000" dirty="0">
                <a:solidFill>
                  <a:schemeClr val="tx1">
                    <a:lumMod val="75000"/>
                    <a:lumOff val="25000"/>
                  </a:schemeClr>
                </a:solidFill>
                <a:latin typeface="Segoe UI" panose="020B0502040204020203" pitchFamily="34" charset="0"/>
                <a:cs typeface="Segoe UI" panose="020B0502040204020203" pitchFamily="34" charset="0"/>
              </a:rPr>
              <a:t>Example: very verbose (X, Y, Z) triple</a:t>
            </a:r>
            <a:endParaRPr lang="ru-RU" sz="2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 name="Left Brace 5"/>
          <p:cNvSpPr/>
          <p:nvPr/>
        </p:nvSpPr>
        <p:spPr>
          <a:xfrm>
            <a:off x="6299200" y="2138304"/>
            <a:ext cx="215900" cy="4503796"/>
          </a:xfrm>
          <a:prstGeom prst="leftBrace">
            <a:avLst/>
          </a:prstGeom>
          <a:ln w="3175">
            <a:solidFill>
              <a:srgbClr val="00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5001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055187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Attribute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2269068"/>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Each </a:t>
            </a:r>
            <a:r>
              <a:rPr lang="en-US" sz="1400" b="1" dirty="0">
                <a:latin typeface="Segoe UI" panose="020B0502040204020203" pitchFamily="34" charset="0"/>
                <a:cs typeface="Segoe UI" panose="020B0502040204020203" pitchFamily="34" charset="0"/>
              </a:rPr>
              <a:t>Attribute </a:t>
            </a:r>
            <a:r>
              <a:rPr lang="en-US" sz="1400" dirty="0">
                <a:latin typeface="Segoe UI" panose="020B0502040204020203" pitchFamily="34" charset="0"/>
                <a:cs typeface="Segoe UI" panose="020B0502040204020203" pitchFamily="34" charset="0"/>
              </a:rPr>
              <a:t>has its global universal identifier (GUID). At one label, you can have only one attribute with a given GUID. How does this limit you?</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You can create sub-labels.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You can derive a new attribute to have primitive types packed into one place.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For some attributes, it is possible to change GUIDs, so you may have several attributes of the same type on one label (examples: </a:t>
            </a:r>
            <a:r>
              <a:rPr lang="en-US" sz="1400" dirty="0" err="1">
                <a:latin typeface="Segoe UI" panose="020B0502040204020203" pitchFamily="34" charset="0"/>
                <a:cs typeface="Segoe UI" panose="020B0502040204020203" pitchFamily="34" charset="0"/>
              </a:rPr>
              <a:t>TDataStd_UAttribute</a:t>
            </a:r>
            <a:r>
              <a:rPr lang="en-US" sz="1400" dirty="0">
                <a:latin typeface="Segoe UI" panose="020B0502040204020203" pitchFamily="34" charset="0"/>
                <a:cs typeface="Segoe UI" panose="020B0502040204020203" pitchFamily="34" charset="0"/>
              </a:rPr>
              <a:t>, </a:t>
            </a:r>
            <a:r>
              <a:rPr lang="en-US" sz="1400" dirty="0" err="1">
                <a:latin typeface="Segoe UI" panose="020B0502040204020203" pitchFamily="34" charset="0"/>
                <a:cs typeface="Segoe UI" panose="020B0502040204020203" pitchFamily="34" charset="0"/>
              </a:rPr>
              <a:t>TDataStd_TreeNode</a:t>
            </a:r>
            <a:r>
              <a:rPr lang="en-US" sz="1400" dirty="0">
                <a:latin typeface="Segoe UI" panose="020B0502040204020203" pitchFamily="34" charset="0"/>
                <a:cs typeface="Segoe UI" panose="020B0502040204020203" pitchFamily="34" charset="0"/>
              </a:rPr>
              <a:t>).</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5908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3101" y="2739158"/>
            <a:ext cx="3721100" cy="3890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a:extLst>
              <a:ext uri="{FF2B5EF4-FFF2-40B4-BE49-F238E27FC236}">
                <a16:creationId xmlns:a16="http://schemas.microsoft.com/office/drawing/2014/main" id="{66ED600C-1686-418F-9025-CD56E210BD98}"/>
              </a:ext>
            </a:extLst>
          </p:cNvPr>
          <p:cNvSpPr txBox="1"/>
          <p:nvPr/>
        </p:nvSpPr>
        <p:spPr>
          <a:xfrm>
            <a:off x="1206499" y="4190147"/>
            <a:ext cx="4318001" cy="707886"/>
          </a:xfrm>
          <a:prstGeom prst="rect">
            <a:avLst/>
          </a:prstGeom>
          <a:noFill/>
        </p:spPr>
        <p:txBody>
          <a:bodyPr wrap="square" rtlCol="0">
            <a:spAutoFit/>
          </a:bodyPr>
          <a:lstStyle/>
          <a:p>
            <a:r>
              <a:rPr lang="en-US" sz="2000" dirty="0">
                <a:solidFill>
                  <a:schemeClr val="tx1">
                    <a:lumMod val="75000"/>
                    <a:lumOff val="25000"/>
                  </a:schemeClr>
                </a:solidFill>
                <a:latin typeface="Segoe UI" panose="020B0502040204020203" pitchFamily="34" charset="0"/>
                <a:cs typeface="Segoe UI" panose="020B0502040204020203" pitchFamily="34" charset="0"/>
              </a:rPr>
              <a:t>Example: XDE for representing assemblies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UAtrribute</a:t>
            </a:r>
            <a:r>
              <a:rPr lang="en-US" sz="2000" dirty="0">
                <a:solidFill>
                  <a:schemeClr val="tx1">
                    <a:lumMod val="75000"/>
                    <a:lumOff val="25000"/>
                  </a:schemeClr>
                </a:solidFill>
                <a:latin typeface="Segoe UI" panose="020B0502040204020203" pitchFamily="34" charset="0"/>
                <a:cs typeface="Segoe UI" panose="020B0502040204020203" pitchFamily="34" charset="0"/>
              </a:rPr>
              <a:t>, Tree Nodes)</a:t>
            </a:r>
            <a:endParaRPr lang="ru-RU" sz="2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 name="Left Brace 8"/>
          <p:cNvSpPr/>
          <p:nvPr/>
        </p:nvSpPr>
        <p:spPr>
          <a:xfrm>
            <a:off x="5524500" y="2739158"/>
            <a:ext cx="107950" cy="3902942"/>
          </a:xfrm>
          <a:prstGeom prst="leftBrace">
            <a:avLst/>
          </a:prstGeom>
          <a:ln w="3175">
            <a:solidFill>
              <a:srgbClr val="00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Прямоугольник 3">
            <a:extLst>
              <a:ext uri="{FF2B5EF4-FFF2-40B4-BE49-F238E27FC236}">
                <a16:creationId xmlns:a16="http://schemas.microsoft.com/office/drawing/2014/main" id="{22A547CE-AD15-4990-9E94-92CE485E13A8}"/>
              </a:ext>
            </a:extLst>
          </p:cNvPr>
          <p:cNvSpPr/>
          <p:nvPr/>
        </p:nvSpPr>
        <p:spPr>
          <a:xfrm>
            <a:off x="5779293" y="2762250"/>
            <a:ext cx="1825467" cy="1409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err="1">
              <a:solidFill>
                <a:schemeClr val="tx2">
                  <a:lumMod val="50000"/>
                </a:schemeClr>
              </a:solidFill>
            </a:endParaRPr>
          </a:p>
        </p:txBody>
      </p:sp>
    </p:spTree>
    <p:extLst>
      <p:ext uri="{BB962C8B-B14F-4D97-AF65-F5344CB8AC3E}">
        <p14:creationId xmlns:p14="http://schemas.microsoft.com/office/powerpoint/2010/main" val="13999676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Transactions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476057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Transaction in OCAF is named Command. The Commands are managed at the level of a Document.</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OpenCommand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start new transaction.</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CommitCommand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commit transaction.</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AbortCommand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abort transaction.</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HasOpenCommand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check if a transaction is running.</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425365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Transactions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1064910"/>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It is possible to trace which elements were affected by</a:t>
            </a:r>
            <a:r>
              <a:rPr lang="ru-RU" sz="1400"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a transaction to take advantage of lazy updates in UI (e.g., redisplay only the modified object in 3D scene). The following code should be used BEFORE undo as it is based on consulting undo deltas.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
        <p:nvSpPr>
          <p:cNvPr id="4" name="Прямоугольник 3">
            <a:extLst>
              <a:ext uri="{FF2B5EF4-FFF2-40B4-BE49-F238E27FC236}">
                <a16:creationId xmlns:a16="http://schemas.microsoft.com/office/drawing/2014/main" id="{9D28A2CD-1ED5-4C67-8BC5-6576C7C4A1D7}"/>
              </a:ext>
            </a:extLst>
          </p:cNvPr>
          <p:cNvSpPr/>
          <p:nvPr/>
        </p:nvSpPr>
        <p:spPr>
          <a:xfrm>
            <a:off x="1494963" y="1907646"/>
            <a:ext cx="6916074" cy="4708981"/>
          </a:xfrm>
          <a:prstGeom prst="rect">
            <a:avLst/>
          </a:prstGeom>
          <a:solidFill>
            <a:schemeClr val="tx2">
              <a:lumMod val="20000"/>
              <a:lumOff val="80000"/>
            </a:schemeClr>
          </a:solidFill>
        </p:spPr>
        <p:txBody>
          <a:bodyPr wrap="square">
            <a:spAutoFit/>
          </a:bodyPr>
          <a:lstStyle/>
          <a:p>
            <a:r>
              <a:rPr lang="en-US"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const</a:t>
            </a:r>
            <a:r>
              <a:rPr lang="ru-RU" sz="1000" dirty="0">
                <a:solidFill>
                  <a:srgbClr val="000000"/>
                </a:solidFill>
                <a:latin typeface="Courier New" panose="02070309020205020404" pitchFamily="49" charset="0"/>
                <a:cs typeface="Courier New" panose="02070309020205020404" pitchFamily="49" charset="0"/>
              </a:rPr>
              <a:t> </a:t>
            </a:r>
            <a:r>
              <a:rPr lang="ru-RU" sz="1000" b="1" dirty="0" err="1">
                <a:solidFill>
                  <a:srgbClr val="000000"/>
                </a:solidFill>
                <a:latin typeface="Courier New" panose="02070309020205020404" pitchFamily="49" charset="0"/>
                <a:cs typeface="Courier New" panose="02070309020205020404" pitchFamily="49" charset="0"/>
              </a:rPr>
              <a:t>TDF_DeltaList</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deltaList</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doc</a:t>
            </a:r>
            <a:r>
              <a:rPr lang="ru-RU" sz="1000" dirty="0">
                <a:solidFill>
                  <a:srgbClr val="000000"/>
                </a:solidFill>
                <a:latin typeface="Courier New" panose="02070309020205020404" pitchFamily="49" charset="0"/>
                <a:cs typeface="Courier New" panose="02070309020205020404" pitchFamily="49" charset="0"/>
              </a:rPr>
              <a:t>-&gt;</a:t>
            </a:r>
            <a:r>
              <a:rPr lang="ru-RU" sz="1000" dirty="0" err="1">
                <a:solidFill>
                  <a:srgbClr val="000000"/>
                </a:solidFill>
                <a:latin typeface="Courier New" panose="02070309020205020404" pitchFamily="49" charset="0"/>
                <a:cs typeface="Courier New" panose="02070309020205020404" pitchFamily="49" charset="0"/>
              </a:rPr>
              <a:t>GetUndos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int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nbDeltas</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deltaList.Extent</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int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deltaIndex</a:t>
            </a:r>
            <a:r>
              <a:rPr lang="ru-RU" sz="1000" dirty="0">
                <a:solidFill>
                  <a:srgbClr val="000000"/>
                </a:solidFill>
                <a:latin typeface="Courier New" panose="02070309020205020404" pitchFamily="49" charset="0"/>
                <a:cs typeface="Courier New" panose="02070309020205020404" pitchFamily="49" charset="0"/>
              </a:rPr>
              <a:t>      = 0;</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int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firstDeltaIndex</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nbDeltas</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nbUndoes</a:t>
            </a:r>
            <a:r>
              <a:rPr lang="ru-RU" sz="1000" dirty="0">
                <a:solidFill>
                  <a:srgbClr val="000000"/>
                </a:solidFill>
                <a:latin typeface="Courier New" panose="02070309020205020404" pitchFamily="49" charset="0"/>
                <a:cs typeface="Courier New" panose="02070309020205020404" pitchFamily="49" charset="0"/>
              </a:rPr>
              <a:t> + 1;</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Loop</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by</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number</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of</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requested</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undoes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for</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TDF_ListIteratorOfDeltaList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deltaList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it.More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it.Next</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deltaIndex</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if</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deltaIndex</a:t>
            </a:r>
            <a:r>
              <a:rPr lang="ru-RU" sz="1000" dirty="0">
                <a:solidFill>
                  <a:srgbClr val="000000"/>
                </a:solidFill>
                <a:latin typeface="Courier New" panose="02070309020205020404" pitchFamily="49" charset="0"/>
                <a:cs typeface="Courier New" panose="02070309020205020404" pitchFamily="49" charset="0"/>
              </a:rPr>
              <a:t> &lt; </a:t>
            </a:r>
            <a:r>
              <a:rPr lang="ru-RU" sz="1000" dirty="0" err="1">
                <a:solidFill>
                  <a:srgbClr val="000000"/>
                </a:solidFill>
                <a:latin typeface="Courier New" panose="02070309020205020404" pitchFamily="49" charset="0"/>
                <a:cs typeface="Courier New" panose="02070309020205020404" pitchFamily="49" charset="0"/>
              </a:rPr>
              <a:t>firstDeltaIndex</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continue</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Skip</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the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oldest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non-requested</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deltas</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Handle</a:t>
            </a:r>
            <a:r>
              <a:rPr lang="ru-RU" sz="1000" dirty="0">
                <a:solidFill>
                  <a:srgbClr val="000000"/>
                </a:solidFill>
                <a:latin typeface="Courier New" panose="02070309020205020404" pitchFamily="49" charset="0"/>
                <a:cs typeface="Courier New" panose="02070309020205020404" pitchFamily="49" charset="0"/>
              </a:rPr>
              <a:t>(</a:t>
            </a:r>
            <a:r>
              <a:rPr lang="ru-RU" sz="1000" b="1" dirty="0" err="1">
                <a:solidFill>
                  <a:srgbClr val="000000"/>
                </a:solidFill>
                <a:latin typeface="Courier New" panose="02070309020205020404" pitchFamily="49" charset="0"/>
                <a:cs typeface="Courier New" panose="02070309020205020404" pitchFamily="49" charset="0"/>
              </a:rPr>
              <a:t>TDF_Delta</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delta</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it.Value</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Loop</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by</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attribute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const</a:t>
            </a:r>
            <a:r>
              <a:rPr lang="ru-RU" sz="1000" dirty="0">
                <a:solidFill>
                  <a:srgbClr val="000000"/>
                </a:solidFill>
                <a:latin typeface="Courier New" panose="02070309020205020404" pitchFamily="49" charset="0"/>
                <a:cs typeface="Courier New" panose="02070309020205020404" pitchFamily="49" charset="0"/>
              </a:rPr>
              <a:t> </a:t>
            </a:r>
            <a:r>
              <a:rPr lang="ru-RU" sz="1000" b="1" dirty="0" err="1">
                <a:solidFill>
                  <a:srgbClr val="000000"/>
                </a:solidFill>
                <a:latin typeface="Courier New" panose="02070309020205020404" pitchFamily="49" charset="0"/>
                <a:cs typeface="Courier New" panose="02070309020205020404" pitchFamily="49" charset="0"/>
              </a:rPr>
              <a:t>TDF_AttributeDeltaList</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attrDeltas</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delta</a:t>
            </a:r>
            <a:r>
              <a:rPr lang="ru-RU" sz="1000" dirty="0">
                <a:solidFill>
                  <a:srgbClr val="000000"/>
                </a:solidFill>
                <a:latin typeface="Courier New" panose="02070309020205020404" pitchFamily="49" charset="0"/>
                <a:cs typeface="Courier New" panose="02070309020205020404" pitchFamily="49" charset="0"/>
              </a:rPr>
              <a:t>-&gt;</a:t>
            </a:r>
            <a:r>
              <a:rPr lang="ru-RU" sz="1000" dirty="0" err="1">
                <a:solidFill>
                  <a:srgbClr val="000000"/>
                </a:solidFill>
                <a:latin typeface="Courier New" panose="02070309020205020404" pitchFamily="49" charset="0"/>
                <a:cs typeface="Courier New" panose="02070309020205020404" pitchFamily="49" charset="0"/>
              </a:rPr>
              <a:t>AttributeDeltas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for</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TDF_ListIteratorOfAttributeDeltaList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attrDeltas</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it.More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it.Next</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Handle</a:t>
            </a:r>
            <a:r>
              <a:rPr lang="ru-RU" sz="1000" dirty="0">
                <a:solidFill>
                  <a:srgbClr val="000000"/>
                </a:solidFill>
                <a:latin typeface="Courier New" panose="02070309020205020404" pitchFamily="49" charset="0"/>
                <a:cs typeface="Courier New" panose="02070309020205020404" pitchFamily="49" charset="0"/>
              </a:rPr>
              <a:t>(</a:t>
            </a:r>
            <a:r>
              <a:rPr lang="ru-RU" sz="1000" b="1" dirty="0" err="1">
                <a:solidFill>
                  <a:srgbClr val="000000"/>
                </a:solidFill>
                <a:latin typeface="Courier New" panose="02070309020205020404" pitchFamily="49" charset="0"/>
                <a:cs typeface="Courier New" panose="02070309020205020404" pitchFamily="49" charset="0"/>
              </a:rPr>
              <a:t>TDF_AttributeDelta</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attrDelta</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it.Value</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if</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attrDelta.IsNull</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continue</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TDF_Label</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lab</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attrDelta</a:t>
            </a:r>
            <a:r>
              <a:rPr lang="ru-RU" sz="1000" dirty="0">
                <a:solidFill>
                  <a:srgbClr val="000000"/>
                </a:solidFill>
                <a:latin typeface="Courier New" panose="02070309020205020404" pitchFamily="49" charset="0"/>
                <a:cs typeface="Courier New" panose="02070309020205020404" pitchFamily="49" charset="0"/>
              </a:rPr>
              <a:t>-&gt;</a:t>
            </a:r>
            <a:r>
              <a:rPr lang="ru-RU" sz="1000" b="1" dirty="0" err="1">
                <a:solidFill>
                  <a:srgbClr val="000000"/>
                </a:solidFill>
                <a:latin typeface="Courier New" panose="02070309020205020404" pitchFamily="49" charset="0"/>
                <a:cs typeface="Courier New" panose="02070309020205020404" pitchFamily="49" charset="0"/>
              </a:rPr>
              <a:t>Label</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TCollection_AsciiString</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entry</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TDF_Tool</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Entry</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aLab</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entry</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std</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cout</a:t>
            </a:r>
            <a:r>
              <a:rPr lang="ru-RU" sz="1000" dirty="0">
                <a:solidFill>
                  <a:srgbClr val="000000"/>
                </a:solidFill>
                <a:latin typeface="Courier New" panose="02070309020205020404" pitchFamily="49" charset="0"/>
                <a:cs typeface="Courier New" panose="02070309020205020404" pitchFamily="49" charset="0"/>
              </a:rPr>
              <a:t> &lt;&lt; "\</a:t>
            </a:r>
            <a:r>
              <a:rPr lang="ru-RU" sz="1000" dirty="0" err="1">
                <a:solidFill>
                  <a:srgbClr val="000000"/>
                </a:solidFill>
                <a:latin typeface="Courier New" panose="02070309020205020404" pitchFamily="49" charset="0"/>
                <a:cs typeface="Courier New" panose="02070309020205020404" pitchFamily="49" charset="0"/>
              </a:rPr>
              <a:t>tEntry</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of</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affected</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label</a:t>
            </a:r>
            <a:r>
              <a:rPr lang="ru-RU" sz="1000" dirty="0">
                <a:solidFill>
                  <a:srgbClr val="000000"/>
                </a:solidFill>
                <a:latin typeface="Courier New" panose="02070309020205020404" pitchFamily="49" charset="0"/>
                <a:cs typeface="Courier New" panose="02070309020205020404" pitchFamily="49" charset="0"/>
              </a:rPr>
              <a:t>: " &lt;&lt; </a:t>
            </a:r>
            <a:r>
              <a:rPr lang="ru-RU" sz="1000" dirty="0" err="1">
                <a:solidFill>
                  <a:srgbClr val="000000"/>
                </a:solidFill>
                <a:latin typeface="Courier New" panose="02070309020205020404" pitchFamily="49" charset="0"/>
                <a:cs typeface="Courier New" panose="02070309020205020404" pitchFamily="49" charset="0"/>
              </a:rPr>
              <a:t>entry.ToCString</a:t>
            </a:r>
            <a:r>
              <a:rPr lang="ru-RU" sz="1000" dirty="0">
                <a:solidFill>
                  <a:srgbClr val="000000"/>
                </a:solidFill>
                <a:latin typeface="Courier New" panose="02070309020205020404" pitchFamily="49" charset="0"/>
                <a:cs typeface="Courier New" panose="02070309020205020404" pitchFamily="49" charset="0"/>
              </a:rPr>
              <a:t>() &lt;&lt; </a:t>
            </a:r>
            <a:r>
              <a:rPr lang="ru-RU" sz="1000" dirty="0" err="1">
                <a:solidFill>
                  <a:srgbClr val="000000"/>
                </a:solidFill>
                <a:latin typeface="Courier New" panose="02070309020205020404" pitchFamily="49" charset="0"/>
                <a:cs typeface="Courier New" panose="02070309020205020404" pitchFamily="49" charset="0"/>
              </a:rPr>
              <a:t>std</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endl</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138197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Memo</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347963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Few things to keep in mind:</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Attributes within a single label should have unique IDs.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 label cannot be removed. Instead, attributes are cleaned.</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Prefer custom attributes instead of complex hierarchy of labels.</a:t>
            </a:r>
          </a:p>
          <a:p>
            <a:pPr>
              <a:lnSpc>
                <a:spcPct val="120000"/>
              </a:lnSpc>
              <a:buClr>
                <a:schemeClr val="tx1"/>
              </a:buClr>
              <a:buFontTx/>
              <a:buChar char="-"/>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7955868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Alternatives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476057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A natural alternative to OCAF is a database (either hierarchical or relational). Some examples: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MongoDB (NoSQL database) // </a:t>
            </a:r>
            <a:r>
              <a:rPr lang="en-US" sz="1400" dirty="0">
                <a:latin typeface="Segoe UI" panose="020B0502040204020203" pitchFamily="34" charset="0"/>
                <a:cs typeface="Segoe UI" panose="020B0502040204020203" pitchFamily="34" charset="0"/>
                <a:hlinkClick r:id="rId3"/>
              </a:rPr>
              <a:t>https://www.mongodb.com/</a:t>
            </a:r>
            <a:r>
              <a:rPr lang="en-US" sz="1400" dirty="0">
                <a:latin typeface="Segoe UI" panose="020B0502040204020203" pitchFamily="34" charset="0"/>
                <a:cs typeface="Segoe UI" panose="020B0502040204020203" pitchFamily="34" charset="0"/>
              </a:rPr>
              <a:t>;</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SQLite (</a:t>
            </a:r>
            <a:r>
              <a:rPr lang="en-US" sz="1400" dirty="0">
                <a:latin typeface="Segoe UI" panose="020B0502040204020203" pitchFamily="34" charset="0"/>
                <a:cs typeface="Segoe UI" panose="020B0502040204020203" pitchFamily="34" charset="0"/>
                <a:hlinkClick r:id="rId4"/>
              </a:rPr>
              <a:t>https://www.sqlite.org</a:t>
            </a:r>
            <a:r>
              <a:rPr lang="en-US" sz="1400" dirty="0">
                <a:latin typeface="Segoe UI" panose="020B0502040204020203" pitchFamily="34" charset="0"/>
                <a:cs typeface="Segoe UI" panose="020B0502040204020203" pitchFamily="34" charset="0"/>
              </a:rPr>
              <a:t>), PostgreSQL, MySQL, etc.</a:t>
            </a:r>
          </a:p>
          <a:p>
            <a:pPr>
              <a:lnSpc>
                <a:spcPct val="120000"/>
              </a:lnSpc>
              <a:buClr>
                <a:schemeClr val="tx1"/>
              </a:buClr>
              <a:buFontTx/>
              <a:buChar char="-"/>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Unlike general-purpose database engines, OCAF is specialized for constructing </a:t>
            </a:r>
            <a:r>
              <a:rPr lang="en-US" sz="1400" b="1" dirty="0">
                <a:latin typeface="Segoe UI" panose="020B0502040204020203" pitchFamily="34" charset="0"/>
                <a:cs typeface="Segoe UI" panose="020B0502040204020203" pitchFamily="34" charset="0"/>
              </a:rPr>
              <a:t>engineering software.</a:t>
            </a:r>
            <a:r>
              <a:rPr lang="en-US" sz="1400" dirty="0">
                <a:latin typeface="Segoe UI" panose="020B0502040204020203" pitchFamily="34" charset="0"/>
                <a:cs typeface="Segoe UI" panose="020B0502040204020203" pitchFamily="34" charset="0"/>
              </a:rPr>
              <a:t> In particular, it gives: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Ready-to-use attributes for B-Rep and surface triangulation.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Undo/redo.</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Parametric dependencies.</a:t>
            </a:r>
          </a:p>
          <a:p>
            <a:pPr>
              <a:lnSpc>
                <a:spcPct val="120000"/>
              </a:lnSpc>
              <a:buClr>
                <a:schemeClr val="tx1"/>
              </a:buClr>
              <a:buFontTx/>
              <a:buChar char="-"/>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does not give: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Any query language.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Any client-server architecture (local database for a local application).</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038213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heme/theme1.xml><?xml version="1.0" encoding="utf-8"?>
<a:theme xmlns:a="http://schemas.openxmlformats.org/drawingml/2006/main" name="Copie de ppt_Template_euriware-Capgemini">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Copie de ppt_Template_euriware-Capgemini</Template>
  <TotalTime>52899</TotalTime>
  <Words>6803</Words>
  <Application>Microsoft Office PowerPoint</Application>
  <PresentationFormat>Лист A4 (210x297 мм)</PresentationFormat>
  <Paragraphs>834</Paragraphs>
  <Slides>94</Slides>
  <Notes>94</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94</vt:i4>
      </vt:variant>
    </vt:vector>
  </HeadingPairs>
  <TitlesOfParts>
    <vt:vector size="101" baseType="lpstr">
      <vt:lpstr>Arial</vt:lpstr>
      <vt:lpstr>Calibri</vt:lpstr>
      <vt:lpstr>Courier New</vt:lpstr>
      <vt:lpstr>Segoe UI</vt:lpstr>
      <vt:lpstr>Wingdings</vt:lpstr>
      <vt:lpstr>Copie de ppt_Template_euriware-Capgemini</vt:lpstr>
      <vt:lpstr>think-cell Slide</vt:lpstr>
      <vt:lpstr>OCAF: OpenCascade Application Framework</vt:lpstr>
      <vt:lpstr>Training contents</vt:lpstr>
      <vt:lpstr>Training contents</vt:lpstr>
      <vt:lpstr>Training contents</vt:lpstr>
      <vt:lpstr>Global view</vt:lpstr>
      <vt:lpstr>OCAF fundamentals</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Typical architecture</vt:lpstr>
      <vt:lpstr>OCAF fundamentals / Typical architecture</vt:lpstr>
      <vt:lpstr>OCAF fundamentals / Application &amp; Document</vt:lpstr>
      <vt:lpstr>OCAF fundamentals / Application &amp; Document</vt:lpstr>
      <vt:lpstr>OCAF fundamentals / Application &amp; Document</vt:lpstr>
      <vt:lpstr>OCAF fundamentals / Practice</vt:lpstr>
      <vt:lpstr>OCAF fundamentals / Practice</vt:lpstr>
      <vt:lpstr>OCAF fundamentals / Practice</vt:lpstr>
      <vt:lpstr>OCAF fundamentals / Practice</vt:lpstr>
      <vt:lpstr>OCAF fundamentals / Elements / Label</vt:lpstr>
      <vt:lpstr>OCAF fundamentals / Elements / Label</vt:lpstr>
      <vt:lpstr>OCAF fundamentals / Elements / Label</vt:lpstr>
      <vt:lpstr>OCAF fundamentals / Elements / Label</vt:lpstr>
      <vt:lpstr>OCAF fundamentals / Elements / Attribute</vt:lpstr>
      <vt:lpstr>OCAF fundamentals / Elements / Best practice</vt:lpstr>
      <vt:lpstr>OCAF fundamentals / Elements / Attribute</vt:lpstr>
      <vt:lpstr>OCAF fundamentals / Transactions</vt:lpstr>
      <vt:lpstr>OCAF fundamentals / Transactions</vt:lpstr>
      <vt:lpstr>OCAF fundamentals / Memo</vt:lpstr>
      <vt:lpstr>OCAF fundamentals / Alternatives</vt:lpstr>
      <vt:lpstr>Object interfaces</vt:lpstr>
      <vt:lpstr>Interfaces / Data Scheme</vt:lpstr>
      <vt:lpstr>Interfaces / Limb</vt:lpstr>
      <vt:lpstr>Interfaces / Socket</vt:lpstr>
      <vt:lpstr>Сustom attribute</vt:lpstr>
      <vt:lpstr>Custom Attr. / Motivation</vt:lpstr>
      <vt:lpstr>Custom Attr. / Use case</vt:lpstr>
      <vt:lpstr>Custom Attr. / Persistence</vt:lpstr>
      <vt:lpstr>Custom Attr. / Implementation</vt:lpstr>
      <vt:lpstr>Custom Attr. / Implementation</vt:lpstr>
      <vt:lpstr>That’s all.</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OCAF fundamentals / Elements / Label</vt:lpstr>
      <vt:lpstr>OCAF fundamentals / Elements / Label</vt:lpstr>
      <vt:lpstr>OCAF fundamentals / Elements / Label</vt:lpstr>
      <vt:lpstr>OCAF fundamentals / Elements / Label</vt:lpstr>
      <vt:lpstr>OCAF fundamentals / Elements / Label</vt:lpstr>
      <vt:lpstr>OCAF fundamentals / Elements / Attribute</vt:lpstr>
      <vt:lpstr>OCAF fundamentals / Elements / Best practice</vt:lpstr>
      <vt:lpstr>OCAF fundamentals / Elements / Attribute</vt:lpstr>
      <vt:lpstr>OCAF fundamentals / Transactions</vt:lpstr>
      <vt:lpstr>OCAF fundamentals / Transactions</vt:lpstr>
      <vt:lpstr>OCAF fundamentals / Memo</vt:lpstr>
      <vt:lpstr>OCAF fundamentals / Alternatives</vt:lpstr>
    </vt:vector>
  </TitlesOfParts>
  <Manager>patrick.clovirola@euriware.fr</Manager>
  <Company>AREVA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ppt Template</dc:subject>
  <dc:creator>Sergey SLYADNEV</dc:creator>
  <cp:lastModifiedBy>Sergey</cp:lastModifiedBy>
  <cp:revision>1166</cp:revision>
  <cp:lastPrinted>2018-05-16T06:57:05Z</cp:lastPrinted>
  <dcterms:created xsi:type="dcterms:W3CDTF">2014-05-14T11:11:57Z</dcterms:created>
  <dcterms:modified xsi:type="dcterms:W3CDTF">2021-07-16T14:26:50Z</dcterms:modified>
</cp:coreProperties>
</file>