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49"/>
  </p:notesMasterIdLst>
  <p:handoutMasterIdLst>
    <p:handoutMasterId r:id="rId50"/>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Lst>
  <p:sldSz cx="9906000" cy="6858000" type="A4"/>
  <p:notesSz cx="6797675" cy="9928225"/>
  <p:custDataLst>
    <p:tags r:id="rId51"/>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A8200"/>
    <a:srgbClr val="00338C"/>
    <a:srgbClr val="FE7DA0"/>
    <a:srgbClr val="DDFFEC"/>
    <a:srgbClr val="F9BE01"/>
    <a:srgbClr val="2595FF"/>
    <a:srgbClr val="005B7C"/>
    <a:srgbClr val="00498D"/>
    <a:srgbClr val="92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14" autoAdjust="0"/>
    <p:restoredTop sz="96911" autoAdjust="0"/>
  </p:normalViewPr>
  <p:slideViewPr>
    <p:cSldViewPr snapToGrid="0">
      <p:cViewPr varScale="1">
        <p:scale>
          <a:sx n="63" d="100"/>
          <a:sy n="63" d="100"/>
        </p:scale>
        <p:origin x="90" y="54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6/15/2021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6/15/2021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a:t>
            </a:r>
            <a:r>
              <a:rPr lang="en-US" sz="1400">
                <a:latin typeface="Segoe UI" panose="020B0502040204020203" pitchFamily="34" charset="0"/>
                <a:cs typeface="Segoe UI" panose="020B0502040204020203" pitchFamily="34" charset="0"/>
              </a:rPr>
              <a:t>changes if </a:t>
            </a:r>
            <a:r>
              <a:rPr lang="en-US" sz="1400" dirty="0">
                <a:latin typeface="Segoe UI" panose="020B0502040204020203" pitchFamily="34" charset="0"/>
                <a:cs typeface="Segoe UI" panose="020B0502040204020203" pitchFamily="34" charset="0"/>
              </a:rPr>
              <a:t>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52824</TotalTime>
  <Words>4974</Words>
  <Application>Microsoft Office PowerPoint</Application>
  <PresentationFormat>Лист A4 (210x297 мм)</PresentationFormat>
  <Paragraphs>561</Paragraphs>
  <Slides>47</Slides>
  <Notes>47</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47</vt:i4>
      </vt:variant>
    </vt:vector>
  </HeadingPairs>
  <TitlesOfParts>
    <vt:vector size="54"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 Slyadnev</cp:lastModifiedBy>
  <cp:revision>1162</cp:revision>
  <cp:lastPrinted>2018-05-16T06:57:05Z</cp:lastPrinted>
  <dcterms:created xsi:type="dcterms:W3CDTF">2014-05-14T11:11:57Z</dcterms:created>
  <dcterms:modified xsi:type="dcterms:W3CDTF">2021-06-15T05:46:16Z</dcterms:modified>
</cp:coreProperties>
</file>