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724371" y="2734287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13 instances of each element is distributed among the 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721800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1741778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324577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721800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58F0C-2C66-34F6-864B-851E74371F30}"/>
              </a:ext>
            </a:extLst>
          </p:cNvPr>
          <p:cNvSpPr txBox="1"/>
          <p:nvPr/>
        </p:nvSpPr>
        <p:spPr>
          <a:xfrm>
            <a:off x="1019787" y="3249852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F4842-CF19-D446-4884-2E41568AA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53" y="1931124"/>
            <a:ext cx="3136926" cy="36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112082" y="444967"/>
            <a:ext cx="7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active experiments are subject to </a:t>
            </a:r>
            <a:r>
              <a:rPr lang="en-US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37507" y="814299"/>
            <a:ext cx="785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only active if they have at least 3 essences in them</a:t>
            </a:r>
          </a:p>
          <a:p>
            <a:r>
              <a:rPr lang="en-US" dirty="0"/>
              <a:t>Inactive experiments are automatically considered stable</a:t>
            </a:r>
          </a:p>
          <a:p>
            <a:r>
              <a:rPr lang="en-US" dirty="0"/>
              <a:t>Active experiments are stable only if they do not violate any </a:t>
            </a:r>
            <a:r>
              <a:rPr lang="en-US" i="1" dirty="0"/>
              <a:t>alchemical laws</a:t>
            </a:r>
          </a:p>
          <a:p>
            <a:endParaRPr lang="en-US" dirty="0"/>
          </a:p>
          <a:p>
            <a:r>
              <a:rPr lang="en-US" dirty="0"/>
              <a:t>The laws of Alchemy apply </a:t>
            </a:r>
            <a:r>
              <a:rPr lang="en-US" b="1" dirty="0"/>
              <a:t>separately</a:t>
            </a:r>
            <a:r>
              <a:rPr lang="en-US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r>
              <a:rPr lang="en-US" dirty="0"/>
              <a:t>An experiment can not have an equal count of two different elements</a:t>
            </a:r>
          </a:p>
          <a:p>
            <a:endParaRPr lang="en-US" dirty="0"/>
          </a:p>
          <a:p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r>
              <a:rPr lang="en-US" dirty="0"/>
              <a:t>An experiment can not have more of any element than all its other elements combined</a:t>
            </a:r>
          </a:p>
          <a:p>
            <a:endParaRPr lang="en-US" dirty="0"/>
          </a:p>
          <a:p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0F17D-CECE-BA3D-8B36-93B4EF41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36" y="3881878"/>
            <a:ext cx="10245688" cy="2976122"/>
          </a:xfrm>
        </p:spPr>
        <p:txBody>
          <a:bodyPr>
            <a:normAutofit/>
          </a:bodyPr>
          <a:lstStyle/>
          <a:p>
            <a:r>
              <a:rPr lang="en-US" dirty="0"/>
              <a:t>These constraints do not apply until there are at least 20 essences in your active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297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Eventually, both alchemical laws will also apply to the number of essences each active experiment has</a:t>
            </a:r>
          </a:p>
          <a:p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76693" y="434415"/>
            <a:ext cx="10106985" cy="2906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Essences can be freely placed in or out of storage.</a:t>
            </a:r>
          </a:p>
          <a:p>
            <a:r>
              <a:rPr lang="en-US" dirty="0"/>
              <a:t>Storage is never subject to alchemic laws and its contents do not contribute towards victory</a:t>
            </a:r>
          </a:p>
          <a:p>
            <a:r>
              <a:rPr lang="en-US" dirty="0"/>
              <a:t>Storage has a capacity of 8</a:t>
            </a:r>
          </a:p>
          <a:p>
            <a:r>
              <a:rPr lang="en-US" dirty="0"/>
              <a:t>Storage starts with 1 random essence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3163553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851127" y="3517135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-Scroll wheel to move the screen up or down</a:t>
            </a:r>
          </a:p>
          <a:p>
            <a:r>
              <a:rPr lang="en-US" dirty="0"/>
              <a:t>-Drag and drop essences to their destination</a:t>
            </a:r>
          </a:p>
          <a:p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r>
              <a:rPr lang="en-US" dirty="0"/>
              <a:t>-Ctrl + and Ctrl – zooms in and out (probably unnecessary,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341</TotalTime>
  <Words>416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50</cp:revision>
  <dcterms:created xsi:type="dcterms:W3CDTF">2023-08-10T04:46:32Z</dcterms:created>
  <dcterms:modified xsi:type="dcterms:W3CDTF">2023-08-20T08:19:46Z</dcterms:modified>
</cp:coreProperties>
</file>