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7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1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5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0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4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6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2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4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5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1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2B14E49-696A-4F24-B720-C8B44559A9D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2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EBAE0B-DD72-4094-8934-3B46A9142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D1BF8-8606-7D1B-FA13-F0287F4B84EA}"/>
              </a:ext>
            </a:extLst>
          </p:cNvPr>
          <p:cNvSpPr txBox="1"/>
          <p:nvPr/>
        </p:nvSpPr>
        <p:spPr>
          <a:xfrm>
            <a:off x="2253931" y="827117"/>
            <a:ext cx="1171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essences from the  research tableau until you’ve placed all of one element into your experiments.  </a:t>
            </a:r>
          </a:p>
          <a:p>
            <a:r>
              <a:rPr lang="en-US" dirty="0"/>
              <a:t>Your final setup must follow all </a:t>
            </a:r>
            <a:r>
              <a:rPr lang="en-US" i="1" dirty="0"/>
              <a:t>alchemical laws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3E67CED-D21E-933C-AF98-5CF4BAC94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1711" y="3794607"/>
            <a:ext cx="1234144" cy="1234144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B3563C3E-7418-0EF7-0D08-D42272B57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5252" y="3798271"/>
            <a:ext cx="1234144" cy="1234144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8722689C-D302-A0EB-B409-F85576A369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40845" y="3830733"/>
            <a:ext cx="1234144" cy="1234144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7FB66106-F2B7-E813-8B20-BBE3D94094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66118" y="3830733"/>
            <a:ext cx="1234144" cy="123414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62A9D694-98DA-6A53-D159-A0CAE60F7C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60188" y="3819385"/>
            <a:ext cx="1236554" cy="123655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24B0FF2-1988-7A9F-BAE6-51E3E6DE25AB}"/>
              </a:ext>
            </a:extLst>
          </p:cNvPr>
          <p:cNvSpPr txBox="1"/>
          <p:nvPr/>
        </p:nvSpPr>
        <p:spPr>
          <a:xfrm>
            <a:off x="724371" y="2734287"/>
            <a:ext cx="1171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ELEMENT</a:t>
            </a:r>
            <a:r>
              <a:rPr lang="en-US" sz="2400" dirty="0"/>
              <a:t>:  Exactly 13 instances of each element is distributed among the board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56A6214-433D-04B1-61B9-4C1F2F7193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66798" y="1721800"/>
            <a:ext cx="914400" cy="90487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BDCD63F-A255-8658-9E93-FBFC39CEC6D0}"/>
              </a:ext>
            </a:extLst>
          </p:cNvPr>
          <p:cNvSpPr txBox="1"/>
          <p:nvPr/>
        </p:nvSpPr>
        <p:spPr>
          <a:xfrm>
            <a:off x="2873612" y="1741778"/>
            <a:ext cx="296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Essences have 2 attributes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A8AFD1-601B-B809-B5C2-A8BB42106977}"/>
              </a:ext>
            </a:extLst>
          </p:cNvPr>
          <p:cNvSpPr txBox="1"/>
          <p:nvPr/>
        </p:nvSpPr>
        <p:spPr>
          <a:xfrm>
            <a:off x="724371" y="5324577"/>
            <a:ext cx="8133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LETTER:</a:t>
            </a:r>
            <a:r>
              <a:rPr lang="en-US" sz="2200" dirty="0"/>
              <a:t>  Each essence is randomly generated with a letter A-F, </a:t>
            </a:r>
          </a:p>
          <a:p>
            <a:r>
              <a:rPr lang="en-US" sz="2200" dirty="0"/>
              <a:t>There is no guaranteed amount for any letter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B063D12-BDCF-1D83-FB20-CF7772011C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08655" y="1721800"/>
            <a:ext cx="914400" cy="89535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5A99C94-2719-4E8D-2962-274547759391}"/>
              </a:ext>
            </a:extLst>
          </p:cNvPr>
          <p:cNvSpPr/>
          <p:nvPr/>
        </p:nvSpPr>
        <p:spPr>
          <a:xfrm>
            <a:off x="615109" y="588964"/>
            <a:ext cx="1616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Goal: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A58F0C-2C66-34F6-864B-851E74371F30}"/>
              </a:ext>
            </a:extLst>
          </p:cNvPr>
          <p:cNvSpPr txBox="1"/>
          <p:nvPr/>
        </p:nvSpPr>
        <p:spPr>
          <a:xfrm>
            <a:off x="1019787" y="3249852"/>
            <a:ext cx="8487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Element Types</a:t>
            </a:r>
          </a:p>
        </p:txBody>
      </p:sp>
    </p:spTree>
    <p:extLst>
      <p:ext uri="{BB962C8B-B14F-4D97-AF65-F5344CB8AC3E}">
        <p14:creationId xmlns:p14="http://schemas.microsoft.com/office/powerpoint/2010/main" val="215486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74453C7-A557-6E80-4428-14A7911EC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492" y="592294"/>
            <a:ext cx="9276824" cy="646332"/>
          </a:xfrm>
        </p:spPr>
        <p:txBody>
          <a:bodyPr>
            <a:normAutofit/>
          </a:bodyPr>
          <a:lstStyle/>
          <a:p>
            <a:r>
              <a:rPr lang="en-US" sz="2800" dirty="0"/>
              <a:t>Only the essences in the bottom row are available  to take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D13BBC-3AAE-1FE0-C9A7-74F23D4FAC05}"/>
              </a:ext>
            </a:extLst>
          </p:cNvPr>
          <p:cNvSpPr txBox="1"/>
          <p:nvPr/>
        </p:nvSpPr>
        <p:spPr>
          <a:xfrm>
            <a:off x="1448097" y="2044005"/>
            <a:ext cx="63727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After taking an essence,  it will be replaced by the next one above it  in the same 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C2AD25-1C61-D991-F491-0C4F02C7B818}"/>
              </a:ext>
            </a:extLst>
          </p:cNvPr>
          <p:cNvSpPr txBox="1"/>
          <p:nvPr/>
        </p:nvSpPr>
        <p:spPr>
          <a:xfrm>
            <a:off x="1563278" y="3641869"/>
            <a:ext cx="60978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can only take from research if all experiments are stable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809287A-FF55-95C7-8B85-C13987D59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731" y="3824709"/>
            <a:ext cx="892366" cy="8923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D2F3DC-2927-B2E5-A1C7-EC2A5C5186AE}"/>
              </a:ext>
            </a:extLst>
          </p:cNvPr>
          <p:cNvSpPr txBox="1"/>
          <p:nvPr/>
        </p:nvSpPr>
        <p:spPr>
          <a:xfrm>
            <a:off x="1673446" y="4926876"/>
            <a:ext cx="684259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can freely move essences between experiments </a:t>
            </a:r>
          </a:p>
          <a:p>
            <a:r>
              <a:rPr lang="en-US" sz="2800" dirty="0"/>
              <a:t>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FF4842-CF19-D446-4884-2E41568AA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853" y="1931124"/>
            <a:ext cx="3136926" cy="364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1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D13BBC-3AAE-1FE0-C9A7-74F23D4FAC05}"/>
              </a:ext>
            </a:extLst>
          </p:cNvPr>
          <p:cNvSpPr txBox="1"/>
          <p:nvPr/>
        </p:nvSpPr>
        <p:spPr>
          <a:xfrm>
            <a:off x="1287136" y="120318"/>
            <a:ext cx="7855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active experiments are subject to </a:t>
            </a:r>
            <a:r>
              <a:rPr lang="en-US" sz="2800" i="1" dirty="0"/>
              <a:t>alchemical laws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DEE8C-BA0C-7E1A-5B0B-703E87C4DDD2}"/>
              </a:ext>
            </a:extLst>
          </p:cNvPr>
          <p:cNvSpPr txBox="1"/>
          <p:nvPr/>
        </p:nvSpPr>
        <p:spPr>
          <a:xfrm>
            <a:off x="1022148" y="715113"/>
            <a:ext cx="90386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Experiments are only active if they have at least 3 essences in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Inactive experiments are automatically considered 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Active experiments are stable only if they do not violate any </a:t>
            </a:r>
            <a:r>
              <a:rPr lang="en-US" sz="2000" i="1" dirty="0"/>
              <a:t>alchemical laws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laws of Alchemy apply </a:t>
            </a:r>
            <a:r>
              <a:rPr lang="en-US" sz="2000" b="1" dirty="0"/>
              <a:t>separately</a:t>
            </a:r>
            <a:r>
              <a:rPr lang="en-US" sz="2000" dirty="0"/>
              <a:t> to both  elements and letters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4E726F-FD1E-E37B-E68E-288346F33573}"/>
              </a:ext>
            </a:extLst>
          </p:cNvPr>
          <p:cNvSpPr/>
          <p:nvPr/>
        </p:nvSpPr>
        <p:spPr>
          <a:xfrm>
            <a:off x="1335428" y="2291627"/>
            <a:ext cx="288219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Alchemy law #1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BD244-50B9-906E-F93D-AD61EAA78FE9}"/>
              </a:ext>
            </a:extLst>
          </p:cNvPr>
          <p:cNvSpPr/>
          <p:nvPr/>
        </p:nvSpPr>
        <p:spPr>
          <a:xfrm>
            <a:off x="6259967" y="2255948"/>
            <a:ext cx="288219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Alchemy law #2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3359F-B296-7E7C-7195-FA97D21A04D5}"/>
              </a:ext>
            </a:extLst>
          </p:cNvPr>
          <p:cNvSpPr txBox="1"/>
          <p:nvPr/>
        </p:nvSpPr>
        <p:spPr>
          <a:xfrm>
            <a:off x="550843" y="4387476"/>
            <a:ext cx="499064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</a:t>
            </a:r>
            <a:r>
              <a:rPr lang="en-US" sz="2000" dirty="0"/>
              <a:t>(anti-equality rule)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experiment can not have an equal count of two different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experiment can not have an equal count of two different letters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CBD692-0EE1-B641-3A1F-A9D9E0E8A3EC}"/>
              </a:ext>
            </a:extLst>
          </p:cNvPr>
          <p:cNvSpPr txBox="1"/>
          <p:nvPr/>
        </p:nvSpPr>
        <p:spPr>
          <a:xfrm>
            <a:off x="5914221" y="4387476"/>
            <a:ext cx="499064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</a:t>
            </a:r>
            <a:r>
              <a:rPr lang="en-US" sz="2000" dirty="0"/>
              <a:t>	(anti-majority rule)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experiment can not have more of any element than all its other elements combined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experiment can not have more of any letter  than all its other letters combined</a:t>
            </a:r>
          </a:p>
        </p:txBody>
      </p:sp>
    </p:spTree>
    <p:extLst>
      <p:ext uri="{BB962C8B-B14F-4D97-AF65-F5344CB8AC3E}">
        <p14:creationId xmlns:p14="http://schemas.microsoft.com/office/powerpoint/2010/main" val="268566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60BF40-2D47-D459-1F46-215AAD4A1DCE}"/>
              </a:ext>
            </a:extLst>
          </p:cNvPr>
          <p:cNvSpPr/>
          <p:nvPr/>
        </p:nvSpPr>
        <p:spPr>
          <a:xfrm>
            <a:off x="2338548" y="168966"/>
            <a:ext cx="4848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Meta Constraints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C0D787-C3BB-EB97-C9FF-BC8D1D93F348}"/>
              </a:ext>
            </a:extLst>
          </p:cNvPr>
          <p:cNvSpPr txBox="1">
            <a:spLocks/>
          </p:cNvSpPr>
          <p:nvPr/>
        </p:nvSpPr>
        <p:spPr>
          <a:xfrm>
            <a:off x="731777" y="1092296"/>
            <a:ext cx="10516447" cy="548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Eventually, both alchemical laws will also apply to the number of essences each active experiment has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other words, two active experiments can not have the same number of essences and one experiment can not have more essences than all the other active experiments combined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These constraints do not apply until there are at least 20 essences in your active experiments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When meta constraints are broken, all experiments become unstable</a:t>
            </a:r>
          </a:p>
        </p:txBody>
      </p:sp>
    </p:spTree>
    <p:extLst>
      <p:ext uri="{BB962C8B-B14F-4D97-AF65-F5344CB8AC3E}">
        <p14:creationId xmlns:p14="http://schemas.microsoft.com/office/powerpoint/2010/main" val="255890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9FC0D787-C3BB-EB97-C9FF-BC8D1D93F348}"/>
              </a:ext>
            </a:extLst>
          </p:cNvPr>
          <p:cNvSpPr txBox="1">
            <a:spLocks/>
          </p:cNvSpPr>
          <p:nvPr/>
        </p:nvSpPr>
        <p:spPr>
          <a:xfrm>
            <a:off x="676693" y="434415"/>
            <a:ext cx="10106985" cy="2906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Essences can be freely placed in or out of storage.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Storage is never subject to alchemic laws and its contents do not contribute towards victory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Storage has a capacity of 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Storage starts with 1 random essence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369CB6-C899-ECEE-7629-78643EDC8962}"/>
              </a:ext>
            </a:extLst>
          </p:cNvPr>
          <p:cNvSpPr/>
          <p:nvPr/>
        </p:nvSpPr>
        <p:spPr>
          <a:xfrm>
            <a:off x="1677679" y="0"/>
            <a:ext cx="22528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Storage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94183F-A222-F026-BB09-5B118B6A0F25}"/>
              </a:ext>
            </a:extLst>
          </p:cNvPr>
          <p:cNvSpPr/>
          <p:nvPr/>
        </p:nvSpPr>
        <p:spPr>
          <a:xfrm>
            <a:off x="1419339" y="3163553"/>
            <a:ext cx="25112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Controls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1AB73BA-76BD-FACC-9198-E9F8E81ADEFA}"/>
              </a:ext>
            </a:extLst>
          </p:cNvPr>
          <p:cNvSpPr txBox="1">
            <a:spLocks/>
          </p:cNvSpPr>
          <p:nvPr/>
        </p:nvSpPr>
        <p:spPr>
          <a:xfrm>
            <a:off x="738237" y="3517135"/>
            <a:ext cx="10106985" cy="3215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Scroll wheel to move the screen up or down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Drag and drop essences to their destination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(Alternate control:  using the 1,2,3,4,5 and space (storage) keys to select an experiment and click on an essence to send it there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Ctrl + and Ctrl – zooms in and out (probably unnecessary, it’s more a failsafe incase I messed up UI scaling)</a:t>
            </a:r>
          </a:p>
        </p:txBody>
      </p:sp>
    </p:spTree>
    <p:extLst>
      <p:ext uri="{BB962C8B-B14F-4D97-AF65-F5344CB8AC3E}">
        <p14:creationId xmlns:p14="http://schemas.microsoft.com/office/powerpoint/2010/main" val="425705361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354</TotalTime>
  <Words>423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 Light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Morris</dc:creator>
  <cp:lastModifiedBy>Zachary Morris</cp:lastModifiedBy>
  <cp:revision>53</cp:revision>
  <dcterms:created xsi:type="dcterms:W3CDTF">2023-08-10T04:46:32Z</dcterms:created>
  <dcterms:modified xsi:type="dcterms:W3CDTF">2023-08-28T04:51:26Z</dcterms:modified>
</cp:coreProperties>
</file>