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7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5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6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2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4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5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1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2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D1BF8-8606-7D1B-FA13-F0287F4B84EA}"/>
              </a:ext>
            </a:extLst>
          </p:cNvPr>
          <p:cNvSpPr txBox="1"/>
          <p:nvPr/>
        </p:nvSpPr>
        <p:spPr>
          <a:xfrm>
            <a:off x="2253931" y="827117"/>
            <a:ext cx="11710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 all essences into active experiments</a:t>
            </a:r>
          </a:p>
          <a:p>
            <a:r>
              <a:rPr lang="en-US" dirty="0"/>
              <a:t>(to win there  must be no essences in research, storage or inactive experiments)</a:t>
            </a:r>
          </a:p>
          <a:p>
            <a:r>
              <a:rPr lang="en-US" dirty="0"/>
              <a:t>Your final setup must follow all </a:t>
            </a:r>
            <a:r>
              <a:rPr lang="en-US" i="1" dirty="0"/>
              <a:t>alchemical laws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3E67CED-D21E-933C-AF98-5CF4BAC94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1711" y="4162590"/>
            <a:ext cx="1234144" cy="1234144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3563C3E-7418-0EF7-0D08-D42272B57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5252" y="4166254"/>
            <a:ext cx="1234144" cy="123414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8722689C-D302-A0EB-B409-F85576A369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0845" y="4198716"/>
            <a:ext cx="1234144" cy="1234144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FB66106-F2B7-E813-8B20-BBE3D94094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66118" y="4198716"/>
            <a:ext cx="1234144" cy="12341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2A9D694-98DA-6A53-D159-A0CAE60F7C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0188" y="4187368"/>
            <a:ext cx="1236554" cy="123655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24B0FF2-1988-7A9F-BAE6-51E3E6DE25AB}"/>
              </a:ext>
            </a:extLst>
          </p:cNvPr>
          <p:cNvSpPr txBox="1"/>
          <p:nvPr/>
        </p:nvSpPr>
        <p:spPr>
          <a:xfrm>
            <a:off x="724371" y="3131924"/>
            <a:ext cx="1171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ELEMENT</a:t>
            </a:r>
            <a:r>
              <a:rPr lang="en-US" sz="2400" dirty="0"/>
              <a:t>:  Exactly 10 instances of each element are distributed among the board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56A6214-433D-04B1-61B9-4C1F2F719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68790" y="2244355"/>
            <a:ext cx="914400" cy="9048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BDCD63F-A255-8658-9E93-FBFC39CEC6D0}"/>
              </a:ext>
            </a:extLst>
          </p:cNvPr>
          <p:cNvSpPr txBox="1"/>
          <p:nvPr/>
        </p:nvSpPr>
        <p:spPr>
          <a:xfrm>
            <a:off x="4166551" y="2502892"/>
            <a:ext cx="296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Essences have 2 attributes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A8AFD1-601B-B809-B5C2-A8BB42106977}"/>
              </a:ext>
            </a:extLst>
          </p:cNvPr>
          <p:cNvSpPr txBox="1"/>
          <p:nvPr/>
        </p:nvSpPr>
        <p:spPr>
          <a:xfrm>
            <a:off x="724371" y="5692560"/>
            <a:ext cx="8133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LETTER:</a:t>
            </a:r>
            <a:r>
              <a:rPr lang="en-US" sz="2200" dirty="0"/>
              <a:t>  Each essence is randomly generated with a letter A-F, </a:t>
            </a:r>
          </a:p>
          <a:p>
            <a:r>
              <a:rPr lang="en-US" sz="2200" dirty="0"/>
              <a:t>There is no guaranteed amount for any letter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B063D12-BDCF-1D83-FB20-CF7772011C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57175" y="2231433"/>
            <a:ext cx="914400" cy="8953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5A99C94-2719-4E8D-2962-274547759391}"/>
              </a:ext>
            </a:extLst>
          </p:cNvPr>
          <p:cNvSpPr/>
          <p:nvPr/>
        </p:nvSpPr>
        <p:spPr>
          <a:xfrm>
            <a:off x="615109" y="588964"/>
            <a:ext cx="1616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Goal: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58F0C-2C66-34F6-864B-851E74371F30}"/>
              </a:ext>
            </a:extLst>
          </p:cNvPr>
          <p:cNvSpPr txBox="1"/>
          <p:nvPr/>
        </p:nvSpPr>
        <p:spPr>
          <a:xfrm>
            <a:off x="1019787" y="3617835"/>
            <a:ext cx="848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Element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9C8895-0342-E36B-C6A5-C6A48FF91FA1}"/>
              </a:ext>
            </a:extLst>
          </p:cNvPr>
          <p:cNvCxnSpPr>
            <a:cxnSpLocks/>
          </p:cNvCxnSpPr>
          <p:nvPr/>
        </p:nvCxnSpPr>
        <p:spPr>
          <a:xfrm>
            <a:off x="0" y="1828800"/>
            <a:ext cx="121920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B68C161-23BC-7F84-28AF-A7FD8226E480}"/>
              </a:ext>
            </a:extLst>
          </p:cNvPr>
          <p:cNvSpPr/>
          <p:nvPr/>
        </p:nvSpPr>
        <p:spPr>
          <a:xfrm>
            <a:off x="506863" y="2316170"/>
            <a:ext cx="21226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Essences:</a:t>
            </a:r>
          </a:p>
        </p:txBody>
      </p:sp>
    </p:spTree>
    <p:extLst>
      <p:ext uri="{BB962C8B-B14F-4D97-AF65-F5344CB8AC3E}">
        <p14:creationId xmlns:p14="http://schemas.microsoft.com/office/powerpoint/2010/main" val="215486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4453C7-A557-6E80-4428-14A7911EC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492" y="592294"/>
            <a:ext cx="9276824" cy="646332"/>
          </a:xfrm>
        </p:spPr>
        <p:txBody>
          <a:bodyPr>
            <a:normAutofit/>
          </a:bodyPr>
          <a:lstStyle/>
          <a:p>
            <a:r>
              <a:rPr lang="en-US" sz="2800" dirty="0"/>
              <a:t>Only the essences in the bottom row are available  to take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13BBC-3AAE-1FE0-C9A7-74F23D4FAC05}"/>
              </a:ext>
            </a:extLst>
          </p:cNvPr>
          <p:cNvSpPr txBox="1"/>
          <p:nvPr/>
        </p:nvSpPr>
        <p:spPr>
          <a:xfrm>
            <a:off x="1448097" y="2044005"/>
            <a:ext cx="63727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After taking an essence,  it will be replaced by the next one above it  in the same 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2AD25-1C61-D991-F491-0C4F02C7B818}"/>
              </a:ext>
            </a:extLst>
          </p:cNvPr>
          <p:cNvSpPr txBox="1"/>
          <p:nvPr/>
        </p:nvSpPr>
        <p:spPr>
          <a:xfrm>
            <a:off x="1563278" y="3641869"/>
            <a:ext cx="60978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only take from research if all experiments are stable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809287A-FF55-95C7-8B85-C13987D59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731" y="3824709"/>
            <a:ext cx="892366" cy="8923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D2F3DC-2927-B2E5-A1C7-EC2A5C5186AE}"/>
              </a:ext>
            </a:extLst>
          </p:cNvPr>
          <p:cNvSpPr txBox="1"/>
          <p:nvPr/>
        </p:nvSpPr>
        <p:spPr>
          <a:xfrm>
            <a:off x="1673446" y="4926876"/>
            <a:ext cx="68425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freely move essences between experiments </a:t>
            </a:r>
          </a:p>
          <a:p>
            <a:r>
              <a:rPr lang="en-US" sz="2800" dirty="0"/>
              <a:t>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F244C-DE33-118C-E284-BBE07D432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303" y="1472929"/>
            <a:ext cx="40100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1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D13BBC-3AAE-1FE0-C9A7-74F23D4FAC05}"/>
              </a:ext>
            </a:extLst>
          </p:cNvPr>
          <p:cNvSpPr txBox="1"/>
          <p:nvPr/>
        </p:nvSpPr>
        <p:spPr>
          <a:xfrm>
            <a:off x="1287136" y="120318"/>
            <a:ext cx="7855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active experiments are subject to </a:t>
            </a:r>
            <a:r>
              <a:rPr lang="en-US" sz="2800" i="1" dirty="0"/>
              <a:t>alchemical laws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DEE8C-BA0C-7E1A-5B0B-703E87C4DDD2}"/>
              </a:ext>
            </a:extLst>
          </p:cNvPr>
          <p:cNvSpPr txBox="1"/>
          <p:nvPr/>
        </p:nvSpPr>
        <p:spPr>
          <a:xfrm>
            <a:off x="1022148" y="715113"/>
            <a:ext cx="90386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Experiments are only active if they have at least 3 essences in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Inactive experiments are automatically considered 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Active experiments are stable only if they do not violate any </a:t>
            </a:r>
            <a:r>
              <a:rPr lang="en-US" sz="2000" i="1" dirty="0"/>
              <a:t>alchemical laws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laws of Alchemy apply </a:t>
            </a:r>
            <a:r>
              <a:rPr lang="en-US" sz="2000" b="1" dirty="0"/>
              <a:t>separately</a:t>
            </a:r>
            <a:r>
              <a:rPr lang="en-US" sz="2000" dirty="0"/>
              <a:t> to both  elements and letters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E726F-FD1E-E37B-E68E-288346F33573}"/>
              </a:ext>
            </a:extLst>
          </p:cNvPr>
          <p:cNvSpPr/>
          <p:nvPr/>
        </p:nvSpPr>
        <p:spPr>
          <a:xfrm>
            <a:off x="1335428" y="2291627"/>
            <a:ext cx="28821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Alchemy law #1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BD244-50B9-906E-F93D-AD61EAA78FE9}"/>
              </a:ext>
            </a:extLst>
          </p:cNvPr>
          <p:cNvSpPr/>
          <p:nvPr/>
        </p:nvSpPr>
        <p:spPr>
          <a:xfrm>
            <a:off x="6259967" y="2255948"/>
            <a:ext cx="28821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Alchemy law #2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3359F-B296-7E7C-7195-FA97D21A04D5}"/>
              </a:ext>
            </a:extLst>
          </p:cNvPr>
          <p:cNvSpPr txBox="1"/>
          <p:nvPr/>
        </p:nvSpPr>
        <p:spPr>
          <a:xfrm>
            <a:off x="550843" y="4387476"/>
            <a:ext cx="49906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</a:t>
            </a:r>
            <a:r>
              <a:rPr lang="en-US" sz="2000" dirty="0"/>
              <a:t>(anti-equality rule)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experiment can not have an equal count of two different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experiment can not have an equal count of two different letters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CBD692-0EE1-B641-3A1F-A9D9E0E8A3EC}"/>
              </a:ext>
            </a:extLst>
          </p:cNvPr>
          <p:cNvSpPr txBox="1"/>
          <p:nvPr/>
        </p:nvSpPr>
        <p:spPr>
          <a:xfrm>
            <a:off x="5914221" y="4387476"/>
            <a:ext cx="49906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r>
              <a:rPr lang="en-US" sz="2000" dirty="0"/>
              <a:t>	(anti-majority rule)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experiment can not have more of any element than all its other elements combined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experiment can not have more of any letter  than all its other letters combined</a:t>
            </a:r>
          </a:p>
        </p:txBody>
      </p:sp>
    </p:spTree>
    <p:extLst>
      <p:ext uri="{BB962C8B-B14F-4D97-AF65-F5344CB8AC3E}">
        <p14:creationId xmlns:p14="http://schemas.microsoft.com/office/powerpoint/2010/main" val="268566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60BF40-2D47-D459-1F46-215AAD4A1DCE}"/>
              </a:ext>
            </a:extLst>
          </p:cNvPr>
          <p:cNvSpPr/>
          <p:nvPr/>
        </p:nvSpPr>
        <p:spPr>
          <a:xfrm>
            <a:off x="2338548" y="168966"/>
            <a:ext cx="4848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Meta Constraints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C0D787-C3BB-EB97-C9FF-BC8D1D93F348}"/>
              </a:ext>
            </a:extLst>
          </p:cNvPr>
          <p:cNvSpPr txBox="1">
            <a:spLocks/>
          </p:cNvSpPr>
          <p:nvPr/>
        </p:nvSpPr>
        <p:spPr>
          <a:xfrm>
            <a:off x="731777" y="1092296"/>
            <a:ext cx="10516447" cy="548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Eventually, both alchemical laws will also apply to the number of essences each active experiment has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other words, two active experiments can not have the same number of essences and one experiment can not have more essences than all the other active experiments combined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These constraints do not apply until there are at least 20 essences in your active experiments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When meta constraints are broken, all experiments become unstable</a:t>
            </a:r>
          </a:p>
        </p:txBody>
      </p:sp>
    </p:spTree>
    <p:extLst>
      <p:ext uri="{BB962C8B-B14F-4D97-AF65-F5344CB8AC3E}">
        <p14:creationId xmlns:p14="http://schemas.microsoft.com/office/powerpoint/2010/main" val="255890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9FC0D787-C3BB-EB97-C9FF-BC8D1D93F348}"/>
              </a:ext>
            </a:extLst>
          </p:cNvPr>
          <p:cNvSpPr txBox="1">
            <a:spLocks/>
          </p:cNvSpPr>
          <p:nvPr/>
        </p:nvSpPr>
        <p:spPr>
          <a:xfrm>
            <a:off x="219492" y="746497"/>
            <a:ext cx="10106985" cy="43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Essences can be freely placed into  or out of storage.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Storage is never subject to alchemic laws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Storage has a capacity of 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Storage starts with 2 random essences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can not win while you have essences in storage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369CB6-C899-ECEE-7629-78643EDC8962}"/>
              </a:ext>
            </a:extLst>
          </p:cNvPr>
          <p:cNvSpPr/>
          <p:nvPr/>
        </p:nvSpPr>
        <p:spPr>
          <a:xfrm>
            <a:off x="1677679" y="0"/>
            <a:ext cx="2252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425705361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378</TotalTime>
  <Words>365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Morris</dc:creator>
  <cp:lastModifiedBy>Zachary Morris</cp:lastModifiedBy>
  <cp:revision>66</cp:revision>
  <dcterms:created xsi:type="dcterms:W3CDTF">2023-08-10T04:46:32Z</dcterms:created>
  <dcterms:modified xsi:type="dcterms:W3CDTF">2023-09-12T19:07:23Z</dcterms:modified>
</cp:coreProperties>
</file>