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615109" y="3109368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16 of each element are distributed among the research board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981506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2001484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not following any  uniform distribution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981506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CCE-F057-D8AD-C0AE-91DA2FFA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943" r="2695" b="1279"/>
          <a:stretch/>
        </p:blipFill>
        <p:spPr>
          <a:xfrm>
            <a:off x="8420782" y="1420717"/>
            <a:ext cx="2876879" cy="401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</a:t>
            </a:r>
            <a:r>
              <a:rPr lang="en-US" i="1" dirty="0"/>
              <a:t>alchemical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until…</a:t>
            </a:r>
          </a:p>
          <a:p>
            <a:r>
              <a:rPr lang="en-US" dirty="0"/>
              <a:t>You have at least 3 active experiments</a:t>
            </a:r>
          </a:p>
          <a:p>
            <a:r>
              <a:rPr lang="en-US" dirty="0"/>
              <a:t>			OR</a:t>
            </a:r>
          </a:p>
          <a:p>
            <a:r>
              <a:rPr lang="en-US" dirty="0"/>
              <a:t>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106985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alchemical laws will also apply to the number of essences each experiment has</a:t>
            </a:r>
          </a:p>
          <a:p>
            <a:r>
              <a:rPr lang="en-US" dirty="0"/>
              <a:t>In other words, two experiments can not have the same number of essences and one experiment can not have more than all the other ones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65676" y="772806"/>
            <a:ext cx="10106985" cy="2336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also be placed in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774680" y="16896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2923268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18076" y="3242758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263</TotalTime>
  <Words>410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42</cp:revision>
  <dcterms:created xsi:type="dcterms:W3CDTF">2023-08-10T04:46:32Z</dcterms:created>
  <dcterms:modified xsi:type="dcterms:W3CDTF">2023-08-11T00:18:37Z</dcterms:modified>
</cp:coreProperties>
</file>