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essences from the  research tableau until you’ve placed all of one element into your experiments.  </a:t>
            </a:r>
          </a:p>
          <a:p>
            <a:r>
              <a:rPr lang="en-US" dirty="0"/>
              <a:t>Your final setup must follow all </a:t>
            </a:r>
            <a:r>
              <a:rPr lang="en-US" i="1" dirty="0"/>
              <a:t>alchemical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3794607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3798271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3830733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3830733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3819385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724371" y="2734287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13 instances of each element is distributed among the essences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6798" y="1721800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2873612" y="1741778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724371" y="5324577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There is no guaranteed amount for any letter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8655" y="1721800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58F0C-2C66-34F6-864B-851E74371F30}"/>
              </a:ext>
            </a:extLst>
          </p:cNvPr>
          <p:cNvSpPr txBox="1"/>
          <p:nvPr/>
        </p:nvSpPr>
        <p:spPr>
          <a:xfrm>
            <a:off x="1019787" y="3249852"/>
            <a:ext cx="848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Element Types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51CCE-F057-D8AD-C0AE-91DA2FFAD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943" r="2695" b="1279"/>
          <a:stretch/>
        </p:blipFill>
        <p:spPr>
          <a:xfrm>
            <a:off x="8420782" y="1420717"/>
            <a:ext cx="2876879" cy="4016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an essence,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essences between experiments </a:t>
            </a:r>
          </a:p>
          <a:p>
            <a:r>
              <a:rPr lang="en-U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112082" y="444967"/>
            <a:ext cx="785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active experiments are subject to </a:t>
            </a:r>
            <a:r>
              <a:rPr lang="en-US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737507" y="814299"/>
            <a:ext cx="785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only active if they have at least 3 essences in them</a:t>
            </a:r>
          </a:p>
          <a:p>
            <a:r>
              <a:rPr lang="en-US" dirty="0"/>
              <a:t>Inactive experiments are automatically considered stable</a:t>
            </a:r>
          </a:p>
          <a:p>
            <a:r>
              <a:rPr lang="en-US" dirty="0"/>
              <a:t>Active experiments are stable only if they do not violate any </a:t>
            </a:r>
            <a:r>
              <a:rPr lang="en-US" i="1" dirty="0"/>
              <a:t>alchemical laws</a:t>
            </a:r>
          </a:p>
          <a:p>
            <a:endParaRPr lang="en-US" dirty="0"/>
          </a:p>
          <a:p>
            <a:r>
              <a:rPr lang="en-US" dirty="0"/>
              <a:t>The laws of Alchemy apply </a:t>
            </a:r>
            <a:r>
              <a:rPr lang="en-US" b="1" dirty="0"/>
              <a:t>separately</a:t>
            </a:r>
            <a:r>
              <a:rPr lang="en-US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r>
              <a:rPr lang="en-US" dirty="0"/>
              <a:t>An experiment can not have an equal count of two different elements</a:t>
            </a:r>
          </a:p>
          <a:p>
            <a:endParaRPr lang="en-US" dirty="0"/>
          </a:p>
          <a:p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r>
              <a:rPr lang="en-US" dirty="0"/>
              <a:t>An experiment can not have more of any element than all its other elements combined</a:t>
            </a:r>
          </a:p>
          <a:p>
            <a:endParaRPr lang="en-US" dirty="0"/>
          </a:p>
          <a:p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0F17D-CECE-BA3D-8B36-93B4EF41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36" y="3881878"/>
            <a:ext cx="10245688" cy="2976122"/>
          </a:xfrm>
        </p:spPr>
        <p:txBody>
          <a:bodyPr>
            <a:normAutofit/>
          </a:bodyPr>
          <a:lstStyle/>
          <a:p>
            <a:r>
              <a:rPr lang="en-US" dirty="0"/>
              <a:t>These constraints do not apply until…</a:t>
            </a:r>
          </a:p>
          <a:p>
            <a:r>
              <a:rPr lang="en-US" dirty="0"/>
              <a:t>You have at least 3 active experiments</a:t>
            </a:r>
          </a:p>
          <a:p>
            <a:r>
              <a:rPr lang="en-US" dirty="0"/>
              <a:t>			OR</a:t>
            </a:r>
          </a:p>
          <a:p>
            <a:r>
              <a:rPr lang="en-US" dirty="0"/>
              <a:t>There are at least 20 essences in your active experiments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297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Eventually, both alchemical laws will also apply to the number of essences each active experiment has</a:t>
            </a:r>
          </a:p>
          <a:p>
            <a:r>
              <a:rPr lang="en-US" dirty="0"/>
              <a:t>In other words, two active experiments can not have the same number of essences and one experiment can not have more essences than all the other active experiments combined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676693" y="434415"/>
            <a:ext cx="10106985" cy="2906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Essences can be freely placed in or out of storage.</a:t>
            </a:r>
          </a:p>
          <a:p>
            <a:r>
              <a:rPr lang="en-US" dirty="0"/>
              <a:t>Storage is never subject to alchemic laws and its contents do not contribute towards victory</a:t>
            </a:r>
          </a:p>
          <a:p>
            <a:r>
              <a:rPr lang="en-US" dirty="0"/>
              <a:t>Storage has a capacity of 8</a:t>
            </a:r>
          </a:p>
          <a:p>
            <a:r>
              <a:rPr lang="en-US" dirty="0"/>
              <a:t>Storage starts with 1 random essence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677679" y="0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4183F-A222-F026-BB09-5B118B6A0F25}"/>
              </a:ext>
            </a:extLst>
          </p:cNvPr>
          <p:cNvSpPr/>
          <p:nvPr/>
        </p:nvSpPr>
        <p:spPr>
          <a:xfrm>
            <a:off x="1419339" y="3163553"/>
            <a:ext cx="2511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Controls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AB73BA-76BD-FACC-9198-E9F8E81ADEFA}"/>
              </a:ext>
            </a:extLst>
          </p:cNvPr>
          <p:cNvSpPr txBox="1">
            <a:spLocks/>
          </p:cNvSpPr>
          <p:nvPr/>
        </p:nvSpPr>
        <p:spPr>
          <a:xfrm>
            <a:off x="851127" y="3517135"/>
            <a:ext cx="10106985" cy="321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-Scroll wheel to move the screen up or down</a:t>
            </a:r>
          </a:p>
          <a:p>
            <a:r>
              <a:rPr lang="en-US" dirty="0"/>
              <a:t>-Drag and drop essences to their destination</a:t>
            </a:r>
          </a:p>
          <a:p>
            <a:r>
              <a:rPr lang="en-US" dirty="0"/>
              <a:t>(Alternate control:  using the 1,2,3,4,5 and space (storage) keys to select an experiment and click on an essence to send it there</a:t>
            </a:r>
          </a:p>
          <a:p>
            <a:r>
              <a:rPr lang="en-US" dirty="0"/>
              <a:t>-Ctrl + and Ctrl – zooms in and out (probably unnecessary, it’s more a failsafe incase I messed up UI scaling)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337</TotalTime>
  <Words>428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47</cp:revision>
  <dcterms:created xsi:type="dcterms:W3CDTF">2023-08-10T04:46:32Z</dcterms:created>
  <dcterms:modified xsi:type="dcterms:W3CDTF">2023-08-17T12:15:45Z</dcterms:modified>
</cp:coreProperties>
</file>