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8" r:id="rId3"/>
    <p:sldId id="256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95C1-C197-F768-2599-81E8E5E0D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Meriam’s Trial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C46FE-0A68-74C9-674E-20EA63EB7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that you have  practiced the basics of alchemy, you’re ready to learn how to play this game</a:t>
            </a:r>
          </a:p>
        </p:txBody>
      </p:sp>
    </p:spTree>
    <p:extLst>
      <p:ext uri="{BB962C8B-B14F-4D97-AF65-F5344CB8AC3E}">
        <p14:creationId xmlns:p14="http://schemas.microsoft.com/office/powerpoint/2010/main" val="25067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4906095" y="2223914"/>
            <a:ext cx="730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 all tiles into active experiments</a:t>
            </a:r>
          </a:p>
          <a:p>
            <a:r>
              <a:rPr lang="en-US" sz="2800" dirty="0"/>
              <a:t>(to win there  must be no tiles in research, storage or inactive experiments)</a:t>
            </a:r>
          </a:p>
          <a:p>
            <a:endParaRPr lang="en-US" sz="2800" dirty="0"/>
          </a:p>
          <a:p>
            <a:r>
              <a:rPr lang="en-US" sz="2800" dirty="0"/>
              <a:t>Your final setup must follow all </a:t>
            </a:r>
            <a:r>
              <a:rPr lang="en-US" sz="2800" i="1" dirty="0"/>
              <a:t>alchemical laws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4758987" y="1348843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D90C6E-52BD-4C44-2C84-44014E265EC4}"/>
              </a:ext>
            </a:extLst>
          </p:cNvPr>
          <p:cNvGrpSpPr/>
          <p:nvPr/>
        </p:nvGrpSpPr>
        <p:grpSpPr>
          <a:xfrm>
            <a:off x="393309" y="1441382"/>
            <a:ext cx="4459631" cy="4067775"/>
            <a:chOff x="5464072" y="1252370"/>
            <a:chExt cx="5999588" cy="54724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F7DEC3-3188-BA63-404F-541B3A411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313" b="1"/>
            <a:stretch/>
          </p:blipFill>
          <p:spPr>
            <a:xfrm>
              <a:off x="5464072" y="5265907"/>
              <a:ext cx="5999588" cy="145888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CDF2E0-26C7-04CE-AF77-453F6985FBE4}"/>
                </a:ext>
              </a:extLst>
            </p:cNvPr>
            <p:cNvGrpSpPr/>
            <p:nvPr/>
          </p:nvGrpSpPr>
          <p:grpSpPr>
            <a:xfrm>
              <a:off x="5906355" y="1252370"/>
              <a:ext cx="4998192" cy="4261739"/>
              <a:chOff x="5906355" y="1252370"/>
              <a:chExt cx="4998192" cy="42617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4EC972E-5FF2-FCA9-D400-F4944C49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4524" y="1252370"/>
                <a:ext cx="3081072" cy="275174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F200AB-5E0C-D25D-30E0-AEEB4B3D8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6355" y="4004111"/>
                <a:ext cx="2481202" cy="1365137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E5E5C0-1CDB-21B9-760E-755AD5C26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0545" y="4013706"/>
                <a:ext cx="1137012" cy="1407212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4A5D98-FCF3-D1E5-F4DD-54DDFD01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7557" y="4013706"/>
                <a:ext cx="23559" cy="1500403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217E2B-5D96-0AF5-9703-9BEE2062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6" y="4013706"/>
                <a:ext cx="2493431" cy="1494036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C576D3-1BFB-B1BA-D829-99245DA8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7" y="4013706"/>
                <a:ext cx="1253132" cy="1484441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CA76E2AF-D464-9D10-3E69-C0A1E0A16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17" y="4696104"/>
            <a:ext cx="618501" cy="61850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6B06075-6565-B797-BFC9-A86544C2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984" y="4684650"/>
            <a:ext cx="618501" cy="61850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7B0FB71E-CEBB-F835-61A2-29F5A4BFA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000" y="4660417"/>
            <a:ext cx="618501" cy="618501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0E936F4C-AF70-BD03-CF64-3ED8AB45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375" y="4618945"/>
            <a:ext cx="618501" cy="618501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94280C95-3070-54A3-6070-3007302D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022" y="4618945"/>
            <a:ext cx="618501" cy="6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930861" y="1118908"/>
            <a:ext cx="637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tiles in the bottom row are available to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 tile from the bottom row,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Tiles taken from research must be placed into  one of your experiments or 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068324" y="4814326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are locked from taking new tiles if any of your experiments are unstable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01" y="4814326"/>
            <a:ext cx="892366" cy="892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DBF032-E90C-89C5-9446-947F97842AD7}"/>
              </a:ext>
            </a:extLst>
          </p:cNvPr>
          <p:cNvSpPr/>
          <p:nvPr/>
        </p:nvSpPr>
        <p:spPr>
          <a:xfrm>
            <a:off x="484421" y="39240"/>
            <a:ext cx="2652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Research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293383" y="923330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Tiles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starts with 2 random tiles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0685E4-9BB4-C067-6CF0-536D1E4CB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3" r="2998" b="9310"/>
          <a:stretch/>
        </p:blipFill>
        <p:spPr>
          <a:xfrm>
            <a:off x="7629236" y="2650838"/>
            <a:ext cx="3934692" cy="2643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9E9B51-1A5F-953F-5297-5F3C5F10AB94}"/>
              </a:ext>
            </a:extLst>
          </p:cNvPr>
          <p:cNvSpPr/>
          <p:nvPr/>
        </p:nvSpPr>
        <p:spPr>
          <a:xfrm>
            <a:off x="1201265" y="323606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666548" y="1836149"/>
            <a:ext cx="939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Experiments are inactive when they have less than 3 tiles and active when they have at least 3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Inactive experiments are automatically 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310332" y="2868515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569D-F779-2C9F-B6EB-52CA4C51A35D}"/>
              </a:ext>
            </a:extLst>
          </p:cNvPr>
          <p:cNvSpPr/>
          <p:nvPr/>
        </p:nvSpPr>
        <p:spPr>
          <a:xfrm>
            <a:off x="0" y="-9236"/>
            <a:ext cx="3576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0DB8-9977-8635-0326-BC92733F5ADE}"/>
              </a:ext>
            </a:extLst>
          </p:cNvPr>
          <p:cNvSpPr txBox="1"/>
          <p:nvPr/>
        </p:nvSpPr>
        <p:spPr>
          <a:xfrm>
            <a:off x="749675" y="928423"/>
            <a:ext cx="9038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You have 5 experiments that can each hold any number of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Tiles can be moved between experiments freely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0619-A7D0-56A9-BB63-21D36E8C4477}"/>
              </a:ext>
            </a:extLst>
          </p:cNvPr>
          <p:cNvSpPr txBox="1"/>
          <p:nvPr/>
        </p:nvSpPr>
        <p:spPr>
          <a:xfrm>
            <a:off x="666548" y="3428680"/>
            <a:ext cx="98351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Active experiments are stable only if they do not violate any </a:t>
            </a:r>
            <a:r>
              <a:rPr lang="en-US" sz="2200" i="1" dirty="0"/>
              <a:t>alchemical laws.  </a:t>
            </a:r>
            <a:r>
              <a:rPr lang="en-US" sz="2200" dirty="0"/>
              <a:t>If it breaks any laws, it is unstable (blocking  victory and taking new tiles from research)</a:t>
            </a:r>
            <a:endParaRPr 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laws of Alchemy apply </a:t>
            </a:r>
            <a:r>
              <a:rPr lang="en-US" sz="2200" b="1" dirty="0"/>
              <a:t>separately</a:t>
            </a:r>
            <a:r>
              <a:rPr lang="en-US" sz="2200" dirty="0"/>
              <a:t> to both  the shapes and letters in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experiment is a distinct alchemical set, separate from other experiments</a:t>
            </a:r>
          </a:p>
        </p:txBody>
      </p:sp>
    </p:spTree>
    <p:extLst>
      <p:ext uri="{BB962C8B-B14F-4D97-AF65-F5344CB8AC3E}">
        <p14:creationId xmlns:p14="http://schemas.microsoft.com/office/powerpoint/2010/main" val="63355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tiles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tiles  and one experiment can not have more tiles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tiles  in your </a:t>
            </a:r>
            <a:r>
              <a:rPr lang="en-US"/>
              <a:t>active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1004</TotalTime>
  <Words>324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Meriam’s Trial Rules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101</cp:revision>
  <dcterms:created xsi:type="dcterms:W3CDTF">2023-08-10T04:46:32Z</dcterms:created>
  <dcterms:modified xsi:type="dcterms:W3CDTF">2023-10-09T06:25:20Z</dcterms:modified>
</cp:coreProperties>
</file>