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69" r:id="rId16"/>
    <p:sldId id="270" r:id="rId17"/>
    <p:sldId id="273" r:id="rId18"/>
    <p:sldId id="274" r:id="rId19"/>
    <p:sldId id="271" r:id="rId20"/>
    <p:sldId id="272" r:id="rId21"/>
    <p:sldId id="276" r:id="rId22"/>
    <p:sldId id="277" r:id="rId23"/>
    <p:sldId id="281" r:id="rId24"/>
    <p:sldId id="278" r:id="rId25"/>
    <p:sldId id="275" r:id="rId26"/>
    <p:sldId id="280"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1CF23-70E6-4E10-A9C7-E9E9DE0A7D2A}" v="19886" dt="2018-09-25T21:25:31.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65939" autoAdjust="0"/>
  </p:normalViewPr>
  <p:slideViewPr>
    <p:cSldViewPr snapToGrid="0">
      <p:cViewPr varScale="1">
        <p:scale>
          <a:sx n="68" d="100"/>
          <a:sy n="68" d="100"/>
        </p:scale>
        <p:origin x="1683"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Johnson" userId="7b97cb6e3350eb49" providerId="LiveId" clId="{BBD1CF23-70E6-4E10-A9C7-E9E9DE0A7D2A}"/>
    <pc:docChg chg="undo custSel mod addSld modSld sldOrd">
      <pc:chgData name="Ian Johnson" userId="7b97cb6e3350eb49" providerId="LiveId" clId="{BBD1CF23-70E6-4E10-A9C7-E9E9DE0A7D2A}" dt="2018-09-25T21:25:31.431" v="19875"/>
      <pc:docMkLst>
        <pc:docMk/>
      </pc:docMkLst>
      <pc:sldChg chg="addSp modSp">
        <pc:chgData name="Ian Johnson" userId="7b97cb6e3350eb49" providerId="LiveId" clId="{BBD1CF23-70E6-4E10-A9C7-E9E9DE0A7D2A}" dt="2018-09-25T21:23:16.012" v="19843" actId="1076"/>
        <pc:sldMkLst>
          <pc:docMk/>
          <pc:sldMk cId="788133947" sldId="256"/>
        </pc:sldMkLst>
        <pc:spChg chg="mod">
          <ac:chgData name="Ian Johnson" userId="7b97cb6e3350eb49" providerId="LiveId" clId="{BBD1CF23-70E6-4E10-A9C7-E9E9DE0A7D2A}" dt="2018-09-22T14:12:39.422" v="18592" actId="20577"/>
          <ac:spMkLst>
            <pc:docMk/>
            <pc:sldMk cId="788133947" sldId="256"/>
            <ac:spMk id="3" creationId="{7D64562F-817F-48E0-B2A0-1F92A9C88996}"/>
          </ac:spMkLst>
        </pc:spChg>
        <pc:spChg chg="add mod">
          <ac:chgData name="Ian Johnson" userId="7b97cb6e3350eb49" providerId="LiveId" clId="{BBD1CF23-70E6-4E10-A9C7-E9E9DE0A7D2A}" dt="2018-09-25T21:23:16.012" v="19843" actId="1076"/>
          <ac:spMkLst>
            <pc:docMk/>
            <pc:sldMk cId="788133947" sldId="256"/>
            <ac:spMk id="4" creationId="{3B428D1D-14C0-4F0B-A80D-AD3CEEA9EF30}"/>
          </ac:spMkLst>
        </pc:spChg>
      </pc:sldChg>
      <pc:sldChg chg="addSp delSp modSp mod setBg">
        <pc:chgData name="Ian Johnson" userId="7b97cb6e3350eb49" providerId="LiveId" clId="{BBD1CF23-70E6-4E10-A9C7-E9E9DE0A7D2A}" dt="2018-09-25T21:23:25.816" v="19844"/>
        <pc:sldMkLst>
          <pc:docMk/>
          <pc:sldMk cId="4054011816" sldId="257"/>
        </pc:sldMkLst>
        <pc:spChg chg="mod">
          <ac:chgData name="Ian Johnson" userId="7b97cb6e3350eb49" providerId="LiveId" clId="{BBD1CF23-70E6-4E10-A9C7-E9E9DE0A7D2A}" dt="2018-09-22T08:18:26.797" v="0" actId="26606"/>
          <ac:spMkLst>
            <pc:docMk/>
            <pc:sldMk cId="4054011816" sldId="257"/>
            <ac:spMk id="2" creationId="{DE4522CF-06BC-4748-8D3C-9F0A16B90EF1}"/>
          </ac:spMkLst>
        </pc:spChg>
        <pc:spChg chg="del">
          <ac:chgData name="Ian Johnson" userId="7b97cb6e3350eb49" providerId="LiveId" clId="{BBD1CF23-70E6-4E10-A9C7-E9E9DE0A7D2A}" dt="2018-09-22T08:18:26.797" v="0" actId="26606"/>
          <ac:spMkLst>
            <pc:docMk/>
            <pc:sldMk cId="4054011816" sldId="257"/>
            <ac:spMk id="3" creationId="{BAAD37F1-D264-40CB-B274-8A2814B89AA9}"/>
          </ac:spMkLst>
        </pc:spChg>
        <pc:spChg chg="add">
          <ac:chgData name="Ian Johnson" userId="7b97cb6e3350eb49" providerId="LiveId" clId="{BBD1CF23-70E6-4E10-A9C7-E9E9DE0A7D2A}" dt="2018-09-25T21:23:25.816" v="19844"/>
          <ac:spMkLst>
            <pc:docMk/>
            <pc:sldMk cId="4054011816" sldId="257"/>
            <ac:spMk id="4" creationId="{7AB9F576-8FC0-4E52-8414-120FE63DA7E9}"/>
          </ac:spMkLst>
        </pc:spChg>
        <pc:graphicFrameChg chg="add mod">
          <ac:chgData name="Ian Johnson" userId="7b97cb6e3350eb49" providerId="LiveId" clId="{BBD1CF23-70E6-4E10-A9C7-E9E9DE0A7D2A}" dt="2018-09-22T08:19:47.628" v="7" actId="20577"/>
          <ac:graphicFrameMkLst>
            <pc:docMk/>
            <pc:sldMk cId="4054011816" sldId="257"/>
            <ac:graphicFrameMk id="5" creationId="{17C12375-1C6E-4A23-8688-9C3FEB8A510F}"/>
          </ac:graphicFrameMkLst>
        </pc:graphicFrameChg>
      </pc:sldChg>
      <pc:sldChg chg="addSp modSp add mod setBg">
        <pc:chgData name="Ian Johnson" userId="7b97cb6e3350eb49" providerId="LiveId" clId="{BBD1CF23-70E6-4E10-A9C7-E9E9DE0A7D2A}" dt="2018-09-25T21:23:30.580" v="19845"/>
        <pc:sldMkLst>
          <pc:docMk/>
          <pc:sldMk cId="269928098" sldId="258"/>
        </pc:sldMkLst>
        <pc:spChg chg="mod">
          <ac:chgData name="Ian Johnson" userId="7b97cb6e3350eb49" providerId="LiveId" clId="{BBD1CF23-70E6-4E10-A9C7-E9E9DE0A7D2A}" dt="2018-09-22T13:12:39.651" v="14514" actId="26606"/>
          <ac:spMkLst>
            <pc:docMk/>
            <pc:sldMk cId="269928098" sldId="258"/>
            <ac:spMk id="2" creationId="{B91D58A8-564F-4A7C-AD23-6D3AE8B02020}"/>
          </ac:spMkLst>
        </pc:spChg>
        <pc:spChg chg="mod">
          <ac:chgData name="Ian Johnson" userId="7b97cb6e3350eb49" providerId="LiveId" clId="{BBD1CF23-70E6-4E10-A9C7-E9E9DE0A7D2A}" dt="2018-09-22T13:12:39.651" v="14514" actId="26606"/>
          <ac:spMkLst>
            <pc:docMk/>
            <pc:sldMk cId="269928098" sldId="258"/>
            <ac:spMk id="3" creationId="{4AA2A1CC-A657-4FE8-A10F-245B2EAE63F2}"/>
          </ac:spMkLst>
        </pc:spChg>
        <pc:spChg chg="add">
          <ac:chgData name="Ian Johnson" userId="7b97cb6e3350eb49" providerId="LiveId" clId="{BBD1CF23-70E6-4E10-A9C7-E9E9DE0A7D2A}" dt="2018-09-25T21:23:30.580" v="19845"/>
          <ac:spMkLst>
            <pc:docMk/>
            <pc:sldMk cId="269928098" sldId="258"/>
            <ac:spMk id="5" creationId="{8FDB0ECE-891B-4182-B0DC-1A0E7603ACFC}"/>
          </ac:spMkLst>
        </pc:spChg>
        <pc:cxnChg chg="add">
          <ac:chgData name="Ian Johnson" userId="7b97cb6e3350eb49" providerId="LiveId" clId="{BBD1CF23-70E6-4E10-A9C7-E9E9DE0A7D2A}" dt="2018-09-22T13:12:39.651" v="14514" actId="26606"/>
          <ac:cxnSpMkLst>
            <pc:docMk/>
            <pc:sldMk cId="269928098" sldId="258"/>
            <ac:cxnSpMk id="8" creationId="{21FCCE20-1E4F-44FF-87B4-379D391A2D12}"/>
          </ac:cxnSpMkLst>
        </pc:cxnChg>
      </pc:sldChg>
      <pc:sldChg chg="addSp modSp add modNotesTx">
        <pc:chgData name="Ian Johnson" userId="7b97cb6e3350eb49" providerId="LiveId" clId="{BBD1CF23-70E6-4E10-A9C7-E9E9DE0A7D2A}" dt="2018-09-25T21:23:34.964" v="19846"/>
        <pc:sldMkLst>
          <pc:docMk/>
          <pc:sldMk cId="1963216915" sldId="259"/>
        </pc:sldMkLst>
        <pc:spChg chg="mod">
          <ac:chgData name="Ian Johnson" userId="7b97cb6e3350eb49" providerId="LiveId" clId="{BBD1CF23-70E6-4E10-A9C7-E9E9DE0A7D2A}" dt="2018-09-22T08:20:59.540" v="37" actId="20577"/>
          <ac:spMkLst>
            <pc:docMk/>
            <pc:sldMk cId="1963216915" sldId="259"/>
            <ac:spMk id="2" creationId="{6F54B419-6C9F-4D80-B383-E031506EEA6A}"/>
          </ac:spMkLst>
        </pc:spChg>
        <pc:spChg chg="mod">
          <ac:chgData name="Ian Johnson" userId="7b97cb6e3350eb49" providerId="LiveId" clId="{BBD1CF23-70E6-4E10-A9C7-E9E9DE0A7D2A}" dt="2018-09-22T13:33:43.276" v="16460" actId="113"/>
          <ac:spMkLst>
            <pc:docMk/>
            <pc:sldMk cId="1963216915" sldId="259"/>
            <ac:spMk id="3" creationId="{B81C105B-E398-4C71-8EDE-7D760F02E31A}"/>
          </ac:spMkLst>
        </pc:spChg>
        <pc:spChg chg="add">
          <ac:chgData name="Ian Johnson" userId="7b97cb6e3350eb49" providerId="LiveId" clId="{BBD1CF23-70E6-4E10-A9C7-E9E9DE0A7D2A}" dt="2018-09-25T21:23:34.964" v="19846"/>
          <ac:spMkLst>
            <pc:docMk/>
            <pc:sldMk cId="1963216915" sldId="259"/>
            <ac:spMk id="4" creationId="{BC4E394E-BEE5-4825-9D52-45842083518A}"/>
          </ac:spMkLst>
        </pc:spChg>
      </pc:sldChg>
      <pc:sldChg chg="addSp delSp modSp add">
        <pc:chgData name="Ian Johnson" userId="7b97cb6e3350eb49" providerId="LiveId" clId="{BBD1CF23-70E6-4E10-A9C7-E9E9DE0A7D2A}" dt="2018-09-25T21:23:39.909" v="19847"/>
        <pc:sldMkLst>
          <pc:docMk/>
          <pc:sldMk cId="3131447620" sldId="260"/>
        </pc:sldMkLst>
        <pc:spChg chg="mod">
          <ac:chgData name="Ian Johnson" userId="7b97cb6e3350eb49" providerId="LiveId" clId="{BBD1CF23-70E6-4E10-A9C7-E9E9DE0A7D2A}" dt="2018-09-22T08:24:27.534" v="73" actId="20577"/>
          <ac:spMkLst>
            <pc:docMk/>
            <pc:sldMk cId="3131447620" sldId="260"/>
            <ac:spMk id="2" creationId="{73B0F094-9798-414D-9038-D9777305F993}"/>
          </ac:spMkLst>
        </pc:spChg>
        <pc:spChg chg="del">
          <ac:chgData name="Ian Johnson" userId="7b97cb6e3350eb49" providerId="LiveId" clId="{BBD1CF23-70E6-4E10-A9C7-E9E9DE0A7D2A}" dt="2018-09-22T08:24:32.662" v="74" actId="478"/>
          <ac:spMkLst>
            <pc:docMk/>
            <pc:sldMk cId="3131447620" sldId="260"/>
            <ac:spMk id="3" creationId="{5868F179-8B20-4CA1-913A-59E7B735668E}"/>
          </ac:spMkLst>
        </pc:spChg>
        <pc:spChg chg="add mod">
          <ac:chgData name="Ian Johnson" userId="7b97cb6e3350eb49" providerId="LiveId" clId="{BBD1CF23-70E6-4E10-A9C7-E9E9DE0A7D2A}" dt="2018-09-22T08:26:06.867" v="81" actId="14100"/>
          <ac:spMkLst>
            <pc:docMk/>
            <pc:sldMk cId="3131447620" sldId="260"/>
            <ac:spMk id="4" creationId="{29292C1A-EE3F-4F1C-B2A9-20656C0E3692}"/>
          </ac:spMkLst>
        </pc:spChg>
        <pc:spChg chg="add mod">
          <ac:chgData name="Ian Johnson" userId="7b97cb6e3350eb49" providerId="LiveId" clId="{BBD1CF23-70E6-4E10-A9C7-E9E9DE0A7D2A}" dt="2018-09-22T08:27:49.640" v="156" actId="1076"/>
          <ac:spMkLst>
            <pc:docMk/>
            <pc:sldMk cId="3131447620" sldId="260"/>
            <ac:spMk id="5" creationId="{176C27A4-16CF-4A40-9770-C38C3246F705}"/>
          </ac:spMkLst>
        </pc:spChg>
        <pc:spChg chg="add del">
          <ac:chgData name="Ian Johnson" userId="7b97cb6e3350eb49" providerId="LiveId" clId="{BBD1CF23-70E6-4E10-A9C7-E9E9DE0A7D2A}" dt="2018-09-22T08:24:41.040" v="76" actId="478"/>
          <ac:spMkLst>
            <pc:docMk/>
            <pc:sldMk cId="3131447620" sldId="260"/>
            <ac:spMk id="6" creationId="{29EC701F-DE7F-49C6-9E7A-959037B31B17}"/>
          </ac:spMkLst>
        </pc:spChg>
        <pc:spChg chg="add mod">
          <ac:chgData name="Ian Johnson" userId="7b97cb6e3350eb49" providerId="LiveId" clId="{BBD1CF23-70E6-4E10-A9C7-E9E9DE0A7D2A}" dt="2018-09-22T08:29:37.548" v="325" actId="20577"/>
          <ac:spMkLst>
            <pc:docMk/>
            <pc:sldMk cId="3131447620" sldId="260"/>
            <ac:spMk id="9" creationId="{BC1B5BC0-92DA-496B-BBF8-A2C5DCBAB7F2}"/>
          </ac:spMkLst>
        </pc:spChg>
        <pc:spChg chg="add mod">
          <ac:chgData name="Ian Johnson" userId="7b97cb6e3350eb49" providerId="LiveId" clId="{BBD1CF23-70E6-4E10-A9C7-E9E9DE0A7D2A}" dt="2018-09-22T08:30:49.491" v="389" actId="1076"/>
          <ac:spMkLst>
            <pc:docMk/>
            <pc:sldMk cId="3131447620" sldId="260"/>
            <ac:spMk id="10" creationId="{9B3EDC11-CC18-4FB3-98FA-45A5752F447E}"/>
          </ac:spMkLst>
        </pc:spChg>
        <pc:spChg chg="add">
          <ac:chgData name="Ian Johnson" userId="7b97cb6e3350eb49" providerId="LiveId" clId="{BBD1CF23-70E6-4E10-A9C7-E9E9DE0A7D2A}" dt="2018-09-25T21:23:39.909" v="19847"/>
          <ac:spMkLst>
            <pc:docMk/>
            <pc:sldMk cId="3131447620" sldId="260"/>
            <ac:spMk id="11" creationId="{9A0E4C43-64E1-4CE1-801D-90A50FAC13F3}"/>
          </ac:spMkLst>
        </pc:spChg>
        <pc:picChg chg="add del mod">
          <ac:chgData name="Ian Johnson" userId="7b97cb6e3350eb49" providerId="LiveId" clId="{BBD1CF23-70E6-4E10-A9C7-E9E9DE0A7D2A}" dt="2018-09-22T11:28:34.446" v="11691" actId="478"/>
          <ac:picMkLst>
            <pc:docMk/>
            <pc:sldMk cId="3131447620" sldId="260"/>
            <ac:picMk id="7" creationId="{4FF8BCF1-BEF7-4F83-8826-7112ACA98238}"/>
          </ac:picMkLst>
        </pc:picChg>
        <pc:picChg chg="add del mod">
          <ac:chgData name="Ian Johnson" userId="7b97cb6e3350eb49" providerId="LiveId" clId="{BBD1CF23-70E6-4E10-A9C7-E9E9DE0A7D2A}" dt="2018-09-22T11:31:26.252" v="11702" actId="478"/>
          <ac:picMkLst>
            <pc:docMk/>
            <pc:sldMk cId="3131447620" sldId="260"/>
            <ac:picMk id="8" creationId="{4FAC725B-83EC-4062-A736-7601924D05C7}"/>
          </ac:picMkLst>
        </pc:picChg>
        <pc:picChg chg="add del mod">
          <ac:chgData name="Ian Johnson" userId="7b97cb6e3350eb49" providerId="LiveId" clId="{BBD1CF23-70E6-4E10-A9C7-E9E9DE0A7D2A}" dt="2018-09-22T11:20:06.128" v="11677" actId="931"/>
          <ac:picMkLst>
            <pc:docMk/>
            <pc:sldMk cId="3131447620" sldId="260"/>
            <ac:picMk id="12" creationId="{2B488D3E-A679-4C1E-AF2F-EC8B12BFC50D}"/>
          </ac:picMkLst>
        </pc:picChg>
        <pc:picChg chg="add mod">
          <ac:chgData name="Ian Johnson" userId="7b97cb6e3350eb49" providerId="LiveId" clId="{BBD1CF23-70E6-4E10-A9C7-E9E9DE0A7D2A}" dt="2018-09-22T11:28:36.785" v="11692" actId="1076"/>
          <ac:picMkLst>
            <pc:docMk/>
            <pc:sldMk cId="3131447620" sldId="260"/>
            <ac:picMk id="14" creationId="{1C2DBC60-2B50-4562-993C-C4DA046C1DCF}"/>
          </ac:picMkLst>
        </pc:picChg>
        <pc:picChg chg="add mod">
          <ac:chgData name="Ian Johnson" userId="7b97cb6e3350eb49" providerId="LiveId" clId="{BBD1CF23-70E6-4E10-A9C7-E9E9DE0A7D2A}" dt="2018-09-22T11:31:29.028" v="11703" actId="1076"/>
          <ac:picMkLst>
            <pc:docMk/>
            <pc:sldMk cId="3131447620" sldId="260"/>
            <ac:picMk id="16" creationId="{DB8DB2F7-13BD-4E61-8839-A02E4870F9A4}"/>
          </ac:picMkLst>
        </pc:picChg>
      </pc:sldChg>
      <pc:sldChg chg="addSp modSp add mod setBg modNotesTx">
        <pc:chgData name="Ian Johnson" userId="7b97cb6e3350eb49" providerId="LiveId" clId="{BBD1CF23-70E6-4E10-A9C7-E9E9DE0A7D2A}" dt="2018-09-25T21:23:43.367" v="19848"/>
        <pc:sldMkLst>
          <pc:docMk/>
          <pc:sldMk cId="2020781313" sldId="261"/>
        </pc:sldMkLst>
        <pc:spChg chg="mod">
          <ac:chgData name="Ian Johnson" userId="7b97cb6e3350eb49" providerId="LiveId" clId="{BBD1CF23-70E6-4E10-A9C7-E9E9DE0A7D2A}" dt="2018-09-22T13:34:27.323" v="16505" actId="20577"/>
          <ac:spMkLst>
            <pc:docMk/>
            <pc:sldMk cId="2020781313" sldId="261"/>
            <ac:spMk id="2" creationId="{7DE98F23-58D2-401A-822A-1DA6D52635D8}"/>
          </ac:spMkLst>
        </pc:spChg>
        <pc:spChg chg="mod">
          <ac:chgData name="Ian Johnson" userId="7b97cb6e3350eb49" providerId="LiveId" clId="{BBD1CF23-70E6-4E10-A9C7-E9E9DE0A7D2A}" dt="2018-09-22T13:34:14.295" v="16488" actId="20577"/>
          <ac:spMkLst>
            <pc:docMk/>
            <pc:sldMk cId="2020781313" sldId="261"/>
            <ac:spMk id="3" creationId="{23AEFB87-804E-4563-903D-D6AF3DAFDFBA}"/>
          </ac:spMkLst>
        </pc:spChg>
        <pc:spChg chg="add">
          <ac:chgData name="Ian Johnson" userId="7b97cb6e3350eb49" providerId="LiveId" clId="{BBD1CF23-70E6-4E10-A9C7-E9E9DE0A7D2A}" dt="2018-09-25T21:23:43.367" v="19848"/>
          <ac:spMkLst>
            <pc:docMk/>
            <pc:sldMk cId="2020781313" sldId="261"/>
            <ac:spMk id="5" creationId="{832FAD81-2490-458F-8328-F63CF61CD617}"/>
          </ac:spMkLst>
        </pc:spChg>
        <pc:cxnChg chg="add">
          <ac:chgData name="Ian Johnson" userId="7b97cb6e3350eb49" providerId="LiveId" clId="{BBD1CF23-70E6-4E10-A9C7-E9E9DE0A7D2A}" dt="2018-09-22T13:12:33.900" v="14513" actId="26606"/>
          <ac:cxnSpMkLst>
            <pc:docMk/>
            <pc:sldMk cId="2020781313" sldId="261"/>
            <ac:cxnSpMk id="8" creationId="{21FCCE20-1E4F-44FF-87B4-379D391A2D12}"/>
          </ac:cxnSpMkLst>
        </pc:cxnChg>
      </pc:sldChg>
      <pc:sldChg chg="addSp delSp modSp add mod setBg modNotesTx">
        <pc:chgData name="Ian Johnson" userId="7b97cb6e3350eb49" providerId="LiveId" clId="{BBD1CF23-70E6-4E10-A9C7-E9E9DE0A7D2A}" dt="2018-09-25T21:23:47.417" v="19849"/>
        <pc:sldMkLst>
          <pc:docMk/>
          <pc:sldMk cId="2804537631" sldId="262"/>
        </pc:sldMkLst>
        <pc:spChg chg="mod">
          <ac:chgData name="Ian Johnson" userId="7b97cb6e3350eb49" providerId="LiveId" clId="{BBD1CF23-70E6-4E10-A9C7-E9E9DE0A7D2A}" dt="2018-09-22T13:34:35.983" v="16516" actId="20577"/>
          <ac:spMkLst>
            <pc:docMk/>
            <pc:sldMk cId="2804537631" sldId="262"/>
            <ac:spMk id="2" creationId="{D82636D3-B3F1-4940-A337-DF800714F20C}"/>
          </ac:spMkLst>
        </pc:spChg>
        <pc:spChg chg="del mod">
          <ac:chgData name="Ian Johnson" userId="7b97cb6e3350eb49" providerId="LiveId" clId="{BBD1CF23-70E6-4E10-A9C7-E9E9DE0A7D2A}" dt="2018-09-22T13:13:38.467" v="14601" actId="26606"/>
          <ac:spMkLst>
            <pc:docMk/>
            <pc:sldMk cId="2804537631" sldId="262"/>
            <ac:spMk id="3" creationId="{C23924B1-FC61-472A-A01A-97C85C2A1D13}"/>
          </ac:spMkLst>
        </pc:spChg>
        <pc:spChg chg="add">
          <ac:chgData name="Ian Johnson" userId="7b97cb6e3350eb49" providerId="LiveId" clId="{BBD1CF23-70E6-4E10-A9C7-E9E9DE0A7D2A}" dt="2018-09-25T21:23:47.417" v="19849"/>
          <ac:spMkLst>
            <pc:docMk/>
            <pc:sldMk cId="2804537631" sldId="262"/>
            <ac:spMk id="4" creationId="{155648B1-8F89-4571-9E0B-F9F422E0840F}"/>
          </ac:spMkLst>
        </pc:spChg>
        <pc:graphicFrameChg chg="add">
          <ac:chgData name="Ian Johnson" userId="7b97cb6e3350eb49" providerId="LiveId" clId="{BBD1CF23-70E6-4E10-A9C7-E9E9DE0A7D2A}" dt="2018-09-22T13:13:38.467" v="14601" actId="26606"/>
          <ac:graphicFrameMkLst>
            <pc:docMk/>
            <pc:sldMk cId="2804537631" sldId="262"/>
            <ac:graphicFrameMk id="5" creationId="{5AD85B59-5736-41A7-BA47-CEEEB933F7E8}"/>
          </ac:graphicFrameMkLst>
        </pc:graphicFrameChg>
      </pc:sldChg>
      <pc:sldChg chg="addSp modSp add modNotesTx">
        <pc:chgData name="Ian Johnson" userId="7b97cb6e3350eb49" providerId="LiveId" clId="{BBD1CF23-70E6-4E10-A9C7-E9E9DE0A7D2A}" dt="2018-09-25T21:23:50.656" v="19850"/>
        <pc:sldMkLst>
          <pc:docMk/>
          <pc:sldMk cId="1328334524" sldId="263"/>
        </pc:sldMkLst>
        <pc:spChg chg="mod">
          <ac:chgData name="Ian Johnson" userId="7b97cb6e3350eb49" providerId="LiveId" clId="{BBD1CF23-70E6-4E10-A9C7-E9E9DE0A7D2A}" dt="2018-09-22T13:46:29.594" v="17688" actId="20577"/>
          <ac:spMkLst>
            <pc:docMk/>
            <pc:sldMk cId="1328334524" sldId="263"/>
            <ac:spMk id="2" creationId="{7DB4B21D-AAA2-455A-9524-55D222F82F52}"/>
          </ac:spMkLst>
        </pc:spChg>
        <pc:spChg chg="mod">
          <ac:chgData name="Ian Johnson" userId="7b97cb6e3350eb49" providerId="LiveId" clId="{BBD1CF23-70E6-4E10-A9C7-E9E9DE0A7D2A}" dt="2018-09-22T13:46:56.266" v="17689"/>
          <ac:spMkLst>
            <pc:docMk/>
            <pc:sldMk cId="1328334524" sldId="263"/>
            <ac:spMk id="3" creationId="{672B1D62-54F7-4C96-9B51-CDFF3BAA32C3}"/>
          </ac:spMkLst>
        </pc:spChg>
        <pc:spChg chg="add">
          <ac:chgData name="Ian Johnson" userId="7b97cb6e3350eb49" providerId="LiveId" clId="{BBD1CF23-70E6-4E10-A9C7-E9E9DE0A7D2A}" dt="2018-09-25T21:23:50.656" v="19850"/>
          <ac:spMkLst>
            <pc:docMk/>
            <pc:sldMk cId="1328334524" sldId="263"/>
            <ac:spMk id="4" creationId="{B47994B0-4A46-483F-AA61-D6C3456C7B99}"/>
          </ac:spMkLst>
        </pc:spChg>
      </pc:sldChg>
      <pc:sldChg chg="addSp delSp modSp add mod setBg modNotesTx">
        <pc:chgData name="Ian Johnson" userId="7b97cb6e3350eb49" providerId="LiveId" clId="{BBD1CF23-70E6-4E10-A9C7-E9E9DE0A7D2A}" dt="2018-09-25T21:23:53.844" v="19851"/>
        <pc:sldMkLst>
          <pc:docMk/>
          <pc:sldMk cId="3599253450" sldId="264"/>
        </pc:sldMkLst>
        <pc:spChg chg="mod">
          <ac:chgData name="Ian Johnson" userId="7b97cb6e3350eb49" providerId="LiveId" clId="{BBD1CF23-70E6-4E10-A9C7-E9E9DE0A7D2A}" dt="2018-09-22T13:36:54.450" v="16665" actId="26606"/>
          <ac:spMkLst>
            <pc:docMk/>
            <pc:sldMk cId="3599253450" sldId="264"/>
            <ac:spMk id="2" creationId="{5575A9D5-570A-47F8-97A9-C1C7B2B861F6}"/>
          </ac:spMkLst>
        </pc:spChg>
        <pc:spChg chg="del mod">
          <ac:chgData name="Ian Johnson" userId="7b97cb6e3350eb49" providerId="LiveId" clId="{BBD1CF23-70E6-4E10-A9C7-E9E9DE0A7D2A}" dt="2018-09-22T13:36:54.450" v="16665" actId="26606"/>
          <ac:spMkLst>
            <pc:docMk/>
            <pc:sldMk cId="3599253450" sldId="264"/>
            <ac:spMk id="3" creationId="{0D5C8541-F34E-42ED-8001-C0A5E32F989A}"/>
          </ac:spMkLst>
        </pc:spChg>
        <pc:spChg chg="add">
          <ac:chgData name="Ian Johnson" userId="7b97cb6e3350eb49" providerId="LiveId" clId="{BBD1CF23-70E6-4E10-A9C7-E9E9DE0A7D2A}" dt="2018-09-25T21:23:53.844" v="19851"/>
          <ac:spMkLst>
            <pc:docMk/>
            <pc:sldMk cId="3599253450" sldId="264"/>
            <ac:spMk id="4" creationId="{C5B5A3BF-CB6C-45FE-AF8F-4EF2D6F47B8C}"/>
          </ac:spMkLst>
        </pc:spChg>
        <pc:graphicFrameChg chg="add">
          <ac:chgData name="Ian Johnson" userId="7b97cb6e3350eb49" providerId="LiveId" clId="{BBD1CF23-70E6-4E10-A9C7-E9E9DE0A7D2A}" dt="2018-09-22T13:36:54.450" v="16665" actId="26606"/>
          <ac:graphicFrameMkLst>
            <pc:docMk/>
            <pc:sldMk cId="3599253450" sldId="264"/>
            <ac:graphicFrameMk id="5" creationId="{DA854537-0430-4901-AA5A-8B42229E2D4A}"/>
          </ac:graphicFrameMkLst>
        </pc:graphicFrameChg>
      </pc:sldChg>
      <pc:sldChg chg="addSp modSp add modNotesTx">
        <pc:chgData name="Ian Johnson" userId="7b97cb6e3350eb49" providerId="LiveId" clId="{BBD1CF23-70E6-4E10-A9C7-E9E9DE0A7D2A}" dt="2018-09-25T21:23:56.585" v="19852"/>
        <pc:sldMkLst>
          <pc:docMk/>
          <pc:sldMk cId="4017551062" sldId="265"/>
        </pc:sldMkLst>
        <pc:spChg chg="mod">
          <ac:chgData name="Ian Johnson" userId="7b97cb6e3350eb49" providerId="LiveId" clId="{BBD1CF23-70E6-4E10-A9C7-E9E9DE0A7D2A}" dt="2018-09-22T08:50:15.922" v="2128" actId="20577"/>
          <ac:spMkLst>
            <pc:docMk/>
            <pc:sldMk cId="4017551062" sldId="265"/>
            <ac:spMk id="2" creationId="{095C2956-5EF6-4B0B-8333-05B83CCB80DE}"/>
          </ac:spMkLst>
        </pc:spChg>
        <pc:spChg chg="mod">
          <ac:chgData name="Ian Johnson" userId="7b97cb6e3350eb49" providerId="LiveId" clId="{BBD1CF23-70E6-4E10-A9C7-E9E9DE0A7D2A}" dt="2018-09-22T08:55:39.672" v="2827" actId="20577"/>
          <ac:spMkLst>
            <pc:docMk/>
            <pc:sldMk cId="4017551062" sldId="265"/>
            <ac:spMk id="3" creationId="{DFC2B4A3-5468-4F59-857A-614864A122EC}"/>
          </ac:spMkLst>
        </pc:spChg>
        <pc:spChg chg="add">
          <ac:chgData name="Ian Johnson" userId="7b97cb6e3350eb49" providerId="LiveId" clId="{BBD1CF23-70E6-4E10-A9C7-E9E9DE0A7D2A}" dt="2018-09-25T21:23:56.585" v="19852"/>
          <ac:spMkLst>
            <pc:docMk/>
            <pc:sldMk cId="4017551062" sldId="265"/>
            <ac:spMk id="4" creationId="{20E45623-F346-42CE-B06F-74B36F408A7F}"/>
          </ac:spMkLst>
        </pc:spChg>
      </pc:sldChg>
      <pc:sldChg chg="addSp modSp add mod setBg modNotesTx">
        <pc:chgData name="Ian Johnson" userId="7b97cb6e3350eb49" providerId="LiveId" clId="{BBD1CF23-70E6-4E10-A9C7-E9E9DE0A7D2A}" dt="2018-09-25T21:23:59.156" v="19853"/>
        <pc:sldMkLst>
          <pc:docMk/>
          <pc:sldMk cId="3378085757" sldId="266"/>
        </pc:sldMkLst>
        <pc:spChg chg="mod">
          <ac:chgData name="Ian Johnson" userId="7b97cb6e3350eb49" providerId="LiveId" clId="{BBD1CF23-70E6-4E10-A9C7-E9E9DE0A7D2A}" dt="2018-09-22T13:12:26.531" v="14512" actId="26606"/>
          <ac:spMkLst>
            <pc:docMk/>
            <pc:sldMk cId="3378085757" sldId="266"/>
            <ac:spMk id="2" creationId="{35B74874-E894-462B-BF7F-6FB7F515740C}"/>
          </ac:spMkLst>
        </pc:spChg>
        <pc:spChg chg="mod">
          <ac:chgData name="Ian Johnson" userId="7b97cb6e3350eb49" providerId="LiveId" clId="{BBD1CF23-70E6-4E10-A9C7-E9E9DE0A7D2A}" dt="2018-09-22T13:51:19.170" v="18099" actId="20577"/>
          <ac:spMkLst>
            <pc:docMk/>
            <pc:sldMk cId="3378085757" sldId="266"/>
            <ac:spMk id="3" creationId="{765BF67E-1A2B-484F-92DB-F35D7EBDBC81}"/>
          </ac:spMkLst>
        </pc:spChg>
        <pc:spChg chg="add">
          <ac:chgData name="Ian Johnson" userId="7b97cb6e3350eb49" providerId="LiveId" clId="{BBD1CF23-70E6-4E10-A9C7-E9E9DE0A7D2A}" dt="2018-09-25T21:23:59.156" v="19853"/>
          <ac:spMkLst>
            <pc:docMk/>
            <pc:sldMk cId="3378085757" sldId="266"/>
            <ac:spMk id="5" creationId="{A13D648C-0830-4A73-BF8C-FA586C771040}"/>
          </ac:spMkLst>
        </pc:spChg>
        <pc:cxnChg chg="add">
          <ac:chgData name="Ian Johnson" userId="7b97cb6e3350eb49" providerId="LiveId" clId="{BBD1CF23-70E6-4E10-A9C7-E9E9DE0A7D2A}" dt="2018-09-22T13:12:26.531" v="14512" actId="26606"/>
          <ac:cxnSpMkLst>
            <pc:docMk/>
            <pc:sldMk cId="3378085757" sldId="266"/>
            <ac:cxnSpMk id="8" creationId="{21FCCE20-1E4F-44FF-87B4-379D391A2D12}"/>
          </ac:cxnSpMkLst>
        </pc:cxnChg>
      </pc:sldChg>
      <pc:sldChg chg="addSp modSp add modNotesTx">
        <pc:chgData name="Ian Johnson" userId="7b97cb6e3350eb49" providerId="LiveId" clId="{BBD1CF23-70E6-4E10-A9C7-E9E9DE0A7D2A}" dt="2018-09-25T21:24:01.909" v="19854"/>
        <pc:sldMkLst>
          <pc:docMk/>
          <pc:sldMk cId="816455582" sldId="267"/>
        </pc:sldMkLst>
        <pc:spChg chg="mod">
          <ac:chgData name="Ian Johnson" userId="7b97cb6e3350eb49" providerId="LiveId" clId="{BBD1CF23-70E6-4E10-A9C7-E9E9DE0A7D2A}" dt="2018-09-22T09:32:42.826" v="5827" actId="20577"/>
          <ac:spMkLst>
            <pc:docMk/>
            <pc:sldMk cId="816455582" sldId="267"/>
            <ac:spMk id="2" creationId="{82D077AA-15D9-4857-9294-97B1F17BBC9D}"/>
          </ac:spMkLst>
        </pc:spChg>
        <pc:spChg chg="mod">
          <ac:chgData name="Ian Johnson" userId="7b97cb6e3350eb49" providerId="LiveId" clId="{BBD1CF23-70E6-4E10-A9C7-E9E9DE0A7D2A}" dt="2018-09-22T13:18:51.557" v="14830" actId="15"/>
          <ac:spMkLst>
            <pc:docMk/>
            <pc:sldMk cId="816455582" sldId="267"/>
            <ac:spMk id="3" creationId="{2355CB4D-E934-451E-A39C-D3730DD7D92D}"/>
          </ac:spMkLst>
        </pc:spChg>
        <pc:spChg chg="add">
          <ac:chgData name="Ian Johnson" userId="7b97cb6e3350eb49" providerId="LiveId" clId="{BBD1CF23-70E6-4E10-A9C7-E9E9DE0A7D2A}" dt="2018-09-25T21:24:01.909" v="19854"/>
          <ac:spMkLst>
            <pc:docMk/>
            <pc:sldMk cId="816455582" sldId="267"/>
            <ac:spMk id="4" creationId="{17911782-1071-4917-9F98-C04B312F9E45}"/>
          </ac:spMkLst>
        </pc:spChg>
      </pc:sldChg>
      <pc:sldChg chg="addSp modSp add modNotesTx">
        <pc:chgData name="Ian Johnson" userId="7b97cb6e3350eb49" providerId="LiveId" clId="{BBD1CF23-70E6-4E10-A9C7-E9E9DE0A7D2A}" dt="2018-09-25T21:24:04.939" v="19855"/>
        <pc:sldMkLst>
          <pc:docMk/>
          <pc:sldMk cId="1660239009" sldId="268"/>
        </pc:sldMkLst>
        <pc:spChg chg="mod">
          <ac:chgData name="Ian Johnson" userId="7b97cb6e3350eb49" providerId="LiveId" clId="{BBD1CF23-70E6-4E10-A9C7-E9E9DE0A7D2A}" dt="2018-09-22T09:33:00.834" v="5841" actId="20577"/>
          <ac:spMkLst>
            <pc:docMk/>
            <pc:sldMk cId="1660239009" sldId="268"/>
            <ac:spMk id="2" creationId="{B0CD4F2F-80EA-4CC2-9B79-04CB218CA90A}"/>
          </ac:spMkLst>
        </pc:spChg>
        <pc:spChg chg="mod">
          <ac:chgData name="Ian Johnson" userId="7b97cb6e3350eb49" providerId="LiveId" clId="{BBD1CF23-70E6-4E10-A9C7-E9E9DE0A7D2A}" dt="2018-09-22T09:14:36.679" v="4612" actId="27636"/>
          <ac:spMkLst>
            <pc:docMk/>
            <pc:sldMk cId="1660239009" sldId="268"/>
            <ac:spMk id="3" creationId="{D08B8846-8B90-45B4-BE4F-91A5583E8748}"/>
          </ac:spMkLst>
        </pc:spChg>
        <pc:spChg chg="add">
          <ac:chgData name="Ian Johnson" userId="7b97cb6e3350eb49" providerId="LiveId" clId="{BBD1CF23-70E6-4E10-A9C7-E9E9DE0A7D2A}" dt="2018-09-25T21:24:04.939" v="19855"/>
          <ac:spMkLst>
            <pc:docMk/>
            <pc:sldMk cId="1660239009" sldId="268"/>
            <ac:spMk id="4" creationId="{0475452E-07AF-4DB8-98BD-33958417C6F5}"/>
          </ac:spMkLst>
        </pc:spChg>
      </pc:sldChg>
      <pc:sldChg chg="addSp modSp add">
        <pc:chgData name="Ian Johnson" userId="7b97cb6e3350eb49" providerId="LiveId" clId="{BBD1CF23-70E6-4E10-A9C7-E9E9DE0A7D2A}" dt="2018-09-25T21:24:10.149" v="19857"/>
        <pc:sldMkLst>
          <pc:docMk/>
          <pc:sldMk cId="3258049680" sldId="269"/>
        </pc:sldMkLst>
        <pc:spChg chg="mod">
          <ac:chgData name="Ian Johnson" userId="7b97cb6e3350eb49" providerId="LiveId" clId="{BBD1CF23-70E6-4E10-A9C7-E9E9DE0A7D2A}" dt="2018-09-22T09:35:11.165" v="5855" actId="20577"/>
          <ac:spMkLst>
            <pc:docMk/>
            <pc:sldMk cId="3258049680" sldId="269"/>
            <ac:spMk id="2" creationId="{E47C88D0-0EBC-4B78-905F-1CCF5A8EBEC4}"/>
          </ac:spMkLst>
        </pc:spChg>
        <pc:spChg chg="mod">
          <ac:chgData name="Ian Johnson" userId="7b97cb6e3350eb49" providerId="LiveId" clId="{BBD1CF23-70E6-4E10-A9C7-E9E9DE0A7D2A}" dt="2018-09-22T13:50:36.330" v="18093" actId="20577"/>
          <ac:spMkLst>
            <pc:docMk/>
            <pc:sldMk cId="3258049680" sldId="269"/>
            <ac:spMk id="3" creationId="{330B9FB0-00AE-4C15-9F3F-759B35F06A62}"/>
          </ac:spMkLst>
        </pc:spChg>
        <pc:spChg chg="add">
          <ac:chgData name="Ian Johnson" userId="7b97cb6e3350eb49" providerId="LiveId" clId="{BBD1CF23-70E6-4E10-A9C7-E9E9DE0A7D2A}" dt="2018-09-25T21:24:10.149" v="19857"/>
          <ac:spMkLst>
            <pc:docMk/>
            <pc:sldMk cId="3258049680" sldId="269"/>
            <ac:spMk id="4" creationId="{FA35A905-8EF7-413D-B345-AD0759E8A410}"/>
          </ac:spMkLst>
        </pc:spChg>
      </pc:sldChg>
      <pc:sldChg chg="addSp modSp add modNotesTx">
        <pc:chgData name="Ian Johnson" userId="7b97cb6e3350eb49" providerId="LiveId" clId="{BBD1CF23-70E6-4E10-A9C7-E9E9DE0A7D2A}" dt="2018-09-25T21:24:12.898" v="19858"/>
        <pc:sldMkLst>
          <pc:docMk/>
          <pc:sldMk cId="596271911" sldId="270"/>
        </pc:sldMkLst>
        <pc:spChg chg="mod">
          <ac:chgData name="Ian Johnson" userId="7b97cb6e3350eb49" providerId="LiveId" clId="{BBD1CF23-70E6-4E10-A9C7-E9E9DE0A7D2A}" dt="2018-09-22T09:35:18.544" v="5869" actId="20577"/>
          <ac:spMkLst>
            <pc:docMk/>
            <pc:sldMk cId="596271911" sldId="270"/>
            <ac:spMk id="2" creationId="{C4B85859-28FF-4000-9489-5E51F268BFD8}"/>
          </ac:spMkLst>
        </pc:spChg>
        <pc:spChg chg="mod">
          <ac:chgData name="Ian Johnson" userId="7b97cb6e3350eb49" providerId="LiveId" clId="{BBD1CF23-70E6-4E10-A9C7-E9E9DE0A7D2A}" dt="2018-09-22T11:06:17.799" v="9565" actId="20577"/>
          <ac:spMkLst>
            <pc:docMk/>
            <pc:sldMk cId="596271911" sldId="270"/>
            <ac:spMk id="3" creationId="{145711F4-33C2-40F9-9F3E-FE97EBD95B2D}"/>
          </ac:spMkLst>
        </pc:spChg>
        <pc:spChg chg="add mod">
          <ac:chgData name="Ian Johnson" userId="7b97cb6e3350eb49" providerId="LiveId" clId="{BBD1CF23-70E6-4E10-A9C7-E9E9DE0A7D2A}" dt="2018-09-22T11:05:07.472" v="9365" actId="255"/>
          <ac:spMkLst>
            <pc:docMk/>
            <pc:sldMk cId="596271911" sldId="270"/>
            <ac:spMk id="4" creationId="{2FBA7263-164F-4EDA-93A4-BEA778FF0CE1}"/>
          </ac:spMkLst>
        </pc:spChg>
        <pc:spChg chg="add mod">
          <ac:chgData name="Ian Johnson" userId="7b97cb6e3350eb49" providerId="LiveId" clId="{BBD1CF23-70E6-4E10-A9C7-E9E9DE0A7D2A}" dt="2018-09-22T11:04:07.397" v="9354" actId="1076"/>
          <ac:spMkLst>
            <pc:docMk/>
            <pc:sldMk cId="596271911" sldId="270"/>
            <ac:spMk id="5" creationId="{4BB910C5-16E1-4B14-B380-D0D3F82496ED}"/>
          </ac:spMkLst>
        </pc:spChg>
        <pc:spChg chg="add mod">
          <ac:chgData name="Ian Johnson" userId="7b97cb6e3350eb49" providerId="LiveId" clId="{BBD1CF23-70E6-4E10-A9C7-E9E9DE0A7D2A}" dt="2018-09-22T11:13:54.052" v="11006" actId="1076"/>
          <ac:spMkLst>
            <pc:docMk/>
            <pc:sldMk cId="596271911" sldId="270"/>
            <ac:spMk id="6" creationId="{FE3EDFCE-4648-4229-A4D7-24F127C09EC6}"/>
          </ac:spMkLst>
        </pc:spChg>
        <pc:spChg chg="add">
          <ac:chgData name="Ian Johnson" userId="7b97cb6e3350eb49" providerId="LiveId" clId="{BBD1CF23-70E6-4E10-A9C7-E9E9DE0A7D2A}" dt="2018-09-25T21:24:12.898" v="19858"/>
          <ac:spMkLst>
            <pc:docMk/>
            <pc:sldMk cId="596271911" sldId="270"/>
            <ac:spMk id="7" creationId="{24F61404-427D-421A-A475-C2B6179C50E1}"/>
          </ac:spMkLst>
        </pc:spChg>
      </pc:sldChg>
      <pc:sldChg chg="addSp delSp modSp add modNotesTx">
        <pc:chgData name="Ian Johnson" userId="7b97cb6e3350eb49" providerId="LiveId" clId="{BBD1CF23-70E6-4E10-A9C7-E9E9DE0A7D2A}" dt="2018-09-25T21:24:28.270" v="19863"/>
        <pc:sldMkLst>
          <pc:docMk/>
          <pc:sldMk cId="2954369222" sldId="271"/>
        </pc:sldMkLst>
        <pc:spChg chg="mod">
          <ac:chgData name="Ian Johnson" userId="7b97cb6e3350eb49" providerId="LiveId" clId="{BBD1CF23-70E6-4E10-A9C7-E9E9DE0A7D2A}" dt="2018-09-22T09:39:53.968" v="5892" actId="20577"/>
          <ac:spMkLst>
            <pc:docMk/>
            <pc:sldMk cId="2954369222" sldId="271"/>
            <ac:spMk id="2" creationId="{71D7B162-B8C9-46B2-B3E9-77CC98E393DD}"/>
          </ac:spMkLst>
        </pc:spChg>
        <pc:spChg chg="mod">
          <ac:chgData name="Ian Johnson" userId="7b97cb6e3350eb49" providerId="LiveId" clId="{BBD1CF23-70E6-4E10-A9C7-E9E9DE0A7D2A}" dt="2018-09-22T09:51:45.319" v="6502" actId="20577"/>
          <ac:spMkLst>
            <pc:docMk/>
            <pc:sldMk cId="2954369222" sldId="271"/>
            <ac:spMk id="3" creationId="{0D5F2E33-CAD0-44EF-9884-00B60CFAE763}"/>
          </ac:spMkLst>
        </pc:spChg>
        <pc:spChg chg="add">
          <ac:chgData name="Ian Johnson" userId="7b97cb6e3350eb49" providerId="LiveId" clId="{BBD1CF23-70E6-4E10-A9C7-E9E9DE0A7D2A}" dt="2018-09-25T21:24:20.941" v="19861"/>
          <ac:spMkLst>
            <pc:docMk/>
            <pc:sldMk cId="2954369222" sldId="271"/>
            <ac:spMk id="4" creationId="{6F9DEB0F-87C5-43B1-A945-233B1B885386}"/>
          </ac:spMkLst>
        </pc:spChg>
        <pc:spChg chg="add del mod">
          <ac:chgData name="Ian Johnson" userId="7b97cb6e3350eb49" providerId="LiveId" clId="{BBD1CF23-70E6-4E10-A9C7-E9E9DE0A7D2A}" dt="2018-09-22T09:41:18.924" v="5894" actId="11529"/>
          <ac:spMkLst>
            <pc:docMk/>
            <pc:sldMk cId="2954369222" sldId="271"/>
            <ac:spMk id="4" creationId="{EB3E1E1A-7EE4-4EC9-9C88-E15A09BE5376}"/>
          </ac:spMkLst>
        </pc:spChg>
        <pc:spChg chg="add del">
          <ac:chgData name="Ian Johnson" userId="7b97cb6e3350eb49" providerId="LiveId" clId="{BBD1CF23-70E6-4E10-A9C7-E9E9DE0A7D2A}" dt="2018-09-25T21:24:28.270" v="19863"/>
          <ac:spMkLst>
            <pc:docMk/>
            <pc:sldMk cId="2954369222" sldId="271"/>
            <ac:spMk id="5" creationId="{C1BBCF7E-DE37-4E2E-85A0-13EEA7DCDA08}"/>
          </ac:spMkLst>
        </pc:spChg>
      </pc:sldChg>
      <pc:sldChg chg="addSp modSp add modNotesTx">
        <pc:chgData name="Ian Johnson" userId="7b97cb6e3350eb49" providerId="LiveId" clId="{BBD1CF23-70E6-4E10-A9C7-E9E9DE0A7D2A}" dt="2018-09-25T21:24:31.464" v="19864"/>
        <pc:sldMkLst>
          <pc:docMk/>
          <pc:sldMk cId="4129371164" sldId="272"/>
        </pc:sldMkLst>
        <pc:spChg chg="mod">
          <ac:chgData name="Ian Johnson" userId="7b97cb6e3350eb49" providerId="LiveId" clId="{BBD1CF23-70E6-4E10-A9C7-E9E9DE0A7D2A}" dt="2018-09-22T10:57:10.425" v="8393" actId="20577"/>
          <ac:spMkLst>
            <pc:docMk/>
            <pc:sldMk cId="4129371164" sldId="272"/>
            <ac:spMk id="2" creationId="{F56F5EDA-E5C1-47F4-831A-3082F2164A88}"/>
          </ac:spMkLst>
        </pc:spChg>
        <pc:spChg chg="mod">
          <ac:chgData name="Ian Johnson" userId="7b97cb6e3350eb49" providerId="LiveId" clId="{BBD1CF23-70E6-4E10-A9C7-E9E9DE0A7D2A}" dt="2018-09-22T11:02:47.357" v="9329" actId="20577"/>
          <ac:spMkLst>
            <pc:docMk/>
            <pc:sldMk cId="4129371164" sldId="272"/>
            <ac:spMk id="3" creationId="{5E5529A7-7CC6-46F8-A31F-3157B1F90C1E}"/>
          </ac:spMkLst>
        </pc:spChg>
        <pc:spChg chg="add">
          <ac:chgData name="Ian Johnson" userId="7b97cb6e3350eb49" providerId="LiveId" clId="{BBD1CF23-70E6-4E10-A9C7-E9E9DE0A7D2A}" dt="2018-09-25T21:24:31.464" v="19864"/>
          <ac:spMkLst>
            <pc:docMk/>
            <pc:sldMk cId="4129371164" sldId="272"/>
            <ac:spMk id="4" creationId="{5ECE6716-F6BC-49C3-8787-29A94A610976}"/>
          </ac:spMkLst>
        </pc:spChg>
      </pc:sldChg>
      <pc:sldChg chg="addSp modSp add mod ord setBg modNotesTx">
        <pc:chgData name="Ian Johnson" userId="7b97cb6e3350eb49" providerId="LiveId" clId="{BBD1CF23-70E6-4E10-A9C7-E9E9DE0A7D2A}" dt="2018-09-25T21:24:16.454" v="19859"/>
        <pc:sldMkLst>
          <pc:docMk/>
          <pc:sldMk cId="4202876431" sldId="273"/>
        </pc:sldMkLst>
        <pc:spChg chg="mod">
          <ac:chgData name="Ian Johnson" userId="7b97cb6e3350eb49" providerId="LiveId" clId="{BBD1CF23-70E6-4E10-A9C7-E9E9DE0A7D2A}" dt="2018-09-22T13:12:14.312" v="14511" actId="26606"/>
          <ac:spMkLst>
            <pc:docMk/>
            <pc:sldMk cId="4202876431" sldId="273"/>
            <ac:spMk id="2" creationId="{809C2928-4B7C-44CC-A54F-E9409AB41D3D}"/>
          </ac:spMkLst>
        </pc:spChg>
        <pc:spChg chg="mod">
          <ac:chgData name="Ian Johnson" userId="7b97cb6e3350eb49" providerId="LiveId" clId="{BBD1CF23-70E6-4E10-A9C7-E9E9DE0A7D2A}" dt="2018-09-22T13:53:48.544" v="18576" actId="20577"/>
          <ac:spMkLst>
            <pc:docMk/>
            <pc:sldMk cId="4202876431" sldId="273"/>
            <ac:spMk id="3" creationId="{2C6E4B4B-88CE-4C63-9653-C8517D753754}"/>
          </ac:spMkLst>
        </pc:spChg>
        <pc:spChg chg="add">
          <ac:chgData name="Ian Johnson" userId="7b97cb6e3350eb49" providerId="LiveId" clId="{BBD1CF23-70E6-4E10-A9C7-E9E9DE0A7D2A}" dt="2018-09-25T21:24:16.454" v="19859"/>
          <ac:spMkLst>
            <pc:docMk/>
            <pc:sldMk cId="4202876431" sldId="273"/>
            <ac:spMk id="5" creationId="{32CD7A31-97BE-4161-9237-F477A413D7DB}"/>
          </ac:spMkLst>
        </pc:spChg>
        <pc:cxnChg chg="add">
          <ac:chgData name="Ian Johnson" userId="7b97cb6e3350eb49" providerId="LiveId" clId="{BBD1CF23-70E6-4E10-A9C7-E9E9DE0A7D2A}" dt="2018-09-22T13:12:14.312" v="14511" actId="26606"/>
          <ac:cxnSpMkLst>
            <pc:docMk/>
            <pc:sldMk cId="4202876431" sldId="273"/>
            <ac:cxnSpMk id="8" creationId="{21FCCE20-1E4F-44FF-87B4-379D391A2D12}"/>
          </ac:cxnSpMkLst>
        </pc:cxnChg>
      </pc:sldChg>
      <pc:sldChg chg="addSp modSp add">
        <pc:chgData name="Ian Johnson" userId="7b97cb6e3350eb49" providerId="LiveId" clId="{BBD1CF23-70E6-4E10-A9C7-E9E9DE0A7D2A}" dt="2018-09-25T21:24:18.816" v="19860"/>
        <pc:sldMkLst>
          <pc:docMk/>
          <pc:sldMk cId="2608586969" sldId="274"/>
        </pc:sldMkLst>
        <pc:spChg chg="mod">
          <ac:chgData name="Ian Johnson" userId="7b97cb6e3350eb49" providerId="LiveId" clId="{BBD1CF23-70E6-4E10-A9C7-E9E9DE0A7D2A}" dt="2018-09-22T13:53:54.982" v="18582" actId="20577"/>
          <ac:spMkLst>
            <pc:docMk/>
            <pc:sldMk cId="2608586969" sldId="274"/>
            <ac:spMk id="2" creationId="{800232CA-D1E1-460E-AC3E-02AA44EA8C2D}"/>
          </ac:spMkLst>
        </pc:spChg>
        <pc:spChg chg="mod">
          <ac:chgData name="Ian Johnson" userId="7b97cb6e3350eb49" providerId="LiveId" clId="{BBD1CF23-70E6-4E10-A9C7-E9E9DE0A7D2A}" dt="2018-09-22T13:53:57.866" v="18587" actId="20577"/>
          <ac:spMkLst>
            <pc:docMk/>
            <pc:sldMk cId="2608586969" sldId="274"/>
            <ac:spMk id="3" creationId="{8E717624-10C0-4B6C-9DC2-126E7065B824}"/>
          </ac:spMkLst>
        </pc:spChg>
        <pc:spChg chg="add">
          <ac:chgData name="Ian Johnson" userId="7b97cb6e3350eb49" providerId="LiveId" clId="{BBD1CF23-70E6-4E10-A9C7-E9E9DE0A7D2A}" dt="2018-09-25T21:24:18.816" v="19860"/>
          <ac:spMkLst>
            <pc:docMk/>
            <pc:sldMk cId="2608586969" sldId="274"/>
            <ac:spMk id="4" creationId="{F7528A25-2032-4D55-87A1-D1476B4BCB68}"/>
          </ac:spMkLst>
        </pc:spChg>
      </pc:sldChg>
      <pc:sldChg chg="addSp modSp add ord modNotesTx">
        <pc:chgData name="Ian Johnson" userId="7b97cb6e3350eb49" providerId="LiveId" clId="{BBD1CF23-70E6-4E10-A9C7-E9E9DE0A7D2A}" dt="2018-09-25T21:25:22.862" v="19872"/>
        <pc:sldMkLst>
          <pc:docMk/>
          <pc:sldMk cId="1939664105" sldId="275"/>
        </pc:sldMkLst>
        <pc:spChg chg="mod">
          <ac:chgData name="Ian Johnson" userId="7b97cb6e3350eb49" providerId="LiveId" clId="{BBD1CF23-70E6-4E10-A9C7-E9E9DE0A7D2A}" dt="2018-09-22T12:52:10.679" v="13575" actId="20577"/>
          <ac:spMkLst>
            <pc:docMk/>
            <pc:sldMk cId="1939664105" sldId="275"/>
            <ac:spMk id="2" creationId="{C1D09CA1-A2BC-466A-B3B7-66501191162D}"/>
          </ac:spMkLst>
        </pc:spChg>
        <pc:spChg chg="mod">
          <ac:chgData name="Ian Johnson" userId="7b97cb6e3350eb49" providerId="LiveId" clId="{BBD1CF23-70E6-4E10-A9C7-E9E9DE0A7D2A}" dt="2018-09-22T13:41:17.179" v="17272" actId="20577"/>
          <ac:spMkLst>
            <pc:docMk/>
            <pc:sldMk cId="1939664105" sldId="275"/>
            <ac:spMk id="3" creationId="{886308C9-B65A-482C-8BBD-A3C7BFAAAD20}"/>
          </ac:spMkLst>
        </pc:spChg>
        <pc:spChg chg="add">
          <ac:chgData name="Ian Johnson" userId="7b97cb6e3350eb49" providerId="LiveId" clId="{BBD1CF23-70E6-4E10-A9C7-E9E9DE0A7D2A}" dt="2018-09-25T21:25:22.862" v="19872"/>
          <ac:spMkLst>
            <pc:docMk/>
            <pc:sldMk cId="1939664105" sldId="275"/>
            <ac:spMk id="4" creationId="{F9C23E6B-A1C0-42B8-8AEC-DC63BEBFE293}"/>
          </ac:spMkLst>
        </pc:spChg>
      </pc:sldChg>
      <pc:sldChg chg="addSp modSp add modNotesTx">
        <pc:chgData name="Ian Johnson" userId="7b97cb6e3350eb49" providerId="LiveId" clId="{BBD1CF23-70E6-4E10-A9C7-E9E9DE0A7D2A}" dt="2018-09-25T21:24:34.013" v="19865"/>
        <pc:sldMkLst>
          <pc:docMk/>
          <pc:sldMk cId="2319767376" sldId="276"/>
        </pc:sldMkLst>
        <pc:spChg chg="mod">
          <ac:chgData name="Ian Johnson" userId="7b97cb6e3350eb49" providerId="LiveId" clId="{BBD1CF23-70E6-4E10-A9C7-E9E9DE0A7D2A}" dt="2018-09-22T11:32:54.719" v="11785" actId="20577"/>
          <ac:spMkLst>
            <pc:docMk/>
            <pc:sldMk cId="2319767376" sldId="276"/>
            <ac:spMk id="2" creationId="{82EC5E32-840D-40B9-BF22-D475D15A03F3}"/>
          </ac:spMkLst>
        </pc:spChg>
        <pc:spChg chg="mod">
          <ac:chgData name="Ian Johnson" userId="7b97cb6e3350eb49" providerId="LiveId" clId="{BBD1CF23-70E6-4E10-A9C7-E9E9DE0A7D2A}" dt="2018-09-22T13:22:29.893" v="15579" actId="20577"/>
          <ac:spMkLst>
            <pc:docMk/>
            <pc:sldMk cId="2319767376" sldId="276"/>
            <ac:spMk id="3" creationId="{64768DF7-B764-47A7-A529-301611075AA0}"/>
          </ac:spMkLst>
        </pc:spChg>
        <pc:spChg chg="add">
          <ac:chgData name="Ian Johnson" userId="7b97cb6e3350eb49" providerId="LiveId" clId="{BBD1CF23-70E6-4E10-A9C7-E9E9DE0A7D2A}" dt="2018-09-25T21:24:34.013" v="19865"/>
          <ac:spMkLst>
            <pc:docMk/>
            <pc:sldMk cId="2319767376" sldId="276"/>
            <ac:spMk id="4" creationId="{56A02BBB-C1F4-4E7E-9DC6-6F1B980E18D4}"/>
          </ac:spMkLst>
        </pc:spChg>
      </pc:sldChg>
      <pc:sldChg chg="addSp modSp add modNotesTx">
        <pc:chgData name="Ian Johnson" userId="7b97cb6e3350eb49" providerId="LiveId" clId="{BBD1CF23-70E6-4E10-A9C7-E9E9DE0A7D2A}" dt="2018-09-25T21:24:55.121" v="19867"/>
        <pc:sldMkLst>
          <pc:docMk/>
          <pc:sldMk cId="69003294" sldId="277"/>
        </pc:sldMkLst>
        <pc:spChg chg="mod">
          <ac:chgData name="Ian Johnson" userId="7b97cb6e3350eb49" providerId="LiveId" clId="{BBD1CF23-70E6-4E10-A9C7-E9E9DE0A7D2A}" dt="2018-09-22T11:37:35.023" v="11950" actId="313"/>
          <ac:spMkLst>
            <pc:docMk/>
            <pc:sldMk cId="69003294" sldId="277"/>
            <ac:spMk id="2" creationId="{056AC9EA-4CC7-4B7C-89C4-03DEE277D0B0}"/>
          </ac:spMkLst>
        </pc:spChg>
        <pc:spChg chg="mod">
          <ac:chgData name="Ian Johnson" userId="7b97cb6e3350eb49" providerId="LiveId" clId="{BBD1CF23-70E6-4E10-A9C7-E9E9DE0A7D2A}" dt="2018-09-22T11:40:02.779" v="12383" actId="20577"/>
          <ac:spMkLst>
            <pc:docMk/>
            <pc:sldMk cId="69003294" sldId="277"/>
            <ac:spMk id="3" creationId="{C4D9ED83-F9FE-477A-96AF-8C39FCA9054F}"/>
          </ac:spMkLst>
        </pc:spChg>
        <pc:spChg chg="add">
          <ac:chgData name="Ian Johnson" userId="7b97cb6e3350eb49" providerId="LiveId" clId="{BBD1CF23-70E6-4E10-A9C7-E9E9DE0A7D2A}" dt="2018-09-25T21:24:55.121" v="19867"/>
          <ac:spMkLst>
            <pc:docMk/>
            <pc:sldMk cId="69003294" sldId="277"/>
            <ac:spMk id="5" creationId="{33BBE5D6-79F0-495C-A657-A296DDE88C96}"/>
          </ac:spMkLst>
        </pc:spChg>
        <pc:picChg chg="add mod">
          <ac:chgData name="Ian Johnson" userId="7b97cb6e3350eb49" providerId="LiveId" clId="{BBD1CF23-70E6-4E10-A9C7-E9E9DE0A7D2A}" dt="2018-09-25T21:24:50.708" v="19866" actId="1076"/>
          <ac:picMkLst>
            <pc:docMk/>
            <pc:sldMk cId="69003294" sldId="277"/>
            <ac:picMk id="4" creationId="{BAB17D79-0330-44D3-B348-F8FF76832268}"/>
          </ac:picMkLst>
        </pc:picChg>
      </pc:sldChg>
      <pc:sldChg chg="addSp delSp modSp add modNotesTx">
        <pc:chgData name="Ian Johnson" userId="7b97cb6e3350eb49" providerId="LiveId" clId="{BBD1CF23-70E6-4E10-A9C7-E9E9DE0A7D2A}" dt="2018-09-25T21:25:16.172" v="19871"/>
        <pc:sldMkLst>
          <pc:docMk/>
          <pc:sldMk cId="842135217" sldId="278"/>
        </pc:sldMkLst>
        <pc:spChg chg="mod">
          <ac:chgData name="Ian Johnson" userId="7b97cb6e3350eb49" providerId="LiveId" clId="{BBD1CF23-70E6-4E10-A9C7-E9E9DE0A7D2A}" dt="2018-09-22T11:43:28.745" v="12945" actId="5793"/>
          <ac:spMkLst>
            <pc:docMk/>
            <pc:sldMk cId="842135217" sldId="278"/>
            <ac:spMk id="2" creationId="{9FD9F5C7-04BD-4921-A7D0-B98972C37E8E}"/>
          </ac:spMkLst>
        </pc:spChg>
        <pc:spChg chg="add del mod">
          <ac:chgData name="Ian Johnson" userId="7b97cb6e3350eb49" providerId="LiveId" clId="{BBD1CF23-70E6-4E10-A9C7-E9E9DE0A7D2A}" dt="2018-09-22T14:05:17.430" v="18591" actId="5793"/>
          <ac:spMkLst>
            <pc:docMk/>
            <pc:sldMk cId="842135217" sldId="278"/>
            <ac:spMk id="3" creationId="{97E69309-1B23-4811-ACCF-AD9C38B7E030}"/>
          </ac:spMkLst>
        </pc:spChg>
        <pc:spChg chg="add del">
          <ac:chgData name="Ian Johnson" userId="7b97cb6e3350eb49" providerId="LiveId" clId="{BBD1CF23-70E6-4E10-A9C7-E9E9DE0A7D2A}" dt="2018-09-22T11:48:35.383" v="12948"/>
          <ac:spMkLst>
            <pc:docMk/>
            <pc:sldMk cId="842135217" sldId="278"/>
            <ac:spMk id="4" creationId="{C0D6EAF4-4C9E-4F2F-8E4C-7BDCDB1D939D}"/>
          </ac:spMkLst>
        </pc:spChg>
        <pc:spChg chg="add">
          <ac:chgData name="Ian Johnson" userId="7b97cb6e3350eb49" providerId="LiveId" clId="{BBD1CF23-70E6-4E10-A9C7-E9E9DE0A7D2A}" dt="2018-09-25T21:25:16.172" v="19871"/>
          <ac:spMkLst>
            <pc:docMk/>
            <pc:sldMk cId="842135217" sldId="278"/>
            <ac:spMk id="5" creationId="{6B8AC0CC-DB07-4C1A-8A2F-D624F93D2E44}"/>
          </ac:spMkLst>
        </pc:spChg>
        <pc:picChg chg="add mod">
          <ac:chgData name="Ian Johnson" userId="7b97cb6e3350eb49" providerId="LiveId" clId="{BBD1CF23-70E6-4E10-A9C7-E9E9DE0A7D2A}" dt="2018-09-22T13:08:29.014" v="14447" actId="1076"/>
          <ac:picMkLst>
            <pc:docMk/>
            <pc:sldMk cId="842135217" sldId="278"/>
            <ac:picMk id="6" creationId="{C6F3824F-A92F-4CD9-9563-22E916CC5A1F}"/>
          </ac:picMkLst>
        </pc:picChg>
      </pc:sldChg>
      <pc:sldChg chg="addSp delSp modSp add mod ord setBg">
        <pc:chgData name="Ian Johnson" userId="7b97cb6e3350eb49" providerId="LiveId" clId="{BBD1CF23-70E6-4E10-A9C7-E9E9DE0A7D2A}" dt="2018-09-25T21:24:07.373" v="19856"/>
        <pc:sldMkLst>
          <pc:docMk/>
          <pc:sldMk cId="121892091" sldId="279"/>
        </pc:sldMkLst>
        <pc:spChg chg="mod">
          <ac:chgData name="Ian Johnson" userId="7b97cb6e3350eb49" providerId="LiveId" clId="{BBD1CF23-70E6-4E10-A9C7-E9E9DE0A7D2A}" dt="2018-09-22T13:11:23.272" v="14510" actId="26606"/>
          <ac:spMkLst>
            <pc:docMk/>
            <pc:sldMk cId="121892091" sldId="279"/>
            <ac:spMk id="2" creationId="{AB112173-6350-4864-963D-A8A2D942840B}"/>
          </ac:spMkLst>
        </pc:spChg>
        <pc:spChg chg="del mod">
          <ac:chgData name="Ian Johnson" userId="7b97cb6e3350eb49" providerId="LiveId" clId="{BBD1CF23-70E6-4E10-A9C7-E9E9DE0A7D2A}" dt="2018-09-22T13:11:23.272" v="14510" actId="26606"/>
          <ac:spMkLst>
            <pc:docMk/>
            <pc:sldMk cId="121892091" sldId="279"/>
            <ac:spMk id="3" creationId="{BB5BF1B6-06DE-4FA0-BC0F-588191EA6378}"/>
          </ac:spMkLst>
        </pc:spChg>
        <pc:spChg chg="add">
          <ac:chgData name="Ian Johnson" userId="7b97cb6e3350eb49" providerId="LiveId" clId="{BBD1CF23-70E6-4E10-A9C7-E9E9DE0A7D2A}" dt="2018-09-25T21:24:07.373" v="19856"/>
          <ac:spMkLst>
            <pc:docMk/>
            <pc:sldMk cId="121892091" sldId="279"/>
            <ac:spMk id="4" creationId="{5A27D59A-7CB2-4AE9-AAB2-583B4304DB22}"/>
          </ac:spMkLst>
        </pc:spChg>
        <pc:graphicFrameChg chg="add">
          <ac:chgData name="Ian Johnson" userId="7b97cb6e3350eb49" providerId="LiveId" clId="{BBD1CF23-70E6-4E10-A9C7-E9E9DE0A7D2A}" dt="2018-09-22T13:11:23.272" v="14510" actId="26606"/>
          <ac:graphicFrameMkLst>
            <pc:docMk/>
            <pc:sldMk cId="121892091" sldId="279"/>
            <ac:graphicFrameMk id="5" creationId="{42BFE1B1-E22D-449E-8785-D7399DC67688}"/>
          </ac:graphicFrameMkLst>
        </pc:graphicFrameChg>
      </pc:sldChg>
      <pc:sldChg chg="addSp modSp add">
        <pc:chgData name="Ian Johnson" userId="7b97cb6e3350eb49" providerId="LiveId" clId="{BBD1CF23-70E6-4E10-A9C7-E9E9DE0A7D2A}" dt="2018-09-25T21:25:26.574" v="19873"/>
        <pc:sldMkLst>
          <pc:docMk/>
          <pc:sldMk cId="1498397136" sldId="280"/>
        </pc:sldMkLst>
        <pc:spChg chg="mod">
          <ac:chgData name="Ian Johnson" userId="7b97cb6e3350eb49" providerId="LiveId" clId="{BBD1CF23-70E6-4E10-A9C7-E9E9DE0A7D2A}" dt="2018-09-22T12:42:11.805" v="13201" actId="20577"/>
          <ac:spMkLst>
            <pc:docMk/>
            <pc:sldMk cId="1498397136" sldId="280"/>
            <ac:spMk id="2" creationId="{88738333-70CD-4FA7-967E-9F1C2FDB4FE2}"/>
          </ac:spMkLst>
        </pc:spChg>
        <pc:spChg chg="mod">
          <ac:chgData name="Ian Johnson" userId="7b97cb6e3350eb49" providerId="LiveId" clId="{BBD1CF23-70E6-4E10-A9C7-E9E9DE0A7D2A}" dt="2018-09-22T13:55:20.441" v="18589" actId="20577"/>
          <ac:spMkLst>
            <pc:docMk/>
            <pc:sldMk cId="1498397136" sldId="280"/>
            <ac:spMk id="3" creationId="{B1E22A3B-4083-4058-91AE-9646C227A879}"/>
          </ac:spMkLst>
        </pc:spChg>
        <pc:spChg chg="add">
          <ac:chgData name="Ian Johnson" userId="7b97cb6e3350eb49" providerId="LiveId" clId="{BBD1CF23-70E6-4E10-A9C7-E9E9DE0A7D2A}" dt="2018-09-25T21:25:26.574" v="19873"/>
          <ac:spMkLst>
            <pc:docMk/>
            <pc:sldMk cId="1498397136" sldId="280"/>
            <ac:spMk id="4" creationId="{CF7F34C4-03CA-40D9-B137-724B5FF53AD2}"/>
          </ac:spMkLst>
        </pc:spChg>
      </pc:sldChg>
      <pc:sldChg chg="addSp modSp add modNotesTx">
        <pc:chgData name="Ian Johnson" userId="7b97cb6e3350eb49" providerId="LiveId" clId="{BBD1CF23-70E6-4E10-A9C7-E9E9DE0A7D2A}" dt="2018-09-25T21:25:09.840" v="19870"/>
        <pc:sldMkLst>
          <pc:docMk/>
          <pc:sldMk cId="1370025419" sldId="281"/>
        </pc:sldMkLst>
        <pc:spChg chg="mod">
          <ac:chgData name="Ian Johnson" userId="7b97cb6e3350eb49" providerId="LiveId" clId="{BBD1CF23-70E6-4E10-A9C7-E9E9DE0A7D2A}" dt="2018-09-22T13:23:52.909" v="15772"/>
          <ac:spMkLst>
            <pc:docMk/>
            <pc:sldMk cId="1370025419" sldId="281"/>
            <ac:spMk id="2" creationId="{00EB267E-0581-42EB-9033-2CDEF4C3519F}"/>
          </ac:spMkLst>
        </pc:spChg>
        <pc:spChg chg="mod">
          <ac:chgData name="Ian Johnson" userId="7b97cb6e3350eb49" providerId="LiveId" clId="{BBD1CF23-70E6-4E10-A9C7-E9E9DE0A7D2A}" dt="2018-09-25T20:36:24.408" v="19279" actId="20577"/>
          <ac:spMkLst>
            <pc:docMk/>
            <pc:sldMk cId="1370025419" sldId="281"/>
            <ac:spMk id="3" creationId="{48F5352F-82F7-464A-B55C-8032ACE438E4}"/>
          </ac:spMkLst>
        </pc:spChg>
        <pc:spChg chg="add">
          <ac:chgData name="Ian Johnson" userId="7b97cb6e3350eb49" providerId="LiveId" clId="{BBD1CF23-70E6-4E10-A9C7-E9E9DE0A7D2A}" dt="2018-09-25T21:25:09.840" v="19870"/>
          <ac:spMkLst>
            <pc:docMk/>
            <pc:sldMk cId="1370025419" sldId="281"/>
            <ac:spMk id="5" creationId="{55FB18C4-D26E-4479-92F5-03E88B4CB9C3}"/>
          </ac:spMkLst>
        </pc:spChg>
        <pc:picChg chg="add mod">
          <ac:chgData name="Ian Johnson" userId="7b97cb6e3350eb49" providerId="LiveId" clId="{BBD1CF23-70E6-4E10-A9C7-E9E9DE0A7D2A}" dt="2018-09-25T21:25:05.905" v="19869" actId="1076"/>
          <ac:picMkLst>
            <pc:docMk/>
            <pc:sldMk cId="1370025419" sldId="281"/>
            <ac:picMk id="4" creationId="{AAAA232F-85F6-48D2-8895-DF65970C5AA2}"/>
          </ac:picMkLst>
        </pc:picChg>
      </pc:sldChg>
      <pc:sldChg chg="addSp modSp add">
        <pc:chgData name="Ian Johnson" userId="7b97cb6e3350eb49" providerId="LiveId" clId="{BBD1CF23-70E6-4E10-A9C7-E9E9DE0A7D2A}" dt="2018-09-25T21:25:29.466" v="19874"/>
        <pc:sldMkLst>
          <pc:docMk/>
          <pc:sldMk cId="4220292087" sldId="282"/>
        </pc:sldMkLst>
        <pc:spChg chg="mod">
          <ac:chgData name="Ian Johnson" userId="7b97cb6e3350eb49" providerId="LiveId" clId="{BBD1CF23-70E6-4E10-A9C7-E9E9DE0A7D2A}" dt="2018-09-22T13:38:36.458" v="16949"/>
          <ac:spMkLst>
            <pc:docMk/>
            <pc:sldMk cId="4220292087" sldId="282"/>
            <ac:spMk id="2" creationId="{31526DDE-7D04-441D-B7D2-004D3A968B39}"/>
          </ac:spMkLst>
        </pc:spChg>
        <pc:spChg chg="mod">
          <ac:chgData name="Ian Johnson" userId="7b97cb6e3350eb49" providerId="LiveId" clId="{BBD1CF23-70E6-4E10-A9C7-E9E9DE0A7D2A}" dt="2018-09-22T13:39:51.916" v="17224" actId="20577"/>
          <ac:spMkLst>
            <pc:docMk/>
            <pc:sldMk cId="4220292087" sldId="282"/>
            <ac:spMk id="3" creationId="{69BFA113-0C38-4E28-8F8F-C5F9A74564FC}"/>
          </ac:spMkLst>
        </pc:spChg>
        <pc:spChg chg="add">
          <ac:chgData name="Ian Johnson" userId="7b97cb6e3350eb49" providerId="LiveId" clId="{BBD1CF23-70E6-4E10-A9C7-E9E9DE0A7D2A}" dt="2018-09-25T21:25:29.466" v="19874"/>
          <ac:spMkLst>
            <pc:docMk/>
            <pc:sldMk cId="4220292087" sldId="282"/>
            <ac:spMk id="4" creationId="{81D8C47D-211C-4DC7-8451-7473E7677D3D}"/>
          </ac:spMkLst>
        </pc:spChg>
      </pc:sldChg>
      <pc:sldChg chg="addSp modSp add">
        <pc:chgData name="Ian Johnson" userId="7b97cb6e3350eb49" providerId="LiveId" clId="{BBD1CF23-70E6-4E10-A9C7-E9E9DE0A7D2A}" dt="2018-09-25T21:25:31.431" v="19875"/>
        <pc:sldMkLst>
          <pc:docMk/>
          <pc:sldMk cId="1189056942" sldId="283"/>
        </pc:sldMkLst>
        <pc:spChg chg="mod">
          <ac:chgData name="Ian Johnson" userId="7b97cb6e3350eb49" providerId="LiveId" clId="{BBD1CF23-70E6-4E10-A9C7-E9E9DE0A7D2A}" dt="2018-09-22T13:41:48.842" v="17282" actId="20577"/>
          <ac:spMkLst>
            <pc:docMk/>
            <pc:sldMk cId="1189056942" sldId="283"/>
            <ac:spMk id="2" creationId="{339971D5-D46B-4A01-9DDB-48C061F71FE6}"/>
          </ac:spMkLst>
        </pc:spChg>
        <pc:spChg chg="add">
          <ac:chgData name="Ian Johnson" userId="7b97cb6e3350eb49" providerId="LiveId" clId="{BBD1CF23-70E6-4E10-A9C7-E9E9DE0A7D2A}" dt="2018-09-25T21:25:31.431" v="19875"/>
          <ac:spMkLst>
            <pc:docMk/>
            <pc:sldMk cId="1189056942" sldId="283"/>
            <ac:spMk id="4" creationId="{67AA13BF-CEA7-42CA-8E29-C67708D3B22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66F718-B6E4-4D69-B649-A56E21DDA549}" type="doc">
      <dgm:prSet loTypeId="urn:microsoft.com/office/officeart/2018/2/layout/IconVerticalSolidList" loCatId="icon" qsTypeId="urn:microsoft.com/office/officeart/2005/8/quickstyle/simple4" qsCatId="simple" csTypeId="urn:microsoft.com/office/officeart/2018/5/colors/Iconchunking_neutralicontext_accent5_2" csCatId="accent5" phldr="1"/>
      <dgm:spPr/>
      <dgm:t>
        <a:bodyPr/>
        <a:lstStyle/>
        <a:p>
          <a:endParaRPr lang="en-US"/>
        </a:p>
      </dgm:t>
    </dgm:pt>
    <dgm:pt modelId="{0F49DD26-0B0D-490F-93AC-B5198DFD2FEE}">
      <dgm:prSet/>
      <dgm:spPr/>
      <dgm:t>
        <a:bodyPr/>
        <a:lstStyle/>
        <a:p>
          <a:pPr>
            <a:lnSpc>
              <a:spcPct val="100000"/>
            </a:lnSpc>
          </a:pPr>
          <a:r>
            <a:rPr lang="en-GB"/>
            <a:t>Pronouns: He/Him/His</a:t>
          </a:r>
          <a:endParaRPr lang="en-US"/>
        </a:p>
      </dgm:t>
    </dgm:pt>
    <dgm:pt modelId="{2EB5B7D6-5E0A-45A4-A8DF-4C5A46B050CC}" type="parTrans" cxnId="{7BB4E84B-42BD-4DB5-BE1C-9452C1B7D518}">
      <dgm:prSet/>
      <dgm:spPr/>
      <dgm:t>
        <a:bodyPr/>
        <a:lstStyle/>
        <a:p>
          <a:endParaRPr lang="en-US"/>
        </a:p>
      </dgm:t>
    </dgm:pt>
    <dgm:pt modelId="{BCE69E03-2C21-437B-9E0E-3915F745964C}" type="sibTrans" cxnId="{7BB4E84B-42BD-4DB5-BE1C-9452C1B7D518}">
      <dgm:prSet/>
      <dgm:spPr/>
      <dgm:t>
        <a:bodyPr/>
        <a:lstStyle/>
        <a:p>
          <a:endParaRPr lang="en-US"/>
        </a:p>
      </dgm:t>
    </dgm:pt>
    <dgm:pt modelId="{14CE2182-3486-4497-962A-9EB57492A53C}">
      <dgm:prSet/>
      <dgm:spPr/>
      <dgm:t>
        <a:bodyPr/>
        <a:lstStyle/>
        <a:p>
          <a:pPr>
            <a:lnSpc>
              <a:spcPct val="100000"/>
            </a:lnSpc>
          </a:pPr>
          <a:r>
            <a:rPr lang="en-GB"/>
            <a:t>Software developer for 18 years</a:t>
          </a:r>
          <a:endParaRPr lang="en-US"/>
        </a:p>
      </dgm:t>
    </dgm:pt>
    <dgm:pt modelId="{E12506EF-CD2E-4EAC-8CF2-0E9E0053D8A0}" type="parTrans" cxnId="{E4AD0AE6-A807-460F-8AAC-3B83AD812161}">
      <dgm:prSet/>
      <dgm:spPr/>
      <dgm:t>
        <a:bodyPr/>
        <a:lstStyle/>
        <a:p>
          <a:endParaRPr lang="en-US"/>
        </a:p>
      </dgm:t>
    </dgm:pt>
    <dgm:pt modelId="{A3D20CC4-9D00-40F2-98F1-8CE2C3AC2A50}" type="sibTrans" cxnId="{E4AD0AE6-A807-460F-8AAC-3B83AD812161}">
      <dgm:prSet/>
      <dgm:spPr/>
      <dgm:t>
        <a:bodyPr/>
        <a:lstStyle/>
        <a:p>
          <a:endParaRPr lang="en-US"/>
        </a:p>
      </dgm:t>
    </dgm:pt>
    <dgm:pt modelId="{438D821F-B647-4FC0-A9C0-AC8B934A44C0}">
      <dgm:prSet/>
      <dgm:spPr/>
      <dgm:t>
        <a:bodyPr/>
        <a:lstStyle/>
        <a:p>
          <a:pPr>
            <a:lnSpc>
              <a:spcPct val="100000"/>
            </a:lnSpc>
          </a:pPr>
          <a:r>
            <a:rPr lang="en-GB" dirty="0"/>
            <a:t>Passionate about maintainable code</a:t>
          </a:r>
          <a:endParaRPr lang="en-US" dirty="0"/>
        </a:p>
      </dgm:t>
    </dgm:pt>
    <dgm:pt modelId="{8A83D83F-7040-44FB-A5F2-85B21D82B337}" type="parTrans" cxnId="{5FFF4424-CCF0-42AD-A386-A61FAEE2252D}">
      <dgm:prSet/>
      <dgm:spPr/>
      <dgm:t>
        <a:bodyPr/>
        <a:lstStyle/>
        <a:p>
          <a:endParaRPr lang="en-US"/>
        </a:p>
      </dgm:t>
    </dgm:pt>
    <dgm:pt modelId="{42E30668-0165-4136-B310-B0BD7C049AF0}" type="sibTrans" cxnId="{5FFF4424-CCF0-42AD-A386-A61FAEE2252D}">
      <dgm:prSet/>
      <dgm:spPr/>
      <dgm:t>
        <a:bodyPr/>
        <a:lstStyle/>
        <a:p>
          <a:endParaRPr lang="en-US"/>
        </a:p>
      </dgm:t>
    </dgm:pt>
    <dgm:pt modelId="{DB288B8E-0537-4E17-91B0-2DE3A722A624}">
      <dgm:prSet/>
      <dgm:spPr/>
      <dgm:t>
        <a:bodyPr/>
        <a:lstStyle/>
        <a:p>
          <a:pPr>
            <a:lnSpc>
              <a:spcPct val="100000"/>
            </a:lnSpc>
          </a:pPr>
          <a:r>
            <a:rPr lang="en-GB" dirty="0"/>
            <a:t>Currently working at Redgate</a:t>
          </a:r>
          <a:endParaRPr lang="en-US" dirty="0"/>
        </a:p>
      </dgm:t>
    </dgm:pt>
    <dgm:pt modelId="{A9A52E0A-A26B-4258-A545-E3642E88B857}" type="parTrans" cxnId="{4B6028AF-4ED3-48E1-93B7-96266ADF75A9}">
      <dgm:prSet/>
      <dgm:spPr/>
      <dgm:t>
        <a:bodyPr/>
        <a:lstStyle/>
        <a:p>
          <a:endParaRPr lang="en-US"/>
        </a:p>
      </dgm:t>
    </dgm:pt>
    <dgm:pt modelId="{2E5358D3-1B19-4ECE-AE22-B6CB590CC3CE}" type="sibTrans" cxnId="{4B6028AF-4ED3-48E1-93B7-96266ADF75A9}">
      <dgm:prSet/>
      <dgm:spPr/>
      <dgm:t>
        <a:bodyPr/>
        <a:lstStyle/>
        <a:p>
          <a:endParaRPr lang="en-US"/>
        </a:p>
      </dgm:t>
    </dgm:pt>
    <dgm:pt modelId="{D7287CF5-1FEF-4616-A6DC-55ECFAFD342C}">
      <dgm:prSet/>
      <dgm:spPr/>
      <dgm:t>
        <a:bodyPr/>
        <a:lstStyle/>
        <a:p>
          <a:pPr>
            <a:lnSpc>
              <a:spcPct val="100000"/>
            </a:lnSpc>
          </a:pPr>
          <a:r>
            <a:rPr lang="en-GB" dirty="0"/>
            <a:t>Loves sketch-noting</a:t>
          </a:r>
        </a:p>
      </dgm:t>
    </dgm:pt>
    <dgm:pt modelId="{09332DBD-E8A4-4567-94FF-5C81B605494E}" type="parTrans" cxnId="{ABA7AA71-71C4-4F6B-A5A8-6BB974DFB949}">
      <dgm:prSet/>
      <dgm:spPr/>
      <dgm:t>
        <a:bodyPr/>
        <a:lstStyle/>
        <a:p>
          <a:endParaRPr lang="en-US"/>
        </a:p>
      </dgm:t>
    </dgm:pt>
    <dgm:pt modelId="{86067662-1D81-49A0-A804-1D5D552A124B}" type="sibTrans" cxnId="{ABA7AA71-71C4-4F6B-A5A8-6BB974DFB949}">
      <dgm:prSet/>
      <dgm:spPr/>
      <dgm:t>
        <a:bodyPr/>
        <a:lstStyle/>
        <a:p>
          <a:endParaRPr lang="en-US"/>
        </a:p>
      </dgm:t>
    </dgm:pt>
    <dgm:pt modelId="{5AAF36EE-119F-4F9C-9480-C76CCAFE1171}" type="pres">
      <dgm:prSet presAssocID="{A766F718-B6E4-4D69-B649-A56E21DDA549}" presName="root" presStyleCnt="0">
        <dgm:presLayoutVars>
          <dgm:dir/>
          <dgm:resizeHandles val="exact"/>
        </dgm:presLayoutVars>
      </dgm:prSet>
      <dgm:spPr/>
    </dgm:pt>
    <dgm:pt modelId="{BAD361EB-8571-46EF-9C0F-1DF76781B400}" type="pres">
      <dgm:prSet presAssocID="{0F49DD26-0B0D-490F-93AC-B5198DFD2FEE}" presName="compNode" presStyleCnt="0"/>
      <dgm:spPr/>
    </dgm:pt>
    <dgm:pt modelId="{1AC91B9E-3749-4757-8CFE-7EE1ABD93F1E}" type="pres">
      <dgm:prSet presAssocID="{0F49DD26-0B0D-490F-93AC-B5198DFD2FEE}" presName="bgRect" presStyleLbl="bgShp" presStyleIdx="0" presStyleCnt="5"/>
      <dgm:spPr/>
    </dgm:pt>
    <dgm:pt modelId="{16100538-EF85-42EB-837C-1C34F02F8522}" type="pres">
      <dgm:prSet presAssocID="{0F49DD26-0B0D-490F-93AC-B5198DFD2F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3133B11A-F6DC-4263-9B52-98AF22CDE83D}" type="pres">
      <dgm:prSet presAssocID="{0F49DD26-0B0D-490F-93AC-B5198DFD2FEE}" presName="spaceRect" presStyleCnt="0"/>
      <dgm:spPr/>
    </dgm:pt>
    <dgm:pt modelId="{59CC7C9B-2489-4857-A60B-9BE354A608B2}" type="pres">
      <dgm:prSet presAssocID="{0F49DD26-0B0D-490F-93AC-B5198DFD2FEE}" presName="parTx" presStyleLbl="revTx" presStyleIdx="0" presStyleCnt="5">
        <dgm:presLayoutVars>
          <dgm:chMax val="0"/>
          <dgm:chPref val="0"/>
        </dgm:presLayoutVars>
      </dgm:prSet>
      <dgm:spPr/>
    </dgm:pt>
    <dgm:pt modelId="{C357DA89-F6AE-4FC1-A698-A09D6ADE97D3}" type="pres">
      <dgm:prSet presAssocID="{BCE69E03-2C21-437B-9E0E-3915F745964C}" presName="sibTrans" presStyleCnt="0"/>
      <dgm:spPr/>
    </dgm:pt>
    <dgm:pt modelId="{FD7F5EF6-90E2-4E96-BD79-2E1322E52890}" type="pres">
      <dgm:prSet presAssocID="{14CE2182-3486-4497-962A-9EB57492A53C}" presName="compNode" presStyleCnt="0"/>
      <dgm:spPr/>
    </dgm:pt>
    <dgm:pt modelId="{F0CA7C89-3EA5-4015-A666-54BDBE3B706D}" type="pres">
      <dgm:prSet presAssocID="{14CE2182-3486-4497-962A-9EB57492A53C}" presName="bgRect" presStyleLbl="bgShp" presStyleIdx="1" presStyleCnt="5"/>
      <dgm:spPr/>
    </dgm:pt>
    <dgm:pt modelId="{AA3150B5-8B71-41FD-9D78-A0092BD1DF62}" type="pres">
      <dgm:prSet presAssocID="{14CE2182-3486-4497-962A-9EB57492A53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46AEBE4-7B8B-4E07-9A83-B5607ECAA222}" type="pres">
      <dgm:prSet presAssocID="{14CE2182-3486-4497-962A-9EB57492A53C}" presName="spaceRect" presStyleCnt="0"/>
      <dgm:spPr/>
    </dgm:pt>
    <dgm:pt modelId="{EAE4B357-69F3-4E79-9200-7ADBF1E86E05}" type="pres">
      <dgm:prSet presAssocID="{14CE2182-3486-4497-962A-9EB57492A53C}" presName="parTx" presStyleLbl="revTx" presStyleIdx="1" presStyleCnt="5">
        <dgm:presLayoutVars>
          <dgm:chMax val="0"/>
          <dgm:chPref val="0"/>
        </dgm:presLayoutVars>
      </dgm:prSet>
      <dgm:spPr/>
    </dgm:pt>
    <dgm:pt modelId="{11AB440B-9CD1-4C48-B67F-E414F5D247E2}" type="pres">
      <dgm:prSet presAssocID="{A3D20CC4-9D00-40F2-98F1-8CE2C3AC2A50}" presName="sibTrans" presStyleCnt="0"/>
      <dgm:spPr/>
    </dgm:pt>
    <dgm:pt modelId="{2E5FDFA2-E15D-4DA5-86AD-113DE9698FAE}" type="pres">
      <dgm:prSet presAssocID="{DB288B8E-0537-4E17-91B0-2DE3A722A624}" presName="compNode" presStyleCnt="0"/>
      <dgm:spPr/>
    </dgm:pt>
    <dgm:pt modelId="{0EBF3069-EB75-4064-A90F-DB25B94C4F0B}" type="pres">
      <dgm:prSet presAssocID="{DB288B8E-0537-4E17-91B0-2DE3A722A624}" presName="bgRect" presStyleLbl="bgShp" presStyleIdx="2" presStyleCnt="5"/>
      <dgm:spPr/>
    </dgm:pt>
    <dgm:pt modelId="{F3E47CDE-FCD2-46FD-AD04-13667E409579}" type="pres">
      <dgm:prSet presAssocID="{DB288B8E-0537-4E17-91B0-2DE3A722A6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338ED539-89BF-4603-8E46-F76FD5A38F71}" type="pres">
      <dgm:prSet presAssocID="{DB288B8E-0537-4E17-91B0-2DE3A722A624}" presName="spaceRect" presStyleCnt="0"/>
      <dgm:spPr/>
    </dgm:pt>
    <dgm:pt modelId="{13F71487-CB89-406E-9176-FFA6D653E1E3}" type="pres">
      <dgm:prSet presAssocID="{DB288B8E-0537-4E17-91B0-2DE3A722A624}" presName="parTx" presStyleLbl="revTx" presStyleIdx="2" presStyleCnt="5">
        <dgm:presLayoutVars>
          <dgm:chMax val="0"/>
          <dgm:chPref val="0"/>
        </dgm:presLayoutVars>
      </dgm:prSet>
      <dgm:spPr/>
    </dgm:pt>
    <dgm:pt modelId="{0D4D5F28-E51A-4707-8056-C7DAC6EB9BF0}" type="pres">
      <dgm:prSet presAssocID="{2E5358D3-1B19-4ECE-AE22-B6CB590CC3CE}" presName="sibTrans" presStyleCnt="0"/>
      <dgm:spPr/>
    </dgm:pt>
    <dgm:pt modelId="{4DFA1633-CCF5-4055-B311-2464C61983C4}" type="pres">
      <dgm:prSet presAssocID="{438D821F-B647-4FC0-A9C0-AC8B934A44C0}" presName="compNode" presStyleCnt="0"/>
      <dgm:spPr/>
    </dgm:pt>
    <dgm:pt modelId="{147577E8-5788-4BDB-A5FC-8150D9BA86C7}" type="pres">
      <dgm:prSet presAssocID="{438D821F-B647-4FC0-A9C0-AC8B934A44C0}" presName="bgRect" presStyleLbl="bgShp" presStyleIdx="3" presStyleCnt="5"/>
      <dgm:spPr/>
    </dgm:pt>
    <dgm:pt modelId="{8FB6BFF0-5CAB-44DD-9AC2-3CD7ACE42663}" type="pres">
      <dgm:prSet presAssocID="{438D821F-B647-4FC0-A9C0-AC8B934A44C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9F448C0-2714-49B8-BD18-AC4F575F6130}" type="pres">
      <dgm:prSet presAssocID="{438D821F-B647-4FC0-A9C0-AC8B934A44C0}" presName="spaceRect" presStyleCnt="0"/>
      <dgm:spPr/>
    </dgm:pt>
    <dgm:pt modelId="{30F79CBB-6A52-4311-9654-8829D16BA354}" type="pres">
      <dgm:prSet presAssocID="{438D821F-B647-4FC0-A9C0-AC8B934A44C0}" presName="parTx" presStyleLbl="revTx" presStyleIdx="3" presStyleCnt="5">
        <dgm:presLayoutVars>
          <dgm:chMax val="0"/>
          <dgm:chPref val="0"/>
        </dgm:presLayoutVars>
      </dgm:prSet>
      <dgm:spPr/>
    </dgm:pt>
    <dgm:pt modelId="{996E7EEB-5E4C-448D-BC11-94D684AF4519}" type="pres">
      <dgm:prSet presAssocID="{42E30668-0165-4136-B310-B0BD7C049AF0}" presName="sibTrans" presStyleCnt="0"/>
      <dgm:spPr/>
    </dgm:pt>
    <dgm:pt modelId="{0C0CD3CD-368C-4DA1-9CB9-E63693F5E16B}" type="pres">
      <dgm:prSet presAssocID="{D7287CF5-1FEF-4616-A6DC-55ECFAFD342C}" presName="compNode" presStyleCnt="0"/>
      <dgm:spPr/>
    </dgm:pt>
    <dgm:pt modelId="{2C74BF2C-3240-4A7F-8218-375CE1D398AB}" type="pres">
      <dgm:prSet presAssocID="{D7287CF5-1FEF-4616-A6DC-55ECFAFD342C}" presName="bgRect" presStyleLbl="bgShp" presStyleIdx="4" presStyleCnt="5"/>
      <dgm:spPr/>
    </dgm:pt>
    <dgm:pt modelId="{4F255F7D-2377-4507-92F9-27EA559B2A1B}" type="pres">
      <dgm:prSet presAssocID="{D7287CF5-1FEF-4616-A6DC-55ECFAFD34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rt"/>
        </a:ext>
      </dgm:extLst>
    </dgm:pt>
    <dgm:pt modelId="{0374F7D3-D3D1-4446-8FD3-9C0CBB840145}" type="pres">
      <dgm:prSet presAssocID="{D7287CF5-1FEF-4616-A6DC-55ECFAFD342C}" presName="spaceRect" presStyleCnt="0"/>
      <dgm:spPr/>
    </dgm:pt>
    <dgm:pt modelId="{DC727179-D744-49BD-A9AB-BFF2712C2938}" type="pres">
      <dgm:prSet presAssocID="{D7287CF5-1FEF-4616-A6DC-55ECFAFD342C}" presName="parTx" presStyleLbl="revTx" presStyleIdx="4" presStyleCnt="5">
        <dgm:presLayoutVars>
          <dgm:chMax val="0"/>
          <dgm:chPref val="0"/>
        </dgm:presLayoutVars>
      </dgm:prSet>
      <dgm:spPr/>
    </dgm:pt>
  </dgm:ptLst>
  <dgm:cxnLst>
    <dgm:cxn modelId="{5FFF4424-CCF0-42AD-A386-A61FAEE2252D}" srcId="{A766F718-B6E4-4D69-B649-A56E21DDA549}" destId="{438D821F-B647-4FC0-A9C0-AC8B934A44C0}" srcOrd="3" destOrd="0" parTransId="{8A83D83F-7040-44FB-A5F2-85B21D82B337}" sibTransId="{42E30668-0165-4136-B310-B0BD7C049AF0}"/>
    <dgm:cxn modelId="{9387F93B-134C-4E21-BE8D-80ADB60CC0CA}" type="presOf" srcId="{DB288B8E-0537-4E17-91B0-2DE3A722A624}" destId="{13F71487-CB89-406E-9176-FFA6D653E1E3}" srcOrd="0" destOrd="0" presId="urn:microsoft.com/office/officeart/2018/2/layout/IconVerticalSolidList"/>
    <dgm:cxn modelId="{2C82DC65-E368-42CA-9E73-B0176BAB8A3B}" type="presOf" srcId="{D7287CF5-1FEF-4616-A6DC-55ECFAFD342C}" destId="{DC727179-D744-49BD-A9AB-BFF2712C2938}" srcOrd="0" destOrd="0" presId="urn:microsoft.com/office/officeart/2018/2/layout/IconVerticalSolidList"/>
    <dgm:cxn modelId="{7BB4E84B-42BD-4DB5-BE1C-9452C1B7D518}" srcId="{A766F718-B6E4-4D69-B649-A56E21DDA549}" destId="{0F49DD26-0B0D-490F-93AC-B5198DFD2FEE}" srcOrd="0" destOrd="0" parTransId="{2EB5B7D6-5E0A-45A4-A8DF-4C5A46B050CC}" sibTransId="{BCE69E03-2C21-437B-9E0E-3915F745964C}"/>
    <dgm:cxn modelId="{ABA7AA71-71C4-4F6B-A5A8-6BB974DFB949}" srcId="{A766F718-B6E4-4D69-B649-A56E21DDA549}" destId="{D7287CF5-1FEF-4616-A6DC-55ECFAFD342C}" srcOrd="4" destOrd="0" parTransId="{09332DBD-E8A4-4567-94FF-5C81B605494E}" sibTransId="{86067662-1D81-49A0-A804-1D5D552A124B}"/>
    <dgm:cxn modelId="{804BA8A8-E8F8-43EE-A3B3-D724A1C1DDD2}" type="presOf" srcId="{0F49DD26-0B0D-490F-93AC-B5198DFD2FEE}" destId="{59CC7C9B-2489-4857-A60B-9BE354A608B2}" srcOrd="0" destOrd="0" presId="urn:microsoft.com/office/officeart/2018/2/layout/IconVerticalSolidList"/>
    <dgm:cxn modelId="{4B6028AF-4ED3-48E1-93B7-96266ADF75A9}" srcId="{A766F718-B6E4-4D69-B649-A56E21DDA549}" destId="{DB288B8E-0537-4E17-91B0-2DE3A722A624}" srcOrd="2" destOrd="0" parTransId="{A9A52E0A-A26B-4258-A545-E3642E88B857}" sibTransId="{2E5358D3-1B19-4ECE-AE22-B6CB590CC3CE}"/>
    <dgm:cxn modelId="{D4ADC7BE-DA6B-45DA-BF6C-82A392DE461D}" type="presOf" srcId="{14CE2182-3486-4497-962A-9EB57492A53C}" destId="{EAE4B357-69F3-4E79-9200-7ADBF1E86E05}" srcOrd="0" destOrd="0" presId="urn:microsoft.com/office/officeart/2018/2/layout/IconVerticalSolidList"/>
    <dgm:cxn modelId="{1A7A83C0-6336-49BF-852C-EE6865131605}" type="presOf" srcId="{A766F718-B6E4-4D69-B649-A56E21DDA549}" destId="{5AAF36EE-119F-4F9C-9480-C76CCAFE1171}" srcOrd="0" destOrd="0" presId="urn:microsoft.com/office/officeart/2018/2/layout/IconVerticalSolidList"/>
    <dgm:cxn modelId="{E4AD0AE6-A807-460F-8AAC-3B83AD812161}" srcId="{A766F718-B6E4-4D69-B649-A56E21DDA549}" destId="{14CE2182-3486-4497-962A-9EB57492A53C}" srcOrd="1" destOrd="0" parTransId="{E12506EF-CD2E-4EAC-8CF2-0E9E0053D8A0}" sibTransId="{A3D20CC4-9D00-40F2-98F1-8CE2C3AC2A50}"/>
    <dgm:cxn modelId="{FD46F2FF-DE49-4579-B763-A0CCC8D1A943}" type="presOf" srcId="{438D821F-B647-4FC0-A9C0-AC8B934A44C0}" destId="{30F79CBB-6A52-4311-9654-8829D16BA354}" srcOrd="0" destOrd="0" presId="urn:microsoft.com/office/officeart/2018/2/layout/IconVerticalSolidList"/>
    <dgm:cxn modelId="{59C50677-B235-4C09-9EAC-9FE1D31F294A}" type="presParOf" srcId="{5AAF36EE-119F-4F9C-9480-C76CCAFE1171}" destId="{BAD361EB-8571-46EF-9C0F-1DF76781B400}" srcOrd="0" destOrd="0" presId="urn:microsoft.com/office/officeart/2018/2/layout/IconVerticalSolidList"/>
    <dgm:cxn modelId="{6B7A7302-6753-4391-888E-83B6180307BA}" type="presParOf" srcId="{BAD361EB-8571-46EF-9C0F-1DF76781B400}" destId="{1AC91B9E-3749-4757-8CFE-7EE1ABD93F1E}" srcOrd="0" destOrd="0" presId="urn:microsoft.com/office/officeart/2018/2/layout/IconVerticalSolidList"/>
    <dgm:cxn modelId="{E42083D8-D245-47AE-A7BE-603908189445}" type="presParOf" srcId="{BAD361EB-8571-46EF-9C0F-1DF76781B400}" destId="{16100538-EF85-42EB-837C-1C34F02F8522}" srcOrd="1" destOrd="0" presId="urn:microsoft.com/office/officeart/2018/2/layout/IconVerticalSolidList"/>
    <dgm:cxn modelId="{33BFF3C4-F1DC-4F39-8762-297B86C9413A}" type="presParOf" srcId="{BAD361EB-8571-46EF-9C0F-1DF76781B400}" destId="{3133B11A-F6DC-4263-9B52-98AF22CDE83D}" srcOrd="2" destOrd="0" presId="urn:microsoft.com/office/officeart/2018/2/layout/IconVerticalSolidList"/>
    <dgm:cxn modelId="{3F582F65-4314-45D9-8690-83DB73508DD1}" type="presParOf" srcId="{BAD361EB-8571-46EF-9C0F-1DF76781B400}" destId="{59CC7C9B-2489-4857-A60B-9BE354A608B2}" srcOrd="3" destOrd="0" presId="urn:microsoft.com/office/officeart/2018/2/layout/IconVerticalSolidList"/>
    <dgm:cxn modelId="{09CA69F5-D375-4F68-B475-AB2BC5B0BA75}" type="presParOf" srcId="{5AAF36EE-119F-4F9C-9480-C76CCAFE1171}" destId="{C357DA89-F6AE-4FC1-A698-A09D6ADE97D3}" srcOrd="1" destOrd="0" presId="urn:microsoft.com/office/officeart/2018/2/layout/IconVerticalSolidList"/>
    <dgm:cxn modelId="{59D5FE87-8D71-4DC6-8075-D32598529C35}" type="presParOf" srcId="{5AAF36EE-119F-4F9C-9480-C76CCAFE1171}" destId="{FD7F5EF6-90E2-4E96-BD79-2E1322E52890}" srcOrd="2" destOrd="0" presId="urn:microsoft.com/office/officeart/2018/2/layout/IconVerticalSolidList"/>
    <dgm:cxn modelId="{ECA06C06-652F-4BAB-954F-DB1D2700C665}" type="presParOf" srcId="{FD7F5EF6-90E2-4E96-BD79-2E1322E52890}" destId="{F0CA7C89-3EA5-4015-A666-54BDBE3B706D}" srcOrd="0" destOrd="0" presId="urn:microsoft.com/office/officeart/2018/2/layout/IconVerticalSolidList"/>
    <dgm:cxn modelId="{4217EC5C-BC68-4F49-8E65-D9D341074D3B}" type="presParOf" srcId="{FD7F5EF6-90E2-4E96-BD79-2E1322E52890}" destId="{AA3150B5-8B71-41FD-9D78-A0092BD1DF62}" srcOrd="1" destOrd="0" presId="urn:microsoft.com/office/officeart/2018/2/layout/IconVerticalSolidList"/>
    <dgm:cxn modelId="{AC2CA9E9-1473-4BC0-8474-C84F05AEB123}" type="presParOf" srcId="{FD7F5EF6-90E2-4E96-BD79-2E1322E52890}" destId="{346AEBE4-7B8B-4E07-9A83-B5607ECAA222}" srcOrd="2" destOrd="0" presId="urn:microsoft.com/office/officeart/2018/2/layout/IconVerticalSolidList"/>
    <dgm:cxn modelId="{381C2AB0-E030-4594-8122-25E48668F10C}" type="presParOf" srcId="{FD7F5EF6-90E2-4E96-BD79-2E1322E52890}" destId="{EAE4B357-69F3-4E79-9200-7ADBF1E86E05}" srcOrd="3" destOrd="0" presId="urn:microsoft.com/office/officeart/2018/2/layout/IconVerticalSolidList"/>
    <dgm:cxn modelId="{146E7F1C-7BD5-40BD-905F-C51F918D03C4}" type="presParOf" srcId="{5AAF36EE-119F-4F9C-9480-C76CCAFE1171}" destId="{11AB440B-9CD1-4C48-B67F-E414F5D247E2}" srcOrd="3" destOrd="0" presId="urn:microsoft.com/office/officeart/2018/2/layout/IconVerticalSolidList"/>
    <dgm:cxn modelId="{EA00534D-F50C-4DE1-A934-2BB5CC8771F4}" type="presParOf" srcId="{5AAF36EE-119F-4F9C-9480-C76CCAFE1171}" destId="{2E5FDFA2-E15D-4DA5-86AD-113DE9698FAE}" srcOrd="4" destOrd="0" presId="urn:microsoft.com/office/officeart/2018/2/layout/IconVerticalSolidList"/>
    <dgm:cxn modelId="{5ED9A4EE-B5FD-4FDC-9ED5-B931F626E7E8}" type="presParOf" srcId="{2E5FDFA2-E15D-4DA5-86AD-113DE9698FAE}" destId="{0EBF3069-EB75-4064-A90F-DB25B94C4F0B}" srcOrd="0" destOrd="0" presId="urn:microsoft.com/office/officeart/2018/2/layout/IconVerticalSolidList"/>
    <dgm:cxn modelId="{7EFB45DD-244A-4DFC-9D30-08D6356F0134}" type="presParOf" srcId="{2E5FDFA2-E15D-4DA5-86AD-113DE9698FAE}" destId="{F3E47CDE-FCD2-46FD-AD04-13667E409579}" srcOrd="1" destOrd="0" presId="urn:microsoft.com/office/officeart/2018/2/layout/IconVerticalSolidList"/>
    <dgm:cxn modelId="{64933CE9-F454-4276-BAE1-4AF83D9866E0}" type="presParOf" srcId="{2E5FDFA2-E15D-4DA5-86AD-113DE9698FAE}" destId="{338ED539-89BF-4603-8E46-F76FD5A38F71}" srcOrd="2" destOrd="0" presId="urn:microsoft.com/office/officeart/2018/2/layout/IconVerticalSolidList"/>
    <dgm:cxn modelId="{91FF17AA-A3B4-428C-BC68-0B7894EFA717}" type="presParOf" srcId="{2E5FDFA2-E15D-4DA5-86AD-113DE9698FAE}" destId="{13F71487-CB89-406E-9176-FFA6D653E1E3}" srcOrd="3" destOrd="0" presId="urn:microsoft.com/office/officeart/2018/2/layout/IconVerticalSolidList"/>
    <dgm:cxn modelId="{88966A6D-AB1E-4438-ABB5-8635EF7F8AF9}" type="presParOf" srcId="{5AAF36EE-119F-4F9C-9480-C76CCAFE1171}" destId="{0D4D5F28-E51A-4707-8056-C7DAC6EB9BF0}" srcOrd="5" destOrd="0" presId="urn:microsoft.com/office/officeart/2018/2/layout/IconVerticalSolidList"/>
    <dgm:cxn modelId="{A5E1E988-E8AD-4071-BD0F-F0660E2BE5BF}" type="presParOf" srcId="{5AAF36EE-119F-4F9C-9480-C76CCAFE1171}" destId="{4DFA1633-CCF5-4055-B311-2464C61983C4}" srcOrd="6" destOrd="0" presId="urn:microsoft.com/office/officeart/2018/2/layout/IconVerticalSolidList"/>
    <dgm:cxn modelId="{50E16281-6BC1-4901-B053-4B8E3C6A0D88}" type="presParOf" srcId="{4DFA1633-CCF5-4055-B311-2464C61983C4}" destId="{147577E8-5788-4BDB-A5FC-8150D9BA86C7}" srcOrd="0" destOrd="0" presId="urn:microsoft.com/office/officeart/2018/2/layout/IconVerticalSolidList"/>
    <dgm:cxn modelId="{A7DE20FB-34E6-46C4-9004-5A5FD5C7927A}" type="presParOf" srcId="{4DFA1633-CCF5-4055-B311-2464C61983C4}" destId="{8FB6BFF0-5CAB-44DD-9AC2-3CD7ACE42663}" srcOrd="1" destOrd="0" presId="urn:microsoft.com/office/officeart/2018/2/layout/IconVerticalSolidList"/>
    <dgm:cxn modelId="{9AAB75F0-4FAA-45FE-A7C4-EDC69623F36F}" type="presParOf" srcId="{4DFA1633-CCF5-4055-B311-2464C61983C4}" destId="{19F448C0-2714-49B8-BD18-AC4F575F6130}" srcOrd="2" destOrd="0" presId="urn:microsoft.com/office/officeart/2018/2/layout/IconVerticalSolidList"/>
    <dgm:cxn modelId="{64B5C723-18A3-4836-9C50-9E3C04D60987}" type="presParOf" srcId="{4DFA1633-CCF5-4055-B311-2464C61983C4}" destId="{30F79CBB-6A52-4311-9654-8829D16BA354}" srcOrd="3" destOrd="0" presId="urn:microsoft.com/office/officeart/2018/2/layout/IconVerticalSolidList"/>
    <dgm:cxn modelId="{D3808BC2-866C-4A29-9EB1-AAE3F628D719}" type="presParOf" srcId="{5AAF36EE-119F-4F9C-9480-C76CCAFE1171}" destId="{996E7EEB-5E4C-448D-BC11-94D684AF4519}" srcOrd="7" destOrd="0" presId="urn:microsoft.com/office/officeart/2018/2/layout/IconVerticalSolidList"/>
    <dgm:cxn modelId="{732E07DC-F075-48B0-9018-9EA5731B443B}" type="presParOf" srcId="{5AAF36EE-119F-4F9C-9480-C76CCAFE1171}" destId="{0C0CD3CD-368C-4DA1-9CB9-E63693F5E16B}" srcOrd="8" destOrd="0" presId="urn:microsoft.com/office/officeart/2018/2/layout/IconVerticalSolidList"/>
    <dgm:cxn modelId="{E3C44DC2-996F-4009-AF6C-4E90DF2EC189}" type="presParOf" srcId="{0C0CD3CD-368C-4DA1-9CB9-E63693F5E16B}" destId="{2C74BF2C-3240-4A7F-8218-375CE1D398AB}" srcOrd="0" destOrd="0" presId="urn:microsoft.com/office/officeart/2018/2/layout/IconVerticalSolidList"/>
    <dgm:cxn modelId="{D1528CCD-0D87-4C06-B601-5C49D544CD7F}" type="presParOf" srcId="{0C0CD3CD-368C-4DA1-9CB9-E63693F5E16B}" destId="{4F255F7D-2377-4507-92F9-27EA559B2A1B}" srcOrd="1" destOrd="0" presId="urn:microsoft.com/office/officeart/2018/2/layout/IconVerticalSolidList"/>
    <dgm:cxn modelId="{828D5CF0-2AF3-4014-B072-C989452D42E1}" type="presParOf" srcId="{0C0CD3CD-368C-4DA1-9CB9-E63693F5E16B}" destId="{0374F7D3-D3D1-4446-8FD3-9C0CBB840145}" srcOrd="2" destOrd="0" presId="urn:microsoft.com/office/officeart/2018/2/layout/IconVerticalSolidList"/>
    <dgm:cxn modelId="{19414A4F-5DAF-4FEF-8DC8-71C8D07ACACB}" type="presParOf" srcId="{0C0CD3CD-368C-4DA1-9CB9-E63693F5E16B}" destId="{DC727179-D744-49BD-A9AB-BFF2712C29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9C74F9-A617-4DD5-B81F-A3E512C96B5E}" type="doc">
      <dgm:prSet loTypeId="urn:microsoft.com/office/officeart/2016/7/layout/HorizontalActionList" loCatId="List" qsTypeId="urn:microsoft.com/office/officeart/2005/8/quickstyle/simple4" qsCatId="simple" csTypeId="urn:microsoft.com/office/officeart/2005/8/colors/colorful5" csCatId="colorful"/>
      <dgm:spPr/>
      <dgm:t>
        <a:bodyPr/>
        <a:lstStyle/>
        <a:p>
          <a:endParaRPr lang="en-US"/>
        </a:p>
      </dgm:t>
    </dgm:pt>
    <dgm:pt modelId="{43F7F7DD-34E5-4146-81DD-8053595C8425}">
      <dgm:prSet/>
      <dgm:spPr/>
      <dgm:t>
        <a:bodyPr/>
        <a:lstStyle/>
        <a:p>
          <a:r>
            <a:rPr lang="en-GB"/>
            <a:t>Clear values</a:t>
          </a:r>
          <a:endParaRPr lang="en-US"/>
        </a:p>
      </dgm:t>
    </dgm:pt>
    <dgm:pt modelId="{E9BCC623-A65D-4EEB-8530-D3B9B37B51E2}" type="parTrans" cxnId="{7B593CE0-118D-4B7A-AB92-D1F59F716880}">
      <dgm:prSet/>
      <dgm:spPr/>
      <dgm:t>
        <a:bodyPr/>
        <a:lstStyle/>
        <a:p>
          <a:endParaRPr lang="en-US"/>
        </a:p>
      </dgm:t>
    </dgm:pt>
    <dgm:pt modelId="{1D8C49B1-EDA4-46DB-A155-1826EA1E83AB}" type="sibTrans" cxnId="{7B593CE0-118D-4B7A-AB92-D1F59F716880}">
      <dgm:prSet/>
      <dgm:spPr/>
      <dgm:t>
        <a:bodyPr/>
        <a:lstStyle/>
        <a:p>
          <a:endParaRPr lang="en-US"/>
        </a:p>
      </dgm:t>
    </dgm:pt>
    <dgm:pt modelId="{BFB9C0F4-7DE9-4C6F-BBAA-31510D3CD23C}">
      <dgm:prSet/>
      <dgm:spPr/>
      <dgm:t>
        <a:bodyPr/>
        <a:lstStyle/>
        <a:p>
          <a:r>
            <a:rPr lang="en-GB"/>
            <a:t>And reward those values</a:t>
          </a:r>
          <a:endParaRPr lang="en-US"/>
        </a:p>
      </dgm:t>
    </dgm:pt>
    <dgm:pt modelId="{81B80123-FED6-4F1F-9201-29EBF4318214}" type="parTrans" cxnId="{EFF037A6-BBF7-4F9B-ACAA-22C4F39B4B83}">
      <dgm:prSet/>
      <dgm:spPr/>
      <dgm:t>
        <a:bodyPr/>
        <a:lstStyle/>
        <a:p>
          <a:endParaRPr lang="en-US"/>
        </a:p>
      </dgm:t>
    </dgm:pt>
    <dgm:pt modelId="{C552804C-0AF3-45B9-BBE8-F1AE8339D392}" type="sibTrans" cxnId="{EFF037A6-BBF7-4F9B-ACAA-22C4F39B4B83}">
      <dgm:prSet/>
      <dgm:spPr/>
      <dgm:t>
        <a:bodyPr/>
        <a:lstStyle/>
        <a:p>
          <a:endParaRPr lang="en-US"/>
        </a:p>
      </dgm:t>
    </dgm:pt>
    <dgm:pt modelId="{0B1153CD-9830-4BDA-8CED-56D29EBCB5B7}">
      <dgm:prSet/>
      <dgm:spPr/>
      <dgm:t>
        <a:bodyPr/>
        <a:lstStyle/>
        <a:p>
          <a:r>
            <a:rPr lang="en-GB"/>
            <a:t>Well-defined policies</a:t>
          </a:r>
          <a:endParaRPr lang="en-US"/>
        </a:p>
      </dgm:t>
    </dgm:pt>
    <dgm:pt modelId="{20FC0F76-BBEB-47DB-9A3A-F8B0C7352134}" type="parTrans" cxnId="{18E68D36-2E7A-43F7-8070-9C43CFD87AEF}">
      <dgm:prSet/>
      <dgm:spPr/>
      <dgm:t>
        <a:bodyPr/>
        <a:lstStyle/>
        <a:p>
          <a:endParaRPr lang="en-US"/>
        </a:p>
      </dgm:t>
    </dgm:pt>
    <dgm:pt modelId="{96E3FDF1-F930-4337-B0C2-F167C1CF32D0}" type="sibTrans" cxnId="{18E68D36-2E7A-43F7-8070-9C43CFD87AEF}">
      <dgm:prSet/>
      <dgm:spPr/>
      <dgm:t>
        <a:bodyPr/>
        <a:lstStyle/>
        <a:p>
          <a:endParaRPr lang="en-US"/>
        </a:p>
      </dgm:t>
    </dgm:pt>
    <dgm:pt modelId="{BD5B8862-B5DB-451A-B252-96FB42C747BD}">
      <dgm:prSet/>
      <dgm:spPr/>
      <dgm:t>
        <a:bodyPr/>
        <a:lstStyle/>
        <a:p>
          <a:r>
            <a:rPr lang="en-GB"/>
            <a:t>Decisions made at the right level</a:t>
          </a:r>
          <a:endParaRPr lang="en-US"/>
        </a:p>
      </dgm:t>
    </dgm:pt>
    <dgm:pt modelId="{8EB9C689-F6E1-4D42-9541-B5CA9B1F796A}" type="parTrans" cxnId="{78197368-3D10-4EE4-BF57-BFB53FD82AE8}">
      <dgm:prSet/>
      <dgm:spPr/>
      <dgm:t>
        <a:bodyPr/>
        <a:lstStyle/>
        <a:p>
          <a:endParaRPr lang="en-US"/>
        </a:p>
      </dgm:t>
    </dgm:pt>
    <dgm:pt modelId="{6B2BDD9D-97FD-41C1-ABEE-206F3D6D3A4E}" type="sibTrans" cxnId="{78197368-3D10-4EE4-BF57-BFB53FD82AE8}">
      <dgm:prSet/>
      <dgm:spPr/>
      <dgm:t>
        <a:bodyPr/>
        <a:lstStyle/>
        <a:p>
          <a:endParaRPr lang="en-US"/>
        </a:p>
      </dgm:t>
    </dgm:pt>
    <dgm:pt modelId="{BC1FDA28-1A03-431F-88B3-91586E2698EB}">
      <dgm:prSet/>
      <dgm:spPr/>
      <dgm:t>
        <a:bodyPr/>
        <a:lstStyle/>
        <a:p>
          <a:r>
            <a:rPr lang="en-GB"/>
            <a:t>Autonomy within boundaries</a:t>
          </a:r>
          <a:endParaRPr lang="en-US"/>
        </a:p>
      </dgm:t>
    </dgm:pt>
    <dgm:pt modelId="{589DC3A6-60C3-45AA-ADD8-7B0BEB1B8D17}" type="parTrans" cxnId="{52D0E350-6186-49C5-B0E1-B896468DFCE4}">
      <dgm:prSet/>
      <dgm:spPr/>
      <dgm:t>
        <a:bodyPr/>
        <a:lstStyle/>
        <a:p>
          <a:endParaRPr lang="en-US"/>
        </a:p>
      </dgm:t>
    </dgm:pt>
    <dgm:pt modelId="{BFF70E6A-E7C0-4682-8360-9FD8C982FA1F}" type="sibTrans" cxnId="{52D0E350-6186-49C5-B0E1-B896468DFCE4}">
      <dgm:prSet/>
      <dgm:spPr/>
      <dgm:t>
        <a:bodyPr/>
        <a:lstStyle/>
        <a:p>
          <a:endParaRPr lang="en-US"/>
        </a:p>
      </dgm:t>
    </dgm:pt>
    <dgm:pt modelId="{8261A863-0B89-437A-907C-638C478FDAB2}">
      <dgm:prSet/>
      <dgm:spPr/>
      <dgm:t>
        <a:bodyPr/>
        <a:lstStyle/>
        <a:p>
          <a:r>
            <a:rPr lang="en-GB"/>
            <a:t>Clear vision/mission</a:t>
          </a:r>
          <a:endParaRPr lang="en-US"/>
        </a:p>
      </dgm:t>
    </dgm:pt>
    <dgm:pt modelId="{21942767-BF86-49FE-98FB-BFEA13923D5C}" type="parTrans" cxnId="{F3A3D02B-6939-4E64-A3F0-B80A09035EFB}">
      <dgm:prSet/>
      <dgm:spPr/>
      <dgm:t>
        <a:bodyPr/>
        <a:lstStyle/>
        <a:p>
          <a:endParaRPr lang="en-US"/>
        </a:p>
      </dgm:t>
    </dgm:pt>
    <dgm:pt modelId="{10F391B3-4D92-4EE1-AB9B-A8FAF512E307}" type="sibTrans" cxnId="{F3A3D02B-6939-4E64-A3F0-B80A09035EFB}">
      <dgm:prSet/>
      <dgm:spPr/>
      <dgm:t>
        <a:bodyPr/>
        <a:lstStyle/>
        <a:p>
          <a:endParaRPr lang="en-US"/>
        </a:p>
      </dgm:t>
    </dgm:pt>
    <dgm:pt modelId="{96EA60F9-1E8A-4A37-AB1C-1FC705378F31}">
      <dgm:prSet/>
      <dgm:spPr/>
      <dgm:t>
        <a:bodyPr/>
        <a:lstStyle/>
        <a:p>
          <a:r>
            <a:rPr lang="en-GB"/>
            <a:t>Help people to make better decisions</a:t>
          </a:r>
          <a:endParaRPr lang="en-US"/>
        </a:p>
      </dgm:t>
    </dgm:pt>
    <dgm:pt modelId="{C9569BE4-3942-46EE-A669-1CC40CA4A96D}" type="parTrans" cxnId="{6D0230BA-D014-4970-8365-0F2E1358A61C}">
      <dgm:prSet/>
      <dgm:spPr/>
      <dgm:t>
        <a:bodyPr/>
        <a:lstStyle/>
        <a:p>
          <a:endParaRPr lang="en-US"/>
        </a:p>
      </dgm:t>
    </dgm:pt>
    <dgm:pt modelId="{438E480F-915D-4D26-8F54-D1556A4AC1D0}" type="sibTrans" cxnId="{6D0230BA-D014-4970-8365-0F2E1358A61C}">
      <dgm:prSet/>
      <dgm:spPr/>
      <dgm:t>
        <a:bodyPr/>
        <a:lstStyle/>
        <a:p>
          <a:endParaRPr lang="en-US"/>
        </a:p>
      </dgm:t>
    </dgm:pt>
    <dgm:pt modelId="{CBCCFC6D-758C-4045-8BC5-5CB27B97A610}" type="pres">
      <dgm:prSet presAssocID="{8B9C74F9-A617-4DD5-B81F-A3E512C96B5E}" presName="Name0" presStyleCnt="0">
        <dgm:presLayoutVars>
          <dgm:dir/>
          <dgm:animLvl val="lvl"/>
          <dgm:resizeHandles val="exact"/>
        </dgm:presLayoutVars>
      </dgm:prSet>
      <dgm:spPr/>
    </dgm:pt>
    <dgm:pt modelId="{5580BCF7-44E2-4CA1-AC14-A9C83546F866}" type="pres">
      <dgm:prSet presAssocID="{43F7F7DD-34E5-4146-81DD-8053595C8425}" presName="composite" presStyleCnt="0"/>
      <dgm:spPr/>
    </dgm:pt>
    <dgm:pt modelId="{BD5470D3-A6BA-45E2-83E6-6DE041945D59}" type="pres">
      <dgm:prSet presAssocID="{43F7F7DD-34E5-4146-81DD-8053595C8425}" presName="parTx" presStyleLbl="alignNode1" presStyleIdx="0" presStyleCnt="3">
        <dgm:presLayoutVars>
          <dgm:chMax val="0"/>
          <dgm:chPref val="0"/>
        </dgm:presLayoutVars>
      </dgm:prSet>
      <dgm:spPr/>
    </dgm:pt>
    <dgm:pt modelId="{F82A074A-0DB3-48F8-A0C5-C83BA4AEB745}" type="pres">
      <dgm:prSet presAssocID="{43F7F7DD-34E5-4146-81DD-8053595C8425}" presName="desTx" presStyleLbl="alignAccFollowNode1" presStyleIdx="0" presStyleCnt="3">
        <dgm:presLayoutVars/>
      </dgm:prSet>
      <dgm:spPr/>
    </dgm:pt>
    <dgm:pt modelId="{CA3E51CB-207E-4A9C-9839-F56DBE26AD66}" type="pres">
      <dgm:prSet presAssocID="{1D8C49B1-EDA4-46DB-A155-1826EA1E83AB}" presName="space" presStyleCnt="0"/>
      <dgm:spPr/>
    </dgm:pt>
    <dgm:pt modelId="{938152FA-F6E8-4FF4-B7E4-1ACF59FE42C3}" type="pres">
      <dgm:prSet presAssocID="{0B1153CD-9830-4BDA-8CED-56D29EBCB5B7}" presName="composite" presStyleCnt="0"/>
      <dgm:spPr/>
    </dgm:pt>
    <dgm:pt modelId="{12982123-9A3E-4B12-882C-282D2AE192D9}" type="pres">
      <dgm:prSet presAssocID="{0B1153CD-9830-4BDA-8CED-56D29EBCB5B7}" presName="parTx" presStyleLbl="alignNode1" presStyleIdx="1" presStyleCnt="3">
        <dgm:presLayoutVars>
          <dgm:chMax val="0"/>
          <dgm:chPref val="0"/>
        </dgm:presLayoutVars>
      </dgm:prSet>
      <dgm:spPr/>
    </dgm:pt>
    <dgm:pt modelId="{8D360DAE-A210-4DBC-8A94-046BF7D85630}" type="pres">
      <dgm:prSet presAssocID="{0B1153CD-9830-4BDA-8CED-56D29EBCB5B7}" presName="desTx" presStyleLbl="alignAccFollowNode1" presStyleIdx="1" presStyleCnt="3">
        <dgm:presLayoutVars/>
      </dgm:prSet>
      <dgm:spPr/>
    </dgm:pt>
    <dgm:pt modelId="{6928FADD-6FA2-4912-A408-9FDBFD8726B4}" type="pres">
      <dgm:prSet presAssocID="{96E3FDF1-F930-4337-B0C2-F167C1CF32D0}" presName="space" presStyleCnt="0"/>
      <dgm:spPr/>
    </dgm:pt>
    <dgm:pt modelId="{2930EA0C-F07C-4D88-A1A8-6EA3AC1A0432}" type="pres">
      <dgm:prSet presAssocID="{8261A863-0B89-437A-907C-638C478FDAB2}" presName="composite" presStyleCnt="0"/>
      <dgm:spPr/>
    </dgm:pt>
    <dgm:pt modelId="{0FC8B879-DDF8-4848-9DC9-83C2B775295B}" type="pres">
      <dgm:prSet presAssocID="{8261A863-0B89-437A-907C-638C478FDAB2}" presName="parTx" presStyleLbl="alignNode1" presStyleIdx="2" presStyleCnt="3">
        <dgm:presLayoutVars>
          <dgm:chMax val="0"/>
          <dgm:chPref val="0"/>
        </dgm:presLayoutVars>
      </dgm:prSet>
      <dgm:spPr/>
    </dgm:pt>
    <dgm:pt modelId="{625F70AF-0D06-45DB-A0F5-2DC8B2B7647B}" type="pres">
      <dgm:prSet presAssocID="{8261A863-0B89-437A-907C-638C478FDAB2}" presName="desTx" presStyleLbl="alignAccFollowNode1" presStyleIdx="2" presStyleCnt="3">
        <dgm:presLayoutVars/>
      </dgm:prSet>
      <dgm:spPr/>
    </dgm:pt>
  </dgm:ptLst>
  <dgm:cxnLst>
    <dgm:cxn modelId="{6E6A6401-8447-413F-9E63-C53B2DB71F9F}" type="presOf" srcId="{96EA60F9-1E8A-4A37-AB1C-1FC705378F31}" destId="{625F70AF-0D06-45DB-A0F5-2DC8B2B7647B}" srcOrd="0" destOrd="0" presId="urn:microsoft.com/office/officeart/2016/7/layout/HorizontalActionList"/>
    <dgm:cxn modelId="{D18ED028-311C-4EB8-9842-573E4FBBC51F}" type="presOf" srcId="{BC1FDA28-1A03-431F-88B3-91586E2698EB}" destId="{8D360DAE-A210-4DBC-8A94-046BF7D85630}" srcOrd="0" destOrd="1" presId="urn:microsoft.com/office/officeart/2016/7/layout/HorizontalActionList"/>
    <dgm:cxn modelId="{F3A3D02B-6939-4E64-A3F0-B80A09035EFB}" srcId="{8B9C74F9-A617-4DD5-B81F-A3E512C96B5E}" destId="{8261A863-0B89-437A-907C-638C478FDAB2}" srcOrd="2" destOrd="0" parTransId="{21942767-BF86-49FE-98FB-BFEA13923D5C}" sibTransId="{10F391B3-4D92-4EE1-AB9B-A8FAF512E307}"/>
    <dgm:cxn modelId="{18E68D36-2E7A-43F7-8070-9C43CFD87AEF}" srcId="{8B9C74F9-A617-4DD5-B81F-A3E512C96B5E}" destId="{0B1153CD-9830-4BDA-8CED-56D29EBCB5B7}" srcOrd="1" destOrd="0" parTransId="{20FC0F76-BBEB-47DB-9A3A-F8B0C7352134}" sibTransId="{96E3FDF1-F930-4337-B0C2-F167C1CF32D0}"/>
    <dgm:cxn modelId="{1566D361-6418-4A49-A04C-85F4F68222E4}" type="presOf" srcId="{0B1153CD-9830-4BDA-8CED-56D29EBCB5B7}" destId="{12982123-9A3E-4B12-882C-282D2AE192D9}" srcOrd="0" destOrd="0" presId="urn:microsoft.com/office/officeart/2016/7/layout/HorizontalActionList"/>
    <dgm:cxn modelId="{997CBC64-D4ED-4F77-A0A8-5FD81D8A4607}" type="presOf" srcId="{BD5B8862-B5DB-451A-B252-96FB42C747BD}" destId="{8D360DAE-A210-4DBC-8A94-046BF7D85630}" srcOrd="0" destOrd="0" presId="urn:microsoft.com/office/officeart/2016/7/layout/HorizontalActionList"/>
    <dgm:cxn modelId="{78197368-3D10-4EE4-BF57-BFB53FD82AE8}" srcId="{0B1153CD-9830-4BDA-8CED-56D29EBCB5B7}" destId="{BD5B8862-B5DB-451A-B252-96FB42C747BD}" srcOrd="0" destOrd="0" parTransId="{8EB9C689-F6E1-4D42-9541-B5CA9B1F796A}" sibTransId="{6B2BDD9D-97FD-41C1-ABEE-206F3D6D3A4E}"/>
    <dgm:cxn modelId="{52D0E350-6186-49C5-B0E1-B896468DFCE4}" srcId="{0B1153CD-9830-4BDA-8CED-56D29EBCB5B7}" destId="{BC1FDA28-1A03-431F-88B3-91586E2698EB}" srcOrd="1" destOrd="0" parTransId="{589DC3A6-60C3-45AA-ADD8-7B0BEB1B8D17}" sibTransId="{BFF70E6A-E7C0-4682-8360-9FD8C982FA1F}"/>
    <dgm:cxn modelId="{AE114F72-EED7-4483-B0F7-290489B5342E}" type="presOf" srcId="{8B9C74F9-A617-4DD5-B81F-A3E512C96B5E}" destId="{CBCCFC6D-758C-4045-8BC5-5CB27B97A610}" srcOrd="0" destOrd="0" presId="urn:microsoft.com/office/officeart/2016/7/layout/HorizontalActionList"/>
    <dgm:cxn modelId="{EFF037A6-BBF7-4F9B-ACAA-22C4F39B4B83}" srcId="{43F7F7DD-34E5-4146-81DD-8053595C8425}" destId="{BFB9C0F4-7DE9-4C6F-BBAA-31510D3CD23C}" srcOrd="0" destOrd="0" parTransId="{81B80123-FED6-4F1F-9201-29EBF4318214}" sibTransId="{C552804C-0AF3-45B9-BBE8-F1AE8339D392}"/>
    <dgm:cxn modelId="{85A1AFAC-E4E3-41E3-943A-8A4AD9816324}" type="presOf" srcId="{43F7F7DD-34E5-4146-81DD-8053595C8425}" destId="{BD5470D3-A6BA-45E2-83E6-6DE041945D59}" srcOrd="0" destOrd="0" presId="urn:microsoft.com/office/officeart/2016/7/layout/HorizontalActionList"/>
    <dgm:cxn modelId="{6D0230BA-D014-4970-8365-0F2E1358A61C}" srcId="{8261A863-0B89-437A-907C-638C478FDAB2}" destId="{96EA60F9-1E8A-4A37-AB1C-1FC705378F31}" srcOrd="0" destOrd="0" parTransId="{C9569BE4-3942-46EE-A669-1CC40CA4A96D}" sibTransId="{438E480F-915D-4D26-8F54-D1556A4AC1D0}"/>
    <dgm:cxn modelId="{D35AA4C0-5393-4A43-B812-C19B761DAB58}" type="presOf" srcId="{8261A863-0B89-437A-907C-638C478FDAB2}" destId="{0FC8B879-DDF8-4848-9DC9-83C2B775295B}" srcOrd="0" destOrd="0" presId="urn:microsoft.com/office/officeart/2016/7/layout/HorizontalActionList"/>
    <dgm:cxn modelId="{7B593CE0-118D-4B7A-AB92-D1F59F716880}" srcId="{8B9C74F9-A617-4DD5-B81F-A3E512C96B5E}" destId="{43F7F7DD-34E5-4146-81DD-8053595C8425}" srcOrd="0" destOrd="0" parTransId="{E9BCC623-A65D-4EEB-8530-D3B9B37B51E2}" sibTransId="{1D8C49B1-EDA4-46DB-A155-1826EA1E83AB}"/>
    <dgm:cxn modelId="{B8FB4AFB-B619-42E5-9A8B-4DECD10176BB}" type="presOf" srcId="{BFB9C0F4-7DE9-4C6F-BBAA-31510D3CD23C}" destId="{F82A074A-0DB3-48F8-A0C5-C83BA4AEB745}" srcOrd="0" destOrd="0" presId="urn:microsoft.com/office/officeart/2016/7/layout/HorizontalActionList"/>
    <dgm:cxn modelId="{6380030B-32CF-437B-BD1B-A6986E32E5AB}" type="presParOf" srcId="{CBCCFC6D-758C-4045-8BC5-5CB27B97A610}" destId="{5580BCF7-44E2-4CA1-AC14-A9C83546F866}" srcOrd="0" destOrd="0" presId="urn:microsoft.com/office/officeart/2016/7/layout/HorizontalActionList"/>
    <dgm:cxn modelId="{17171A95-2C9E-4059-9795-FB76D5CBAA12}" type="presParOf" srcId="{5580BCF7-44E2-4CA1-AC14-A9C83546F866}" destId="{BD5470D3-A6BA-45E2-83E6-6DE041945D59}" srcOrd="0" destOrd="0" presId="urn:microsoft.com/office/officeart/2016/7/layout/HorizontalActionList"/>
    <dgm:cxn modelId="{272A4281-E0CB-42B6-B724-10C664E641C7}" type="presParOf" srcId="{5580BCF7-44E2-4CA1-AC14-A9C83546F866}" destId="{F82A074A-0DB3-48F8-A0C5-C83BA4AEB745}" srcOrd="1" destOrd="0" presId="urn:microsoft.com/office/officeart/2016/7/layout/HorizontalActionList"/>
    <dgm:cxn modelId="{91A3B3B2-BC58-42DC-A2DD-AD6D8645D2F4}" type="presParOf" srcId="{CBCCFC6D-758C-4045-8BC5-5CB27B97A610}" destId="{CA3E51CB-207E-4A9C-9839-F56DBE26AD66}" srcOrd="1" destOrd="0" presId="urn:microsoft.com/office/officeart/2016/7/layout/HorizontalActionList"/>
    <dgm:cxn modelId="{993CE5DE-6637-4049-94DE-E9D6C2E9C00E}" type="presParOf" srcId="{CBCCFC6D-758C-4045-8BC5-5CB27B97A610}" destId="{938152FA-F6E8-4FF4-B7E4-1ACF59FE42C3}" srcOrd="2" destOrd="0" presId="urn:microsoft.com/office/officeart/2016/7/layout/HorizontalActionList"/>
    <dgm:cxn modelId="{CE71B2BD-9AAC-4B69-AD2D-090D221D0323}" type="presParOf" srcId="{938152FA-F6E8-4FF4-B7E4-1ACF59FE42C3}" destId="{12982123-9A3E-4B12-882C-282D2AE192D9}" srcOrd="0" destOrd="0" presId="urn:microsoft.com/office/officeart/2016/7/layout/HorizontalActionList"/>
    <dgm:cxn modelId="{06630506-E9AC-4529-8FE3-08114EC0F811}" type="presParOf" srcId="{938152FA-F6E8-4FF4-B7E4-1ACF59FE42C3}" destId="{8D360DAE-A210-4DBC-8A94-046BF7D85630}" srcOrd="1" destOrd="0" presId="urn:microsoft.com/office/officeart/2016/7/layout/HorizontalActionList"/>
    <dgm:cxn modelId="{E0F7A697-AA4A-417A-8E93-57016F91431D}" type="presParOf" srcId="{CBCCFC6D-758C-4045-8BC5-5CB27B97A610}" destId="{6928FADD-6FA2-4912-A408-9FDBFD8726B4}" srcOrd="3" destOrd="0" presId="urn:microsoft.com/office/officeart/2016/7/layout/HorizontalActionList"/>
    <dgm:cxn modelId="{EC3CB911-7070-43C5-B18D-76B8DE1EBF97}" type="presParOf" srcId="{CBCCFC6D-758C-4045-8BC5-5CB27B97A610}" destId="{2930EA0C-F07C-4D88-A1A8-6EA3AC1A0432}" srcOrd="4" destOrd="0" presId="urn:microsoft.com/office/officeart/2016/7/layout/HorizontalActionList"/>
    <dgm:cxn modelId="{F1D45270-AD54-4A96-893D-E441231212ED}" type="presParOf" srcId="{2930EA0C-F07C-4D88-A1A8-6EA3AC1A0432}" destId="{0FC8B879-DDF8-4848-9DC9-83C2B775295B}" srcOrd="0" destOrd="0" presId="urn:microsoft.com/office/officeart/2016/7/layout/HorizontalActionList"/>
    <dgm:cxn modelId="{8AB01DF3-B76C-4898-B424-FA206C955511}" type="presParOf" srcId="{2930EA0C-F07C-4D88-A1A8-6EA3AC1A0432}" destId="{625F70AF-0D06-45DB-A0F5-2DC8B2B7647B}" srcOrd="1" destOrd="0" presId="urn:microsoft.com/office/officeart/2016/7/layout/Horizontal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018F68-CAB4-48AD-8DBE-23ECFF698A4D}" type="doc">
      <dgm:prSet loTypeId="urn:microsoft.com/office/officeart/2018/2/layout/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1B2ED064-0EAB-44DC-89D2-79AD35E54490}">
      <dgm:prSet/>
      <dgm:spPr/>
      <dgm:t>
        <a:bodyPr/>
        <a:lstStyle/>
        <a:p>
          <a:pPr>
            <a:defRPr b="1"/>
          </a:pPr>
          <a:r>
            <a:rPr lang="en-GB"/>
            <a:t>README</a:t>
          </a:r>
          <a:endParaRPr lang="en-US"/>
        </a:p>
      </dgm:t>
    </dgm:pt>
    <dgm:pt modelId="{8325CA7C-FC6D-49AA-B34F-E04D3839AF99}" type="parTrans" cxnId="{945B8A65-D4B5-48EF-ABF8-95F07B276C87}">
      <dgm:prSet/>
      <dgm:spPr/>
      <dgm:t>
        <a:bodyPr/>
        <a:lstStyle/>
        <a:p>
          <a:endParaRPr lang="en-US"/>
        </a:p>
      </dgm:t>
    </dgm:pt>
    <dgm:pt modelId="{C0C26360-06B9-4BCF-A122-B558B22952F4}" type="sibTrans" cxnId="{945B8A65-D4B5-48EF-ABF8-95F07B276C87}">
      <dgm:prSet/>
      <dgm:spPr/>
      <dgm:t>
        <a:bodyPr/>
        <a:lstStyle/>
        <a:p>
          <a:endParaRPr lang="en-US"/>
        </a:p>
      </dgm:t>
    </dgm:pt>
    <dgm:pt modelId="{3EFF905C-A5DC-4D3D-BF93-1B040554FFA4}">
      <dgm:prSet/>
      <dgm:spPr/>
      <dgm:t>
        <a:bodyPr/>
        <a:lstStyle/>
        <a:p>
          <a:r>
            <a:rPr lang="en-GB"/>
            <a:t>How do I use this framework/library?</a:t>
          </a:r>
          <a:endParaRPr lang="en-US"/>
        </a:p>
      </dgm:t>
    </dgm:pt>
    <dgm:pt modelId="{8FFA66E5-4CCE-4E32-85C0-00E238134354}" type="parTrans" cxnId="{B45B2AA1-CF37-41AF-8719-4F93F7AB209C}">
      <dgm:prSet/>
      <dgm:spPr/>
      <dgm:t>
        <a:bodyPr/>
        <a:lstStyle/>
        <a:p>
          <a:endParaRPr lang="en-US"/>
        </a:p>
      </dgm:t>
    </dgm:pt>
    <dgm:pt modelId="{E7BF2DAB-A0FC-474A-8448-4F4DF033BEB8}" type="sibTrans" cxnId="{B45B2AA1-CF37-41AF-8719-4F93F7AB209C}">
      <dgm:prSet/>
      <dgm:spPr/>
      <dgm:t>
        <a:bodyPr/>
        <a:lstStyle/>
        <a:p>
          <a:endParaRPr lang="en-US"/>
        </a:p>
      </dgm:t>
    </dgm:pt>
    <dgm:pt modelId="{A6C6C7D7-CD10-4025-A73C-76B032EA27FF}">
      <dgm:prSet/>
      <dgm:spPr/>
      <dgm:t>
        <a:bodyPr/>
        <a:lstStyle/>
        <a:p>
          <a:r>
            <a:rPr lang="en-GB"/>
            <a:t>How to build/run? </a:t>
          </a:r>
          <a:endParaRPr lang="en-US"/>
        </a:p>
      </dgm:t>
    </dgm:pt>
    <dgm:pt modelId="{A35AA454-0667-4916-9921-E4461DDAD398}" type="parTrans" cxnId="{BB50ADF0-DFDC-47C7-A247-EC433B6EB5C2}">
      <dgm:prSet/>
      <dgm:spPr/>
      <dgm:t>
        <a:bodyPr/>
        <a:lstStyle/>
        <a:p>
          <a:endParaRPr lang="en-US"/>
        </a:p>
      </dgm:t>
    </dgm:pt>
    <dgm:pt modelId="{8B47E6F5-E9ED-4DFA-AA47-47AEA742D5BF}" type="sibTrans" cxnId="{BB50ADF0-DFDC-47C7-A247-EC433B6EB5C2}">
      <dgm:prSet/>
      <dgm:spPr/>
      <dgm:t>
        <a:bodyPr/>
        <a:lstStyle/>
        <a:p>
          <a:endParaRPr lang="en-US"/>
        </a:p>
      </dgm:t>
    </dgm:pt>
    <dgm:pt modelId="{93DFEEA3-32A5-4BB2-82BB-C71634DCA6CC}">
      <dgm:prSet/>
      <dgm:spPr/>
      <dgm:t>
        <a:bodyPr/>
        <a:lstStyle/>
        <a:p>
          <a:r>
            <a:rPr lang="en-GB"/>
            <a:t>Do the instructions work? Are they tested?</a:t>
          </a:r>
          <a:endParaRPr lang="en-US"/>
        </a:p>
      </dgm:t>
    </dgm:pt>
    <dgm:pt modelId="{9747B76C-148F-473F-9633-57DA2F18212D}" type="parTrans" cxnId="{4F0B6C08-E1B1-42AE-87D0-4A963B75A346}">
      <dgm:prSet/>
      <dgm:spPr/>
      <dgm:t>
        <a:bodyPr/>
        <a:lstStyle/>
        <a:p>
          <a:endParaRPr lang="en-US"/>
        </a:p>
      </dgm:t>
    </dgm:pt>
    <dgm:pt modelId="{7C2A929F-B661-499C-8094-E49203C4488F}" type="sibTrans" cxnId="{4F0B6C08-E1B1-42AE-87D0-4A963B75A346}">
      <dgm:prSet/>
      <dgm:spPr/>
      <dgm:t>
        <a:bodyPr/>
        <a:lstStyle/>
        <a:p>
          <a:endParaRPr lang="en-US"/>
        </a:p>
      </dgm:t>
    </dgm:pt>
    <dgm:pt modelId="{643BB2E8-ACBF-409B-8FAE-8BDD478B92CF}">
      <dgm:prSet/>
      <dgm:spPr/>
      <dgm:t>
        <a:bodyPr/>
        <a:lstStyle/>
        <a:p>
          <a:pPr>
            <a:defRPr b="1"/>
          </a:pPr>
          <a:r>
            <a:rPr lang="en-GB"/>
            <a:t>Contribution guidelines</a:t>
          </a:r>
          <a:endParaRPr lang="en-US"/>
        </a:p>
      </dgm:t>
    </dgm:pt>
    <dgm:pt modelId="{7578BA61-98DD-493C-9116-11867A72AF2A}" type="parTrans" cxnId="{70671B70-31F5-48B0-9A5C-4F8FF86CC15B}">
      <dgm:prSet/>
      <dgm:spPr/>
      <dgm:t>
        <a:bodyPr/>
        <a:lstStyle/>
        <a:p>
          <a:endParaRPr lang="en-US"/>
        </a:p>
      </dgm:t>
    </dgm:pt>
    <dgm:pt modelId="{D986CC93-5DA7-4BD2-A01E-59DD28F026F1}" type="sibTrans" cxnId="{70671B70-31F5-48B0-9A5C-4F8FF86CC15B}">
      <dgm:prSet/>
      <dgm:spPr/>
      <dgm:t>
        <a:bodyPr/>
        <a:lstStyle/>
        <a:p>
          <a:endParaRPr lang="en-US"/>
        </a:p>
      </dgm:t>
    </dgm:pt>
    <dgm:pt modelId="{B666105C-B940-4C3A-8DA7-B8F38BDB686D}">
      <dgm:prSet/>
      <dgm:spPr/>
      <dgm:t>
        <a:bodyPr/>
        <a:lstStyle/>
        <a:p>
          <a:r>
            <a:rPr lang="en-GB"/>
            <a:t>Explain what it means to be a good contributor</a:t>
          </a:r>
          <a:endParaRPr lang="en-US"/>
        </a:p>
      </dgm:t>
    </dgm:pt>
    <dgm:pt modelId="{D8DA5057-64B8-44B0-8D0D-645E388D8029}" type="parTrans" cxnId="{B4551497-0261-4AA2-9ECB-CE1420696248}">
      <dgm:prSet/>
      <dgm:spPr/>
      <dgm:t>
        <a:bodyPr/>
        <a:lstStyle/>
        <a:p>
          <a:endParaRPr lang="en-US"/>
        </a:p>
      </dgm:t>
    </dgm:pt>
    <dgm:pt modelId="{FBCBFCE7-0620-4DF6-9410-2DA5E29323D9}" type="sibTrans" cxnId="{B4551497-0261-4AA2-9ECB-CE1420696248}">
      <dgm:prSet/>
      <dgm:spPr/>
      <dgm:t>
        <a:bodyPr/>
        <a:lstStyle/>
        <a:p>
          <a:endParaRPr lang="en-US"/>
        </a:p>
      </dgm:t>
    </dgm:pt>
    <dgm:pt modelId="{7BDB7324-A259-4992-BAD3-BA409D61459F}">
      <dgm:prSet/>
      <dgm:spPr/>
      <dgm:t>
        <a:bodyPr/>
        <a:lstStyle/>
        <a:p>
          <a:r>
            <a:rPr lang="en-GB"/>
            <a:t>Hold yourself to these same standards</a:t>
          </a:r>
          <a:endParaRPr lang="en-US"/>
        </a:p>
      </dgm:t>
    </dgm:pt>
    <dgm:pt modelId="{849AE33B-A10E-423C-9B8F-D2D31435ED1B}" type="parTrans" cxnId="{01AB6FAF-E647-489D-BB81-0410C2AFFB81}">
      <dgm:prSet/>
      <dgm:spPr/>
      <dgm:t>
        <a:bodyPr/>
        <a:lstStyle/>
        <a:p>
          <a:endParaRPr lang="en-US"/>
        </a:p>
      </dgm:t>
    </dgm:pt>
    <dgm:pt modelId="{4C4EB59C-6C80-496A-83C7-6C29974A4E1D}" type="sibTrans" cxnId="{01AB6FAF-E647-489D-BB81-0410C2AFFB81}">
      <dgm:prSet/>
      <dgm:spPr/>
      <dgm:t>
        <a:bodyPr/>
        <a:lstStyle/>
        <a:p>
          <a:endParaRPr lang="en-US"/>
        </a:p>
      </dgm:t>
    </dgm:pt>
    <dgm:pt modelId="{A5373D1B-F55D-401E-AF45-FC400D9C9AB0}">
      <dgm:prSet/>
      <dgm:spPr/>
      <dgm:t>
        <a:bodyPr/>
        <a:lstStyle/>
        <a:p>
          <a:r>
            <a:rPr lang="en-GB"/>
            <a:t>Explain what they can expect from you</a:t>
          </a:r>
          <a:endParaRPr lang="en-US"/>
        </a:p>
      </dgm:t>
    </dgm:pt>
    <dgm:pt modelId="{692FC2AC-016F-4180-916A-A197CAC6D05C}" type="parTrans" cxnId="{0E8031E0-D17B-429A-8527-8860793405A5}">
      <dgm:prSet/>
      <dgm:spPr/>
      <dgm:t>
        <a:bodyPr/>
        <a:lstStyle/>
        <a:p>
          <a:endParaRPr lang="en-US"/>
        </a:p>
      </dgm:t>
    </dgm:pt>
    <dgm:pt modelId="{72A01597-FBCE-4FBB-92C6-F84ECC7A4ACA}" type="sibTrans" cxnId="{0E8031E0-D17B-429A-8527-8860793405A5}">
      <dgm:prSet/>
      <dgm:spPr/>
      <dgm:t>
        <a:bodyPr/>
        <a:lstStyle/>
        <a:p>
          <a:endParaRPr lang="en-US"/>
        </a:p>
      </dgm:t>
    </dgm:pt>
    <dgm:pt modelId="{30F9A540-1D8B-4FED-A89B-E1C71B01801A}">
      <dgm:prSet/>
      <dgm:spPr/>
      <dgm:t>
        <a:bodyPr/>
        <a:lstStyle/>
        <a:p>
          <a:r>
            <a:rPr lang="en-GB"/>
            <a:t>Time to review of pull reviews etc</a:t>
          </a:r>
          <a:endParaRPr lang="en-US"/>
        </a:p>
      </dgm:t>
    </dgm:pt>
    <dgm:pt modelId="{AE4DF5B1-F509-4554-956C-60294C6D3BCB}" type="parTrans" cxnId="{1EE595DF-3FE8-4E6C-89DC-F8FB3B297DA5}">
      <dgm:prSet/>
      <dgm:spPr/>
      <dgm:t>
        <a:bodyPr/>
        <a:lstStyle/>
        <a:p>
          <a:endParaRPr lang="en-US"/>
        </a:p>
      </dgm:t>
    </dgm:pt>
    <dgm:pt modelId="{E67E5390-94C2-4BAF-B73B-A685A41E8068}" type="sibTrans" cxnId="{1EE595DF-3FE8-4E6C-89DC-F8FB3B297DA5}">
      <dgm:prSet/>
      <dgm:spPr/>
      <dgm:t>
        <a:bodyPr/>
        <a:lstStyle/>
        <a:p>
          <a:endParaRPr lang="en-US"/>
        </a:p>
      </dgm:t>
    </dgm:pt>
    <dgm:pt modelId="{83BBE22F-ADE9-441B-95A4-EE1A3BF6A2AD}">
      <dgm:prSet/>
      <dgm:spPr/>
      <dgm:t>
        <a:bodyPr/>
        <a:lstStyle/>
        <a:p>
          <a:pPr>
            <a:defRPr b="1"/>
          </a:pPr>
          <a:r>
            <a:rPr lang="en-GB"/>
            <a:t>Clear and consistent APIs</a:t>
          </a:r>
          <a:endParaRPr lang="en-US"/>
        </a:p>
      </dgm:t>
    </dgm:pt>
    <dgm:pt modelId="{308E855D-2F41-4B09-9B5F-F77E92192DD7}" type="parTrans" cxnId="{54779810-0075-44C2-BF44-BE2871D91737}">
      <dgm:prSet/>
      <dgm:spPr/>
      <dgm:t>
        <a:bodyPr/>
        <a:lstStyle/>
        <a:p>
          <a:endParaRPr lang="en-US"/>
        </a:p>
      </dgm:t>
    </dgm:pt>
    <dgm:pt modelId="{409214B6-96DD-4CA8-B528-EC7C5703F1CC}" type="sibTrans" cxnId="{54779810-0075-44C2-BF44-BE2871D91737}">
      <dgm:prSet/>
      <dgm:spPr/>
      <dgm:t>
        <a:bodyPr/>
        <a:lstStyle/>
        <a:p>
          <a:endParaRPr lang="en-US"/>
        </a:p>
      </dgm:t>
    </dgm:pt>
    <dgm:pt modelId="{3C25428B-0335-487E-B85B-F35FCC55F417}" type="pres">
      <dgm:prSet presAssocID="{97018F68-CAB4-48AD-8DBE-23ECFF698A4D}" presName="root" presStyleCnt="0">
        <dgm:presLayoutVars>
          <dgm:dir/>
          <dgm:resizeHandles val="exact"/>
        </dgm:presLayoutVars>
      </dgm:prSet>
      <dgm:spPr/>
    </dgm:pt>
    <dgm:pt modelId="{BC5F147B-5E0C-43D3-8B36-9048349294A1}" type="pres">
      <dgm:prSet presAssocID="{1B2ED064-0EAB-44DC-89D2-79AD35E54490}" presName="compNode" presStyleCnt="0"/>
      <dgm:spPr/>
    </dgm:pt>
    <dgm:pt modelId="{A5871560-6291-4E4A-8749-F14365BAF12B}" type="pres">
      <dgm:prSet presAssocID="{1B2ED064-0EAB-44DC-89D2-79AD35E544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88307150-C275-4DC0-903C-D53766D39761}" type="pres">
      <dgm:prSet presAssocID="{1B2ED064-0EAB-44DC-89D2-79AD35E54490}" presName="iconSpace" presStyleCnt="0"/>
      <dgm:spPr/>
    </dgm:pt>
    <dgm:pt modelId="{0E5A68AA-4EFD-486F-94F7-57C04DC32856}" type="pres">
      <dgm:prSet presAssocID="{1B2ED064-0EAB-44DC-89D2-79AD35E54490}" presName="parTx" presStyleLbl="revTx" presStyleIdx="0" presStyleCnt="6">
        <dgm:presLayoutVars>
          <dgm:chMax val="0"/>
          <dgm:chPref val="0"/>
        </dgm:presLayoutVars>
      </dgm:prSet>
      <dgm:spPr/>
    </dgm:pt>
    <dgm:pt modelId="{3D109D8A-3A9A-4097-8A4B-FE2442620901}" type="pres">
      <dgm:prSet presAssocID="{1B2ED064-0EAB-44DC-89D2-79AD35E54490}" presName="txSpace" presStyleCnt="0"/>
      <dgm:spPr/>
    </dgm:pt>
    <dgm:pt modelId="{08972DEB-8126-4C71-B427-A8017C33FE3B}" type="pres">
      <dgm:prSet presAssocID="{1B2ED064-0EAB-44DC-89D2-79AD35E54490}" presName="desTx" presStyleLbl="revTx" presStyleIdx="1" presStyleCnt="6">
        <dgm:presLayoutVars/>
      </dgm:prSet>
      <dgm:spPr/>
    </dgm:pt>
    <dgm:pt modelId="{B51DC680-74A6-4D11-AB72-E220BD30CBE9}" type="pres">
      <dgm:prSet presAssocID="{C0C26360-06B9-4BCF-A122-B558B22952F4}" presName="sibTrans" presStyleCnt="0"/>
      <dgm:spPr/>
    </dgm:pt>
    <dgm:pt modelId="{69BC563A-7989-4959-A4BC-6C8F3E533434}" type="pres">
      <dgm:prSet presAssocID="{643BB2E8-ACBF-409B-8FAE-8BDD478B92CF}" presName="compNode" presStyleCnt="0"/>
      <dgm:spPr/>
    </dgm:pt>
    <dgm:pt modelId="{52B2614E-4465-4C25-B5AE-FCD530AA444A}" type="pres">
      <dgm:prSet presAssocID="{643BB2E8-ACBF-409B-8FAE-8BDD478B92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4BEFD311-8B80-485A-A962-C594CD61D46C}" type="pres">
      <dgm:prSet presAssocID="{643BB2E8-ACBF-409B-8FAE-8BDD478B92CF}" presName="iconSpace" presStyleCnt="0"/>
      <dgm:spPr/>
    </dgm:pt>
    <dgm:pt modelId="{E5FD81FB-956D-4BD4-B7F9-7C1FEAA2BE65}" type="pres">
      <dgm:prSet presAssocID="{643BB2E8-ACBF-409B-8FAE-8BDD478B92CF}" presName="parTx" presStyleLbl="revTx" presStyleIdx="2" presStyleCnt="6">
        <dgm:presLayoutVars>
          <dgm:chMax val="0"/>
          <dgm:chPref val="0"/>
        </dgm:presLayoutVars>
      </dgm:prSet>
      <dgm:spPr/>
    </dgm:pt>
    <dgm:pt modelId="{F3665444-BF9B-40D5-A834-67B4B8E7E1CC}" type="pres">
      <dgm:prSet presAssocID="{643BB2E8-ACBF-409B-8FAE-8BDD478B92CF}" presName="txSpace" presStyleCnt="0"/>
      <dgm:spPr/>
    </dgm:pt>
    <dgm:pt modelId="{4108E386-A52A-4CE1-AE18-57403AC246FD}" type="pres">
      <dgm:prSet presAssocID="{643BB2E8-ACBF-409B-8FAE-8BDD478B92CF}" presName="desTx" presStyleLbl="revTx" presStyleIdx="3" presStyleCnt="6">
        <dgm:presLayoutVars/>
      </dgm:prSet>
      <dgm:spPr/>
    </dgm:pt>
    <dgm:pt modelId="{88F52E48-621E-4D1C-94E6-0262D33A48E9}" type="pres">
      <dgm:prSet presAssocID="{D986CC93-5DA7-4BD2-A01E-59DD28F026F1}" presName="sibTrans" presStyleCnt="0"/>
      <dgm:spPr/>
    </dgm:pt>
    <dgm:pt modelId="{FB3A22AA-6977-4419-978F-368C00A9BB5E}" type="pres">
      <dgm:prSet presAssocID="{83BBE22F-ADE9-441B-95A4-EE1A3BF6A2AD}" presName="compNode" presStyleCnt="0"/>
      <dgm:spPr/>
    </dgm:pt>
    <dgm:pt modelId="{5D73776A-6F71-469C-B6C1-A56EAB149D7C}" type="pres">
      <dgm:prSet presAssocID="{83BBE22F-ADE9-441B-95A4-EE1A3BF6A2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D07B2BAA-ECAA-4CD7-84B4-2E70791B00EF}" type="pres">
      <dgm:prSet presAssocID="{83BBE22F-ADE9-441B-95A4-EE1A3BF6A2AD}" presName="iconSpace" presStyleCnt="0"/>
      <dgm:spPr/>
    </dgm:pt>
    <dgm:pt modelId="{599597D8-E974-44EF-9C53-501385816C69}" type="pres">
      <dgm:prSet presAssocID="{83BBE22F-ADE9-441B-95A4-EE1A3BF6A2AD}" presName="parTx" presStyleLbl="revTx" presStyleIdx="4" presStyleCnt="6">
        <dgm:presLayoutVars>
          <dgm:chMax val="0"/>
          <dgm:chPref val="0"/>
        </dgm:presLayoutVars>
      </dgm:prSet>
      <dgm:spPr/>
    </dgm:pt>
    <dgm:pt modelId="{DCD822E3-5155-4A88-B07F-62CA163D6997}" type="pres">
      <dgm:prSet presAssocID="{83BBE22F-ADE9-441B-95A4-EE1A3BF6A2AD}" presName="txSpace" presStyleCnt="0"/>
      <dgm:spPr/>
    </dgm:pt>
    <dgm:pt modelId="{C1F7BC97-3E82-4049-9BDB-57696EAF0A75}" type="pres">
      <dgm:prSet presAssocID="{83BBE22F-ADE9-441B-95A4-EE1A3BF6A2AD}" presName="desTx" presStyleLbl="revTx" presStyleIdx="5" presStyleCnt="6">
        <dgm:presLayoutVars/>
      </dgm:prSet>
      <dgm:spPr/>
    </dgm:pt>
  </dgm:ptLst>
  <dgm:cxnLst>
    <dgm:cxn modelId="{4F0B6C08-E1B1-42AE-87D0-4A963B75A346}" srcId="{1B2ED064-0EAB-44DC-89D2-79AD35E54490}" destId="{93DFEEA3-32A5-4BB2-82BB-C71634DCA6CC}" srcOrd="2" destOrd="0" parTransId="{9747B76C-148F-473F-9633-57DA2F18212D}" sibTransId="{7C2A929F-B661-499C-8094-E49203C4488F}"/>
    <dgm:cxn modelId="{54779810-0075-44C2-BF44-BE2871D91737}" srcId="{97018F68-CAB4-48AD-8DBE-23ECFF698A4D}" destId="{83BBE22F-ADE9-441B-95A4-EE1A3BF6A2AD}" srcOrd="2" destOrd="0" parTransId="{308E855D-2F41-4B09-9B5F-F77E92192DD7}" sibTransId="{409214B6-96DD-4CA8-B528-EC7C5703F1CC}"/>
    <dgm:cxn modelId="{10588423-1A6F-4B65-99CF-85E4E6BF1329}" type="presOf" srcId="{97018F68-CAB4-48AD-8DBE-23ECFF698A4D}" destId="{3C25428B-0335-487E-B85B-F35FCC55F417}" srcOrd="0" destOrd="0" presId="urn:microsoft.com/office/officeart/2018/2/layout/IconLabelDescriptionList"/>
    <dgm:cxn modelId="{B1DB8037-A360-428D-91C4-E470D1ACC1BB}" type="presOf" srcId="{643BB2E8-ACBF-409B-8FAE-8BDD478B92CF}" destId="{E5FD81FB-956D-4BD4-B7F9-7C1FEAA2BE65}" srcOrd="0" destOrd="0" presId="urn:microsoft.com/office/officeart/2018/2/layout/IconLabelDescriptionList"/>
    <dgm:cxn modelId="{945B8A65-D4B5-48EF-ABF8-95F07B276C87}" srcId="{97018F68-CAB4-48AD-8DBE-23ECFF698A4D}" destId="{1B2ED064-0EAB-44DC-89D2-79AD35E54490}" srcOrd="0" destOrd="0" parTransId="{8325CA7C-FC6D-49AA-B34F-E04D3839AF99}" sibTransId="{C0C26360-06B9-4BCF-A122-B558B22952F4}"/>
    <dgm:cxn modelId="{3AE72767-0E00-4387-BCD4-9401704ADDA6}" type="presOf" srcId="{3EFF905C-A5DC-4D3D-BF93-1B040554FFA4}" destId="{08972DEB-8126-4C71-B427-A8017C33FE3B}" srcOrd="0" destOrd="0" presId="urn:microsoft.com/office/officeart/2018/2/layout/IconLabelDescriptionList"/>
    <dgm:cxn modelId="{AB60DC69-B5B8-4262-93C1-642D22A6EE86}" type="presOf" srcId="{93DFEEA3-32A5-4BB2-82BB-C71634DCA6CC}" destId="{08972DEB-8126-4C71-B427-A8017C33FE3B}" srcOrd="0" destOrd="2" presId="urn:microsoft.com/office/officeart/2018/2/layout/IconLabelDescriptionList"/>
    <dgm:cxn modelId="{70671B70-31F5-48B0-9A5C-4F8FF86CC15B}" srcId="{97018F68-CAB4-48AD-8DBE-23ECFF698A4D}" destId="{643BB2E8-ACBF-409B-8FAE-8BDD478B92CF}" srcOrd="1" destOrd="0" parTransId="{7578BA61-98DD-493C-9116-11867A72AF2A}" sibTransId="{D986CC93-5DA7-4BD2-A01E-59DD28F026F1}"/>
    <dgm:cxn modelId="{AD593C54-2E5E-4FF4-8044-7CACA9403C1D}" type="presOf" srcId="{30F9A540-1D8B-4FED-A89B-E1C71B01801A}" destId="{4108E386-A52A-4CE1-AE18-57403AC246FD}" srcOrd="0" destOrd="3" presId="urn:microsoft.com/office/officeart/2018/2/layout/IconLabelDescriptionList"/>
    <dgm:cxn modelId="{B4551497-0261-4AA2-9ECB-CE1420696248}" srcId="{643BB2E8-ACBF-409B-8FAE-8BDD478B92CF}" destId="{B666105C-B940-4C3A-8DA7-B8F38BDB686D}" srcOrd="0" destOrd="0" parTransId="{D8DA5057-64B8-44B0-8D0D-645E388D8029}" sibTransId="{FBCBFCE7-0620-4DF6-9410-2DA5E29323D9}"/>
    <dgm:cxn modelId="{86E0BA9C-F29A-40AE-95E4-DB47C9B4363F}" type="presOf" srcId="{1B2ED064-0EAB-44DC-89D2-79AD35E54490}" destId="{0E5A68AA-4EFD-486F-94F7-57C04DC32856}" srcOrd="0" destOrd="0" presId="urn:microsoft.com/office/officeart/2018/2/layout/IconLabelDescriptionList"/>
    <dgm:cxn modelId="{B45B2AA1-CF37-41AF-8719-4F93F7AB209C}" srcId="{1B2ED064-0EAB-44DC-89D2-79AD35E54490}" destId="{3EFF905C-A5DC-4D3D-BF93-1B040554FFA4}" srcOrd="0" destOrd="0" parTransId="{8FFA66E5-4CCE-4E32-85C0-00E238134354}" sibTransId="{E7BF2DAB-A0FC-474A-8448-4F4DF033BEB8}"/>
    <dgm:cxn modelId="{01AB6FAF-E647-489D-BB81-0410C2AFFB81}" srcId="{B666105C-B940-4C3A-8DA7-B8F38BDB686D}" destId="{7BDB7324-A259-4992-BAD3-BA409D61459F}" srcOrd="0" destOrd="0" parTransId="{849AE33B-A10E-423C-9B8F-D2D31435ED1B}" sibTransId="{4C4EB59C-6C80-496A-83C7-6C29974A4E1D}"/>
    <dgm:cxn modelId="{B56593B5-E7F2-4E47-B7F2-7057B10608AF}" type="presOf" srcId="{B666105C-B940-4C3A-8DA7-B8F38BDB686D}" destId="{4108E386-A52A-4CE1-AE18-57403AC246FD}" srcOrd="0" destOrd="0" presId="urn:microsoft.com/office/officeart/2018/2/layout/IconLabelDescriptionList"/>
    <dgm:cxn modelId="{910E74D4-98DE-47BB-918F-77899F70562D}" type="presOf" srcId="{A5373D1B-F55D-401E-AF45-FC400D9C9AB0}" destId="{4108E386-A52A-4CE1-AE18-57403AC246FD}" srcOrd="0" destOrd="2" presId="urn:microsoft.com/office/officeart/2018/2/layout/IconLabelDescriptionList"/>
    <dgm:cxn modelId="{1B1DD4DE-5B44-46A5-9A41-72F7022DF50B}" type="presOf" srcId="{83BBE22F-ADE9-441B-95A4-EE1A3BF6A2AD}" destId="{599597D8-E974-44EF-9C53-501385816C69}" srcOrd="0" destOrd="0" presId="urn:microsoft.com/office/officeart/2018/2/layout/IconLabelDescriptionList"/>
    <dgm:cxn modelId="{1EE595DF-3FE8-4E6C-89DC-F8FB3B297DA5}" srcId="{A5373D1B-F55D-401E-AF45-FC400D9C9AB0}" destId="{30F9A540-1D8B-4FED-A89B-E1C71B01801A}" srcOrd="0" destOrd="0" parTransId="{AE4DF5B1-F509-4554-956C-60294C6D3BCB}" sibTransId="{E67E5390-94C2-4BAF-B73B-A685A41E8068}"/>
    <dgm:cxn modelId="{0E8031E0-D17B-429A-8527-8860793405A5}" srcId="{643BB2E8-ACBF-409B-8FAE-8BDD478B92CF}" destId="{A5373D1B-F55D-401E-AF45-FC400D9C9AB0}" srcOrd="1" destOrd="0" parTransId="{692FC2AC-016F-4180-916A-A197CAC6D05C}" sibTransId="{72A01597-FBCE-4FBB-92C6-F84ECC7A4ACA}"/>
    <dgm:cxn modelId="{1ACE4EE9-C6FF-4D59-A61D-202D0AFBABCC}" type="presOf" srcId="{7BDB7324-A259-4992-BAD3-BA409D61459F}" destId="{4108E386-A52A-4CE1-AE18-57403AC246FD}" srcOrd="0" destOrd="1" presId="urn:microsoft.com/office/officeart/2018/2/layout/IconLabelDescriptionList"/>
    <dgm:cxn modelId="{5217B2EC-30A0-435E-80ED-92993728EC21}" type="presOf" srcId="{A6C6C7D7-CD10-4025-A73C-76B032EA27FF}" destId="{08972DEB-8126-4C71-B427-A8017C33FE3B}" srcOrd="0" destOrd="1" presId="urn:microsoft.com/office/officeart/2018/2/layout/IconLabelDescriptionList"/>
    <dgm:cxn modelId="{BB50ADF0-DFDC-47C7-A247-EC433B6EB5C2}" srcId="{1B2ED064-0EAB-44DC-89D2-79AD35E54490}" destId="{A6C6C7D7-CD10-4025-A73C-76B032EA27FF}" srcOrd="1" destOrd="0" parTransId="{A35AA454-0667-4916-9921-E4461DDAD398}" sibTransId="{8B47E6F5-E9ED-4DFA-AA47-47AEA742D5BF}"/>
    <dgm:cxn modelId="{EB3B12A6-18FF-4794-AA0D-543250B84459}" type="presParOf" srcId="{3C25428B-0335-487E-B85B-F35FCC55F417}" destId="{BC5F147B-5E0C-43D3-8B36-9048349294A1}" srcOrd="0" destOrd="0" presId="urn:microsoft.com/office/officeart/2018/2/layout/IconLabelDescriptionList"/>
    <dgm:cxn modelId="{FC9FA81B-3E40-4AA9-911A-C8797E2DE285}" type="presParOf" srcId="{BC5F147B-5E0C-43D3-8B36-9048349294A1}" destId="{A5871560-6291-4E4A-8749-F14365BAF12B}" srcOrd="0" destOrd="0" presId="urn:microsoft.com/office/officeart/2018/2/layout/IconLabelDescriptionList"/>
    <dgm:cxn modelId="{56103C12-2A16-4BF4-B4EB-EE883D1CCB9C}" type="presParOf" srcId="{BC5F147B-5E0C-43D3-8B36-9048349294A1}" destId="{88307150-C275-4DC0-903C-D53766D39761}" srcOrd="1" destOrd="0" presId="urn:microsoft.com/office/officeart/2018/2/layout/IconLabelDescriptionList"/>
    <dgm:cxn modelId="{A41685B9-6C42-4876-9BDD-6714A64F57D2}" type="presParOf" srcId="{BC5F147B-5E0C-43D3-8B36-9048349294A1}" destId="{0E5A68AA-4EFD-486F-94F7-57C04DC32856}" srcOrd="2" destOrd="0" presId="urn:microsoft.com/office/officeart/2018/2/layout/IconLabelDescriptionList"/>
    <dgm:cxn modelId="{B40A5FD5-8E53-464E-9C01-0A6D4F962350}" type="presParOf" srcId="{BC5F147B-5E0C-43D3-8B36-9048349294A1}" destId="{3D109D8A-3A9A-4097-8A4B-FE2442620901}" srcOrd="3" destOrd="0" presId="urn:microsoft.com/office/officeart/2018/2/layout/IconLabelDescriptionList"/>
    <dgm:cxn modelId="{509A289A-E485-4B20-92B5-BC1A37ABDE9D}" type="presParOf" srcId="{BC5F147B-5E0C-43D3-8B36-9048349294A1}" destId="{08972DEB-8126-4C71-B427-A8017C33FE3B}" srcOrd="4" destOrd="0" presId="urn:microsoft.com/office/officeart/2018/2/layout/IconLabelDescriptionList"/>
    <dgm:cxn modelId="{F91A0421-B11C-48C9-9FCB-B40B89DCFAF8}" type="presParOf" srcId="{3C25428B-0335-487E-B85B-F35FCC55F417}" destId="{B51DC680-74A6-4D11-AB72-E220BD30CBE9}" srcOrd="1" destOrd="0" presId="urn:microsoft.com/office/officeart/2018/2/layout/IconLabelDescriptionList"/>
    <dgm:cxn modelId="{FC91E197-D537-4254-9B8D-74DC44E98EC7}" type="presParOf" srcId="{3C25428B-0335-487E-B85B-F35FCC55F417}" destId="{69BC563A-7989-4959-A4BC-6C8F3E533434}" srcOrd="2" destOrd="0" presId="urn:microsoft.com/office/officeart/2018/2/layout/IconLabelDescriptionList"/>
    <dgm:cxn modelId="{C602E97B-0DFB-483B-A53C-3BB475250E27}" type="presParOf" srcId="{69BC563A-7989-4959-A4BC-6C8F3E533434}" destId="{52B2614E-4465-4C25-B5AE-FCD530AA444A}" srcOrd="0" destOrd="0" presId="urn:microsoft.com/office/officeart/2018/2/layout/IconLabelDescriptionList"/>
    <dgm:cxn modelId="{4B3D3E99-BFEE-4AB3-855B-89901344B8F0}" type="presParOf" srcId="{69BC563A-7989-4959-A4BC-6C8F3E533434}" destId="{4BEFD311-8B80-485A-A962-C594CD61D46C}" srcOrd="1" destOrd="0" presId="urn:microsoft.com/office/officeart/2018/2/layout/IconLabelDescriptionList"/>
    <dgm:cxn modelId="{A5F309EE-B1FA-4E37-9569-2D5E6E49E701}" type="presParOf" srcId="{69BC563A-7989-4959-A4BC-6C8F3E533434}" destId="{E5FD81FB-956D-4BD4-B7F9-7C1FEAA2BE65}" srcOrd="2" destOrd="0" presId="urn:microsoft.com/office/officeart/2018/2/layout/IconLabelDescriptionList"/>
    <dgm:cxn modelId="{611A8A92-035B-4AFE-A3DD-C7EFC218A6A1}" type="presParOf" srcId="{69BC563A-7989-4959-A4BC-6C8F3E533434}" destId="{F3665444-BF9B-40D5-A834-67B4B8E7E1CC}" srcOrd="3" destOrd="0" presId="urn:microsoft.com/office/officeart/2018/2/layout/IconLabelDescriptionList"/>
    <dgm:cxn modelId="{117CF2EA-0763-48CF-997E-4503B791BF55}" type="presParOf" srcId="{69BC563A-7989-4959-A4BC-6C8F3E533434}" destId="{4108E386-A52A-4CE1-AE18-57403AC246FD}" srcOrd="4" destOrd="0" presId="urn:microsoft.com/office/officeart/2018/2/layout/IconLabelDescriptionList"/>
    <dgm:cxn modelId="{252ACA17-3E9F-42CA-8D26-9FF2CE033B4F}" type="presParOf" srcId="{3C25428B-0335-487E-B85B-F35FCC55F417}" destId="{88F52E48-621E-4D1C-94E6-0262D33A48E9}" srcOrd="3" destOrd="0" presId="urn:microsoft.com/office/officeart/2018/2/layout/IconLabelDescriptionList"/>
    <dgm:cxn modelId="{95305E18-21E1-4553-88D1-542E3792D978}" type="presParOf" srcId="{3C25428B-0335-487E-B85B-F35FCC55F417}" destId="{FB3A22AA-6977-4419-978F-368C00A9BB5E}" srcOrd="4" destOrd="0" presId="urn:microsoft.com/office/officeart/2018/2/layout/IconLabelDescriptionList"/>
    <dgm:cxn modelId="{4BAE5587-F118-4990-B0E7-E657B7DC4FC9}" type="presParOf" srcId="{FB3A22AA-6977-4419-978F-368C00A9BB5E}" destId="{5D73776A-6F71-469C-B6C1-A56EAB149D7C}" srcOrd="0" destOrd="0" presId="urn:microsoft.com/office/officeart/2018/2/layout/IconLabelDescriptionList"/>
    <dgm:cxn modelId="{E25FD3B8-6EE8-40D3-915E-5079E6267E3B}" type="presParOf" srcId="{FB3A22AA-6977-4419-978F-368C00A9BB5E}" destId="{D07B2BAA-ECAA-4CD7-84B4-2E70791B00EF}" srcOrd="1" destOrd="0" presId="urn:microsoft.com/office/officeart/2018/2/layout/IconLabelDescriptionList"/>
    <dgm:cxn modelId="{FCC0C7AD-4811-4125-BDF6-7D59B6972AC9}" type="presParOf" srcId="{FB3A22AA-6977-4419-978F-368C00A9BB5E}" destId="{599597D8-E974-44EF-9C53-501385816C69}" srcOrd="2" destOrd="0" presId="urn:microsoft.com/office/officeart/2018/2/layout/IconLabelDescriptionList"/>
    <dgm:cxn modelId="{9D54F42B-180E-4EB4-9A78-FDF09F5523E2}" type="presParOf" srcId="{FB3A22AA-6977-4419-978F-368C00A9BB5E}" destId="{DCD822E3-5155-4A88-B07F-62CA163D6997}" srcOrd="3" destOrd="0" presId="urn:microsoft.com/office/officeart/2018/2/layout/IconLabelDescriptionList"/>
    <dgm:cxn modelId="{10585AFF-EB67-4E3A-B243-DC6015B921F4}" type="presParOf" srcId="{FB3A22AA-6977-4419-978F-368C00A9BB5E}" destId="{C1F7BC97-3E82-4049-9BDB-57696EAF0A75}"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D8D808-5B7A-4A86-9D8D-6CA5AE9C2EA2}"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531864AE-3681-416F-ABB8-5990D4BC8926}">
      <dgm:prSet/>
      <dgm:spPr/>
      <dgm:t>
        <a:bodyPr/>
        <a:lstStyle/>
        <a:p>
          <a:r>
            <a:rPr lang="en-GB"/>
            <a:t>Commands</a:t>
          </a:r>
          <a:endParaRPr lang="en-US"/>
        </a:p>
      </dgm:t>
    </dgm:pt>
    <dgm:pt modelId="{8FB1B3E6-1EE0-4EA4-B3FD-22F423CF3DB9}" type="parTrans" cxnId="{28A0DF7B-06FB-448C-B61B-2EAA59DCE39C}">
      <dgm:prSet/>
      <dgm:spPr/>
      <dgm:t>
        <a:bodyPr/>
        <a:lstStyle/>
        <a:p>
          <a:endParaRPr lang="en-US"/>
        </a:p>
      </dgm:t>
    </dgm:pt>
    <dgm:pt modelId="{87510222-D72E-43BD-B4F2-70A0FE32E39D}" type="sibTrans" cxnId="{28A0DF7B-06FB-448C-B61B-2EAA59DCE39C}">
      <dgm:prSet/>
      <dgm:spPr/>
      <dgm:t>
        <a:bodyPr/>
        <a:lstStyle/>
        <a:p>
          <a:endParaRPr lang="en-US"/>
        </a:p>
      </dgm:t>
    </dgm:pt>
    <dgm:pt modelId="{B9C466FA-6CCD-40EA-81A2-00AFDCEB8034}">
      <dgm:prSet/>
      <dgm:spPr/>
      <dgm:t>
        <a:bodyPr/>
        <a:lstStyle/>
        <a:p>
          <a:r>
            <a:rPr lang="en-GB" dirty="0"/>
            <a:t>Return void but change state somewhere in the system</a:t>
          </a:r>
          <a:endParaRPr lang="en-US" dirty="0"/>
        </a:p>
      </dgm:t>
    </dgm:pt>
    <dgm:pt modelId="{D47E6F19-14AF-4714-97EE-4F09E341B80E}" type="parTrans" cxnId="{2C8DAD4B-4C9B-4F37-B3F4-568F54399588}">
      <dgm:prSet/>
      <dgm:spPr/>
      <dgm:t>
        <a:bodyPr/>
        <a:lstStyle/>
        <a:p>
          <a:endParaRPr lang="en-US"/>
        </a:p>
      </dgm:t>
    </dgm:pt>
    <dgm:pt modelId="{66256C67-82E7-4723-A01B-1A6A5F92A1EB}" type="sibTrans" cxnId="{2C8DAD4B-4C9B-4F37-B3F4-568F54399588}">
      <dgm:prSet/>
      <dgm:spPr/>
      <dgm:t>
        <a:bodyPr/>
        <a:lstStyle/>
        <a:p>
          <a:endParaRPr lang="en-US"/>
        </a:p>
      </dgm:t>
    </dgm:pt>
    <dgm:pt modelId="{860AEDD1-7ADC-4194-9470-40A3186E0839}">
      <dgm:prSet/>
      <dgm:spPr/>
      <dgm:t>
        <a:bodyPr/>
        <a:lstStyle/>
        <a:p>
          <a:r>
            <a:rPr lang="en-GB"/>
            <a:t>Queries</a:t>
          </a:r>
          <a:endParaRPr lang="en-US"/>
        </a:p>
      </dgm:t>
    </dgm:pt>
    <dgm:pt modelId="{50BFA648-4240-43F8-9D9C-0BE0133A31AF}" type="parTrans" cxnId="{9AD44130-2B6A-4E41-BE2D-5480F3CD708A}">
      <dgm:prSet/>
      <dgm:spPr/>
      <dgm:t>
        <a:bodyPr/>
        <a:lstStyle/>
        <a:p>
          <a:endParaRPr lang="en-US"/>
        </a:p>
      </dgm:t>
    </dgm:pt>
    <dgm:pt modelId="{8E494E5A-127B-482B-8FEB-10B3C7374605}" type="sibTrans" cxnId="{9AD44130-2B6A-4E41-BE2D-5480F3CD708A}">
      <dgm:prSet/>
      <dgm:spPr/>
      <dgm:t>
        <a:bodyPr/>
        <a:lstStyle/>
        <a:p>
          <a:endParaRPr lang="en-US"/>
        </a:p>
      </dgm:t>
    </dgm:pt>
    <dgm:pt modelId="{D074005D-CEA5-4957-B8CB-804ABD25593F}">
      <dgm:prSet/>
      <dgm:spPr/>
      <dgm:t>
        <a:bodyPr/>
        <a:lstStyle/>
        <a:p>
          <a:r>
            <a:rPr lang="en-GB"/>
            <a:t>Return values, perform calculations</a:t>
          </a:r>
          <a:endParaRPr lang="en-US"/>
        </a:p>
      </dgm:t>
    </dgm:pt>
    <dgm:pt modelId="{AB78D8EF-BF15-431F-9436-33F614952590}" type="parTrans" cxnId="{25FFFF4B-B67D-466E-ACDC-B4A612B7398F}">
      <dgm:prSet/>
      <dgm:spPr/>
      <dgm:t>
        <a:bodyPr/>
        <a:lstStyle/>
        <a:p>
          <a:endParaRPr lang="en-US"/>
        </a:p>
      </dgm:t>
    </dgm:pt>
    <dgm:pt modelId="{2C93F5FE-5BE9-4F7D-BCE7-E259B396544A}" type="sibTrans" cxnId="{25FFFF4B-B67D-466E-ACDC-B4A612B7398F}">
      <dgm:prSet/>
      <dgm:spPr/>
      <dgm:t>
        <a:bodyPr/>
        <a:lstStyle/>
        <a:p>
          <a:endParaRPr lang="en-US"/>
        </a:p>
      </dgm:t>
    </dgm:pt>
    <dgm:pt modelId="{CBCD4877-1D64-4835-9C94-7E0253AEEEAE}">
      <dgm:prSet/>
      <dgm:spPr/>
      <dgm:t>
        <a:bodyPr/>
        <a:lstStyle/>
        <a:p>
          <a:r>
            <a:rPr lang="en-GB"/>
            <a:t>Do not change state</a:t>
          </a:r>
          <a:endParaRPr lang="en-US"/>
        </a:p>
      </dgm:t>
    </dgm:pt>
    <dgm:pt modelId="{033ED6FB-9C9A-4CAA-BEBE-35E8781B5C70}" type="parTrans" cxnId="{24962A10-8327-486F-92DE-6A145AA572BB}">
      <dgm:prSet/>
      <dgm:spPr/>
      <dgm:t>
        <a:bodyPr/>
        <a:lstStyle/>
        <a:p>
          <a:endParaRPr lang="en-US"/>
        </a:p>
      </dgm:t>
    </dgm:pt>
    <dgm:pt modelId="{CBB5341E-C10B-4F31-9EA8-1641D40F9C2C}" type="sibTrans" cxnId="{24962A10-8327-486F-92DE-6A145AA572BB}">
      <dgm:prSet/>
      <dgm:spPr/>
      <dgm:t>
        <a:bodyPr/>
        <a:lstStyle/>
        <a:p>
          <a:endParaRPr lang="en-US"/>
        </a:p>
      </dgm:t>
    </dgm:pt>
    <dgm:pt modelId="{A4EAA096-0DFA-472B-91C4-8422C3938908}" type="pres">
      <dgm:prSet presAssocID="{4FD8D808-5B7A-4A86-9D8D-6CA5AE9C2EA2}" presName="linear" presStyleCnt="0">
        <dgm:presLayoutVars>
          <dgm:dir/>
          <dgm:animLvl val="lvl"/>
          <dgm:resizeHandles val="exact"/>
        </dgm:presLayoutVars>
      </dgm:prSet>
      <dgm:spPr/>
    </dgm:pt>
    <dgm:pt modelId="{A876B01F-3DDE-4F5E-B401-923EB442A95C}" type="pres">
      <dgm:prSet presAssocID="{531864AE-3681-416F-ABB8-5990D4BC8926}" presName="parentLin" presStyleCnt="0"/>
      <dgm:spPr/>
    </dgm:pt>
    <dgm:pt modelId="{B12168E7-9C83-4510-80FD-5B4A1367728C}" type="pres">
      <dgm:prSet presAssocID="{531864AE-3681-416F-ABB8-5990D4BC8926}" presName="parentLeftMargin" presStyleLbl="node1" presStyleIdx="0" presStyleCnt="2"/>
      <dgm:spPr/>
    </dgm:pt>
    <dgm:pt modelId="{22D43153-8F08-44A6-B46E-F62696135A64}" type="pres">
      <dgm:prSet presAssocID="{531864AE-3681-416F-ABB8-5990D4BC8926}" presName="parentText" presStyleLbl="node1" presStyleIdx="0" presStyleCnt="2">
        <dgm:presLayoutVars>
          <dgm:chMax val="0"/>
          <dgm:bulletEnabled val="1"/>
        </dgm:presLayoutVars>
      </dgm:prSet>
      <dgm:spPr/>
    </dgm:pt>
    <dgm:pt modelId="{3E279D66-B40B-4A12-90DC-E1C2F01203D3}" type="pres">
      <dgm:prSet presAssocID="{531864AE-3681-416F-ABB8-5990D4BC8926}" presName="negativeSpace" presStyleCnt="0"/>
      <dgm:spPr/>
    </dgm:pt>
    <dgm:pt modelId="{0340B9FF-6B62-42DA-A97D-5B03983308F5}" type="pres">
      <dgm:prSet presAssocID="{531864AE-3681-416F-ABB8-5990D4BC8926}" presName="childText" presStyleLbl="conFgAcc1" presStyleIdx="0" presStyleCnt="2">
        <dgm:presLayoutVars>
          <dgm:bulletEnabled val="1"/>
        </dgm:presLayoutVars>
      </dgm:prSet>
      <dgm:spPr/>
    </dgm:pt>
    <dgm:pt modelId="{5E14A328-38E1-4756-9DBE-CF06CF684D7B}" type="pres">
      <dgm:prSet presAssocID="{87510222-D72E-43BD-B4F2-70A0FE32E39D}" presName="spaceBetweenRectangles" presStyleCnt="0"/>
      <dgm:spPr/>
    </dgm:pt>
    <dgm:pt modelId="{A06CB687-8D0A-4631-94CE-04044C023F63}" type="pres">
      <dgm:prSet presAssocID="{860AEDD1-7ADC-4194-9470-40A3186E0839}" presName="parentLin" presStyleCnt="0"/>
      <dgm:spPr/>
    </dgm:pt>
    <dgm:pt modelId="{D7867F9B-4723-4F8B-AB86-BED95295D0F1}" type="pres">
      <dgm:prSet presAssocID="{860AEDD1-7ADC-4194-9470-40A3186E0839}" presName="parentLeftMargin" presStyleLbl="node1" presStyleIdx="0" presStyleCnt="2"/>
      <dgm:spPr/>
    </dgm:pt>
    <dgm:pt modelId="{1C6B3A30-3406-4B3F-97E7-62F7EE551943}" type="pres">
      <dgm:prSet presAssocID="{860AEDD1-7ADC-4194-9470-40A3186E0839}" presName="parentText" presStyleLbl="node1" presStyleIdx="1" presStyleCnt="2">
        <dgm:presLayoutVars>
          <dgm:chMax val="0"/>
          <dgm:bulletEnabled val="1"/>
        </dgm:presLayoutVars>
      </dgm:prSet>
      <dgm:spPr/>
    </dgm:pt>
    <dgm:pt modelId="{C92BDAF2-438E-44D4-874B-34E5C0D393F0}" type="pres">
      <dgm:prSet presAssocID="{860AEDD1-7ADC-4194-9470-40A3186E0839}" presName="negativeSpace" presStyleCnt="0"/>
      <dgm:spPr/>
    </dgm:pt>
    <dgm:pt modelId="{7D41B1C0-E430-4455-9495-18E864321DD9}" type="pres">
      <dgm:prSet presAssocID="{860AEDD1-7ADC-4194-9470-40A3186E0839}" presName="childText" presStyleLbl="conFgAcc1" presStyleIdx="1" presStyleCnt="2">
        <dgm:presLayoutVars>
          <dgm:bulletEnabled val="1"/>
        </dgm:presLayoutVars>
      </dgm:prSet>
      <dgm:spPr/>
    </dgm:pt>
  </dgm:ptLst>
  <dgm:cxnLst>
    <dgm:cxn modelId="{24962A10-8327-486F-92DE-6A145AA572BB}" srcId="{860AEDD1-7ADC-4194-9470-40A3186E0839}" destId="{CBCD4877-1D64-4835-9C94-7E0253AEEEAE}" srcOrd="1" destOrd="0" parTransId="{033ED6FB-9C9A-4CAA-BEBE-35E8781B5C70}" sibTransId="{CBB5341E-C10B-4F31-9EA8-1641D40F9C2C}"/>
    <dgm:cxn modelId="{9AD44130-2B6A-4E41-BE2D-5480F3CD708A}" srcId="{4FD8D808-5B7A-4A86-9D8D-6CA5AE9C2EA2}" destId="{860AEDD1-7ADC-4194-9470-40A3186E0839}" srcOrd="1" destOrd="0" parTransId="{50BFA648-4240-43F8-9D9C-0BE0133A31AF}" sibTransId="{8E494E5A-127B-482B-8FEB-10B3C7374605}"/>
    <dgm:cxn modelId="{24CF1E63-473D-4FB0-AB33-19B727CDB022}" type="presOf" srcId="{B9C466FA-6CCD-40EA-81A2-00AFDCEB8034}" destId="{0340B9FF-6B62-42DA-A97D-5B03983308F5}" srcOrd="0" destOrd="0" presId="urn:microsoft.com/office/officeart/2005/8/layout/list1"/>
    <dgm:cxn modelId="{9B77F346-9536-4C6A-9805-D8C59719CDAB}" type="presOf" srcId="{D074005D-CEA5-4957-B8CB-804ABD25593F}" destId="{7D41B1C0-E430-4455-9495-18E864321DD9}" srcOrd="0" destOrd="0" presId="urn:microsoft.com/office/officeart/2005/8/layout/list1"/>
    <dgm:cxn modelId="{2C8DAD4B-4C9B-4F37-B3F4-568F54399588}" srcId="{531864AE-3681-416F-ABB8-5990D4BC8926}" destId="{B9C466FA-6CCD-40EA-81A2-00AFDCEB8034}" srcOrd="0" destOrd="0" parTransId="{D47E6F19-14AF-4714-97EE-4F09E341B80E}" sibTransId="{66256C67-82E7-4723-A01B-1A6A5F92A1EB}"/>
    <dgm:cxn modelId="{25FFFF4B-B67D-466E-ACDC-B4A612B7398F}" srcId="{860AEDD1-7ADC-4194-9470-40A3186E0839}" destId="{D074005D-CEA5-4957-B8CB-804ABD25593F}" srcOrd="0" destOrd="0" parTransId="{AB78D8EF-BF15-431F-9436-33F614952590}" sibTransId="{2C93F5FE-5BE9-4F7D-BCE7-E259B396544A}"/>
    <dgm:cxn modelId="{28A0DF7B-06FB-448C-B61B-2EAA59DCE39C}" srcId="{4FD8D808-5B7A-4A86-9D8D-6CA5AE9C2EA2}" destId="{531864AE-3681-416F-ABB8-5990D4BC8926}" srcOrd="0" destOrd="0" parTransId="{8FB1B3E6-1EE0-4EA4-B3FD-22F423CF3DB9}" sibTransId="{87510222-D72E-43BD-B4F2-70A0FE32E39D}"/>
    <dgm:cxn modelId="{9973A692-7AF4-4F66-B8B8-60DD2BA0678C}" type="presOf" srcId="{860AEDD1-7ADC-4194-9470-40A3186E0839}" destId="{D7867F9B-4723-4F8B-AB86-BED95295D0F1}" srcOrd="0" destOrd="0" presId="urn:microsoft.com/office/officeart/2005/8/layout/list1"/>
    <dgm:cxn modelId="{962867B3-2BBE-4F81-AF51-7F1A69D5ACA1}" type="presOf" srcId="{4FD8D808-5B7A-4A86-9D8D-6CA5AE9C2EA2}" destId="{A4EAA096-0DFA-472B-91C4-8422C3938908}" srcOrd="0" destOrd="0" presId="urn:microsoft.com/office/officeart/2005/8/layout/list1"/>
    <dgm:cxn modelId="{7B7B48DA-FE52-4660-87EE-2E0219F80566}" type="presOf" srcId="{531864AE-3681-416F-ABB8-5990D4BC8926}" destId="{22D43153-8F08-44A6-B46E-F62696135A64}" srcOrd="1" destOrd="0" presId="urn:microsoft.com/office/officeart/2005/8/layout/list1"/>
    <dgm:cxn modelId="{9921E1DF-7DE8-4BE6-9F37-C46200BE0217}" type="presOf" srcId="{531864AE-3681-416F-ABB8-5990D4BC8926}" destId="{B12168E7-9C83-4510-80FD-5B4A1367728C}" srcOrd="0" destOrd="0" presId="urn:microsoft.com/office/officeart/2005/8/layout/list1"/>
    <dgm:cxn modelId="{0F485BE1-1BBB-4C25-AB99-8A0B8BE565CA}" type="presOf" srcId="{CBCD4877-1D64-4835-9C94-7E0253AEEEAE}" destId="{7D41B1C0-E430-4455-9495-18E864321DD9}" srcOrd="0" destOrd="1" presId="urn:microsoft.com/office/officeart/2005/8/layout/list1"/>
    <dgm:cxn modelId="{E36D51ED-ACBF-41BE-9C0C-FD7BC2FACF11}" type="presOf" srcId="{860AEDD1-7ADC-4194-9470-40A3186E0839}" destId="{1C6B3A30-3406-4B3F-97E7-62F7EE551943}" srcOrd="1" destOrd="0" presId="urn:microsoft.com/office/officeart/2005/8/layout/list1"/>
    <dgm:cxn modelId="{432925CC-778A-4880-9086-962B4C0CEC29}" type="presParOf" srcId="{A4EAA096-0DFA-472B-91C4-8422C3938908}" destId="{A876B01F-3DDE-4F5E-B401-923EB442A95C}" srcOrd="0" destOrd="0" presId="urn:microsoft.com/office/officeart/2005/8/layout/list1"/>
    <dgm:cxn modelId="{18AD14A7-8C1B-4D7F-A879-295628EEB36F}" type="presParOf" srcId="{A876B01F-3DDE-4F5E-B401-923EB442A95C}" destId="{B12168E7-9C83-4510-80FD-5B4A1367728C}" srcOrd="0" destOrd="0" presId="urn:microsoft.com/office/officeart/2005/8/layout/list1"/>
    <dgm:cxn modelId="{5B14FD7B-0761-4AF6-98F6-391FFB236CBE}" type="presParOf" srcId="{A876B01F-3DDE-4F5E-B401-923EB442A95C}" destId="{22D43153-8F08-44A6-B46E-F62696135A64}" srcOrd="1" destOrd="0" presId="urn:microsoft.com/office/officeart/2005/8/layout/list1"/>
    <dgm:cxn modelId="{D2E13FE9-4474-4E00-992A-C4E85F237ADE}" type="presParOf" srcId="{A4EAA096-0DFA-472B-91C4-8422C3938908}" destId="{3E279D66-B40B-4A12-90DC-E1C2F01203D3}" srcOrd="1" destOrd="0" presId="urn:microsoft.com/office/officeart/2005/8/layout/list1"/>
    <dgm:cxn modelId="{21861082-6B18-4C29-90EE-35595736ECFD}" type="presParOf" srcId="{A4EAA096-0DFA-472B-91C4-8422C3938908}" destId="{0340B9FF-6B62-42DA-A97D-5B03983308F5}" srcOrd="2" destOrd="0" presId="urn:microsoft.com/office/officeart/2005/8/layout/list1"/>
    <dgm:cxn modelId="{BAFD7C2D-C50B-49F9-AB16-3B5904665FE2}" type="presParOf" srcId="{A4EAA096-0DFA-472B-91C4-8422C3938908}" destId="{5E14A328-38E1-4756-9DBE-CF06CF684D7B}" srcOrd="3" destOrd="0" presId="urn:microsoft.com/office/officeart/2005/8/layout/list1"/>
    <dgm:cxn modelId="{1C765D42-8BD3-42A7-A00A-DDFE64EAF953}" type="presParOf" srcId="{A4EAA096-0DFA-472B-91C4-8422C3938908}" destId="{A06CB687-8D0A-4631-94CE-04044C023F63}" srcOrd="4" destOrd="0" presId="urn:microsoft.com/office/officeart/2005/8/layout/list1"/>
    <dgm:cxn modelId="{E3E0AD49-FB21-4C02-B34E-0B18FD06EF6B}" type="presParOf" srcId="{A06CB687-8D0A-4631-94CE-04044C023F63}" destId="{D7867F9B-4723-4F8B-AB86-BED95295D0F1}" srcOrd="0" destOrd="0" presId="urn:microsoft.com/office/officeart/2005/8/layout/list1"/>
    <dgm:cxn modelId="{CE763021-8E48-4D15-AA09-C57EC383172A}" type="presParOf" srcId="{A06CB687-8D0A-4631-94CE-04044C023F63}" destId="{1C6B3A30-3406-4B3F-97E7-62F7EE551943}" srcOrd="1" destOrd="0" presId="urn:microsoft.com/office/officeart/2005/8/layout/list1"/>
    <dgm:cxn modelId="{ADA087DE-47B1-4087-B4C3-8BDDF806DC6C}" type="presParOf" srcId="{A4EAA096-0DFA-472B-91C4-8422C3938908}" destId="{C92BDAF2-438E-44D4-874B-34E5C0D393F0}" srcOrd="5" destOrd="0" presId="urn:microsoft.com/office/officeart/2005/8/layout/list1"/>
    <dgm:cxn modelId="{04406575-5B43-4D84-BF99-EC4DA0F73CAC}" type="presParOf" srcId="{A4EAA096-0DFA-472B-91C4-8422C3938908}" destId="{7D41B1C0-E430-4455-9495-18E864321DD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91B9E-3749-4757-8CFE-7EE1ABD93F1E}">
      <dsp:nvSpPr>
        <dsp:cNvPr id="0" name=""/>
        <dsp:cNvSpPr/>
      </dsp:nvSpPr>
      <dsp:spPr>
        <a:xfrm>
          <a:off x="0" y="3399"/>
          <a:ext cx="7674768" cy="7240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6100538-EF85-42EB-837C-1C34F02F8522}">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CC7C9B-2489-4857-A60B-9BE354A608B2}">
      <dsp:nvSpPr>
        <dsp:cNvPr id="0" name=""/>
        <dsp:cNvSpPr/>
      </dsp:nvSpPr>
      <dsp:spPr>
        <a:xfrm>
          <a:off x="836323" y="3399"/>
          <a:ext cx="6838444"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a:t>Pronouns: He/Him/His</a:t>
          </a:r>
          <a:endParaRPr lang="en-US" sz="1900" kern="1200"/>
        </a:p>
      </dsp:txBody>
      <dsp:txXfrm>
        <a:off x="836323" y="3399"/>
        <a:ext cx="6838444" cy="724089"/>
      </dsp:txXfrm>
    </dsp:sp>
    <dsp:sp modelId="{F0CA7C89-3EA5-4015-A666-54BDBE3B706D}">
      <dsp:nvSpPr>
        <dsp:cNvPr id="0" name=""/>
        <dsp:cNvSpPr/>
      </dsp:nvSpPr>
      <dsp:spPr>
        <a:xfrm>
          <a:off x="0" y="908511"/>
          <a:ext cx="7674768" cy="7240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A3150B5-8B71-41FD-9D78-A0092BD1DF62}">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AE4B357-69F3-4E79-9200-7ADBF1E86E05}">
      <dsp:nvSpPr>
        <dsp:cNvPr id="0" name=""/>
        <dsp:cNvSpPr/>
      </dsp:nvSpPr>
      <dsp:spPr>
        <a:xfrm>
          <a:off x="836323" y="908511"/>
          <a:ext cx="6838444"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a:t>Software developer for 18 years</a:t>
          </a:r>
          <a:endParaRPr lang="en-US" sz="1900" kern="1200"/>
        </a:p>
      </dsp:txBody>
      <dsp:txXfrm>
        <a:off x="836323" y="908511"/>
        <a:ext cx="6838444" cy="724089"/>
      </dsp:txXfrm>
    </dsp:sp>
    <dsp:sp modelId="{0EBF3069-EB75-4064-A90F-DB25B94C4F0B}">
      <dsp:nvSpPr>
        <dsp:cNvPr id="0" name=""/>
        <dsp:cNvSpPr/>
      </dsp:nvSpPr>
      <dsp:spPr>
        <a:xfrm>
          <a:off x="0" y="1813624"/>
          <a:ext cx="7674768" cy="7240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3E47CDE-FCD2-46FD-AD04-13667E4095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3F71487-CB89-406E-9176-FFA6D653E1E3}">
      <dsp:nvSpPr>
        <dsp:cNvPr id="0" name=""/>
        <dsp:cNvSpPr/>
      </dsp:nvSpPr>
      <dsp:spPr>
        <a:xfrm>
          <a:off x="836323" y="1813624"/>
          <a:ext cx="6838444"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dirty="0"/>
            <a:t>Currently working at Redgate</a:t>
          </a:r>
          <a:endParaRPr lang="en-US" sz="1900" kern="1200" dirty="0"/>
        </a:p>
      </dsp:txBody>
      <dsp:txXfrm>
        <a:off x="836323" y="1813624"/>
        <a:ext cx="6838444" cy="724089"/>
      </dsp:txXfrm>
    </dsp:sp>
    <dsp:sp modelId="{147577E8-5788-4BDB-A5FC-8150D9BA86C7}">
      <dsp:nvSpPr>
        <dsp:cNvPr id="0" name=""/>
        <dsp:cNvSpPr/>
      </dsp:nvSpPr>
      <dsp:spPr>
        <a:xfrm>
          <a:off x="0" y="2718736"/>
          <a:ext cx="7674768" cy="7240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FB6BFF0-5CAB-44DD-9AC2-3CD7ACE42663}">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0F79CBB-6A52-4311-9654-8829D16BA354}">
      <dsp:nvSpPr>
        <dsp:cNvPr id="0" name=""/>
        <dsp:cNvSpPr/>
      </dsp:nvSpPr>
      <dsp:spPr>
        <a:xfrm>
          <a:off x="836323" y="2718736"/>
          <a:ext cx="6838444"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dirty="0"/>
            <a:t>Passionate about maintainable code</a:t>
          </a:r>
          <a:endParaRPr lang="en-US" sz="1900" kern="1200" dirty="0"/>
        </a:p>
      </dsp:txBody>
      <dsp:txXfrm>
        <a:off x="836323" y="2718736"/>
        <a:ext cx="6838444" cy="724089"/>
      </dsp:txXfrm>
    </dsp:sp>
    <dsp:sp modelId="{2C74BF2C-3240-4A7F-8218-375CE1D398AB}">
      <dsp:nvSpPr>
        <dsp:cNvPr id="0" name=""/>
        <dsp:cNvSpPr/>
      </dsp:nvSpPr>
      <dsp:spPr>
        <a:xfrm>
          <a:off x="0" y="3623848"/>
          <a:ext cx="7674768" cy="7240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F255F7D-2377-4507-92F9-27EA559B2A1B}">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C727179-D744-49BD-A9AB-BFF2712C2938}">
      <dsp:nvSpPr>
        <dsp:cNvPr id="0" name=""/>
        <dsp:cNvSpPr/>
      </dsp:nvSpPr>
      <dsp:spPr>
        <a:xfrm>
          <a:off x="836323" y="3623848"/>
          <a:ext cx="6838444"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dirty="0"/>
            <a:t>Loves sketch-noting</a:t>
          </a:r>
        </a:p>
      </dsp:txBody>
      <dsp:txXfrm>
        <a:off x="836323" y="3623848"/>
        <a:ext cx="6838444"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470D3-A6BA-45E2-83E6-6DE041945D59}">
      <dsp:nvSpPr>
        <dsp:cNvPr id="0" name=""/>
        <dsp:cNvSpPr/>
      </dsp:nvSpPr>
      <dsp:spPr>
        <a:xfrm>
          <a:off x="6294" y="870267"/>
          <a:ext cx="2482129" cy="74463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6143" tIns="196143" rIns="196143" bIns="196143" numCol="1" spcCol="1270" anchor="ctr" anchorCtr="0">
          <a:noAutofit/>
        </a:bodyPr>
        <a:lstStyle/>
        <a:p>
          <a:pPr marL="0" lvl="0" indent="0" algn="ctr" defTabSz="844550">
            <a:lnSpc>
              <a:spcPct val="90000"/>
            </a:lnSpc>
            <a:spcBef>
              <a:spcPct val="0"/>
            </a:spcBef>
            <a:spcAft>
              <a:spcPct val="35000"/>
            </a:spcAft>
            <a:buNone/>
          </a:pPr>
          <a:r>
            <a:rPr lang="en-GB" sz="1900" kern="1200"/>
            <a:t>Clear values</a:t>
          </a:r>
          <a:endParaRPr lang="en-US" sz="1900" kern="1200"/>
        </a:p>
      </dsp:txBody>
      <dsp:txXfrm>
        <a:off x="6294" y="870267"/>
        <a:ext cx="2482129" cy="744638"/>
      </dsp:txXfrm>
    </dsp:sp>
    <dsp:sp modelId="{F82A074A-0DB3-48F8-A0C5-C83BA4AEB745}">
      <dsp:nvSpPr>
        <dsp:cNvPr id="0" name=""/>
        <dsp:cNvSpPr/>
      </dsp:nvSpPr>
      <dsp:spPr>
        <a:xfrm>
          <a:off x="6294" y="1614906"/>
          <a:ext cx="2482129" cy="1866163"/>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5179" tIns="245179" rIns="245179" bIns="245179" numCol="1" spcCol="1270" anchor="t" anchorCtr="0">
          <a:noAutofit/>
        </a:bodyPr>
        <a:lstStyle/>
        <a:p>
          <a:pPr marL="0" lvl="0" indent="0" algn="l" defTabSz="622300">
            <a:lnSpc>
              <a:spcPct val="90000"/>
            </a:lnSpc>
            <a:spcBef>
              <a:spcPct val="0"/>
            </a:spcBef>
            <a:spcAft>
              <a:spcPct val="35000"/>
            </a:spcAft>
            <a:buNone/>
          </a:pPr>
          <a:r>
            <a:rPr lang="en-GB" sz="1400" kern="1200"/>
            <a:t>And reward those values</a:t>
          </a:r>
          <a:endParaRPr lang="en-US" sz="1400" kern="1200"/>
        </a:p>
      </dsp:txBody>
      <dsp:txXfrm>
        <a:off x="6294" y="1614906"/>
        <a:ext cx="2482129" cy="1866163"/>
      </dsp:txXfrm>
    </dsp:sp>
    <dsp:sp modelId="{12982123-9A3E-4B12-882C-282D2AE192D9}">
      <dsp:nvSpPr>
        <dsp:cNvPr id="0" name=""/>
        <dsp:cNvSpPr/>
      </dsp:nvSpPr>
      <dsp:spPr>
        <a:xfrm>
          <a:off x="2596319" y="870267"/>
          <a:ext cx="2482129" cy="744638"/>
        </a:xfrm>
        <a:prstGeom prst="rect">
          <a:avLst/>
        </a:prstGeom>
        <a:gradFill rotWithShape="0">
          <a:gsLst>
            <a:gs pos="0">
              <a:schemeClr val="accent5">
                <a:hueOff val="-389766"/>
                <a:satOff val="3984"/>
                <a:lumOff val="-2157"/>
                <a:alphaOff val="0"/>
                <a:satMod val="103000"/>
                <a:lumMod val="102000"/>
                <a:tint val="94000"/>
              </a:schemeClr>
            </a:gs>
            <a:gs pos="50000">
              <a:schemeClr val="accent5">
                <a:hueOff val="-389766"/>
                <a:satOff val="3984"/>
                <a:lumOff val="-2157"/>
                <a:alphaOff val="0"/>
                <a:satMod val="110000"/>
                <a:lumMod val="100000"/>
                <a:shade val="100000"/>
              </a:schemeClr>
            </a:gs>
            <a:gs pos="100000">
              <a:schemeClr val="accent5">
                <a:hueOff val="-389766"/>
                <a:satOff val="3984"/>
                <a:lumOff val="-2157"/>
                <a:alphaOff val="0"/>
                <a:lumMod val="99000"/>
                <a:satMod val="120000"/>
                <a:shade val="78000"/>
              </a:schemeClr>
            </a:gs>
          </a:gsLst>
          <a:lin ang="5400000" scaled="0"/>
        </a:gradFill>
        <a:ln w="6350" cap="flat" cmpd="sng" algn="ctr">
          <a:solidFill>
            <a:schemeClr val="accent5">
              <a:hueOff val="-389766"/>
              <a:satOff val="3984"/>
              <a:lumOff val="-2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6143" tIns="196143" rIns="196143" bIns="196143" numCol="1" spcCol="1270" anchor="ctr" anchorCtr="0">
          <a:noAutofit/>
        </a:bodyPr>
        <a:lstStyle/>
        <a:p>
          <a:pPr marL="0" lvl="0" indent="0" algn="ctr" defTabSz="844550">
            <a:lnSpc>
              <a:spcPct val="90000"/>
            </a:lnSpc>
            <a:spcBef>
              <a:spcPct val="0"/>
            </a:spcBef>
            <a:spcAft>
              <a:spcPct val="35000"/>
            </a:spcAft>
            <a:buNone/>
          </a:pPr>
          <a:r>
            <a:rPr lang="en-GB" sz="1900" kern="1200"/>
            <a:t>Well-defined policies</a:t>
          </a:r>
          <a:endParaRPr lang="en-US" sz="1900" kern="1200"/>
        </a:p>
      </dsp:txBody>
      <dsp:txXfrm>
        <a:off x="2596319" y="870267"/>
        <a:ext cx="2482129" cy="744638"/>
      </dsp:txXfrm>
    </dsp:sp>
    <dsp:sp modelId="{8D360DAE-A210-4DBC-8A94-046BF7D85630}">
      <dsp:nvSpPr>
        <dsp:cNvPr id="0" name=""/>
        <dsp:cNvSpPr/>
      </dsp:nvSpPr>
      <dsp:spPr>
        <a:xfrm>
          <a:off x="2596319" y="1614906"/>
          <a:ext cx="2482129" cy="1866163"/>
        </a:xfrm>
        <a:prstGeom prst="rect">
          <a:avLst/>
        </a:prstGeom>
        <a:solidFill>
          <a:schemeClr val="accent5">
            <a:tint val="40000"/>
            <a:alpha val="90000"/>
            <a:hueOff val="-606076"/>
            <a:satOff val="5808"/>
            <a:lumOff val="127"/>
            <a:alphaOff val="0"/>
          </a:schemeClr>
        </a:solidFill>
        <a:ln w="6350" cap="flat" cmpd="sng" algn="ctr">
          <a:solidFill>
            <a:schemeClr val="accent5">
              <a:tint val="40000"/>
              <a:alpha val="90000"/>
              <a:hueOff val="-606076"/>
              <a:satOff val="5808"/>
              <a:lumOff val="12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5179" tIns="245179" rIns="245179" bIns="245179" numCol="1" spcCol="1270" anchor="t" anchorCtr="0">
          <a:noAutofit/>
        </a:bodyPr>
        <a:lstStyle/>
        <a:p>
          <a:pPr marL="0" lvl="0" indent="0" algn="l" defTabSz="622300">
            <a:lnSpc>
              <a:spcPct val="90000"/>
            </a:lnSpc>
            <a:spcBef>
              <a:spcPct val="0"/>
            </a:spcBef>
            <a:spcAft>
              <a:spcPct val="35000"/>
            </a:spcAft>
            <a:buNone/>
          </a:pPr>
          <a:r>
            <a:rPr lang="en-GB" sz="1400" kern="1200"/>
            <a:t>Decisions made at the right level</a:t>
          </a:r>
          <a:endParaRPr lang="en-US" sz="1400" kern="1200"/>
        </a:p>
        <a:p>
          <a:pPr marL="0" lvl="0" indent="0" algn="l" defTabSz="622300">
            <a:lnSpc>
              <a:spcPct val="90000"/>
            </a:lnSpc>
            <a:spcBef>
              <a:spcPct val="0"/>
            </a:spcBef>
            <a:spcAft>
              <a:spcPct val="35000"/>
            </a:spcAft>
            <a:buNone/>
          </a:pPr>
          <a:r>
            <a:rPr lang="en-GB" sz="1400" kern="1200"/>
            <a:t>Autonomy within boundaries</a:t>
          </a:r>
          <a:endParaRPr lang="en-US" sz="1400" kern="1200"/>
        </a:p>
      </dsp:txBody>
      <dsp:txXfrm>
        <a:off x="2596319" y="1614906"/>
        <a:ext cx="2482129" cy="1866163"/>
      </dsp:txXfrm>
    </dsp:sp>
    <dsp:sp modelId="{0FC8B879-DDF8-4848-9DC9-83C2B775295B}">
      <dsp:nvSpPr>
        <dsp:cNvPr id="0" name=""/>
        <dsp:cNvSpPr/>
      </dsp:nvSpPr>
      <dsp:spPr>
        <a:xfrm>
          <a:off x="5186343" y="870267"/>
          <a:ext cx="2482129" cy="744638"/>
        </a:xfrm>
        <a:prstGeom prst="rect">
          <a:avLst/>
        </a:prstGeom>
        <a:gradFill rotWithShape="0">
          <a:gsLst>
            <a:gs pos="0">
              <a:schemeClr val="accent5">
                <a:hueOff val="-779532"/>
                <a:satOff val="7969"/>
                <a:lumOff val="-4314"/>
                <a:alphaOff val="0"/>
                <a:satMod val="103000"/>
                <a:lumMod val="102000"/>
                <a:tint val="94000"/>
              </a:schemeClr>
            </a:gs>
            <a:gs pos="50000">
              <a:schemeClr val="accent5">
                <a:hueOff val="-779532"/>
                <a:satOff val="7969"/>
                <a:lumOff val="-4314"/>
                <a:alphaOff val="0"/>
                <a:satMod val="110000"/>
                <a:lumMod val="100000"/>
                <a:shade val="100000"/>
              </a:schemeClr>
            </a:gs>
            <a:gs pos="100000">
              <a:schemeClr val="accent5">
                <a:hueOff val="-779532"/>
                <a:satOff val="7969"/>
                <a:lumOff val="-4314"/>
                <a:alphaOff val="0"/>
                <a:lumMod val="99000"/>
                <a:satMod val="120000"/>
                <a:shade val="78000"/>
              </a:schemeClr>
            </a:gs>
          </a:gsLst>
          <a:lin ang="5400000" scaled="0"/>
        </a:gradFill>
        <a:ln w="6350" cap="flat" cmpd="sng" algn="ctr">
          <a:solidFill>
            <a:schemeClr val="accent5">
              <a:hueOff val="-779532"/>
              <a:satOff val="7969"/>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6143" tIns="196143" rIns="196143" bIns="196143" numCol="1" spcCol="1270" anchor="ctr" anchorCtr="0">
          <a:noAutofit/>
        </a:bodyPr>
        <a:lstStyle/>
        <a:p>
          <a:pPr marL="0" lvl="0" indent="0" algn="ctr" defTabSz="844550">
            <a:lnSpc>
              <a:spcPct val="90000"/>
            </a:lnSpc>
            <a:spcBef>
              <a:spcPct val="0"/>
            </a:spcBef>
            <a:spcAft>
              <a:spcPct val="35000"/>
            </a:spcAft>
            <a:buNone/>
          </a:pPr>
          <a:r>
            <a:rPr lang="en-GB" sz="1900" kern="1200"/>
            <a:t>Clear vision/mission</a:t>
          </a:r>
          <a:endParaRPr lang="en-US" sz="1900" kern="1200"/>
        </a:p>
      </dsp:txBody>
      <dsp:txXfrm>
        <a:off x="5186343" y="870267"/>
        <a:ext cx="2482129" cy="744638"/>
      </dsp:txXfrm>
    </dsp:sp>
    <dsp:sp modelId="{625F70AF-0D06-45DB-A0F5-2DC8B2B7647B}">
      <dsp:nvSpPr>
        <dsp:cNvPr id="0" name=""/>
        <dsp:cNvSpPr/>
      </dsp:nvSpPr>
      <dsp:spPr>
        <a:xfrm>
          <a:off x="5186343" y="1614906"/>
          <a:ext cx="2482129" cy="1866163"/>
        </a:xfrm>
        <a:prstGeom prst="rect">
          <a:avLst/>
        </a:prstGeom>
        <a:solidFill>
          <a:schemeClr val="accent5">
            <a:tint val="40000"/>
            <a:alpha val="90000"/>
            <a:hueOff val="-1212152"/>
            <a:satOff val="11617"/>
            <a:lumOff val="254"/>
            <a:alphaOff val="0"/>
          </a:schemeClr>
        </a:solidFill>
        <a:ln w="6350" cap="flat" cmpd="sng" algn="ctr">
          <a:solidFill>
            <a:schemeClr val="accent5">
              <a:tint val="40000"/>
              <a:alpha val="90000"/>
              <a:hueOff val="-1212152"/>
              <a:satOff val="11617"/>
              <a:lumOff val="25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5179" tIns="245179" rIns="245179" bIns="245179" numCol="1" spcCol="1270" anchor="t" anchorCtr="0">
          <a:noAutofit/>
        </a:bodyPr>
        <a:lstStyle/>
        <a:p>
          <a:pPr marL="0" lvl="0" indent="0" algn="l" defTabSz="622300">
            <a:lnSpc>
              <a:spcPct val="90000"/>
            </a:lnSpc>
            <a:spcBef>
              <a:spcPct val="0"/>
            </a:spcBef>
            <a:spcAft>
              <a:spcPct val="35000"/>
            </a:spcAft>
            <a:buNone/>
          </a:pPr>
          <a:r>
            <a:rPr lang="en-GB" sz="1400" kern="1200"/>
            <a:t>Help people to make better decisions</a:t>
          </a:r>
          <a:endParaRPr lang="en-US" sz="1400" kern="1200"/>
        </a:p>
      </dsp:txBody>
      <dsp:txXfrm>
        <a:off x="5186343" y="1614906"/>
        <a:ext cx="2482129" cy="18661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71560-6291-4E4A-8749-F14365BAF12B}">
      <dsp:nvSpPr>
        <dsp:cNvPr id="0" name=""/>
        <dsp:cNvSpPr/>
      </dsp:nvSpPr>
      <dsp:spPr>
        <a:xfrm>
          <a:off x="325" y="852826"/>
          <a:ext cx="801773" cy="8017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E5A68AA-4EFD-486F-94F7-57C04DC32856}">
      <dsp:nvSpPr>
        <dsp:cNvPr id="0" name=""/>
        <dsp:cNvSpPr/>
      </dsp:nvSpPr>
      <dsp:spPr>
        <a:xfrm>
          <a:off x="325" y="1768364"/>
          <a:ext cx="2290781" cy="343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GB" sz="1600" kern="1200"/>
            <a:t>README</a:t>
          </a:r>
          <a:endParaRPr lang="en-US" sz="1600" kern="1200"/>
        </a:p>
      </dsp:txBody>
      <dsp:txXfrm>
        <a:off x="325" y="1768364"/>
        <a:ext cx="2290781" cy="343617"/>
      </dsp:txXfrm>
    </dsp:sp>
    <dsp:sp modelId="{08972DEB-8126-4C71-B427-A8017C33FE3B}">
      <dsp:nvSpPr>
        <dsp:cNvPr id="0" name=""/>
        <dsp:cNvSpPr/>
      </dsp:nvSpPr>
      <dsp:spPr>
        <a:xfrm>
          <a:off x="325" y="2164895"/>
          <a:ext cx="2290781" cy="1333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GB" sz="1200" kern="1200"/>
            <a:t>How do I use this framework/library?</a:t>
          </a:r>
          <a:endParaRPr lang="en-US" sz="1200" kern="1200"/>
        </a:p>
        <a:p>
          <a:pPr marL="0" lvl="0" indent="0" algn="l" defTabSz="533400">
            <a:lnSpc>
              <a:spcPct val="90000"/>
            </a:lnSpc>
            <a:spcBef>
              <a:spcPct val="0"/>
            </a:spcBef>
            <a:spcAft>
              <a:spcPct val="35000"/>
            </a:spcAft>
            <a:buNone/>
          </a:pPr>
          <a:r>
            <a:rPr lang="en-GB" sz="1200" kern="1200"/>
            <a:t>How to build/run? </a:t>
          </a:r>
          <a:endParaRPr lang="en-US" sz="1200" kern="1200"/>
        </a:p>
        <a:p>
          <a:pPr marL="0" lvl="0" indent="0" algn="l" defTabSz="533400">
            <a:lnSpc>
              <a:spcPct val="90000"/>
            </a:lnSpc>
            <a:spcBef>
              <a:spcPct val="0"/>
            </a:spcBef>
            <a:spcAft>
              <a:spcPct val="35000"/>
            </a:spcAft>
            <a:buNone/>
          </a:pPr>
          <a:r>
            <a:rPr lang="en-GB" sz="1200" kern="1200"/>
            <a:t>Do the instructions work? Are they tested?</a:t>
          </a:r>
          <a:endParaRPr lang="en-US" sz="1200" kern="1200"/>
        </a:p>
      </dsp:txBody>
      <dsp:txXfrm>
        <a:off x="325" y="2164895"/>
        <a:ext cx="2290781" cy="1333616"/>
      </dsp:txXfrm>
    </dsp:sp>
    <dsp:sp modelId="{52B2614E-4465-4C25-B5AE-FCD530AA444A}">
      <dsp:nvSpPr>
        <dsp:cNvPr id="0" name=""/>
        <dsp:cNvSpPr/>
      </dsp:nvSpPr>
      <dsp:spPr>
        <a:xfrm>
          <a:off x="2691993" y="852826"/>
          <a:ext cx="801773" cy="8017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5FD81FB-956D-4BD4-B7F9-7C1FEAA2BE65}">
      <dsp:nvSpPr>
        <dsp:cNvPr id="0" name=""/>
        <dsp:cNvSpPr/>
      </dsp:nvSpPr>
      <dsp:spPr>
        <a:xfrm>
          <a:off x="2691993" y="1768364"/>
          <a:ext cx="2290781" cy="343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GB" sz="1600" kern="1200"/>
            <a:t>Contribution guidelines</a:t>
          </a:r>
          <a:endParaRPr lang="en-US" sz="1600" kern="1200"/>
        </a:p>
      </dsp:txBody>
      <dsp:txXfrm>
        <a:off x="2691993" y="1768364"/>
        <a:ext cx="2290781" cy="343617"/>
      </dsp:txXfrm>
    </dsp:sp>
    <dsp:sp modelId="{4108E386-A52A-4CE1-AE18-57403AC246FD}">
      <dsp:nvSpPr>
        <dsp:cNvPr id="0" name=""/>
        <dsp:cNvSpPr/>
      </dsp:nvSpPr>
      <dsp:spPr>
        <a:xfrm>
          <a:off x="2691993" y="2164895"/>
          <a:ext cx="2290781" cy="1333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GB" sz="1200" kern="1200"/>
            <a:t>Explain what it means to be a good contributor</a:t>
          </a:r>
          <a:endParaRPr lang="en-US" sz="1200" kern="1200"/>
        </a:p>
        <a:p>
          <a:pPr marL="114300" lvl="1" indent="-114300" algn="l" defTabSz="533400">
            <a:lnSpc>
              <a:spcPct val="90000"/>
            </a:lnSpc>
            <a:spcBef>
              <a:spcPct val="0"/>
            </a:spcBef>
            <a:spcAft>
              <a:spcPct val="15000"/>
            </a:spcAft>
            <a:buChar char="•"/>
          </a:pPr>
          <a:r>
            <a:rPr lang="en-GB" sz="1200" kern="1200"/>
            <a:t>Hold yourself to these same standards</a:t>
          </a:r>
          <a:endParaRPr lang="en-US" sz="1200" kern="1200"/>
        </a:p>
        <a:p>
          <a:pPr marL="0" lvl="0" indent="0" algn="l" defTabSz="533400">
            <a:lnSpc>
              <a:spcPct val="90000"/>
            </a:lnSpc>
            <a:spcBef>
              <a:spcPct val="0"/>
            </a:spcBef>
            <a:spcAft>
              <a:spcPct val="35000"/>
            </a:spcAft>
            <a:buNone/>
          </a:pPr>
          <a:r>
            <a:rPr lang="en-GB" sz="1200" kern="1200"/>
            <a:t>Explain what they can expect from you</a:t>
          </a:r>
          <a:endParaRPr lang="en-US" sz="1200" kern="1200"/>
        </a:p>
        <a:p>
          <a:pPr marL="114300" lvl="1" indent="-114300" algn="l" defTabSz="533400">
            <a:lnSpc>
              <a:spcPct val="90000"/>
            </a:lnSpc>
            <a:spcBef>
              <a:spcPct val="0"/>
            </a:spcBef>
            <a:spcAft>
              <a:spcPct val="15000"/>
            </a:spcAft>
            <a:buChar char="•"/>
          </a:pPr>
          <a:r>
            <a:rPr lang="en-GB" sz="1200" kern="1200"/>
            <a:t>Time to review of pull reviews etc</a:t>
          </a:r>
          <a:endParaRPr lang="en-US" sz="1200" kern="1200"/>
        </a:p>
      </dsp:txBody>
      <dsp:txXfrm>
        <a:off x="2691993" y="2164895"/>
        <a:ext cx="2290781" cy="1333616"/>
      </dsp:txXfrm>
    </dsp:sp>
    <dsp:sp modelId="{5D73776A-6F71-469C-B6C1-A56EAB149D7C}">
      <dsp:nvSpPr>
        <dsp:cNvPr id="0" name=""/>
        <dsp:cNvSpPr/>
      </dsp:nvSpPr>
      <dsp:spPr>
        <a:xfrm>
          <a:off x="5383661" y="852826"/>
          <a:ext cx="801773" cy="8017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9597D8-E974-44EF-9C53-501385816C69}">
      <dsp:nvSpPr>
        <dsp:cNvPr id="0" name=""/>
        <dsp:cNvSpPr/>
      </dsp:nvSpPr>
      <dsp:spPr>
        <a:xfrm>
          <a:off x="5383661" y="1768364"/>
          <a:ext cx="2290781" cy="343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GB" sz="1600" kern="1200"/>
            <a:t>Clear and consistent APIs</a:t>
          </a:r>
          <a:endParaRPr lang="en-US" sz="1600" kern="1200"/>
        </a:p>
      </dsp:txBody>
      <dsp:txXfrm>
        <a:off x="5383661" y="1768364"/>
        <a:ext cx="2290781" cy="343617"/>
      </dsp:txXfrm>
    </dsp:sp>
    <dsp:sp modelId="{C1F7BC97-3E82-4049-9BDB-57696EAF0A75}">
      <dsp:nvSpPr>
        <dsp:cNvPr id="0" name=""/>
        <dsp:cNvSpPr/>
      </dsp:nvSpPr>
      <dsp:spPr>
        <a:xfrm>
          <a:off x="5383661" y="2164895"/>
          <a:ext cx="2290781" cy="133361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0B9FF-6B62-42DA-A97D-5B03983308F5}">
      <dsp:nvSpPr>
        <dsp:cNvPr id="0" name=""/>
        <dsp:cNvSpPr/>
      </dsp:nvSpPr>
      <dsp:spPr>
        <a:xfrm>
          <a:off x="0" y="430231"/>
          <a:ext cx="7674768" cy="16443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5647" tIns="604012" rIns="595647" bIns="206248" numCol="1" spcCol="1270" anchor="t" anchorCtr="0">
          <a:noAutofit/>
        </a:bodyPr>
        <a:lstStyle/>
        <a:p>
          <a:pPr marL="285750" lvl="1" indent="-285750" algn="l" defTabSz="1289050">
            <a:lnSpc>
              <a:spcPct val="90000"/>
            </a:lnSpc>
            <a:spcBef>
              <a:spcPct val="0"/>
            </a:spcBef>
            <a:spcAft>
              <a:spcPct val="15000"/>
            </a:spcAft>
            <a:buChar char="•"/>
          </a:pPr>
          <a:r>
            <a:rPr lang="en-GB" sz="2900" kern="1200" dirty="0"/>
            <a:t>Return void but change state somewhere in the system</a:t>
          </a:r>
          <a:endParaRPr lang="en-US" sz="2900" kern="1200" dirty="0"/>
        </a:p>
      </dsp:txBody>
      <dsp:txXfrm>
        <a:off x="0" y="430231"/>
        <a:ext cx="7674768" cy="1644300"/>
      </dsp:txXfrm>
    </dsp:sp>
    <dsp:sp modelId="{22D43153-8F08-44A6-B46E-F62696135A64}">
      <dsp:nvSpPr>
        <dsp:cNvPr id="0" name=""/>
        <dsp:cNvSpPr/>
      </dsp:nvSpPr>
      <dsp:spPr>
        <a:xfrm>
          <a:off x="383738" y="2191"/>
          <a:ext cx="5372337" cy="8560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062" tIns="0" rIns="203062" bIns="0" numCol="1" spcCol="1270" anchor="ctr" anchorCtr="0">
          <a:noAutofit/>
        </a:bodyPr>
        <a:lstStyle/>
        <a:p>
          <a:pPr marL="0" lvl="0" indent="0" algn="l" defTabSz="1289050">
            <a:lnSpc>
              <a:spcPct val="90000"/>
            </a:lnSpc>
            <a:spcBef>
              <a:spcPct val="0"/>
            </a:spcBef>
            <a:spcAft>
              <a:spcPct val="35000"/>
            </a:spcAft>
            <a:buNone/>
          </a:pPr>
          <a:r>
            <a:rPr lang="en-GB" sz="2900" kern="1200"/>
            <a:t>Commands</a:t>
          </a:r>
          <a:endParaRPr lang="en-US" sz="2900" kern="1200"/>
        </a:p>
      </dsp:txBody>
      <dsp:txXfrm>
        <a:off x="425528" y="43981"/>
        <a:ext cx="5288757" cy="772500"/>
      </dsp:txXfrm>
    </dsp:sp>
    <dsp:sp modelId="{7D41B1C0-E430-4455-9495-18E864321DD9}">
      <dsp:nvSpPr>
        <dsp:cNvPr id="0" name=""/>
        <dsp:cNvSpPr/>
      </dsp:nvSpPr>
      <dsp:spPr>
        <a:xfrm>
          <a:off x="0" y="2659171"/>
          <a:ext cx="7674768" cy="16899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5647" tIns="604012" rIns="595647" bIns="206248" numCol="1" spcCol="1270" anchor="t" anchorCtr="0">
          <a:noAutofit/>
        </a:bodyPr>
        <a:lstStyle/>
        <a:p>
          <a:pPr marL="285750" lvl="1" indent="-285750" algn="l" defTabSz="1289050">
            <a:lnSpc>
              <a:spcPct val="90000"/>
            </a:lnSpc>
            <a:spcBef>
              <a:spcPct val="0"/>
            </a:spcBef>
            <a:spcAft>
              <a:spcPct val="15000"/>
            </a:spcAft>
            <a:buChar char="•"/>
          </a:pPr>
          <a:r>
            <a:rPr lang="en-GB" sz="2900" kern="1200"/>
            <a:t>Return values, perform calculations</a:t>
          </a:r>
          <a:endParaRPr lang="en-US" sz="2900" kern="1200"/>
        </a:p>
        <a:p>
          <a:pPr marL="285750" lvl="1" indent="-285750" algn="l" defTabSz="1289050">
            <a:lnSpc>
              <a:spcPct val="90000"/>
            </a:lnSpc>
            <a:spcBef>
              <a:spcPct val="0"/>
            </a:spcBef>
            <a:spcAft>
              <a:spcPct val="15000"/>
            </a:spcAft>
            <a:buChar char="•"/>
          </a:pPr>
          <a:r>
            <a:rPr lang="en-GB" sz="2900" kern="1200"/>
            <a:t>Do not change state</a:t>
          </a:r>
          <a:endParaRPr lang="en-US" sz="2900" kern="1200"/>
        </a:p>
      </dsp:txBody>
      <dsp:txXfrm>
        <a:off x="0" y="2659171"/>
        <a:ext cx="7674768" cy="1689975"/>
      </dsp:txXfrm>
    </dsp:sp>
    <dsp:sp modelId="{1C6B3A30-3406-4B3F-97E7-62F7EE551943}">
      <dsp:nvSpPr>
        <dsp:cNvPr id="0" name=""/>
        <dsp:cNvSpPr/>
      </dsp:nvSpPr>
      <dsp:spPr>
        <a:xfrm>
          <a:off x="383738" y="2231131"/>
          <a:ext cx="5372337" cy="8560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062" tIns="0" rIns="203062" bIns="0" numCol="1" spcCol="1270" anchor="ctr" anchorCtr="0">
          <a:noAutofit/>
        </a:bodyPr>
        <a:lstStyle/>
        <a:p>
          <a:pPr marL="0" lvl="0" indent="0" algn="l" defTabSz="1289050">
            <a:lnSpc>
              <a:spcPct val="90000"/>
            </a:lnSpc>
            <a:spcBef>
              <a:spcPct val="0"/>
            </a:spcBef>
            <a:spcAft>
              <a:spcPct val="35000"/>
            </a:spcAft>
            <a:buNone/>
          </a:pPr>
          <a:r>
            <a:rPr lang="en-GB" sz="2900" kern="1200"/>
            <a:t>Queries</a:t>
          </a:r>
          <a:endParaRPr lang="en-US" sz="2900" kern="1200"/>
        </a:p>
      </dsp:txBody>
      <dsp:txXfrm>
        <a:off x="425528" y="2272921"/>
        <a:ext cx="5288757" cy="772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FF5AB-8286-4CC7-BB6B-4870381B0E64}" type="datetimeFigureOut">
              <a:rPr lang="en-GB" smtClean="0"/>
              <a:t>25/09/2018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D75BA-D908-4FD3-AE6C-C1A8E0C7186B}" type="slidenum">
              <a:rPr lang="en-GB" smtClean="0"/>
              <a:t>‹#›</a:t>
            </a:fld>
            <a:endParaRPr lang="en-GB"/>
          </a:p>
        </p:txBody>
      </p:sp>
    </p:spTree>
    <p:extLst>
      <p:ext uri="{BB962C8B-B14F-4D97-AF65-F5344CB8AC3E}">
        <p14:creationId xmlns:p14="http://schemas.microsoft.com/office/powerpoint/2010/main" val="223633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5D75BA-D908-4FD3-AE6C-C1A8E0C7186B}" type="slidenum">
              <a:rPr lang="en-GB" smtClean="0"/>
              <a:t>1</a:t>
            </a:fld>
            <a:endParaRPr lang="en-GB"/>
          </a:p>
        </p:txBody>
      </p:sp>
    </p:spTree>
    <p:extLst>
      <p:ext uri="{BB962C8B-B14F-4D97-AF65-F5344CB8AC3E}">
        <p14:creationId xmlns:p14="http://schemas.microsoft.com/office/powerpoint/2010/main" val="611706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Over-generalisation of the code means that the code becomes difficult to reason about. We are in danger of adding complexity to the generic object to support all of the edge cases needed by the specific usages</a:t>
            </a:r>
          </a:p>
        </p:txBody>
      </p:sp>
      <p:sp>
        <p:nvSpPr>
          <p:cNvPr id="4" name="Slide Number Placeholder 3"/>
          <p:cNvSpPr>
            <a:spLocks noGrp="1"/>
          </p:cNvSpPr>
          <p:nvPr>
            <p:ph type="sldNum" sz="quarter" idx="5"/>
          </p:nvPr>
        </p:nvSpPr>
        <p:spPr/>
        <p:txBody>
          <a:bodyPr/>
          <a:lstStyle/>
          <a:p>
            <a:fld id="{B55D75BA-D908-4FD3-AE6C-C1A8E0C7186B}" type="slidenum">
              <a:rPr lang="en-GB" smtClean="0"/>
              <a:t>12</a:t>
            </a:fld>
            <a:endParaRPr lang="en-GB"/>
          </a:p>
        </p:txBody>
      </p:sp>
    </p:spTree>
    <p:extLst>
      <p:ext uri="{BB962C8B-B14F-4D97-AF65-F5344CB8AC3E}">
        <p14:creationId xmlns:p14="http://schemas.microsoft.com/office/powerpoint/2010/main" val="540150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Closed can be achieved by writing new code, wrapping in decorators, composites etc</a:t>
            </a:r>
          </a:p>
          <a:p>
            <a:endParaRPr lang="en-GB" dirty="0"/>
          </a:p>
          <a:p>
            <a:r>
              <a:rPr lang="en-GB" dirty="0" err="1"/>
              <a:t>Liskov</a:t>
            </a:r>
            <a:r>
              <a:rPr lang="en-GB" dirty="0"/>
              <a:t> comes with a bit of an issue when it comes to handling exceptions, if I replace a SQL Server backing store with a MongoDB backing store different exceptions but should the client know how to handle both sets of exceptions? Java introduced checked exceptions but people are lazy, got bored and “throws Exception” became prevalent. The idea was to force people to wrap exceptions in a specific type to add context and give clients a limited number of exceptions to follow. </a:t>
            </a:r>
          </a:p>
        </p:txBody>
      </p:sp>
      <p:sp>
        <p:nvSpPr>
          <p:cNvPr id="4" name="Slide Number Placeholder 3"/>
          <p:cNvSpPr>
            <a:spLocks noGrp="1"/>
          </p:cNvSpPr>
          <p:nvPr>
            <p:ph type="sldNum" sz="quarter" idx="5"/>
          </p:nvPr>
        </p:nvSpPr>
        <p:spPr/>
        <p:txBody>
          <a:bodyPr/>
          <a:lstStyle/>
          <a:p>
            <a:fld id="{B55D75BA-D908-4FD3-AE6C-C1A8E0C7186B}" type="slidenum">
              <a:rPr lang="en-GB" smtClean="0"/>
              <a:t>13</a:t>
            </a:fld>
            <a:endParaRPr lang="en-GB"/>
          </a:p>
        </p:txBody>
      </p:sp>
    </p:spTree>
    <p:extLst>
      <p:ext uri="{BB962C8B-B14F-4D97-AF65-F5344CB8AC3E}">
        <p14:creationId xmlns:p14="http://schemas.microsoft.com/office/powerpoint/2010/main" val="39392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of the kinds of </a:t>
            </a:r>
            <a:r>
              <a:rPr lang="en-GB" dirty="0" err="1"/>
              <a:t>connascence</a:t>
            </a:r>
            <a:r>
              <a:rPr lang="en-GB" dirty="0"/>
              <a:t> are needed for a systems to work. We share the </a:t>
            </a:r>
            <a:r>
              <a:rPr lang="en-GB" dirty="0" err="1"/>
              <a:t>connascence</a:t>
            </a:r>
            <a:r>
              <a:rPr lang="en-GB" dirty="0"/>
              <a:t> of algorithm to pull down a </a:t>
            </a:r>
            <a:r>
              <a:rPr lang="en-GB" dirty="0" err="1"/>
              <a:t>gzipped</a:t>
            </a:r>
            <a:r>
              <a:rPr lang="en-GB" dirty="0"/>
              <a:t> resource from the web, we share </a:t>
            </a:r>
            <a:r>
              <a:rPr lang="en-GB" dirty="0" err="1"/>
              <a:t>connascence</a:t>
            </a:r>
            <a:r>
              <a:rPr lang="en-GB" dirty="0"/>
              <a:t> of type or of meaning in the values that are passed, even the URLs we share are a </a:t>
            </a:r>
            <a:r>
              <a:rPr lang="en-GB" dirty="0" err="1"/>
              <a:t>connascence</a:t>
            </a:r>
            <a:r>
              <a:rPr lang="en-GB" dirty="0"/>
              <a:t> of value (to an extent)</a:t>
            </a:r>
          </a:p>
          <a:p>
            <a:endParaRPr lang="en-GB" dirty="0"/>
          </a:p>
          <a:p>
            <a:r>
              <a:rPr lang="en-GB" dirty="0"/>
              <a:t>In 2003, </a:t>
            </a:r>
            <a:r>
              <a:rPr lang="en-GB" dirty="0" err="1"/>
              <a:t>Netgear</a:t>
            </a:r>
            <a:r>
              <a:rPr lang="en-GB" dirty="0"/>
              <a:t> routers were hard-coded to point to a single time server, this effectively provided a Denial of Service attack, against the university of Wisconsin’s time server. Eventually they had to change the address of their NTP server and the routers were then left without any way to connect up to a time server.</a:t>
            </a:r>
          </a:p>
          <a:p>
            <a:endParaRPr lang="en-GB" dirty="0"/>
          </a:p>
        </p:txBody>
      </p:sp>
      <p:sp>
        <p:nvSpPr>
          <p:cNvPr id="4" name="Slide Number Placeholder 3"/>
          <p:cNvSpPr>
            <a:spLocks noGrp="1"/>
          </p:cNvSpPr>
          <p:nvPr>
            <p:ph type="sldNum" sz="quarter" idx="5"/>
          </p:nvPr>
        </p:nvSpPr>
        <p:spPr/>
        <p:txBody>
          <a:bodyPr/>
          <a:lstStyle/>
          <a:p>
            <a:fld id="{B55D75BA-D908-4FD3-AE6C-C1A8E0C7186B}" type="slidenum">
              <a:rPr lang="en-GB" smtClean="0"/>
              <a:t>15</a:t>
            </a:fld>
            <a:endParaRPr lang="en-GB"/>
          </a:p>
        </p:txBody>
      </p:sp>
    </p:spTree>
    <p:extLst>
      <p:ext uri="{BB962C8B-B14F-4D97-AF65-F5344CB8AC3E}">
        <p14:creationId xmlns:p14="http://schemas.microsoft.com/office/powerpoint/2010/main" val="2728058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Many of the kinds of </a:t>
            </a:r>
            <a:r>
              <a:rPr lang="en-GB" dirty="0" err="1"/>
              <a:t>connascence</a:t>
            </a:r>
            <a:r>
              <a:rPr lang="en-GB" dirty="0"/>
              <a:t> are needed for a systems to work. Coupling has to occur but we should aim for static over dynamic and weaker over the stronger</a:t>
            </a:r>
          </a:p>
          <a:p>
            <a:endParaRPr lang="en-GB" dirty="0"/>
          </a:p>
          <a:p>
            <a:r>
              <a:rPr lang="en-GB" dirty="0"/>
              <a:t>Meaning, if I don’t have a type for order date then many places in the code may have to validate the format, convert it to a </a:t>
            </a:r>
            <a:r>
              <a:rPr lang="en-GB" dirty="0" err="1"/>
              <a:t>DateTIme</a:t>
            </a:r>
            <a:r>
              <a:rPr lang="en-GB" dirty="0"/>
              <a:t> to perform operations. Prefer using a </a:t>
            </a:r>
            <a:r>
              <a:rPr lang="en-GB" dirty="0" err="1"/>
              <a:t>DateTime</a:t>
            </a:r>
            <a:r>
              <a:rPr lang="en-GB" dirty="0"/>
              <a:t> type where possible</a:t>
            </a:r>
          </a:p>
          <a:p>
            <a:endParaRPr lang="en-GB" dirty="0"/>
          </a:p>
          <a:p>
            <a:r>
              <a:rPr lang="en-GB" dirty="0"/>
              <a:t>Position – if you have an array of strings and the first element is the first name, the second element is the surname and the third element is the date of birth, if we change the ordering within the collection then we have to change anywhere that parses this collection. Prefer a type. This can also be seen in dynamic languages, e.g. </a:t>
            </a:r>
            <a:r>
              <a:rPr lang="en-GB" dirty="0" err="1"/>
              <a:t>Javascript</a:t>
            </a:r>
            <a:r>
              <a:rPr lang="en-GB" dirty="0"/>
              <a:t> where the order in which you pass in methods matters but there is no help for the user, changing the function declaration will lead to broken code as all consumers will have to be evaluated and fixed, if needed</a:t>
            </a:r>
          </a:p>
          <a:p>
            <a:endParaRPr lang="en-GB" dirty="0"/>
          </a:p>
          <a:p>
            <a:r>
              <a:rPr lang="en-GB" dirty="0"/>
              <a:t>In 2003, </a:t>
            </a:r>
            <a:r>
              <a:rPr lang="en-GB" dirty="0" err="1"/>
              <a:t>Netgear</a:t>
            </a:r>
            <a:r>
              <a:rPr lang="en-GB" dirty="0"/>
              <a:t> routers were hard-coded to point to a single time server, this effectively provided a Denial of Service attack, against the university of Wisconsin’s time server. Eventually they had to change the address of their NTP server and the routers were then left without any way to connect up to a time server.</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B55D75BA-D908-4FD3-AE6C-C1A8E0C7186B}" type="slidenum">
              <a:rPr lang="en-GB" smtClean="0"/>
              <a:t>16</a:t>
            </a:fld>
            <a:endParaRPr lang="en-GB"/>
          </a:p>
        </p:txBody>
      </p:sp>
    </p:spTree>
    <p:extLst>
      <p:ext uri="{BB962C8B-B14F-4D97-AF65-F5344CB8AC3E}">
        <p14:creationId xmlns:p14="http://schemas.microsoft.com/office/powerpoint/2010/main" val="3129248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I’ve talked about what I mean about reasonable, about our processes, I’ve talked about how tools like DRY, SOLID, CQS, Design Patters and Connascence can help us discover, talk about and reason about potential </a:t>
            </a:r>
            <a:r>
              <a:rPr lang="en-GB" dirty="0" err="1"/>
              <a:t>refactorings</a:t>
            </a:r>
            <a:r>
              <a:rPr lang="en-GB" dirty="0"/>
              <a:t> in our code. </a:t>
            </a:r>
          </a:p>
          <a:p>
            <a:endParaRPr lang="en-GB" dirty="0"/>
          </a:p>
          <a:p>
            <a:r>
              <a:rPr lang="en-GB" dirty="0"/>
              <a:t>So now let’s take a look at the architecture/code itself</a:t>
            </a:r>
          </a:p>
        </p:txBody>
      </p:sp>
      <p:sp>
        <p:nvSpPr>
          <p:cNvPr id="4" name="Slide Number Placeholder 3"/>
          <p:cNvSpPr>
            <a:spLocks noGrp="1"/>
          </p:cNvSpPr>
          <p:nvPr>
            <p:ph type="sldNum" sz="quarter" idx="5"/>
          </p:nvPr>
        </p:nvSpPr>
        <p:spPr/>
        <p:txBody>
          <a:bodyPr/>
          <a:lstStyle/>
          <a:p>
            <a:fld id="{B55D75BA-D908-4FD3-AE6C-C1A8E0C7186B}" type="slidenum">
              <a:rPr lang="en-GB" smtClean="0"/>
              <a:t>17</a:t>
            </a:fld>
            <a:endParaRPr lang="en-GB"/>
          </a:p>
        </p:txBody>
      </p:sp>
    </p:spTree>
    <p:extLst>
      <p:ext uri="{BB962C8B-B14F-4D97-AF65-F5344CB8AC3E}">
        <p14:creationId xmlns:p14="http://schemas.microsoft.com/office/powerpoint/2010/main" val="682307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the highest level you should know who your target audience is. </a:t>
            </a:r>
          </a:p>
          <a:p>
            <a:r>
              <a:rPr lang="en-GB" dirty="0"/>
              <a:t>For the most part, if I’m developing a new feature I should be able to reason about where in the architecture it should fit and how to implement it</a:t>
            </a:r>
          </a:p>
          <a:p>
            <a:r>
              <a:rPr lang="en-GB" dirty="0"/>
              <a:t>For operations I care about how the things work, how they are monitored, how will I know if something is going wrong</a:t>
            </a:r>
          </a:p>
        </p:txBody>
      </p:sp>
      <p:sp>
        <p:nvSpPr>
          <p:cNvPr id="4" name="Slide Number Placeholder 3"/>
          <p:cNvSpPr>
            <a:spLocks noGrp="1"/>
          </p:cNvSpPr>
          <p:nvPr>
            <p:ph type="sldNum" sz="quarter" idx="5"/>
          </p:nvPr>
        </p:nvSpPr>
        <p:spPr/>
        <p:txBody>
          <a:bodyPr/>
          <a:lstStyle/>
          <a:p>
            <a:fld id="{B55D75BA-D908-4FD3-AE6C-C1A8E0C7186B}" type="slidenum">
              <a:rPr lang="en-GB" smtClean="0"/>
              <a:t>19</a:t>
            </a:fld>
            <a:endParaRPr lang="en-GB"/>
          </a:p>
        </p:txBody>
      </p:sp>
    </p:spTree>
    <p:extLst>
      <p:ext uri="{BB962C8B-B14F-4D97-AF65-F5344CB8AC3E}">
        <p14:creationId xmlns:p14="http://schemas.microsoft.com/office/powerpoint/2010/main" val="3242630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are the consumers of the API? Internal systems or are there external people? Perhaps the documentation could be tests internally, or example applications</a:t>
            </a:r>
          </a:p>
          <a:p>
            <a:r>
              <a:rPr lang="en-GB" dirty="0"/>
              <a:t>Does this even matter? Even if this is internal you will have new developers starting at your company, do they have to deal with trial and error?</a:t>
            </a:r>
          </a:p>
          <a:p>
            <a:r>
              <a:rPr lang="en-GB" dirty="0"/>
              <a:t>If long-running, do you hold the connection open? Do you have a separate URL to poll for progress? Are you using </a:t>
            </a:r>
            <a:r>
              <a:rPr lang="en-GB" dirty="0" err="1"/>
              <a:t>websockets</a:t>
            </a:r>
            <a:r>
              <a:rPr lang="en-GB" dirty="0"/>
              <a:t>?</a:t>
            </a:r>
          </a:p>
          <a:p>
            <a:endParaRPr lang="en-GB" dirty="0"/>
          </a:p>
          <a:p>
            <a:r>
              <a:rPr lang="en-GB" dirty="0"/>
              <a:t>Versioning, if you are parsing JSON for requests/responses/events then normally older clients/servers can cope with additions to the types, but deletions or changes to the existing properties are breaking changes. Yet there is still some coupling, the BEHAVIOUR change may be a breaking change due to Connascence of Execution, Connascence of timing</a:t>
            </a:r>
          </a:p>
          <a:p>
            <a:endParaRPr lang="en-GB" dirty="0"/>
          </a:p>
          <a:p>
            <a:r>
              <a:rPr lang="en-GB" dirty="0"/>
              <a:t>Using consistent patterns </a:t>
            </a:r>
          </a:p>
        </p:txBody>
      </p:sp>
      <p:sp>
        <p:nvSpPr>
          <p:cNvPr id="4" name="Slide Number Placeholder 3"/>
          <p:cNvSpPr>
            <a:spLocks noGrp="1"/>
          </p:cNvSpPr>
          <p:nvPr>
            <p:ph type="sldNum" sz="quarter" idx="5"/>
          </p:nvPr>
        </p:nvSpPr>
        <p:spPr/>
        <p:txBody>
          <a:bodyPr/>
          <a:lstStyle/>
          <a:p>
            <a:fld id="{B55D75BA-D908-4FD3-AE6C-C1A8E0C7186B}" type="slidenum">
              <a:rPr lang="en-GB" smtClean="0"/>
              <a:t>20</a:t>
            </a:fld>
            <a:endParaRPr lang="en-GB"/>
          </a:p>
        </p:txBody>
      </p:sp>
    </p:spTree>
    <p:extLst>
      <p:ext uri="{BB962C8B-B14F-4D97-AF65-F5344CB8AC3E}">
        <p14:creationId xmlns:p14="http://schemas.microsoft.com/office/powerpoint/2010/main" val="495783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 we have versioning issues if this is part of the surface area of the assembly? Is it externally visible? What would a first time user of your class need to know? Does this obey </a:t>
            </a:r>
            <a:r>
              <a:rPr lang="en-GB" dirty="0" err="1"/>
              <a:t>Liskov</a:t>
            </a:r>
            <a:r>
              <a:rPr lang="en-GB" dirty="0"/>
              <a:t> for the types it is derived from?</a:t>
            </a:r>
          </a:p>
          <a:p>
            <a:endParaRPr lang="en-GB" dirty="0"/>
          </a:p>
          <a:p>
            <a:r>
              <a:rPr lang="en-GB" dirty="0"/>
              <a:t>What about documentation? We should avoid pointless repetition “</a:t>
            </a:r>
            <a:r>
              <a:rPr lang="en-GB" dirty="0" err="1"/>
              <a:t>connectionString</a:t>
            </a:r>
            <a:r>
              <a:rPr lang="en-GB" dirty="0"/>
              <a:t>” – “The connection string” – any docs around this class should add meaning, explain why</a:t>
            </a:r>
          </a:p>
          <a:p>
            <a:endParaRPr lang="en-GB" dirty="0"/>
          </a:p>
        </p:txBody>
      </p:sp>
      <p:sp>
        <p:nvSpPr>
          <p:cNvPr id="4" name="Slide Number Placeholder 3"/>
          <p:cNvSpPr>
            <a:spLocks noGrp="1"/>
          </p:cNvSpPr>
          <p:nvPr>
            <p:ph type="sldNum" sz="quarter" idx="5"/>
          </p:nvPr>
        </p:nvSpPr>
        <p:spPr/>
        <p:txBody>
          <a:bodyPr/>
          <a:lstStyle/>
          <a:p>
            <a:fld id="{B55D75BA-D908-4FD3-AE6C-C1A8E0C7186B}" type="slidenum">
              <a:rPr lang="en-GB" smtClean="0"/>
              <a:t>21</a:t>
            </a:fld>
            <a:endParaRPr lang="en-GB"/>
          </a:p>
        </p:txBody>
      </p:sp>
    </p:spTree>
    <p:extLst>
      <p:ext uri="{BB962C8B-B14F-4D97-AF65-F5344CB8AC3E}">
        <p14:creationId xmlns:p14="http://schemas.microsoft.com/office/powerpoint/2010/main" val="2904258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have Connascence of Execution… </a:t>
            </a:r>
          </a:p>
          <a:p>
            <a:r>
              <a:rPr lang="en-GB" dirty="0"/>
              <a:t>… does Init need to be declared before we call </a:t>
            </a:r>
            <a:r>
              <a:rPr lang="en-GB" dirty="0" err="1"/>
              <a:t>RegisterChild</a:t>
            </a:r>
            <a:r>
              <a:rPr lang="en-GB" dirty="0"/>
              <a:t>/</a:t>
            </a:r>
            <a:r>
              <a:rPr lang="en-GB" dirty="0" err="1"/>
              <a:t>SetParent</a:t>
            </a:r>
            <a:r>
              <a:rPr lang="en-GB" dirty="0"/>
              <a:t>?</a:t>
            </a:r>
          </a:p>
          <a:p>
            <a:r>
              <a:rPr lang="en-GB" dirty="0"/>
              <a:t>… do I need to call </a:t>
            </a:r>
            <a:r>
              <a:rPr lang="en-GB" dirty="0" err="1"/>
              <a:t>RegisterChild</a:t>
            </a:r>
            <a:r>
              <a:rPr lang="en-GB" dirty="0"/>
              <a:t>, or </a:t>
            </a:r>
            <a:r>
              <a:rPr lang="en-GB" dirty="0" err="1"/>
              <a:t>SetParent</a:t>
            </a:r>
            <a:r>
              <a:rPr lang="en-GB" dirty="0"/>
              <a:t>? Will one call the other? Will they work it out themselves?</a:t>
            </a:r>
          </a:p>
          <a:p>
            <a:r>
              <a:rPr lang="en-GB" dirty="0"/>
              <a:t>… what happens when call Handle before I call </a:t>
            </a:r>
            <a:r>
              <a:rPr lang="en-GB" dirty="0" err="1"/>
              <a:t>init</a:t>
            </a:r>
            <a:r>
              <a:rPr lang="en-GB" dirty="0"/>
              <a:t>? Or after Dispose?</a:t>
            </a:r>
          </a:p>
          <a:p>
            <a:r>
              <a:rPr lang="en-GB" dirty="0"/>
              <a:t>… Why are there two ways to set the parent?</a:t>
            </a:r>
          </a:p>
          <a:p>
            <a:r>
              <a:rPr lang="en-GB" dirty="0"/>
              <a:t>… Can I change the parent later or is that not allowed?</a:t>
            </a:r>
          </a:p>
          <a:p>
            <a:r>
              <a:rPr lang="en-GB" dirty="0"/>
              <a:t>… Do I need a parent to render?</a:t>
            </a:r>
          </a:p>
        </p:txBody>
      </p:sp>
      <p:sp>
        <p:nvSpPr>
          <p:cNvPr id="4" name="Slide Number Placeholder 3"/>
          <p:cNvSpPr>
            <a:spLocks noGrp="1"/>
          </p:cNvSpPr>
          <p:nvPr>
            <p:ph type="sldNum" sz="quarter" idx="5"/>
          </p:nvPr>
        </p:nvSpPr>
        <p:spPr/>
        <p:txBody>
          <a:bodyPr/>
          <a:lstStyle/>
          <a:p>
            <a:fld id="{B55D75BA-D908-4FD3-AE6C-C1A8E0C7186B}" type="slidenum">
              <a:rPr lang="en-GB" smtClean="0"/>
              <a:t>22</a:t>
            </a:fld>
            <a:endParaRPr lang="en-GB"/>
          </a:p>
        </p:txBody>
      </p:sp>
    </p:spTree>
    <p:extLst>
      <p:ext uri="{BB962C8B-B14F-4D97-AF65-F5344CB8AC3E}">
        <p14:creationId xmlns:p14="http://schemas.microsoft.com/office/powerpoint/2010/main" val="1804005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was something I saw in a product I once worked on. The idea was that, given a connection details, I should be able to get the connection to the Master database on the server. </a:t>
            </a:r>
          </a:p>
          <a:p>
            <a:endParaRPr lang="en-GB" dirty="0"/>
          </a:p>
          <a:p>
            <a:r>
              <a:rPr lang="en-GB" dirty="0"/>
              <a:t>However, does this belong on the connection details or is their some utility function that we can produce to make the master database connection</a:t>
            </a:r>
          </a:p>
        </p:txBody>
      </p:sp>
      <p:sp>
        <p:nvSpPr>
          <p:cNvPr id="4" name="Slide Number Placeholder 3"/>
          <p:cNvSpPr>
            <a:spLocks noGrp="1"/>
          </p:cNvSpPr>
          <p:nvPr>
            <p:ph type="sldNum" sz="quarter" idx="5"/>
          </p:nvPr>
        </p:nvSpPr>
        <p:spPr/>
        <p:txBody>
          <a:bodyPr/>
          <a:lstStyle/>
          <a:p>
            <a:fld id="{B55D75BA-D908-4FD3-AE6C-C1A8E0C7186B}" type="slidenum">
              <a:rPr lang="en-GB" smtClean="0"/>
              <a:t>23</a:t>
            </a:fld>
            <a:endParaRPr lang="en-GB"/>
          </a:p>
        </p:txBody>
      </p:sp>
    </p:spTree>
    <p:extLst>
      <p:ext uri="{BB962C8B-B14F-4D97-AF65-F5344CB8AC3E}">
        <p14:creationId xmlns:p14="http://schemas.microsoft.com/office/powerpoint/2010/main" val="322160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difference between SIMPLE and FAMILIAR… when you are FAMILIAR with a tool you start to think that things are simple, but true simplicity does not require that familiarity</a:t>
            </a:r>
          </a:p>
          <a:p>
            <a:endParaRPr lang="en-GB" dirty="0"/>
          </a:p>
        </p:txBody>
      </p:sp>
      <p:sp>
        <p:nvSpPr>
          <p:cNvPr id="4" name="Slide Number Placeholder 3"/>
          <p:cNvSpPr>
            <a:spLocks noGrp="1"/>
          </p:cNvSpPr>
          <p:nvPr>
            <p:ph type="sldNum" sz="quarter" idx="5"/>
          </p:nvPr>
        </p:nvSpPr>
        <p:spPr/>
        <p:txBody>
          <a:bodyPr/>
          <a:lstStyle/>
          <a:p>
            <a:fld id="{B55D75BA-D908-4FD3-AE6C-C1A8E0C7186B}" type="slidenum">
              <a:rPr lang="en-GB" smtClean="0"/>
              <a:t>4</a:t>
            </a:fld>
            <a:endParaRPr lang="en-GB"/>
          </a:p>
        </p:txBody>
      </p:sp>
    </p:spTree>
    <p:extLst>
      <p:ext uri="{BB962C8B-B14F-4D97-AF65-F5344CB8AC3E}">
        <p14:creationId xmlns:p14="http://schemas.microsoft.com/office/powerpoint/2010/main" val="587923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the </a:t>
            </a:r>
            <a:r>
              <a:rPr lang="en-GB" dirty="0" err="1"/>
              <a:t>Expression.cs</a:t>
            </a:r>
            <a:r>
              <a:rPr lang="en-GB" dirty="0"/>
              <a:t> class</a:t>
            </a:r>
          </a:p>
          <a:p>
            <a:endParaRPr lang="en-GB" dirty="0"/>
          </a:p>
          <a:p>
            <a:r>
              <a:rPr lang="en-GB" dirty="0"/>
              <a:t>Try to explain what happens through the flow of this class. </a:t>
            </a:r>
          </a:p>
        </p:txBody>
      </p:sp>
      <p:sp>
        <p:nvSpPr>
          <p:cNvPr id="4" name="Slide Number Placeholder 3"/>
          <p:cNvSpPr>
            <a:spLocks noGrp="1"/>
          </p:cNvSpPr>
          <p:nvPr>
            <p:ph type="sldNum" sz="quarter" idx="5"/>
          </p:nvPr>
        </p:nvSpPr>
        <p:spPr/>
        <p:txBody>
          <a:bodyPr/>
          <a:lstStyle/>
          <a:p>
            <a:fld id="{B55D75BA-D908-4FD3-AE6C-C1A8E0C7186B}" type="slidenum">
              <a:rPr lang="en-GB" smtClean="0"/>
              <a:t>24</a:t>
            </a:fld>
            <a:endParaRPr lang="en-GB"/>
          </a:p>
        </p:txBody>
      </p:sp>
    </p:spTree>
    <p:extLst>
      <p:ext uri="{BB962C8B-B14F-4D97-AF65-F5344CB8AC3E}">
        <p14:creationId xmlns:p14="http://schemas.microsoft.com/office/powerpoint/2010/main" val="1827648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visibility of the method matters, if it forms part of the public surface area of an assembly then the does it need documentation? Is it an internal assembly or something that people external to your team will be consuming? We possibly have to think about versioning at some point too.</a:t>
            </a:r>
          </a:p>
          <a:p>
            <a:r>
              <a:rPr lang="en-GB" dirty="0"/>
              <a:t>Should the log be a dependency of the class? Or is the log specific to the thing we are current doing?</a:t>
            </a:r>
          </a:p>
          <a:p>
            <a:r>
              <a:rPr lang="en-GB" dirty="0"/>
              <a:t>We set expectations with the name of a method ‘</a:t>
            </a:r>
            <a:r>
              <a:rPr lang="en-GB" dirty="0" err="1"/>
              <a:t>GetFoo</a:t>
            </a:r>
            <a:r>
              <a:rPr lang="en-GB" dirty="0"/>
              <a:t>’ probably suggests that we are not changing state</a:t>
            </a:r>
          </a:p>
          <a:p>
            <a:endParaRPr lang="en-GB" dirty="0"/>
          </a:p>
        </p:txBody>
      </p:sp>
      <p:sp>
        <p:nvSpPr>
          <p:cNvPr id="4" name="Slide Number Placeholder 3"/>
          <p:cNvSpPr>
            <a:spLocks noGrp="1"/>
          </p:cNvSpPr>
          <p:nvPr>
            <p:ph type="sldNum" sz="quarter" idx="5"/>
          </p:nvPr>
        </p:nvSpPr>
        <p:spPr/>
        <p:txBody>
          <a:bodyPr/>
          <a:lstStyle/>
          <a:p>
            <a:fld id="{B55D75BA-D908-4FD3-AE6C-C1A8E0C7186B}" type="slidenum">
              <a:rPr lang="en-GB" smtClean="0"/>
              <a:t>25</a:t>
            </a:fld>
            <a:endParaRPr lang="en-GB"/>
          </a:p>
        </p:txBody>
      </p:sp>
    </p:spTree>
    <p:extLst>
      <p:ext uri="{BB962C8B-B14F-4D97-AF65-F5344CB8AC3E}">
        <p14:creationId xmlns:p14="http://schemas.microsoft.com/office/powerpoint/2010/main" val="26940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not just about coupling within the code, this is about coupling within an organisation too, about how many people are coupled to processes, about decision making etc</a:t>
            </a:r>
          </a:p>
          <a:p>
            <a:endParaRPr lang="en-GB" dirty="0"/>
          </a:p>
        </p:txBody>
      </p:sp>
      <p:sp>
        <p:nvSpPr>
          <p:cNvPr id="4" name="Slide Number Placeholder 3"/>
          <p:cNvSpPr>
            <a:spLocks noGrp="1"/>
          </p:cNvSpPr>
          <p:nvPr>
            <p:ph type="sldNum" sz="quarter" idx="5"/>
          </p:nvPr>
        </p:nvSpPr>
        <p:spPr/>
        <p:txBody>
          <a:bodyPr/>
          <a:lstStyle/>
          <a:p>
            <a:fld id="{B55D75BA-D908-4FD3-AE6C-C1A8E0C7186B}" type="slidenum">
              <a:rPr lang="en-GB" smtClean="0"/>
              <a:t>5</a:t>
            </a:fld>
            <a:endParaRPr lang="en-GB"/>
          </a:p>
        </p:txBody>
      </p:sp>
    </p:spTree>
    <p:extLst>
      <p:ext uri="{BB962C8B-B14F-4D97-AF65-F5344CB8AC3E}">
        <p14:creationId xmlns:p14="http://schemas.microsoft.com/office/powerpoint/2010/main" val="81864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we’ve had a brief discussion about some of the areas that make things reasonable, that we should be able to reason about the code and our processes so that we can predict what will happen, we can act in some degree of safety without having to hold the entire world in our heads</a:t>
            </a:r>
          </a:p>
        </p:txBody>
      </p:sp>
      <p:sp>
        <p:nvSpPr>
          <p:cNvPr id="4" name="Slide Number Placeholder 3"/>
          <p:cNvSpPr>
            <a:spLocks noGrp="1"/>
          </p:cNvSpPr>
          <p:nvPr>
            <p:ph type="sldNum" sz="quarter" idx="5"/>
          </p:nvPr>
        </p:nvSpPr>
        <p:spPr/>
        <p:txBody>
          <a:bodyPr/>
          <a:lstStyle/>
          <a:p>
            <a:fld id="{B55D75BA-D908-4FD3-AE6C-C1A8E0C7186B}" type="slidenum">
              <a:rPr lang="en-GB" smtClean="0"/>
              <a:t>6</a:t>
            </a:fld>
            <a:endParaRPr lang="en-GB"/>
          </a:p>
        </p:txBody>
      </p:sp>
    </p:spTree>
    <p:extLst>
      <p:ext uri="{BB962C8B-B14F-4D97-AF65-F5344CB8AC3E}">
        <p14:creationId xmlns:p14="http://schemas.microsoft.com/office/powerpoint/2010/main" val="2573475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like autonomy… but in most companies there is rarely total autonomy for an individual/team, there are boundaries on their powers to make decisions (whether hidden or not) so trying to make these boundaries clear is important. Also, give examples, give some ideas of points of conflict (e.g. the manager is away, do the team make this kind of decision or do they escalate up)</a:t>
            </a:r>
          </a:p>
          <a:p>
            <a:endParaRPr lang="en-GB" dirty="0"/>
          </a:p>
        </p:txBody>
      </p:sp>
      <p:sp>
        <p:nvSpPr>
          <p:cNvPr id="4" name="Slide Number Placeholder 3"/>
          <p:cNvSpPr>
            <a:spLocks noGrp="1"/>
          </p:cNvSpPr>
          <p:nvPr>
            <p:ph type="sldNum" sz="quarter" idx="5"/>
          </p:nvPr>
        </p:nvSpPr>
        <p:spPr/>
        <p:txBody>
          <a:bodyPr/>
          <a:lstStyle/>
          <a:p>
            <a:fld id="{B55D75BA-D908-4FD3-AE6C-C1A8E0C7186B}" type="slidenum">
              <a:rPr lang="en-GB" smtClean="0"/>
              <a:t>7</a:t>
            </a:fld>
            <a:endParaRPr lang="en-GB"/>
          </a:p>
        </p:txBody>
      </p:sp>
    </p:spTree>
    <p:extLst>
      <p:ext uri="{BB962C8B-B14F-4D97-AF65-F5344CB8AC3E}">
        <p14:creationId xmlns:p14="http://schemas.microsoft.com/office/powerpoint/2010/main" val="2003657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Understanding your colleagues, what are they like when they are happy, passionate about something, when they are down, what are their emotions at the moment? How do they react in different moods? Knowing how to work with the team allows you to get the best out of them. </a:t>
            </a:r>
          </a:p>
          <a:p>
            <a:endParaRPr lang="en-GB" dirty="0"/>
          </a:p>
          <a:p>
            <a:pPr lvl="1"/>
            <a:r>
              <a:rPr lang="en-GB" dirty="0"/>
              <a:t>People should feel free to express opinions</a:t>
            </a:r>
          </a:p>
          <a:p>
            <a:pPr lvl="1"/>
            <a:r>
              <a:rPr lang="en-GB" dirty="0"/>
              <a:t>People don’t have to agree but they should disagree constructively</a:t>
            </a:r>
          </a:p>
          <a:p>
            <a:endParaRPr lang="en-GB" dirty="0"/>
          </a:p>
          <a:p>
            <a:endParaRPr lang="en-GB" dirty="0"/>
          </a:p>
          <a:p>
            <a:r>
              <a:rPr lang="en-GB" dirty="0"/>
              <a:t>Talk about how our team have used the occupy hand signals because we were struggling to get the communication right, we introduced a process that helped us communicate which allowed us to make better decisions. </a:t>
            </a:r>
          </a:p>
          <a:p>
            <a:endParaRPr lang="en-GB" dirty="0"/>
          </a:p>
          <a:p>
            <a:r>
              <a:rPr lang="en-GB" dirty="0"/>
              <a:t>To help your team mates you need to be predictable in your interactions, you should understand your own emotions, feelings. There will be days when you are not in the right mood to engage in lengthy debate, you might feel defensive, you have to be honest with the team and sometimes trust them to make decisions, or to postpone discussions. </a:t>
            </a:r>
          </a:p>
          <a:p>
            <a:endParaRPr lang="en-GB" dirty="0"/>
          </a:p>
        </p:txBody>
      </p:sp>
      <p:sp>
        <p:nvSpPr>
          <p:cNvPr id="4" name="Slide Number Placeholder 3"/>
          <p:cNvSpPr>
            <a:spLocks noGrp="1"/>
          </p:cNvSpPr>
          <p:nvPr>
            <p:ph type="sldNum" sz="quarter" idx="5"/>
          </p:nvPr>
        </p:nvSpPr>
        <p:spPr/>
        <p:txBody>
          <a:bodyPr/>
          <a:lstStyle/>
          <a:p>
            <a:fld id="{B55D75BA-D908-4FD3-AE6C-C1A8E0C7186B}" type="slidenum">
              <a:rPr lang="en-GB" smtClean="0"/>
              <a:t>8</a:t>
            </a:fld>
            <a:endParaRPr lang="en-GB"/>
          </a:p>
        </p:txBody>
      </p:sp>
    </p:spTree>
    <p:extLst>
      <p:ext uri="{BB962C8B-B14F-4D97-AF65-F5344CB8AC3E}">
        <p14:creationId xmlns:p14="http://schemas.microsoft.com/office/powerpoint/2010/main" val="403300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Put yourself in the shoes of someone coming new to the project</a:t>
            </a:r>
          </a:p>
          <a:p>
            <a:r>
              <a:rPr lang="en-GB" dirty="0"/>
              <a:t>Why are they coming to this project?</a:t>
            </a:r>
          </a:p>
          <a:p>
            <a:r>
              <a:rPr lang="en-GB" dirty="0"/>
              <a:t>Are they someone looking to use the framework/library?</a:t>
            </a:r>
          </a:p>
          <a:p>
            <a:r>
              <a:rPr lang="en-GB" dirty="0"/>
              <a:t>Are they a new starter to the team wanting to get started with the product?</a:t>
            </a:r>
          </a:p>
        </p:txBody>
      </p:sp>
      <p:sp>
        <p:nvSpPr>
          <p:cNvPr id="4" name="Slide Number Placeholder 3"/>
          <p:cNvSpPr>
            <a:spLocks noGrp="1"/>
          </p:cNvSpPr>
          <p:nvPr>
            <p:ph type="sldNum" sz="quarter" idx="5"/>
          </p:nvPr>
        </p:nvSpPr>
        <p:spPr/>
        <p:txBody>
          <a:bodyPr/>
          <a:lstStyle/>
          <a:p>
            <a:fld id="{B55D75BA-D908-4FD3-AE6C-C1A8E0C7186B}" type="slidenum">
              <a:rPr lang="en-GB" smtClean="0"/>
              <a:t>9</a:t>
            </a:fld>
            <a:endParaRPr lang="en-GB"/>
          </a:p>
        </p:txBody>
      </p:sp>
    </p:spTree>
    <p:extLst>
      <p:ext uri="{BB962C8B-B14F-4D97-AF65-F5344CB8AC3E}">
        <p14:creationId xmlns:p14="http://schemas.microsoft.com/office/powerpoint/2010/main" val="2637571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not just about user interfaces, this is also about APIs for frameworks/libraries. </a:t>
            </a:r>
          </a:p>
          <a:p>
            <a:r>
              <a:rPr lang="en-GB" dirty="0"/>
              <a:t>Consistency means that people start to learn the patterns of interaction with your product/API</a:t>
            </a:r>
          </a:p>
        </p:txBody>
      </p:sp>
      <p:sp>
        <p:nvSpPr>
          <p:cNvPr id="4" name="Slide Number Placeholder 3"/>
          <p:cNvSpPr>
            <a:spLocks noGrp="1"/>
          </p:cNvSpPr>
          <p:nvPr>
            <p:ph type="sldNum" sz="quarter" idx="5"/>
          </p:nvPr>
        </p:nvSpPr>
        <p:spPr/>
        <p:txBody>
          <a:bodyPr/>
          <a:lstStyle/>
          <a:p>
            <a:fld id="{B55D75BA-D908-4FD3-AE6C-C1A8E0C7186B}" type="slidenum">
              <a:rPr lang="en-GB" smtClean="0"/>
              <a:t>10</a:t>
            </a:fld>
            <a:endParaRPr lang="en-GB"/>
          </a:p>
        </p:txBody>
      </p:sp>
    </p:spTree>
    <p:extLst>
      <p:ext uri="{BB962C8B-B14F-4D97-AF65-F5344CB8AC3E}">
        <p14:creationId xmlns:p14="http://schemas.microsoft.com/office/powerpoint/2010/main" val="249555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have looked at how we can be more reasonable in our interactions, that other developers are consumers of what we do, that as a company and as a team we have a responsibility to each other to work together. That it is important to know who the  users of your code are and we should ensure that our documentation is appropriate and accurate.</a:t>
            </a:r>
          </a:p>
          <a:p>
            <a:endParaRPr lang="en-GB" dirty="0"/>
          </a:p>
          <a:p>
            <a:r>
              <a:rPr lang="en-GB" dirty="0"/>
              <a:t>These are tools that we can use to discuss and improve our codebases, the first step in any change is to know the problem exists, to evaluate </a:t>
            </a:r>
          </a:p>
        </p:txBody>
      </p:sp>
      <p:sp>
        <p:nvSpPr>
          <p:cNvPr id="4" name="Slide Number Placeholder 3"/>
          <p:cNvSpPr>
            <a:spLocks noGrp="1"/>
          </p:cNvSpPr>
          <p:nvPr>
            <p:ph type="sldNum" sz="quarter" idx="5"/>
          </p:nvPr>
        </p:nvSpPr>
        <p:spPr/>
        <p:txBody>
          <a:bodyPr/>
          <a:lstStyle/>
          <a:p>
            <a:fld id="{B55D75BA-D908-4FD3-AE6C-C1A8E0C7186B}" type="slidenum">
              <a:rPr lang="en-GB" smtClean="0"/>
              <a:t>11</a:t>
            </a:fld>
            <a:endParaRPr lang="en-GB"/>
          </a:p>
        </p:txBody>
      </p:sp>
    </p:spTree>
    <p:extLst>
      <p:ext uri="{BB962C8B-B14F-4D97-AF65-F5344CB8AC3E}">
        <p14:creationId xmlns:p14="http://schemas.microsoft.com/office/powerpoint/2010/main" val="2426911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6F21B28-F333-4D9F-9527-A7C679F6FB03}" type="datetimeFigureOut">
              <a:rPr lang="en-GB" smtClean="0"/>
              <a:t>25/09/2018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247920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6F21B28-F333-4D9F-9527-A7C679F6FB03}" type="datetimeFigureOut">
              <a:rPr lang="en-GB" smtClean="0"/>
              <a:t>25/09/2018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337008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6F21B28-F333-4D9F-9527-A7C679F6FB03}" type="datetimeFigureOut">
              <a:rPr lang="en-GB" smtClean="0"/>
              <a:t>25/09/2018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3667860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6F21B28-F333-4D9F-9527-A7C679F6FB03}" type="datetimeFigureOut">
              <a:rPr lang="en-GB" smtClean="0"/>
              <a:t>25/09/2018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FD9FFC-9653-42D4-9F4D-A69E4D748DBD}" type="slidenum">
              <a:rPr lang="en-GB" smtClean="0"/>
              <a:t>‹#›</a:t>
            </a:fld>
            <a:endParaRPr lang="en-GB"/>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946417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6F21B28-F333-4D9F-9527-A7C679F6FB03}" type="datetimeFigureOut">
              <a:rPr lang="en-GB" smtClean="0"/>
              <a:t>25/09/2018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77518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36F21B28-F333-4D9F-9527-A7C679F6FB03}" type="datetimeFigureOut">
              <a:rPr lang="en-GB" smtClean="0"/>
              <a:t>25/09/2018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3948246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36F21B28-F333-4D9F-9527-A7C679F6FB03}" type="datetimeFigureOut">
              <a:rPr lang="en-GB" smtClean="0"/>
              <a:t>25/09/2018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2414685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21B28-F333-4D9F-9527-A7C679F6FB03}" type="datetimeFigureOut">
              <a:rPr lang="en-GB" smtClean="0"/>
              <a:t>25/09/2018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3336294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21B28-F333-4D9F-9527-A7C679F6FB03}" type="datetimeFigureOut">
              <a:rPr lang="en-GB" smtClean="0"/>
              <a:t>25/09/2018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44894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21B28-F333-4D9F-9527-A7C679F6FB03}" type="datetimeFigureOut">
              <a:rPr lang="en-GB" smtClean="0"/>
              <a:t>25/09/2018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180402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F21B28-F333-4D9F-9527-A7C679F6FB03}" type="datetimeFigureOut">
              <a:rPr lang="en-GB" smtClean="0"/>
              <a:t>25/09/2018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83988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F21B28-F333-4D9F-9527-A7C679F6FB03}" type="datetimeFigureOut">
              <a:rPr lang="en-GB" smtClean="0"/>
              <a:t>25/09/2018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69376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F21B28-F333-4D9F-9527-A7C679F6FB03}" type="datetimeFigureOut">
              <a:rPr lang="en-GB" smtClean="0"/>
              <a:t>25/09/2018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341652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F21B28-F333-4D9F-9527-A7C679F6FB03}" type="datetimeFigureOut">
              <a:rPr lang="en-GB" smtClean="0"/>
              <a:t>25/09/2018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386214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21B28-F333-4D9F-9527-A7C679F6FB03}" type="datetimeFigureOut">
              <a:rPr lang="en-GB" smtClean="0"/>
              <a:t>25/09/2018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375790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6F21B28-F333-4D9F-9527-A7C679F6FB03}" type="datetimeFigureOut">
              <a:rPr lang="en-GB" smtClean="0"/>
              <a:t>25/09/2018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103142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6F21B28-F333-4D9F-9527-A7C679F6FB03}" type="datetimeFigureOut">
              <a:rPr lang="en-GB" smtClean="0"/>
              <a:t>25/09/2018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FD9FFC-9653-42D4-9F4D-A69E4D748DBD}" type="slidenum">
              <a:rPr lang="en-GB" smtClean="0"/>
              <a:t>‹#›</a:t>
            </a:fld>
            <a:endParaRPr lang="en-GB"/>
          </a:p>
        </p:txBody>
      </p:sp>
    </p:spTree>
    <p:extLst>
      <p:ext uri="{BB962C8B-B14F-4D97-AF65-F5344CB8AC3E}">
        <p14:creationId xmlns:p14="http://schemas.microsoft.com/office/powerpoint/2010/main" val="318877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6F21B28-F333-4D9F-9527-A7C679F6FB03}" type="datetimeFigureOut">
              <a:rPr lang="en-GB" smtClean="0"/>
              <a:t>25/09/2018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0FD9FFC-9653-42D4-9F4D-A69E4D748DBD}" type="slidenum">
              <a:rPr lang="en-GB" smtClean="0"/>
              <a:t>‹#›</a:t>
            </a:fld>
            <a:endParaRPr lang="en-GB"/>
          </a:p>
        </p:txBody>
      </p:sp>
    </p:spTree>
    <p:extLst>
      <p:ext uri="{BB962C8B-B14F-4D97-AF65-F5344CB8AC3E}">
        <p14:creationId xmlns:p14="http://schemas.microsoft.com/office/powerpoint/2010/main" val="218302166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3E44-65C9-4149-ADF0-2FBF07CD0321}"/>
              </a:ext>
            </a:extLst>
          </p:cNvPr>
          <p:cNvSpPr>
            <a:spLocks noGrp="1"/>
          </p:cNvSpPr>
          <p:nvPr>
            <p:ph type="ctrTitle"/>
          </p:nvPr>
        </p:nvSpPr>
        <p:spPr/>
        <p:txBody>
          <a:bodyPr/>
          <a:lstStyle/>
          <a:p>
            <a:r>
              <a:rPr lang="en-GB" dirty="0"/>
              <a:t>Reasonable Software</a:t>
            </a:r>
          </a:p>
        </p:txBody>
      </p:sp>
      <p:sp>
        <p:nvSpPr>
          <p:cNvPr id="3" name="Subtitle 2">
            <a:extLst>
              <a:ext uri="{FF2B5EF4-FFF2-40B4-BE49-F238E27FC236}">
                <a16:creationId xmlns:a16="http://schemas.microsoft.com/office/drawing/2014/main" id="{7D64562F-817F-48E0-B2A0-1F92A9C88996}"/>
              </a:ext>
            </a:extLst>
          </p:cNvPr>
          <p:cNvSpPr>
            <a:spLocks noGrp="1"/>
          </p:cNvSpPr>
          <p:nvPr>
            <p:ph type="subTitle" idx="1"/>
          </p:nvPr>
        </p:nvSpPr>
        <p:spPr/>
        <p:txBody>
          <a:bodyPr/>
          <a:lstStyle/>
          <a:p>
            <a:r>
              <a:rPr lang="en-GB" dirty="0"/>
              <a:t>Code and processes you can reason about</a:t>
            </a:r>
          </a:p>
        </p:txBody>
      </p:sp>
      <p:sp>
        <p:nvSpPr>
          <p:cNvPr id="4" name="TextBox 3">
            <a:extLst>
              <a:ext uri="{FF2B5EF4-FFF2-40B4-BE49-F238E27FC236}">
                <a16:creationId xmlns:a16="http://schemas.microsoft.com/office/drawing/2014/main" id="{3B428D1D-14C0-4F0B-A80D-AD3CEEA9EF30}"/>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788133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2956-5EF6-4B0B-8333-05B83CCB80DE}"/>
              </a:ext>
            </a:extLst>
          </p:cNvPr>
          <p:cNvSpPr>
            <a:spLocks noGrp="1"/>
          </p:cNvSpPr>
          <p:nvPr>
            <p:ph type="title"/>
          </p:nvPr>
        </p:nvSpPr>
        <p:spPr/>
        <p:txBody>
          <a:bodyPr/>
          <a:lstStyle/>
          <a:p>
            <a:r>
              <a:rPr lang="en-GB" dirty="0"/>
              <a:t>Reasonable user interaction</a:t>
            </a:r>
          </a:p>
        </p:txBody>
      </p:sp>
      <p:sp>
        <p:nvSpPr>
          <p:cNvPr id="3" name="Content Placeholder 2">
            <a:extLst>
              <a:ext uri="{FF2B5EF4-FFF2-40B4-BE49-F238E27FC236}">
                <a16:creationId xmlns:a16="http://schemas.microsoft.com/office/drawing/2014/main" id="{DFC2B4A3-5468-4F59-857A-614864A122EC}"/>
              </a:ext>
            </a:extLst>
          </p:cNvPr>
          <p:cNvSpPr>
            <a:spLocks noGrp="1"/>
          </p:cNvSpPr>
          <p:nvPr>
            <p:ph idx="1"/>
          </p:nvPr>
        </p:nvSpPr>
        <p:spPr/>
        <p:txBody>
          <a:bodyPr/>
          <a:lstStyle/>
          <a:p>
            <a:r>
              <a:rPr lang="en-GB" dirty="0"/>
              <a:t>YOU ARE NOT THE TYPICAL USER</a:t>
            </a:r>
          </a:p>
          <a:p>
            <a:pPr lvl="1"/>
            <a:r>
              <a:rPr lang="en-GB" dirty="0"/>
              <a:t>You are too close to the code to truly appreciate how usable it is</a:t>
            </a:r>
          </a:p>
          <a:p>
            <a:r>
              <a:rPr lang="en-GB" dirty="0"/>
              <a:t>Who is a typical user?</a:t>
            </a:r>
          </a:p>
          <a:p>
            <a:pPr lvl="1"/>
            <a:r>
              <a:rPr lang="en-GB" dirty="0"/>
              <a:t>What do they do?</a:t>
            </a:r>
          </a:p>
          <a:p>
            <a:pPr lvl="1"/>
            <a:r>
              <a:rPr lang="en-GB" dirty="0"/>
              <a:t>What do they need?</a:t>
            </a:r>
          </a:p>
          <a:p>
            <a:r>
              <a:rPr lang="en-GB" dirty="0"/>
              <a:t>For a typical user…</a:t>
            </a:r>
          </a:p>
          <a:p>
            <a:pPr lvl="1"/>
            <a:r>
              <a:rPr lang="en-GB" dirty="0"/>
              <a:t>Frequent, repetitive tasks should be instinctive and quick</a:t>
            </a:r>
          </a:p>
          <a:p>
            <a:pPr lvl="2"/>
            <a:r>
              <a:rPr lang="en-GB" dirty="0"/>
              <a:t>Or automated</a:t>
            </a:r>
          </a:p>
          <a:p>
            <a:pPr lvl="1"/>
            <a:r>
              <a:rPr lang="en-GB" dirty="0"/>
              <a:t>Complex, infrequent tasks can be less usable </a:t>
            </a:r>
          </a:p>
          <a:p>
            <a:pPr lvl="1"/>
            <a:r>
              <a:rPr lang="en-GB" dirty="0"/>
              <a:t>Functionality needs to be discoverable</a:t>
            </a:r>
          </a:p>
          <a:p>
            <a:r>
              <a:rPr lang="en-GB" dirty="0"/>
              <a:t>Consistency improves reasonability</a:t>
            </a:r>
          </a:p>
          <a:p>
            <a:endParaRPr lang="en-GB" dirty="0"/>
          </a:p>
        </p:txBody>
      </p:sp>
      <p:sp>
        <p:nvSpPr>
          <p:cNvPr id="4" name="TextBox 3">
            <a:extLst>
              <a:ext uri="{FF2B5EF4-FFF2-40B4-BE49-F238E27FC236}">
                <a16:creationId xmlns:a16="http://schemas.microsoft.com/office/drawing/2014/main" id="{20E45623-F346-42CE-B06F-74B36F408A7F}"/>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401755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4874-E894-462B-BF7F-6FB7F515740C}"/>
              </a:ext>
            </a:extLst>
          </p:cNvPr>
          <p:cNvSpPr>
            <a:spLocks noGrp="1"/>
          </p:cNvSpPr>
          <p:nvPr>
            <p:ph type="title"/>
          </p:nvPr>
        </p:nvSpPr>
        <p:spPr>
          <a:xfrm>
            <a:off x="628650" y="1115786"/>
            <a:ext cx="2605388" cy="4626428"/>
          </a:xfrm>
          <a:effectLst/>
        </p:spPr>
        <p:txBody>
          <a:bodyPr anchor="ctr">
            <a:normAutofit/>
          </a:bodyPr>
          <a:lstStyle/>
          <a:p>
            <a:pPr algn="r"/>
            <a:r>
              <a:rPr lang="en-GB" sz="3500">
                <a:solidFill>
                  <a:schemeClr val="tx1">
                    <a:lumMod val="95000"/>
                  </a:schemeClr>
                </a:solidFill>
              </a:rPr>
              <a:t>Discover, evaluate, refactor(?)</a:t>
            </a:r>
          </a:p>
        </p:txBody>
      </p:sp>
      <p:cxnSp>
        <p:nvCxnSpPr>
          <p:cNvPr id="8" name="Straight Connector 7">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5BF67E-1A2B-484F-92DB-F35D7EBDBC81}"/>
              </a:ext>
            </a:extLst>
          </p:cNvPr>
          <p:cNvSpPr>
            <a:spLocks noGrp="1"/>
          </p:cNvSpPr>
          <p:nvPr>
            <p:ph idx="1"/>
          </p:nvPr>
        </p:nvSpPr>
        <p:spPr>
          <a:xfrm>
            <a:off x="3747407" y="1115786"/>
            <a:ext cx="4285342" cy="4626428"/>
          </a:xfrm>
        </p:spPr>
        <p:txBody>
          <a:bodyPr anchor="ctr">
            <a:normAutofit/>
          </a:bodyPr>
          <a:lstStyle/>
          <a:p>
            <a:r>
              <a:rPr lang="en-GB" sz="1700" dirty="0">
                <a:solidFill>
                  <a:schemeClr val="tx1">
                    <a:lumMod val="95000"/>
                  </a:schemeClr>
                </a:solidFill>
              </a:rPr>
              <a:t>D.R.Y.</a:t>
            </a:r>
          </a:p>
          <a:p>
            <a:r>
              <a:rPr lang="en-GB" sz="1700" dirty="0">
                <a:solidFill>
                  <a:schemeClr val="tx1">
                    <a:lumMod val="95000"/>
                  </a:schemeClr>
                </a:solidFill>
              </a:rPr>
              <a:t>S.O.L.I.D</a:t>
            </a:r>
          </a:p>
          <a:p>
            <a:r>
              <a:rPr lang="en-GB" sz="1700" dirty="0">
                <a:solidFill>
                  <a:schemeClr val="tx1">
                    <a:lumMod val="95000"/>
                  </a:schemeClr>
                </a:solidFill>
              </a:rPr>
              <a:t>C.Q.S.</a:t>
            </a:r>
          </a:p>
          <a:p>
            <a:r>
              <a:rPr lang="en-GB" sz="1700" dirty="0">
                <a:solidFill>
                  <a:schemeClr val="tx1">
                    <a:lumMod val="95000"/>
                  </a:schemeClr>
                </a:solidFill>
              </a:rPr>
              <a:t>Design patterns</a:t>
            </a:r>
          </a:p>
          <a:p>
            <a:r>
              <a:rPr lang="en-GB" sz="1700" dirty="0">
                <a:solidFill>
                  <a:schemeClr val="tx1">
                    <a:lumMod val="95000"/>
                  </a:schemeClr>
                </a:solidFill>
              </a:rPr>
              <a:t>Connascence</a:t>
            </a:r>
          </a:p>
        </p:txBody>
      </p:sp>
      <p:sp>
        <p:nvSpPr>
          <p:cNvPr id="5" name="TextBox 4">
            <a:extLst>
              <a:ext uri="{FF2B5EF4-FFF2-40B4-BE49-F238E27FC236}">
                <a16:creationId xmlns:a16="http://schemas.microsoft.com/office/drawing/2014/main" id="{A13D648C-0830-4A73-BF8C-FA586C771040}"/>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337808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77AA-15D9-4857-9294-97B1F17BBC9D}"/>
              </a:ext>
            </a:extLst>
          </p:cNvPr>
          <p:cNvSpPr>
            <a:spLocks noGrp="1"/>
          </p:cNvSpPr>
          <p:nvPr>
            <p:ph type="title"/>
          </p:nvPr>
        </p:nvSpPr>
        <p:spPr/>
        <p:txBody>
          <a:bodyPr/>
          <a:lstStyle/>
          <a:p>
            <a:r>
              <a:rPr lang="en-GB" dirty="0"/>
              <a:t>Useful tools:</a:t>
            </a:r>
            <a:br>
              <a:rPr lang="en-GB" dirty="0"/>
            </a:br>
            <a:r>
              <a:rPr lang="en-GB" dirty="0"/>
              <a:t>Don’t Repeat Yourself</a:t>
            </a:r>
          </a:p>
        </p:txBody>
      </p:sp>
      <p:sp>
        <p:nvSpPr>
          <p:cNvPr id="3" name="Content Placeholder 2">
            <a:extLst>
              <a:ext uri="{FF2B5EF4-FFF2-40B4-BE49-F238E27FC236}">
                <a16:creationId xmlns:a16="http://schemas.microsoft.com/office/drawing/2014/main" id="{2355CB4D-E934-451E-A39C-D3730DD7D92D}"/>
              </a:ext>
            </a:extLst>
          </p:cNvPr>
          <p:cNvSpPr>
            <a:spLocks noGrp="1"/>
          </p:cNvSpPr>
          <p:nvPr>
            <p:ph idx="1"/>
          </p:nvPr>
        </p:nvSpPr>
        <p:spPr/>
        <p:txBody>
          <a:bodyPr/>
          <a:lstStyle/>
          <a:p>
            <a:r>
              <a:rPr lang="en-GB" dirty="0"/>
              <a:t>You see the same pattern repeated</a:t>
            </a:r>
          </a:p>
          <a:p>
            <a:pPr lvl="1"/>
            <a:r>
              <a:rPr lang="en-GB" dirty="0"/>
              <a:t>1</a:t>
            </a:r>
            <a:r>
              <a:rPr lang="en-GB" baseline="30000" dirty="0"/>
              <a:t>st</a:t>
            </a:r>
            <a:r>
              <a:rPr lang="en-GB" dirty="0"/>
              <a:t> time write a custom implementation</a:t>
            </a:r>
          </a:p>
          <a:p>
            <a:pPr lvl="1"/>
            <a:r>
              <a:rPr lang="en-GB" dirty="0"/>
              <a:t>2</a:t>
            </a:r>
            <a:r>
              <a:rPr lang="en-GB" baseline="30000" dirty="0"/>
              <a:t>nd</a:t>
            </a:r>
            <a:r>
              <a:rPr lang="en-GB" dirty="0"/>
              <a:t> time write a custom implementation</a:t>
            </a:r>
          </a:p>
          <a:p>
            <a:pPr lvl="1"/>
            <a:r>
              <a:rPr lang="en-GB" dirty="0"/>
              <a:t>3</a:t>
            </a:r>
            <a:r>
              <a:rPr lang="en-GB" baseline="30000" dirty="0"/>
              <a:t>rd</a:t>
            </a:r>
            <a:r>
              <a:rPr lang="en-GB" dirty="0"/>
              <a:t> time write a custom implementation</a:t>
            </a:r>
          </a:p>
          <a:p>
            <a:pPr lvl="1"/>
            <a:r>
              <a:rPr lang="en-GB" dirty="0"/>
              <a:t>THEN REFACTOR to shared solution</a:t>
            </a:r>
          </a:p>
          <a:p>
            <a:r>
              <a:rPr lang="en-GB" dirty="0"/>
              <a:t>BEWARE OF OVER-GENERALISATION</a:t>
            </a:r>
          </a:p>
        </p:txBody>
      </p:sp>
      <p:sp>
        <p:nvSpPr>
          <p:cNvPr id="4" name="TextBox 3">
            <a:extLst>
              <a:ext uri="{FF2B5EF4-FFF2-40B4-BE49-F238E27FC236}">
                <a16:creationId xmlns:a16="http://schemas.microsoft.com/office/drawing/2014/main" id="{17911782-1071-4917-9F98-C04B312F9E45}"/>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81645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4F2F-80EA-4CC2-9B79-04CB218CA90A}"/>
              </a:ext>
            </a:extLst>
          </p:cNvPr>
          <p:cNvSpPr>
            <a:spLocks noGrp="1"/>
          </p:cNvSpPr>
          <p:nvPr>
            <p:ph type="title"/>
          </p:nvPr>
        </p:nvSpPr>
        <p:spPr/>
        <p:txBody>
          <a:bodyPr/>
          <a:lstStyle/>
          <a:p>
            <a:r>
              <a:rPr lang="en-GB" dirty="0"/>
              <a:t>Useful tools:</a:t>
            </a:r>
            <a:br>
              <a:rPr lang="en-GB" dirty="0"/>
            </a:br>
            <a:r>
              <a:rPr lang="en-GB" dirty="0"/>
              <a:t>S.O.L.I.D.</a:t>
            </a:r>
          </a:p>
        </p:txBody>
      </p:sp>
      <p:sp>
        <p:nvSpPr>
          <p:cNvPr id="3" name="Content Placeholder 2">
            <a:extLst>
              <a:ext uri="{FF2B5EF4-FFF2-40B4-BE49-F238E27FC236}">
                <a16:creationId xmlns:a16="http://schemas.microsoft.com/office/drawing/2014/main" id="{D08B8846-8B90-45B4-BE4F-91A5583E8748}"/>
              </a:ext>
            </a:extLst>
          </p:cNvPr>
          <p:cNvSpPr>
            <a:spLocks noGrp="1"/>
          </p:cNvSpPr>
          <p:nvPr>
            <p:ph idx="1"/>
          </p:nvPr>
        </p:nvSpPr>
        <p:spPr/>
        <p:txBody>
          <a:bodyPr>
            <a:normAutofit fontScale="92500"/>
          </a:bodyPr>
          <a:lstStyle/>
          <a:p>
            <a:r>
              <a:rPr lang="en-GB" dirty="0"/>
              <a:t>Single responsibility principle</a:t>
            </a:r>
          </a:p>
          <a:p>
            <a:pPr lvl="1"/>
            <a:r>
              <a:rPr lang="en-GB" dirty="0"/>
              <a:t>An object should only have one reason to change</a:t>
            </a:r>
          </a:p>
          <a:p>
            <a:r>
              <a:rPr lang="en-GB" dirty="0"/>
              <a:t>Open-Closed principle</a:t>
            </a:r>
          </a:p>
          <a:p>
            <a:pPr lvl="1"/>
            <a:r>
              <a:rPr lang="en-GB" dirty="0"/>
              <a:t>Objects/entities should be open for extension but closed for modification</a:t>
            </a:r>
          </a:p>
          <a:p>
            <a:r>
              <a:rPr lang="en-GB" dirty="0" err="1"/>
              <a:t>Liskov</a:t>
            </a:r>
            <a:r>
              <a:rPr lang="en-GB" dirty="0"/>
              <a:t> substitution principle</a:t>
            </a:r>
          </a:p>
          <a:p>
            <a:pPr lvl="1"/>
            <a:r>
              <a:rPr lang="en-GB" dirty="0"/>
              <a:t>Every object derived from a type can be substituted for one another</a:t>
            </a:r>
          </a:p>
          <a:p>
            <a:r>
              <a:rPr lang="en-GB" dirty="0"/>
              <a:t>Interface segregation principle</a:t>
            </a:r>
          </a:p>
          <a:p>
            <a:pPr lvl="1"/>
            <a:r>
              <a:rPr lang="en-GB" dirty="0"/>
              <a:t>An entity should never be forced to implement something it does not need/intend to use</a:t>
            </a:r>
          </a:p>
          <a:p>
            <a:r>
              <a:rPr lang="en-GB" dirty="0"/>
              <a:t>Dependency inversion principle</a:t>
            </a:r>
          </a:p>
          <a:p>
            <a:pPr lvl="1"/>
            <a:r>
              <a:rPr lang="en-GB" dirty="0"/>
              <a:t>High level modules should not depend on low-level modules, dependencies should be abstract</a:t>
            </a:r>
          </a:p>
          <a:p>
            <a:endParaRPr lang="en-GB" dirty="0"/>
          </a:p>
        </p:txBody>
      </p:sp>
      <p:sp>
        <p:nvSpPr>
          <p:cNvPr id="4" name="TextBox 3">
            <a:extLst>
              <a:ext uri="{FF2B5EF4-FFF2-40B4-BE49-F238E27FC236}">
                <a16:creationId xmlns:a16="http://schemas.microsoft.com/office/drawing/2014/main" id="{0475452E-07AF-4DB8-98BD-33958417C6F5}"/>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166023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173-6350-4864-963D-A8A2D942840B}"/>
              </a:ext>
            </a:extLst>
          </p:cNvPr>
          <p:cNvSpPr>
            <a:spLocks noGrp="1"/>
          </p:cNvSpPr>
          <p:nvPr>
            <p:ph type="title"/>
          </p:nvPr>
        </p:nvSpPr>
        <p:spPr>
          <a:xfrm>
            <a:off x="628650" y="365125"/>
            <a:ext cx="7886700" cy="1325563"/>
          </a:xfrm>
        </p:spPr>
        <p:txBody>
          <a:bodyPr>
            <a:normAutofit/>
          </a:bodyPr>
          <a:lstStyle/>
          <a:p>
            <a:r>
              <a:rPr lang="en-GB" sz="3700">
                <a:solidFill>
                  <a:schemeClr val="tx1"/>
                </a:solidFill>
              </a:rPr>
              <a:t>Useful tools:</a:t>
            </a:r>
            <a:br>
              <a:rPr lang="en-GB" sz="3700">
                <a:solidFill>
                  <a:schemeClr val="tx1"/>
                </a:solidFill>
              </a:rPr>
            </a:br>
            <a:r>
              <a:rPr lang="en-GB" sz="3700">
                <a:solidFill>
                  <a:schemeClr val="tx1"/>
                </a:solidFill>
              </a:rPr>
              <a:t>C.Q.S. (Command-Query Separation)</a:t>
            </a:r>
          </a:p>
        </p:txBody>
      </p:sp>
      <p:graphicFrame>
        <p:nvGraphicFramePr>
          <p:cNvPr id="5" name="Content Placeholder 2">
            <a:extLst>
              <a:ext uri="{FF2B5EF4-FFF2-40B4-BE49-F238E27FC236}">
                <a16:creationId xmlns:a16="http://schemas.microsoft.com/office/drawing/2014/main" id="{42BFE1B1-E22D-449E-8785-D7399DC67688}"/>
              </a:ext>
            </a:extLst>
          </p:cNvPr>
          <p:cNvGraphicFramePr>
            <a:graphicFrameLocks noGrp="1"/>
          </p:cNvGraphicFramePr>
          <p:nvPr>
            <p:ph idx="1"/>
            <p:extLst>
              <p:ext uri="{D42A27DB-BD31-4B8C-83A1-F6EECF244321}">
                <p14:modId xmlns:p14="http://schemas.microsoft.com/office/powerpoint/2010/main" val="2566410572"/>
              </p:ext>
            </p:extLst>
          </p:nvPr>
        </p:nvGraphicFramePr>
        <p:xfrm>
          <a:off x="734616" y="1825625"/>
          <a:ext cx="767476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A27D59A-7CB2-4AE9-AAB2-583B4304DB22}"/>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12189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88D0-0EBC-4B78-905F-1CCF5A8EBEC4}"/>
              </a:ext>
            </a:extLst>
          </p:cNvPr>
          <p:cNvSpPr>
            <a:spLocks noGrp="1"/>
          </p:cNvSpPr>
          <p:nvPr>
            <p:ph type="title"/>
          </p:nvPr>
        </p:nvSpPr>
        <p:spPr/>
        <p:txBody>
          <a:bodyPr/>
          <a:lstStyle/>
          <a:p>
            <a:r>
              <a:rPr lang="en-GB" dirty="0"/>
              <a:t>Useful tools:</a:t>
            </a:r>
            <a:br>
              <a:rPr lang="en-GB" dirty="0"/>
            </a:br>
            <a:r>
              <a:rPr lang="en-GB" dirty="0"/>
              <a:t>Design patterns</a:t>
            </a:r>
          </a:p>
        </p:txBody>
      </p:sp>
      <p:sp>
        <p:nvSpPr>
          <p:cNvPr id="3" name="Content Placeholder 2">
            <a:extLst>
              <a:ext uri="{FF2B5EF4-FFF2-40B4-BE49-F238E27FC236}">
                <a16:creationId xmlns:a16="http://schemas.microsoft.com/office/drawing/2014/main" id="{330B9FB0-00AE-4C15-9F3F-759B35F06A62}"/>
              </a:ext>
            </a:extLst>
          </p:cNvPr>
          <p:cNvSpPr>
            <a:spLocks noGrp="1"/>
          </p:cNvSpPr>
          <p:nvPr>
            <p:ph idx="1"/>
          </p:nvPr>
        </p:nvSpPr>
        <p:spPr/>
        <p:txBody>
          <a:bodyPr/>
          <a:lstStyle/>
          <a:p>
            <a:r>
              <a:rPr lang="en-GB" dirty="0"/>
              <a:t>Patterns that have evolved over time</a:t>
            </a:r>
          </a:p>
          <a:p>
            <a:r>
              <a:rPr lang="en-GB" dirty="0"/>
              <a:t>Often built on the S.O.L.I.D. principles</a:t>
            </a:r>
          </a:p>
          <a:p>
            <a:r>
              <a:rPr lang="en-GB" dirty="0"/>
              <a:t>The patterns have a name</a:t>
            </a:r>
          </a:p>
          <a:p>
            <a:r>
              <a:rPr lang="en-GB" dirty="0"/>
              <a:t>They are used to express intent</a:t>
            </a:r>
          </a:p>
          <a:p>
            <a:r>
              <a:rPr lang="en-GB" dirty="0"/>
              <a:t>They can be unfamiliar to new people</a:t>
            </a:r>
          </a:p>
          <a:p>
            <a:r>
              <a:rPr lang="en-GB" dirty="0"/>
              <a:t>They can be over-used</a:t>
            </a:r>
          </a:p>
          <a:p>
            <a:pPr lvl="1"/>
            <a:r>
              <a:rPr lang="en-GB" dirty="0"/>
              <a:t>E.g. </a:t>
            </a:r>
            <a:r>
              <a:rPr lang="en-GB" dirty="0" err="1"/>
              <a:t>FooBarStrategyBuilderFactory</a:t>
            </a:r>
            <a:endParaRPr lang="en-GB" dirty="0"/>
          </a:p>
        </p:txBody>
      </p:sp>
      <p:sp>
        <p:nvSpPr>
          <p:cNvPr id="4" name="TextBox 3">
            <a:extLst>
              <a:ext uri="{FF2B5EF4-FFF2-40B4-BE49-F238E27FC236}">
                <a16:creationId xmlns:a16="http://schemas.microsoft.com/office/drawing/2014/main" id="{FA35A905-8EF7-413D-B345-AD0759E8A410}"/>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325804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5859-28FF-4000-9489-5E51F268BFD8}"/>
              </a:ext>
            </a:extLst>
          </p:cNvPr>
          <p:cNvSpPr>
            <a:spLocks noGrp="1"/>
          </p:cNvSpPr>
          <p:nvPr>
            <p:ph type="title"/>
          </p:nvPr>
        </p:nvSpPr>
        <p:spPr/>
        <p:txBody>
          <a:bodyPr/>
          <a:lstStyle/>
          <a:p>
            <a:r>
              <a:rPr lang="en-GB" dirty="0"/>
              <a:t>Useful tools:</a:t>
            </a:r>
            <a:br>
              <a:rPr lang="en-GB" dirty="0"/>
            </a:br>
            <a:r>
              <a:rPr lang="en-GB" dirty="0"/>
              <a:t>Connascence</a:t>
            </a:r>
          </a:p>
        </p:txBody>
      </p:sp>
      <p:sp>
        <p:nvSpPr>
          <p:cNvPr id="3" name="Content Placeholder 2">
            <a:extLst>
              <a:ext uri="{FF2B5EF4-FFF2-40B4-BE49-F238E27FC236}">
                <a16:creationId xmlns:a16="http://schemas.microsoft.com/office/drawing/2014/main" id="{145711F4-33C2-40F9-9F3E-FE97EBD95B2D}"/>
              </a:ext>
            </a:extLst>
          </p:cNvPr>
          <p:cNvSpPr>
            <a:spLocks noGrp="1"/>
          </p:cNvSpPr>
          <p:nvPr>
            <p:ph idx="1"/>
          </p:nvPr>
        </p:nvSpPr>
        <p:spPr>
          <a:xfrm>
            <a:off x="589352" y="1825625"/>
            <a:ext cx="3694867" cy="4282753"/>
          </a:xfrm>
        </p:spPr>
        <p:txBody>
          <a:bodyPr>
            <a:normAutofit fontScale="92500" lnSpcReduction="20000"/>
          </a:bodyPr>
          <a:lstStyle/>
          <a:p>
            <a:pPr marL="0" indent="0">
              <a:buNone/>
            </a:pPr>
            <a:r>
              <a:rPr lang="en-GB" sz="2800" b="1" dirty="0"/>
              <a:t>Static</a:t>
            </a:r>
          </a:p>
          <a:p>
            <a:r>
              <a:rPr lang="en-GB" dirty="0"/>
              <a:t>Name</a:t>
            </a:r>
          </a:p>
          <a:p>
            <a:pPr lvl="1"/>
            <a:r>
              <a:rPr lang="en-GB" dirty="0"/>
              <a:t>E.g. name of a method</a:t>
            </a:r>
          </a:p>
          <a:p>
            <a:r>
              <a:rPr lang="en-GB" dirty="0"/>
              <a:t>Type</a:t>
            </a:r>
          </a:p>
          <a:p>
            <a:pPr lvl="1"/>
            <a:r>
              <a:rPr lang="en-GB" dirty="0"/>
              <a:t>E.g. the type of a parameter to a method</a:t>
            </a:r>
          </a:p>
          <a:p>
            <a:r>
              <a:rPr lang="en-GB" dirty="0"/>
              <a:t>Meaning</a:t>
            </a:r>
          </a:p>
          <a:p>
            <a:pPr lvl="1"/>
            <a:r>
              <a:rPr lang="en-GB" dirty="0"/>
              <a:t>E.g. </a:t>
            </a:r>
            <a:r>
              <a:rPr lang="en-GB" b="1" dirty="0">
                <a:latin typeface="Courier New" panose="02070309020205020404" pitchFamily="49" charset="0"/>
                <a:cs typeface="Courier New" panose="02070309020205020404" pitchFamily="49" charset="0"/>
              </a:rPr>
              <a:t>string </a:t>
            </a:r>
            <a:r>
              <a:rPr lang="en-GB" b="1" dirty="0" err="1">
                <a:latin typeface="Courier New" panose="02070309020205020404" pitchFamily="49" charset="0"/>
                <a:cs typeface="Courier New" panose="02070309020205020404" pitchFamily="49" charset="0"/>
              </a:rPr>
              <a:t>orderDate</a:t>
            </a:r>
            <a:endParaRPr lang="en-GB" b="1" dirty="0">
              <a:latin typeface="Courier New" panose="02070309020205020404" pitchFamily="49" charset="0"/>
              <a:cs typeface="Courier New" panose="02070309020205020404" pitchFamily="49" charset="0"/>
            </a:endParaRPr>
          </a:p>
          <a:p>
            <a:r>
              <a:rPr lang="en-GB" dirty="0"/>
              <a:t>Position</a:t>
            </a:r>
          </a:p>
          <a:p>
            <a:pPr lvl="1"/>
            <a:r>
              <a:rPr lang="en-GB" dirty="0"/>
              <a:t>multiple entities agree on the order of elements</a:t>
            </a:r>
          </a:p>
          <a:p>
            <a:r>
              <a:rPr lang="en-GB" dirty="0"/>
              <a:t>Algorithm</a:t>
            </a:r>
          </a:p>
          <a:p>
            <a:pPr lvl="1"/>
            <a:r>
              <a:rPr lang="en-GB" dirty="0"/>
              <a:t>multiple entities agree on an algorithm</a:t>
            </a:r>
          </a:p>
          <a:p>
            <a:pPr lvl="1"/>
            <a:r>
              <a:rPr lang="en-GB" dirty="0"/>
              <a:t>E.g. base64 encoding</a:t>
            </a:r>
          </a:p>
          <a:p>
            <a:endParaRPr lang="en-GB" dirty="0"/>
          </a:p>
        </p:txBody>
      </p:sp>
      <p:sp>
        <p:nvSpPr>
          <p:cNvPr id="4" name="TextBox 3">
            <a:extLst>
              <a:ext uri="{FF2B5EF4-FFF2-40B4-BE49-F238E27FC236}">
                <a16:creationId xmlns:a16="http://schemas.microsoft.com/office/drawing/2014/main" id="{2FBA7263-164F-4EDA-93A4-BEA778FF0CE1}"/>
              </a:ext>
            </a:extLst>
          </p:cNvPr>
          <p:cNvSpPr txBox="1"/>
          <p:nvPr/>
        </p:nvSpPr>
        <p:spPr>
          <a:xfrm>
            <a:off x="4762307" y="1690689"/>
            <a:ext cx="4233161" cy="3785652"/>
          </a:xfrm>
          <a:prstGeom prst="rect">
            <a:avLst/>
          </a:prstGeom>
          <a:noFill/>
        </p:spPr>
        <p:txBody>
          <a:bodyPr wrap="square" rtlCol="0">
            <a:spAutoFit/>
          </a:bodyPr>
          <a:lstStyle/>
          <a:p>
            <a:r>
              <a:rPr lang="en-GB" sz="2400" b="1" dirty="0"/>
              <a:t>Dynamic</a:t>
            </a:r>
          </a:p>
          <a:p>
            <a:pPr marL="285750" indent="-285750">
              <a:buFont typeface="Arial" panose="020B0604020202020204" pitchFamily="34" charset="0"/>
              <a:buChar char="•"/>
            </a:pPr>
            <a:r>
              <a:rPr lang="en-GB" dirty="0"/>
              <a:t>Execution</a:t>
            </a:r>
          </a:p>
          <a:p>
            <a:pPr marL="742950" lvl="1" indent="-285750">
              <a:buFont typeface="Arial" panose="020B0604020202020204" pitchFamily="34" charset="0"/>
              <a:buChar char="•"/>
            </a:pPr>
            <a:r>
              <a:rPr lang="en-GB" dirty="0"/>
              <a:t>Where the order of execution of multiple elements matters</a:t>
            </a:r>
          </a:p>
          <a:p>
            <a:pPr marL="742950" lvl="1" indent="-285750">
              <a:buFont typeface="Arial" panose="020B0604020202020204" pitchFamily="34" charset="0"/>
              <a:buChar char="•"/>
            </a:pPr>
            <a:r>
              <a:rPr lang="en-GB" b="1" dirty="0" err="1">
                <a:latin typeface="Courier New" panose="02070309020205020404" pitchFamily="49" charset="0"/>
                <a:cs typeface="Courier New" panose="02070309020205020404" pitchFamily="49" charset="0"/>
              </a:rPr>
              <a:t>foo.Init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foo.Bar</a:t>
            </a:r>
            <a:r>
              <a:rPr lang="en-GB" b="1"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en-GB" dirty="0"/>
              <a:t>Timing</a:t>
            </a:r>
          </a:p>
          <a:p>
            <a:pPr marL="742950" lvl="1" indent="-285750">
              <a:buFont typeface="Arial" panose="020B0604020202020204" pitchFamily="34" charset="0"/>
              <a:buChar char="•"/>
            </a:pPr>
            <a:r>
              <a:rPr lang="en-GB" dirty="0"/>
              <a:t>Threading?</a:t>
            </a:r>
          </a:p>
          <a:p>
            <a:pPr marL="285750" indent="-285750">
              <a:buFont typeface="Arial" panose="020B0604020202020204" pitchFamily="34" charset="0"/>
              <a:buChar char="•"/>
            </a:pPr>
            <a:r>
              <a:rPr lang="en-GB" dirty="0"/>
              <a:t>Value</a:t>
            </a:r>
          </a:p>
          <a:p>
            <a:pPr marL="742950" lvl="1" indent="-285750">
              <a:buFont typeface="Arial" panose="020B0604020202020204" pitchFamily="34" charset="0"/>
              <a:buChar char="•"/>
            </a:pPr>
            <a:r>
              <a:rPr lang="en-GB" dirty="0"/>
              <a:t>E.g. magic numbers in methods</a:t>
            </a:r>
          </a:p>
          <a:p>
            <a:pPr marL="285750" indent="-285750">
              <a:buFont typeface="Arial" panose="020B0604020202020204" pitchFamily="34" charset="0"/>
              <a:buChar char="•"/>
            </a:pPr>
            <a:r>
              <a:rPr lang="en-GB" dirty="0"/>
              <a:t>Identity</a:t>
            </a:r>
          </a:p>
          <a:p>
            <a:pPr marL="742950" lvl="1" indent="-285750">
              <a:buFont typeface="Arial" panose="020B0604020202020204" pitchFamily="34" charset="0"/>
              <a:buChar char="•"/>
            </a:pPr>
            <a:r>
              <a:rPr lang="en-GB" dirty="0"/>
              <a:t>Singleton instances, single points of failure, baked into the system</a:t>
            </a:r>
          </a:p>
          <a:p>
            <a:endParaRPr lang="en-GB" dirty="0"/>
          </a:p>
        </p:txBody>
      </p:sp>
      <p:sp>
        <p:nvSpPr>
          <p:cNvPr id="5" name="Arrow: Up 4">
            <a:extLst>
              <a:ext uri="{FF2B5EF4-FFF2-40B4-BE49-F238E27FC236}">
                <a16:creationId xmlns:a16="http://schemas.microsoft.com/office/drawing/2014/main" id="{4BB910C5-16E1-4B14-B380-D0D3F82496ED}"/>
              </a:ext>
            </a:extLst>
          </p:cNvPr>
          <p:cNvSpPr/>
          <p:nvPr/>
        </p:nvSpPr>
        <p:spPr>
          <a:xfrm>
            <a:off x="4110158" y="1867400"/>
            <a:ext cx="628650" cy="39732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dirty="0"/>
              <a:t>Weaker = Better</a:t>
            </a:r>
          </a:p>
        </p:txBody>
      </p:sp>
      <p:sp>
        <p:nvSpPr>
          <p:cNvPr id="6" name="Arrow: Left 5">
            <a:extLst>
              <a:ext uri="{FF2B5EF4-FFF2-40B4-BE49-F238E27FC236}">
                <a16:creationId xmlns:a16="http://schemas.microsoft.com/office/drawing/2014/main" id="{FE3EDFCE-4648-4229-A4D7-24F127C09EC6}"/>
              </a:ext>
            </a:extLst>
          </p:cNvPr>
          <p:cNvSpPr/>
          <p:nvPr/>
        </p:nvSpPr>
        <p:spPr>
          <a:xfrm>
            <a:off x="406142" y="5958963"/>
            <a:ext cx="8331715" cy="6522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Prefer static over dynamic</a:t>
            </a:r>
          </a:p>
        </p:txBody>
      </p:sp>
      <p:sp>
        <p:nvSpPr>
          <p:cNvPr id="7" name="TextBox 6">
            <a:extLst>
              <a:ext uri="{FF2B5EF4-FFF2-40B4-BE49-F238E27FC236}">
                <a16:creationId xmlns:a16="http://schemas.microsoft.com/office/drawing/2014/main" id="{24F61404-427D-421A-A475-C2B6179C50E1}"/>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596271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2928-4B7C-44CC-A54F-E9409AB41D3D}"/>
              </a:ext>
            </a:extLst>
          </p:cNvPr>
          <p:cNvSpPr>
            <a:spLocks noGrp="1"/>
          </p:cNvSpPr>
          <p:nvPr>
            <p:ph type="title"/>
          </p:nvPr>
        </p:nvSpPr>
        <p:spPr>
          <a:xfrm>
            <a:off x="628650" y="1115786"/>
            <a:ext cx="2605388" cy="4626428"/>
          </a:xfrm>
          <a:effectLst/>
        </p:spPr>
        <p:txBody>
          <a:bodyPr anchor="ctr">
            <a:normAutofit/>
          </a:bodyPr>
          <a:lstStyle/>
          <a:p>
            <a:pPr algn="r"/>
            <a:r>
              <a:rPr lang="en-GB" sz="3500">
                <a:solidFill>
                  <a:schemeClr val="tx1">
                    <a:lumMod val="95000"/>
                  </a:schemeClr>
                </a:solidFill>
              </a:rPr>
              <a:t>Reasonable code</a:t>
            </a:r>
          </a:p>
        </p:txBody>
      </p:sp>
      <p:cxnSp>
        <p:nvCxnSpPr>
          <p:cNvPr id="8" name="Straight Connector 7">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6E4B4B-88CE-4C63-9653-C8517D753754}"/>
              </a:ext>
            </a:extLst>
          </p:cNvPr>
          <p:cNvSpPr>
            <a:spLocks noGrp="1"/>
          </p:cNvSpPr>
          <p:nvPr>
            <p:ph idx="1"/>
          </p:nvPr>
        </p:nvSpPr>
        <p:spPr>
          <a:xfrm>
            <a:off x="3747407" y="1115786"/>
            <a:ext cx="4285342" cy="4626428"/>
          </a:xfrm>
        </p:spPr>
        <p:txBody>
          <a:bodyPr anchor="ctr">
            <a:normAutofit/>
          </a:bodyPr>
          <a:lstStyle/>
          <a:p>
            <a:r>
              <a:rPr lang="en-GB" sz="1700" dirty="0">
                <a:solidFill>
                  <a:schemeClr val="tx1">
                    <a:lumMod val="95000"/>
                  </a:schemeClr>
                </a:solidFill>
              </a:rPr>
              <a:t>Layers of abstraction</a:t>
            </a:r>
          </a:p>
          <a:p>
            <a:r>
              <a:rPr lang="en-GB" sz="1700" dirty="0">
                <a:solidFill>
                  <a:schemeClr val="tx1">
                    <a:lumMod val="95000"/>
                  </a:schemeClr>
                </a:solidFill>
              </a:rPr>
              <a:t>High level architecture</a:t>
            </a:r>
          </a:p>
          <a:p>
            <a:r>
              <a:rPr lang="en-GB" sz="1700" dirty="0">
                <a:solidFill>
                  <a:schemeClr val="tx1">
                    <a:lumMod val="95000"/>
                  </a:schemeClr>
                </a:solidFill>
              </a:rPr>
              <a:t>Service API</a:t>
            </a:r>
          </a:p>
          <a:p>
            <a:r>
              <a:rPr lang="en-GB" sz="1700" dirty="0">
                <a:solidFill>
                  <a:schemeClr val="tx1">
                    <a:lumMod val="95000"/>
                  </a:schemeClr>
                </a:solidFill>
              </a:rPr>
              <a:t>Internal architecture</a:t>
            </a:r>
          </a:p>
          <a:p>
            <a:r>
              <a:rPr lang="en-GB" sz="1700" dirty="0">
                <a:solidFill>
                  <a:schemeClr val="tx1">
                    <a:lumMod val="95000"/>
                  </a:schemeClr>
                </a:solidFill>
              </a:rPr>
              <a:t>Class/interface design</a:t>
            </a:r>
          </a:p>
          <a:p>
            <a:r>
              <a:rPr lang="en-GB" sz="1700" dirty="0">
                <a:solidFill>
                  <a:schemeClr val="tx1">
                    <a:lumMod val="95000"/>
                  </a:schemeClr>
                </a:solidFill>
              </a:rPr>
              <a:t>Methods</a:t>
            </a:r>
          </a:p>
          <a:p>
            <a:r>
              <a:rPr lang="en-GB" sz="1700" dirty="0">
                <a:solidFill>
                  <a:schemeClr val="tx1">
                    <a:lumMod val="95000"/>
                  </a:schemeClr>
                </a:solidFill>
              </a:rPr>
              <a:t>In a single line of code</a:t>
            </a:r>
          </a:p>
          <a:p>
            <a:r>
              <a:rPr lang="en-GB" sz="1700" dirty="0">
                <a:solidFill>
                  <a:schemeClr val="tx1">
                    <a:lumMod val="95000"/>
                  </a:schemeClr>
                </a:solidFill>
              </a:rPr>
              <a:t>Tests</a:t>
            </a:r>
          </a:p>
          <a:p>
            <a:endParaRPr lang="en-GB" sz="1700" dirty="0">
              <a:solidFill>
                <a:schemeClr val="tx1">
                  <a:lumMod val="95000"/>
                </a:schemeClr>
              </a:solidFill>
            </a:endParaRPr>
          </a:p>
        </p:txBody>
      </p:sp>
      <p:sp>
        <p:nvSpPr>
          <p:cNvPr id="5" name="TextBox 4">
            <a:extLst>
              <a:ext uri="{FF2B5EF4-FFF2-40B4-BE49-F238E27FC236}">
                <a16:creationId xmlns:a16="http://schemas.microsoft.com/office/drawing/2014/main" id="{32CD7A31-97BE-4161-9237-F477A413D7DB}"/>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4202876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32CA-D1E1-460E-AC3E-02AA44EA8C2D}"/>
              </a:ext>
            </a:extLst>
          </p:cNvPr>
          <p:cNvSpPr>
            <a:spLocks noGrp="1"/>
          </p:cNvSpPr>
          <p:nvPr>
            <p:ph type="title"/>
          </p:nvPr>
        </p:nvSpPr>
        <p:spPr/>
        <p:txBody>
          <a:bodyPr/>
          <a:lstStyle/>
          <a:p>
            <a:r>
              <a:rPr lang="en-GB" dirty="0"/>
              <a:t>Layers of abstraction</a:t>
            </a:r>
          </a:p>
        </p:txBody>
      </p:sp>
      <p:sp>
        <p:nvSpPr>
          <p:cNvPr id="3" name="Content Placeholder 2">
            <a:extLst>
              <a:ext uri="{FF2B5EF4-FFF2-40B4-BE49-F238E27FC236}">
                <a16:creationId xmlns:a16="http://schemas.microsoft.com/office/drawing/2014/main" id="{8E717624-10C0-4B6C-9DC2-126E7065B824}"/>
              </a:ext>
            </a:extLst>
          </p:cNvPr>
          <p:cNvSpPr>
            <a:spLocks noGrp="1"/>
          </p:cNvSpPr>
          <p:nvPr>
            <p:ph idx="1"/>
          </p:nvPr>
        </p:nvSpPr>
        <p:spPr/>
        <p:txBody>
          <a:bodyPr/>
          <a:lstStyle/>
          <a:p>
            <a:r>
              <a:rPr lang="en-GB" dirty="0"/>
              <a:t>Focus on the current layer of abstraction</a:t>
            </a:r>
          </a:p>
          <a:p>
            <a:pPr lvl="1"/>
            <a:r>
              <a:rPr lang="en-GB" dirty="0"/>
              <a:t>It should fit in my head</a:t>
            </a:r>
          </a:p>
          <a:p>
            <a:pPr lvl="1"/>
            <a:r>
              <a:rPr lang="en-GB" dirty="0"/>
              <a:t>I should trust the API </a:t>
            </a:r>
          </a:p>
          <a:p>
            <a:pPr lvl="2"/>
            <a:r>
              <a:rPr lang="en-GB" dirty="0"/>
              <a:t>That I am looking at</a:t>
            </a:r>
          </a:p>
          <a:p>
            <a:pPr lvl="2"/>
            <a:r>
              <a:rPr lang="en-GB" dirty="0"/>
              <a:t>And the APIs of the things I am consuming</a:t>
            </a:r>
          </a:p>
          <a:p>
            <a:pPr lvl="1"/>
            <a:r>
              <a:rPr lang="en-GB" dirty="0"/>
              <a:t>The names should be clear</a:t>
            </a:r>
          </a:p>
          <a:p>
            <a:pPr lvl="1"/>
            <a:r>
              <a:rPr lang="en-GB" dirty="0"/>
              <a:t>The responsibilities should be clear</a:t>
            </a:r>
          </a:p>
          <a:p>
            <a:pPr lvl="1"/>
            <a:r>
              <a:rPr lang="en-GB" dirty="0"/>
              <a:t>There should be some tests</a:t>
            </a:r>
          </a:p>
          <a:p>
            <a:pPr lvl="2"/>
            <a:r>
              <a:rPr lang="en-GB" dirty="0"/>
              <a:t>Maybe even submitted by the clients to simulate their specific usage?</a:t>
            </a:r>
          </a:p>
          <a:p>
            <a:r>
              <a:rPr lang="en-GB" dirty="0"/>
              <a:t>I should not need to hold the entire system in my head</a:t>
            </a:r>
          </a:p>
          <a:p>
            <a:pPr marL="0" indent="0">
              <a:buNone/>
            </a:pPr>
            <a:endParaRPr lang="en-GB" dirty="0"/>
          </a:p>
        </p:txBody>
      </p:sp>
      <p:sp>
        <p:nvSpPr>
          <p:cNvPr id="4" name="TextBox 3">
            <a:extLst>
              <a:ext uri="{FF2B5EF4-FFF2-40B4-BE49-F238E27FC236}">
                <a16:creationId xmlns:a16="http://schemas.microsoft.com/office/drawing/2014/main" id="{F7528A25-2032-4D55-87A1-D1476B4BCB68}"/>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2608586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B162-B8C9-46B2-B3E9-77CC98E393DD}"/>
              </a:ext>
            </a:extLst>
          </p:cNvPr>
          <p:cNvSpPr>
            <a:spLocks noGrp="1"/>
          </p:cNvSpPr>
          <p:nvPr>
            <p:ph type="title"/>
          </p:nvPr>
        </p:nvSpPr>
        <p:spPr/>
        <p:txBody>
          <a:bodyPr/>
          <a:lstStyle/>
          <a:p>
            <a:r>
              <a:rPr lang="en-GB" dirty="0"/>
              <a:t>High-level architecture</a:t>
            </a:r>
          </a:p>
        </p:txBody>
      </p:sp>
      <p:sp>
        <p:nvSpPr>
          <p:cNvPr id="3" name="Content Placeholder 2">
            <a:extLst>
              <a:ext uri="{FF2B5EF4-FFF2-40B4-BE49-F238E27FC236}">
                <a16:creationId xmlns:a16="http://schemas.microsoft.com/office/drawing/2014/main" id="{0D5F2E33-CAD0-44EF-9884-00B60CFAE763}"/>
              </a:ext>
            </a:extLst>
          </p:cNvPr>
          <p:cNvSpPr>
            <a:spLocks noGrp="1"/>
          </p:cNvSpPr>
          <p:nvPr>
            <p:ph idx="1"/>
          </p:nvPr>
        </p:nvSpPr>
        <p:spPr/>
        <p:txBody>
          <a:bodyPr/>
          <a:lstStyle/>
          <a:p>
            <a:r>
              <a:rPr lang="en-GB" dirty="0"/>
              <a:t>Components should be named well</a:t>
            </a:r>
          </a:p>
          <a:p>
            <a:r>
              <a:rPr lang="en-GB" dirty="0"/>
              <a:t>Components should be documented</a:t>
            </a:r>
          </a:p>
          <a:p>
            <a:r>
              <a:rPr lang="en-GB" dirty="0"/>
              <a:t>How do they interact?</a:t>
            </a:r>
          </a:p>
          <a:p>
            <a:pPr lvl="1"/>
            <a:r>
              <a:rPr lang="en-GB" dirty="0"/>
              <a:t>Events</a:t>
            </a:r>
          </a:p>
          <a:p>
            <a:pPr lvl="1"/>
            <a:r>
              <a:rPr lang="en-GB" dirty="0"/>
              <a:t>API calls</a:t>
            </a:r>
          </a:p>
          <a:p>
            <a:pPr lvl="1"/>
            <a:r>
              <a:rPr lang="en-GB" dirty="0"/>
              <a:t>RPC</a:t>
            </a:r>
          </a:p>
          <a:p>
            <a:r>
              <a:rPr lang="en-GB" dirty="0"/>
              <a:t>Does it make sense to operations?</a:t>
            </a:r>
          </a:p>
          <a:p>
            <a:pPr lvl="1"/>
            <a:r>
              <a:rPr lang="en-GB" dirty="0"/>
              <a:t>How are services monitored?</a:t>
            </a:r>
          </a:p>
          <a:p>
            <a:pPr lvl="1"/>
            <a:r>
              <a:rPr lang="en-GB" dirty="0"/>
              <a:t>Is there trouble-shooting guides?</a:t>
            </a:r>
          </a:p>
          <a:p>
            <a:pPr lvl="1"/>
            <a:r>
              <a:rPr lang="en-GB" dirty="0"/>
              <a:t>Are there any single points of failure?</a:t>
            </a:r>
          </a:p>
          <a:p>
            <a:pPr lvl="1"/>
            <a:endParaRPr lang="en-GB" dirty="0"/>
          </a:p>
          <a:p>
            <a:endParaRPr lang="en-GB" dirty="0"/>
          </a:p>
          <a:p>
            <a:endParaRPr lang="en-GB" dirty="0"/>
          </a:p>
        </p:txBody>
      </p:sp>
      <p:sp>
        <p:nvSpPr>
          <p:cNvPr id="4" name="TextBox 3">
            <a:extLst>
              <a:ext uri="{FF2B5EF4-FFF2-40B4-BE49-F238E27FC236}">
                <a16:creationId xmlns:a16="http://schemas.microsoft.com/office/drawing/2014/main" id="{6F9DEB0F-87C5-43B1-A945-233B1B885386}"/>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295436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22CF-06BC-4748-8D3C-9F0A16B90EF1}"/>
              </a:ext>
            </a:extLst>
          </p:cNvPr>
          <p:cNvSpPr>
            <a:spLocks noGrp="1"/>
          </p:cNvSpPr>
          <p:nvPr>
            <p:ph type="title"/>
          </p:nvPr>
        </p:nvSpPr>
        <p:spPr>
          <a:xfrm>
            <a:off x="628650" y="365125"/>
            <a:ext cx="7886700" cy="1325563"/>
          </a:xfrm>
        </p:spPr>
        <p:txBody>
          <a:bodyPr>
            <a:normAutofit/>
          </a:bodyPr>
          <a:lstStyle/>
          <a:p>
            <a:r>
              <a:rPr lang="en-GB">
                <a:solidFill>
                  <a:schemeClr val="tx1"/>
                </a:solidFill>
              </a:rPr>
              <a:t>About me…</a:t>
            </a:r>
          </a:p>
        </p:txBody>
      </p:sp>
      <p:graphicFrame>
        <p:nvGraphicFramePr>
          <p:cNvPr id="5" name="Content Placeholder 2">
            <a:extLst>
              <a:ext uri="{FF2B5EF4-FFF2-40B4-BE49-F238E27FC236}">
                <a16:creationId xmlns:a16="http://schemas.microsoft.com/office/drawing/2014/main" id="{17C12375-1C6E-4A23-8688-9C3FEB8A510F}"/>
              </a:ext>
            </a:extLst>
          </p:cNvPr>
          <p:cNvGraphicFramePr>
            <a:graphicFrameLocks noGrp="1"/>
          </p:cNvGraphicFramePr>
          <p:nvPr>
            <p:ph idx="1"/>
            <p:extLst>
              <p:ext uri="{D42A27DB-BD31-4B8C-83A1-F6EECF244321}">
                <p14:modId xmlns:p14="http://schemas.microsoft.com/office/powerpoint/2010/main" val="3807795088"/>
              </p:ext>
            </p:extLst>
          </p:nvPr>
        </p:nvGraphicFramePr>
        <p:xfrm>
          <a:off x="734616" y="1825625"/>
          <a:ext cx="767476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AB9F576-8FC0-4E52-8414-120FE63DA7E9}"/>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4054011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5EDA-E5C1-47F4-831A-3082F2164A88}"/>
              </a:ext>
            </a:extLst>
          </p:cNvPr>
          <p:cNvSpPr>
            <a:spLocks noGrp="1"/>
          </p:cNvSpPr>
          <p:nvPr>
            <p:ph type="title"/>
          </p:nvPr>
        </p:nvSpPr>
        <p:spPr/>
        <p:txBody>
          <a:bodyPr/>
          <a:lstStyle/>
          <a:p>
            <a:r>
              <a:rPr lang="en-GB" dirty="0"/>
              <a:t>Service API</a:t>
            </a:r>
          </a:p>
        </p:txBody>
      </p:sp>
      <p:sp>
        <p:nvSpPr>
          <p:cNvPr id="3" name="Content Placeholder 2">
            <a:extLst>
              <a:ext uri="{FF2B5EF4-FFF2-40B4-BE49-F238E27FC236}">
                <a16:creationId xmlns:a16="http://schemas.microsoft.com/office/drawing/2014/main" id="{5E5529A7-7CC6-46F8-A31F-3157B1F90C1E}"/>
              </a:ext>
            </a:extLst>
          </p:cNvPr>
          <p:cNvSpPr>
            <a:spLocks noGrp="1"/>
          </p:cNvSpPr>
          <p:nvPr>
            <p:ph idx="1"/>
          </p:nvPr>
        </p:nvSpPr>
        <p:spPr/>
        <p:txBody>
          <a:bodyPr/>
          <a:lstStyle/>
          <a:p>
            <a:r>
              <a:rPr lang="en-GB" dirty="0"/>
              <a:t>Documentation</a:t>
            </a:r>
          </a:p>
          <a:p>
            <a:r>
              <a:rPr lang="en-GB" dirty="0"/>
              <a:t>Versioning strategy</a:t>
            </a:r>
          </a:p>
          <a:p>
            <a:r>
              <a:rPr lang="en-GB" dirty="0"/>
              <a:t>Sensible error codes/messages</a:t>
            </a:r>
          </a:p>
          <a:p>
            <a:r>
              <a:rPr lang="en-GB" dirty="0"/>
              <a:t>Have you produced a client library for the API?</a:t>
            </a:r>
          </a:p>
          <a:p>
            <a:r>
              <a:rPr lang="en-GB" dirty="0"/>
              <a:t>What patterns are being used?</a:t>
            </a:r>
          </a:p>
          <a:p>
            <a:pPr lvl="1"/>
            <a:r>
              <a:rPr lang="en-GB" dirty="0"/>
              <a:t>E.g. </a:t>
            </a:r>
            <a:r>
              <a:rPr lang="en-GB" dirty="0" err="1"/>
              <a:t>ReST</a:t>
            </a:r>
            <a:r>
              <a:rPr lang="en-GB" dirty="0"/>
              <a:t>, RPC, Messaging</a:t>
            </a:r>
          </a:p>
          <a:p>
            <a:r>
              <a:rPr lang="en-GB" dirty="0"/>
              <a:t>Is this a long-running process?</a:t>
            </a:r>
          </a:p>
          <a:p>
            <a:pPr lvl="1"/>
            <a:r>
              <a:rPr lang="en-GB" dirty="0"/>
              <a:t>If so, how do I know when it is done?</a:t>
            </a:r>
          </a:p>
          <a:p>
            <a:endParaRPr lang="en-GB" dirty="0"/>
          </a:p>
          <a:p>
            <a:endParaRPr lang="en-GB" dirty="0"/>
          </a:p>
          <a:p>
            <a:endParaRPr lang="en-GB" dirty="0"/>
          </a:p>
          <a:p>
            <a:endParaRPr lang="en-GB" dirty="0"/>
          </a:p>
        </p:txBody>
      </p:sp>
      <p:sp>
        <p:nvSpPr>
          <p:cNvPr id="4" name="TextBox 3">
            <a:extLst>
              <a:ext uri="{FF2B5EF4-FFF2-40B4-BE49-F238E27FC236}">
                <a16:creationId xmlns:a16="http://schemas.microsoft.com/office/drawing/2014/main" id="{5ECE6716-F6BC-49C3-8787-29A94A610976}"/>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412937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5E32-840D-40B9-BF22-D475D15A03F3}"/>
              </a:ext>
            </a:extLst>
          </p:cNvPr>
          <p:cNvSpPr>
            <a:spLocks noGrp="1"/>
          </p:cNvSpPr>
          <p:nvPr>
            <p:ph type="title"/>
          </p:nvPr>
        </p:nvSpPr>
        <p:spPr/>
        <p:txBody>
          <a:bodyPr/>
          <a:lstStyle/>
          <a:p>
            <a:r>
              <a:rPr lang="en-GB" dirty="0"/>
              <a:t>Class/interface design</a:t>
            </a:r>
          </a:p>
        </p:txBody>
      </p:sp>
      <p:sp>
        <p:nvSpPr>
          <p:cNvPr id="3" name="Content Placeholder 2">
            <a:extLst>
              <a:ext uri="{FF2B5EF4-FFF2-40B4-BE49-F238E27FC236}">
                <a16:creationId xmlns:a16="http://schemas.microsoft.com/office/drawing/2014/main" id="{64768DF7-B764-47A7-A529-301611075AA0}"/>
              </a:ext>
            </a:extLst>
          </p:cNvPr>
          <p:cNvSpPr>
            <a:spLocks noGrp="1"/>
          </p:cNvSpPr>
          <p:nvPr>
            <p:ph idx="1"/>
          </p:nvPr>
        </p:nvSpPr>
        <p:spPr/>
        <p:txBody>
          <a:bodyPr/>
          <a:lstStyle/>
          <a:p>
            <a:r>
              <a:rPr lang="en-GB" dirty="0"/>
              <a:t>Clear naming</a:t>
            </a:r>
          </a:p>
          <a:p>
            <a:pPr lvl="1"/>
            <a:r>
              <a:rPr lang="en-GB" dirty="0"/>
              <a:t>Of the class</a:t>
            </a:r>
          </a:p>
          <a:p>
            <a:pPr lvl="1"/>
            <a:r>
              <a:rPr lang="en-GB" dirty="0"/>
              <a:t>Of the methods/properties</a:t>
            </a:r>
          </a:p>
          <a:p>
            <a:r>
              <a:rPr lang="en-GB" dirty="0"/>
              <a:t>Number of methods/properties</a:t>
            </a:r>
          </a:p>
          <a:p>
            <a:r>
              <a:rPr lang="en-GB" dirty="0"/>
              <a:t>Mutable/Immutable?</a:t>
            </a:r>
          </a:p>
          <a:p>
            <a:r>
              <a:rPr lang="en-GB" dirty="0"/>
              <a:t>Is it thread safe?</a:t>
            </a:r>
          </a:p>
          <a:p>
            <a:r>
              <a:rPr lang="en-GB" dirty="0"/>
              <a:t>What level of documentation?</a:t>
            </a:r>
          </a:p>
          <a:p>
            <a:endParaRPr lang="en-GB" dirty="0"/>
          </a:p>
        </p:txBody>
      </p:sp>
      <p:sp>
        <p:nvSpPr>
          <p:cNvPr id="4" name="TextBox 3">
            <a:extLst>
              <a:ext uri="{FF2B5EF4-FFF2-40B4-BE49-F238E27FC236}">
                <a16:creationId xmlns:a16="http://schemas.microsoft.com/office/drawing/2014/main" id="{56A02BBB-C1F4-4E7E-9DC6-6F1B980E18D4}"/>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231976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C9EA-4CC7-4B7C-89C4-03DEE277D0B0}"/>
              </a:ext>
            </a:extLst>
          </p:cNvPr>
          <p:cNvSpPr>
            <a:spLocks noGrp="1"/>
          </p:cNvSpPr>
          <p:nvPr>
            <p:ph type="title"/>
          </p:nvPr>
        </p:nvSpPr>
        <p:spPr/>
        <p:txBody>
          <a:bodyPr/>
          <a:lstStyle/>
          <a:p>
            <a:r>
              <a:rPr lang="en-GB" dirty="0"/>
              <a:t>Class/interface design cont’d…</a:t>
            </a:r>
          </a:p>
        </p:txBody>
      </p:sp>
      <p:sp>
        <p:nvSpPr>
          <p:cNvPr id="3" name="Content Placeholder 2">
            <a:extLst>
              <a:ext uri="{FF2B5EF4-FFF2-40B4-BE49-F238E27FC236}">
                <a16:creationId xmlns:a16="http://schemas.microsoft.com/office/drawing/2014/main" id="{C4D9ED83-F9FE-477A-96AF-8C39FCA9054F}"/>
              </a:ext>
            </a:extLst>
          </p:cNvPr>
          <p:cNvSpPr>
            <a:spLocks noGrp="1"/>
          </p:cNvSpPr>
          <p:nvPr>
            <p:ph idx="1"/>
          </p:nvPr>
        </p:nvSpPr>
        <p:spPr/>
        <p:txBody>
          <a:bodyPr/>
          <a:lstStyle/>
          <a:p>
            <a:pPr marL="0" indent="0">
              <a:buNone/>
            </a:pPr>
            <a:r>
              <a:rPr lang="en-GB" b="1" dirty="0">
                <a:latin typeface="Courier New" panose="02070309020205020404" pitchFamily="49" charset="0"/>
                <a:cs typeface="Courier New" panose="02070309020205020404" pitchFamily="49" charset="0"/>
              </a:rPr>
              <a:t>public abstract class </a:t>
            </a:r>
            <a:r>
              <a:rPr lang="en-GB" dirty="0">
                <a:latin typeface="Courier New" panose="02070309020205020404" pitchFamily="49" charset="0"/>
                <a:cs typeface="Courier New" panose="02070309020205020404" pitchFamily="49" charset="0"/>
              </a:rPr>
              <a:t>Component </a:t>
            </a:r>
          </a:p>
          <a:p>
            <a:pPr marL="0" indent="0">
              <a:buNone/>
            </a:pP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IDisposable</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IHandle</a:t>
            </a:r>
            <a:r>
              <a:rPr lang="en-GB" dirty="0">
                <a:latin typeface="Courier New" panose="02070309020205020404" pitchFamily="49" charset="0"/>
                <a:cs typeface="Courier New" panose="02070309020205020404" pitchFamily="49" charset="0"/>
              </a:rPr>
              <a:t> Handle { get; }</a:t>
            </a:r>
          </a:p>
          <a:p>
            <a:pPr marL="0" indent="0">
              <a:buNone/>
            </a:pPr>
            <a:r>
              <a:rPr lang="en-GB" dirty="0">
                <a:latin typeface="Courier New" panose="02070309020205020404" pitchFamily="49" charset="0"/>
                <a:cs typeface="Courier New" panose="02070309020205020404" pitchFamily="49" charset="0"/>
              </a:rPr>
              <a:t>    Component Parent { get; set; }</a:t>
            </a:r>
          </a:p>
          <a:p>
            <a:pPr marL="0" indent="0">
              <a:buNone/>
            </a:pPr>
            <a:r>
              <a:rPr lang="en-GB" dirty="0">
                <a:latin typeface="Courier New" panose="02070309020205020404" pitchFamily="49" charset="0"/>
                <a:cs typeface="Courier New" panose="02070309020205020404" pitchFamily="49" charset="0"/>
              </a:rPr>
              <a:t>    void Init();</a:t>
            </a:r>
          </a:p>
          <a:p>
            <a:pPr marL="0" indent="0">
              <a:buNone/>
            </a:pPr>
            <a:r>
              <a:rPr lang="en-GB" dirty="0">
                <a:latin typeface="Courier New" panose="02070309020205020404" pitchFamily="49" charset="0"/>
                <a:cs typeface="Courier New" panose="02070309020205020404" pitchFamily="49" charset="0"/>
              </a:rPr>
              <a:t>    void </a:t>
            </a:r>
            <a:r>
              <a:rPr lang="en-GB" dirty="0" err="1">
                <a:latin typeface="Courier New" panose="02070309020205020404" pitchFamily="49" charset="0"/>
                <a:cs typeface="Courier New" panose="02070309020205020404" pitchFamily="49" charset="0"/>
              </a:rPr>
              <a:t>RegisterChild</a:t>
            </a:r>
            <a:r>
              <a:rPr lang="en-GB" dirty="0">
                <a:latin typeface="Courier New" panose="02070309020205020404" pitchFamily="49" charset="0"/>
                <a:cs typeface="Courier New" panose="02070309020205020404" pitchFamily="49" charset="0"/>
              </a:rPr>
              <a:t>(Component child);</a:t>
            </a:r>
          </a:p>
          <a:p>
            <a:pPr marL="0" indent="0">
              <a:buNone/>
            </a:pPr>
            <a:r>
              <a:rPr lang="en-GB" dirty="0">
                <a:latin typeface="Courier New" panose="02070309020205020404" pitchFamily="49" charset="0"/>
                <a:cs typeface="Courier New" panose="02070309020205020404" pitchFamily="49" charset="0"/>
              </a:rPr>
              <a:t>    void </a:t>
            </a:r>
            <a:r>
              <a:rPr lang="en-GB" dirty="0" err="1">
                <a:latin typeface="Courier New" panose="02070309020205020404" pitchFamily="49" charset="0"/>
                <a:cs typeface="Courier New" panose="02070309020205020404" pitchFamily="49" charset="0"/>
              </a:rPr>
              <a:t>SetParent</a:t>
            </a:r>
            <a:r>
              <a:rPr lang="en-GB" dirty="0">
                <a:latin typeface="Courier New" panose="02070309020205020404" pitchFamily="49" charset="0"/>
                <a:cs typeface="Courier New" panose="02070309020205020404" pitchFamily="49" charset="0"/>
              </a:rPr>
              <a:t>(Component parent);</a:t>
            </a:r>
          </a:p>
          <a:p>
            <a:pPr marL="0" indent="0">
              <a:buNone/>
            </a:pPr>
            <a:r>
              <a:rPr lang="en-GB" dirty="0">
                <a:latin typeface="Courier New" panose="02070309020205020404" pitchFamily="49" charset="0"/>
                <a:cs typeface="Courier New" panose="02070309020205020404" pitchFamily="49" charset="0"/>
              </a:rPr>
              <a:t>    void Render();</a:t>
            </a:r>
          </a:p>
          <a:p>
            <a:pPr marL="0" indent="0">
              <a:buNone/>
            </a:pPr>
            <a:r>
              <a:rPr lang="en-GB" dirty="0">
                <a:latin typeface="Courier New" panose="02070309020205020404" pitchFamily="49" charset="0"/>
                <a:cs typeface="Courier New" panose="02070309020205020404" pitchFamily="49" charset="0"/>
              </a:rPr>
              <a:t>}</a:t>
            </a:r>
          </a:p>
        </p:txBody>
      </p:sp>
      <p:pic>
        <p:nvPicPr>
          <p:cNvPr id="4" name="Picture 3">
            <a:extLst>
              <a:ext uri="{FF2B5EF4-FFF2-40B4-BE49-F238E27FC236}">
                <a16:creationId xmlns:a16="http://schemas.microsoft.com/office/drawing/2014/main" id="{BAB17D79-0330-44D3-B348-F8FF76832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1381098" cy="1532922"/>
          </a:xfrm>
          <a:prstGeom prst="rect">
            <a:avLst/>
          </a:prstGeom>
        </p:spPr>
      </p:pic>
      <p:sp>
        <p:nvSpPr>
          <p:cNvPr id="5" name="TextBox 4">
            <a:extLst>
              <a:ext uri="{FF2B5EF4-FFF2-40B4-BE49-F238E27FC236}">
                <a16:creationId xmlns:a16="http://schemas.microsoft.com/office/drawing/2014/main" id="{33BBE5D6-79F0-495C-A657-A296DDE88C96}"/>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69003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267E-0581-42EB-9033-2CDEF4C3519F}"/>
              </a:ext>
            </a:extLst>
          </p:cNvPr>
          <p:cNvSpPr>
            <a:spLocks noGrp="1"/>
          </p:cNvSpPr>
          <p:nvPr>
            <p:ph type="title"/>
          </p:nvPr>
        </p:nvSpPr>
        <p:spPr/>
        <p:txBody>
          <a:bodyPr/>
          <a:lstStyle/>
          <a:p>
            <a:r>
              <a:rPr lang="en-GB" dirty="0"/>
              <a:t>Class/interface design cont’d…</a:t>
            </a:r>
          </a:p>
        </p:txBody>
      </p:sp>
      <p:sp>
        <p:nvSpPr>
          <p:cNvPr id="3" name="Content Placeholder 2">
            <a:extLst>
              <a:ext uri="{FF2B5EF4-FFF2-40B4-BE49-F238E27FC236}">
                <a16:creationId xmlns:a16="http://schemas.microsoft.com/office/drawing/2014/main" id="{48F5352F-82F7-464A-B55C-8032ACE438E4}"/>
              </a:ext>
            </a:extLst>
          </p:cNvPr>
          <p:cNvSpPr>
            <a:spLocks noGrp="1"/>
          </p:cNvSpPr>
          <p:nvPr>
            <p:ph idx="1"/>
          </p:nvPr>
        </p:nvSpPr>
        <p:spPr/>
        <p:txBody>
          <a:bodyPr>
            <a:normAutofit fontScale="55000" lnSpcReduction="20000"/>
          </a:bodyPr>
          <a:lstStyle/>
          <a:p>
            <a:pPr marL="0" indent="0">
              <a:buNone/>
            </a:pPr>
            <a:r>
              <a:rPr lang="en-GB" b="1" dirty="0">
                <a:latin typeface="Courier New" panose="02070309020205020404" pitchFamily="49" charset="0"/>
                <a:cs typeface="Courier New" panose="02070309020205020404" pitchFamily="49" charset="0"/>
              </a:rPr>
              <a:t>public interface </a:t>
            </a:r>
            <a:r>
              <a:rPr lang="en-GB" dirty="0" err="1">
                <a:latin typeface="Courier New" panose="02070309020205020404" pitchFamily="49" charset="0"/>
                <a:cs typeface="Courier New" panose="02070309020205020404" pitchFamily="49" charset="0"/>
              </a:rPr>
              <a:t>IConnectionDetails</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IConnectionDetails</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MasterConnection</a:t>
            </a:r>
            <a:r>
              <a:rPr lang="en-GB" dirty="0">
                <a:latin typeface="Courier New" panose="02070309020205020404" pitchFamily="49" charset="0"/>
                <a:cs typeface="Courier New" panose="02070309020205020404" pitchFamily="49" charset="0"/>
              </a:rPr>
              <a:t> { </a:t>
            </a:r>
            <a:r>
              <a:rPr lang="en-GB" b="1" dirty="0">
                <a:latin typeface="Courier New" panose="02070309020205020404" pitchFamily="49" charset="0"/>
                <a:cs typeface="Courier New" panose="02070309020205020404" pitchFamily="49" charset="0"/>
              </a:rPr>
              <a:t>get</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b="1" dirty="0">
                <a:latin typeface="Courier New" panose="02070309020205020404" pitchFamily="49" charset="0"/>
                <a:cs typeface="Courier New" panose="02070309020205020404" pitchFamily="49" charset="0"/>
              </a:rPr>
              <a:t>public class </a:t>
            </a:r>
            <a:r>
              <a:rPr lang="en-GB" dirty="0" err="1">
                <a:latin typeface="Courier New" panose="02070309020205020404" pitchFamily="49" charset="0"/>
                <a:cs typeface="Courier New" panose="02070309020205020404" pitchFamily="49" charset="0"/>
              </a:rPr>
              <a:t>MasterConnectionDetails</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IConnectionDetails</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MasterConnectionDetails</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MasterConnection</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 </a:t>
            </a:r>
          </a:p>
          <a:p>
            <a:pPr marL="0" indent="0">
              <a:buNone/>
            </a:pPr>
            <a:r>
              <a:rPr lang="en-GB" b="1" dirty="0">
                <a:latin typeface="Courier New" panose="02070309020205020404" pitchFamily="49" charset="0"/>
                <a:cs typeface="Courier New" panose="02070309020205020404" pitchFamily="49" charset="0"/>
              </a:rPr>
              <a:t>		get { // WTF???? }</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b="1" dirty="0">
                <a:solidFill>
                  <a:srgbClr val="FFFF00"/>
                </a:solidFill>
                <a:latin typeface="Courier New" panose="02070309020205020404" pitchFamily="49" charset="0"/>
                <a:cs typeface="Courier New" panose="02070309020205020404" pitchFamily="49" charset="0"/>
              </a:rPr>
              <a:t>connectionDetails.MasterConnection.MasterConnection.MasterConnection…</a:t>
            </a:r>
          </a:p>
          <a:p>
            <a:pPr marL="0" indent="0">
              <a:buNone/>
            </a:pPr>
            <a:endParaRPr lang="en-GB"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AAAA232F-85F6-48D2-8895-DF65970C5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9" y="2114127"/>
            <a:ext cx="1381098" cy="1532922"/>
          </a:xfrm>
          <a:prstGeom prst="rect">
            <a:avLst/>
          </a:prstGeom>
        </p:spPr>
      </p:pic>
      <p:sp>
        <p:nvSpPr>
          <p:cNvPr id="5" name="TextBox 4">
            <a:extLst>
              <a:ext uri="{FF2B5EF4-FFF2-40B4-BE49-F238E27FC236}">
                <a16:creationId xmlns:a16="http://schemas.microsoft.com/office/drawing/2014/main" id="{55FB18C4-D26E-4479-92F5-03E88B4CB9C3}"/>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1370025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F5C7-04BD-4921-A7D0-B98972C37E8E}"/>
              </a:ext>
            </a:extLst>
          </p:cNvPr>
          <p:cNvSpPr>
            <a:spLocks noGrp="1"/>
          </p:cNvSpPr>
          <p:nvPr>
            <p:ph type="title"/>
          </p:nvPr>
        </p:nvSpPr>
        <p:spPr/>
        <p:txBody>
          <a:bodyPr/>
          <a:lstStyle/>
          <a:p>
            <a:r>
              <a:rPr lang="en-GB" dirty="0"/>
              <a:t>Class/interface design cont’d…</a:t>
            </a:r>
          </a:p>
        </p:txBody>
      </p:sp>
      <p:sp>
        <p:nvSpPr>
          <p:cNvPr id="3" name="Content Placeholder 2">
            <a:extLst>
              <a:ext uri="{FF2B5EF4-FFF2-40B4-BE49-F238E27FC236}">
                <a16:creationId xmlns:a16="http://schemas.microsoft.com/office/drawing/2014/main" id="{97E69309-1B23-4811-ACCF-AD9C38B7E030}"/>
              </a:ext>
            </a:extLst>
          </p:cNvPr>
          <p:cNvSpPr>
            <a:spLocks noGrp="1"/>
          </p:cNvSpPr>
          <p:nvPr>
            <p:ph idx="1"/>
          </p:nvPr>
        </p:nvSpPr>
        <p:spPr>
          <a:xfrm>
            <a:off x="840000" y="1825625"/>
            <a:ext cx="7675350" cy="4351338"/>
          </a:xfrm>
        </p:spPr>
        <p:txBody>
          <a:bodyPr>
            <a:normAutofit/>
          </a:bodyPr>
          <a:lstStyle/>
          <a:p>
            <a:pPr marL="0" indent="0">
              <a:buNone/>
            </a:pPr>
            <a:r>
              <a:rPr lang="en-GB" dirty="0"/>
              <a:t>WTF….</a:t>
            </a:r>
          </a:p>
        </p:txBody>
      </p:sp>
      <p:pic>
        <p:nvPicPr>
          <p:cNvPr id="6" name="Picture 5">
            <a:extLst>
              <a:ext uri="{FF2B5EF4-FFF2-40B4-BE49-F238E27FC236}">
                <a16:creationId xmlns:a16="http://schemas.microsoft.com/office/drawing/2014/main" id="{C6F3824F-A92F-4CD9-9563-22E916CC5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1463" y="2559018"/>
            <a:ext cx="2789364" cy="3096000"/>
          </a:xfrm>
          <a:prstGeom prst="rect">
            <a:avLst/>
          </a:prstGeom>
        </p:spPr>
      </p:pic>
      <p:sp>
        <p:nvSpPr>
          <p:cNvPr id="5" name="TextBox 4">
            <a:extLst>
              <a:ext uri="{FF2B5EF4-FFF2-40B4-BE49-F238E27FC236}">
                <a16:creationId xmlns:a16="http://schemas.microsoft.com/office/drawing/2014/main" id="{6B8AC0CC-DB07-4C1A-8A2F-D624F93D2E44}"/>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84213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9CA1-A2BC-466A-B3B7-66501191162D}"/>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886308C9-B65A-482C-8BBD-A3C7BFAAAD20}"/>
              </a:ext>
            </a:extLst>
          </p:cNvPr>
          <p:cNvSpPr>
            <a:spLocks noGrp="1"/>
          </p:cNvSpPr>
          <p:nvPr>
            <p:ph idx="1"/>
          </p:nvPr>
        </p:nvSpPr>
        <p:spPr/>
        <p:txBody>
          <a:bodyPr/>
          <a:lstStyle/>
          <a:p>
            <a:r>
              <a:rPr lang="en-GB" dirty="0"/>
              <a:t>Visibility</a:t>
            </a:r>
          </a:p>
          <a:p>
            <a:r>
              <a:rPr lang="en-GB" dirty="0"/>
              <a:t>Parameters</a:t>
            </a:r>
          </a:p>
          <a:p>
            <a:pPr marL="0" indent="0">
              <a:buNone/>
            </a:pPr>
            <a:r>
              <a:rPr lang="en-GB" dirty="0"/>
              <a:t>	</a:t>
            </a:r>
            <a:r>
              <a:rPr lang="en-GB" b="1" dirty="0">
                <a:latin typeface="Courier New" panose="02070309020205020404" pitchFamily="49" charset="0"/>
                <a:cs typeface="Courier New" panose="02070309020205020404" pitchFamily="49" charset="0"/>
              </a:rPr>
              <a:t>public void Add(</a:t>
            </a:r>
            <a:r>
              <a:rPr lang="en-GB" b="1" dirty="0" err="1">
                <a:latin typeface="Courier New" panose="02070309020205020404" pitchFamily="49" charset="0"/>
                <a:cs typeface="Courier New" panose="02070309020205020404" pitchFamily="49" charset="0"/>
              </a:rPr>
              <a:t>ILog</a:t>
            </a:r>
            <a:r>
              <a:rPr lang="en-GB" b="1" dirty="0">
                <a:latin typeface="Courier New" panose="02070309020205020404" pitchFamily="49" charset="0"/>
                <a:cs typeface="Courier New" panose="02070309020205020404" pitchFamily="49" charset="0"/>
              </a:rPr>
              <a:t> log, Item item)</a:t>
            </a:r>
          </a:p>
          <a:p>
            <a:pPr marL="0" indent="0">
              <a:buNone/>
            </a:pPr>
            <a:r>
              <a:rPr lang="en-GB" b="1" dirty="0">
                <a:latin typeface="Courier New" panose="02070309020205020404" pitchFamily="49" charset="0"/>
                <a:cs typeface="Courier New" panose="02070309020205020404" pitchFamily="49" charset="0"/>
              </a:rPr>
              <a:t>	public void Add (Item </a:t>
            </a:r>
            <a:r>
              <a:rPr lang="en-GB" b="1" dirty="0" err="1">
                <a:latin typeface="Courier New" panose="02070309020205020404" pitchFamily="49" charset="0"/>
                <a:cs typeface="Courier New" panose="02070309020205020404" pitchFamily="49" charset="0"/>
              </a:rPr>
              <a:t>item</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ILog</a:t>
            </a:r>
            <a:r>
              <a:rPr lang="en-GB" b="1" dirty="0">
                <a:latin typeface="Courier New" panose="02070309020205020404" pitchFamily="49" charset="0"/>
                <a:cs typeface="Courier New" panose="02070309020205020404" pitchFamily="49" charset="0"/>
              </a:rPr>
              <a:t> log)</a:t>
            </a:r>
            <a:endParaRPr lang="en-GB" dirty="0"/>
          </a:p>
          <a:p>
            <a:r>
              <a:rPr lang="en-GB" dirty="0"/>
              <a:t>Set expectations</a:t>
            </a:r>
          </a:p>
          <a:p>
            <a:pPr lvl="1"/>
            <a:r>
              <a:rPr lang="en-GB" dirty="0"/>
              <a:t>Naming</a:t>
            </a:r>
          </a:p>
          <a:p>
            <a:pPr lvl="1"/>
            <a:r>
              <a:rPr lang="en-GB" dirty="0"/>
              <a:t>Convention (C.Q.S.)</a:t>
            </a:r>
          </a:p>
          <a:p>
            <a:r>
              <a:rPr lang="en-GB" dirty="0"/>
              <a:t>How big is the method?</a:t>
            </a:r>
          </a:p>
          <a:p>
            <a:pPr lvl="1"/>
            <a:r>
              <a:rPr lang="en-GB" dirty="0"/>
              <a:t>Does it only have one responsibility?</a:t>
            </a:r>
          </a:p>
          <a:p>
            <a:endParaRPr lang="en-GB" dirty="0"/>
          </a:p>
          <a:p>
            <a:endParaRPr lang="en-GB" dirty="0"/>
          </a:p>
          <a:p>
            <a:endParaRPr lang="en-GB" dirty="0"/>
          </a:p>
        </p:txBody>
      </p:sp>
      <p:sp>
        <p:nvSpPr>
          <p:cNvPr id="4" name="TextBox 3">
            <a:extLst>
              <a:ext uri="{FF2B5EF4-FFF2-40B4-BE49-F238E27FC236}">
                <a16:creationId xmlns:a16="http://schemas.microsoft.com/office/drawing/2014/main" id="{F9C23E6B-A1C0-42B8-8AEC-DC63BEBFE293}"/>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1939664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8333-70CD-4FA7-967E-9F1C2FDB4FE2}"/>
              </a:ext>
            </a:extLst>
          </p:cNvPr>
          <p:cNvSpPr>
            <a:spLocks noGrp="1"/>
          </p:cNvSpPr>
          <p:nvPr>
            <p:ph type="title"/>
          </p:nvPr>
        </p:nvSpPr>
        <p:spPr/>
        <p:txBody>
          <a:bodyPr/>
          <a:lstStyle/>
          <a:p>
            <a:r>
              <a:rPr lang="en-GB" dirty="0"/>
              <a:t>Each line of code is important</a:t>
            </a:r>
          </a:p>
        </p:txBody>
      </p:sp>
      <p:sp>
        <p:nvSpPr>
          <p:cNvPr id="3" name="Content Placeholder 2">
            <a:extLst>
              <a:ext uri="{FF2B5EF4-FFF2-40B4-BE49-F238E27FC236}">
                <a16:creationId xmlns:a16="http://schemas.microsoft.com/office/drawing/2014/main" id="{B1E22A3B-4083-4058-91AE-9646C227A879}"/>
              </a:ext>
            </a:extLst>
          </p:cNvPr>
          <p:cNvSpPr>
            <a:spLocks noGrp="1"/>
          </p:cNvSpPr>
          <p:nvPr>
            <p:ph idx="1"/>
          </p:nvPr>
        </p:nvSpPr>
        <p:spPr/>
        <p:txBody>
          <a:bodyPr>
            <a:normAutofit/>
          </a:bodyPr>
          <a:lstStyle/>
          <a:p>
            <a:r>
              <a:rPr lang="en-GB" dirty="0"/>
              <a:t>Variable naming is important, e.g.</a:t>
            </a:r>
          </a:p>
          <a:p>
            <a:pPr marL="0" indent="0">
              <a:buNone/>
            </a:pPr>
            <a:r>
              <a:rPr lang="en-GB" dirty="0"/>
              <a:t>	</a:t>
            </a:r>
            <a:r>
              <a:rPr lang="en-GB" b="1" dirty="0">
                <a:latin typeface="Courier New" panose="02070309020205020404" pitchFamily="49" charset="0"/>
                <a:cs typeface="Courier New" panose="02070309020205020404" pitchFamily="49" charset="0"/>
              </a:rPr>
              <a:t>if (l1 &gt; l2) {…}</a:t>
            </a:r>
          </a:p>
          <a:p>
            <a:r>
              <a:rPr lang="en-GB" dirty="0"/>
              <a:t>People get Boolean logic wrong, keep your if’s simple</a:t>
            </a:r>
          </a:p>
          <a:p>
            <a:r>
              <a:rPr lang="en-GB" dirty="0"/>
              <a:t>Don’t make me think!</a:t>
            </a:r>
          </a:p>
          <a:p>
            <a:pPr marL="0" indent="0">
              <a:buNone/>
            </a:pPr>
            <a:r>
              <a:rPr lang="en-GB" dirty="0"/>
              <a:t>	</a:t>
            </a:r>
            <a:r>
              <a:rPr lang="en-GB" sz="2000" b="1" dirty="0">
                <a:latin typeface="Courier New" panose="02070309020205020404" pitchFamily="49" charset="0"/>
                <a:cs typeface="Courier New" panose="02070309020205020404" pitchFamily="49" charset="0"/>
              </a:rPr>
              <a:t>foo != bar ? foo != </a:t>
            </a:r>
            <a:r>
              <a:rPr lang="en-GB" sz="2000" b="1" dirty="0" err="1">
                <a:latin typeface="Courier New" panose="02070309020205020404" pitchFamily="49" charset="0"/>
                <a:cs typeface="Courier New" panose="02070309020205020404" pitchFamily="49" charset="0"/>
              </a:rPr>
              <a:t>baz</a:t>
            </a:r>
            <a:r>
              <a:rPr lang="en-GB" sz="2000" b="1" dirty="0">
                <a:latin typeface="Courier New" panose="02070309020205020404" pitchFamily="49" charset="0"/>
                <a:cs typeface="Courier New" panose="02070309020205020404" pitchFamily="49" charset="0"/>
              </a:rPr>
              <a:t> ? </a:t>
            </a:r>
            <a:r>
              <a:rPr lang="en-GB" sz="2000" b="1" dirty="0" err="1">
                <a:latin typeface="Courier New" panose="02070309020205020404" pitchFamily="49" charset="0"/>
                <a:cs typeface="Courier New" panose="02070309020205020404" pitchFamily="49" charset="0"/>
              </a:rPr>
              <a:t>baz</a:t>
            </a:r>
            <a:r>
              <a:rPr lang="en-GB" sz="2000" b="1" dirty="0">
                <a:latin typeface="Courier New" panose="02070309020205020404" pitchFamily="49" charset="0"/>
                <a:cs typeface="Courier New" panose="02070309020205020404" pitchFamily="49" charset="0"/>
              </a:rPr>
              <a:t> : foo : bar</a:t>
            </a:r>
            <a:r>
              <a:rPr lang="en-GB" b="1" dirty="0">
                <a:latin typeface="Courier New" panose="02070309020205020404" pitchFamily="49" charset="0"/>
                <a:cs typeface="Courier New" panose="02070309020205020404" pitchFamily="49" charset="0"/>
              </a:rPr>
              <a:t> </a:t>
            </a:r>
            <a:endParaRPr lang="en-GB" b="1" dirty="0"/>
          </a:p>
          <a:p>
            <a:endParaRPr lang="en-GB" dirty="0"/>
          </a:p>
        </p:txBody>
      </p:sp>
      <p:sp>
        <p:nvSpPr>
          <p:cNvPr id="4" name="TextBox 3">
            <a:extLst>
              <a:ext uri="{FF2B5EF4-FFF2-40B4-BE49-F238E27FC236}">
                <a16:creationId xmlns:a16="http://schemas.microsoft.com/office/drawing/2014/main" id="{CF7F34C4-03CA-40D9-B137-724B5FF53AD2}"/>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1498397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6DDE-7D04-441D-B7D2-004D3A968B39}"/>
              </a:ext>
            </a:extLst>
          </p:cNvPr>
          <p:cNvSpPr>
            <a:spLocks noGrp="1"/>
          </p:cNvSpPr>
          <p:nvPr>
            <p:ph type="title"/>
          </p:nvPr>
        </p:nvSpPr>
        <p:spPr/>
        <p:txBody>
          <a:bodyPr/>
          <a:lstStyle/>
          <a:p>
            <a:r>
              <a:rPr lang="en-GB" dirty="0">
                <a:solidFill>
                  <a:schemeClr val="tx1">
                    <a:lumMod val="95000"/>
                  </a:schemeClr>
                </a:solidFill>
              </a:rPr>
              <a:t>Tests</a:t>
            </a:r>
            <a:endParaRPr lang="en-GB" dirty="0"/>
          </a:p>
        </p:txBody>
      </p:sp>
      <p:sp>
        <p:nvSpPr>
          <p:cNvPr id="3" name="Content Placeholder 2">
            <a:extLst>
              <a:ext uri="{FF2B5EF4-FFF2-40B4-BE49-F238E27FC236}">
                <a16:creationId xmlns:a16="http://schemas.microsoft.com/office/drawing/2014/main" id="{69BFA113-0C38-4E28-8F8F-C5F9A74564FC}"/>
              </a:ext>
            </a:extLst>
          </p:cNvPr>
          <p:cNvSpPr>
            <a:spLocks noGrp="1"/>
          </p:cNvSpPr>
          <p:nvPr>
            <p:ph idx="1"/>
          </p:nvPr>
        </p:nvSpPr>
        <p:spPr/>
        <p:txBody>
          <a:bodyPr/>
          <a:lstStyle/>
          <a:p>
            <a:r>
              <a:rPr lang="en-GB" dirty="0"/>
              <a:t>WRITE TESTS!</a:t>
            </a:r>
          </a:p>
          <a:p>
            <a:r>
              <a:rPr lang="en-GB" dirty="0"/>
              <a:t>Treat your test code as if it were production</a:t>
            </a:r>
          </a:p>
          <a:p>
            <a:pPr lvl="1"/>
            <a:r>
              <a:rPr lang="en-GB" dirty="0"/>
              <a:t>Clean code</a:t>
            </a:r>
          </a:p>
          <a:p>
            <a:pPr lvl="1"/>
            <a:r>
              <a:rPr lang="en-GB" dirty="0"/>
              <a:t>Simple to read</a:t>
            </a:r>
          </a:p>
          <a:p>
            <a:r>
              <a:rPr lang="en-GB" dirty="0"/>
              <a:t>What you are testing should be clear!</a:t>
            </a:r>
          </a:p>
          <a:p>
            <a:r>
              <a:rPr lang="en-GB" dirty="0"/>
              <a:t>Good tests can document a class</a:t>
            </a:r>
          </a:p>
          <a:p>
            <a:endParaRPr lang="en-GB" dirty="0"/>
          </a:p>
        </p:txBody>
      </p:sp>
      <p:sp>
        <p:nvSpPr>
          <p:cNvPr id="4" name="TextBox 3">
            <a:extLst>
              <a:ext uri="{FF2B5EF4-FFF2-40B4-BE49-F238E27FC236}">
                <a16:creationId xmlns:a16="http://schemas.microsoft.com/office/drawing/2014/main" id="{81D8C47D-211C-4DC7-8451-7473E7677D3D}"/>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422029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71D5-D46B-4A01-9DDB-48C061F71FE6}"/>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CD2F1961-093C-4761-A521-34F08F3E2DE0}"/>
              </a:ext>
            </a:extLst>
          </p:cNvPr>
          <p:cNvSpPr>
            <a:spLocks noGrp="1"/>
          </p:cNvSpPr>
          <p:nvPr>
            <p:ph idx="1"/>
          </p:nvPr>
        </p:nvSpPr>
        <p:spPr/>
        <p:txBody>
          <a:bodyPr/>
          <a:lstStyle/>
          <a:p>
            <a:endParaRPr lang="en-GB"/>
          </a:p>
        </p:txBody>
      </p:sp>
      <p:sp>
        <p:nvSpPr>
          <p:cNvPr id="4" name="TextBox 3">
            <a:extLst>
              <a:ext uri="{FF2B5EF4-FFF2-40B4-BE49-F238E27FC236}">
                <a16:creationId xmlns:a16="http://schemas.microsoft.com/office/drawing/2014/main" id="{67AA13BF-CEA7-42CA-8E29-C67708D3B220}"/>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118905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58A8-564F-4A7C-AD23-6D3AE8B02020}"/>
              </a:ext>
            </a:extLst>
          </p:cNvPr>
          <p:cNvSpPr>
            <a:spLocks noGrp="1"/>
          </p:cNvSpPr>
          <p:nvPr>
            <p:ph type="title"/>
          </p:nvPr>
        </p:nvSpPr>
        <p:spPr>
          <a:xfrm>
            <a:off x="628650" y="1115786"/>
            <a:ext cx="2605388" cy="4626428"/>
          </a:xfrm>
          <a:effectLst/>
        </p:spPr>
        <p:txBody>
          <a:bodyPr anchor="ctr">
            <a:normAutofit/>
          </a:bodyPr>
          <a:lstStyle/>
          <a:p>
            <a:pPr algn="r"/>
            <a:r>
              <a:rPr lang="en-GB" sz="3500">
                <a:solidFill>
                  <a:schemeClr val="tx1">
                    <a:lumMod val="95000"/>
                  </a:schemeClr>
                </a:solidFill>
              </a:rPr>
              <a:t>Agenda</a:t>
            </a:r>
          </a:p>
        </p:txBody>
      </p:sp>
      <p:cxnSp>
        <p:nvCxnSpPr>
          <p:cNvPr id="8" name="Straight Connector 7">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A2A1CC-A657-4FE8-A10F-245B2EAE63F2}"/>
              </a:ext>
            </a:extLst>
          </p:cNvPr>
          <p:cNvSpPr>
            <a:spLocks noGrp="1"/>
          </p:cNvSpPr>
          <p:nvPr>
            <p:ph idx="1"/>
          </p:nvPr>
        </p:nvSpPr>
        <p:spPr>
          <a:xfrm>
            <a:off x="3747407" y="1115786"/>
            <a:ext cx="4285342" cy="4626428"/>
          </a:xfrm>
        </p:spPr>
        <p:txBody>
          <a:bodyPr anchor="ctr">
            <a:normAutofit/>
          </a:bodyPr>
          <a:lstStyle/>
          <a:p>
            <a:r>
              <a:rPr lang="en-GB" sz="1700">
                <a:solidFill>
                  <a:schemeClr val="tx1">
                    <a:lumMod val="95000"/>
                  </a:schemeClr>
                </a:solidFill>
              </a:rPr>
              <a:t>What is reasonable?</a:t>
            </a:r>
          </a:p>
          <a:p>
            <a:r>
              <a:rPr lang="en-GB" sz="1700">
                <a:solidFill>
                  <a:schemeClr val="tx1">
                    <a:lumMod val="95000"/>
                  </a:schemeClr>
                </a:solidFill>
              </a:rPr>
              <a:t>Reasonable processes</a:t>
            </a:r>
          </a:p>
          <a:p>
            <a:r>
              <a:rPr lang="en-GB" sz="1700">
                <a:solidFill>
                  <a:schemeClr val="tx1">
                    <a:lumMod val="95000"/>
                  </a:schemeClr>
                </a:solidFill>
              </a:rPr>
              <a:t>Reasonable user interaction</a:t>
            </a:r>
          </a:p>
          <a:p>
            <a:r>
              <a:rPr lang="en-GB" sz="1700">
                <a:solidFill>
                  <a:schemeClr val="tx1">
                    <a:lumMod val="95000"/>
                  </a:schemeClr>
                </a:solidFill>
              </a:rPr>
              <a:t>Discover, evaluate, refactor(?) </a:t>
            </a:r>
          </a:p>
          <a:p>
            <a:pPr lvl="1"/>
            <a:r>
              <a:rPr lang="en-GB" sz="1700">
                <a:solidFill>
                  <a:schemeClr val="tx1">
                    <a:lumMod val="95000"/>
                  </a:schemeClr>
                </a:solidFill>
              </a:rPr>
              <a:t>And useful tools to help with this process</a:t>
            </a:r>
          </a:p>
          <a:p>
            <a:r>
              <a:rPr lang="en-GB" sz="1700">
                <a:solidFill>
                  <a:schemeClr val="tx1">
                    <a:lumMod val="95000"/>
                  </a:schemeClr>
                </a:solidFill>
              </a:rPr>
              <a:t>Reasonable code</a:t>
            </a:r>
          </a:p>
        </p:txBody>
      </p:sp>
      <p:sp>
        <p:nvSpPr>
          <p:cNvPr id="5" name="TextBox 4">
            <a:extLst>
              <a:ext uri="{FF2B5EF4-FFF2-40B4-BE49-F238E27FC236}">
                <a16:creationId xmlns:a16="http://schemas.microsoft.com/office/drawing/2014/main" id="{8FDB0ECE-891B-4182-B0DC-1A0E7603ACFC}"/>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26992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B419-6C9F-4D80-B383-E031506EEA6A}"/>
              </a:ext>
            </a:extLst>
          </p:cNvPr>
          <p:cNvSpPr>
            <a:spLocks noGrp="1"/>
          </p:cNvSpPr>
          <p:nvPr>
            <p:ph type="title"/>
          </p:nvPr>
        </p:nvSpPr>
        <p:spPr/>
        <p:txBody>
          <a:bodyPr/>
          <a:lstStyle/>
          <a:p>
            <a:r>
              <a:rPr lang="en-GB" dirty="0"/>
              <a:t>What is reasonable?</a:t>
            </a:r>
          </a:p>
        </p:txBody>
      </p:sp>
      <p:sp>
        <p:nvSpPr>
          <p:cNvPr id="3" name="Content Placeholder 2">
            <a:extLst>
              <a:ext uri="{FF2B5EF4-FFF2-40B4-BE49-F238E27FC236}">
                <a16:creationId xmlns:a16="http://schemas.microsoft.com/office/drawing/2014/main" id="{B81C105B-E398-4C71-8EDE-7D760F02E31A}"/>
              </a:ext>
            </a:extLst>
          </p:cNvPr>
          <p:cNvSpPr>
            <a:spLocks noGrp="1"/>
          </p:cNvSpPr>
          <p:nvPr>
            <p:ph idx="1"/>
          </p:nvPr>
        </p:nvSpPr>
        <p:spPr/>
        <p:txBody>
          <a:bodyPr/>
          <a:lstStyle/>
          <a:p>
            <a:pPr marL="0" indent="0">
              <a:buNone/>
            </a:pPr>
            <a:r>
              <a:rPr lang="en-GB" sz="2800" dirty="0"/>
              <a:t>Almost anything can be reasoned about given enough </a:t>
            </a:r>
            <a:r>
              <a:rPr lang="en-GB" sz="2800" b="1" dirty="0"/>
              <a:t>effort, time and energy.</a:t>
            </a:r>
            <a:r>
              <a:rPr lang="en-GB" sz="2800" dirty="0"/>
              <a:t> </a:t>
            </a:r>
          </a:p>
          <a:p>
            <a:pPr marL="0" indent="0">
              <a:buNone/>
            </a:pPr>
            <a:endParaRPr lang="en-GB" sz="2800" dirty="0"/>
          </a:p>
          <a:p>
            <a:pPr marL="0" indent="0">
              <a:buNone/>
            </a:pPr>
            <a:r>
              <a:rPr lang="en-GB" sz="2800" dirty="0"/>
              <a:t>Only the </a:t>
            </a:r>
            <a:r>
              <a:rPr lang="en-GB" sz="2800" b="1" dirty="0"/>
              <a:t>justifiably complex </a:t>
            </a:r>
            <a:r>
              <a:rPr lang="en-GB" sz="2800" dirty="0"/>
              <a:t>things should require that effort we should aim in everything else to avoid </a:t>
            </a:r>
            <a:r>
              <a:rPr lang="en-GB" sz="2800" b="1" dirty="0"/>
              <a:t>accidental complexity</a:t>
            </a:r>
            <a:r>
              <a:rPr lang="en-GB" sz="2800" dirty="0"/>
              <a:t>.</a:t>
            </a:r>
          </a:p>
          <a:p>
            <a:pPr marL="0" indent="0">
              <a:buNone/>
            </a:pPr>
            <a:endParaRPr lang="en-GB" sz="2800" dirty="0"/>
          </a:p>
          <a:p>
            <a:pPr marL="0" indent="0">
              <a:buNone/>
            </a:pPr>
            <a:r>
              <a:rPr lang="en-GB" sz="2800" dirty="0"/>
              <a:t>We should work hard to avoid complicating simple things in order to make </a:t>
            </a:r>
            <a:r>
              <a:rPr lang="en-GB" sz="2800" b="1" dirty="0"/>
              <a:t>REASONABLE</a:t>
            </a:r>
            <a:r>
              <a:rPr lang="en-GB" sz="2800" dirty="0"/>
              <a:t> with the least amount of effort.</a:t>
            </a:r>
          </a:p>
          <a:p>
            <a:pPr marL="0" indent="0">
              <a:buNone/>
            </a:pPr>
            <a:endParaRPr lang="en-GB" dirty="0"/>
          </a:p>
        </p:txBody>
      </p:sp>
      <p:sp>
        <p:nvSpPr>
          <p:cNvPr id="4" name="TextBox 3">
            <a:extLst>
              <a:ext uri="{FF2B5EF4-FFF2-40B4-BE49-F238E27FC236}">
                <a16:creationId xmlns:a16="http://schemas.microsoft.com/office/drawing/2014/main" id="{BC4E394E-BEE5-4825-9D52-45842083518A}"/>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196321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F094-9798-414D-9038-D9777305F993}"/>
              </a:ext>
            </a:extLst>
          </p:cNvPr>
          <p:cNvSpPr>
            <a:spLocks noGrp="1"/>
          </p:cNvSpPr>
          <p:nvPr>
            <p:ph type="title"/>
          </p:nvPr>
        </p:nvSpPr>
        <p:spPr/>
        <p:txBody>
          <a:bodyPr/>
          <a:lstStyle/>
          <a:p>
            <a:r>
              <a:rPr lang="en-GB" dirty="0"/>
              <a:t>What is reasonable?</a:t>
            </a:r>
          </a:p>
        </p:txBody>
      </p:sp>
      <p:sp>
        <p:nvSpPr>
          <p:cNvPr id="4" name="Text Placeholder 3">
            <a:extLst>
              <a:ext uri="{FF2B5EF4-FFF2-40B4-BE49-F238E27FC236}">
                <a16:creationId xmlns:a16="http://schemas.microsoft.com/office/drawing/2014/main" id="{29292C1A-EE3F-4F1C-B2A9-20656C0E3692}"/>
              </a:ext>
            </a:extLst>
          </p:cNvPr>
          <p:cNvSpPr txBox="1">
            <a:spLocks/>
          </p:cNvSpPr>
          <p:nvPr/>
        </p:nvSpPr>
        <p:spPr>
          <a:xfrm>
            <a:off x="628651" y="1639631"/>
            <a:ext cx="3274956" cy="57626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800" b="1" dirty="0"/>
              <a:t>Less Reasonable</a:t>
            </a:r>
          </a:p>
        </p:txBody>
      </p:sp>
      <p:sp>
        <p:nvSpPr>
          <p:cNvPr id="5" name="Text Placeholder 5">
            <a:extLst>
              <a:ext uri="{FF2B5EF4-FFF2-40B4-BE49-F238E27FC236}">
                <a16:creationId xmlns:a16="http://schemas.microsoft.com/office/drawing/2014/main" id="{176C27A4-16CF-4A40-9770-C38C3246F705}"/>
              </a:ext>
            </a:extLst>
          </p:cNvPr>
          <p:cNvSpPr txBox="1">
            <a:spLocks/>
          </p:cNvSpPr>
          <p:nvPr/>
        </p:nvSpPr>
        <p:spPr>
          <a:xfrm>
            <a:off x="4234822" y="1665160"/>
            <a:ext cx="4390933" cy="57626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GB" sz="2800" b="1" dirty="0"/>
              <a:t>More reasonable</a:t>
            </a:r>
          </a:p>
        </p:txBody>
      </p:sp>
      <p:sp>
        <p:nvSpPr>
          <p:cNvPr id="9" name="TextBox 8">
            <a:extLst>
              <a:ext uri="{FF2B5EF4-FFF2-40B4-BE49-F238E27FC236}">
                <a16:creationId xmlns:a16="http://schemas.microsoft.com/office/drawing/2014/main" id="{BC1B5BC0-92DA-496B-BBF8-A2C5DCBAB7F2}"/>
              </a:ext>
            </a:extLst>
          </p:cNvPr>
          <p:cNvSpPr txBox="1"/>
          <p:nvPr/>
        </p:nvSpPr>
        <p:spPr>
          <a:xfrm>
            <a:off x="3086680" y="2494298"/>
            <a:ext cx="2954655" cy="1754326"/>
          </a:xfrm>
          <a:prstGeom prst="rect">
            <a:avLst/>
          </a:prstGeom>
          <a:noFill/>
        </p:spPr>
        <p:txBody>
          <a:bodyPr wrap="none" rtlCol="0">
            <a:spAutoFit/>
          </a:bodyPr>
          <a:lstStyle/>
          <a:p>
            <a:pPr marL="285750" indent="-285750">
              <a:buFont typeface="Arial" panose="020B0604020202020204" pitchFamily="34" charset="0"/>
              <a:buChar char="•"/>
            </a:pPr>
            <a:r>
              <a:rPr lang="en-GB" dirty="0"/>
              <a:t>Cleaner</a:t>
            </a:r>
          </a:p>
          <a:p>
            <a:pPr marL="285750" indent="-285750">
              <a:buFont typeface="Arial" panose="020B0604020202020204" pitchFamily="34" charset="0"/>
              <a:buChar char="•"/>
            </a:pPr>
            <a:r>
              <a:rPr lang="en-GB" dirty="0"/>
              <a:t>Small simple components</a:t>
            </a:r>
          </a:p>
          <a:p>
            <a:pPr marL="285750" indent="-285750">
              <a:buFont typeface="Arial" panose="020B0604020202020204" pitchFamily="34" charset="0"/>
              <a:buChar char="•"/>
            </a:pPr>
            <a:r>
              <a:rPr lang="en-GB" dirty="0"/>
              <a:t>Coupling</a:t>
            </a:r>
          </a:p>
          <a:p>
            <a:pPr marL="285750" indent="-285750">
              <a:buFont typeface="Arial" panose="020B0604020202020204" pitchFamily="34" charset="0"/>
              <a:buChar char="•"/>
            </a:pPr>
            <a:r>
              <a:rPr lang="en-GB" dirty="0"/>
              <a:t>Predictability/Consistency</a:t>
            </a:r>
          </a:p>
          <a:p>
            <a:pPr marL="285750" indent="-285750">
              <a:buFont typeface="Arial" panose="020B0604020202020204" pitchFamily="34" charset="0"/>
              <a:buChar char="•"/>
            </a:pPr>
            <a:r>
              <a:rPr lang="en-GB" dirty="0"/>
              <a:t>Clearer responsibilities</a:t>
            </a:r>
          </a:p>
          <a:p>
            <a:pPr marL="285750" indent="-285750">
              <a:buFont typeface="Arial" panose="020B0604020202020204" pitchFamily="34" charset="0"/>
              <a:buChar char="•"/>
            </a:pPr>
            <a:endParaRPr lang="en-GB" dirty="0"/>
          </a:p>
        </p:txBody>
      </p:sp>
      <p:sp>
        <p:nvSpPr>
          <p:cNvPr id="10" name="TextBox 9">
            <a:extLst>
              <a:ext uri="{FF2B5EF4-FFF2-40B4-BE49-F238E27FC236}">
                <a16:creationId xmlns:a16="http://schemas.microsoft.com/office/drawing/2014/main" id="{9B3EDC11-CC18-4FB3-98FA-45A5752F447E}"/>
              </a:ext>
            </a:extLst>
          </p:cNvPr>
          <p:cNvSpPr txBox="1"/>
          <p:nvPr/>
        </p:nvSpPr>
        <p:spPr>
          <a:xfrm>
            <a:off x="2227979" y="5584557"/>
            <a:ext cx="4479175" cy="523220"/>
          </a:xfrm>
          <a:prstGeom prst="rect">
            <a:avLst/>
          </a:prstGeom>
          <a:noFill/>
        </p:spPr>
        <p:txBody>
          <a:bodyPr wrap="none" rtlCol="0">
            <a:spAutoFit/>
          </a:bodyPr>
          <a:lstStyle/>
          <a:p>
            <a:r>
              <a:rPr lang="en-GB" sz="2800" dirty="0"/>
              <a:t>DOES IT FIT IN YOUR HEAD?</a:t>
            </a:r>
          </a:p>
        </p:txBody>
      </p:sp>
      <p:pic>
        <p:nvPicPr>
          <p:cNvPr id="14" name="Picture 13">
            <a:extLst>
              <a:ext uri="{FF2B5EF4-FFF2-40B4-BE49-F238E27FC236}">
                <a16:creationId xmlns:a16="http://schemas.microsoft.com/office/drawing/2014/main" id="{1C2DBC60-2B50-4562-993C-C4DA046C1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49" y="2320574"/>
            <a:ext cx="2219836" cy="2897795"/>
          </a:xfrm>
          <a:prstGeom prst="rect">
            <a:avLst/>
          </a:prstGeom>
        </p:spPr>
      </p:pic>
      <p:pic>
        <p:nvPicPr>
          <p:cNvPr id="16" name="Picture 15">
            <a:extLst>
              <a:ext uri="{FF2B5EF4-FFF2-40B4-BE49-F238E27FC236}">
                <a16:creationId xmlns:a16="http://schemas.microsoft.com/office/drawing/2014/main" id="{DB8DB2F7-13BD-4E61-8839-A02E4870F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8362" y="2282715"/>
            <a:ext cx="2219836" cy="2823055"/>
          </a:xfrm>
          <a:prstGeom prst="rect">
            <a:avLst/>
          </a:prstGeom>
        </p:spPr>
      </p:pic>
      <p:sp>
        <p:nvSpPr>
          <p:cNvPr id="11" name="TextBox 10">
            <a:extLst>
              <a:ext uri="{FF2B5EF4-FFF2-40B4-BE49-F238E27FC236}">
                <a16:creationId xmlns:a16="http://schemas.microsoft.com/office/drawing/2014/main" id="{9A0E4C43-64E1-4CE1-801D-90A50FAC13F3}"/>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313144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8F23-58D2-401A-822A-1DA6D52635D8}"/>
              </a:ext>
            </a:extLst>
          </p:cNvPr>
          <p:cNvSpPr>
            <a:spLocks noGrp="1"/>
          </p:cNvSpPr>
          <p:nvPr>
            <p:ph type="title"/>
          </p:nvPr>
        </p:nvSpPr>
        <p:spPr>
          <a:xfrm>
            <a:off x="628650" y="1115786"/>
            <a:ext cx="2605388" cy="4626428"/>
          </a:xfrm>
          <a:effectLst/>
        </p:spPr>
        <p:txBody>
          <a:bodyPr anchor="ctr">
            <a:normAutofit/>
          </a:bodyPr>
          <a:lstStyle/>
          <a:p>
            <a:pPr algn="r"/>
            <a:r>
              <a:rPr lang="en-GB" sz="3500" dirty="0">
                <a:solidFill>
                  <a:schemeClr val="tx1">
                    <a:lumMod val="95000"/>
                  </a:schemeClr>
                </a:solidFill>
              </a:rPr>
              <a:t>Reasonable human interaction</a:t>
            </a:r>
          </a:p>
        </p:txBody>
      </p:sp>
      <p:cxnSp>
        <p:nvCxnSpPr>
          <p:cNvPr id="8" name="Straight Connector 7">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AEFB87-804E-4563-903D-D6AF3DAFDFBA}"/>
              </a:ext>
            </a:extLst>
          </p:cNvPr>
          <p:cNvSpPr>
            <a:spLocks noGrp="1"/>
          </p:cNvSpPr>
          <p:nvPr>
            <p:ph idx="1"/>
          </p:nvPr>
        </p:nvSpPr>
        <p:spPr>
          <a:xfrm>
            <a:off x="3747407" y="1115786"/>
            <a:ext cx="4285342" cy="4626428"/>
          </a:xfrm>
        </p:spPr>
        <p:txBody>
          <a:bodyPr anchor="ctr">
            <a:normAutofit/>
          </a:bodyPr>
          <a:lstStyle/>
          <a:p>
            <a:r>
              <a:rPr lang="en-GB" sz="1700" dirty="0">
                <a:solidFill>
                  <a:schemeClr val="tx1">
                    <a:lumMod val="95000"/>
                  </a:schemeClr>
                </a:solidFill>
              </a:rPr>
              <a:t>In the company</a:t>
            </a:r>
          </a:p>
          <a:p>
            <a:r>
              <a:rPr lang="en-GB" sz="1700" dirty="0">
                <a:solidFill>
                  <a:schemeClr val="tx1">
                    <a:lumMod val="95000"/>
                  </a:schemeClr>
                </a:solidFill>
              </a:rPr>
              <a:t>In the team</a:t>
            </a:r>
          </a:p>
          <a:p>
            <a:r>
              <a:rPr lang="en-GB" sz="1700" dirty="0">
                <a:solidFill>
                  <a:schemeClr val="tx1">
                    <a:lumMod val="95000"/>
                  </a:schemeClr>
                </a:solidFill>
              </a:rPr>
              <a:t>In the wild open-source world</a:t>
            </a:r>
          </a:p>
          <a:p>
            <a:r>
              <a:rPr lang="en-GB" sz="1700" dirty="0">
                <a:solidFill>
                  <a:schemeClr val="tx1">
                    <a:lumMod val="95000"/>
                  </a:schemeClr>
                </a:solidFill>
              </a:rPr>
              <a:t>Reasonable user interaction</a:t>
            </a:r>
          </a:p>
        </p:txBody>
      </p:sp>
      <p:sp>
        <p:nvSpPr>
          <p:cNvPr id="5" name="TextBox 4">
            <a:extLst>
              <a:ext uri="{FF2B5EF4-FFF2-40B4-BE49-F238E27FC236}">
                <a16:creationId xmlns:a16="http://schemas.microsoft.com/office/drawing/2014/main" id="{832FAD81-2490-458F-8328-F63CF61CD617}"/>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202078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36D3-B3F1-4940-A337-DF800714F20C}"/>
              </a:ext>
            </a:extLst>
          </p:cNvPr>
          <p:cNvSpPr>
            <a:spLocks noGrp="1"/>
          </p:cNvSpPr>
          <p:nvPr>
            <p:ph type="title"/>
          </p:nvPr>
        </p:nvSpPr>
        <p:spPr>
          <a:xfrm>
            <a:off x="628650" y="365125"/>
            <a:ext cx="7886700" cy="1325563"/>
          </a:xfrm>
        </p:spPr>
        <p:txBody>
          <a:bodyPr>
            <a:normAutofit/>
          </a:bodyPr>
          <a:lstStyle/>
          <a:p>
            <a:r>
              <a:rPr lang="en-GB" dirty="0">
                <a:solidFill>
                  <a:schemeClr val="tx1"/>
                </a:solidFill>
              </a:rPr>
              <a:t>Reasonable interaction in the company</a:t>
            </a:r>
          </a:p>
        </p:txBody>
      </p:sp>
      <p:graphicFrame>
        <p:nvGraphicFramePr>
          <p:cNvPr id="5" name="Content Placeholder 2">
            <a:extLst>
              <a:ext uri="{FF2B5EF4-FFF2-40B4-BE49-F238E27FC236}">
                <a16:creationId xmlns:a16="http://schemas.microsoft.com/office/drawing/2014/main" id="{5AD85B59-5736-41A7-BA47-CEEEB933F7E8}"/>
              </a:ext>
            </a:extLst>
          </p:cNvPr>
          <p:cNvGraphicFramePr>
            <a:graphicFrameLocks noGrp="1"/>
          </p:cNvGraphicFramePr>
          <p:nvPr>
            <p:ph idx="1"/>
            <p:extLst>
              <p:ext uri="{D42A27DB-BD31-4B8C-83A1-F6EECF244321}">
                <p14:modId xmlns:p14="http://schemas.microsoft.com/office/powerpoint/2010/main" val="1157901820"/>
              </p:ext>
            </p:extLst>
          </p:nvPr>
        </p:nvGraphicFramePr>
        <p:xfrm>
          <a:off x="734616" y="1825625"/>
          <a:ext cx="7674768"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155648B1-8F89-4571-9E0B-F9F422E0840F}"/>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280453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B21D-AAA2-455A-9524-55D222F82F52}"/>
              </a:ext>
            </a:extLst>
          </p:cNvPr>
          <p:cNvSpPr>
            <a:spLocks noGrp="1"/>
          </p:cNvSpPr>
          <p:nvPr>
            <p:ph type="title"/>
          </p:nvPr>
        </p:nvSpPr>
        <p:spPr/>
        <p:txBody>
          <a:bodyPr/>
          <a:lstStyle/>
          <a:p>
            <a:r>
              <a:rPr lang="en-GB" dirty="0"/>
              <a:t>Reasonable team interactions</a:t>
            </a:r>
          </a:p>
        </p:txBody>
      </p:sp>
      <p:sp>
        <p:nvSpPr>
          <p:cNvPr id="3" name="Content Placeholder 2">
            <a:extLst>
              <a:ext uri="{FF2B5EF4-FFF2-40B4-BE49-F238E27FC236}">
                <a16:creationId xmlns:a16="http://schemas.microsoft.com/office/drawing/2014/main" id="{672B1D62-54F7-4C96-9B51-CDFF3BAA32C3}"/>
              </a:ext>
            </a:extLst>
          </p:cNvPr>
          <p:cNvSpPr>
            <a:spLocks noGrp="1"/>
          </p:cNvSpPr>
          <p:nvPr>
            <p:ph idx="1"/>
          </p:nvPr>
        </p:nvSpPr>
        <p:spPr/>
        <p:txBody>
          <a:bodyPr/>
          <a:lstStyle/>
          <a:p>
            <a:r>
              <a:rPr lang="en-GB" dirty="0"/>
              <a:t>Clarity of values</a:t>
            </a:r>
          </a:p>
          <a:p>
            <a:r>
              <a:rPr lang="en-GB" dirty="0"/>
              <a:t>Understanding your colleagues</a:t>
            </a:r>
          </a:p>
          <a:p>
            <a:r>
              <a:rPr lang="en-GB" dirty="0"/>
              <a:t>Documentation</a:t>
            </a:r>
          </a:p>
          <a:p>
            <a:pPr lvl="1"/>
            <a:r>
              <a:rPr lang="en-GB" dirty="0"/>
              <a:t>“Getting started” guides should work</a:t>
            </a:r>
          </a:p>
          <a:p>
            <a:pPr lvl="1"/>
            <a:r>
              <a:rPr lang="en-GB" dirty="0"/>
              <a:t>Contribution guidelines</a:t>
            </a:r>
          </a:p>
          <a:p>
            <a:r>
              <a:rPr lang="en-GB" dirty="0"/>
              <a:t>Clear tasks</a:t>
            </a:r>
          </a:p>
          <a:p>
            <a:pPr lvl="1"/>
            <a:r>
              <a:rPr lang="en-GB" dirty="0"/>
              <a:t>Definition of done</a:t>
            </a:r>
          </a:p>
          <a:p>
            <a:r>
              <a:rPr lang="en-GB" dirty="0"/>
              <a:t>Team safety</a:t>
            </a:r>
          </a:p>
          <a:p>
            <a:r>
              <a:rPr lang="en-GB" dirty="0"/>
              <a:t>Automate</a:t>
            </a:r>
          </a:p>
          <a:p>
            <a:endParaRPr lang="en-GB" dirty="0"/>
          </a:p>
        </p:txBody>
      </p:sp>
      <p:sp>
        <p:nvSpPr>
          <p:cNvPr id="4" name="TextBox 3">
            <a:extLst>
              <a:ext uri="{FF2B5EF4-FFF2-40B4-BE49-F238E27FC236}">
                <a16:creationId xmlns:a16="http://schemas.microsoft.com/office/drawing/2014/main" id="{B47994B0-4A46-483F-AA61-D6C3456C7B99}"/>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132833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A9D5-570A-47F8-97A9-C1C7B2B861F6}"/>
              </a:ext>
            </a:extLst>
          </p:cNvPr>
          <p:cNvSpPr>
            <a:spLocks noGrp="1"/>
          </p:cNvSpPr>
          <p:nvPr>
            <p:ph type="title"/>
          </p:nvPr>
        </p:nvSpPr>
        <p:spPr>
          <a:xfrm>
            <a:off x="628650" y="365125"/>
            <a:ext cx="7886700" cy="1325563"/>
          </a:xfrm>
        </p:spPr>
        <p:txBody>
          <a:bodyPr>
            <a:normAutofit/>
          </a:bodyPr>
          <a:lstStyle/>
          <a:p>
            <a:r>
              <a:rPr lang="en-GB">
                <a:solidFill>
                  <a:schemeClr val="tx1"/>
                </a:solidFill>
              </a:rPr>
              <a:t>Reasonable open source processes</a:t>
            </a:r>
          </a:p>
        </p:txBody>
      </p:sp>
      <p:graphicFrame>
        <p:nvGraphicFramePr>
          <p:cNvPr id="5" name="Content Placeholder 2">
            <a:extLst>
              <a:ext uri="{FF2B5EF4-FFF2-40B4-BE49-F238E27FC236}">
                <a16:creationId xmlns:a16="http://schemas.microsoft.com/office/drawing/2014/main" id="{DA854537-0430-4901-AA5A-8B42229E2D4A}"/>
              </a:ext>
            </a:extLst>
          </p:cNvPr>
          <p:cNvGraphicFramePr>
            <a:graphicFrameLocks noGrp="1"/>
          </p:cNvGraphicFramePr>
          <p:nvPr>
            <p:ph idx="1"/>
            <p:extLst>
              <p:ext uri="{D42A27DB-BD31-4B8C-83A1-F6EECF244321}">
                <p14:modId xmlns:p14="http://schemas.microsoft.com/office/powerpoint/2010/main" val="3012994721"/>
              </p:ext>
            </p:extLst>
          </p:nvPr>
        </p:nvGraphicFramePr>
        <p:xfrm>
          <a:off x="734616" y="1825625"/>
          <a:ext cx="7674768"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C5B5A3BF-CB6C-45FE-AF8F-4EF2D6F47B8C}"/>
              </a:ext>
            </a:extLst>
          </p:cNvPr>
          <p:cNvSpPr txBox="1"/>
          <p:nvPr/>
        </p:nvSpPr>
        <p:spPr>
          <a:xfrm>
            <a:off x="7448843" y="6435969"/>
            <a:ext cx="1622560" cy="369332"/>
          </a:xfrm>
          <a:prstGeom prst="rect">
            <a:avLst/>
          </a:prstGeom>
          <a:noFill/>
        </p:spPr>
        <p:txBody>
          <a:bodyPr wrap="none" rtlCol="0">
            <a:spAutoFit/>
          </a:bodyPr>
          <a:lstStyle/>
          <a:p>
            <a:r>
              <a:rPr lang="en-GB" dirty="0"/>
              <a:t>@</a:t>
            </a:r>
            <a:r>
              <a:rPr lang="en-GB" dirty="0" err="1"/>
              <a:t>ijohnson_tnf</a:t>
            </a:r>
            <a:endParaRPr lang="en-GB" dirty="0"/>
          </a:p>
        </p:txBody>
      </p:sp>
    </p:spTree>
    <p:extLst>
      <p:ext uri="{BB962C8B-B14F-4D97-AF65-F5344CB8AC3E}">
        <p14:creationId xmlns:p14="http://schemas.microsoft.com/office/powerpoint/2010/main" val="359925345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2807</Words>
  <Application>Microsoft Office PowerPoint</Application>
  <PresentationFormat>On-screen Show (4:3)</PresentationFormat>
  <Paragraphs>367</Paragraphs>
  <Slides>28</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Corbel</vt:lpstr>
      <vt:lpstr>Courier New</vt:lpstr>
      <vt:lpstr>Depth</vt:lpstr>
      <vt:lpstr>Reasonable Software</vt:lpstr>
      <vt:lpstr>About me…</vt:lpstr>
      <vt:lpstr>Agenda</vt:lpstr>
      <vt:lpstr>What is reasonable?</vt:lpstr>
      <vt:lpstr>What is reasonable?</vt:lpstr>
      <vt:lpstr>Reasonable human interaction</vt:lpstr>
      <vt:lpstr>Reasonable interaction in the company</vt:lpstr>
      <vt:lpstr>Reasonable team interactions</vt:lpstr>
      <vt:lpstr>Reasonable open source processes</vt:lpstr>
      <vt:lpstr>Reasonable user interaction</vt:lpstr>
      <vt:lpstr>Discover, evaluate, refactor(?)</vt:lpstr>
      <vt:lpstr>Useful tools: Don’t Repeat Yourself</vt:lpstr>
      <vt:lpstr>Useful tools: S.O.L.I.D.</vt:lpstr>
      <vt:lpstr>Useful tools: C.Q.S. (Command-Query Separation)</vt:lpstr>
      <vt:lpstr>Useful tools: Design patterns</vt:lpstr>
      <vt:lpstr>Useful tools: Connascence</vt:lpstr>
      <vt:lpstr>Reasonable code</vt:lpstr>
      <vt:lpstr>Layers of abstraction</vt:lpstr>
      <vt:lpstr>High-level architecture</vt:lpstr>
      <vt:lpstr>Service API</vt:lpstr>
      <vt:lpstr>Class/interface design</vt:lpstr>
      <vt:lpstr>Class/interface design cont’d…</vt:lpstr>
      <vt:lpstr>Class/interface design cont’d…</vt:lpstr>
      <vt:lpstr>Class/interface design cont’d…</vt:lpstr>
      <vt:lpstr>Methods</vt:lpstr>
      <vt:lpstr>Each line of code is important</vt:lpstr>
      <vt:lpstr>Tests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Reasonable Software</dc:title>
  <dc:creator>Ian Johnson</dc:creator>
  <cp:lastModifiedBy>Ian Johnson</cp:lastModifiedBy>
  <cp:revision>1</cp:revision>
  <dcterms:created xsi:type="dcterms:W3CDTF">2018-09-22T13:36:54Z</dcterms:created>
  <dcterms:modified xsi:type="dcterms:W3CDTF">2018-09-25T21:25:34Z</dcterms:modified>
</cp:coreProperties>
</file>